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5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5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3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E016-074C-4E80-B69B-6033351FDB4F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1F30-6081-4BFA-A5EB-E26ACA831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607" y="1042219"/>
            <a:ext cx="879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r>
              <a:rPr lang="en-US" sz="2400" dirty="0"/>
              <a:t>: BÀI TOÁN VỀ NHIỀU HƠN, ÍT HƠN MỘT SỐ ĐƠN VỊ</a:t>
            </a:r>
          </a:p>
        </p:txBody>
      </p:sp>
    </p:spTree>
    <p:extLst>
      <p:ext uri="{BB962C8B-B14F-4D97-AF65-F5344CB8AC3E}">
        <p14:creationId xmlns:p14="http://schemas.microsoft.com/office/powerpoint/2010/main" val="80546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316" y="446294"/>
            <a:ext cx="10031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46" y="2285402"/>
            <a:ext cx="3739535" cy="716253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2632396" y="191591"/>
            <a:ext cx="127444" cy="3739540"/>
          </a:xfrm>
          <a:prstGeom prst="rightBrace">
            <a:avLst>
              <a:gd name="adj1" fmla="val 8333"/>
              <a:gd name="adj2" fmla="val 507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92457" y="1434494"/>
            <a:ext cx="40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69" y="3277117"/>
            <a:ext cx="6360212" cy="796245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16200000">
            <a:off x="5801070" y="1986736"/>
            <a:ext cx="247628" cy="2200172"/>
          </a:xfrm>
          <a:prstGeom prst="rightBrace">
            <a:avLst>
              <a:gd name="adj1" fmla="val 8333"/>
              <a:gd name="adj2" fmla="val 507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3828023" y="1021685"/>
            <a:ext cx="296604" cy="6532920"/>
          </a:xfrm>
          <a:prstGeom prst="rightBrace">
            <a:avLst>
              <a:gd name="adj1" fmla="val 8333"/>
              <a:gd name="adj2" fmla="val 507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8622" y="2406547"/>
            <a:ext cx="214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355" y="4436447"/>
            <a:ext cx="36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561" y="353961"/>
            <a:ext cx="29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209305" y="934064"/>
            <a:ext cx="5760605" cy="12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37014" y="1400401"/>
            <a:ext cx="56724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65120" y="934064"/>
            <a:ext cx="24875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300" y="1400401"/>
            <a:ext cx="31561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278" y="-1"/>
            <a:ext cx="2002722" cy="32728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87380" y="3949923"/>
            <a:ext cx="218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7097" y="4473143"/>
            <a:ext cx="421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4292" y="5022704"/>
            <a:ext cx="3204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+  3  =  9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4292" y="5560726"/>
            <a:ext cx="346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9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  <p:bldP spid="11" grpId="0" animBg="1"/>
      <p:bldP spid="12" grpId="0" animBg="1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89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2024-10-19T09:45:25Z</dcterms:created>
  <dcterms:modified xsi:type="dcterms:W3CDTF">2024-10-28T07:01:29Z</dcterms:modified>
</cp:coreProperties>
</file>