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8A51-7DE2-4844-B0C5-BEB5DF06FCBA}" type="datetimeFigureOut">
              <a:rPr lang="en-US" smtClean="0"/>
              <a:t>21/09/2022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03693-10D6-469A-86C4-1DE3C440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43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8A51-7DE2-4844-B0C5-BEB5DF06FCBA}" type="datetimeFigureOut">
              <a:rPr lang="en-US" smtClean="0"/>
              <a:t>21/09/2022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03693-10D6-469A-86C4-1DE3C440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057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8A51-7DE2-4844-B0C5-BEB5DF06FCBA}" type="datetimeFigureOut">
              <a:rPr lang="en-US" smtClean="0"/>
              <a:t>21/09/2022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03693-10D6-469A-86C4-1DE3C440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436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8A51-7DE2-4844-B0C5-BEB5DF06FCBA}" type="datetimeFigureOut">
              <a:rPr lang="en-US" smtClean="0"/>
              <a:t>21/09/2022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03693-10D6-469A-86C4-1DE3C440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276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8A51-7DE2-4844-B0C5-BEB5DF06FCBA}" type="datetimeFigureOut">
              <a:rPr lang="en-US" smtClean="0"/>
              <a:t>21/09/2022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03693-10D6-469A-86C4-1DE3C440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493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8A51-7DE2-4844-B0C5-BEB5DF06FCBA}" type="datetimeFigureOut">
              <a:rPr lang="en-US" smtClean="0"/>
              <a:t>21/09/2022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03693-10D6-469A-86C4-1DE3C440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653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8A51-7DE2-4844-B0C5-BEB5DF06FCBA}" type="datetimeFigureOut">
              <a:rPr lang="en-US" smtClean="0"/>
              <a:t>21/09/2022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03693-10D6-469A-86C4-1DE3C440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785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8A51-7DE2-4844-B0C5-BEB5DF06FCBA}" type="datetimeFigureOut">
              <a:rPr lang="en-US" smtClean="0"/>
              <a:t>21/09/2022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03693-10D6-469A-86C4-1DE3C440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505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8A51-7DE2-4844-B0C5-BEB5DF06FCBA}" type="datetimeFigureOut">
              <a:rPr lang="en-US" smtClean="0"/>
              <a:t>21/09/2022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03693-10D6-469A-86C4-1DE3C440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753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8A51-7DE2-4844-B0C5-BEB5DF06FCBA}" type="datetimeFigureOut">
              <a:rPr lang="en-US" smtClean="0"/>
              <a:t>21/09/2022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03693-10D6-469A-86C4-1DE3C440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922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8A51-7DE2-4844-B0C5-BEB5DF06FCBA}" type="datetimeFigureOut">
              <a:rPr lang="en-US" smtClean="0"/>
              <a:t>21/09/2022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03693-10D6-469A-86C4-1DE3C440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812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58A51-7DE2-4844-B0C5-BEB5DF06FCBA}" type="datetimeFigureOut">
              <a:rPr lang="en-US" smtClean="0"/>
              <a:t>21/09/2022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03693-10D6-469A-86C4-1DE3C440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84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103" y="248194"/>
            <a:ext cx="9155567" cy="497694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133702" y="5368837"/>
            <a:ext cx="1658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+ 5 = ?</a:t>
            </a:r>
            <a:endParaRPr lang="en-US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542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69" y="810588"/>
            <a:ext cx="650532" cy="6998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662897" y="809892"/>
            <a:ext cx="667894" cy="69627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909" y="810589"/>
            <a:ext cx="650532" cy="6998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7122" y="810586"/>
            <a:ext cx="650532" cy="6998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4869" y="809891"/>
            <a:ext cx="650532" cy="6998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1767" y="810586"/>
            <a:ext cx="650532" cy="6998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9348" y="810586"/>
            <a:ext cx="650532" cy="6998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0769" y="810587"/>
            <a:ext cx="650532" cy="6998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320" y="810586"/>
            <a:ext cx="650532" cy="69988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334001" y="809891"/>
            <a:ext cx="667894" cy="69627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666220" y="809891"/>
            <a:ext cx="667894" cy="69627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32436" y="809891"/>
            <a:ext cx="667894" cy="69627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90745" y="809892"/>
            <a:ext cx="667894" cy="696277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10089001" y="898221"/>
            <a:ext cx="17242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+ 5 =14</a:t>
            </a:r>
            <a:endParaRPr lang="en-US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226861" y="1856332"/>
            <a:ext cx="3032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711257" y="1509232"/>
            <a:ext cx="538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324259" y="1509771"/>
            <a:ext cx="5102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057813" y="1509771"/>
            <a:ext cx="488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769096" y="1509771"/>
            <a:ext cx="600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9462450" y="1539916"/>
            <a:ext cx="522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6" name="Picture 8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972" y="3043387"/>
            <a:ext cx="650532" cy="699880"/>
          </a:xfrm>
          <a:prstGeom prst="rect">
            <a:avLst/>
          </a:prstGeom>
        </p:spPr>
      </p:pic>
      <p:pic>
        <p:nvPicPr>
          <p:cNvPr id="87" name="Picture 8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60962" y="2949559"/>
            <a:ext cx="667894" cy="732929"/>
          </a:xfrm>
          <a:prstGeom prst="rect">
            <a:avLst/>
          </a:prstGeom>
        </p:spPr>
      </p:pic>
      <p:pic>
        <p:nvPicPr>
          <p:cNvPr id="88" name="Picture 8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975" y="3043388"/>
            <a:ext cx="650532" cy="699880"/>
          </a:xfrm>
          <a:prstGeom prst="rect">
            <a:avLst/>
          </a:prstGeom>
        </p:spPr>
      </p:pic>
      <p:pic>
        <p:nvPicPr>
          <p:cNvPr id="92" name="Picture 9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8351" y="3043385"/>
            <a:ext cx="650532" cy="699880"/>
          </a:xfrm>
          <a:prstGeom prst="rect">
            <a:avLst/>
          </a:prstGeom>
        </p:spPr>
      </p:pic>
      <p:pic>
        <p:nvPicPr>
          <p:cNvPr id="93" name="Picture 9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9772" y="3043386"/>
            <a:ext cx="650532" cy="699880"/>
          </a:xfrm>
          <a:prstGeom prst="rect">
            <a:avLst/>
          </a:prstGeom>
        </p:spPr>
      </p:pic>
      <p:pic>
        <p:nvPicPr>
          <p:cNvPr id="95" name="Picture 9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75759" y="2949558"/>
            <a:ext cx="667894" cy="732929"/>
          </a:xfrm>
          <a:prstGeom prst="rect">
            <a:avLst/>
          </a:prstGeom>
        </p:spPr>
      </p:pic>
      <p:pic>
        <p:nvPicPr>
          <p:cNvPr id="96" name="Picture 9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807978" y="2949558"/>
            <a:ext cx="667894" cy="732929"/>
          </a:xfrm>
          <a:prstGeom prst="rect">
            <a:avLst/>
          </a:prstGeom>
        </p:spPr>
      </p:pic>
      <p:pic>
        <p:nvPicPr>
          <p:cNvPr id="97" name="Picture 9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500320" y="2949558"/>
            <a:ext cx="667894" cy="732929"/>
          </a:xfrm>
          <a:prstGeom prst="rect">
            <a:avLst/>
          </a:prstGeom>
        </p:spPr>
      </p:pic>
      <p:pic>
        <p:nvPicPr>
          <p:cNvPr id="98" name="Picture 9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158629" y="2949559"/>
            <a:ext cx="667894" cy="732929"/>
          </a:xfrm>
          <a:prstGeom prst="rect">
            <a:avLst/>
          </a:prstGeom>
        </p:spPr>
      </p:pic>
      <p:pic>
        <p:nvPicPr>
          <p:cNvPr id="100" name="Picture 9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683" y="3737334"/>
            <a:ext cx="650532" cy="699880"/>
          </a:xfrm>
          <a:prstGeom prst="rect">
            <a:avLst/>
          </a:prstGeom>
        </p:spPr>
      </p:pic>
      <p:pic>
        <p:nvPicPr>
          <p:cNvPr id="102" name="Picture 10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686" y="3737335"/>
            <a:ext cx="650532" cy="699880"/>
          </a:xfrm>
          <a:prstGeom prst="rect">
            <a:avLst/>
          </a:prstGeom>
        </p:spPr>
      </p:pic>
      <p:pic>
        <p:nvPicPr>
          <p:cNvPr id="106" name="Picture 10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6999" y="3737332"/>
            <a:ext cx="650532" cy="699880"/>
          </a:xfrm>
          <a:prstGeom prst="rect">
            <a:avLst/>
          </a:prstGeom>
        </p:spPr>
      </p:pic>
      <p:pic>
        <p:nvPicPr>
          <p:cNvPr id="107" name="Picture 10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8420" y="3737333"/>
            <a:ext cx="650532" cy="699880"/>
          </a:xfrm>
          <a:prstGeom prst="rect">
            <a:avLst/>
          </a:prstGeom>
        </p:spPr>
      </p:pic>
      <p:pic>
        <p:nvPicPr>
          <p:cNvPr id="108" name="Picture 10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7971" y="3737332"/>
            <a:ext cx="650532" cy="699880"/>
          </a:xfrm>
          <a:prstGeom prst="rect">
            <a:avLst/>
          </a:prstGeom>
        </p:spPr>
      </p:pic>
      <p:pic>
        <p:nvPicPr>
          <p:cNvPr id="109" name="Picture 10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017383" y="4811104"/>
            <a:ext cx="667894" cy="732929"/>
          </a:xfrm>
          <a:prstGeom prst="rect">
            <a:avLst/>
          </a:prstGeom>
        </p:spPr>
      </p:pic>
      <p:pic>
        <p:nvPicPr>
          <p:cNvPr id="110" name="Picture 10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49602" y="4811104"/>
            <a:ext cx="667894" cy="732929"/>
          </a:xfrm>
          <a:prstGeom prst="rect">
            <a:avLst/>
          </a:prstGeom>
        </p:spPr>
      </p:pic>
      <p:pic>
        <p:nvPicPr>
          <p:cNvPr id="111" name="Picture 1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028881" y="4811104"/>
            <a:ext cx="667894" cy="732929"/>
          </a:xfrm>
          <a:prstGeom prst="rect">
            <a:avLst/>
          </a:prstGeom>
        </p:spPr>
      </p:pic>
      <p:pic>
        <p:nvPicPr>
          <p:cNvPr id="112" name="Picture 1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687190" y="4811105"/>
            <a:ext cx="667894" cy="732929"/>
          </a:xfrm>
          <a:prstGeom prst="rect">
            <a:avLst/>
          </a:prstGeom>
        </p:spPr>
      </p:pic>
      <p:pic>
        <p:nvPicPr>
          <p:cNvPr id="114" name="Picture 1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174" y="4795397"/>
            <a:ext cx="650532" cy="699880"/>
          </a:xfrm>
          <a:prstGeom prst="rect">
            <a:avLst/>
          </a:prstGeom>
        </p:spPr>
      </p:pic>
      <p:pic>
        <p:nvPicPr>
          <p:cNvPr id="115" name="Picture 1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177" y="4795398"/>
            <a:ext cx="650532" cy="699880"/>
          </a:xfrm>
          <a:prstGeom prst="rect">
            <a:avLst/>
          </a:prstGeom>
        </p:spPr>
      </p:pic>
      <p:pic>
        <p:nvPicPr>
          <p:cNvPr id="116" name="Picture 1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427" y="4795395"/>
            <a:ext cx="650532" cy="699880"/>
          </a:xfrm>
          <a:prstGeom prst="rect">
            <a:avLst/>
          </a:prstGeom>
        </p:spPr>
      </p:pic>
      <p:pic>
        <p:nvPicPr>
          <p:cNvPr id="117" name="Picture 1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848" y="4795396"/>
            <a:ext cx="650532" cy="699880"/>
          </a:xfrm>
          <a:prstGeom prst="rect">
            <a:avLst/>
          </a:prstGeom>
        </p:spPr>
      </p:pic>
      <p:pic>
        <p:nvPicPr>
          <p:cNvPr id="118" name="Picture 1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759" y="5489344"/>
            <a:ext cx="650532" cy="699880"/>
          </a:xfrm>
          <a:prstGeom prst="rect">
            <a:avLst/>
          </a:prstGeom>
        </p:spPr>
      </p:pic>
      <p:pic>
        <p:nvPicPr>
          <p:cNvPr id="119" name="Picture 1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62" y="5489345"/>
            <a:ext cx="650532" cy="699880"/>
          </a:xfrm>
          <a:prstGeom prst="rect">
            <a:avLst/>
          </a:prstGeom>
        </p:spPr>
      </p:pic>
      <p:pic>
        <p:nvPicPr>
          <p:cNvPr id="120" name="Picture 1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5547" y="5503518"/>
            <a:ext cx="650532" cy="699880"/>
          </a:xfrm>
          <a:prstGeom prst="rect">
            <a:avLst/>
          </a:prstGeom>
        </p:spPr>
      </p:pic>
      <p:pic>
        <p:nvPicPr>
          <p:cNvPr id="121" name="Picture 1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496" y="5489343"/>
            <a:ext cx="650532" cy="699880"/>
          </a:xfrm>
          <a:prstGeom prst="rect">
            <a:avLst/>
          </a:prstGeom>
        </p:spPr>
      </p:pic>
      <p:pic>
        <p:nvPicPr>
          <p:cNvPr id="122" name="Picture 1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7984" y="5489342"/>
            <a:ext cx="650532" cy="699880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9052559" y="3043385"/>
            <a:ext cx="24166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5 = 1 + 4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052559" y="3682487"/>
            <a:ext cx="2155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+ 1 =10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052559" y="4258491"/>
            <a:ext cx="2155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+ 4 = 14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5" name="Straight Arrow Connector 124"/>
          <p:cNvCxnSpPr/>
          <p:nvPr/>
        </p:nvCxnSpPr>
        <p:spPr>
          <a:xfrm flipH="1">
            <a:off x="6355084" y="3615606"/>
            <a:ext cx="411476" cy="13221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Rounded Rectangle 127"/>
          <p:cNvSpPr/>
          <p:nvPr/>
        </p:nvSpPr>
        <p:spPr>
          <a:xfrm>
            <a:off x="9095604" y="4885504"/>
            <a:ext cx="2029406" cy="8845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TextBox 128"/>
          <p:cNvSpPr txBox="1"/>
          <p:nvPr/>
        </p:nvSpPr>
        <p:spPr>
          <a:xfrm>
            <a:off x="9422179" y="5045200"/>
            <a:ext cx="1655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+ 5 = 14</a:t>
            </a:r>
            <a:endParaRPr lang="en-US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0" name="Picture 1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7310" y="806288"/>
            <a:ext cx="650532" cy="699880"/>
          </a:xfrm>
          <a:prstGeom prst="rect">
            <a:avLst/>
          </a:prstGeom>
        </p:spPr>
      </p:pic>
      <p:sp>
        <p:nvSpPr>
          <p:cNvPr id="134" name="TextBox 133"/>
          <p:cNvSpPr txBox="1"/>
          <p:nvPr/>
        </p:nvSpPr>
        <p:spPr>
          <a:xfrm>
            <a:off x="688830" y="274320"/>
            <a:ext cx="1664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747762" y="2256885"/>
            <a:ext cx="1600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6" name="Curved Down Arrow 135"/>
          <p:cNvSpPr/>
          <p:nvPr/>
        </p:nvSpPr>
        <p:spPr>
          <a:xfrm rot="21320840" flipV="1">
            <a:off x="3517066" y="2076962"/>
            <a:ext cx="3419313" cy="31212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7" name="Curved Down Arrow 136"/>
          <p:cNvSpPr/>
          <p:nvPr/>
        </p:nvSpPr>
        <p:spPr>
          <a:xfrm flipV="1">
            <a:off x="6950458" y="1921314"/>
            <a:ext cx="623413" cy="26746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8" name="Curved Down Arrow 137"/>
          <p:cNvSpPr/>
          <p:nvPr/>
        </p:nvSpPr>
        <p:spPr>
          <a:xfrm flipV="1">
            <a:off x="7602583" y="1926310"/>
            <a:ext cx="734785" cy="25376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9" name="Curved Down Arrow 138"/>
          <p:cNvSpPr/>
          <p:nvPr/>
        </p:nvSpPr>
        <p:spPr>
          <a:xfrm flipV="1">
            <a:off x="8320670" y="1935017"/>
            <a:ext cx="727751" cy="25376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0" name="Curved Down Arrow 139"/>
          <p:cNvSpPr/>
          <p:nvPr/>
        </p:nvSpPr>
        <p:spPr>
          <a:xfrm flipV="1">
            <a:off x="9048422" y="1943723"/>
            <a:ext cx="740795" cy="24505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1" name="Curved Down Arrow 140"/>
          <p:cNvSpPr/>
          <p:nvPr/>
        </p:nvSpPr>
        <p:spPr>
          <a:xfrm rot="5400000" flipV="1">
            <a:off x="-148604" y="4506333"/>
            <a:ext cx="1207049" cy="3612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2" name="Right Brace 141"/>
          <p:cNvSpPr/>
          <p:nvPr/>
        </p:nvSpPr>
        <p:spPr>
          <a:xfrm rot="5400000">
            <a:off x="3193642" y="-1188674"/>
            <a:ext cx="391886" cy="585651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1941768" y="2650135"/>
            <a:ext cx="3032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048034" y="6209172"/>
            <a:ext cx="5989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184377" y="5546635"/>
            <a:ext cx="5989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209014" y="2490866"/>
            <a:ext cx="357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715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0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2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5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8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1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4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7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0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3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6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-4.81481E-6 L -0.10951 0.26875 " pathEditMode="relative" rAng="0" ptsTypes="AA">
                                      <p:cBhvr>
                                        <p:cTn id="250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82" y="13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3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0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4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8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4" grpId="0"/>
      <p:bldP spid="35" grpId="0"/>
      <p:bldP spid="36" grpId="0"/>
      <p:bldP spid="43" grpId="0"/>
      <p:bldP spid="44" grpId="0"/>
      <p:bldP spid="45" grpId="0"/>
      <p:bldP spid="24" grpId="0"/>
      <p:bldP spid="25" grpId="0"/>
      <p:bldP spid="28" grpId="0"/>
      <p:bldP spid="128" grpId="0" animBg="1"/>
      <p:bldP spid="129" grpId="0"/>
      <p:bldP spid="135" grpId="0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67" grpId="0"/>
      <p:bldP spid="68" grpId="0"/>
      <p:bldP spid="69" grpId="0"/>
      <p:bldP spid="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7689" y="1377130"/>
            <a:ext cx="2020184" cy="209569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4101" y="1391332"/>
            <a:ext cx="221626" cy="2095692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548638" y="496391"/>
            <a:ext cx="404948" cy="3788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00890" y="470266"/>
            <a:ext cx="3592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19346" y="470260"/>
            <a:ext cx="206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9 + 6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4694" y="1406494"/>
            <a:ext cx="221626" cy="209569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6540" y="1406494"/>
            <a:ext cx="221626" cy="209569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0754" y="1406494"/>
            <a:ext cx="221626" cy="209569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7300" y="1412069"/>
            <a:ext cx="198732" cy="209011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370" y="1406498"/>
            <a:ext cx="198732" cy="2095688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2250635" y="862032"/>
            <a:ext cx="378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106977" y="821535"/>
            <a:ext cx="3791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540098" y="6406165"/>
            <a:ext cx="524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487495" y="6321707"/>
            <a:ext cx="197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103773" y="1123756"/>
            <a:ext cx="248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6 = 1 + 5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103773" y="1689922"/>
            <a:ext cx="970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+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8634760" y="1721407"/>
            <a:ext cx="347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411078" y="3174736"/>
            <a:ext cx="862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+ 6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8187458" y="3204760"/>
            <a:ext cx="347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8509673" y="3178609"/>
            <a:ext cx="470263" cy="461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8507085" y="3152854"/>
            <a:ext cx="4902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125543" y="2351777"/>
            <a:ext cx="11868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+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6" name="Rounded Rectangle 55"/>
          <p:cNvSpPr/>
          <p:nvPr/>
        </p:nvSpPr>
        <p:spPr>
          <a:xfrm>
            <a:off x="8161332" y="2373069"/>
            <a:ext cx="470263" cy="461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8224059" y="2347314"/>
            <a:ext cx="3918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8631595" y="2381801"/>
            <a:ext cx="347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59" name="Rounded Rectangle 58"/>
          <p:cNvSpPr/>
          <p:nvPr/>
        </p:nvSpPr>
        <p:spPr>
          <a:xfrm>
            <a:off x="8979936" y="2355650"/>
            <a:ext cx="470263" cy="461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8964285" y="2329895"/>
            <a:ext cx="497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ight Brace 39"/>
          <p:cNvSpPr/>
          <p:nvPr/>
        </p:nvSpPr>
        <p:spPr>
          <a:xfrm rot="5400000" flipH="1">
            <a:off x="2174467" y="343484"/>
            <a:ext cx="152336" cy="180808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ight Brace 41"/>
          <p:cNvSpPr/>
          <p:nvPr/>
        </p:nvSpPr>
        <p:spPr>
          <a:xfrm rot="5400000" flipH="1">
            <a:off x="4161156" y="624019"/>
            <a:ext cx="152336" cy="13258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ight Brace 42"/>
          <p:cNvSpPr/>
          <p:nvPr/>
        </p:nvSpPr>
        <p:spPr>
          <a:xfrm rot="5400000">
            <a:off x="2443477" y="5196441"/>
            <a:ext cx="193242" cy="244377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2" name="Picture 6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130" y="4122480"/>
            <a:ext cx="2020184" cy="2095690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7219" y="4113550"/>
            <a:ext cx="221626" cy="2095692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9065" y="4113550"/>
            <a:ext cx="221626" cy="2095692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279" y="4113550"/>
            <a:ext cx="221626" cy="2095692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9825" y="4119125"/>
            <a:ext cx="198732" cy="2090117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7895" y="4113554"/>
            <a:ext cx="198732" cy="2095688"/>
          </a:xfrm>
          <a:prstGeom prst="rect">
            <a:avLst/>
          </a:prstGeom>
        </p:spPr>
      </p:pic>
      <p:sp>
        <p:nvSpPr>
          <p:cNvPr id="68" name="Right Brace 67"/>
          <p:cNvSpPr/>
          <p:nvPr/>
        </p:nvSpPr>
        <p:spPr>
          <a:xfrm rot="5400000">
            <a:off x="4389466" y="5830042"/>
            <a:ext cx="193242" cy="100584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ounded Rectangle 68"/>
          <p:cNvSpPr/>
          <p:nvPr/>
        </p:nvSpPr>
        <p:spPr>
          <a:xfrm>
            <a:off x="8050041" y="1706489"/>
            <a:ext cx="470263" cy="461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8086643" y="1680734"/>
            <a:ext cx="4204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Rounded Rectangle 70"/>
          <p:cNvSpPr/>
          <p:nvPr/>
        </p:nvSpPr>
        <p:spPr>
          <a:xfrm>
            <a:off x="8984900" y="1712275"/>
            <a:ext cx="470263" cy="461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8982312" y="1686520"/>
            <a:ext cx="4902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441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4.44444E-6 L -0.0198 0.39884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90" y="199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4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7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0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3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6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1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4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7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0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3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6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0" grpId="0"/>
      <p:bldP spid="27" grpId="0"/>
      <p:bldP spid="35" grpId="0"/>
      <p:bldP spid="36" grpId="0"/>
      <p:bldP spid="37" grpId="0"/>
      <p:bldP spid="38" grpId="0"/>
      <p:bldP spid="46" grpId="0"/>
      <p:bldP spid="49" grpId="0"/>
      <p:bldP spid="52" grpId="0"/>
      <p:bldP spid="53" grpId="0" animBg="1"/>
      <p:bldP spid="54" grpId="0"/>
      <p:bldP spid="55" grpId="0"/>
      <p:bldP spid="56" grpId="0" animBg="1"/>
      <p:bldP spid="57" grpId="0"/>
      <p:bldP spid="58" grpId="0"/>
      <p:bldP spid="59" grpId="0" animBg="1"/>
      <p:bldP spid="60" grpId="0"/>
      <p:bldP spid="40" grpId="0" animBg="1"/>
      <p:bldP spid="42" grpId="0" animBg="1"/>
      <p:bldP spid="43" grpId="0" animBg="1"/>
      <p:bldP spid="68" grpId="0" animBg="1"/>
      <p:bldP spid="69" grpId="0" animBg="1"/>
      <p:bldP spid="70" grpId="0"/>
      <p:bldP spid="71" grpId="0" animBg="1"/>
      <p:bldP spid="7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844" y="1716673"/>
            <a:ext cx="495227" cy="74983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465" y="1716673"/>
            <a:ext cx="495227" cy="74804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2247" y="1716674"/>
            <a:ext cx="495227" cy="74804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0062" y="1716625"/>
            <a:ext cx="495227" cy="749834"/>
          </a:xfrm>
          <a:prstGeom prst="rect">
            <a:avLst/>
          </a:prstGeom>
        </p:spPr>
      </p:pic>
      <p:sp>
        <p:nvSpPr>
          <p:cNvPr id="13" name="Oval 12"/>
          <p:cNvSpPr/>
          <p:nvPr/>
        </p:nvSpPr>
        <p:spPr>
          <a:xfrm>
            <a:off x="548638" y="496391"/>
            <a:ext cx="404948" cy="3788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00890" y="470266"/>
            <a:ext cx="3592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19346" y="470260"/>
            <a:ext cx="206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8 + 6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0449" y="1716625"/>
            <a:ext cx="490424" cy="751713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6524" y="1716673"/>
            <a:ext cx="490424" cy="748041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0045" y="1716673"/>
            <a:ext cx="490424" cy="748041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7343566" y="1648223"/>
            <a:ext cx="248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6 = 2 +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347528" y="2238933"/>
            <a:ext cx="970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+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8226561" y="2260225"/>
            <a:ext cx="470263" cy="461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8289288" y="2234470"/>
            <a:ext cx="3918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696824" y="2268957"/>
            <a:ext cx="347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9097417" y="2242806"/>
            <a:ext cx="470263" cy="461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9081765" y="2217051"/>
            <a:ext cx="5698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654833" y="3723747"/>
            <a:ext cx="862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+ 6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8431213" y="3753771"/>
            <a:ext cx="347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8736502" y="3741055"/>
            <a:ext cx="470263" cy="461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8737777" y="3701865"/>
            <a:ext cx="531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317046" y="2966103"/>
            <a:ext cx="11868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+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9" name="Rounded Rectangle 38"/>
          <p:cNvSpPr/>
          <p:nvPr/>
        </p:nvSpPr>
        <p:spPr>
          <a:xfrm>
            <a:off x="8352835" y="2987395"/>
            <a:ext cx="470263" cy="461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8415562" y="2961640"/>
            <a:ext cx="3918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823098" y="2996127"/>
            <a:ext cx="347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9171439" y="2969976"/>
            <a:ext cx="470263" cy="461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9155788" y="2944221"/>
            <a:ext cx="591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9546398" y="1667983"/>
            <a:ext cx="470263" cy="461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9612988" y="1628793"/>
            <a:ext cx="3918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026366" y="925173"/>
            <a:ext cx="237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362993" y="961866"/>
            <a:ext cx="2350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026365" y="5710241"/>
            <a:ext cx="520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739189" y="5774669"/>
            <a:ext cx="250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Right Brace 63"/>
          <p:cNvSpPr/>
          <p:nvPr/>
        </p:nvSpPr>
        <p:spPr>
          <a:xfrm rot="5400000">
            <a:off x="2187983" y="4357405"/>
            <a:ext cx="418986" cy="238961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ight Brace 64"/>
          <p:cNvSpPr/>
          <p:nvPr/>
        </p:nvSpPr>
        <p:spPr>
          <a:xfrm rot="5400000">
            <a:off x="4651041" y="5121499"/>
            <a:ext cx="340308" cy="94010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ight Brace 65"/>
          <p:cNvSpPr/>
          <p:nvPr/>
        </p:nvSpPr>
        <p:spPr>
          <a:xfrm rot="5400000" flipH="1">
            <a:off x="4421946" y="801078"/>
            <a:ext cx="264101" cy="13913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ight Brace 66"/>
          <p:cNvSpPr/>
          <p:nvPr/>
        </p:nvSpPr>
        <p:spPr>
          <a:xfrm rot="5400000" flipH="1">
            <a:off x="2047479" y="526913"/>
            <a:ext cx="264101" cy="195272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2668" y="2470427"/>
            <a:ext cx="495227" cy="749835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5289" y="2470427"/>
            <a:ext cx="495227" cy="748041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0071" y="2470428"/>
            <a:ext cx="495227" cy="748041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7886" y="2470379"/>
            <a:ext cx="495227" cy="749834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2668" y="3870733"/>
            <a:ext cx="495227" cy="749835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5289" y="3870733"/>
            <a:ext cx="495227" cy="748041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0071" y="3870734"/>
            <a:ext cx="495227" cy="748041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7886" y="3870685"/>
            <a:ext cx="495227" cy="749834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844" y="4594728"/>
            <a:ext cx="495227" cy="749835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465" y="4594728"/>
            <a:ext cx="495227" cy="748041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2247" y="4594729"/>
            <a:ext cx="495227" cy="748041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0062" y="4594680"/>
            <a:ext cx="495227" cy="749834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7865" y="2455535"/>
            <a:ext cx="490424" cy="751713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3940" y="2455583"/>
            <a:ext cx="490424" cy="748041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7461" y="2455583"/>
            <a:ext cx="490424" cy="748041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0259" y="3921487"/>
            <a:ext cx="490424" cy="748041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780" y="3921487"/>
            <a:ext cx="490424" cy="748041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7675" y="4660397"/>
            <a:ext cx="490424" cy="748041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1196" y="4660397"/>
            <a:ext cx="490424" cy="748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685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2.59259E-6 L -0.05964 0.30949 " pathEditMode="relative" rAng="0" ptsTypes="AA">
                                      <p:cBhvr>
                                        <p:cTn id="16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82" y="15463"/>
                                    </p:animMotion>
                                  </p:childTnLst>
                                </p:cTn>
                              </p:par>
                              <p:par>
                                <p:cTn id="164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1.48148E-6 L -0.05807 0.31111 " pathEditMode="relative" rAng="0" ptsTypes="AA">
                                      <p:cBhvr>
                                        <p:cTn id="165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04" y="15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7" grpId="0"/>
      <p:bldP spid="28" grpId="0"/>
      <p:bldP spid="29" grpId="0" animBg="1"/>
      <p:bldP spid="30" grpId="0"/>
      <p:bldP spid="31" grpId="0"/>
      <p:bldP spid="32" grpId="0" animBg="1"/>
      <p:bldP spid="33" grpId="0"/>
      <p:bldP spid="34" grpId="0"/>
      <p:bldP spid="35" grpId="0"/>
      <p:bldP spid="36" grpId="0" animBg="1"/>
      <p:bldP spid="37" grpId="0"/>
      <p:bldP spid="38" grpId="0"/>
      <p:bldP spid="39" grpId="0" animBg="1"/>
      <p:bldP spid="40" grpId="0"/>
      <p:bldP spid="41" grpId="0"/>
      <p:bldP spid="42" grpId="0" animBg="1"/>
      <p:bldP spid="43" grpId="0"/>
      <p:bldP spid="44" grpId="0" animBg="1"/>
      <p:bldP spid="45" grpId="0"/>
      <p:bldP spid="48" grpId="0"/>
      <p:bldP spid="52" grpId="0"/>
      <p:bldP spid="56" grpId="0"/>
      <p:bldP spid="59" grpId="0"/>
      <p:bldP spid="64" grpId="0" animBg="1"/>
      <p:bldP spid="65" grpId="0" animBg="1"/>
      <p:bldP spid="66" grpId="0" animBg="1"/>
      <p:bldP spid="6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548638" y="300446"/>
            <a:ext cx="404948" cy="3788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0890" y="274321"/>
            <a:ext cx="3592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19346" y="274315"/>
            <a:ext cx="206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9 + 2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45919" y="901335"/>
            <a:ext cx="21814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10,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777752" y="901665"/>
            <a:ext cx="470263" cy="461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827416" y="875910"/>
            <a:ext cx="486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Curved Down Arrow 15"/>
          <p:cNvSpPr/>
          <p:nvPr/>
        </p:nvSpPr>
        <p:spPr>
          <a:xfrm>
            <a:off x="3596436" y="753343"/>
            <a:ext cx="461960" cy="13062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Curved Down Arrow 16"/>
          <p:cNvSpPr/>
          <p:nvPr/>
        </p:nvSpPr>
        <p:spPr>
          <a:xfrm>
            <a:off x="3059980" y="779468"/>
            <a:ext cx="461960" cy="13062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8375734" y="917812"/>
            <a:ext cx="470263" cy="461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8399415" y="910097"/>
            <a:ext cx="4947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380513" y="910097"/>
            <a:ext cx="1084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+ 2 =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815738" y="1854924"/>
            <a:ext cx="3488191" cy="31742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1859176" y="1949086"/>
            <a:ext cx="206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9 + 3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222778" y="2387670"/>
            <a:ext cx="248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3 = 1 + 2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226740" y="2978380"/>
            <a:ext cx="970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+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7" name="Rounded Rectangle 46"/>
          <p:cNvSpPr/>
          <p:nvPr/>
        </p:nvSpPr>
        <p:spPr>
          <a:xfrm>
            <a:off x="3105773" y="2999672"/>
            <a:ext cx="470263" cy="461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3168500" y="2973917"/>
            <a:ext cx="3918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576036" y="3008404"/>
            <a:ext cx="347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3976629" y="2982253"/>
            <a:ext cx="470263" cy="461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3974041" y="2956498"/>
            <a:ext cx="523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534045" y="4463194"/>
            <a:ext cx="862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+ 3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3310425" y="4493218"/>
            <a:ext cx="347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3615714" y="4480502"/>
            <a:ext cx="470263" cy="461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3616989" y="4441312"/>
            <a:ext cx="565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196258" y="3705550"/>
            <a:ext cx="11868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+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7" name="Rounded Rectangle 56"/>
          <p:cNvSpPr/>
          <p:nvPr/>
        </p:nvSpPr>
        <p:spPr>
          <a:xfrm>
            <a:off x="3232047" y="3726842"/>
            <a:ext cx="470263" cy="461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3294774" y="3701087"/>
            <a:ext cx="3918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702310" y="3735574"/>
            <a:ext cx="347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4050651" y="3709423"/>
            <a:ext cx="470263" cy="461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4048063" y="3683668"/>
            <a:ext cx="5929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292818" y="1544514"/>
            <a:ext cx="5180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endParaRPr lang="en-US" sz="2400" dirty="0"/>
          </a:p>
        </p:txBody>
      </p:sp>
      <p:sp>
        <p:nvSpPr>
          <p:cNvPr id="63" name="Rectangle 62"/>
          <p:cNvSpPr/>
          <p:nvPr/>
        </p:nvSpPr>
        <p:spPr>
          <a:xfrm>
            <a:off x="6798616" y="1848445"/>
            <a:ext cx="3488191" cy="31742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6842054" y="1942607"/>
            <a:ext cx="206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9 + 7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205656" y="2381191"/>
            <a:ext cx="1826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7 =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209618" y="2971901"/>
            <a:ext cx="970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+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7" name="Rounded Rectangle 66"/>
          <p:cNvSpPr/>
          <p:nvPr/>
        </p:nvSpPr>
        <p:spPr>
          <a:xfrm>
            <a:off x="8088651" y="2993193"/>
            <a:ext cx="470263" cy="461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8151378" y="2967438"/>
            <a:ext cx="3918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8558914" y="3001925"/>
            <a:ext cx="347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8959507" y="2975774"/>
            <a:ext cx="470263" cy="461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/>
          <p:cNvSpPr txBox="1"/>
          <p:nvPr/>
        </p:nvSpPr>
        <p:spPr>
          <a:xfrm>
            <a:off x="8969982" y="2950019"/>
            <a:ext cx="49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7516923" y="4456715"/>
            <a:ext cx="862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+ 7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8293303" y="4486739"/>
            <a:ext cx="347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74" name="Rounded Rectangle 73"/>
          <p:cNvSpPr/>
          <p:nvPr/>
        </p:nvSpPr>
        <p:spPr>
          <a:xfrm>
            <a:off x="8598592" y="4474023"/>
            <a:ext cx="470263" cy="461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8599867" y="4434833"/>
            <a:ext cx="4902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7179136" y="3699071"/>
            <a:ext cx="11868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+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7" name="Rounded Rectangle 76"/>
          <p:cNvSpPr/>
          <p:nvPr/>
        </p:nvSpPr>
        <p:spPr>
          <a:xfrm>
            <a:off x="8214925" y="3720363"/>
            <a:ext cx="470263" cy="461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8277652" y="3694608"/>
            <a:ext cx="3918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8685188" y="3729095"/>
            <a:ext cx="347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80" name="Rounded Rectangle 79"/>
          <p:cNvSpPr/>
          <p:nvPr/>
        </p:nvSpPr>
        <p:spPr>
          <a:xfrm>
            <a:off x="9033529" y="3702944"/>
            <a:ext cx="470263" cy="461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>
            <a:off x="9030941" y="3677189"/>
            <a:ext cx="545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9715594" y="2381521"/>
            <a:ext cx="470263" cy="461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extBox 82"/>
          <p:cNvSpPr txBox="1"/>
          <p:nvPr/>
        </p:nvSpPr>
        <p:spPr>
          <a:xfrm>
            <a:off x="9782184" y="2342331"/>
            <a:ext cx="3918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84" name="Rounded Rectangle 83"/>
          <p:cNvSpPr/>
          <p:nvPr/>
        </p:nvSpPr>
        <p:spPr>
          <a:xfrm>
            <a:off x="8925599" y="2393900"/>
            <a:ext cx="470263" cy="461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8992189" y="2354710"/>
            <a:ext cx="3918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9412223" y="2381190"/>
            <a:ext cx="384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332409" y="5669286"/>
            <a:ext cx="4963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286003" y="5695414"/>
            <a:ext cx="14891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+ 3 = 11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499466" y="5695414"/>
            <a:ext cx="16796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+ 5 = 13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8321043" y="5695414"/>
            <a:ext cx="1580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+ 4 = 13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047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3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3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8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2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3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8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0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4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  <p:bldP spid="10" grpId="0"/>
      <p:bldP spid="11" grpId="0" animBg="1"/>
      <p:bldP spid="12" grpId="0"/>
      <p:bldP spid="16" grpId="0" animBg="1"/>
      <p:bldP spid="17" grpId="0" animBg="1"/>
      <p:bldP spid="19" grpId="0" animBg="1"/>
      <p:bldP spid="20" grpId="0"/>
      <p:bldP spid="21" grpId="0"/>
      <p:bldP spid="43" grpId="0" animBg="1"/>
      <p:bldP spid="44" grpId="0"/>
      <p:bldP spid="45" grpId="0"/>
      <p:bldP spid="46" grpId="0"/>
      <p:bldP spid="47" grpId="0" animBg="1"/>
      <p:bldP spid="48" grpId="0"/>
      <p:bldP spid="49" grpId="0"/>
      <p:bldP spid="50" grpId="0" animBg="1"/>
      <p:bldP spid="51" grpId="0"/>
      <p:bldP spid="52" grpId="0"/>
      <p:bldP spid="53" grpId="0"/>
      <p:bldP spid="54" grpId="0" animBg="1"/>
      <p:bldP spid="55" grpId="0"/>
      <p:bldP spid="56" grpId="0"/>
      <p:bldP spid="57" grpId="0" animBg="1"/>
      <p:bldP spid="58" grpId="0"/>
      <p:bldP spid="59" grpId="0"/>
      <p:bldP spid="60" grpId="0" animBg="1"/>
      <p:bldP spid="61" grpId="0"/>
      <p:bldP spid="62" grpId="0"/>
      <p:bldP spid="63" grpId="0" animBg="1"/>
      <p:bldP spid="64" grpId="0"/>
      <p:bldP spid="65" grpId="0"/>
      <p:bldP spid="66" grpId="0"/>
      <p:bldP spid="67" grpId="0" animBg="1"/>
      <p:bldP spid="68" grpId="0"/>
      <p:bldP spid="69" grpId="0"/>
      <p:bldP spid="70" grpId="0" animBg="1"/>
      <p:bldP spid="71" grpId="0"/>
      <p:bldP spid="72" grpId="0"/>
      <p:bldP spid="73" grpId="0"/>
      <p:bldP spid="74" grpId="0" animBg="1"/>
      <p:bldP spid="75" grpId="0"/>
      <p:bldP spid="76" grpId="0"/>
      <p:bldP spid="77" grpId="0" animBg="1"/>
      <p:bldP spid="78" grpId="0"/>
      <p:bldP spid="79" grpId="0"/>
      <p:bldP spid="80" grpId="0" animBg="1"/>
      <p:bldP spid="81" grpId="0"/>
      <p:bldP spid="82" grpId="0" animBg="1"/>
      <p:bldP spid="83" grpId="0"/>
      <p:bldP spid="84" grpId="0" animBg="1"/>
      <p:bldP spid="85" grpId="0"/>
      <p:bldP spid="86" grpId="0"/>
      <p:bldP spid="87" grpId="0"/>
      <p:bldP spid="88" grpId="0"/>
      <p:bldP spid="89" grpId="0"/>
      <p:bldP spid="9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728754" y="966300"/>
            <a:ext cx="1658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+ 2 = 11</a:t>
            </a:r>
            <a:endParaRPr lang="en-US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28754" y="1593670"/>
            <a:ext cx="1658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+ 3 = 12</a:t>
            </a:r>
            <a:endParaRPr lang="en-US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28754" y="2325190"/>
            <a:ext cx="1658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+ 4 = 13</a:t>
            </a:r>
            <a:endParaRPr lang="en-US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28754" y="3056710"/>
            <a:ext cx="1658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+ 5 = 14</a:t>
            </a:r>
            <a:endParaRPr lang="en-US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28754" y="3788230"/>
            <a:ext cx="1658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+ 6 = 15</a:t>
            </a:r>
            <a:endParaRPr lang="en-US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28754" y="5055328"/>
            <a:ext cx="1658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en-US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28754" y="4376059"/>
            <a:ext cx="1658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+ 7 = 16</a:t>
            </a:r>
            <a:endParaRPr lang="en-US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28755" y="5651870"/>
            <a:ext cx="1881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lang="en-US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434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248</Words>
  <Application>Microsoft Office PowerPoint</Application>
  <PresentationFormat>Widescreen</PresentationFormat>
  <Paragraphs>103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259</cp:revision>
  <dcterms:created xsi:type="dcterms:W3CDTF">2021-09-13T02:09:37Z</dcterms:created>
  <dcterms:modified xsi:type="dcterms:W3CDTF">2022-09-21T12:55:33Z</dcterms:modified>
</cp:coreProperties>
</file>