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1DC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0C82-A36F-48F6-8148-BCDD7D8130EE}" type="datetimeFigureOut">
              <a:rPr lang="en-US" smtClean="0"/>
              <a:t>25/12/2023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B6BE4-C9C5-4D1B-95F4-7940159F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9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0C82-A36F-48F6-8148-BCDD7D8130EE}" type="datetimeFigureOut">
              <a:rPr lang="en-US" smtClean="0"/>
              <a:t>25/12/2023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B6BE4-C9C5-4D1B-95F4-7940159F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1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0C82-A36F-48F6-8148-BCDD7D8130EE}" type="datetimeFigureOut">
              <a:rPr lang="en-US" smtClean="0"/>
              <a:t>25/12/2023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B6BE4-C9C5-4D1B-95F4-7940159F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2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0C82-A36F-48F6-8148-BCDD7D8130EE}" type="datetimeFigureOut">
              <a:rPr lang="en-US" smtClean="0"/>
              <a:t>25/12/2023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B6BE4-C9C5-4D1B-95F4-7940159F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0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0C82-A36F-48F6-8148-BCDD7D8130EE}" type="datetimeFigureOut">
              <a:rPr lang="en-US" smtClean="0"/>
              <a:t>25/12/2023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B6BE4-C9C5-4D1B-95F4-7940159F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6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0C82-A36F-48F6-8148-BCDD7D8130EE}" type="datetimeFigureOut">
              <a:rPr lang="en-US" smtClean="0"/>
              <a:t>25/12/2023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B6BE4-C9C5-4D1B-95F4-7940159F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7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0C82-A36F-48F6-8148-BCDD7D8130EE}" type="datetimeFigureOut">
              <a:rPr lang="en-US" smtClean="0"/>
              <a:t>25/12/2023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B6BE4-C9C5-4D1B-95F4-7940159F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3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0C82-A36F-48F6-8148-BCDD7D8130EE}" type="datetimeFigureOut">
              <a:rPr lang="en-US" smtClean="0"/>
              <a:t>25/12/2023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B6BE4-C9C5-4D1B-95F4-7940159F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90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0C82-A36F-48F6-8148-BCDD7D8130EE}" type="datetimeFigureOut">
              <a:rPr lang="en-US" smtClean="0"/>
              <a:t>25/12/2023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B6BE4-C9C5-4D1B-95F4-7940159F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9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0C82-A36F-48F6-8148-BCDD7D8130EE}" type="datetimeFigureOut">
              <a:rPr lang="en-US" smtClean="0"/>
              <a:t>25/12/2023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B6BE4-C9C5-4D1B-95F4-7940159F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9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0C82-A36F-48F6-8148-BCDD7D8130EE}" type="datetimeFigureOut">
              <a:rPr lang="en-US" smtClean="0"/>
              <a:t>25/12/2023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B6BE4-C9C5-4D1B-95F4-7940159F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89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B0C82-A36F-48F6-8148-BCDD7D8130EE}" type="datetimeFigureOut">
              <a:rPr lang="en-US" smtClean="0"/>
              <a:t>25/12/2023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B6BE4-C9C5-4D1B-95F4-7940159F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204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100" y="1016000"/>
            <a:ext cx="6197600" cy="41896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20800" y="427335"/>
            <a:ext cx="1071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i="0" dirty="0">
                <a:effectLst/>
                <a:latin typeface="+mj-lt"/>
              </a:rPr>
              <a:t>Mỗi sọt sẽ đựng những quả bưởi có ghi số là kết quả của phép tính ghi</a:t>
            </a:r>
            <a:r>
              <a:rPr lang="en-US" sz="2400" i="0" dirty="0">
                <a:effectLst/>
                <a:latin typeface="+mj-lt"/>
              </a:rPr>
              <a:t> </a:t>
            </a:r>
            <a:r>
              <a:rPr lang="vi-VN" sz="2400" i="0" dirty="0">
                <a:effectLst/>
                <a:latin typeface="+mj-lt"/>
              </a:rPr>
              <a:t>trên sọt đó.</a:t>
            </a:r>
          </a:p>
        </p:txBody>
      </p:sp>
      <p:sp>
        <p:nvSpPr>
          <p:cNvPr id="6" name="Oval 5"/>
          <p:cNvSpPr/>
          <p:nvPr/>
        </p:nvSpPr>
        <p:spPr>
          <a:xfrm>
            <a:off x="1041400" y="505767"/>
            <a:ext cx="3175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969618"/>
              </p:ext>
            </p:extLst>
          </p:nvPr>
        </p:nvGraphicFramePr>
        <p:xfrm>
          <a:off x="2181727" y="5204294"/>
          <a:ext cx="8255001" cy="118468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141141">
                  <a:extLst>
                    <a:ext uri="{9D8B030D-6E8A-4147-A177-3AD203B41FA5}">
                      <a16:colId xmlns:a16="http://schemas.microsoft.com/office/drawing/2014/main" val="3243869590"/>
                    </a:ext>
                  </a:extLst>
                </a:gridCol>
                <a:gridCol w="1554559">
                  <a:extLst>
                    <a:ext uri="{9D8B030D-6E8A-4147-A177-3AD203B41FA5}">
                      <a16:colId xmlns:a16="http://schemas.microsoft.com/office/drawing/2014/main" val="85042468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1854815768"/>
                    </a:ext>
                  </a:extLst>
                </a:gridCol>
                <a:gridCol w="1612900">
                  <a:extLst>
                    <a:ext uri="{9D8B030D-6E8A-4147-A177-3AD203B41FA5}">
                      <a16:colId xmlns:a16="http://schemas.microsoft.com/office/drawing/2014/main" val="3404734607"/>
                    </a:ext>
                  </a:extLst>
                </a:gridCol>
                <a:gridCol w="1511301">
                  <a:extLst>
                    <a:ext uri="{9D8B030D-6E8A-4147-A177-3AD203B41FA5}">
                      <a16:colId xmlns:a16="http://schemas.microsoft.com/office/drawing/2014/main" val="1384208352"/>
                    </a:ext>
                  </a:extLst>
                </a:gridCol>
              </a:tblGrid>
              <a:tr h="592343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Sọt</a:t>
                      </a:r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D31DC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D31DC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D31DC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D31DC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263869"/>
                  </a:ext>
                </a:extLst>
              </a:tr>
              <a:tr h="592343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bưởi</a:t>
                      </a:r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88904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930440" y="5797219"/>
            <a:ext cx="338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53776" y="1748487"/>
            <a:ext cx="441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1217" y="2907595"/>
            <a:ext cx="441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16893" y="3042346"/>
            <a:ext cx="441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44151" y="1747799"/>
            <a:ext cx="441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91217" y="2906907"/>
            <a:ext cx="441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16893" y="3041658"/>
            <a:ext cx="441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169393" y="2649685"/>
            <a:ext cx="441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99718" y="1794924"/>
            <a:ext cx="441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10922" y="5773968"/>
            <a:ext cx="338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441273" y="5801737"/>
            <a:ext cx="338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9528541" y="5797219"/>
            <a:ext cx="338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922127" y="5783593"/>
            <a:ext cx="338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253289" y="2654639"/>
            <a:ext cx="441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014184" y="1964073"/>
            <a:ext cx="441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44946" y="2640698"/>
            <a:ext cx="441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12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922126" y="5802843"/>
            <a:ext cx="338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69245" y="3099261"/>
            <a:ext cx="441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40942" y="2778462"/>
            <a:ext cx="441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335503" y="2033960"/>
            <a:ext cx="441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41699" y="1988473"/>
            <a:ext cx="441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13</a:t>
            </a:r>
          </a:p>
        </p:txBody>
      </p:sp>
      <p:sp>
        <p:nvSpPr>
          <p:cNvPr id="42" name="Rectangle 41"/>
          <p:cNvSpPr/>
          <p:nvPr/>
        </p:nvSpPr>
        <p:spPr>
          <a:xfrm>
            <a:off x="9502608" y="5797219"/>
            <a:ext cx="3385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3057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13DC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13DC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13DC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532E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532E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532E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mph" presetSubtype="2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3" presetClass="emph" presetSubtype="2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3" presetClass="emph" presetSubtype="2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7" grpId="0"/>
      <p:bldP spid="28" grpId="0"/>
      <p:bldP spid="29" grpId="0" build="allAtOnce"/>
      <p:bldP spid="30" grpId="0"/>
      <p:bldP spid="31" grpId="0"/>
      <p:bldP spid="31" grpId="1"/>
      <p:bldP spid="32" grpId="0"/>
      <p:bldP spid="32" grpId="1"/>
      <p:bldP spid="33" grpId="0"/>
      <p:bldP spid="34" grpId="0"/>
      <p:bldP spid="35" grpId="0"/>
      <p:bldP spid="38" grpId="0"/>
      <p:bldP spid="39" grpId="0"/>
      <p:bldP spid="40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88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892" y="1679527"/>
            <a:ext cx="5782482" cy="2629267"/>
          </a:xfrm>
          <a:prstGeom prst="rect">
            <a:avLst/>
          </a:prstGeom>
        </p:spPr>
      </p:pic>
      <p:sp>
        <p:nvSpPr>
          <p:cNvPr id="12" name="Freeform: Shape 11"/>
          <p:cNvSpPr/>
          <p:nvPr/>
        </p:nvSpPr>
        <p:spPr>
          <a:xfrm>
            <a:off x="10446506" y="2167847"/>
            <a:ext cx="886971" cy="1191370"/>
          </a:xfrm>
          <a:custGeom>
            <a:avLst/>
            <a:gdLst>
              <a:gd name="connsiteX0" fmla="*/ 327259 w 1058779"/>
              <a:gd name="connsiteY0" fmla="*/ 58364 h 1280773"/>
              <a:gd name="connsiteX1" fmla="*/ 385010 w 1058779"/>
              <a:gd name="connsiteY1" fmla="*/ 67990 h 1280773"/>
              <a:gd name="connsiteX2" fmla="*/ 442762 w 1058779"/>
              <a:gd name="connsiteY2" fmla="*/ 87240 h 1280773"/>
              <a:gd name="connsiteX3" fmla="*/ 481263 w 1058779"/>
              <a:gd name="connsiteY3" fmla="*/ 135367 h 1280773"/>
              <a:gd name="connsiteX4" fmla="*/ 442762 w 1058779"/>
              <a:gd name="connsiteY4" fmla="*/ 193118 h 1280773"/>
              <a:gd name="connsiteX5" fmla="*/ 375385 w 1058779"/>
              <a:gd name="connsiteY5" fmla="*/ 260495 h 1280773"/>
              <a:gd name="connsiteX6" fmla="*/ 317634 w 1058779"/>
              <a:gd name="connsiteY6" fmla="*/ 308621 h 1280773"/>
              <a:gd name="connsiteX7" fmla="*/ 288758 w 1058779"/>
              <a:gd name="connsiteY7" fmla="*/ 318247 h 1280773"/>
              <a:gd name="connsiteX8" fmla="*/ 269507 w 1058779"/>
              <a:gd name="connsiteY8" fmla="*/ 347122 h 1280773"/>
              <a:gd name="connsiteX9" fmla="*/ 182880 w 1058779"/>
              <a:gd name="connsiteY9" fmla="*/ 395249 h 1280773"/>
              <a:gd name="connsiteX10" fmla="*/ 163629 w 1058779"/>
              <a:gd name="connsiteY10" fmla="*/ 433750 h 1280773"/>
              <a:gd name="connsiteX11" fmla="*/ 144379 w 1058779"/>
              <a:gd name="connsiteY11" fmla="*/ 462625 h 1280773"/>
              <a:gd name="connsiteX12" fmla="*/ 125128 w 1058779"/>
              <a:gd name="connsiteY12" fmla="*/ 539628 h 1280773"/>
              <a:gd name="connsiteX13" fmla="*/ 96253 w 1058779"/>
              <a:gd name="connsiteY13" fmla="*/ 626255 h 1280773"/>
              <a:gd name="connsiteX14" fmla="*/ 77002 w 1058779"/>
              <a:gd name="connsiteY14" fmla="*/ 684007 h 1280773"/>
              <a:gd name="connsiteX15" fmla="*/ 38501 w 1058779"/>
              <a:gd name="connsiteY15" fmla="*/ 847636 h 1280773"/>
              <a:gd name="connsiteX16" fmla="*/ 19250 w 1058779"/>
              <a:gd name="connsiteY16" fmla="*/ 924638 h 1280773"/>
              <a:gd name="connsiteX17" fmla="*/ 9625 w 1058779"/>
              <a:gd name="connsiteY17" fmla="*/ 963139 h 1280773"/>
              <a:gd name="connsiteX18" fmla="*/ 0 w 1058779"/>
              <a:gd name="connsiteY18" fmla="*/ 992015 h 1280773"/>
              <a:gd name="connsiteX19" fmla="*/ 9625 w 1058779"/>
              <a:gd name="connsiteY19" fmla="*/ 1146019 h 1280773"/>
              <a:gd name="connsiteX20" fmla="*/ 38501 w 1058779"/>
              <a:gd name="connsiteY20" fmla="*/ 1174895 h 1280773"/>
              <a:gd name="connsiteX21" fmla="*/ 96253 w 1058779"/>
              <a:gd name="connsiteY21" fmla="*/ 1213396 h 1280773"/>
              <a:gd name="connsiteX22" fmla="*/ 154004 w 1058779"/>
              <a:gd name="connsiteY22" fmla="*/ 1232647 h 1280773"/>
              <a:gd name="connsiteX23" fmla="*/ 182880 w 1058779"/>
              <a:gd name="connsiteY23" fmla="*/ 1242272 h 1280773"/>
              <a:gd name="connsiteX24" fmla="*/ 231006 w 1058779"/>
              <a:gd name="connsiteY24" fmla="*/ 1251897 h 1280773"/>
              <a:gd name="connsiteX25" fmla="*/ 298383 w 1058779"/>
              <a:gd name="connsiteY25" fmla="*/ 1271148 h 1280773"/>
              <a:gd name="connsiteX26" fmla="*/ 433137 w 1058779"/>
              <a:gd name="connsiteY26" fmla="*/ 1280773 h 1280773"/>
              <a:gd name="connsiteX27" fmla="*/ 712269 w 1058779"/>
              <a:gd name="connsiteY27" fmla="*/ 1261522 h 1280773"/>
              <a:gd name="connsiteX28" fmla="*/ 741145 w 1058779"/>
              <a:gd name="connsiteY28" fmla="*/ 1251897 h 1280773"/>
              <a:gd name="connsiteX29" fmla="*/ 875899 w 1058779"/>
              <a:gd name="connsiteY29" fmla="*/ 1213396 h 1280773"/>
              <a:gd name="connsiteX30" fmla="*/ 904775 w 1058779"/>
              <a:gd name="connsiteY30" fmla="*/ 1203771 h 1280773"/>
              <a:gd name="connsiteX31" fmla="*/ 962526 w 1058779"/>
              <a:gd name="connsiteY31" fmla="*/ 1165270 h 1280773"/>
              <a:gd name="connsiteX32" fmla="*/ 991402 w 1058779"/>
              <a:gd name="connsiteY32" fmla="*/ 1146019 h 1280773"/>
              <a:gd name="connsiteX33" fmla="*/ 1049154 w 1058779"/>
              <a:gd name="connsiteY33" fmla="*/ 1097893 h 1280773"/>
              <a:gd name="connsiteX34" fmla="*/ 1058779 w 1058779"/>
              <a:gd name="connsiteY34" fmla="*/ 1069017 h 1280773"/>
              <a:gd name="connsiteX35" fmla="*/ 1049154 w 1058779"/>
              <a:gd name="connsiteY35" fmla="*/ 992015 h 1280773"/>
              <a:gd name="connsiteX36" fmla="*/ 1039528 w 1058779"/>
              <a:gd name="connsiteY36" fmla="*/ 953514 h 1280773"/>
              <a:gd name="connsiteX37" fmla="*/ 1010653 w 1058779"/>
              <a:gd name="connsiteY37" fmla="*/ 866887 h 1280773"/>
              <a:gd name="connsiteX38" fmla="*/ 1001027 w 1058779"/>
              <a:gd name="connsiteY38" fmla="*/ 838011 h 1280773"/>
              <a:gd name="connsiteX39" fmla="*/ 962526 w 1058779"/>
              <a:gd name="connsiteY39" fmla="*/ 761009 h 1280773"/>
              <a:gd name="connsiteX40" fmla="*/ 952901 w 1058779"/>
              <a:gd name="connsiteY40" fmla="*/ 722508 h 1280773"/>
              <a:gd name="connsiteX41" fmla="*/ 943276 w 1058779"/>
              <a:gd name="connsiteY41" fmla="*/ 674381 h 1280773"/>
              <a:gd name="connsiteX42" fmla="*/ 914400 w 1058779"/>
              <a:gd name="connsiteY42" fmla="*/ 645505 h 1280773"/>
              <a:gd name="connsiteX43" fmla="*/ 895149 w 1058779"/>
              <a:gd name="connsiteY43" fmla="*/ 607004 h 1280773"/>
              <a:gd name="connsiteX44" fmla="*/ 866274 w 1058779"/>
              <a:gd name="connsiteY44" fmla="*/ 510752 h 1280773"/>
              <a:gd name="connsiteX45" fmla="*/ 847023 w 1058779"/>
              <a:gd name="connsiteY45" fmla="*/ 453000 h 1280773"/>
              <a:gd name="connsiteX46" fmla="*/ 827773 w 1058779"/>
              <a:gd name="connsiteY46" fmla="*/ 385623 h 1280773"/>
              <a:gd name="connsiteX47" fmla="*/ 808522 w 1058779"/>
              <a:gd name="connsiteY47" fmla="*/ 356748 h 1280773"/>
              <a:gd name="connsiteX48" fmla="*/ 770021 w 1058779"/>
              <a:gd name="connsiteY48" fmla="*/ 298996 h 1280773"/>
              <a:gd name="connsiteX49" fmla="*/ 741145 w 1058779"/>
              <a:gd name="connsiteY49" fmla="*/ 260495 h 1280773"/>
              <a:gd name="connsiteX50" fmla="*/ 721895 w 1058779"/>
              <a:gd name="connsiteY50" fmla="*/ 231619 h 1280773"/>
              <a:gd name="connsiteX51" fmla="*/ 693019 w 1058779"/>
              <a:gd name="connsiteY51" fmla="*/ 212369 h 1280773"/>
              <a:gd name="connsiteX52" fmla="*/ 673768 w 1058779"/>
              <a:gd name="connsiteY52" fmla="*/ 183493 h 1280773"/>
              <a:gd name="connsiteX53" fmla="*/ 644893 w 1058779"/>
              <a:gd name="connsiteY53" fmla="*/ 164242 h 1280773"/>
              <a:gd name="connsiteX54" fmla="*/ 606392 w 1058779"/>
              <a:gd name="connsiteY54" fmla="*/ 154617 h 1280773"/>
              <a:gd name="connsiteX55" fmla="*/ 452387 w 1058779"/>
              <a:gd name="connsiteY55" fmla="*/ 144992 h 1280773"/>
              <a:gd name="connsiteX56" fmla="*/ 394636 w 1058779"/>
              <a:gd name="connsiteY56" fmla="*/ 106491 h 1280773"/>
              <a:gd name="connsiteX57" fmla="*/ 336884 w 1058779"/>
              <a:gd name="connsiteY57" fmla="*/ 87240 h 1280773"/>
              <a:gd name="connsiteX58" fmla="*/ 279133 w 1058779"/>
              <a:gd name="connsiteY58" fmla="*/ 48739 h 1280773"/>
              <a:gd name="connsiteX59" fmla="*/ 365760 w 1058779"/>
              <a:gd name="connsiteY59" fmla="*/ 613 h 1280773"/>
              <a:gd name="connsiteX60" fmla="*/ 693019 w 1058779"/>
              <a:gd name="connsiteY60" fmla="*/ 10238 h 1280773"/>
              <a:gd name="connsiteX61" fmla="*/ 721895 w 1058779"/>
              <a:gd name="connsiteY61" fmla="*/ 29489 h 1280773"/>
              <a:gd name="connsiteX62" fmla="*/ 683394 w 1058779"/>
              <a:gd name="connsiteY62" fmla="*/ 58364 h 1280773"/>
              <a:gd name="connsiteX63" fmla="*/ 654518 w 1058779"/>
              <a:gd name="connsiteY63" fmla="*/ 67990 h 1280773"/>
              <a:gd name="connsiteX64" fmla="*/ 587141 w 1058779"/>
              <a:gd name="connsiteY64" fmla="*/ 87240 h 1280773"/>
              <a:gd name="connsiteX65" fmla="*/ 529389 w 1058779"/>
              <a:gd name="connsiteY65" fmla="*/ 135367 h 1280773"/>
              <a:gd name="connsiteX66" fmla="*/ 510139 w 1058779"/>
              <a:gd name="connsiteY66" fmla="*/ 164242 h 1280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058779" h="1280773">
                <a:moveTo>
                  <a:pt x="327259" y="58364"/>
                </a:moveTo>
                <a:cubicBezTo>
                  <a:pt x="346509" y="61573"/>
                  <a:pt x="366077" y="63257"/>
                  <a:pt x="385010" y="67990"/>
                </a:cubicBezTo>
                <a:cubicBezTo>
                  <a:pt x="404696" y="72912"/>
                  <a:pt x="442762" y="87240"/>
                  <a:pt x="442762" y="87240"/>
                </a:cubicBezTo>
                <a:cubicBezTo>
                  <a:pt x="455296" y="95596"/>
                  <a:pt x="489716" y="110007"/>
                  <a:pt x="481263" y="135367"/>
                </a:cubicBezTo>
                <a:cubicBezTo>
                  <a:pt x="473947" y="157316"/>
                  <a:pt x="459122" y="176758"/>
                  <a:pt x="442762" y="193118"/>
                </a:cubicBezTo>
                <a:lnTo>
                  <a:pt x="375385" y="260495"/>
                </a:lnTo>
                <a:cubicBezTo>
                  <a:pt x="354097" y="281783"/>
                  <a:pt x="344435" y="295220"/>
                  <a:pt x="317634" y="308621"/>
                </a:cubicBezTo>
                <a:cubicBezTo>
                  <a:pt x="308559" y="313159"/>
                  <a:pt x="298383" y="315038"/>
                  <a:pt x="288758" y="318247"/>
                </a:cubicBezTo>
                <a:cubicBezTo>
                  <a:pt x="282341" y="327872"/>
                  <a:pt x="278213" y="339504"/>
                  <a:pt x="269507" y="347122"/>
                </a:cubicBezTo>
                <a:cubicBezTo>
                  <a:pt x="228772" y="382764"/>
                  <a:pt x="222540" y="382028"/>
                  <a:pt x="182880" y="395249"/>
                </a:cubicBezTo>
                <a:cubicBezTo>
                  <a:pt x="176463" y="408083"/>
                  <a:pt x="170748" y="421292"/>
                  <a:pt x="163629" y="433750"/>
                </a:cubicBezTo>
                <a:cubicBezTo>
                  <a:pt x="157890" y="443794"/>
                  <a:pt x="148332" y="451754"/>
                  <a:pt x="144379" y="462625"/>
                </a:cubicBezTo>
                <a:cubicBezTo>
                  <a:pt x="135337" y="487490"/>
                  <a:pt x="133495" y="514528"/>
                  <a:pt x="125128" y="539628"/>
                </a:cubicBezTo>
                <a:lnTo>
                  <a:pt x="96253" y="626255"/>
                </a:lnTo>
                <a:lnTo>
                  <a:pt x="77002" y="684007"/>
                </a:lnTo>
                <a:cubicBezTo>
                  <a:pt x="59594" y="771051"/>
                  <a:pt x="71346" y="716256"/>
                  <a:pt x="38501" y="847636"/>
                </a:cubicBezTo>
                <a:lnTo>
                  <a:pt x="19250" y="924638"/>
                </a:lnTo>
                <a:cubicBezTo>
                  <a:pt x="16042" y="937472"/>
                  <a:pt x="13808" y="950589"/>
                  <a:pt x="9625" y="963139"/>
                </a:cubicBezTo>
                <a:lnTo>
                  <a:pt x="0" y="992015"/>
                </a:lnTo>
                <a:cubicBezTo>
                  <a:pt x="3208" y="1043350"/>
                  <a:pt x="-971" y="1095687"/>
                  <a:pt x="9625" y="1146019"/>
                </a:cubicBezTo>
                <a:cubicBezTo>
                  <a:pt x="12429" y="1159339"/>
                  <a:pt x="27756" y="1166538"/>
                  <a:pt x="38501" y="1174895"/>
                </a:cubicBezTo>
                <a:cubicBezTo>
                  <a:pt x="56764" y="1189099"/>
                  <a:pt x="74304" y="1206079"/>
                  <a:pt x="96253" y="1213396"/>
                </a:cubicBezTo>
                <a:lnTo>
                  <a:pt x="154004" y="1232647"/>
                </a:lnTo>
                <a:cubicBezTo>
                  <a:pt x="163629" y="1235855"/>
                  <a:pt x="172931" y="1240282"/>
                  <a:pt x="182880" y="1242272"/>
                </a:cubicBezTo>
                <a:cubicBezTo>
                  <a:pt x="198922" y="1245480"/>
                  <a:pt x="215135" y="1247929"/>
                  <a:pt x="231006" y="1251897"/>
                </a:cubicBezTo>
                <a:cubicBezTo>
                  <a:pt x="260202" y="1259196"/>
                  <a:pt x="265984" y="1267548"/>
                  <a:pt x="298383" y="1271148"/>
                </a:cubicBezTo>
                <a:cubicBezTo>
                  <a:pt x="343140" y="1276121"/>
                  <a:pt x="388219" y="1277565"/>
                  <a:pt x="433137" y="1280773"/>
                </a:cubicBezTo>
                <a:cubicBezTo>
                  <a:pt x="526181" y="1274356"/>
                  <a:pt x="619411" y="1270227"/>
                  <a:pt x="712269" y="1261522"/>
                </a:cubicBezTo>
                <a:cubicBezTo>
                  <a:pt x="722371" y="1260575"/>
                  <a:pt x="731357" y="1254567"/>
                  <a:pt x="741145" y="1251897"/>
                </a:cubicBezTo>
                <a:cubicBezTo>
                  <a:pt x="874095" y="1215639"/>
                  <a:pt x="765236" y="1250284"/>
                  <a:pt x="875899" y="1213396"/>
                </a:cubicBezTo>
                <a:lnTo>
                  <a:pt x="904775" y="1203771"/>
                </a:lnTo>
                <a:lnTo>
                  <a:pt x="962526" y="1165270"/>
                </a:lnTo>
                <a:cubicBezTo>
                  <a:pt x="972151" y="1158853"/>
                  <a:pt x="984461" y="1155274"/>
                  <a:pt x="991402" y="1146019"/>
                </a:cubicBezTo>
                <a:cubicBezTo>
                  <a:pt x="1026366" y="1099401"/>
                  <a:pt x="1005059" y="1112591"/>
                  <a:pt x="1049154" y="1097893"/>
                </a:cubicBezTo>
                <a:cubicBezTo>
                  <a:pt x="1052362" y="1088268"/>
                  <a:pt x="1058779" y="1079163"/>
                  <a:pt x="1058779" y="1069017"/>
                </a:cubicBezTo>
                <a:cubicBezTo>
                  <a:pt x="1058779" y="1043150"/>
                  <a:pt x="1053407" y="1017530"/>
                  <a:pt x="1049154" y="992015"/>
                </a:cubicBezTo>
                <a:cubicBezTo>
                  <a:pt x="1046979" y="978966"/>
                  <a:pt x="1043329" y="966185"/>
                  <a:pt x="1039528" y="953514"/>
                </a:cubicBezTo>
                <a:cubicBezTo>
                  <a:pt x="1039524" y="953501"/>
                  <a:pt x="1015468" y="881332"/>
                  <a:pt x="1010653" y="866887"/>
                </a:cubicBezTo>
                <a:cubicBezTo>
                  <a:pt x="1007444" y="857262"/>
                  <a:pt x="1005564" y="847086"/>
                  <a:pt x="1001027" y="838011"/>
                </a:cubicBezTo>
                <a:lnTo>
                  <a:pt x="962526" y="761009"/>
                </a:lnTo>
                <a:cubicBezTo>
                  <a:pt x="959318" y="748175"/>
                  <a:pt x="955771" y="735422"/>
                  <a:pt x="952901" y="722508"/>
                </a:cubicBezTo>
                <a:cubicBezTo>
                  <a:pt x="949352" y="706538"/>
                  <a:pt x="950592" y="689014"/>
                  <a:pt x="943276" y="674381"/>
                </a:cubicBezTo>
                <a:cubicBezTo>
                  <a:pt x="937188" y="662206"/>
                  <a:pt x="922312" y="656582"/>
                  <a:pt x="914400" y="645505"/>
                </a:cubicBezTo>
                <a:cubicBezTo>
                  <a:pt x="906060" y="633829"/>
                  <a:pt x="901566" y="619838"/>
                  <a:pt x="895149" y="607004"/>
                </a:cubicBezTo>
                <a:cubicBezTo>
                  <a:pt x="880604" y="548823"/>
                  <a:pt x="889705" y="581045"/>
                  <a:pt x="866274" y="510752"/>
                </a:cubicBezTo>
                <a:lnTo>
                  <a:pt x="847023" y="453000"/>
                </a:lnTo>
                <a:cubicBezTo>
                  <a:pt x="843940" y="440666"/>
                  <a:pt x="834677" y="399430"/>
                  <a:pt x="827773" y="385623"/>
                </a:cubicBezTo>
                <a:cubicBezTo>
                  <a:pt x="822600" y="375276"/>
                  <a:pt x="814939" y="366373"/>
                  <a:pt x="808522" y="356748"/>
                </a:cubicBezTo>
                <a:cubicBezTo>
                  <a:pt x="792150" y="307630"/>
                  <a:pt x="809348" y="344878"/>
                  <a:pt x="770021" y="298996"/>
                </a:cubicBezTo>
                <a:cubicBezTo>
                  <a:pt x="759581" y="286816"/>
                  <a:pt x="750469" y="273549"/>
                  <a:pt x="741145" y="260495"/>
                </a:cubicBezTo>
                <a:cubicBezTo>
                  <a:pt x="734421" y="251082"/>
                  <a:pt x="730075" y="239799"/>
                  <a:pt x="721895" y="231619"/>
                </a:cubicBezTo>
                <a:cubicBezTo>
                  <a:pt x="713715" y="223439"/>
                  <a:pt x="702644" y="218786"/>
                  <a:pt x="693019" y="212369"/>
                </a:cubicBezTo>
                <a:cubicBezTo>
                  <a:pt x="686602" y="202744"/>
                  <a:pt x="681948" y="191673"/>
                  <a:pt x="673768" y="183493"/>
                </a:cubicBezTo>
                <a:cubicBezTo>
                  <a:pt x="665588" y="175313"/>
                  <a:pt x="655526" y="168799"/>
                  <a:pt x="644893" y="164242"/>
                </a:cubicBezTo>
                <a:cubicBezTo>
                  <a:pt x="632734" y="159031"/>
                  <a:pt x="619555" y="155933"/>
                  <a:pt x="606392" y="154617"/>
                </a:cubicBezTo>
                <a:cubicBezTo>
                  <a:pt x="555212" y="149499"/>
                  <a:pt x="503722" y="148200"/>
                  <a:pt x="452387" y="144992"/>
                </a:cubicBezTo>
                <a:cubicBezTo>
                  <a:pt x="433137" y="132158"/>
                  <a:pt x="416585" y="113807"/>
                  <a:pt x="394636" y="106491"/>
                </a:cubicBezTo>
                <a:cubicBezTo>
                  <a:pt x="375385" y="100074"/>
                  <a:pt x="353768" y="98496"/>
                  <a:pt x="336884" y="87240"/>
                </a:cubicBezTo>
                <a:lnTo>
                  <a:pt x="279133" y="48739"/>
                </a:lnTo>
                <a:cubicBezTo>
                  <a:pt x="293591" y="-9095"/>
                  <a:pt x="278448" y="613"/>
                  <a:pt x="365760" y="613"/>
                </a:cubicBezTo>
                <a:cubicBezTo>
                  <a:pt x="474894" y="613"/>
                  <a:pt x="583933" y="7030"/>
                  <a:pt x="693019" y="10238"/>
                </a:cubicBezTo>
                <a:cubicBezTo>
                  <a:pt x="702644" y="16655"/>
                  <a:pt x="724164" y="18145"/>
                  <a:pt x="721895" y="29489"/>
                </a:cubicBezTo>
                <a:cubicBezTo>
                  <a:pt x="718749" y="45219"/>
                  <a:pt x="697322" y="50405"/>
                  <a:pt x="683394" y="58364"/>
                </a:cubicBezTo>
                <a:cubicBezTo>
                  <a:pt x="674585" y="63398"/>
                  <a:pt x="664274" y="65203"/>
                  <a:pt x="654518" y="67990"/>
                </a:cubicBezTo>
                <a:cubicBezTo>
                  <a:pt x="569889" y="92170"/>
                  <a:pt x="656396" y="64156"/>
                  <a:pt x="587141" y="87240"/>
                </a:cubicBezTo>
                <a:cubicBezTo>
                  <a:pt x="558748" y="106169"/>
                  <a:pt x="552549" y="107575"/>
                  <a:pt x="529389" y="135367"/>
                </a:cubicBezTo>
                <a:cubicBezTo>
                  <a:pt x="521983" y="144254"/>
                  <a:pt x="510139" y="164242"/>
                  <a:pt x="510139" y="164242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7 kg</a:t>
            </a:r>
          </a:p>
        </p:txBody>
      </p:sp>
      <p:sp>
        <p:nvSpPr>
          <p:cNvPr id="13" name="Flowchart: Connector 12"/>
          <p:cNvSpPr/>
          <p:nvPr/>
        </p:nvSpPr>
        <p:spPr>
          <a:xfrm>
            <a:off x="7700211" y="3580598"/>
            <a:ext cx="356134" cy="38501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Flowchart: Connector 13"/>
          <p:cNvSpPr/>
          <p:nvPr/>
        </p:nvSpPr>
        <p:spPr>
          <a:xfrm>
            <a:off x="9195091" y="3580598"/>
            <a:ext cx="356134" cy="38501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Flowchart: Connector 14"/>
          <p:cNvSpPr/>
          <p:nvPr/>
        </p:nvSpPr>
        <p:spPr>
          <a:xfrm>
            <a:off x="10692062" y="3580598"/>
            <a:ext cx="356134" cy="38501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Freeform: Shape 17"/>
          <p:cNvSpPr/>
          <p:nvPr/>
        </p:nvSpPr>
        <p:spPr>
          <a:xfrm>
            <a:off x="7457329" y="2265745"/>
            <a:ext cx="914400" cy="1116531"/>
          </a:xfrm>
          <a:custGeom>
            <a:avLst/>
            <a:gdLst>
              <a:gd name="connsiteX0" fmla="*/ 413886 w 914400"/>
              <a:gd name="connsiteY0" fmla="*/ 154005 h 1116531"/>
              <a:gd name="connsiteX1" fmla="*/ 567890 w 914400"/>
              <a:gd name="connsiteY1" fmla="*/ 163630 h 1116531"/>
              <a:gd name="connsiteX2" fmla="*/ 596766 w 914400"/>
              <a:gd name="connsiteY2" fmla="*/ 192506 h 1116531"/>
              <a:gd name="connsiteX3" fmla="*/ 625642 w 914400"/>
              <a:gd name="connsiteY3" fmla="*/ 211756 h 1116531"/>
              <a:gd name="connsiteX4" fmla="*/ 635267 w 914400"/>
              <a:gd name="connsiteY4" fmla="*/ 240632 h 1116531"/>
              <a:gd name="connsiteX5" fmla="*/ 654518 w 914400"/>
              <a:gd name="connsiteY5" fmla="*/ 269508 h 1116531"/>
              <a:gd name="connsiteX6" fmla="*/ 664143 w 914400"/>
              <a:gd name="connsiteY6" fmla="*/ 308009 h 1116531"/>
              <a:gd name="connsiteX7" fmla="*/ 702644 w 914400"/>
              <a:gd name="connsiteY7" fmla="*/ 365760 h 1116531"/>
              <a:gd name="connsiteX8" fmla="*/ 721895 w 914400"/>
              <a:gd name="connsiteY8" fmla="*/ 442763 h 1116531"/>
              <a:gd name="connsiteX9" fmla="*/ 741145 w 914400"/>
              <a:gd name="connsiteY9" fmla="*/ 500514 h 1116531"/>
              <a:gd name="connsiteX10" fmla="*/ 770021 w 914400"/>
              <a:gd name="connsiteY10" fmla="*/ 510139 h 1116531"/>
              <a:gd name="connsiteX11" fmla="*/ 798897 w 914400"/>
              <a:gd name="connsiteY11" fmla="*/ 567891 h 1116531"/>
              <a:gd name="connsiteX12" fmla="*/ 818147 w 914400"/>
              <a:gd name="connsiteY12" fmla="*/ 596767 h 1116531"/>
              <a:gd name="connsiteX13" fmla="*/ 827773 w 914400"/>
              <a:gd name="connsiteY13" fmla="*/ 644893 h 1116531"/>
              <a:gd name="connsiteX14" fmla="*/ 847023 w 914400"/>
              <a:gd name="connsiteY14" fmla="*/ 673769 h 1116531"/>
              <a:gd name="connsiteX15" fmla="*/ 866274 w 914400"/>
              <a:gd name="connsiteY15" fmla="*/ 731520 h 1116531"/>
              <a:gd name="connsiteX16" fmla="*/ 875899 w 914400"/>
              <a:gd name="connsiteY16" fmla="*/ 770021 h 1116531"/>
              <a:gd name="connsiteX17" fmla="*/ 895149 w 914400"/>
              <a:gd name="connsiteY17" fmla="*/ 827773 h 1116531"/>
              <a:gd name="connsiteX18" fmla="*/ 914400 w 914400"/>
              <a:gd name="connsiteY18" fmla="*/ 924026 h 1116531"/>
              <a:gd name="connsiteX19" fmla="*/ 875899 w 914400"/>
              <a:gd name="connsiteY19" fmla="*/ 1001028 h 1116531"/>
              <a:gd name="connsiteX20" fmla="*/ 779646 w 914400"/>
              <a:gd name="connsiteY20" fmla="*/ 1029904 h 1116531"/>
              <a:gd name="connsiteX21" fmla="*/ 741145 w 914400"/>
              <a:gd name="connsiteY21" fmla="*/ 1049154 h 1116531"/>
              <a:gd name="connsiteX22" fmla="*/ 683394 w 914400"/>
              <a:gd name="connsiteY22" fmla="*/ 1068405 h 1116531"/>
              <a:gd name="connsiteX23" fmla="*/ 654518 w 914400"/>
              <a:gd name="connsiteY23" fmla="*/ 1087655 h 1116531"/>
              <a:gd name="connsiteX24" fmla="*/ 577516 w 914400"/>
              <a:gd name="connsiteY24" fmla="*/ 1106906 h 1116531"/>
              <a:gd name="connsiteX25" fmla="*/ 539015 w 914400"/>
              <a:gd name="connsiteY25" fmla="*/ 1116531 h 1116531"/>
              <a:gd name="connsiteX26" fmla="*/ 163629 w 914400"/>
              <a:gd name="connsiteY26" fmla="*/ 1106906 h 1116531"/>
              <a:gd name="connsiteX27" fmla="*/ 144379 w 914400"/>
              <a:gd name="connsiteY27" fmla="*/ 1078030 h 1116531"/>
              <a:gd name="connsiteX28" fmla="*/ 115503 w 914400"/>
              <a:gd name="connsiteY28" fmla="*/ 1068405 h 1116531"/>
              <a:gd name="connsiteX29" fmla="*/ 57751 w 914400"/>
              <a:gd name="connsiteY29" fmla="*/ 1029904 h 1116531"/>
              <a:gd name="connsiteX30" fmla="*/ 0 w 914400"/>
              <a:gd name="connsiteY30" fmla="*/ 972152 h 1116531"/>
              <a:gd name="connsiteX31" fmla="*/ 9625 w 914400"/>
              <a:gd name="connsiteY31" fmla="*/ 924026 h 1116531"/>
              <a:gd name="connsiteX32" fmla="*/ 38501 w 914400"/>
              <a:gd name="connsiteY32" fmla="*/ 904775 h 1116531"/>
              <a:gd name="connsiteX33" fmla="*/ 57751 w 914400"/>
              <a:gd name="connsiteY33" fmla="*/ 798897 h 1116531"/>
              <a:gd name="connsiteX34" fmla="*/ 67377 w 914400"/>
              <a:gd name="connsiteY34" fmla="*/ 770021 h 1116531"/>
              <a:gd name="connsiteX35" fmla="*/ 96253 w 914400"/>
              <a:gd name="connsiteY35" fmla="*/ 616017 h 1116531"/>
              <a:gd name="connsiteX36" fmla="*/ 115503 w 914400"/>
              <a:gd name="connsiteY36" fmla="*/ 587141 h 1116531"/>
              <a:gd name="connsiteX37" fmla="*/ 125128 w 914400"/>
              <a:gd name="connsiteY37" fmla="*/ 548640 h 1116531"/>
              <a:gd name="connsiteX38" fmla="*/ 134754 w 914400"/>
              <a:gd name="connsiteY38" fmla="*/ 519765 h 1116531"/>
              <a:gd name="connsiteX39" fmla="*/ 163629 w 914400"/>
              <a:gd name="connsiteY39" fmla="*/ 423512 h 1116531"/>
              <a:gd name="connsiteX40" fmla="*/ 173255 w 914400"/>
              <a:gd name="connsiteY40" fmla="*/ 385011 h 1116531"/>
              <a:gd name="connsiteX41" fmla="*/ 202130 w 914400"/>
              <a:gd name="connsiteY41" fmla="*/ 365760 h 1116531"/>
              <a:gd name="connsiteX42" fmla="*/ 221381 w 914400"/>
              <a:gd name="connsiteY42" fmla="*/ 336885 h 1116531"/>
              <a:gd name="connsiteX43" fmla="*/ 259882 w 914400"/>
              <a:gd name="connsiteY43" fmla="*/ 279133 h 1116531"/>
              <a:gd name="connsiteX44" fmla="*/ 288758 w 914400"/>
              <a:gd name="connsiteY44" fmla="*/ 240632 h 1116531"/>
              <a:gd name="connsiteX45" fmla="*/ 308008 w 914400"/>
              <a:gd name="connsiteY45" fmla="*/ 211756 h 1116531"/>
              <a:gd name="connsiteX46" fmla="*/ 346509 w 914400"/>
              <a:gd name="connsiteY46" fmla="*/ 182880 h 1116531"/>
              <a:gd name="connsiteX47" fmla="*/ 375385 w 914400"/>
              <a:gd name="connsiteY47" fmla="*/ 154005 h 1116531"/>
              <a:gd name="connsiteX48" fmla="*/ 433137 w 914400"/>
              <a:gd name="connsiteY48" fmla="*/ 144379 h 1116531"/>
              <a:gd name="connsiteX49" fmla="*/ 413886 w 914400"/>
              <a:gd name="connsiteY49" fmla="*/ 115504 h 1116531"/>
              <a:gd name="connsiteX50" fmla="*/ 385010 w 914400"/>
              <a:gd name="connsiteY50" fmla="*/ 86628 h 1116531"/>
              <a:gd name="connsiteX51" fmla="*/ 346509 w 914400"/>
              <a:gd name="connsiteY51" fmla="*/ 48127 h 1116531"/>
              <a:gd name="connsiteX52" fmla="*/ 375385 w 914400"/>
              <a:gd name="connsiteY52" fmla="*/ 28876 h 1116531"/>
              <a:gd name="connsiteX53" fmla="*/ 442762 w 914400"/>
              <a:gd name="connsiteY53" fmla="*/ 9626 h 1116531"/>
              <a:gd name="connsiteX54" fmla="*/ 471638 w 914400"/>
              <a:gd name="connsiteY54" fmla="*/ 0 h 1116531"/>
              <a:gd name="connsiteX55" fmla="*/ 529389 w 914400"/>
              <a:gd name="connsiteY55" fmla="*/ 9626 h 1116531"/>
              <a:gd name="connsiteX56" fmla="*/ 587141 w 914400"/>
              <a:gd name="connsiteY56" fmla="*/ 28876 h 1116531"/>
              <a:gd name="connsiteX57" fmla="*/ 596766 w 914400"/>
              <a:gd name="connsiteY57" fmla="*/ 57752 h 1116531"/>
              <a:gd name="connsiteX58" fmla="*/ 548640 w 914400"/>
              <a:gd name="connsiteY58" fmla="*/ 96253 h 1116531"/>
              <a:gd name="connsiteX59" fmla="*/ 519764 w 914400"/>
              <a:gd name="connsiteY59" fmla="*/ 115504 h 1116531"/>
              <a:gd name="connsiteX60" fmla="*/ 490888 w 914400"/>
              <a:gd name="connsiteY60" fmla="*/ 125129 h 1116531"/>
              <a:gd name="connsiteX61" fmla="*/ 471638 w 914400"/>
              <a:gd name="connsiteY61" fmla="*/ 154005 h 1116531"/>
              <a:gd name="connsiteX62" fmla="*/ 462013 w 914400"/>
              <a:gd name="connsiteY62" fmla="*/ 202131 h 1116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914400" h="1116531">
                <a:moveTo>
                  <a:pt x="413886" y="154005"/>
                </a:moveTo>
                <a:cubicBezTo>
                  <a:pt x="465221" y="157213"/>
                  <a:pt x="517558" y="153034"/>
                  <a:pt x="567890" y="163630"/>
                </a:cubicBezTo>
                <a:cubicBezTo>
                  <a:pt x="581210" y="166434"/>
                  <a:pt x="586309" y="183792"/>
                  <a:pt x="596766" y="192506"/>
                </a:cubicBezTo>
                <a:cubicBezTo>
                  <a:pt x="605653" y="199912"/>
                  <a:pt x="616017" y="205339"/>
                  <a:pt x="625642" y="211756"/>
                </a:cubicBezTo>
                <a:cubicBezTo>
                  <a:pt x="628850" y="221381"/>
                  <a:pt x="630730" y="231557"/>
                  <a:pt x="635267" y="240632"/>
                </a:cubicBezTo>
                <a:cubicBezTo>
                  <a:pt x="640440" y="250979"/>
                  <a:pt x="649961" y="258875"/>
                  <a:pt x="654518" y="269508"/>
                </a:cubicBezTo>
                <a:cubicBezTo>
                  <a:pt x="659729" y="281667"/>
                  <a:pt x="658227" y="296177"/>
                  <a:pt x="664143" y="308009"/>
                </a:cubicBezTo>
                <a:cubicBezTo>
                  <a:pt x="674490" y="328703"/>
                  <a:pt x="702644" y="365760"/>
                  <a:pt x="702644" y="365760"/>
                </a:cubicBezTo>
                <a:cubicBezTo>
                  <a:pt x="709061" y="391428"/>
                  <a:pt x="713528" y="417663"/>
                  <a:pt x="721895" y="442763"/>
                </a:cubicBezTo>
                <a:cubicBezTo>
                  <a:pt x="728312" y="462013"/>
                  <a:pt x="721895" y="494097"/>
                  <a:pt x="741145" y="500514"/>
                </a:cubicBezTo>
                <a:lnTo>
                  <a:pt x="770021" y="510139"/>
                </a:lnTo>
                <a:cubicBezTo>
                  <a:pt x="825188" y="592893"/>
                  <a:pt x="759047" y="488190"/>
                  <a:pt x="798897" y="567891"/>
                </a:cubicBezTo>
                <a:cubicBezTo>
                  <a:pt x="804070" y="578238"/>
                  <a:pt x="811730" y="587142"/>
                  <a:pt x="818147" y="596767"/>
                </a:cubicBezTo>
                <a:cubicBezTo>
                  <a:pt x="821356" y="612809"/>
                  <a:pt x="822029" y="629575"/>
                  <a:pt x="827773" y="644893"/>
                </a:cubicBezTo>
                <a:cubicBezTo>
                  <a:pt x="831835" y="655725"/>
                  <a:pt x="842325" y="663198"/>
                  <a:pt x="847023" y="673769"/>
                </a:cubicBezTo>
                <a:cubicBezTo>
                  <a:pt x="855264" y="692312"/>
                  <a:pt x="861353" y="711834"/>
                  <a:pt x="866274" y="731520"/>
                </a:cubicBezTo>
                <a:cubicBezTo>
                  <a:pt x="869482" y="744354"/>
                  <a:pt x="872098" y="757350"/>
                  <a:pt x="875899" y="770021"/>
                </a:cubicBezTo>
                <a:cubicBezTo>
                  <a:pt x="881730" y="789457"/>
                  <a:pt x="891169" y="807875"/>
                  <a:pt x="895149" y="827773"/>
                </a:cubicBezTo>
                <a:lnTo>
                  <a:pt x="914400" y="924026"/>
                </a:lnTo>
                <a:cubicBezTo>
                  <a:pt x="901566" y="949693"/>
                  <a:pt x="903739" y="994068"/>
                  <a:pt x="875899" y="1001028"/>
                </a:cubicBezTo>
                <a:cubicBezTo>
                  <a:pt x="848263" y="1007937"/>
                  <a:pt x="803084" y="1018185"/>
                  <a:pt x="779646" y="1029904"/>
                </a:cubicBezTo>
                <a:cubicBezTo>
                  <a:pt x="766812" y="1036321"/>
                  <a:pt x="754467" y="1043825"/>
                  <a:pt x="741145" y="1049154"/>
                </a:cubicBezTo>
                <a:cubicBezTo>
                  <a:pt x="722305" y="1056690"/>
                  <a:pt x="700278" y="1057149"/>
                  <a:pt x="683394" y="1068405"/>
                </a:cubicBezTo>
                <a:cubicBezTo>
                  <a:pt x="673769" y="1074822"/>
                  <a:pt x="665390" y="1083702"/>
                  <a:pt x="654518" y="1087655"/>
                </a:cubicBezTo>
                <a:cubicBezTo>
                  <a:pt x="629654" y="1096697"/>
                  <a:pt x="603183" y="1100489"/>
                  <a:pt x="577516" y="1106906"/>
                </a:cubicBezTo>
                <a:lnTo>
                  <a:pt x="539015" y="1116531"/>
                </a:lnTo>
                <a:cubicBezTo>
                  <a:pt x="413886" y="1113323"/>
                  <a:pt x="288207" y="1119060"/>
                  <a:pt x="163629" y="1106906"/>
                </a:cubicBezTo>
                <a:cubicBezTo>
                  <a:pt x="152116" y="1105783"/>
                  <a:pt x="153412" y="1085257"/>
                  <a:pt x="144379" y="1078030"/>
                </a:cubicBezTo>
                <a:cubicBezTo>
                  <a:pt x="136456" y="1071692"/>
                  <a:pt x="125128" y="1071613"/>
                  <a:pt x="115503" y="1068405"/>
                </a:cubicBezTo>
                <a:cubicBezTo>
                  <a:pt x="96252" y="1055571"/>
                  <a:pt x="74111" y="1046264"/>
                  <a:pt x="57751" y="1029904"/>
                </a:cubicBezTo>
                <a:lnTo>
                  <a:pt x="0" y="972152"/>
                </a:lnTo>
                <a:cubicBezTo>
                  <a:pt x="3208" y="956110"/>
                  <a:pt x="1508" y="938230"/>
                  <a:pt x="9625" y="924026"/>
                </a:cubicBezTo>
                <a:cubicBezTo>
                  <a:pt x="15364" y="913982"/>
                  <a:pt x="34348" y="915572"/>
                  <a:pt x="38501" y="904775"/>
                </a:cubicBezTo>
                <a:cubicBezTo>
                  <a:pt x="51378" y="871295"/>
                  <a:pt x="50235" y="833972"/>
                  <a:pt x="57751" y="798897"/>
                </a:cubicBezTo>
                <a:cubicBezTo>
                  <a:pt x="59877" y="788976"/>
                  <a:pt x="64168" y="779646"/>
                  <a:pt x="67377" y="770021"/>
                </a:cubicBezTo>
                <a:cubicBezTo>
                  <a:pt x="70764" y="736147"/>
                  <a:pt x="72002" y="652395"/>
                  <a:pt x="96253" y="616017"/>
                </a:cubicBezTo>
                <a:lnTo>
                  <a:pt x="115503" y="587141"/>
                </a:lnTo>
                <a:cubicBezTo>
                  <a:pt x="118711" y="574307"/>
                  <a:pt x="121494" y="561360"/>
                  <a:pt x="125128" y="548640"/>
                </a:cubicBezTo>
                <a:cubicBezTo>
                  <a:pt x="127915" y="538885"/>
                  <a:pt x="132764" y="529714"/>
                  <a:pt x="134754" y="519765"/>
                </a:cubicBezTo>
                <a:cubicBezTo>
                  <a:pt x="152451" y="431281"/>
                  <a:pt x="128513" y="476188"/>
                  <a:pt x="163629" y="423512"/>
                </a:cubicBezTo>
                <a:cubicBezTo>
                  <a:pt x="166838" y="410678"/>
                  <a:pt x="165917" y="396018"/>
                  <a:pt x="173255" y="385011"/>
                </a:cubicBezTo>
                <a:cubicBezTo>
                  <a:pt x="179672" y="375386"/>
                  <a:pt x="193950" y="373940"/>
                  <a:pt x="202130" y="365760"/>
                </a:cubicBezTo>
                <a:cubicBezTo>
                  <a:pt x="210310" y="357580"/>
                  <a:pt x="214964" y="346510"/>
                  <a:pt x="221381" y="336885"/>
                </a:cubicBezTo>
                <a:cubicBezTo>
                  <a:pt x="237753" y="287767"/>
                  <a:pt x="220555" y="325015"/>
                  <a:pt x="259882" y="279133"/>
                </a:cubicBezTo>
                <a:cubicBezTo>
                  <a:pt x="270322" y="266953"/>
                  <a:pt x="279434" y="253686"/>
                  <a:pt x="288758" y="240632"/>
                </a:cubicBezTo>
                <a:cubicBezTo>
                  <a:pt x="295482" y="231219"/>
                  <a:pt x="299828" y="219936"/>
                  <a:pt x="308008" y="211756"/>
                </a:cubicBezTo>
                <a:cubicBezTo>
                  <a:pt x="319351" y="200412"/>
                  <a:pt x="334329" y="193320"/>
                  <a:pt x="346509" y="182880"/>
                </a:cubicBezTo>
                <a:cubicBezTo>
                  <a:pt x="356844" y="174021"/>
                  <a:pt x="362946" y="159533"/>
                  <a:pt x="375385" y="154005"/>
                </a:cubicBezTo>
                <a:cubicBezTo>
                  <a:pt x="393219" y="146079"/>
                  <a:pt x="413886" y="147588"/>
                  <a:pt x="433137" y="144379"/>
                </a:cubicBezTo>
                <a:cubicBezTo>
                  <a:pt x="426720" y="134754"/>
                  <a:pt x="421292" y="124391"/>
                  <a:pt x="413886" y="115504"/>
                </a:cubicBezTo>
                <a:cubicBezTo>
                  <a:pt x="405172" y="105047"/>
                  <a:pt x="392561" y="97954"/>
                  <a:pt x="385010" y="86628"/>
                </a:cubicBezTo>
                <a:cubicBezTo>
                  <a:pt x="355676" y="42627"/>
                  <a:pt x="401511" y="66460"/>
                  <a:pt x="346509" y="48127"/>
                </a:cubicBezTo>
                <a:cubicBezTo>
                  <a:pt x="356134" y="41710"/>
                  <a:pt x="364644" y="33172"/>
                  <a:pt x="375385" y="28876"/>
                </a:cubicBezTo>
                <a:cubicBezTo>
                  <a:pt x="397072" y="20201"/>
                  <a:pt x="420389" y="16338"/>
                  <a:pt x="442762" y="9626"/>
                </a:cubicBezTo>
                <a:cubicBezTo>
                  <a:pt x="452480" y="6711"/>
                  <a:pt x="462013" y="3209"/>
                  <a:pt x="471638" y="0"/>
                </a:cubicBezTo>
                <a:cubicBezTo>
                  <a:pt x="490888" y="3209"/>
                  <a:pt x="510456" y="4893"/>
                  <a:pt x="529389" y="9626"/>
                </a:cubicBezTo>
                <a:cubicBezTo>
                  <a:pt x="549075" y="14548"/>
                  <a:pt x="587141" y="28876"/>
                  <a:pt x="587141" y="28876"/>
                </a:cubicBezTo>
                <a:cubicBezTo>
                  <a:pt x="590349" y="38501"/>
                  <a:pt x="598434" y="47744"/>
                  <a:pt x="596766" y="57752"/>
                </a:cubicBezTo>
                <a:cubicBezTo>
                  <a:pt x="591644" y="88485"/>
                  <a:pt x="571163" y="88745"/>
                  <a:pt x="548640" y="96253"/>
                </a:cubicBezTo>
                <a:cubicBezTo>
                  <a:pt x="539015" y="102670"/>
                  <a:pt x="530111" y="110331"/>
                  <a:pt x="519764" y="115504"/>
                </a:cubicBezTo>
                <a:cubicBezTo>
                  <a:pt x="510689" y="120041"/>
                  <a:pt x="498811" y="118791"/>
                  <a:pt x="490888" y="125129"/>
                </a:cubicBezTo>
                <a:cubicBezTo>
                  <a:pt x="481855" y="132356"/>
                  <a:pt x="478055" y="144380"/>
                  <a:pt x="471638" y="154005"/>
                </a:cubicBezTo>
                <a:lnTo>
                  <a:pt x="462013" y="202131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5 kg</a:t>
            </a:r>
          </a:p>
        </p:txBody>
      </p:sp>
      <p:sp>
        <p:nvSpPr>
          <p:cNvPr id="19" name="Freeform: Shape 18"/>
          <p:cNvSpPr/>
          <p:nvPr/>
        </p:nvSpPr>
        <p:spPr>
          <a:xfrm>
            <a:off x="8915958" y="2242686"/>
            <a:ext cx="914400" cy="1116531"/>
          </a:xfrm>
          <a:custGeom>
            <a:avLst/>
            <a:gdLst>
              <a:gd name="connsiteX0" fmla="*/ 413886 w 914400"/>
              <a:gd name="connsiteY0" fmla="*/ 154005 h 1116531"/>
              <a:gd name="connsiteX1" fmla="*/ 567890 w 914400"/>
              <a:gd name="connsiteY1" fmla="*/ 163630 h 1116531"/>
              <a:gd name="connsiteX2" fmla="*/ 596766 w 914400"/>
              <a:gd name="connsiteY2" fmla="*/ 192506 h 1116531"/>
              <a:gd name="connsiteX3" fmla="*/ 625642 w 914400"/>
              <a:gd name="connsiteY3" fmla="*/ 211756 h 1116531"/>
              <a:gd name="connsiteX4" fmla="*/ 635267 w 914400"/>
              <a:gd name="connsiteY4" fmla="*/ 240632 h 1116531"/>
              <a:gd name="connsiteX5" fmla="*/ 654518 w 914400"/>
              <a:gd name="connsiteY5" fmla="*/ 269508 h 1116531"/>
              <a:gd name="connsiteX6" fmla="*/ 664143 w 914400"/>
              <a:gd name="connsiteY6" fmla="*/ 308009 h 1116531"/>
              <a:gd name="connsiteX7" fmla="*/ 702644 w 914400"/>
              <a:gd name="connsiteY7" fmla="*/ 365760 h 1116531"/>
              <a:gd name="connsiteX8" fmla="*/ 721895 w 914400"/>
              <a:gd name="connsiteY8" fmla="*/ 442763 h 1116531"/>
              <a:gd name="connsiteX9" fmla="*/ 741145 w 914400"/>
              <a:gd name="connsiteY9" fmla="*/ 500514 h 1116531"/>
              <a:gd name="connsiteX10" fmla="*/ 770021 w 914400"/>
              <a:gd name="connsiteY10" fmla="*/ 510139 h 1116531"/>
              <a:gd name="connsiteX11" fmla="*/ 798897 w 914400"/>
              <a:gd name="connsiteY11" fmla="*/ 567891 h 1116531"/>
              <a:gd name="connsiteX12" fmla="*/ 818147 w 914400"/>
              <a:gd name="connsiteY12" fmla="*/ 596767 h 1116531"/>
              <a:gd name="connsiteX13" fmla="*/ 827773 w 914400"/>
              <a:gd name="connsiteY13" fmla="*/ 644893 h 1116531"/>
              <a:gd name="connsiteX14" fmla="*/ 847023 w 914400"/>
              <a:gd name="connsiteY14" fmla="*/ 673769 h 1116531"/>
              <a:gd name="connsiteX15" fmla="*/ 866274 w 914400"/>
              <a:gd name="connsiteY15" fmla="*/ 731520 h 1116531"/>
              <a:gd name="connsiteX16" fmla="*/ 875899 w 914400"/>
              <a:gd name="connsiteY16" fmla="*/ 770021 h 1116531"/>
              <a:gd name="connsiteX17" fmla="*/ 895149 w 914400"/>
              <a:gd name="connsiteY17" fmla="*/ 827773 h 1116531"/>
              <a:gd name="connsiteX18" fmla="*/ 914400 w 914400"/>
              <a:gd name="connsiteY18" fmla="*/ 924026 h 1116531"/>
              <a:gd name="connsiteX19" fmla="*/ 875899 w 914400"/>
              <a:gd name="connsiteY19" fmla="*/ 1001028 h 1116531"/>
              <a:gd name="connsiteX20" fmla="*/ 779646 w 914400"/>
              <a:gd name="connsiteY20" fmla="*/ 1029904 h 1116531"/>
              <a:gd name="connsiteX21" fmla="*/ 741145 w 914400"/>
              <a:gd name="connsiteY21" fmla="*/ 1049154 h 1116531"/>
              <a:gd name="connsiteX22" fmla="*/ 683394 w 914400"/>
              <a:gd name="connsiteY22" fmla="*/ 1068405 h 1116531"/>
              <a:gd name="connsiteX23" fmla="*/ 654518 w 914400"/>
              <a:gd name="connsiteY23" fmla="*/ 1087655 h 1116531"/>
              <a:gd name="connsiteX24" fmla="*/ 577516 w 914400"/>
              <a:gd name="connsiteY24" fmla="*/ 1106906 h 1116531"/>
              <a:gd name="connsiteX25" fmla="*/ 539015 w 914400"/>
              <a:gd name="connsiteY25" fmla="*/ 1116531 h 1116531"/>
              <a:gd name="connsiteX26" fmla="*/ 163629 w 914400"/>
              <a:gd name="connsiteY26" fmla="*/ 1106906 h 1116531"/>
              <a:gd name="connsiteX27" fmla="*/ 144379 w 914400"/>
              <a:gd name="connsiteY27" fmla="*/ 1078030 h 1116531"/>
              <a:gd name="connsiteX28" fmla="*/ 115503 w 914400"/>
              <a:gd name="connsiteY28" fmla="*/ 1068405 h 1116531"/>
              <a:gd name="connsiteX29" fmla="*/ 57751 w 914400"/>
              <a:gd name="connsiteY29" fmla="*/ 1029904 h 1116531"/>
              <a:gd name="connsiteX30" fmla="*/ 0 w 914400"/>
              <a:gd name="connsiteY30" fmla="*/ 972152 h 1116531"/>
              <a:gd name="connsiteX31" fmla="*/ 9625 w 914400"/>
              <a:gd name="connsiteY31" fmla="*/ 924026 h 1116531"/>
              <a:gd name="connsiteX32" fmla="*/ 38501 w 914400"/>
              <a:gd name="connsiteY32" fmla="*/ 904775 h 1116531"/>
              <a:gd name="connsiteX33" fmla="*/ 57751 w 914400"/>
              <a:gd name="connsiteY33" fmla="*/ 798897 h 1116531"/>
              <a:gd name="connsiteX34" fmla="*/ 67377 w 914400"/>
              <a:gd name="connsiteY34" fmla="*/ 770021 h 1116531"/>
              <a:gd name="connsiteX35" fmla="*/ 96253 w 914400"/>
              <a:gd name="connsiteY35" fmla="*/ 616017 h 1116531"/>
              <a:gd name="connsiteX36" fmla="*/ 115503 w 914400"/>
              <a:gd name="connsiteY36" fmla="*/ 587141 h 1116531"/>
              <a:gd name="connsiteX37" fmla="*/ 125128 w 914400"/>
              <a:gd name="connsiteY37" fmla="*/ 548640 h 1116531"/>
              <a:gd name="connsiteX38" fmla="*/ 134754 w 914400"/>
              <a:gd name="connsiteY38" fmla="*/ 519765 h 1116531"/>
              <a:gd name="connsiteX39" fmla="*/ 163629 w 914400"/>
              <a:gd name="connsiteY39" fmla="*/ 423512 h 1116531"/>
              <a:gd name="connsiteX40" fmla="*/ 173255 w 914400"/>
              <a:gd name="connsiteY40" fmla="*/ 385011 h 1116531"/>
              <a:gd name="connsiteX41" fmla="*/ 202130 w 914400"/>
              <a:gd name="connsiteY41" fmla="*/ 365760 h 1116531"/>
              <a:gd name="connsiteX42" fmla="*/ 221381 w 914400"/>
              <a:gd name="connsiteY42" fmla="*/ 336885 h 1116531"/>
              <a:gd name="connsiteX43" fmla="*/ 259882 w 914400"/>
              <a:gd name="connsiteY43" fmla="*/ 279133 h 1116531"/>
              <a:gd name="connsiteX44" fmla="*/ 288758 w 914400"/>
              <a:gd name="connsiteY44" fmla="*/ 240632 h 1116531"/>
              <a:gd name="connsiteX45" fmla="*/ 308008 w 914400"/>
              <a:gd name="connsiteY45" fmla="*/ 211756 h 1116531"/>
              <a:gd name="connsiteX46" fmla="*/ 346509 w 914400"/>
              <a:gd name="connsiteY46" fmla="*/ 182880 h 1116531"/>
              <a:gd name="connsiteX47" fmla="*/ 375385 w 914400"/>
              <a:gd name="connsiteY47" fmla="*/ 154005 h 1116531"/>
              <a:gd name="connsiteX48" fmla="*/ 433137 w 914400"/>
              <a:gd name="connsiteY48" fmla="*/ 144379 h 1116531"/>
              <a:gd name="connsiteX49" fmla="*/ 413886 w 914400"/>
              <a:gd name="connsiteY49" fmla="*/ 115504 h 1116531"/>
              <a:gd name="connsiteX50" fmla="*/ 385010 w 914400"/>
              <a:gd name="connsiteY50" fmla="*/ 86628 h 1116531"/>
              <a:gd name="connsiteX51" fmla="*/ 346509 w 914400"/>
              <a:gd name="connsiteY51" fmla="*/ 48127 h 1116531"/>
              <a:gd name="connsiteX52" fmla="*/ 375385 w 914400"/>
              <a:gd name="connsiteY52" fmla="*/ 28876 h 1116531"/>
              <a:gd name="connsiteX53" fmla="*/ 442762 w 914400"/>
              <a:gd name="connsiteY53" fmla="*/ 9626 h 1116531"/>
              <a:gd name="connsiteX54" fmla="*/ 471638 w 914400"/>
              <a:gd name="connsiteY54" fmla="*/ 0 h 1116531"/>
              <a:gd name="connsiteX55" fmla="*/ 529389 w 914400"/>
              <a:gd name="connsiteY55" fmla="*/ 9626 h 1116531"/>
              <a:gd name="connsiteX56" fmla="*/ 587141 w 914400"/>
              <a:gd name="connsiteY56" fmla="*/ 28876 h 1116531"/>
              <a:gd name="connsiteX57" fmla="*/ 596766 w 914400"/>
              <a:gd name="connsiteY57" fmla="*/ 57752 h 1116531"/>
              <a:gd name="connsiteX58" fmla="*/ 548640 w 914400"/>
              <a:gd name="connsiteY58" fmla="*/ 96253 h 1116531"/>
              <a:gd name="connsiteX59" fmla="*/ 519764 w 914400"/>
              <a:gd name="connsiteY59" fmla="*/ 115504 h 1116531"/>
              <a:gd name="connsiteX60" fmla="*/ 490888 w 914400"/>
              <a:gd name="connsiteY60" fmla="*/ 125129 h 1116531"/>
              <a:gd name="connsiteX61" fmla="*/ 471638 w 914400"/>
              <a:gd name="connsiteY61" fmla="*/ 154005 h 1116531"/>
              <a:gd name="connsiteX62" fmla="*/ 462013 w 914400"/>
              <a:gd name="connsiteY62" fmla="*/ 202131 h 1116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914400" h="1116531">
                <a:moveTo>
                  <a:pt x="413886" y="154005"/>
                </a:moveTo>
                <a:cubicBezTo>
                  <a:pt x="465221" y="157213"/>
                  <a:pt x="517558" y="153034"/>
                  <a:pt x="567890" y="163630"/>
                </a:cubicBezTo>
                <a:cubicBezTo>
                  <a:pt x="581210" y="166434"/>
                  <a:pt x="586309" y="183792"/>
                  <a:pt x="596766" y="192506"/>
                </a:cubicBezTo>
                <a:cubicBezTo>
                  <a:pt x="605653" y="199912"/>
                  <a:pt x="616017" y="205339"/>
                  <a:pt x="625642" y="211756"/>
                </a:cubicBezTo>
                <a:cubicBezTo>
                  <a:pt x="628850" y="221381"/>
                  <a:pt x="630730" y="231557"/>
                  <a:pt x="635267" y="240632"/>
                </a:cubicBezTo>
                <a:cubicBezTo>
                  <a:pt x="640440" y="250979"/>
                  <a:pt x="649961" y="258875"/>
                  <a:pt x="654518" y="269508"/>
                </a:cubicBezTo>
                <a:cubicBezTo>
                  <a:pt x="659729" y="281667"/>
                  <a:pt x="658227" y="296177"/>
                  <a:pt x="664143" y="308009"/>
                </a:cubicBezTo>
                <a:cubicBezTo>
                  <a:pt x="674490" y="328703"/>
                  <a:pt x="702644" y="365760"/>
                  <a:pt x="702644" y="365760"/>
                </a:cubicBezTo>
                <a:cubicBezTo>
                  <a:pt x="709061" y="391428"/>
                  <a:pt x="713528" y="417663"/>
                  <a:pt x="721895" y="442763"/>
                </a:cubicBezTo>
                <a:cubicBezTo>
                  <a:pt x="728312" y="462013"/>
                  <a:pt x="721895" y="494097"/>
                  <a:pt x="741145" y="500514"/>
                </a:cubicBezTo>
                <a:lnTo>
                  <a:pt x="770021" y="510139"/>
                </a:lnTo>
                <a:cubicBezTo>
                  <a:pt x="825188" y="592893"/>
                  <a:pt x="759047" y="488190"/>
                  <a:pt x="798897" y="567891"/>
                </a:cubicBezTo>
                <a:cubicBezTo>
                  <a:pt x="804070" y="578238"/>
                  <a:pt x="811730" y="587142"/>
                  <a:pt x="818147" y="596767"/>
                </a:cubicBezTo>
                <a:cubicBezTo>
                  <a:pt x="821356" y="612809"/>
                  <a:pt x="822029" y="629575"/>
                  <a:pt x="827773" y="644893"/>
                </a:cubicBezTo>
                <a:cubicBezTo>
                  <a:pt x="831835" y="655725"/>
                  <a:pt x="842325" y="663198"/>
                  <a:pt x="847023" y="673769"/>
                </a:cubicBezTo>
                <a:cubicBezTo>
                  <a:pt x="855264" y="692312"/>
                  <a:pt x="861353" y="711834"/>
                  <a:pt x="866274" y="731520"/>
                </a:cubicBezTo>
                <a:cubicBezTo>
                  <a:pt x="869482" y="744354"/>
                  <a:pt x="872098" y="757350"/>
                  <a:pt x="875899" y="770021"/>
                </a:cubicBezTo>
                <a:cubicBezTo>
                  <a:pt x="881730" y="789457"/>
                  <a:pt x="891169" y="807875"/>
                  <a:pt x="895149" y="827773"/>
                </a:cubicBezTo>
                <a:lnTo>
                  <a:pt x="914400" y="924026"/>
                </a:lnTo>
                <a:cubicBezTo>
                  <a:pt x="901566" y="949693"/>
                  <a:pt x="903739" y="994068"/>
                  <a:pt x="875899" y="1001028"/>
                </a:cubicBezTo>
                <a:cubicBezTo>
                  <a:pt x="848263" y="1007937"/>
                  <a:pt x="803084" y="1018185"/>
                  <a:pt x="779646" y="1029904"/>
                </a:cubicBezTo>
                <a:cubicBezTo>
                  <a:pt x="766812" y="1036321"/>
                  <a:pt x="754467" y="1043825"/>
                  <a:pt x="741145" y="1049154"/>
                </a:cubicBezTo>
                <a:cubicBezTo>
                  <a:pt x="722305" y="1056690"/>
                  <a:pt x="700278" y="1057149"/>
                  <a:pt x="683394" y="1068405"/>
                </a:cubicBezTo>
                <a:cubicBezTo>
                  <a:pt x="673769" y="1074822"/>
                  <a:pt x="665390" y="1083702"/>
                  <a:pt x="654518" y="1087655"/>
                </a:cubicBezTo>
                <a:cubicBezTo>
                  <a:pt x="629654" y="1096697"/>
                  <a:pt x="603183" y="1100489"/>
                  <a:pt x="577516" y="1106906"/>
                </a:cubicBezTo>
                <a:lnTo>
                  <a:pt x="539015" y="1116531"/>
                </a:lnTo>
                <a:cubicBezTo>
                  <a:pt x="413886" y="1113323"/>
                  <a:pt x="288207" y="1119060"/>
                  <a:pt x="163629" y="1106906"/>
                </a:cubicBezTo>
                <a:cubicBezTo>
                  <a:pt x="152116" y="1105783"/>
                  <a:pt x="153412" y="1085257"/>
                  <a:pt x="144379" y="1078030"/>
                </a:cubicBezTo>
                <a:cubicBezTo>
                  <a:pt x="136456" y="1071692"/>
                  <a:pt x="125128" y="1071613"/>
                  <a:pt x="115503" y="1068405"/>
                </a:cubicBezTo>
                <a:cubicBezTo>
                  <a:pt x="96252" y="1055571"/>
                  <a:pt x="74111" y="1046264"/>
                  <a:pt x="57751" y="1029904"/>
                </a:cubicBezTo>
                <a:lnTo>
                  <a:pt x="0" y="972152"/>
                </a:lnTo>
                <a:cubicBezTo>
                  <a:pt x="3208" y="956110"/>
                  <a:pt x="1508" y="938230"/>
                  <a:pt x="9625" y="924026"/>
                </a:cubicBezTo>
                <a:cubicBezTo>
                  <a:pt x="15364" y="913982"/>
                  <a:pt x="34348" y="915572"/>
                  <a:pt x="38501" y="904775"/>
                </a:cubicBezTo>
                <a:cubicBezTo>
                  <a:pt x="51378" y="871295"/>
                  <a:pt x="50235" y="833972"/>
                  <a:pt x="57751" y="798897"/>
                </a:cubicBezTo>
                <a:cubicBezTo>
                  <a:pt x="59877" y="788976"/>
                  <a:pt x="64168" y="779646"/>
                  <a:pt x="67377" y="770021"/>
                </a:cubicBezTo>
                <a:cubicBezTo>
                  <a:pt x="70764" y="736147"/>
                  <a:pt x="72002" y="652395"/>
                  <a:pt x="96253" y="616017"/>
                </a:cubicBezTo>
                <a:lnTo>
                  <a:pt x="115503" y="587141"/>
                </a:lnTo>
                <a:cubicBezTo>
                  <a:pt x="118711" y="574307"/>
                  <a:pt x="121494" y="561360"/>
                  <a:pt x="125128" y="548640"/>
                </a:cubicBezTo>
                <a:cubicBezTo>
                  <a:pt x="127915" y="538885"/>
                  <a:pt x="132764" y="529714"/>
                  <a:pt x="134754" y="519765"/>
                </a:cubicBezTo>
                <a:cubicBezTo>
                  <a:pt x="152451" y="431281"/>
                  <a:pt x="128513" y="476188"/>
                  <a:pt x="163629" y="423512"/>
                </a:cubicBezTo>
                <a:cubicBezTo>
                  <a:pt x="166838" y="410678"/>
                  <a:pt x="165917" y="396018"/>
                  <a:pt x="173255" y="385011"/>
                </a:cubicBezTo>
                <a:cubicBezTo>
                  <a:pt x="179672" y="375386"/>
                  <a:pt x="193950" y="373940"/>
                  <a:pt x="202130" y="365760"/>
                </a:cubicBezTo>
                <a:cubicBezTo>
                  <a:pt x="210310" y="357580"/>
                  <a:pt x="214964" y="346510"/>
                  <a:pt x="221381" y="336885"/>
                </a:cubicBezTo>
                <a:cubicBezTo>
                  <a:pt x="237753" y="287767"/>
                  <a:pt x="220555" y="325015"/>
                  <a:pt x="259882" y="279133"/>
                </a:cubicBezTo>
                <a:cubicBezTo>
                  <a:pt x="270322" y="266953"/>
                  <a:pt x="279434" y="253686"/>
                  <a:pt x="288758" y="240632"/>
                </a:cubicBezTo>
                <a:cubicBezTo>
                  <a:pt x="295482" y="231219"/>
                  <a:pt x="299828" y="219936"/>
                  <a:pt x="308008" y="211756"/>
                </a:cubicBezTo>
                <a:cubicBezTo>
                  <a:pt x="319351" y="200412"/>
                  <a:pt x="334329" y="193320"/>
                  <a:pt x="346509" y="182880"/>
                </a:cubicBezTo>
                <a:cubicBezTo>
                  <a:pt x="356844" y="174021"/>
                  <a:pt x="362946" y="159533"/>
                  <a:pt x="375385" y="154005"/>
                </a:cubicBezTo>
                <a:cubicBezTo>
                  <a:pt x="393219" y="146079"/>
                  <a:pt x="413886" y="147588"/>
                  <a:pt x="433137" y="144379"/>
                </a:cubicBezTo>
                <a:cubicBezTo>
                  <a:pt x="426720" y="134754"/>
                  <a:pt x="421292" y="124391"/>
                  <a:pt x="413886" y="115504"/>
                </a:cubicBezTo>
                <a:cubicBezTo>
                  <a:pt x="405172" y="105047"/>
                  <a:pt x="392561" y="97954"/>
                  <a:pt x="385010" y="86628"/>
                </a:cubicBezTo>
                <a:cubicBezTo>
                  <a:pt x="355676" y="42627"/>
                  <a:pt x="401511" y="66460"/>
                  <a:pt x="346509" y="48127"/>
                </a:cubicBezTo>
                <a:cubicBezTo>
                  <a:pt x="356134" y="41710"/>
                  <a:pt x="364644" y="33172"/>
                  <a:pt x="375385" y="28876"/>
                </a:cubicBezTo>
                <a:cubicBezTo>
                  <a:pt x="397072" y="20201"/>
                  <a:pt x="420389" y="16338"/>
                  <a:pt x="442762" y="9626"/>
                </a:cubicBezTo>
                <a:cubicBezTo>
                  <a:pt x="452480" y="6711"/>
                  <a:pt x="462013" y="3209"/>
                  <a:pt x="471638" y="0"/>
                </a:cubicBezTo>
                <a:cubicBezTo>
                  <a:pt x="490888" y="3209"/>
                  <a:pt x="510456" y="4893"/>
                  <a:pt x="529389" y="9626"/>
                </a:cubicBezTo>
                <a:cubicBezTo>
                  <a:pt x="549075" y="14548"/>
                  <a:pt x="587141" y="28876"/>
                  <a:pt x="587141" y="28876"/>
                </a:cubicBezTo>
                <a:cubicBezTo>
                  <a:pt x="590349" y="38501"/>
                  <a:pt x="598434" y="47744"/>
                  <a:pt x="596766" y="57752"/>
                </a:cubicBezTo>
                <a:cubicBezTo>
                  <a:pt x="591644" y="88485"/>
                  <a:pt x="571163" y="88745"/>
                  <a:pt x="548640" y="96253"/>
                </a:cubicBezTo>
                <a:cubicBezTo>
                  <a:pt x="539015" y="102670"/>
                  <a:pt x="530111" y="110331"/>
                  <a:pt x="519764" y="115504"/>
                </a:cubicBezTo>
                <a:cubicBezTo>
                  <a:pt x="510689" y="120041"/>
                  <a:pt x="498811" y="118791"/>
                  <a:pt x="490888" y="125129"/>
                </a:cubicBezTo>
                <a:cubicBezTo>
                  <a:pt x="481855" y="132356"/>
                  <a:pt x="478055" y="144380"/>
                  <a:pt x="471638" y="154005"/>
                </a:cubicBezTo>
                <a:lnTo>
                  <a:pt x="462013" y="202131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6 kg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432571" y="579733"/>
            <a:ext cx="1071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đĩa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vi-VN" sz="24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115071" y="658165"/>
            <a:ext cx="3175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1946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4.44444E-6 L -0.27188 -0.034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42" y="-171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0.00278 L -0.43971 -0.0317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92" y="-173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79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16</cp:revision>
  <dcterms:created xsi:type="dcterms:W3CDTF">2023-12-23T01:51:31Z</dcterms:created>
  <dcterms:modified xsi:type="dcterms:W3CDTF">2023-12-25T01:41:17Z</dcterms:modified>
</cp:coreProperties>
</file>