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notesMasterIdLst>
    <p:notesMasterId r:id="rId17"/>
  </p:notesMasterIdLst>
  <p:sldIdLst>
    <p:sldId id="258" r:id="rId9"/>
    <p:sldId id="259" r:id="rId10"/>
    <p:sldId id="260" r:id="rId11"/>
    <p:sldId id="262" r:id="rId12"/>
    <p:sldId id="261" r:id="rId13"/>
    <p:sldId id="263" r:id="rId14"/>
    <p:sldId id="264" r:id="rId15"/>
    <p:sldId id="2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7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D7FC1-8F15-44F3-BD31-4044EA9D19E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0098-4E7B-466D-B157-FA2986DE1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9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7D0F2F-88DF-4059-B31F-24DF8F6CB220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1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7D0F2F-88DF-4059-B31F-24DF8F6CB220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10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7D0F2F-88DF-4059-B31F-24DF8F6CB220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1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7D0F2F-88DF-4059-B31F-24DF8F6CB220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1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6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9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81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58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85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177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7433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81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55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31" y="2341530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111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9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04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496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39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47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621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529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84" y="4773279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114" y="66730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94993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87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96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95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21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80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5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8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36499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2171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80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5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29" y="234152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109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73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9397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5478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1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9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9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51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01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77734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52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81" y="477327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112" y="6672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838322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444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9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9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965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80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48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75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2940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37542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80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45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25" y="2341520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10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99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00283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07058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6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111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08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0997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519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77" y="4773269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108" y="66720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90661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759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86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85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839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92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40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67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6937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9905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92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37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19" y="2341512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99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23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78511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2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68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8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303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96216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511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72" y="4773261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102" y="66712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0193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205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78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77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97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82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30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57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7276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66984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82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27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13" y="2341502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93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13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179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394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100747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367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103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6653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501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65" y="4773251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96" y="66702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828607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362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68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67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25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7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11" y="1449318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1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1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45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7744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625588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70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15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205" y="2341490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8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79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8479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47798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15698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202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517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12244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7" y="4650489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57" y="4773239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88" y="66690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803334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69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6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55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39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0600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159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7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249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98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991528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77711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5306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8393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311780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5159352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113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3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7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7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D0CEF-B417-44AB-A987-9193B90D188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40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4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658C-399F-40C5-8F1C-3F8262FA4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1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2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0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BCAB9-BCB0-49DC-9F8F-6EF97ECF2031}" type="datetimeFigureOut">
              <a:rPr lang="en-US" smtClean="0">
                <a:solidFill>
                  <a:srgbClr val="696464"/>
                </a:solidFill>
              </a:rPr>
              <a:pPr/>
              <a:t>10/15/2021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3E0219-08DF-4496-B26D-3C95246B7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6356" y="4646140"/>
            <a:ext cx="12079288" cy="19492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5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5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5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5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endParaRPr lang="en-US" sz="54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0794" y="5128763"/>
            <a:ext cx="1428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79082" y="5123161"/>
            <a:ext cx="1482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ơm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1144" y="5123161"/>
            <a:ext cx="1359876" cy="930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Administrator\Desktop\nhan bie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2192000" cy="446707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64372410"/>
      </p:ext>
    </p:extLst>
  </p:cSld>
  <p:clrMapOvr>
    <a:masterClrMapping/>
  </p:clrMapOvr>
  <p:transition advTm="185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41E5F6-772C-F74B-A4AA-C2D6EDE56098}"/>
              </a:ext>
            </a:extLst>
          </p:cNvPr>
          <p:cNvSpPr txBox="1"/>
          <p:nvPr/>
        </p:nvSpPr>
        <p:spPr>
          <a:xfrm>
            <a:off x="1558887" y="2307265"/>
            <a:ext cx="581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x-none" dirty="0">
              <a:solidFill>
                <a:prstClr val="black"/>
              </a:solidFill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455" y="2185042"/>
            <a:ext cx="2540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err="1" smtClean="0">
                <a:solidFill>
                  <a:srgbClr val="FF3300"/>
                </a:solidFill>
                <a:cs typeface="Times New Roman" pitchFamily="18" charset="0"/>
              </a:rPr>
              <a:t>om</a:t>
            </a:r>
            <a:endParaRPr lang="en-US" altLang="vi-VN" sz="3600" dirty="0">
              <a:solidFill>
                <a:srgbClr val="FF3300"/>
              </a:solidFill>
              <a:cs typeface="Times New Roman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557AB13D-C146-2744-90AA-3975CF3EDB52}"/>
              </a:ext>
            </a:extLst>
          </p:cNvPr>
          <p:cNvCxnSpPr/>
          <p:nvPr/>
        </p:nvCxnSpPr>
        <p:spPr>
          <a:xfrm>
            <a:off x="3143189" y="3282950"/>
            <a:ext cx="37951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ADAEDAC2-7BC6-F440-BE81-4B49430DE327}"/>
              </a:ext>
            </a:extLst>
          </p:cNvPr>
          <p:cNvCxnSpPr/>
          <p:nvPr/>
        </p:nvCxnSpPr>
        <p:spPr>
          <a:xfrm>
            <a:off x="3244756" y="4673991"/>
            <a:ext cx="3871381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 Box 9">
            <a:extLst>
              <a:ext uri="{FF2B5EF4-FFF2-40B4-BE49-F238E27FC236}">
                <a16:creationId xmlns:a16="http://schemas.microsoft.com/office/drawing/2014/main" xmlns="" id="{8E1C8516-BA0C-B440-B57A-92AC21B0D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550" y="3856305"/>
            <a:ext cx="230081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smtClean="0">
                <a:solidFill>
                  <a:srgbClr val="002060"/>
                </a:solidFill>
                <a:cs typeface="Times New Roman" pitchFamily="18" charset="0"/>
              </a:rPr>
              <a:t>ô</a:t>
            </a:r>
            <a:endParaRPr lang="en-US" altLang="vi-VN" sz="3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465" y="5056112"/>
            <a:ext cx="280504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err="1" smtClean="0">
                <a:solidFill>
                  <a:srgbClr val="FF3300"/>
                </a:solidFill>
                <a:cs typeface="Times New Roman" pitchFamily="18" charset="0"/>
              </a:rPr>
              <a:t>ơm</a:t>
            </a:r>
            <a:endParaRPr lang="en-US" altLang="vi-VN" sz="3600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863" y="2344314"/>
            <a:ext cx="2540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smtClean="0">
                <a:solidFill>
                  <a:srgbClr val="002060"/>
                </a:solidFill>
                <a:cs typeface="Times New Roman" pitchFamily="18" charset="0"/>
              </a:rPr>
              <a:t>o</a:t>
            </a:r>
            <a:endParaRPr lang="en-US" altLang="vi-VN" sz="3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-1134036" y="36966"/>
            <a:ext cx="13334999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115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5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15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5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115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5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ơm</a:t>
            </a:r>
            <a:endParaRPr lang="en-US" sz="115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51" y="3772485"/>
            <a:ext cx="25097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err="1" smtClean="0">
                <a:solidFill>
                  <a:srgbClr val="FF3300"/>
                </a:solidFill>
                <a:cs typeface="Times New Roman" pitchFamily="18" charset="0"/>
              </a:rPr>
              <a:t>ôm</a:t>
            </a:r>
            <a:endParaRPr lang="en-US" altLang="vi-VN" sz="3600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xmlns="" id="{8E1C8516-BA0C-B440-B57A-92AC21B0D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489" y="5094805"/>
            <a:ext cx="230081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8800" b="1" dirty="0" smtClean="0">
                <a:solidFill>
                  <a:srgbClr val="002060"/>
                </a:solidFill>
                <a:cs typeface="Times New Roman" pitchFamily="18" charset="0"/>
              </a:rPr>
              <a:t>ơ</a:t>
            </a:r>
            <a:endParaRPr lang="en-US" altLang="vi-VN" sz="3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ADAEDAC2-7BC6-F440-BE81-4B49430DE327}"/>
              </a:ext>
            </a:extLst>
          </p:cNvPr>
          <p:cNvCxnSpPr/>
          <p:nvPr/>
        </p:nvCxnSpPr>
        <p:spPr>
          <a:xfrm>
            <a:off x="3460655" y="5904070"/>
            <a:ext cx="36554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61960" y="150477"/>
            <a:ext cx="137294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11500" dirty="0">
              <a:solidFill>
                <a:srgbClr val="0033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31543" y="147210"/>
            <a:ext cx="8710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11500" dirty="0">
              <a:solidFill>
                <a:srgbClr val="0033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7582882" y="158933"/>
            <a:ext cx="9618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11500" dirty="0">
              <a:solidFill>
                <a:srgbClr val="0033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1768470"/>
      </p:ext>
    </p:extLst>
  </p:cSld>
  <p:clrMapOvr>
    <a:masterClrMapping/>
  </p:clrMapOvr>
  <p:transition advTm="445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8" grpId="0"/>
      <p:bldP spid="19" grpId="0"/>
      <p:bldP spid="20" grpId="0"/>
      <p:bldP spid="16" grpId="0"/>
      <p:bldP spid="21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692" y="741026"/>
            <a:ext cx="2540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3900" b="1" dirty="0" smtClean="0">
                <a:solidFill>
                  <a:srgbClr val="FF3300"/>
                </a:solidFill>
                <a:cs typeface="Times New Roman" pitchFamily="18" charset="0"/>
              </a:rPr>
              <a:t>o</a:t>
            </a:r>
            <a:endParaRPr lang="en-US" altLang="vi-VN" sz="6600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327" y="816601"/>
            <a:ext cx="2540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3900" b="1" dirty="0" smtClean="0">
                <a:solidFill>
                  <a:srgbClr val="002060"/>
                </a:solidFill>
                <a:cs typeface="Times New Roman" pitchFamily="18" charset="0"/>
              </a:rPr>
              <a:t>m</a:t>
            </a:r>
            <a:endParaRPr lang="en-US" altLang="vi-VN" sz="6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967" y="749151"/>
            <a:ext cx="2540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3900" b="1" dirty="0" smtClean="0">
                <a:solidFill>
                  <a:srgbClr val="FF3300"/>
                </a:solidFill>
                <a:cs typeface="Times New Roman" pitchFamily="18" charset="0"/>
              </a:rPr>
              <a:t>ô</a:t>
            </a:r>
            <a:endParaRPr lang="en-US" altLang="vi-VN" sz="6600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xmlns="" id="{62454D15-DE6B-8F4F-A694-9EE7F3DA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987" y="770535"/>
            <a:ext cx="2540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3900" b="1" dirty="0" smtClean="0">
                <a:solidFill>
                  <a:srgbClr val="FF3300"/>
                </a:solidFill>
                <a:cs typeface="Times New Roman" pitchFamily="18" charset="0"/>
              </a:rPr>
              <a:t>ơ</a:t>
            </a:r>
            <a:endParaRPr lang="en-US" altLang="vi-VN" sz="6600" dirty="0">
              <a:solidFill>
                <a:srgbClr val="FF33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800" y="0"/>
            <a:ext cx="11506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66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6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5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khóm</a:t>
            </a:r>
            <a:r>
              <a:rPr lang="en-US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nộm</a:t>
            </a:r>
            <a:endParaRPr lang="en-US" sz="8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tôm</a:t>
            </a:r>
            <a:r>
              <a:rPr lang="en-US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bờm</a:t>
            </a:r>
            <a:r>
              <a:rPr lang="en-US" sz="8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rơm</a:t>
            </a:r>
            <a:endParaRPr lang="en-US" sz="8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3374" y="9352"/>
            <a:ext cx="2525487" cy="1519107"/>
          </a:xfrm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vi-VN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98841" y="9352"/>
            <a:ext cx="2600131" cy="1523869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73374" y="1528430"/>
            <a:ext cx="5125617" cy="151910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8800" dirty="0" err="1" smtClean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777701"/>
      </p:ext>
    </p:extLst>
  </p:cSld>
  <p:clrMapOvr>
    <a:masterClrMapping/>
  </p:clrMapOvr>
  <p:transition advTm="185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787214" y="4908431"/>
            <a:ext cx="68840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đom</a:t>
            </a:r>
            <a:r>
              <a:rPr lang="en-US" sz="8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endParaRPr lang="en-US" sz="8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C9411C-66B2-4DB1-AEED-299ACD95D2AB}"/>
              </a:ext>
            </a:extLst>
          </p:cNvPr>
          <p:cNvSpPr txBox="1"/>
          <p:nvPr/>
        </p:nvSpPr>
        <p:spPr>
          <a:xfrm>
            <a:off x="3360802" y="4913842"/>
            <a:ext cx="3335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5C9411C-66B2-4DB1-AEED-299ACD95D2AB}"/>
              </a:ext>
            </a:extLst>
          </p:cNvPr>
          <p:cNvSpPr txBox="1"/>
          <p:nvPr/>
        </p:nvSpPr>
        <p:spPr>
          <a:xfrm>
            <a:off x="5612134" y="4910868"/>
            <a:ext cx="335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Administrator\Desktop\dom d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2192000" cy="48568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8841098"/>
      </p:ext>
    </p:extLst>
  </p:cSld>
  <p:clrMapOvr>
    <a:masterClrMapping/>
  </p:clrMapOvr>
  <p:transition advTm="185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89735" y="4882796"/>
            <a:ext cx="81427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r>
              <a:rPr lang="en-US" sz="8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endParaRPr lang="en-US" sz="8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90F9844-EBAC-4437-ADEE-42E4941EE51E}"/>
              </a:ext>
            </a:extLst>
          </p:cNvPr>
          <p:cNvSpPr txBox="1"/>
          <p:nvPr/>
        </p:nvSpPr>
        <p:spPr>
          <a:xfrm>
            <a:off x="5738386" y="4886916"/>
            <a:ext cx="31863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Administrator\Desktop\cho d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47968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80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7103" y="5055735"/>
            <a:ext cx="68961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mâm</a:t>
            </a:r>
            <a:r>
              <a:rPr lang="en-US" sz="8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endParaRPr lang="en-US" sz="8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0766F8-5276-429A-A69C-458BE8FBDF4C}"/>
              </a:ext>
            </a:extLst>
          </p:cNvPr>
          <p:cNvSpPr txBox="1"/>
          <p:nvPr/>
        </p:nvSpPr>
        <p:spPr>
          <a:xfrm>
            <a:off x="6342863" y="5055735"/>
            <a:ext cx="36169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ơm</a:t>
            </a:r>
            <a:endParaRPr lang="en-US" sz="8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0"/>
            <a:ext cx="11988800" cy="509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4887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32" y="3879480"/>
            <a:ext cx="2924583" cy="20195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333" y="3565380"/>
            <a:ext cx="3048425" cy="24292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6921" y="3647464"/>
            <a:ext cx="3115111" cy="23053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3648" y="148527"/>
            <a:ext cx="2629267" cy="1238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95485" y="148500"/>
            <a:ext cx="1429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solidFill>
                  <a:srgbClr val="FF0000"/>
                </a:solidFill>
                <a:latin typeface="VNI-Avo" pitchFamily="2" charset="0"/>
              </a:rPr>
              <a:t>om</a:t>
            </a:r>
            <a:endParaRPr lang="en-US" sz="6000" b="1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5865" y="148500"/>
            <a:ext cx="15982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solidFill>
                  <a:srgbClr val="FF0000"/>
                </a:solidFill>
                <a:latin typeface="VNI-Avo" pitchFamily="2" charset="0"/>
              </a:rPr>
              <a:t>oâm</a:t>
            </a:r>
            <a:endParaRPr lang="en-US" sz="6000" b="1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51721" y="148500"/>
            <a:ext cx="15982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solidFill>
                  <a:srgbClr val="FF0000"/>
                </a:solidFill>
                <a:latin typeface="VNI-Avo" pitchFamily="2" charset="0"/>
              </a:rPr>
              <a:t>ôm</a:t>
            </a:r>
            <a:endParaRPr lang="en-US" sz="6000" b="1">
              <a:solidFill>
                <a:srgbClr val="FF0000"/>
              </a:solidFill>
              <a:latin typeface="VNI-Avo" pitchFamily="2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627124"/>
              </p:ext>
            </p:extLst>
          </p:nvPr>
        </p:nvGraphicFramePr>
        <p:xfrm>
          <a:off x="4305109" y="1164136"/>
          <a:ext cx="2844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xmlns="" val="228737469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xmlns="" val="3225892531"/>
                    </a:ext>
                  </a:extLst>
                </a:gridCol>
              </a:tblGrid>
              <a:tr h="4336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rgbClr val="0000FF"/>
                          </a:solidFill>
                          <a:latin typeface="VNI-Avo" pitchFamily="2" charset="0"/>
                        </a:rPr>
                        <a:t>x</a:t>
                      </a:r>
                      <a:endParaRPr lang="en-US" sz="4400" dirty="0">
                        <a:solidFill>
                          <a:srgbClr val="0000FF"/>
                        </a:solidFill>
                        <a:latin typeface="VNI-Avo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rgbClr val="FF00FF"/>
                          </a:solidFill>
                          <a:latin typeface="VNI-Avo" pitchFamily="2" charset="0"/>
                        </a:rPr>
                        <a:t>om</a:t>
                      </a:r>
                      <a:endParaRPr lang="en-US" sz="4400">
                        <a:solidFill>
                          <a:srgbClr val="FF00FF"/>
                        </a:solidFill>
                        <a:latin typeface="VNI-Avo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549917"/>
                  </a:ext>
                </a:extLst>
              </a:tr>
              <a:tr h="4336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400" b="1" i="0" dirty="0" err="1" smtClean="0">
                          <a:solidFill>
                            <a:srgbClr val="FF0000"/>
                          </a:solidFill>
                          <a:latin typeface="VNI-Avo" pitchFamily="2" charset="0"/>
                        </a:rPr>
                        <a:t>xoùm</a:t>
                      </a:r>
                      <a:endParaRPr lang="en-US" sz="4400" b="1" i="0" dirty="0">
                        <a:solidFill>
                          <a:srgbClr val="FF0000"/>
                        </a:solidFill>
                        <a:latin typeface="VNI-Avo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09134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1134" y="2795966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khoùm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2587" y="2795965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voøm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1940" y="2795965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noäm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58291" y="2785667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toâm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79753" y="2795176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VNI-Avo" pitchFamily="2" charset="0"/>
              </a:rPr>
              <a:t>bôøm</a:t>
            </a:r>
            <a:endParaRPr lang="en-US" sz="4400" dirty="0">
              <a:latin typeface="VNI-Avo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67370" y="2795812"/>
            <a:ext cx="1764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rôm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0876" y="5828468"/>
            <a:ext cx="2984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VNI-Avo" pitchFamily="2" charset="0"/>
              </a:rPr>
              <a:t>ñ</a:t>
            </a:r>
            <a:r>
              <a:rPr lang="en-US" sz="4400" smtClean="0">
                <a:latin typeface="VNI-Avo" pitchFamily="2" charset="0"/>
              </a:rPr>
              <a:t>om ñoùm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72953" y="5828467"/>
            <a:ext cx="2984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choù ñoám</a:t>
            </a:r>
            <a:endParaRPr lang="en-US" sz="4400">
              <a:latin typeface="VNI-Avo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07549" y="5828467"/>
            <a:ext cx="31240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VNI-Avo" pitchFamily="2" charset="0"/>
              </a:rPr>
              <a:t>maâm côm</a:t>
            </a:r>
            <a:endParaRPr lang="en-US" sz="4400"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D:\HE 2016\san pham\bai 27 thanh pho hue\nhac\cuoi1.mp3"/>
  <p:tag name="PPSNARRATION" val="59,79171659,D:\danh dia\Thanh pho Can Tho\Bai 22 Thanh pho Can Tho_pptx\Media.ppcx"/>
  <p:tag name="ISPRING_CUSTOM_TIMING_USED" val="1"/>
  <p:tag name="ISPRING_SLIDE_INDENT_LEVEL" val="0"/>
  <p:tag name="ISPRING_PRESENTER_ID" val="{B68A5AE1-99C1-41FA-AFAB-4C5CB90654C0}"/>
  <p:tag name="GENSWF_SLIDE_TITLE" val="Tài liệu tham khảo"/>
  <p:tag name="ISPRING_PLAYER_LAYOUT_TYPE" val="Video"/>
  <p:tag name="ISPRING_SLIDE_ID_2" val="{C95AC114-F340-4508-929A-E3542379EDE0}"/>
  <p:tag name="GENSWF_ADVANCE_TIME" val="69"/>
  <p:tag name="TIMING" val="|8|0.4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D:\HE 2016\san pham\bai 27 thanh pho hue\nhac\cuoi1.mp3"/>
  <p:tag name="PPSNARRATION" val="59,79171659,D:\danh dia\Thanh pho Can Tho\Bai 22 Thanh pho Can Tho_pptx\Media.ppcx"/>
  <p:tag name="ISPRING_CUSTOM_TIMING_USED" val="1"/>
  <p:tag name="ISPRING_SLIDE_INDENT_LEVEL" val="0"/>
  <p:tag name="ISPRING_PRESENTER_ID" val="{B68A5AE1-99C1-41FA-AFAB-4C5CB90654C0}"/>
  <p:tag name="GENSWF_SLIDE_TITLE" val="Tài liệu tham khảo"/>
  <p:tag name="ISPRING_PLAYER_LAYOUT_TYPE" val="Video"/>
  <p:tag name="ISPRING_SLIDE_ID_2" val="{C95AC114-F340-4508-929A-E3542379EDE0}"/>
  <p:tag name="GENSWF_ADVANCE_TIME" val="69"/>
  <p:tag name="TIMING" val="|10.6|9.8|1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D:\HE 2016\san pham\bai 27 thanh pho hue\nhac\cuoi1.mp3"/>
  <p:tag name="PPSNARRATION" val="59,79171659,D:\danh dia\Thanh pho Can Tho\Bai 22 Thanh pho Can Tho_pptx\Media.ppcx"/>
  <p:tag name="ISPRING_CUSTOM_TIMING_USED" val="1"/>
  <p:tag name="ISPRING_SLIDE_INDENT_LEVEL" val="0"/>
  <p:tag name="ISPRING_PRESENTER_ID" val="{B68A5AE1-99C1-41FA-AFAB-4C5CB90654C0}"/>
  <p:tag name="GENSWF_SLIDE_TITLE" val="Tài liệu tham khảo"/>
  <p:tag name="ISPRING_PLAYER_LAYOUT_TYPE" val="Video"/>
  <p:tag name="ISPRING_SLIDE_ID_2" val="{C95AC114-F340-4508-929A-E3542379EDE0}"/>
  <p:tag name="GENSWF_ADVANCE_TIME" val="69"/>
  <p:tag name="TIMING" val="|8|0.4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D:\HE 2016\san pham\bai 27 thanh pho hue\nhac\cuoi1.mp3"/>
  <p:tag name="PPSNARRATION" val="59,79171659,D:\danh dia\Thanh pho Can Tho\Bai 22 Thanh pho Can Tho_pptx\Media.ppcx"/>
  <p:tag name="ISPRING_CUSTOM_TIMING_USED" val="1"/>
  <p:tag name="ISPRING_SLIDE_INDENT_LEVEL" val="0"/>
  <p:tag name="ISPRING_PRESENTER_ID" val="{B68A5AE1-99C1-41FA-AFAB-4C5CB90654C0}"/>
  <p:tag name="GENSWF_SLIDE_TITLE" val="Tài liệu tham khảo"/>
  <p:tag name="ISPRING_PLAYER_LAYOUT_TYPE" val="Video"/>
  <p:tag name="ISPRING_SLIDE_ID_2" val="{C95AC114-F340-4508-929A-E3542379EDE0}"/>
  <p:tag name="GENSWF_ADVANCE_TIME" val="69"/>
  <p:tag name="TIMING" val="|8|0.4|2.5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66</Words>
  <Application>Microsoft Office PowerPoint</Application>
  <PresentationFormat>Custom</PresentationFormat>
  <Paragraphs>52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Office Theme</vt:lpstr>
      <vt:lpstr>Equity</vt:lpstr>
      <vt:lpstr>1_Equity</vt:lpstr>
      <vt:lpstr>2_Equity</vt:lpstr>
      <vt:lpstr>3_Equity</vt:lpstr>
      <vt:lpstr>4_Equity</vt:lpstr>
      <vt:lpstr>5_Equity</vt:lpstr>
      <vt:lpstr>6_Equity</vt:lpstr>
      <vt:lpstr>PowerPoint Presentation</vt:lpstr>
      <vt:lpstr>PowerPoint Presentation</vt:lpstr>
      <vt:lpstr>PowerPoint Presentation</vt:lpstr>
      <vt:lpstr>    x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36</dc:title>
  <dc:subject>Vương Hà Bắc</dc:subject>
  <dc:creator>Admin</dc:creator>
  <cp:keywords>Mái Trường Tuổi Thơ</cp:keywords>
  <cp:lastModifiedBy>Admin</cp:lastModifiedBy>
  <cp:revision>43</cp:revision>
  <dcterms:created xsi:type="dcterms:W3CDTF">2020-10-19T12:51:54Z</dcterms:created>
  <dcterms:modified xsi:type="dcterms:W3CDTF">2021-10-15T00:26:44Z</dcterms:modified>
  <cp:category>Kết nối tri thức với cuộc sống</cp:category>
</cp:coreProperties>
</file>