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9" r:id="rId3"/>
    <p:sldMasterId id="2147483691" r:id="rId4"/>
    <p:sldMasterId id="2147483704" r:id="rId5"/>
    <p:sldMasterId id="2147483716" r:id="rId6"/>
    <p:sldMasterId id="2147483728" r:id="rId7"/>
    <p:sldMasterId id="2147483740" r:id="rId8"/>
  </p:sldMasterIdLst>
  <p:notesMasterIdLst>
    <p:notesMasterId r:id="rId27"/>
  </p:notesMasterIdLst>
  <p:sldIdLst>
    <p:sldId id="278" r:id="rId9"/>
    <p:sldId id="261" r:id="rId10"/>
    <p:sldId id="256" r:id="rId11"/>
    <p:sldId id="259" r:id="rId12"/>
    <p:sldId id="279" r:id="rId13"/>
    <p:sldId id="280" r:id="rId14"/>
    <p:sldId id="264" r:id="rId15"/>
    <p:sldId id="267" r:id="rId16"/>
    <p:sldId id="281" r:id="rId17"/>
    <p:sldId id="282" r:id="rId18"/>
    <p:sldId id="266" r:id="rId19"/>
    <p:sldId id="269" r:id="rId20"/>
    <p:sldId id="270" r:id="rId21"/>
    <p:sldId id="271" r:id="rId22"/>
    <p:sldId id="272" r:id="rId23"/>
    <p:sldId id="27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471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62584-C279-4B40-9AA0-9E9326A330A4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06574-A334-4B79-9F23-1F354EB3D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9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accent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accent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accent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9pPr>
          </a:lstStyle>
          <a:p>
            <a:fld id="{413424A7-9F6A-4F46-9ACF-0E1B26BCF01B}" type="slidenum">
              <a:rPr lang="zh-CN" altLang="en-US" sz="120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 sz="1200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11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1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7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9" y="5037663"/>
            <a:ext cx="551167" cy="279400"/>
          </a:xfrm>
        </p:spPr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7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857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3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41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41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513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40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29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9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9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9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416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12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44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795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1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31" indent="0">
              <a:buFontTx/>
              <a:buNone/>
              <a:defRPr/>
            </a:lvl2pPr>
            <a:lvl3pPr marL="914264" indent="0">
              <a:buFontTx/>
              <a:buNone/>
              <a:defRPr/>
            </a:lvl3pPr>
            <a:lvl4pPr marL="1371396" indent="0">
              <a:buFontTx/>
              <a:buNone/>
              <a:defRPr/>
            </a:lvl4pPr>
            <a:lvl5pPr marL="182852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89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23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1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59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8" tIns="45718" rIns="9142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7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95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68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65" y="982139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6" y="982139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1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83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rgbClr val="FFFFFF"/>
                </a:solidFill>
              </a:defRPr>
            </a:lvl1pPr>
            <a:lvl2pPr marL="457131" indent="0" algn="ctr">
              <a:buNone/>
              <a:defRPr sz="2300"/>
            </a:lvl2pPr>
            <a:lvl3pPr marL="914264" indent="0" algn="ctr">
              <a:buNone/>
              <a:defRPr sz="2300"/>
            </a:lvl3pPr>
            <a:lvl4pPr marL="1371396" indent="0" algn="ctr">
              <a:buNone/>
              <a:defRPr sz="2000"/>
            </a:lvl4pPr>
            <a:lvl5pPr marL="1828528" indent="0" algn="ctr">
              <a:buNone/>
              <a:defRPr sz="2000"/>
            </a:lvl5pPr>
            <a:lvl6pPr marL="2285662" indent="0" algn="ctr">
              <a:buNone/>
              <a:defRPr sz="2000"/>
            </a:lvl6pPr>
            <a:lvl7pPr marL="2742790" indent="0" algn="ctr">
              <a:buNone/>
              <a:defRPr sz="2000"/>
            </a:lvl7pPr>
            <a:lvl8pPr marL="3199920" indent="0" algn="ctr">
              <a:buNone/>
              <a:defRPr sz="2000"/>
            </a:lvl8pPr>
            <a:lvl9pPr marL="3657051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8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948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50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7"/>
            <a:ext cx="8769096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2300">
                <a:solidFill>
                  <a:schemeClr val="accent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7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553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44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52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84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47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0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280" tIns="182854" anchor="t">
            <a:normAutofit/>
          </a:bodyPr>
          <a:lstStyle>
            <a:lvl1pPr marL="0" indent="0">
              <a:buNone/>
              <a:defRPr sz="28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31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1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58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3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38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00"/>
          <p:cNvSpPr>
            <a:spLocks noChangeArrowheads="1"/>
          </p:cNvSpPr>
          <p:nvPr/>
        </p:nvSpPr>
        <p:spPr bwMode="gray">
          <a:xfrm>
            <a:off x="118542" y="69852"/>
            <a:ext cx="11993033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wrap="none" lIns="91428" tIns="45718" rIns="91428" bIns="45718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grpSp>
        <p:nvGrpSpPr>
          <p:cNvPr id="5" name="Group 201"/>
          <p:cNvGrpSpPr>
            <a:grpSpLocks/>
          </p:cNvGrpSpPr>
          <p:nvPr/>
        </p:nvGrpSpPr>
        <p:grpSpPr bwMode="auto">
          <a:xfrm>
            <a:off x="334436" y="260352"/>
            <a:ext cx="11523133" cy="4824413"/>
            <a:chOff x="158" y="164"/>
            <a:chExt cx="5444" cy="3039"/>
          </a:xfrm>
        </p:grpSpPr>
        <p:sp>
          <p:nvSpPr>
            <p:cNvPr id="6" name="AutoShape 202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326652"/>
                </a:solidFill>
              </a:endParaRPr>
            </a:p>
          </p:txBody>
        </p:sp>
        <p:sp>
          <p:nvSpPr>
            <p:cNvPr id="7" name="Freeform 203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>
                <a:gd name="T0" fmla="*/ 0 w 35"/>
                <a:gd name="T1" fmla="*/ 165 h 172"/>
                <a:gd name="T2" fmla="*/ 7 w 35"/>
                <a:gd name="T3" fmla="*/ 172 h 172"/>
                <a:gd name="T4" fmla="*/ 14 w 35"/>
                <a:gd name="T5" fmla="*/ 158 h 172"/>
                <a:gd name="T6" fmla="*/ 25 w 35"/>
                <a:gd name="T7" fmla="*/ 169 h 172"/>
                <a:gd name="T8" fmla="*/ 25 w 35"/>
                <a:gd name="T9" fmla="*/ 165 h 172"/>
                <a:gd name="T10" fmla="*/ 25 w 35"/>
                <a:gd name="T11" fmla="*/ 162 h 172"/>
                <a:gd name="T12" fmla="*/ 25 w 35"/>
                <a:gd name="T13" fmla="*/ 155 h 172"/>
                <a:gd name="T14" fmla="*/ 21 w 35"/>
                <a:gd name="T15" fmla="*/ 144 h 172"/>
                <a:gd name="T16" fmla="*/ 21 w 35"/>
                <a:gd name="T17" fmla="*/ 141 h 172"/>
                <a:gd name="T18" fmla="*/ 17 w 35"/>
                <a:gd name="T19" fmla="*/ 134 h 172"/>
                <a:gd name="T20" fmla="*/ 17 w 35"/>
                <a:gd name="T21" fmla="*/ 123 h 172"/>
                <a:gd name="T22" fmla="*/ 21 w 35"/>
                <a:gd name="T23" fmla="*/ 116 h 172"/>
                <a:gd name="T24" fmla="*/ 25 w 35"/>
                <a:gd name="T25" fmla="*/ 109 h 172"/>
                <a:gd name="T26" fmla="*/ 32 w 35"/>
                <a:gd name="T27" fmla="*/ 106 h 172"/>
                <a:gd name="T28" fmla="*/ 35 w 35"/>
                <a:gd name="T29" fmla="*/ 98 h 172"/>
                <a:gd name="T30" fmla="*/ 35 w 35"/>
                <a:gd name="T31" fmla="*/ 91 h 172"/>
                <a:gd name="T32" fmla="*/ 35 w 35"/>
                <a:gd name="T33" fmla="*/ 88 h 172"/>
                <a:gd name="T34" fmla="*/ 32 w 35"/>
                <a:gd name="T35" fmla="*/ 84 h 172"/>
                <a:gd name="T36" fmla="*/ 32 w 35"/>
                <a:gd name="T37" fmla="*/ 77 h 172"/>
                <a:gd name="T38" fmla="*/ 32 w 35"/>
                <a:gd name="T39" fmla="*/ 70 h 172"/>
                <a:gd name="T40" fmla="*/ 32 w 35"/>
                <a:gd name="T41" fmla="*/ 63 h 172"/>
                <a:gd name="T42" fmla="*/ 28 w 35"/>
                <a:gd name="T43" fmla="*/ 53 h 172"/>
                <a:gd name="T44" fmla="*/ 28 w 35"/>
                <a:gd name="T45" fmla="*/ 46 h 172"/>
                <a:gd name="T46" fmla="*/ 28 w 35"/>
                <a:gd name="T47" fmla="*/ 39 h 172"/>
                <a:gd name="T48" fmla="*/ 25 w 35"/>
                <a:gd name="T49" fmla="*/ 35 h 172"/>
                <a:gd name="T50" fmla="*/ 25 w 35"/>
                <a:gd name="T51" fmla="*/ 35 h 172"/>
                <a:gd name="T52" fmla="*/ 25 w 35"/>
                <a:gd name="T53" fmla="*/ 28 h 172"/>
                <a:gd name="T54" fmla="*/ 25 w 35"/>
                <a:gd name="T55" fmla="*/ 21 h 172"/>
                <a:gd name="T56" fmla="*/ 25 w 35"/>
                <a:gd name="T57" fmla="*/ 10 h 172"/>
                <a:gd name="T58" fmla="*/ 28 w 35"/>
                <a:gd name="T59" fmla="*/ 7 h 172"/>
                <a:gd name="T60" fmla="*/ 28 w 35"/>
                <a:gd name="T61" fmla="*/ 3 h 172"/>
                <a:gd name="T62" fmla="*/ 25 w 35"/>
                <a:gd name="T63" fmla="*/ 3 h 172"/>
                <a:gd name="T64" fmla="*/ 25 w 35"/>
                <a:gd name="T65" fmla="*/ 0 h 172"/>
                <a:gd name="T66" fmla="*/ 21 w 35"/>
                <a:gd name="T67" fmla="*/ 0 h 172"/>
                <a:gd name="T68" fmla="*/ 17 w 35"/>
                <a:gd name="T69" fmla="*/ 0 h 172"/>
                <a:gd name="T70" fmla="*/ 14 w 35"/>
                <a:gd name="T71" fmla="*/ 3 h 172"/>
                <a:gd name="T72" fmla="*/ 14 w 35"/>
                <a:gd name="T73" fmla="*/ 10 h 172"/>
                <a:gd name="T74" fmla="*/ 10 w 35"/>
                <a:gd name="T75" fmla="*/ 14 h 172"/>
                <a:gd name="T76" fmla="*/ 10 w 35"/>
                <a:gd name="T77" fmla="*/ 21 h 172"/>
                <a:gd name="T78" fmla="*/ 7 w 35"/>
                <a:gd name="T79" fmla="*/ 21 h 172"/>
                <a:gd name="T80" fmla="*/ 3 w 35"/>
                <a:gd name="T81" fmla="*/ 42 h 172"/>
                <a:gd name="T82" fmla="*/ 3 w 35"/>
                <a:gd name="T83" fmla="*/ 42 h 172"/>
                <a:gd name="T84" fmla="*/ 3 w 35"/>
                <a:gd name="T85" fmla="*/ 49 h 172"/>
                <a:gd name="T86" fmla="*/ 7 w 35"/>
                <a:gd name="T87" fmla="*/ 56 h 172"/>
                <a:gd name="T88" fmla="*/ 7 w 35"/>
                <a:gd name="T89" fmla="*/ 60 h 172"/>
                <a:gd name="T90" fmla="*/ 7 w 35"/>
                <a:gd name="T91" fmla="*/ 70 h 172"/>
                <a:gd name="T92" fmla="*/ 7 w 35"/>
                <a:gd name="T93" fmla="*/ 91 h 172"/>
                <a:gd name="T94" fmla="*/ 7 w 35"/>
                <a:gd name="T95" fmla="*/ 113 h 172"/>
                <a:gd name="T96" fmla="*/ 7 w 35"/>
                <a:gd name="T97" fmla="*/ 134 h 172"/>
                <a:gd name="T98" fmla="*/ 7 w 35"/>
                <a:gd name="T99" fmla="*/ 144 h 172"/>
                <a:gd name="T100" fmla="*/ 7 w 35"/>
                <a:gd name="T101" fmla="*/ 148 h 172"/>
                <a:gd name="T102" fmla="*/ 3 w 35"/>
                <a:gd name="T103" fmla="*/ 155 h 172"/>
                <a:gd name="T104" fmla="*/ 3 w 35"/>
                <a:gd name="T105" fmla="*/ 158 h 172"/>
                <a:gd name="T106" fmla="*/ 0 w 35"/>
                <a:gd name="T107" fmla="*/ 165 h 172"/>
                <a:gd name="T108" fmla="*/ 0 w 35"/>
                <a:gd name="T109" fmla="*/ 1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" name="Freeform 204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4 h 4"/>
                <a:gd name="T4" fmla="*/ 7 w 7"/>
                <a:gd name="T5" fmla="*/ 4 h 4"/>
                <a:gd name="T6" fmla="*/ 3 w 7"/>
                <a:gd name="T7" fmla="*/ 4 h 4"/>
                <a:gd name="T8" fmla="*/ 0 w 7"/>
                <a:gd name="T9" fmla="*/ 0 h 4"/>
                <a:gd name="T10" fmla="*/ 3 w 7"/>
                <a:gd name="T11" fmla="*/ 4 h 4"/>
                <a:gd name="T12" fmla="*/ 7 w 7"/>
                <a:gd name="T13" fmla="*/ 4 h 4"/>
                <a:gd name="T14" fmla="*/ 7 w 7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" name="Freeform 205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0 w 4"/>
                <a:gd name="T5" fmla="*/ 3 h 3"/>
                <a:gd name="T6" fmla="*/ 4 w 4"/>
                <a:gd name="T7" fmla="*/ 0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" name="Freeform 206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>
                <a:gd name="T0" fmla="*/ 0 w 7"/>
                <a:gd name="T1" fmla="*/ 4 h 4"/>
                <a:gd name="T2" fmla="*/ 3 w 7"/>
                <a:gd name="T3" fmla="*/ 4 h 4"/>
                <a:gd name="T4" fmla="*/ 7 w 7"/>
                <a:gd name="T5" fmla="*/ 0 h 4"/>
                <a:gd name="T6" fmla="*/ 3 w 7"/>
                <a:gd name="T7" fmla="*/ 4 h 4"/>
                <a:gd name="T8" fmla="*/ 0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" name="Freeform 207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4 h 4"/>
                <a:gd name="T4" fmla="*/ 4 w 4"/>
                <a:gd name="T5" fmla="*/ 0 h 4"/>
                <a:gd name="T6" fmla="*/ 4 w 4"/>
                <a:gd name="T7" fmla="*/ 4 h 4"/>
                <a:gd name="T8" fmla="*/ 0 w 4"/>
                <a:gd name="T9" fmla="*/ 4 h 4"/>
                <a:gd name="T10" fmla="*/ 0 w 4"/>
                <a:gd name="T11" fmla="*/ 4 h 4"/>
                <a:gd name="T12" fmla="*/ 0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" name="Freeform 208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>
                <a:gd name="T0" fmla="*/ 7 w 7"/>
                <a:gd name="T1" fmla="*/ 28 h 28"/>
                <a:gd name="T2" fmla="*/ 7 w 7"/>
                <a:gd name="T3" fmla="*/ 21 h 28"/>
                <a:gd name="T4" fmla="*/ 7 w 7"/>
                <a:gd name="T5" fmla="*/ 14 h 28"/>
                <a:gd name="T6" fmla="*/ 4 w 7"/>
                <a:gd name="T7" fmla="*/ 7 h 28"/>
                <a:gd name="T8" fmla="*/ 4 w 7"/>
                <a:gd name="T9" fmla="*/ 4 h 28"/>
                <a:gd name="T10" fmla="*/ 0 w 7"/>
                <a:gd name="T11" fmla="*/ 0 h 28"/>
                <a:gd name="T12" fmla="*/ 4 w 7"/>
                <a:gd name="T13" fmla="*/ 4 h 28"/>
                <a:gd name="T14" fmla="*/ 4 w 7"/>
                <a:gd name="T15" fmla="*/ 7 h 28"/>
                <a:gd name="T16" fmla="*/ 7 w 7"/>
                <a:gd name="T17" fmla="*/ 14 h 28"/>
                <a:gd name="T18" fmla="*/ 7 w 7"/>
                <a:gd name="T19" fmla="*/ 21 h 28"/>
                <a:gd name="T20" fmla="*/ 7 w 7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" name="Freeform 209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4 h 4"/>
                <a:gd name="T4" fmla="*/ 0 w 7"/>
                <a:gd name="T5" fmla="*/ 4 h 4"/>
                <a:gd name="T6" fmla="*/ 7 w 7"/>
                <a:gd name="T7" fmla="*/ 0 h 4"/>
                <a:gd name="T8" fmla="*/ 7 w 7"/>
                <a:gd name="T9" fmla="*/ 0 h 4"/>
                <a:gd name="T10" fmla="*/ 7 w 7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" name="Freeform 210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7 w 11"/>
                <a:gd name="T3" fmla="*/ 3 h 3"/>
                <a:gd name="T4" fmla="*/ 0 w 11"/>
                <a:gd name="T5" fmla="*/ 0 h 3"/>
                <a:gd name="T6" fmla="*/ 7 w 11"/>
                <a:gd name="T7" fmla="*/ 3 h 3"/>
                <a:gd name="T8" fmla="*/ 11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5" name="Freeform 211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0 h 3"/>
                <a:gd name="T4" fmla="*/ 7 w 7"/>
                <a:gd name="T5" fmla="*/ 3 h 3"/>
                <a:gd name="T6" fmla="*/ 3 w 7"/>
                <a:gd name="T7" fmla="*/ 3 h 3"/>
                <a:gd name="T8" fmla="*/ 3 w 7"/>
                <a:gd name="T9" fmla="*/ 0 h 3"/>
                <a:gd name="T10" fmla="*/ 0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6" name="Freeform 212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>
                <a:gd name="T0" fmla="*/ 10 w 10"/>
                <a:gd name="T1" fmla="*/ 11 h 46"/>
                <a:gd name="T2" fmla="*/ 7 w 10"/>
                <a:gd name="T3" fmla="*/ 14 h 46"/>
                <a:gd name="T4" fmla="*/ 7 w 10"/>
                <a:gd name="T5" fmla="*/ 18 h 46"/>
                <a:gd name="T6" fmla="*/ 7 w 10"/>
                <a:gd name="T7" fmla="*/ 25 h 46"/>
                <a:gd name="T8" fmla="*/ 7 w 10"/>
                <a:gd name="T9" fmla="*/ 32 h 46"/>
                <a:gd name="T10" fmla="*/ 3 w 10"/>
                <a:gd name="T11" fmla="*/ 35 h 46"/>
                <a:gd name="T12" fmla="*/ 3 w 10"/>
                <a:gd name="T13" fmla="*/ 39 h 46"/>
                <a:gd name="T14" fmla="*/ 3 w 10"/>
                <a:gd name="T15" fmla="*/ 42 h 46"/>
                <a:gd name="T16" fmla="*/ 0 w 10"/>
                <a:gd name="T17" fmla="*/ 46 h 46"/>
                <a:gd name="T18" fmla="*/ 3 w 10"/>
                <a:gd name="T19" fmla="*/ 39 h 46"/>
                <a:gd name="T20" fmla="*/ 3 w 10"/>
                <a:gd name="T21" fmla="*/ 32 h 46"/>
                <a:gd name="T22" fmla="*/ 7 w 10"/>
                <a:gd name="T23" fmla="*/ 28 h 46"/>
                <a:gd name="T24" fmla="*/ 7 w 10"/>
                <a:gd name="T25" fmla="*/ 25 h 46"/>
                <a:gd name="T26" fmla="*/ 7 w 10"/>
                <a:gd name="T27" fmla="*/ 18 h 46"/>
                <a:gd name="T28" fmla="*/ 7 w 10"/>
                <a:gd name="T29" fmla="*/ 14 h 46"/>
                <a:gd name="T30" fmla="*/ 10 w 10"/>
                <a:gd name="T31" fmla="*/ 11 h 46"/>
                <a:gd name="T32" fmla="*/ 3 w 10"/>
                <a:gd name="T33" fmla="*/ 0 h 46"/>
                <a:gd name="T34" fmla="*/ 10 w 10"/>
                <a:gd name="T35" fmla="*/ 7 h 46"/>
                <a:gd name="T36" fmla="*/ 10 w 10"/>
                <a:gd name="T37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7" name="Freeform 213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>
                <a:gd name="T0" fmla="*/ 7 w 7"/>
                <a:gd name="T1" fmla="*/ 0 h 7"/>
                <a:gd name="T2" fmla="*/ 4 w 7"/>
                <a:gd name="T3" fmla="*/ 0 h 7"/>
                <a:gd name="T4" fmla="*/ 0 w 7"/>
                <a:gd name="T5" fmla="*/ 3 h 7"/>
                <a:gd name="T6" fmla="*/ 0 w 7"/>
                <a:gd name="T7" fmla="*/ 3 h 7"/>
                <a:gd name="T8" fmla="*/ 4 w 7"/>
                <a:gd name="T9" fmla="*/ 3 h 7"/>
                <a:gd name="T10" fmla="*/ 4 w 7"/>
                <a:gd name="T11" fmla="*/ 7 h 7"/>
                <a:gd name="T12" fmla="*/ 0 w 7"/>
                <a:gd name="T13" fmla="*/ 3 h 7"/>
                <a:gd name="T14" fmla="*/ 0 w 7"/>
                <a:gd name="T15" fmla="*/ 3 h 7"/>
                <a:gd name="T16" fmla="*/ 0 w 7"/>
                <a:gd name="T17" fmla="*/ 3 h 7"/>
                <a:gd name="T18" fmla="*/ 0 w 7"/>
                <a:gd name="T19" fmla="*/ 3 h 7"/>
                <a:gd name="T20" fmla="*/ 0 w 7"/>
                <a:gd name="T21" fmla="*/ 3 h 7"/>
                <a:gd name="T22" fmla="*/ 0 w 7"/>
                <a:gd name="T23" fmla="*/ 3 h 7"/>
                <a:gd name="T24" fmla="*/ 7 w 7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8" name="Freeform 214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>
                <a:gd name="T0" fmla="*/ 11 w 11"/>
                <a:gd name="T1" fmla="*/ 0 h 7"/>
                <a:gd name="T2" fmla="*/ 11 w 11"/>
                <a:gd name="T3" fmla="*/ 0 h 7"/>
                <a:gd name="T4" fmla="*/ 7 w 11"/>
                <a:gd name="T5" fmla="*/ 0 h 7"/>
                <a:gd name="T6" fmla="*/ 0 w 11"/>
                <a:gd name="T7" fmla="*/ 7 h 7"/>
                <a:gd name="T8" fmla="*/ 0 w 11"/>
                <a:gd name="T9" fmla="*/ 3 h 7"/>
                <a:gd name="T10" fmla="*/ 4 w 11"/>
                <a:gd name="T11" fmla="*/ 3 h 7"/>
                <a:gd name="T12" fmla="*/ 7 w 11"/>
                <a:gd name="T13" fmla="*/ 0 h 7"/>
                <a:gd name="T14" fmla="*/ 11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9" name="Freeform 215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>
                <a:gd name="T0" fmla="*/ 4 w 7"/>
                <a:gd name="T1" fmla="*/ 4 h 4"/>
                <a:gd name="T2" fmla="*/ 4 w 7"/>
                <a:gd name="T3" fmla="*/ 4 h 4"/>
                <a:gd name="T4" fmla="*/ 0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4 w 7"/>
                <a:gd name="T11" fmla="*/ 0 h 4"/>
                <a:gd name="T12" fmla="*/ 7 w 7"/>
                <a:gd name="T13" fmla="*/ 0 h 4"/>
                <a:gd name="T14" fmla="*/ 4 w 7"/>
                <a:gd name="T15" fmla="*/ 0 h 4"/>
                <a:gd name="T16" fmla="*/ 4 w 7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0" name="Freeform 216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>
                <a:gd name="T0" fmla="*/ 0 w 3"/>
                <a:gd name="T1" fmla="*/ 0 h 11"/>
                <a:gd name="T2" fmla="*/ 3 w 3"/>
                <a:gd name="T3" fmla="*/ 7 h 11"/>
                <a:gd name="T4" fmla="*/ 3 w 3"/>
                <a:gd name="T5" fmla="*/ 11 h 11"/>
                <a:gd name="T6" fmla="*/ 3 w 3"/>
                <a:gd name="T7" fmla="*/ 7 h 11"/>
                <a:gd name="T8" fmla="*/ 0 w 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1" name="Freeform 217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>
                <a:gd name="T0" fmla="*/ 0 w 21"/>
                <a:gd name="T1" fmla="*/ 0 h 15"/>
                <a:gd name="T2" fmla="*/ 7 w 21"/>
                <a:gd name="T3" fmla="*/ 8 h 15"/>
                <a:gd name="T4" fmla="*/ 14 w 21"/>
                <a:gd name="T5" fmla="*/ 11 h 15"/>
                <a:gd name="T6" fmla="*/ 21 w 21"/>
                <a:gd name="T7" fmla="*/ 15 h 15"/>
                <a:gd name="T8" fmla="*/ 10 w 21"/>
                <a:gd name="T9" fmla="*/ 11 h 15"/>
                <a:gd name="T10" fmla="*/ 3 w 21"/>
                <a:gd name="T11" fmla="*/ 4 h 15"/>
                <a:gd name="T12" fmla="*/ 0 w 2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2" name="Freeform 218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3 w 7"/>
                <a:gd name="T7" fmla="*/ 3 h 3"/>
                <a:gd name="T8" fmla="*/ 7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3" name="Freeform 219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>
                <a:gd name="T0" fmla="*/ 11 w 25"/>
                <a:gd name="T1" fmla="*/ 4 h 7"/>
                <a:gd name="T2" fmla="*/ 21 w 25"/>
                <a:gd name="T3" fmla="*/ 0 h 7"/>
                <a:gd name="T4" fmla="*/ 25 w 25"/>
                <a:gd name="T5" fmla="*/ 0 h 7"/>
                <a:gd name="T6" fmla="*/ 18 w 25"/>
                <a:gd name="T7" fmla="*/ 4 h 7"/>
                <a:gd name="T8" fmla="*/ 11 w 25"/>
                <a:gd name="T9" fmla="*/ 4 h 7"/>
                <a:gd name="T10" fmla="*/ 0 w 25"/>
                <a:gd name="T11" fmla="*/ 7 h 7"/>
                <a:gd name="T12" fmla="*/ 0 w 25"/>
                <a:gd name="T13" fmla="*/ 7 h 7"/>
                <a:gd name="T14" fmla="*/ 0 w 25"/>
                <a:gd name="T15" fmla="*/ 7 h 7"/>
                <a:gd name="T16" fmla="*/ 11 w 25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4" name="Freeform 220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>
                <a:gd name="T0" fmla="*/ 3 w 7"/>
                <a:gd name="T1" fmla="*/ 15 h 15"/>
                <a:gd name="T2" fmla="*/ 7 w 7"/>
                <a:gd name="T3" fmla="*/ 8 h 15"/>
                <a:gd name="T4" fmla="*/ 3 w 7"/>
                <a:gd name="T5" fmla="*/ 0 h 15"/>
                <a:gd name="T6" fmla="*/ 7 w 7"/>
                <a:gd name="T7" fmla="*/ 8 h 15"/>
                <a:gd name="T8" fmla="*/ 3 w 7"/>
                <a:gd name="T9" fmla="*/ 11 h 15"/>
                <a:gd name="T10" fmla="*/ 3 w 7"/>
                <a:gd name="T11" fmla="*/ 11 h 15"/>
                <a:gd name="T12" fmla="*/ 3 w 7"/>
                <a:gd name="T13" fmla="*/ 15 h 15"/>
                <a:gd name="T14" fmla="*/ 0 w 7"/>
                <a:gd name="T15" fmla="*/ 15 h 15"/>
                <a:gd name="T16" fmla="*/ 0 w 7"/>
                <a:gd name="T17" fmla="*/ 15 h 15"/>
                <a:gd name="T18" fmla="*/ 0 w 7"/>
                <a:gd name="T19" fmla="*/ 15 h 15"/>
                <a:gd name="T20" fmla="*/ 3 w 7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5" name="Freeform 221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3 h 10"/>
                <a:gd name="T4" fmla="*/ 0 w 3"/>
                <a:gd name="T5" fmla="*/ 3 h 10"/>
                <a:gd name="T6" fmla="*/ 3 w 3"/>
                <a:gd name="T7" fmla="*/ 7 h 10"/>
                <a:gd name="T8" fmla="*/ 3 w 3"/>
                <a:gd name="T9" fmla="*/ 10 h 10"/>
                <a:gd name="T10" fmla="*/ 0 w 3"/>
                <a:gd name="T11" fmla="*/ 7 h 10"/>
                <a:gd name="T12" fmla="*/ 0 w 3"/>
                <a:gd name="T13" fmla="*/ 3 h 10"/>
                <a:gd name="T14" fmla="*/ 0 w 3"/>
                <a:gd name="T15" fmla="*/ 3 h 10"/>
                <a:gd name="T16" fmla="*/ 0 w 3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6" name="Freeform 222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>
                <a:gd name="T0" fmla="*/ 4 w 4"/>
                <a:gd name="T1" fmla="*/ 10 h 10"/>
                <a:gd name="T2" fmla="*/ 0 w 4"/>
                <a:gd name="T3" fmla="*/ 3 h 10"/>
                <a:gd name="T4" fmla="*/ 0 w 4"/>
                <a:gd name="T5" fmla="*/ 0 h 10"/>
                <a:gd name="T6" fmla="*/ 0 w 4"/>
                <a:gd name="T7" fmla="*/ 3 h 10"/>
                <a:gd name="T8" fmla="*/ 4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7" name="Freeform 223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>
                <a:gd name="T0" fmla="*/ 0 w 11"/>
                <a:gd name="T1" fmla="*/ 7 h 11"/>
                <a:gd name="T2" fmla="*/ 0 w 11"/>
                <a:gd name="T3" fmla="*/ 11 h 11"/>
                <a:gd name="T4" fmla="*/ 0 w 11"/>
                <a:gd name="T5" fmla="*/ 11 h 11"/>
                <a:gd name="T6" fmla="*/ 0 w 11"/>
                <a:gd name="T7" fmla="*/ 7 h 11"/>
                <a:gd name="T8" fmla="*/ 4 w 11"/>
                <a:gd name="T9" fmla="*/ 7 h 11"/>
                <a:gd name="T10" fmla="*/ 7 w 11"/>
                <a:gd name="T11" fmla="*/ 4 h 11"/>
                <a:gd name="T12" fmla="*/ 11 w 11"/>
                <a:gd name="T13" fmla="*/ 0 h 11"/>
                <a:gd name="T14" fmla="*/ 7 w 11"/>
                <a:gd name="T15" fmla="*/ 0 h 11"/>
                <a:gd name="T16" fmla="*/ 7 w 11"/>
                <a:gd name="T17" fmla="*/ 4 h 11"/>
                <a:gd name="T18" fmla="*/ 0 w 11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8" name="Freeform 224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7 w 14"/>
                <a:gd name="T7" fmla="*/ 4 h 4"/>
                <a:gd name="T8" fmla="*/ 0 w 14"/>
                <a:gd name="T9" fmla="*/ 0 h 4"/>
                <a:gd name="T10" fmla="*/ 7 w 14"/>
                <a:gd name="T11" fmla="*/ 4 h 4"/>
                <a:gd name="T12" fmla="*/ 11 w 14"/>
                <a:gd name="T13" fmla="*/ 4 h 4"/>
                <a:gd name="T14" fmla="*/ 14 w 1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9" name="Freeform 225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0 h 3"/>
                <a:gd name="T4" fmla="*/ 4 w 7"/>
                <a:gd name="T5" fmla="*/ 0 h 3"/>
                <a:gd name="T6" fmla="*/ 7 w 7"/>
                <a:gd name="T7" fmla="*/ 0 h 3"/>
                <a:gd name="T8" fmla="*/ 7 w 7"/>
                <a:gd name="T9" fmla="*/ 0 h 3"/>
                <a:gd name="T10" fmla="*/ 4 w 7"/>
                <a:gd name="T11" fmla="*/ 0 h 3"/>
                <a:gd name="T12" fmla="*/ 4 w 7"/>
                <a:gd name="T13" fmla="*/ 0 h 3"/>
                <a:gd name="T14" fmla="*/ 0 w 7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0" name="Freeform 226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>
                <a:gd name="T0" fmla="*/ 14 w 14"/>
                <a:gd name="T1" fmla="*/ 28 h 28"/>
                <a:gd name="T2" fmla="*/ 4 w 14"/>
                <a:gd name="T3" fmla="*/ 17 h 28"/>
                <a:gd name="T4" fmla="*/ 0 w 14"/>
                <a:gd name="T5" fmla="*/ 17 h 28"/>
                <a:gd name="T6" fmla="*/ 0 w 14"/>
                <a:gd name="T7" fmla="*/ 14 h 28"/>
                <a:gd name="T8" fmla="*/ 0 w 14"/>
                <a:gd name="T9" fmla="*/ 14 h 28"/>
                <a:gd name="T10" fmla="*/ 0 w 14"/>
                <a:gd name="T11" fmla="*/ 7 h 28"/>
                <a:gd name="T12" fmla="*/ 0 w 14"/>
                <a:gd name="T13" fmla="*/ 3 h 28"/>
                <a:gd name="T14" fmla="*/ 0 w 14"/>
                <a:gd name="T15" fmla="*/ 0 h 28"/>
                <a:gd name="T16" fmla="*/ 0 w 14"/>
                <a:gd name="T17" fmla="*/ 7 h 28"/>
                <a:gd name="T18" fmla="*/ 0 w 14"/>
                <a:gd name="T19" fmla="*/ 14 h 28"/>
                <a:gd name="T20" fmla="*/ 4 w 14"/>
                <a:gd name="T21" fmla="*/ 17 h 28"/>
                <a:gd name="T22" fmla="*/ 4 w 14"/>
                <a:gd name="T23" fmla="*/ 17 h 28"/>
                <a:gd name="T24" fmla="*/ 14 w 14"/>
                <a:gd name="T25" fmla="*/ 28 h 28"/>
                <a:gd name="T26" fmla="*/ 14 w 14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1" name="Freeform 227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3 h 3"/>
                <a:gd name="T12" fmla="*/ 0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2" name="Freeform 228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3" name="Freeform 229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>
                <a:gd name="T0" fmla="*/ 4 w 4"/>
                <a:gd name="T1" fmla="*/ 25 h 28"/>
                <a:gd name="T2" fmla="*/ 0 w 4"/>
                <a:gd name="T3" fmla="*/ 14 h 28"/>
                <a:gd name="T4" fmla="*/ 0 w 4"/>
                <a:gd name="T5" fmla="*/ 14 h 28"/>
                <a:gd name="T6" fmla="*/ 0 w 4"/>
                <a:gd name="T7" fmla="*/ 14 h 28"/>
                <a:gd name="T8" fmla="*/ 0 w 4"/>
                <a:gd name="T9" fmla="*/ 14 h 28"/>
                <a:gd name="T10" fmla="*/ 0 w 4"/>
                <a:gd name="T11" fmla="*/ 14 h 28"/>
                <a:gd name="T12" fmla="*/ 0 w 4"/>
                <a:gd name="T13" fmla="*/ 7 h 28"/>
                <a:gd name="T14" fmla="*/ 0 w 4"/>
                <a:gd name="T15" fmla="*/ 4 h 28"/>
                <a:gd name="T16" fmla="*/ 4 w 4"/>
                <a:gd name="T17" fmla="*/ 0 h 28"/>
                <a:gd name="T18" fmla="*/ 0 w 4"/>
                <a:gd name="T19" fmla="*/ 4 h 28"/>
                <a:gd name="T20" fmla="*/ 0 w 4"/>
                <a:gd name="T21" fmla="*/ 7 h 28"/>
                <a:gd name="T22" fmla="*/ 0 w 4"/>
                <a:gd name="T23" fmla="*/ 14 h 28"/>
                <a:gd name="T24" fmla="*/ 0 w 4"/>
                <a:gd name="T25" fmla="*/ 14 h 28"/>
                <a:gd name="T26" fmla="*/ 0 w 4"/>
                <a:gd name="T27" fmla="*/ 18 h 28"/>
                <a:gd name="T28" fmla="*/ 0 w 4"/>
                <a:gd name="T29" fmla="*/ 21 h 28"/>
                <a:gd name="T30" fmla="*/ 4 w 4"/>
                <a:gd name="T31" fmla="*/ 28 h 28"/>
                <a:gd name="T32" fmla="*/ 4 w 4"/>
                <a:gd name="T3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4" name="Freeform 230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7 h 10"/>
                <a:gd name="T4" fmla="*/ 3 w 3"/>
                <a:gd name="T5" fmla="*/ 7 h 10"/>
                <a:gd name="T6" fmla="*/ 3 w 3"/>
                <a:gd name="T7" fmla="*/ 3 h 10"/>
                <a:gd name="T8" fmla="*/ 0 w 3"/>
                <a:gd name="T9" fmla="*/ 0 h 10"/>
                <a:gd name="T10" fmla="*/ 3 w 3"/>
                <a:gd name="T11" fmla="*/ 3 h 10"/>
                <a:gd name="T12" fmla="*/ 3 w 3"/>
                <a:gd name="T13" fmla="*/ 7 h 10"/>
                <a:gd name="T14" fmla="*/ 3 w 3"/>
                <a:gd name="T15" fmla="*/ 7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5" name="Freeform 231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>
                <a:gd name="T0" fmla="*/ 15 w 22"/>
                <a:gd name="T1" fmla="*/ 7 h 11"/>
                <a:gd name="T2" fmla="*/ 0 w 22"/>
                <a:gd name="T3" fmla="*/ 0 h 11"/>
                <a:gd name="T4" fmla="*/ 0 w 22"/>
                <a:gd name="T5" fmla="*/ 0 h 11"/>
                <a:gd name="T6" fmla="*/ 0 w 22"/>
                <a:gd name="T7" fmla="*/ 0 h 11"/>
                <a:gd name="T8" fmla="*/ 0 w 22"/>
                <a:gd name="T9" fmla="*/ 0 h 11"/>
                <a:gd name="T10" fmla="*/ 0 w 22"/>
                <a:gd name="T11" fmla="*/ 0 h 11"/>
                <a:gd name="T12" fmla="*/ 11 w 22"/>
                <a:gd name="T13" fmla="*/ 7 h 11"/>
                <a:gd name="T14" fmla="*/ 18 w 22"/>
                <a:gd name="T15" fmla="*/ 7 h 11"/>
                <a:gd name="T16" fmla="*/ 22 w 22"/>
                <a:gd name="T17" fmla="*/ 11 h 11"/>
                <a:gd name="T18" fmla="*/ 18 w 22"/>
                <a:gd name="T19" fmla="*/ 7 h 11"/>
                <a:gd name="T20" fmla="*/ 15 w 22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6" name="Freeform 232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>
                <a:gd name="T0" fmla="*/ 3 w 3"/>
                <a:gd name="T1" fmla="*/ 0 h 46"/>
                <a:gd name="T2" fmla="*/ 0 w 3"/>
                <a:gd name="T3" fmla="*/ 46 h 46"/>
                <a:gd name="T4" fmla="*/ 0 w 3"/>
                <a:gd name="T5" fmla="*/ 28 h 46"/>
                <a:gd name="T6" fmla="*/ 0 w 3"/>
                <a:gd name="T7" fmla="*/ 14 h 46"/>
                <a:gd name="T8" fmla="*/ 3 w 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7" name="Freeform 233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  <a:gd name="T8" fmla="*/ 14 w 14"/>
                <a:gd name="T9" fmla="*/ 0 h 15"/>
                <a:gd name="T10" fmla="*/ 0 w 1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8" name="Freeform 234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3 h 7"/>
                <a:gd name="T4" fmla="*/ 0 w 4"/>
                <a:gd name="T5" fmla="*/ 7 h 7"/>
                <a:gd name="T6" fmla="*/ 4 w 4"/>
                <a:gd name="T7" fmla="*/ 0 h 7"/>
                <a:gd name="T8" fmla="*/ 4 w 4"/>
                <a:gd name="T9" fmla="*/ 0 h 7"/>
                <a:gd name="T10" fmla="*/ 4 w 4"/>
                <a:gd name="T11" fmla="*/ 0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9" name="Freeform 235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4 w 4"/>
                <a:gd name="T5" fmla="*/ 0 h 3"/>
                <a:gd name="T6" fmla="*/ 0 w 4"/>
                <a:gd name="T7" fmla="*/ 3 h 3"/>
                <a:gd name="T8" fmla="*/ 0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0" name="Freeform 236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3 h 7"/>
                <a:gd name="T4" fmla="*/ 3 w 3"/>
                <a:gd name="T5" fmla="*/ 7 h 7"/>
                <a:gd name="T6" fmla="*/ 0 w 3"/>
                <a:gd name="T7" fmla="*/ 3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1" name="Freeform 237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>
                <a:gd name="T0" fmla="*/ 0 w 11"/>
                <a:gd name="T1" fmla="*/ 21 h 21"/>
                <a:gd name="T2" fmla="*/ 4 w 11"/>
                <a:gd name="T3" fmla="*/ 18 h 21"/>
                <a:gd name="T4" fmla="*/ 4 w 11"/>
                <a:gd name="T5" fmla="*/ 14 h 21"/>
                <a:gd name="T6" fmla="*/ 7 w 11"/>
                <a:gd name="T7" fmla="*/ 7 h 21"/>
                <a:gd name="T8" fmla="*/ 11 w 11"/>
                <a:gd name="T9" fmla="*/ 0 h 21"/>
                <a:gd name="T10" fmla="*/ 11 w 11"/>
                <a:gd name="T11" fmla="*/ 0 h 21"/>
                <a:gd name="T12" fmla="*/ 11 w 11"/>
                <a:gd name="T13" fmla="*/ 0 h 21"/>
                <a:gd name="T14" fmla="*/ 11 w 11"/>
                <a:gd name="T15" fmla="*/ 7 h 21"/>
                <a:gd name="T16" fmla="*/ 7 w 11"/>
                <a:gd name="T17" fmla="*/ 11 h 21"/>
                <a:gd name="T18" fmla="*/ 4 w 11"/>
                <a:gd name="T19" fmla="*/ 18 h 21"/>
                <a:gd name="T20" fmla="*/ 0 w 1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2" name="Freeform 238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>
                <a:gd name="T0" fmla="*/ 0 w 17"/>
                <a:gd name="T1" fmla="*/ 22 h 22"/>
                <a:gd name="T2" fmla="*/ 3 w 17"/>
                <a:gd name="T3" fmla="*/ 18 h 22"/>
                <a:gd name="T4" fmla="*/ 7 w 17"/>
                <a:gd name="T5" fmla="*/ 15 h 22"/>
                <a:gd name="T6" fmla="*/ 14 w 17"/>
                <a:gd name="T7" fmla="*/ 8 h 22"/>
                <a:gd name="T8" fmla="*/ 17 w 17"/>
                <a:gd name="T9" fmla="*/ 0 h 22"/>
                <a:gd name="T10" fmla="*/ 14 w 17"/>
                <a:gd name="T11" fmla="*/ 8 h 22"/>
                <a:gd name="T12" fmla="*/ 7 w 17"/>
                <a:gd name="T13" fmla="*/ 15 h 22"/>
                <a:gd name="T14" fmla="*/ 3 w 17"/>
                <a:gd name="T15" fmla="*/ 18 h 22"/>
                <a:gd name="T16" fmla="*/ 0 w 17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3" name="Freeform 239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>
                <a:gd name="T0" fmla="*/ 0 w 11"/>
                <a:gd name="T1" fmla="*/ 14 h 14"/>
                <a:gd name="T2" fmla="*/ 4 w 11"/>
                <a:gd name="T3" fmla="*/ 7 h 14"/>
                <a:gd name="T4" fmla="*/ 11 w 11"/>
                <a:gd name="T5" fmla="*/ 0 h 14"/>
                <a:gd name="T6" fmla="*/ 11 w 11"/>
                <a:gd name="T7" fmla="*/ 0 h 14"/>
                <a:gd name="T8" fmla="*/ 11 w 11"/>
                <a:gd name="T9" fmla="*/ 0 h 14"/>
                <a:gd name="T10" fmla="*/ 7 w 11"/>
                <a:gd name="T11" fmla="*/ 0 h 14"/>
                <a:gd name="T12" fmla="*/ 7 w 11"/>
                <a:gd name="T13" fmla="*/ 4 h 14"/>
                <a:gd name="T14" fmla="*/ 4 w 11"/>
                <a:gd name="T15" fmla="*/ 7 h 14"/>
                <a:gd name="T16" fmla="*/ 0 w 11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4" name="Freeform 240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>
                <a:gd name="T0" fmla="*/ 0 w 21"/>
                <a:gd name="T1" fmla="*/ 18 h 18"/>
                <a:gd name="T2" fmla="*/ 10 w 21"/>
                <a:gd name="T3" fmla="*/ 10 h 18"/>
                <a:gd name="T4" fmla="*/ 21 w 21"/>
                <a:gd name="T5" fmla="*/ 0 h 18"/>
                <a:gd name="T6" fmla="*/ 21 w 21"/>
                <a:gd name="T7" fmla="*/ 3 h 18"/>
                <a:gd name="T8" fmla="*/ 21 w 21"/>
                <a:gd name="T9" fmla="*/ 3 h 18"/>
                <a:gd name="T10" fmla="*/ 17 w 21"/>
                <a:gd name="T11" fmla="*/ 3 h 18"/>
                <a:gd name="T12" fmla="*/ 14 w 21"/>
                <a:gd name="T13" fmla="*/ 7 h 18"/>
                <a:gd name="T14" fmla="*/ 7 w 21"/>
                <a:gd name="T15" fmla="*/ 10 h 18"/>
                <a:gd name="T16" fmla="*/ 0 w 2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5" name="Freeform 241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>
                <a:gd name="T0" fmla="*/ 0 w 14"/>
                <a:gd name="T1" fmla="*/ 0 h 14"/>
                <a:gd name="T2" fmla="*/ 7 w 14"/>
                <a:gd name="T3" fmla="*/ 7 h 14"/>
                <a:gd name="T4" fmla="*/ 14 w 14"/>
                <a:gd name="T5" fmla="*/ 14 h 14"/>
                <a:gd name="T6" fmla="*/ 10 w 14"/>
                <a:gd name="T7" fmla="*/ 11 h 14"/>
                <a:gd name="T8" fmla="*/ 3 w 14"/>
                <a:gd name="T9" fmla="*/ 4 h 14"/>
                <a:gd name="T10" fmla="*/ 0 w 14"/>
                <a:gd name="T11" fmla="*/ 4 h 14"/>
                <a:gd name="T12" fmla="*/ 0 w 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6" name="Freeform 242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>
                <a:gd name="T0" fmla="*/ 10 w 10"/>
                <a:gd name="T1" fmla="*/ 7 h 7"/>
                <a:gd name="T2" fmla="*/ 0 w 10"/>
                <a:gd name="T3" fmla="*/ 0 h 7"/>
                <a:gd name="T4" fmla="*/ 3 w 10"/>
                <a:gd name="T5" fmla="*/ 3 h 7"/>
                <a:gd name="T6" fmla="*/ 10 w 10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7" name="Freeform 243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>
                <a:gd name="T0" fmla="*/ 0 w 7"/>
                <a:gd name="T1" fmla="*/ 3 h 3"/>
                <a:gd name="T2" fmla="*/ 3 w 7"/>
                <a:gd name="T3" fmla="*/ 0 h 3"/>
                <a:gd name="T4" fmla="*/ 7 w 7"/>
                <a:gd name="T5" fmla="*/ 0 h 3"/>
                <a:gd name="T6" fmla="*/ 3 w 7"/>
                <a:gd name="T7" fmla="*/ 0 h 3"/>
                <a:gd name="T8" fmla="*/ 0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8" name="Freeform 244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4 h 7"/>
                <a:gd name="T4" fmla="*/ 4 w 4"/>
                <a:gd name="T5" fmla="*/ 0 h 7"/>
                <a:gd name="T6" fmla="*/ 0 w 4"/>
                <a:gd name="T7" fmla="*/ 4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9" name="Freeform 245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>
                <a:gd name="T0" fmla="*/ 14 w 14"/>
                <a:gd name="T1" fmla="*/ 0 h 14"/>
                <a:gd name="T2" fmla="*/ 0 w 14"/>
                <a:gd name="T3" fmla="*/ 7 h 14"/>
                <a:gd name="T4" fmla="*/ 0 w 14"/>
                <a:gd name="T5" fmla="*/ 14 h 14"/>
                <a:gd name="T6" fmla="*/ 0 w 14"/>
                <a:gd name="T7" fmla="*/ 7 h 14"/>
                <a:gd name="T8" fmla="*/ 14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0" name="Freeform 246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>
                <a:gd name="T0" fmla="*/ 3 w 7"/>
                <a:gd name="T1" fmla="*/ 0 h 10"/>
                <a:gd name="T2" fmla="*/ 0 w 7"/>
                <a:gd name="T3" fmla="*/ 0 h 10"/>
                <a:gd name="T4" fmla="*/ 0 w 7"/>
                <a:gd name="T5" fmla="*/ 3 h 10"/>
                <a:gd name="T6" fmla="*/ 3 w 7"/>
                <a:gd name="T7" fmla="*/ 3 h 10"/>
                <a:gd name="T8" fmla="*/ 7 w 7"/>
                <a:gd name="T9" fmla="*/ 7 h 10"/>
                <a:gd name="T10" fmla="*/ 7 w 7"/>
                <a:gd name="T11" fmla="*/ 10 h 10"/>
                <a:gd name="T12" fmla="*/ 7 w 7"/>
                <a:gd name="T13" fmla="*/ 7 h 10"/>
                <a:gd name="T14" fmla="*/ 3 w 7"/>
                <a:gd name="T15" fmla="*/ 3 h 10"/>
                <a:gd name="T16" fmla="*/ 0 w 7"/>
                <a:gd name="T17" fmla="*/ 3 h 10"/>
                <a:gd name="T18" fmla="*/ 0 w 7"/>
                <a:gd name="T19" fmla="*/ 3 h 10"/>
                <a:gd name="T20" fmla="*/ 0 w 7"/>
                <a:gd name="T21" fmla="*/ 3 h 10"/>
                <a:gd name="T22" fmla="*/ 0 w 7"/>
                <a:gd name="T23" fmla="*/ 3 h 10"/>
                <a:gd name="T24" fmla="*/ 3 w 7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1" name="Freeform 247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>
                <a:gd name="T0" fmla="*/ 56 w 70"/>
                <a:gd name="T1" fmla="*/ 0 h 3"/>
                <a:gd name="T2" fmla="*/ 28 w 70"/>
                <a:gd name="T3" fmla="*/ 3 h 3"/>
                <a:gd name="T4" fmla="*/ 0 w 70"/>
                <a:gd name="T5" fmla="*/ 0 h 3"/>
                <a:gd name="T6" fmla="*/ 28 w 70"/>
                <a:gd name="T7" fmla="*/ 3 h 3"/>
                <a:gd name="T8" fmla="*/ 56 w 70"/>
                <a:gd name="T9" fmla="*/ 0 h 3"/>
                <a:gd name="T10" fmla="*/ 63 w 70"/>
                <a:gd name="T11" fmla="*/ 0 h 3"/>
                <a:gd name="T12" fmla="*/ 67 w 70"/>
                <a:gd name="T13" fmla="*/ 0 h 3"/>
                <a:gd name="T14" fmla="*/ 70 w 70"/>
                <a:gd name="T15" fmla="*/ 0 h 3"/>
                <a:gd name="T16" fmla="*/ 63 w 70"/>
                <a:gd name="T17" fmla="*/ 0 h 3"/>
                <a:gd name="T18" fmla="*/ 56 w 7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2" name="Freeform 248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>
                <a:gd name="T0" fmla="*/ 0 w 14"/>
                <a:gd name="T1" fmla="*/ 0 h 32"/>
                <a:gd name="T2" fmla="*/ 7 w 14"/>
                <a:gd name="T3" fmla="*/ 7 h 32"/>
                <a:gd name="T4" fmla="*/ 10 w 14"/>
                <a:gd name="T5" fmla="*/ 18 h 32"/>
                <a:gd name="T6" fmla="*/ 14 w 14"/>
                <a:gd name="T7" fmla="*/ 28 h 32"/>
                <a:gd name="T8" fmla="*/ 10 w 14"/>
                <a:gd name="T9" fmla="*/ 28 h 32"/>
                <a:gd name="T10" fmla="*/ 7 w 14"/>
                <a:gd name="T11" fmla="*/ 32 h 32"/>
                <a:gd name="T12" fmla="*/ 10 w 14"/>
                <a:gd name="T13" fmla="*/ 28 h 32"/>
                <a:gd name="T14" fmla="*/ 14 w 14"/>
                <a:gd name="T15" fmla="*/ 28 h 32"/>
                <a:gd name="T16" fmla="*/ 14 w 14"/>
                <a:gd name="T17" fmla="*/ 28 h 32"/>
                <a:gd name="T18" fmla="*/ 10 w 14"/>
                <a:gd name="T19" fmla="*/ 18 h 32"/>
                <a:gd name="T20" fmla="*/ 7 w 14"/>
                <a:gd name="T21" fmla="*/ 7 h 32"/>
                <a:gd name="T22" fmla="*/ 0 w 14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3" name="Freeform 249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>
                <a:gd name="T0" fmla="*/ 3 w 14"/>
                <a:gd name="T1" fmla="*/ 25 h 25"/>
                <a:gd name="T2" fmla="*/ 3 w 14"/>
                <a:gd name="T3" fmla="*/ 25 h 25"/>
                <a:gd name="T4" fmla="*/ 0 w 14"/>
                <a:gd name="T5" fmla="*/ 25 h 25"/>
                <a:gd name="T6" fmla="*/ 14 w 14"/>
                <a:gd name="T7" fmla="*/ 0 h 25"/>
                <a:gd name="T8" fmla="*/ 14 w 14"/>
                <a:gd name="T9" fmla="*/ 0 h 25"/>
                <a:gd name="T10" fmla="*/ 14 w 14"/>
                <a:gd name="T11" fmla="*/ 4 h 25"/>
                <a:gd name="T12" fmla="*/ 10 w 14"/>
                <a:gd name="T13" fmla="*/ 7 h 25"/>
                <a:gd name="T14" fmla="*/ 7 w 14"/>
                <a:gd name="T15" fmla="*/ 14 h 25"/>
                <a:gd name="T16" fmla="*/ 3 w 14"/>
                <a:gd name="T17" fmla="*/ 21 h 25"/>
                <a:gd name="T18" fmla="*/ 3 w 14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4" name="Freeform 250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>
                <a:gd name="T0" fmla="*/ 0 w 18"/>
                <a:gd name="T1" fmla="*/ 0 h 4"/>
                <a:gd name="T2" fmla="*/ 0 w 18"/>
                <a:gd name="T3" fmla="*/ 0 h 4"/>
                <a:gd name="T4" fmla="*/ 0 w 18"/>
                <a:gd name="T5" fmla="*/ 0 h 4"/>
                <a:gd name="T6" fmla="*/ 3 w 18"/>
                <a:gd name="T7" fmla="*/ 0 h 4"/>
                <a:gd name="T8" fmla="*/ 10 w 18"/>
                <a:gd name="T9" fmla="*/ 0 h 4"/>
                <a:gd name="T10" fmla="*/ 18 w 18"/>
                <a:gd name="T11" fmla="*/ 4 h 4"/>
                <a:gd name="T12" fmla="*/ 10 w 18"/>
                <a:gd name="T13" fmla="*/ 4 h 4"/>
                <a:gd name="T14" fmla="*/ 0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5" name="Freeform 251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>
                <a:gd name="T0" fmla="*/ 0 w 4"/>
                <a:gd name="T1" fmla="*/ 4 h 11"/>
                <a:gd name="T2" fmla="*/ 0 w 4"/>
                <a:gd name="T3" fmla="*/ 11 h 11"/>
                <a:gd name="T4" fmla="*/ 0 w 4"/>
                <a:gd name="T5" fmla="*/ 7 h 11"/>
                <a:gd name="T6" fmla="*/ 0 w 4"/>
                <a:gd name="T7" fmla="*/ 4 h 11"/>
                <a:gd name="T8" fmla="*/ 0 w 4"/>
                <a:gd name="T9" fmla="*/ 4 h 11"/>
                <a:gd name="T10" fmla="*/ 4 w 4"/>
                <a:gd name="T11" fmla="*/ 4 h 11"/>
                <a:gd name="T12" fmla="*/ 4 w 4"/>
                <a:gd name="T13" fmla="*/ 4 h 11"/>
                <a:gd name="T14" fmla="*/ 4 w 4"/>
                <a:gd name="T15" fmla="*/ 0 h 11"/>
                <a:gd name="T16" fmla="*/ 0 w 4"/>
                <a:gd name="T17" fmla="*/ 4 h 11"/>
                <a:gd name="T18" fmla="*/ 0 w 4"/>
                <a:gd name="T1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6" name="Freeform 252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7 h 7"/>
                <a:gd name="T4" fmla="*/ 0 w 3"/>
                <a:gd name="T5" fmla="*/ 7 h 7"/>
                <a:gd name="T6" fmla="*/ 0 w 3"/>
                <a:gd name="T7" fmla="*/ 7 h 7"/>
                <a:gd name="T8" fmla="*/ 0 w 3"/>
                <a:gd name="T9" fmla="*/ 4 h 7"/>
                <a:gd name="T10" fmla="*/ 3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7" name="Freeform 253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>
                <a:gd name="T0" fmla="*/ 7 w 7"/>
                <a:gd name="T1" fmla="*/ 0 h 14"/>
                <a:gd name="T2" fmla="*/ 0 w 7"/>
                <a:gd name="T3" fmla="*/ 14 h 14"/>
                <a:gd name="T4" fmla="*/ 0 w 7"/>
                <a:gd name="T5" fmla="*/ 11 h 14"/>
                <a:gd name="T6" fmla="*/ 0 w 7"/>
                <a:gd name="T7" fmla="*/ 7 h 14"/>
                <a:gd name="T8" fmla="*/ 3 w 7"/>
                <a:gd name="T9" fmla="*/ 4 h 14"/>
                <a:gd name="T10" fmla="*/ 7 w 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8" name="Freeform 254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9" name="Freeform 255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>
                <a:gd name="T0" fmla="*/ 10 w 10"/>
                <a:gd name="T1" fmla="*/ 0 h 4"/>
                <a:gd name="T2" fmla="*/ 7 w 10"/>
                <a:gd name="T3" fmla="*/ 4 h 4"/>
                <a:gd name="T4" fmla="*/ 0 w 10"/>
                <a:gd name="T5" fmla="*/ 4 h 4"/>
                <a:gd name="T6" fmla="*/ 7 w 10"/>
                <a:gd name="T7" fmla="*/ 4 h 4"/>
                <a:gd name="T8" fmla="*/ 10 w 1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0" name="Freeform 256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>
                <a:gd name="T0" fmla="*/ 4 w 28"/>
                <a:gd name="T1" fmla="*/ 11 h 49"/>
                <a:gd name="T2" fmla="*/ 0 w 28"/>
                <a:gd name="T3" fmla="*/ 25 h 49"/>
                <a:gd name="T4" fmla="*/ 0 w 28"/>
                <a:gd name="T5" fmla="*/ 32 h 49"/>
                <a:gd name="T6" fmla="*/ 4 w 28"/>
                <a:gd name="T7" fmla="*/ 42 h 49"/>
                <a:gd name="T8" fmla="*/ 7 w 28"/>
                <a:gd name="T9" fmla="*/ 49 h 49"/>
                <a:gd name="T10" fmla="*/ 4 w 28"/>
                <a:gd name="T11" fmla="*/ 42 h 49"/>
                <a:gd name="T12" fmla="*/ 0 w 28"/>
                <a:gd name="T13" fmla="*/ 32 h 49"/>
                <a:gd name="T14" fmla="*/ 0 w 28"/>
                <a:gd name="T15" fmla="*/ 25 h 49"/>
                <a:gd name="T16" fmla="*/ 4 w 28"/>
                <a:gd name="T17" fmla="*/ 11 h 49"/>
                <a:gd name="T18" fmla="*/ 25 w 28"/>
                <a:gd name="T19" fmla="*/ 0 h 49"/>
                <a:gd name="T20" fmla="*/ 28 w 28"/>
                <a:gd name="T21" fmla="*/ 0 h 49"/>
                <a:gd name="T22" fmla="*/ 4 w 28"/>
                <a:gd name="T2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1" name="Freeform 257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>
                <a:gd name="T0" fmla="*/ 14 w 21"/>
                <a:gd name="T1" fmla="*/ 3 h 7"/>
                <a:gd name="T2" fmla="*/ 18 w 21"/>
                <a:gd name="T3" fmla="*/ 3 h 7"/>
                <a:gd name="T4" fmla="*/ 21 w 21"/>
                <a:gd name="T5" fmla="*/ 0 h 7"/>
                <a:gd name="T6" fmla="*/ 18 w 21"/>
                <a:gd name="T7" fmla="*/ 3 h 7"/>
                <a:gd name="T8" fmla="*/ 14 w 21"/>
                <a:gd name="T9" fmla="*/ 3 h 7"/>
                <a:gd name="T10" fmla="*/ 7 w 21"/>
                <a:gd name="T11" fmla="*/ 3 h 7"/>
                <a:gd name="T12" fmla="*/ 0 w 21"/>
                <a:gd name="T13" fmla="*/ 7 h 7"/>
                <a:gd name="T14" fmla="*/ 7 w 21"/>
                <a:gd name="T15" fmla="*/ 3 h 7"/>
                <a:gd name="T16" fmla="*/ 14 w 21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2" name="Freeform 258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>
                <a:gd name="T0" fmla="*/ 7 w 25"/>
                <a:gd name="T1" fmla="*/ 7 h 11"/>
                <a:gd name="T2" fmla="*/ 4 w 25"/>
                <a:gd name="T3" fmla="*/ 7 h 11"/>
                <a:gd name="T4" fmla="*/ 4 w 25"/>
                <a:gd name="T5" fmla="*/ 4 h 11"/>
                <a:gd name="T6" fmla="*/ 0 w 25"/>
                <a:gd name="T7" fmla="*/ 0 h 11"/>
                <a:gd name="T8" fmla="*/ 4 w 25"/>
                <a:gd name="T9" fmla="*/ 4 h 11"/>
                <a:gd name="T10" fmla="*/ 7 w 25"/>
                <a:gd name="T11" fmla="*/ 7 h 11"/>
                <a:gd name="T12" fmla="*/ 7 w 25"/>
                <a:gd name="T13" fmla="*/ 7 h 11"/>
                <a:gd name="T14" fmla="*/ 11 w 25"/>
                <a:gd name="T15" fmla="*/ 7 h 11"/>
                <a:gd name="T16" fmla="*/ 18 w 25"/>
                <a:gd name="T17" fmla="*/ 7 h 11"/>
                <a:gd name="T18" fmla="*/ 25 w 25"/>
                <a:gd name="T19" fmla="*/ 11 h 11"/>
                <a:gd name="T20" fmla="*/ 22 w 25"/>
                <a:gd name="T21" fmla="*/ 7 h 11"/>
                <a:gd name="T22" fmla="*/ 18 w 25"/>
                <a:gd name="T23" fmla="*/ 7 h 11"/>
                <a:gd name="T24" fmla="*/ 11 w 25"/>
                <a:gd name="T25" fmla="*/ 7 h 11"/>
                <a:gd name="T26" fmla="*/ 7 w 25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3" name="Freeform 259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>
                <a:gd name="T0" fmla="*/ 0 w 7"/>
                <a:gd name="T1" fmla="*/ 3 h 3"/>
                <a:gd name="T2" fmla="*/ 7 w 7"/>
                <a:gd name="T3" fmla="*/ 0 h 3"/>
                <a:gd name="T4" fmla="*/ 7 w 7"/>
                <a:gd name="T5" fmla="*/ 0 h 3"/>
                <a:gd name="T6" fmla="*/ 7 w 7"/>
                <a:gd name="T7" fmla="*/ 0 h 3"/>
                <a:gd name="T8" fmla="*/ 0 w 7"/>
                <a:gd name="T9" fmla="*/ 3 h 3"/>
                <a:gd name="T10" fmla="*/ 0 w 7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4" name="Freeform 260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7 w 10"/>
                <a:gd name="T5" fmla="*/ 3 h 10"/>
                <a:gd name="T6" fmla="*/ 3 w 10"/>
                <a:gd name="T7" fmla="*/ 3 h 10"/>
                <a:gd name="T8" fmla="*/ 0 w 10"/>
                <a:gd name="T9" fmla="*/ 10 h 10"/>
                <a:gd name="T10" fmla="*/ 3 w 10"/>
                <a:gd name="T11" fmla="*/ 7 h 10"/>
                <a:gd name="T12" fmla="*/ 7 w 10"/>
                <a:gd name="T13" fmla="*/ 3 h 10"/>
                <a:gd name="T14" fmla="*/ 10 w 10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5" name="Freeform 261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3 h 7"/>
                <a:gd name="T4" fmla="*/ 0 w 4"/>
                <a:gd name="T5" fmla="*/ 0 h 7"/>
                <a:gd name="T6" fmla="*/ 0 w 4"/>
                <a:gd name="T7" fmla="*/ 3 h 7"/>
                <a:gd name="T8" fmla="*/ 0 w 4"/>
                <a:gd name="T9" fmla="*/ 7 h 7"/>
                <a:gd name="T10" fmla="*/ 4 w 4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6" name="Freeform 262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>
                <a:gd name="T0" fmla="*/ 14 w 21"/>
                <a:gd name="T1" fmla="*/ 4 h 7"/>
                <a:gd name="T2" fmla="*/ 18 w 21"/>
                <a:gd name="T3" fmla="*/ 4 h 7"/>
                <a:gd name="T4" fmla="*/ 21 w 21"/>
                <a:gd name="T5" fmla="*/ 0 h 7"/>
                <a:gd name="T6" fmla="*/ 18 w 21"/>
                <a:gd name="T7" fmla="*/ 4 h 7"/>
                <a:gd name="T8" fmla="*/ 14 w 21"/>
                <a:gd name="T9" fmla="*/ 4 h 7"/>
                <a:gd name="T10" fmla="*/ 7 w 21"/>
                <a:gd name="T11" fmla="*/ 4 h 7"/>
                <a:gd name="T12" fmla="*/ 0 w 21"/>
                <a:gd name="T13" fmla="*/ 7 h 7"/>
                <a:gd name="T14" fmla="*/ 7 w 21"/>
                <a:gd name="T15" fmla="*/ 4 h 7"/>
                <a:gd name="T16" fmla="*/ 14 w 21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7" name="Freeform 263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>
                <a:gd name="T0" fmla="*/ 14 w 25"/>
                <a:gd name="T1" fmla="*/ 7 h 10"/>
                <a:gd name="T2" fmla="*/ 18 w 25"/>
                <a:gd name="T3" fmla="*/ 7 h 10"/>
                <a:gd name="T4" fmla="*/ 25 w 25"/>
                <a:gd name="T5" fmla="*/ 0 h 10"/>
                <a:gd name="T6" fmla="*/ 18 w 25"/>
                <a:gd name="T7" fmla="*/ 7 h 10"/>
                <a:gd name="T8" fmla="*/ 14 w 25"/>
                <a:gd name="T9" fmla="*/ 7 h 10"/>
                <a:gd name="T10" fmla="*/ 7 w 25"/>
                <a:gd name="T11" fmla="*/ 10 h 10"/>
                <a:gd name="T12" fmla="*/ 0 w 25"/>
                <a:gd name="T13" fmla="*/ 10 h 10"/>
                <a:gd name="T14" fmla="*/ 4 w 25"/>
                <a:gd name="T15" fmla="*/ 10 h 10"/>
                <a:gd name="T16" fmla="*/ 7 w 25"/>
                <a:gd name="T17" fmla="*/ 10 h 10"/>
                <a:gd name="T18" fmla="*/ 14 w 25"/>
                <a:gd name="T1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8" name="Freeform 264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>
                <a:gd name="T0" fmla="*/ 14 w 14"/>
                <a:gd name="T1" fmla="*/ 0 h 7"/>
                <a:gd name="T2" fmla="*/ 11 w 14"/>
                <a:gd name="T3" fmla="*/ 0 h 7"/>
                <a:gd name="T4" fmla="*/ 7 w 14"/>
                <a:gd name="T5" fmla="*/ 0 h 7"/>
                <a:gd name="T6" fmla="*/ 0 w 14"/>
                <a:gd name="T7" fmla="*/ 3 h 7"/>
                <a:gd name="T8" fmla="*/ 0 w 14"/>
                <a:gd name="T9" fmla="*/ 7 h 7"/>
                <a:gd name="T10" fmla="*/ 0 w 14"/>
                <a:gd name="T11" fmla="*/ 7 h 7"/>
                <a:gd name="T12" fmla="*/ 0 w 14"/>
                <a:gd name="T13" fmla="*/ 7 h 7"/>
                <a:gd name="T14" fmla="*/ 0 w 14"/>
                <a:gd name="T15" fmla="*/ 3 h 7"/>
                <a:gd name="T16" fmla="*/ 7 w 14"/>
                <a:gd name="T17" fmla="*/ 0 h 7"/>
                <a:gd name="T18" fmla="*/ 11 w 14"/>
                <a:gd name="T19" fmla="*/ 0 h 7"/>
                <a:gd name="T20" fmla="*/ 14 w 1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9" name="Freeform 265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>
                <a:gd name="T0" fmla="*/ 14 w 14"/>
                <a:gd name="T1" fmla="*/ 0 h 4"/>
                <a:gd name="T2" fmla="*/ 14 w 14"/>
                <a:gd name="T3" fmla="*/ 0 h 4"/>
                <a:gd name="T4" fmla="*/ 14 w 14"/>
                <a:gd name="T5" fmla="*/ 0 h 4"/>
                <a:gd name="T6" fmla="*/ 14 w 14"/>
                <a:gd name="T7" fmla="*/ 0 h 4"/>
                <a:gd name="T8" fmla="*/ 14 w 14"/>
                <a:gd name="T9" fmla="*/ 0 h 4"/>
                <a:gd name="T10" fmla="*/ 7 w 14"/>
                <a:gd name="T11" fmla="*/ 0 h 4"/>
                <a:gd name="T12" fmla="*/ 0 w 14"/>
                <a:gd name="T13" fmla="*/ 4 h 4"/>
                <a:gd name="T14" fmla="*/ 7 w 14"/>
                <a:gd name="T15" fmla="*/ 0 h 4"/>
                <a:gd name="T16" fmla="*/ 14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0" name="Freeform 266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>
                <a:gd name="T0" fmla="*/ 10 w 10"/>
                <a:gd name="T1" fmla="*/ 4 h 4"/>
                <a:gd name="T2" fmla="*/ 3 w 10"/>
                <a:gd name="T3" fmla="*/ 4 h 4"/>
                <a:gd name="T4" fmla="*/ 0 w 10"/>
                <a:gd name="T5" fmla="*/ 0 h 4"/>
                <a:gd name="T6" fmla="*/ 3 w 10"/>
                <a:gd name="T7" fmla="*/ 4 h 4"/>
                <a:gd name="T8" fmla="*/ 10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1" name="Freeform 267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>
                <a:gd name="T0" fmla="*/ 28 w 138"/>
                <a:gd name="T1" fmla="*/ 43 h 85"/>
                <a:gd name="T2" fmla="*/ 32 w 138"/>
                <a:gd name="T3" fmla="*/ 32 h 85"/>
                <a:gd name="T4" fmla="*/ 36 w 138"/>
                <a:gd name="T5" fmla="*/ 32 h 85"/>
                <a:gd name="T6" fmla="*/ 39 w 138"/>
                <a:gd name="T7" fmla="*/ 29 h 85"/>
                <a:gd name="T8" fmla="*/ 46 w 138"/>
                <a:gd name="T9" fmla="*/ 25 h 85"/>
                <a:gd name="T10" fmla="*/ 53 w 138"/>
                <a:gd name="T11" fmla="*/ 22 h 85"/>
                <a:gd name="T12" fmla="*/ 57 w 138"/>
                <a:gd name="T13" fmla="*/ 15 h 85"/>
                <a:gd name="T14" fmla="*/ 60 w 138"/>
                <a:gd name="T15" fmla="*/ 8 h 85"/>
                <a:gd name="T16" fmla="*/ 60 w 138"/>
                <a:gd name="T17" fmla="*/ 8 h 85"/>
                <a:gd name="T18" fmla="*/ 67 w 138"/>
                <a:gd name="T19" fmla="*/ 11 h 85"/>
                <a:gd name="T20" fmla="*/ 71 w 138"/>
                <a:gd name="T21" fmla="*/ 11 h 85"/>
                <a:gd name="T22" fmla="*/ 74 w 138"/>
                <a:gd name="T23" fmla="*/ 11 h 85"/>
                <a:gd name="T24" fmla="*/ 78 w 138"/>
                <a:gd name="T25" fmla="*/ 11 h 85"/>
                <a:gd name="T26" fmla="*/ 88 w 138"/>
                <a:gd name="T27" fmla="*/ 11 h 85"/>
                <a:gd name="T28" fmla="*/ 95 w 138"/>
                <a:gd name="T29" fmla="*/ 11 h 85"/>
                <a:gd name="T30" fmla="*/ 106 w 138"/>
                <a:gd name="T31" fmla="*/ 11 h 85"/>
                <a:gd name="T32" fmla="*/ 117 w 138"/>
                <a:gd name="T33" fmla="*/ 8 h 85"/>
                <a:gd name="T34" fmla="*/ 127 w 138"/>
                <a:gd name="T35" fmla="*/ 0 h 85"/>
                <a:gd name="T36" fmla="*/ 138 w 138"/>
                <a:gd name="T37" fmla="*/ 0 h 85"/>
                <a:gd name="T38" fmla="*/ 138 w 138"/>
                <a:gd name="T39" fmla="*/ 0 h 85"/>
                <a:gd name="T40" fmla="*/ 127 w 138"/>
                <a:gd name="T41" fmla="*/ 0 h 85"/>
                <a:gd name="T42" fmla="*/ 120 w 138"/>
                <a:gd name="T43" fmla="*/ 8 h 85"/>
                <a:gd name="T44" fmla="*/ 106 w 138"/>
                <a:gd name="T45" fmla="*/ 11 h 85"/>
                <a:gd name="T46" fmla="*/ 95 w 138"/>
                <a:gd name="T47" fmla="*/ 15 h 85"/>
                <a:gd name="T48" fmla="*/ 88 w 138"/>
                <a:gd name="T49" fmla="*/ 11 h 85"/>
                <a:gd name="T50" fmla="*/ 81 w 138"/>
                <a:gd name="T51" fmla="*/ 11 h 85"/>
                <a:gd name="T52" fmla="*/ 78 w 138"/>
                <a:gd name="T53" fmla="*/ 11 h 85"/>
                <a:gd name="T54" fmla="*/ 71 w 138"/>
                <a:gd name="T55" fmla="*/ 11 h 85"/>
                <a:gd name="T56" fmla="*/ 67 w 138"/>
                <a:gd name="T57" fmla="*/ 11 h 85"/>
                <a:gd name="T58" fmla="*/ 64 w 138"/>
                <a:gd name="T59" fmla="*/ 11 h 85"/>
                <a:gd name="T60" fmla="*/ 60 w 138"/>
                <a:gd name="T61" fmla="*/ 8 h 85"/>
                <a:gd name="T62" fmla="*/ 57 w 138"/>
                <a:gd name="T63" fmla="*/ 15 h 85"/>
                <a:gd name="T64" fmla="*/ 53 w 138"/>
                <a:gd name="T65" fmla="*/ 22 h 85"/>
                <a:gd name="T66" fmla="*/ 46 w 138"/>
                <a:gd name="T67" fmla="*/ 29 h 85"/>
                <a:gd name="T68" fmla="*/ 39 w 138"/>
                <a:gd name="T69" fmla="*/ 32 h 85"/>
                <a:gd name="T70" fmla="*/ 36 w 138"/>
                <a:gd name="T71" fmla="*/ 32 h 85"/>
                <a:gd name="T72" fmla="*/ 36 w 138"/>
                <a:gd name="T73" fmla="*/ 32 h 85"/>
                <a:gd name="T74" fmla="*/ 28 w 138"/>
                <a:gd name="T75" fmla="*/ 43 h 85"/>
                <a:gd name="T76" fmla="*/ 11 w 138"/>
                <a:gd name="T77" fmla="*/ 46 h 85"/>
                <a:gd name="T78" fmla="*/ 11 w 138"/>
                <a:gd name="T79" fmla="*/ 67 h 85"/>
                <a:gd name="T80" fmla="*/ 0 w 138"/>
                <a:gd name="T81" fmla="*/ 85 h 85"/>
                <a:gd name="T82" fmla="*/ 0 w 138"/>
                <a:gd name="T83" fmla="*/ 82 h 85"/>
                <a:gd name="T84" fmla="*/ 11 w 138"/>
                <a:gd name="T85" fmla="*/ 64 h 85"/>
                <a:gd name="T86" fmla="*/ 11 w 138"/>
                <a:gd name="T87" fmla="*/ 43 h 85"/>
                <a:gd name="T88" fmla="*/ 21 w 138"/>
                <a:gd name="T89" fmla="*/ 43 h 85"/>
                <a:gd name="T90" fmla="*/ 28 w 138"/>
                <a:gd name="T9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2" name="Freeform 268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>
                <a:gd name="T0" fmla="*/ 24 w 24"/>
                <a:gd name="T1" fmla="*/ 0 h 21"/>
                <a:gd name="T2" fmla="*/ 24 w 24"/>
                <a:gd name="T3" fmla="*/ 0 h 21"/>
                <a:gd name="T4" fmla="*/ 24 w 24"/>
                <a:gd name="T5" fmla="*/ 0 h 21"/>
                <a:gd name="T6" fmla="*/ 7 w 24"/>
                <a:gd name="T7" fmla="*/ 17 h 21"/>
                <a:gd name="T8" fmla="*/ 7 w 24"/>
                <a:gd name="T9" fmla="*/ 17 h 21"/>
                <a:gd name="T10" fmla="*/ 3 w 24"/>
                <a:gd name="T11" fmla="*/ 17 h 21"/>
                <a:gd name="T12" fmla="*/ 0 w 24"/>
                <a:gd name="T13" fmla="*/ 21 h 21"/>
                <a:gd name="T14" fmla="*/ 3 w 24"/>
                <a:gd name="T15" fmla="*/ 17 h 21"/>
                <a:gd name="T16" fmla="*/ 7 w 24"/>
                <a:gd name="T17" fmla="*/ 17 h 21"/>
                <a:gd name="T18" fmla="*/ 7 w 24"/>
                <a:gd name="T19" fmla="*/ 17 h 21"/>
                <a:gd name="T20" fmla="*/ 24 w 24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3" name="Freeform 269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>
                <a:gd name="T0" fmla="*/ 3 w 18"/>
                <a:gd name="T1" fmla="*/ 7 h 29"/>
                <a:gd name="T2" fmla="*/ 18 w 18"/>
                <a:gd name="T3" fmla="*/ 25 h 29"/>
                <a:gd name="T4" fmla="*/ 18 w 18"/>
                <a:gd name="T5" fmla="*/ 29 h 29"/>
                <a:gd name="T6" fmla="*/ 14 w 18"/>
                <a:gd name="T7" fmla="*/ 25 h 29"/>
                <a:gd name="T8" fmla="*/ 11 w 18"/>
                <a:gd name="T9" fmla="*/ 18 h 29"/>
                <a:gd name="T10" fmla="*/ 7 w 18"/>
                <a:gd name="T11" fmla="*/ 15 h 29"/>
                <a:gd name="T12" fmla="*/ 3 w 18"/>
                <a:gd name="T13" fmla="*/ 11 h 29"/>
                <a:gd name="T14" fmla="*/ 3 w 18"/>
                <a:gd name="T15" fmla="*/ 7 h 29"/>
                <a:gd name="T16" fmla="*/ 0 w 18"/>
                <a:gd name="T17" fmla="*/ 4 h 29"/>
                <a:gd name="T18" fmla="*/ 0 w 18"/>
                <a:gd name="T19" fmla="*/ 0 h 29"/>
                <a:gd name="T20" fmla="*/ 0 w 18"/>
                <a:gd name="T21" fmla="*/ 0 h 29"/>
                <a:gd name="T22" fmla="*/ 0 w 18"/>
                <a:gd name="T23" fmla="*/ 0 h 29"/>
                <a:gd name="T24" fmla="*/ 3 w 18"/>
                <a:gd name="T2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4" name="Freeform 270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>
                <a:gd name="T0" fmla="*/ 0 w 3"/>
                <a:gd name="T1" fmla="*/ 7 h 7"/>
                <a:gd name="T2" fmla="*/ 3 w 3"/>
                <a:gd name="T3" fmla="*/ 7 h 7"/>
                <a:gd name="T4" fmla="*/ 3 w 3"/>
                <a:gd name="T5" fmla="*/ 4 h 7"/>
                <a:gd name="T6" fmla="*/ 3 w 3"/>
                <a:gd name="T7" fmla="*/ 4 h 7"/>
                <a:gd name="T8" fmla="*/ 3 w 3"/>
                <a:gd name="T9" fmla="*/ 4 h 7"/>
                <a:gd name="T10" fmla="*/ 3 w 3"/>
                <a:gd name="T11" fmla="*/ 0 h 7"/>
                <a:gd name="T12" fmla="*/ 3 w 3"/>
                <a:gd name="T13" fmla="*/ 4 h 7"/>
                <a:gd name="T14" fmla="*/ 3 w 3"/>
                <a:gd name="T15" fmla="*/ 4 h 7"/>
                <a:gd name="T16" fmla="*/ 3 w 3"/>
                <a:gd name="T17" fmla="*/ 4 h 7"/>
                <a:gd name="T18" fmla="*/ 0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5" name="Freeform 271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6" name="Freeform 272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>
                <a:gd name="T0" fmla="*/ 0 w 11"/>
                <a:gd name="T1" fmla="*/ 22 h 22"/>
                <a:gd name="T2" fmla="*/ 0 w 11"/>
                <a:gd name="T3" fmla="*/ 18 h 22"/>
                <a:gd name="T4" fmla="*/ 0 w 11"/>
                <a:gd name="T5" fmla="*/ 15 h 22"/>
                <a:gd name="T6" fmla="*/ 4 w 11"/>
                <a:gd name="T7" fmla="*/ 11 h 22"/>
                <a:gd name="T8" fmla="*/ 4 w 11"/>
                <a:gd name="T9" fmla="*/ 8 h 22"/>
                <a:gd name="T10" fmla="*/ 4 w 11"/>
                <a:gd name="T11" fmla="*/ 4 h 22"/>
                <a:gd name="T12" fmla="*/ 0 w 11"/>
                <a:gd name="T13" fmla="*/ 8 h 22"/>
                <a:gd name="T14" fmla="*/ 0 w 11"/>
                <a:gd name="T15" fmla="*/ 4 h 22"/>
                <a:gd name="T16" fmla="*/ 4 w 11"/>
                <a:gd name="T17" fmla="*/ 4 h 22"/>
                <a:gd name="T18" fmla="*/ 11 w 11"/>
                <a:gd name="T19" fmla="*/ 0 h 22"/>
                <a:gd name="T20" fmla="*/ 7 w 11"/>
                <a:gd name="T21" fmla="*/ 4 h 22"/>
                <a:gd name="T22" fmla="*/ 4 w 11"/>
                <a:gd name="T23" fmla="*/ 4 h 22"/>
                <a:gd name="T24" fmla="*/ 4 w 11"/>
                <a:gd name="T25" fmla="*/ 8 h 22"/>
                <a:gd name="T26" fmla="*/ 4 w 11"/>
                <a:gd name="T27" fmla="*/ 11 h 22"/>
                <a:gd name="T28" fmla="*/ 0 w 11"/>
                <a:gd name="T29" fmla="*/ 15 h 22"/>
                <a:gd name="T30" fmla="*/ 0 w 11"/>
                <a:gd name="T31" fmla="*/ 18 h 22"/>
                <a:gd name="T32" fmla="*/ 0 w 11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7" name="Freeform 273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>
                <a:gd name="T0" fmla="*/ 7 w 7"/>
                <a:gd name="T1" fmla="*/ 14 h 14"/>
                <a:gd name="T2" fmla="*/ 3 w 7"/>
                <a:gd name="T3" fmla="*/ 7 h 14"/>
                <a:gd name="T4" fmla="*/ 0 w 7"/>
                <a:gd name="T5" fmla="*/ 0 h 14"/>
                <a:gd name="T6" fmla="*/ 3 w 7"/>
                <a:gd name="T7" fmla="*/ 7 h 14"/>
                <a:gd name="T8" fmla="*/ 7 w 7"/>
                <a:gd name="T9" fmla="*/ 10 h 14"/>
                <a:gd name="T10" fmla="*/ 7 w 7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8" name="Freeform 274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>
                <a:gd name="T0" fmla="*/ 7 w 7"/>
                <a:gd name="T1" fmla="*/ 7 h 7"/>
                <a:gd name="T2" fmla="*/ 3 w 7"/>
                <a:gd name="T3" fmla="*/ 4 h 7"/>
                <a:gd name="T4" fmla="*/ 0 w 7"/>
                <a:gd name="T5" fmla="*/ 0 h 7"/>
                <a:gd name="T6" fmla="*/ 3 w 7"/>
                <a:gd name="T7" fmla="*/ 4 h 7"/>
                <a:gd name="T8" fmla="*/ 7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9" name="Freeform 275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>
                <a:gd name="T0" fmla="*/ 7 w 7"/>
                <a:gd name="T1" fmla="*/ 7 h 7"/>
                <a:gd name="T2" fmla="*/ 7 w 7"/>
                <a:gd name="T3" fmla="*/ 4 h 7"/>
                <a:gd name="T4" fmla="*/ 7 w 7"/>
                <a:gd name="T5" fmla="*/ 4 h 7"/>
                <a:gd name="T6" fmla="*/ 3 w 7"/>
                <a:gd name="T7" fmla="*/ 4 h 7"/>
                <a:gd name="T8" fmla="*/ 3 w 7"/>
                <a:gd name="T9" fmla="*/ 4 h 7"/>
                <a:gd name="T10" fmla="*/ 0 w 7"/>
                <a:gd name="T11" fmla="*/ 0 h 7"/>
                <a:gd name="T12" fmla="*/ 3 w 7"/>
                <a:gd name="T13" fmla="*/ 4 h 7"/>
                <a:gd name="T14" fmla="*/ 7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0" name="Freeform 276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>
                <a:gd name="T0" fmla="*/ 7 w 7"/>
                <a:gd name="T1" fmla="*/ 7 h 7"/>
                <a:gd name="T2" fmla="*/ 4 w 7"/>
                <a:gd name="T3" fmla="*/ 4 h 7"/>
                <a:gd name="T4" fmla="*/ 0 w 7"/>
                <a:gd name="T5" fmla="*/ 0 h 7"/>
                <a:gd name="T6" fmla="*/ 0 w 7"/>
                <a:gd name="T7" fmla="*/ 0 h 7"/>
                <a:gd name="T8" fmla="*/ 0 w 7"/>
                <a:gd name="T9" fmla="*/ 0 h 7"/>
                <a:gd name="T10" fmla="*/ 4 w 7"/>
                <a:gd name="T11" fmla="*/ 4 h 7"/>
                <a:gd name="T12" fmla="*/ 7 w 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1" name="Freeform 277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3 h 7"/>
                <a:gd name="T4" fmla="*/ 4 w 4"/>
                <a:gd name="T5" fmla="*/ 0 h 7"/>
                <a:gd name="T6" fmla="*/ 0 w 4"/>
                <a:gd name="T7" fmla="*/ 3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2" name="Freeform 278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0 h 7"/>
                <a:gd name="T4" fmla="*/ 0 w 11"/>
                <a:gd name="T5" fmla="*/ 4 h 7"/>
                <a:gd name="T6" fmla="*/ 4 w 11"/>
                <a:gd name="T7" fmla="*/ 7 h 7"/>
                <a:gd name="T8" fmla="*/ 11 w 11"/>
                <a:gd name="T9" fmla="*/ 7 h 7"/>
                <a:gd name="T10" fmla="*/ 4 w 11"/>
                <a:gd name="T11" fmla="*/ 7 h 7"/>
                <a:gd name="T12" fmla="*/ 0 w 11"/>
                <a:gd name="T13" fmla="*/ 4 h 7"/>
                <a:gd name="T14" fmla="*/ 0 w 11"/>
                <a:gd name="T15" fmla="*/ 0 h 7"/>
                <a:gd name="T16" fmla="*/ 0 w 1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3" name="Freeform 279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>
                <a:gd name="T0" fmla="*/ 8 w 11"/>
                <a:gd name="T1" fmla="*/ 3 h 10"/>
                <a:gd name="T2" fmla="*/ 4 w 11"/>
                <a:gd name="T3" fmla="*/ 3 h 10"/>
                <a:gd name="T4" fmla="*/ 4 w 11"/>
                <a:gd name="T5" fmla="*/ 7 h 10"/>
                <a:gd name="T6" fmla="*/ 4 w 11"/>
                <a:gd name="T7" fmla="*/ 7 h 10"/>
                <a:gd name="T8" fmla="*/ 0 w 11"/>
                <a:gd name="T9" fmla="*/ 10 h 10"/>
                <a:gd name="T10" fmla="*/ 4 w 11"/>
                <a:gd name="T11" fmla="*/ 7 h 10"/>
                <a:gd name="T12" fmla="*/ 4 w 11"/>
                <a:gd name="T13" fmla="*/ 3 h 10"/>
                <a:gd name="T14" fmla="*/ 4 w 11"/>
                <a:gd name="T15" fmla="*/ 3 h 10"/>
                <a:gd name="T16" fmla="*/ 8 w 11"/>
                <a:gd name="T17" fmla="*/ 3 h 10"/>
                <a:gd name="T18" fmla="*/ 8 w 11"/>
                <a:gd name="T19" fmla="*/ 3 h 10"/>
                <a:gd name="T20" fmla="*/ 11 w 11"/>
                <a:gd name="T21" fmla="*/ 0 h 10"/>
                <a:gd name="T22" fmla="*/ 11 w 11"/>
                <a:gd name="T23" fmla="*/ 0 h 10"/>
                <a:gd name="T24" fmla="*/ 11 w 11"/>
                <a:gd name="T25" fmla="*/ 3 h 10"/>
                <a:gd name="T26" fmla="*/ 11 w 11"/>
                <a:gd name="T27" fmla="*/ 3 h 10"/>
                <a:gd name="T28" fmla="*/ 8 w 11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4" name="Freeform 280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>
                <a:gd name="T0" fmla="*/ 0 h 11"/>
                <a:gd name="T1" fmla="*/ 4 h 11"/>
                <a:gd name="T2" fmla="*/ 4 h 11"/>
                <a:gd name="T3" fmla="*/ 8 h 11"/>
                <a:gd name="T4" fmla="*/ 11 h 11"/>
                <a:gd name="T5" fmla="*/ 11 h 11"/>
                <a:gd name="T6" fmla="*/ 11 h 11"/>
                <a:gd name="T7" fmla="*/ 8 h 11"/>
                <a:gd name="T8" fmla="*/ 4 h 11"/>
                <a:gd name="T9" fmla="*/ 0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5" name="Freeform 281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>
                <a:gd name="T0" fmla="*/ 4 w 53"/>
                <a:gd name="T1" fmla="*/ 42 h 42"/>
                <a:gd name="T2" fmla="*/ 4 w 53"/>
                <a:gd name="T3" fmla="*/ 42 h 42"/>
                <a:gd name="T4" fmla="*/ 11 w 53"/>
                <a:gd name="T5" fmla="*/ 38 h 42"/>
                <a:gd name="T6" fmla="*/ 18 w 53"/>
                <a:gd name="T7" fmla="*/ 35 h 42"/>
                <a:gd name="T8" fmla="*/ 25 w 53"/>
                <a:gd name="T9" fmla="*/ 31 h 42"/>
                <a:gd name="T10" fmla="*/ 35 w 53"/>
                <a:gd name="T11" fmla="*/ 28 h 42"/>
                <a:gd name="T12" fmla="*/ 42 w 53"/>
                <a:gd name="T13" fmla="*/ 21 h 42"/>
                <a:gd name="T14" fmla="*/ 49 w 53"/>
                <a:gd name="T15" fmla="*/ 10 h 42"/>
                <a:gd name="T16" fmla="*/ 53 w 53"/>
                <a:gd name="T17" fmla="*/ 0 h 42"/>
                <a:gd name="T18" fmla="*/ 49 w 53"/>
                <a:gd name="T19" fmla="*/ 10 h 42"/>
                <a:gd name="T20" fmla="*/ 42 w 53"/>
                <a:gd name="T21" fmla="*/ 21 h 42"/>
                <a:gd name="T22" fmla="*/ 35 w 53"/>
                <a:gd name="T23" fmla="*/ 28 h 42"/>
                <a:gd name="T24" fmla="*/ 25 w 53"/>
                <a:gd name="T25" fmla="*/ 31 h 42"/>
                <a:gd name="T26" fmla="*/ 18 w 53"/>
                <a:gd name="T27" fmla="*/ 35 h 42"/>
                <a:gd name="T28" fmla="*/ 7 w 53"/>
                <a:gd name="T29" fmla="*/ 38 h 42"/>
                <a:gd name="T30" fmla="*/ 4 w 53"/>
                <a:gd name="T31" fmla="*/ 42 h 42"/>
                <a:gd name="T32" fmla="*/ 0 w 53"/>
                <a:gd name="T33" fmla="*/ 42 h 42"/>
                <a:gd name="T34" fmla="*/ 0 w 53"/>
                <a:gd name="T35" fmla="*/ 42 h 42"/>
                <a:gd name="T36" fmla="*/ 4 w 53"/>
                <a:gd name="T3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6" name="Freeform 282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>
                <a:gd name="T0" fmla="*/ 7 w 91"/>
                <a:gd name="T1" fmla="*/ 49 h 56"/>
                <a:gd name="T2" fmla="*/ 10 w 91"/>
                <a:gd name="T3" fmla="*/ 46 h 56"/>
                <a:gd name="T4" fmla="*/ 10 w 91"/>
                <a:gd name="T5" fmla="*/ 42 h 56"/>
                <a:gd name="T6" fmla="*/ 14 w 91"/>
                <a:gd name="T7" fmla="*/ 39 h 56"/>
                <a:gd name="T8" fmla="*/ 21 w 91"/>
                <a:gd name="T9" fmla="*/ 32 h 56"/>
                <a:gd name="T10" fmla="*/ 24 w 91"/>
                <a:gd name="T11" fmla="*/ 25 h 56"/>
                <a:gd name="T12" fmla="*/ 28 w 91"/>
                <a:gd name="T13" fmla="*/ 21 h 56"/>
                <a:gd name="T14" fmla="*/ 31 w 91"/>
                <a:gd name="T15" fmla="*/ 18 h 56"/>
                <a:gd name="T16" fmla="*/ 38 w 91"/>
                <a:gd name="T17" fmla="*/ 18 h 56"/>
                <a:gd name="T18" fmla="*/ 56 w 91"/>
                <a:gd name="T19" fmla="*/ 10 h 56"/>
                <a:gd name="T20" fmla="*/ 77 w 91"/>
                <a:gd name="T21" fmla="*/ 3 h 56"/>
                <a:gd name="T22" fmla="*/ 91 w 91"/>
                <a:gd name="T23" fmla="*/ 0 h 56"/>
                <a:gd name="T24" fmla="*/ 91 w 91"/>
                <a:gd name="T25" fmla="*/ 0 h 56"/>
                <a:gd name="T26" fmla="*/ 91 w 91"/>
                <a:gd name="T27" fmla="*/ 0 h 56"/>
                <a:gd name="T28" fmla="*/ 77 w 91"/>
                <a:gd name="T29" fmla="*/ 3 h 56"/>
                <a:gd name="T30" fmla="*/ 59 w 91"/>
                <a:gd name="T31" fmla="*/ 10 h 56"/>
                <a:gd name="T32" fmla="*/ 42 w 91"/>
                <a:gd name="T33" fmla="*/ 14 h 56"/>
                <a:gd name="T34" fmla="*/ 35 w 91"/>
                <a:gd name="T35" fmla="*/ 18 h 56"/>
                <a:gd name="T36" fmla="*/ 31 w 91"/>
                <a:gd name="T37" fmla="*/ 21 h 56"/>
                <a:gd name="T38" fmla="*/ 24 w 91"/>
                <a:gd name="T39" fmla="*/ 25 h 56"/>
                <a:gd name="T40" fmla="*/ 21 w 91"/>
                <a:gd name="T41" fmla="*/ 32 h 56"/>
                <a:gd name="T42" fmla="*/ 17 w 91"/>
                <a:gd name="T43" fmla="*/ 39 h 56"/>
                <a:gd name="T44" fmla="*/ 14 w 91"/>
                <a:gd name="T45" fmla="*/ 42 h 56"/>
                <a:gd name="T46" fmla="*/ 10 w 91"/>
                <a:gd name="T47" fmla="*/ 46 h 56"/>
                <a:gd name="T48" fmla="*/ 7 w 91"/>
                <a:gd name="T49" fmla="*/ 49 h 56"/>
                <a:gd name="T50" fmla="*/ 7 w 91"/>
                <a:gd name="T51" fmla="*/ 49 h 56"/>
                <a:gd name="T52" fmla="*/ 7 w 91"/>
                <a:gd name="T53" fmla="*/ 53 h 56"/>
                <a:gd name="T54" fmla="*/ 3 w 91"/>
                <a:gd name="T55" fmla="*/ 53 h 56"/>
                <a:gd name="T56" fmla="*/ 0 w 91"/>
                <a:gd name="T57" fmla="*/ 56 h 56"/>
                <a:gd name="T58" fmla="*/ 0 w 91"/>
                <a:gd name="T59" fmla="*/ 56 h 56"/>
                <a:gd name="T60" fmla="*/ 0 w 91"/>
                <a:gd name="T61" fmla="*/ 53 h 56"/>
                <a:gd name="T62" fmla="*/ 3 w 91"/>
                <a:gd name="T63" fmla="*/ 53 h 56"/>
                <a:gd name="T64" fmla="*/ 3 w 91"/>
                <a:gd name="T65" fmla="*/ 53 h 56"/>
                <a:gd name="T66" fmla="*/ 7 w 91"/>
                <a:gd name="T67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7" name="Freeform 283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0 h 25"/>
                <a:gd name="T4" fmla="*/ 4 w 18"/>
                <a:gd name="T5" fmla="*/ 3 h 25"/>
                <a:gd name="T6" fmla="*/ 7 w 18"/>
                <a:gd name="T7" fmla="*/ 10 h 25"/>
                <a:gd name="T8" fmla="*/ 11 w 18"/>
                <a:gd name="T9" fmla="*/ 18 h 25"/>
                <a:gd name="T10" fmla="*/ 14 w 18"/>
                <a:gd name="T11" fmla="*/ 21 h 25"/>
                <a:gd name="T12" fmla="*/ 18 w 18"/>
                <a:gd name="T13" fmla="*/ 25 h 25"/>
                <a:gd name="T14" fmla="*/ 14 w 18"/>
                <a:gd name="T15" fmla="*/ 21 h 25"/>
                <a:gd name="T16" fmla="*/ 11 w 18"/>
                <a:gd name="T17" fmla="*/ 18 h 25"/>
                <a:gd name="T18" fmla="*/ 7 w 18"/>
                <a:gd name="T19" fmla="*/ 10 h 25"/>
                <a:gd name="T20" fmla="*/ 4 w 18"/>
                <a:gd name="T21" fmla="*/ 3 h 25"/>
                <a:gd name="T22" fmla="*/ 0 w 18"/>
                <a:gd name="T23" fmla="*/ 0 h 25"/>
                <a:gd name="T24" fmla="*/ 0 w 18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8" name="Freeform 284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>
                <a:gd name="T0" fmla="*/ 88 w 116"/>
                <a:gd name="T1" fmla="*/ 191 h 194"/>
                <a:gd name="T2" fmla="*/ 81 w 116"/>
                <a:gd name="T3" fmla="*/ 191 h 194"/>
                <a:gd name="T4" fmla="*/ 63 w 116"/>
                <a:gd name="T5" fmla="*/ 194 h 194"/>
                <a:gd name="T6" fmla="*/ 60 w 116"/>
                <a:gd name="T7" fmla="*/ 194 h 194"/>
                <a:gd name="T8" fmla="*/ 53 w 116"/>
                <a:gd name="T9" fmla="*/ 194 h 194"/>
                <a:gd name="T10" fmla="*/ 42 w 116"/>
                <a:gd name="T11" fmla="*/ 187 h 194"/>
                <a:gd name="T12" fmla="*/ 31 w 116"/>
                <a:gd name="T13" fmla="*/ 169 h 194"/>
                <a:gd name="T14" fmla="*/ 24 w 116"/>
                <a:gd name="T15" fmla="*/ 155 h 194"/>
                <a:gd name="T16" fmla="*/ 24 w 116"/>
                <a:gd name="T17" fmla="*/ 145 h 194"/>
                <a:gd name="T18" fmla="*/ 21 w 116"/>
                <a:gd name="T19" fmla="*/ 131 h 194"/>
                <a:gd name="T20" fmla="*/ 21 w 116"/>
                <a:gd name="T21" fmla="*/ 120 h 194"/>
                <a:gd name="T22" fmla="*/ 28 w 116"/>
                <a:gd name="T23" fmla="*/ 117 h 194"/>
                <a:gd name="T24" fmla="*/ 24 w 116"/>
                <a:gd name="T25" fmla="*/ 113 h 194"/>
                <a:gd name="T26" fmla="*/ 21 w 116"/>
                <a:gd name="T27" fmla="*/ 103 h 194"/>
                <a:gd name="T28" fmla="*/ 21 w 116"/>
                <a:gd name="T29" fmla="*/ 92 h 194"/>
                <a:gd name="T30" fmla="*/ 24 w 116"/>
                <a:gd name="T31" fmla="*/ 88 h 194"/>
                <a:gd name="T32" fmla="*/ 17 w 116"/>
                <a:gd name="T33" fmla="*/ 85 h 194"/>
                <a:gd name="T34" fmla="*/ 7 w 116"/>
                <a:gd name="T35" fmla="*/ 71 h 194"/>
                <a:gd name="T36" fmla="*/ 0 w 116"/>
                <a:gd name="T37" fmla="*/ 43 h 194"/>
                <a:gd name="T38" fmla="*/ 7 w 116"/>
                <a:gd name="T39" fmla="*/ 25 h 194"/>
                <a:gd name="T40" fmla="*/ 14 w 116"/>
                <a:gd name="T41" fmla="*/ 14 h 194"/>
                <a:gd name="T42" fmla="*/ 31 w 116"/>
                <a:gd name="T43" fmla="*/ 7 h 194"/>
                <a:gd name="T44" fmla="*/ 56 w 116"/>
                <a:gd name="T45" fmla="*/ 0 h 194"/>
                <a:gd name="T46" fmla="*/ 63 w 116"/>
                <a:gd name="T47" fmla="*/ 4 h 194"/>
                <a:gd name="T48" fmla="*/ 77 w 116"/>
                <a:gd name="T49" fmla="*/ 7 h 194"/>
                <a:gd name="T50" fmla="*/ 88 w 116"/>
                <a:gd name="T51" fmla="*/ 18 h 194"/>
                <a:gd name="T52" fmla="*/ 88 w 116"/>
                <a:gd name="T53" fmla="*/ 29 h 194"/>
                <a:gd name="T54" fmla="*/ 84 w 116"/>
                <a:gd name="T55" fmla="*/ 36 h 194"/>
                <a:gd name="T56" fmla="*/ 74 w 116"/>
                <a:gd name="T57" fmla="*/ 43 h 194"/>
                <a:gd name="T58" fmla="*/ 67 w 116"/>
                <a:gd name="T59" fmla="*/ 43 h 194"/>
                <a:gd name="T60" fmla="*/ 53 w 116"/>
                <a:gd name="T61" fmla="*/ 43 h 194"/>
                <a:gd name="T62" fmla="*/ 45 w 116"/>
                <a:gd name="T63" fmla="*/ 50 h 194"/>
                <a:gd name="T64" fmla="*/ 45 w 116"/>
                <a:gd name="T65" fmla="*/ 60 h 194"/>
                <a:gd name="T66" fmla="*/ 63 w 116"/>
                <a:gd name="T67" fmla="*/ 81 h 194"/>
                <a:gd name="T68" fmla="*/ 67 w 116"/>
                <a:gd name="T69" fmla="*/ 85 h 194"/>
                <a:gd name="T70" fmla="*/ 67 w 116"/>
                <a:gd name="T71" fmla="*/ 103 h 194"/>
                <a:gd name="T72" fmla="*/ 70 w 116"/>
                <a:gd name="T73" fmla="*/ 110 h 194"/>
                <a:gd name="T74" fmla="*/ 77 w 116"/>
                <a:gd name="T75" fmla="*/ 106 h 194"/>
                <a:gd name="T76" fmla="*/ 81 w 116"/>
                <a:gd name="T77" fmla="*/ 103 h 194"/>
                <a:gd name="T78" fmla="*/ 88 w 116"/>
                <a:gd name="T79" fmla="*/ 110 h 194"/>
                <a:gd name="T80" fmla="*/ 91 w 116"/>
                <a:gd name="T81" fmla="*/ 117 h 194"/>
                <a:gd name="T82" fmla="*/ 88 w 116"/>
                <a:gd name="T83" fmla="*/ 124 h 194"/>
                <a:gd name="T84" fmla="*/ 84 w 116"/>
                <a:gd name="T85" fmla="*/ 127 h 194"/>
                <a:gd name="T86" fmla="*/ 81 w 116"/>
                <a:gd name="T87" fmla="*/ 127 h 194"/>
                <a:gd name="T88" fmla="*/ 74 w 116"/>
                <a:gd name="T89" fmla="*/ 127 h 194"/>
                <a:gd name="T90" fmla="*/ 74 w 116"/>
                <a:gd name="T91" fmla="*/ 134 h 194"/>
                <a:gd name="T92" fmla="*/ 77 w 116"/>
                <a:gd name="T93" fmla="*/ 141 h 194"/>
                <a:gd name="T94" fmla="*/ 77 w 116"/>
                <a:gd name="T95" fmla="*/ 145 h 194"/>
                <a:gd name="T96" fmla="*/ 81 w 116"/>
                <a:gd name="T97" fmla="*/ 162 h 194"/>
                <a:gd name="T98" fmla="*/ 88 w 116"/>
                <a:gd name="T99" fmla="*/ 166 h 194"/>
                <a:gd name="T100" fmla="*/ 88 w 116"/>
                <a:gd name="T101" fmla="*/ 187 h 194"/>
                <a:gd name="T102" fmla="*/ 105 w 116"/>
                <a:gd name="T103" fmla="*/ 180 h 194"/>
                <a:gd name="T104" fmla="*/ 105 w 116"/>
                <a:gd name="T105" fmla="*/ 180 h 194"/>
                <a:gd name="T106" fmla="*/ 88 w 116"/>
                <a:gd name="T107" fmla="*/ 18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9" name="Freeform 285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3 h 7"/>
                <a:gd name="T4" fmla="*/ 10 w 10"/>
                <a:gd name="T5" fmla="*/ 0 h 7"/>
                <a:gd name="T6" fmla="*/ 7 w 10"/>
                <a:gd name="T7" fmla="*/ 0 h 7"/>
                <a:gd name="T8" fmla="*/ 0 w 1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0" name="Freeform 286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0 h 7"/>
                <a:gd name="T4" fmla="*/ 8 w 8"/>
                <a:gd name="T5" fmla="*/ 0 h 7"/>
                <a:gd name="T6" fmla="*/ 0 w 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1" name="Freeform 287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>
                <a:gd name="T0" fmla="*/ 3 w 21"/>
                <a:gd name="T1" fmla="*/ 35 h 63"/>
                <a:gd name="T2" fmla="*/ 14 w 21"/>
                <a:gd name="T3" fmla="*/ 42 h 63"/>
                <a:gd name="T4" fmla="*/ 7 w 21"/>
                <a:gd name="T5" fmla="*/ 63 h 63"/>
                <a:gd name="T6" fmla="*/ 7 w 21"/>
                <a:gd name="T7" fmla="*/ 63 h 63"/>
                <a:gd name="T8" fmla="*/ 10 w 21"/>
                <a:gd name="T9" fmla="*/ 42 h 63"/>
                <a:gd name="T10" fmla="*/ 3 w 21"/>
                <a:gd name="T11" fmla="*/ 39 h 63"/>
                <a:gd name="T12" fmla="*/ 3 w 21"/>
                <a:gd name="T13" fmla="*/ 35 h 63"/>
                <a:gd name="T14" fmla="*/ 0 w 21"/>
                <a:gd name="T15" fmla="*/ 32 h 63"/>
                <a:gd name="T16" fmla="*/ 3 w 21"/>
                <a:gd name="T17" fmla="*/ 25 h 63"/>
                <a:gd name="T18" fmla="*/ 3 w 21"/>
                <a:gd name="T19" fmla="*/ 18 h 63"/>
                <a:gd name="T20" fmla="*/ 10 w 21"/>
                <a:gd name="T21" fmla="*/ 7 h 63"/>
                <a:gd name="T22" fmla="*/ 21 w 21"/>
                <a:gd name="T23" fmla="*/ 0 h 63"/>
                <a:gd name="T24" fmla="*/ 10 w 21"/>
                <a:gd name="T25" fmla="*/ 7 h 63"/>
                <a:gd name="T26" fmla="*/ 3 w 21"/>
                <a:gd name="T27" fmla="*/ 18 h 63"/>
                <a:gd name="T28" fmla="*/ 3 w 21"/>
                <a:gd name="T29" fmla="*/ 25 h 63"/>
                <a:gd name="T30" fmla="*/ 3 w 21"/>
                <a:gd name="T31" fmla="*/ 32 h 63"/>
                <a:gd name="T32" fmla="*/ 3 w 21"/>
                <a:gd name="T33" fmla="*/ 35 h 63"/>
                <a:gd name="T34" fmla="*/ 3 w 21"/>
                <a:gd name="T3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2" name="Freeform 288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>
                <a:gd name="T0" fmla="*/ 0 w 14"/>
                <a:gd name="T1" fmla="*/ 21 h 21"/>
                <a:gd name="T2" fmla="*/ 3 w 14"/>
                <a:gd name="T3" fmla="*/ 17 h 21"/>
                <a:gd name="T4" fmla="*/ 7 w 14"/>
                <a:gd name="T5" fmla="*/ 14 h 21"/>
                <a:gd name="T6" fmla="*/ 10 w 14"/>
                <a:gd name="T7" fmla="*/ 7 h 21"/>
                <a:gd name="T8" fmla="*/ 14 w 14"/>
                <a:gd name="T9" fmla="*/ 3 h 21"/>
                <a:gd name="T10" fmla="*/ 14 w 14"/>
                <a:gd name="T11" fmla="*/ 0 h 21"/>
                <a:gd name="T12" fmla="*/ 14 w 14"/>
                <a:gd name="T13" fmla="*/ 7 h 21"/>
                <a:gd name="T14" fmla="*/ 10 w 14"/>
                <a:gd name="T15" fmla="*/ 10 h 21"/>
                <a:gd name="T16" fmla="*/ 3 w 14"/>
                <a:gd name="T17" fmla="*/ 17 h 21"/>
                <a:gd name="T18" fmla="*/ 0 w 14"/>
                <a:gd name="T19" fmla="*/ 21 h 21"/>
                <a:gd name="T20" fmla="*/ 0 w 14"/>
                <a:gd name="T21" fmla="*/ 21 h 21"/>
                <a:gd name="T22" fmla="*/ 0 w 14"/>
                <a:gd name="T23" fmla="*/ 21 h 21"/>
                <a:gd name="T24" fmla="*/ 0 w 14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3" name="Freeform 289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4 h 14"/>
                <a:gd name="T4" fmla="*/ 0 w 4"/>
                <a:gd name="T5" fmla="*/ 10 h 14"/>
                <a:gd name="T6" fmla="*/ 0 w 4"/>
                <a:gd name="T7" fmla="*/ 7 h 14"/>
                <a:gd name="T8" fmla="*/ 0 w 4"/>
                <a:gd name="T9" fmla="*/ 3 h 14"/>
                <a:gd name="T10" fmla="*/ 4 w 4"/>
                <a:gd name="T11" fmla="*/ 0 h 14"/>
                <a:gd name="T12" fmla="*/ 4 w 4"/>
                <a:gd name="T13" fmla="*/ 0 h 14"/>
                <a:gd name="T14" fmla="*/ 4 w 4"/>
                <a:gd name="T15" fmla="*/ 0 h 14"/>
                <a:gd name="T16" fmla="*/ 0 w 4"/>
                <a:gd name="T17" fmla="*/ 3 h 14"/>
                <a:gd name="T18" fmla="*/ 0 w 4"/>
                <a:gd name="T19" fmla="*/ 7 h 14"/>
                <a:gd name="T20" fmla="*/ 0 w 4"/>
                <a:gd name="T21" fmla="*/ 14 h 14"/>
                <a:gd name="T22" fmla="*/ 0 w 4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4" name="Freeform 290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>
                <a:gd name="T0" fmla="*/ 17 w 21"/>
                <a:gd name="T1" fmla="*/ 18 h 18"/>
                <a:gd name="T2" fmla="*/ 17 w 21"/>
                <a:gd name="T3" fmla="*/ 15 h 18"/>
                <a:gd name="T4" fmla="*/ 14 w 21"/>
                <a:gd name="T5" fmla="*/ 15 h 18"/>
                <a:gd name="T6" fmla="*/ 10 w 21"/>
                <a:gd name="T7" fmla="*/ 11 h 18"/>
                <a:gd name="T8" fmla="*/ 10 w 21"/>
                <a:gd name="T9" fmla="*/ 11 h 18"/>
                <a:gd name="T10" fmla="*/ 7 w 21"/>
                <a:gd name="T11" fmla="*/ 11 h 18"/>
                <a:gd name="T12" fmla="*/ 3 w 21"/>
                <a:gd name="T13" fmla="*/ 11 h 18"/>
                <a:gd name="T14" fmla="*/ 0 w 21"/>
                <a:gd name="T15" fmla="*/ 7 h 18"/>
                <a:gd name="T16" fmla="*/ 0 w 21"/>
                <a:gd name="T17" fmla="*/ 4 h 18"/>
                <a:gd name="T18" fmla="*/ 0 w 21"/>
                <a:gd name="T19" fmla="*/ 4 h 18"/>
                <a:gd name="T20" fmla="*/ 3 w 21"/>
                <a:gd name="T21" fmla="*/ 0 h 18"/>
                <a:gd name="T22" fmla="*/ 0 w 21"/>
                <a:gd name="T23" fmla="*/ 4 h 18"/>
                <a:gd name="T24" fmla="*/ 0 w 21"/>
                <a:gd name="T25" fmla="*/ 4 h 18"/>
                <a:gd name="T26" fmla="*/ 0 w 21"/>
                <a:gd name="T27" fmla="*/ 7 h 18"/>
                <a:gd name="T28" fmla="*/ 3 w 21"/>
                <a:gd name="T29" fmla="*/ 7 h 18"/>
                <a:gd name="T30" fmla="*/ 7 w 21"/>
                <a:gd name="T31" fmla="*/ 7 h 18"/>
                <a:gd name="T32" fmla="*/ 10 w 21"/>
                <a:gd name="T33" fmla="*/ 11 h 18"/>
                <a:gd name="T34" fmla="*/ 10 w 21"/>
                <a:gd name="T35" fmla="*/ 11 h 18"/>
                <a:gd name="T36" fmla="*/ 17 w 21"/>
                <a:gd name="T37" fmla="*/ 11 h 18"/>
                <a:gd name="T38" fmla="*/ 17 w 21"/>
                <a:gd name="T39" fmla="*/ 15 h 18"/>
                <a:gd name="T40" fmla="*/ 21 w 21"/>
                <a:gd name="T41" fmla="*/ 18 h 18"/>
                <a:gd name="T42" fmla="*/ 17 w 21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5" name="Freeform 291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7 h 7"/>
                <a:gd name="T4" fmla="*/ 4 w 4"/>
                <a:gd name="T5" fmla="*/ 4 h 7"/>
                <a:gd name="T6" fmla="*/ 4 w 4"/>
                <a:gd name="T7" fmla="*/ 0 h 7"/>
                <a:gd name="T8" fmla="*/ 4 w 4"/>
                <a:gd name="T9" fmla="*/ 4 h 7"/>
                <a:gd name="T10" fmla="*/ 4 w 4"/>
                <a:gd name="T11" fmla="*/ 7 h 7"/>
                <a:gd name="T12" fmla="*/ 0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6" name="Freeform 292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>
                <a:gd name="T0" fmla="*/ 0 w 3"/>
                <a:gd name="T1" fmla="*/ 18 h 18"/>
                <a:gd name="T2" fmla="*/ 0 w 3"/>
                <a:gd name="T3" fmla="*/ 18 h 18"/>
                <a:gd name="T4" fmla="*/ 3 w 3"/>
                <a:gd name="T5" fmla="*/ 0 h 18"/>
                <a:gd name="T6" fmla="*/ 3 w 3"/>
                <a:gd name="T7" fmla="*/ 0 h 18"/>
                <a:gd name="T8" fmla="*/ 3 w 3"/>
                <a:gd name="T9" fmla="*/ 0 h 18"/>
                <a:gd name="T10" fmla="*/ 3 w 3"/>
                <a:gd name="T11" fmla="*/ 0 h 18"/>
                <a:gd name="T12" fmla="*/ 3 w 3"/>
                <a:gd name="T13" fmla="*/ 4 h 18"/>
                <a:gd name="T14" fmla="*/ 3 w 3"/>
                <a:gd name="T15" fmla="*/ 7 h 18"/>
                <a:gd name="T16" fmla="*/ 3 w 3"/>
                <a:gd name="T17" fmla="*/ 14 h 18"/>
                <a:gd name="T18" fmla="*/ 0 w 3"/>
                <a:gd name="T19" fmla="*/ 18 h 18"/>
                <a:gd name="T20" fmla="*/ 0 w 3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7" name="Freeform 293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>
                <a:gd name="T0" fmla="*/ 3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3 w 7"/>
                <a:gd name="T9" fmla="*/ 0 h 4"/>
                <a:gd name="T10" fmla="*/ 3 w 7"/>
                <a:gd name="T11" fmla="*/ 0 h 4"/>
                <a:gd name="T12" fmla="*/ 7 w 7"/>
                <a:gd name="T13" fmla="*/ 0 h 4"/>
                <a:gd name="T14" fmla="*/ 7 w 7"/>
                <a:gd name="T15" fmla="*/ 0 h 4"/>
                <a:gd name="T16" fmla="*/ 7 w 7"/>
                <a:gd name="T17" fmla="*/ 4 h 4"/>
                <a:gd name="T18" fmla="*/ 3 w 7"/>
                <a:gd name="T19" fmla="*/ 0 h 4"/>
                <a:gd name="T20" fmla="*/ 3 w 7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8" name="Freeform 294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>
                <a:gd name="T0" fmla="*/ 7 w 14"/>
                <a:gd name="T1" fmla="*/ 7 h 7"/>
                <a:gd name="T2" fmla="*/ 7 w 14"/>
                <a:gd name="T3" fmla="*/ 7 h 7"/>
                <a:gd name="T4" fmla="*/ 3 w 14"/>
                <a:gd name="T5" fmla="*/ 4 h 7"/>
                <a:gd name="T6" fmla="*/ 0 w 14"/>
                <a:gd name="T7" fmla="*/ 0 h 7"/>
                <a:gd name="T8" fmla="*/ 0 w 14"/>
                <a:gd name="T9" fmla="*/ 0 h 7"/>
                <a:gd name="T10" fmla="*/ 0 w 14"/>
                <a:gd name="T11" fmla="*/ 0 h 7"/>
                <a:gd name="T12" fmla="*/ 0 w 14"/>
                <a:gd name="T13" fmla="*/ 0 h 7"/>
                <a:gd name="T14" fmla="*/ 0 w 14"/>
                <a:gd name="T15" fmla="*/ 0 h 7"/>
                <a:gd name="T16" fmla="*/ 3 w 14"/>
                <a:gd name="T17" fmla="*/ 4 h 7"/>
                <a:gd name="T18" fmla="*/ 7 w 14"/>
                <a:gd name="T19" fmla="*/ 7 h 7"/>
                <a:gd name="T20" fmla="*/ 10 w 14"/>
                <a:gd name="T21" fmla="*/ 4 h 7"/>
                <a:gd name="T22" fmla="*/ 14 w 14"/>
                <a:gd name="T23" fmla="*/ 4 h 7"/>
                <a:gd name="T24" fmla="*/ 14 w 14"/>
                <a:gd name="T25" fmla="*/ 4 h 7"/>
                <a:gd name="T26" fmla="*/ 14 w 14"/>
                <a:gd name="T27" fmla="*/ 4 h 7"/>
                <a:gd name="T28" fmla="*/ 7 w 14"/>
                <a:gd name="T2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9" name="Freeform 295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3 h 7"/>
                <a:gd name="T4" fmla="*/ 4 w 4"/>
                <a:gd name="T5" fmla="*/ 0 h 7"/>
                <a:gd name="T6" fmla="*/ 4 w 4"/>
                <a:gd name="T7" fmla="*/ 3 h 7"/>
                <a:gd name="T8" fmla="*/ 4 w 4"/>
                <a:gd name="T9" fmla="*/ 3 h 7"/>
                <a:gd name="T10" fmla="*/ 4 w 4"/>
                <a:gd name="T11" fmla="*/ 3 h 7"/>
                <a:gd name="T12" fmla="*/ 0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0" name="Freeform 296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3 h 3"/>
                <a:gd name="T4" fmla="*/ 3 w 10"/>
                <a:gd name="T5" fmla="*/ 0 h 3"/>
                <a:gd name="T6" fmla="*/ 10 w 10"/>
                <a:gd name="T7" fmla="*/ 0 h 3"/>
                <a:gd name="T8" fmla="*/ 10 w 10"/>
                <a:gd name="T9" fmla="*/ 0 h 3"/>
                <a:gd name="T10" fmla="*/ 0 w 10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1" name="Freeform 297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11 w 11"/>
                <a:gd name="T7" fmla="*/ 3 h 3"/>
                <a:gd name="T8" fmla="*/ 4 w 11"/>
                <a:gd name="T9" fmla="*/ 0 h 3"/>
                <a:gd name="T10" fmla="*/ 0 w 1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2" name="Freeform 298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7 w 11"/>
                <a:gd name="T5" fmla="*/ 0 h 3"/>
                <a:gd name="T6" fmla="*/ 11 w 11"/>
                <a:gd name="T7" fmla="*/ 0 h 3"/>
                <a:gd name="T8" fmla="*/ 7 w 11"/>
                <a:gd name="T9" fmla="*/ 0 h 3"/>
                <a:gd name="T10" fmla="*/ 0 w 11"/>
                <a:gd name="T11" fmla="*/ 3 h 3"/>
                <a:gd name="T12" fmla="*/ 0 w 1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3" name="Freeform 299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0 h 14"/>
                <a:gd name="T4" fmla="*/ 0 w 4"/>
                <a:gd name="T5" fmla="*/ 7 h 14"/>
                <a:gd name="T6" fmla="*/ 4 w 4"/>
                <a:gd name="T7" fmla="*/ 0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4" name="Freeform 300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>
                <a:gd name="T0" fmla="*/ 7 w 7"/>
                <a:gd name="T1" fmla="*/ 28 h 28"/>
                <a:gd name="T2" fmla="*/ 7 w 7"/>
                <a:gd name="T3" fmla="*/ 21 h 28"/>
                <a:gd name="T4" fmla="*/ 7 w 7"/>
                <a:gd name="T5" fmla="*/ 14 h 28"/>
                <a:gd name="T6" fmla="*/ 3 w 7"/>
                <a:gd name="T7" fmla="*/ 7 h 28"/>
                <a:gd name="T8" fmla="*/ 0 w 7"/>
                <a:gd name="T9" fmla="*/ 0 h 28"/>
                <a:gd name="T10" fmla="*/ 3 w 7"/>
                <a:gd name="T11" fmla="*/ 7 h 28"/>
                <a:gd name="T12" fmla="*/ 7 w 7"/>
                <a:gd name="T13" fmla="*/ 14 h 28"/>
                <a:gd name="T14" fmla="*/ 7 w 7"/>
                <a:gd name="T15" fmla="*/ 21 h 28"/>
                <a:gd name="T16" fmla="*/ 7 w 7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5" name="Freeform 301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>
                <a:gd name="T0" fmla="*/ 229 w 257"/>
                <a:gd name="T1" fmla="*/ 14 h 106"/>
                <a:gd name="T2" fmla="*/ 215 w 257"/>
                <a:gd name="T3" fmla="*/ 18 h 106"/>
                <a:gd name="T4" fmla="*/ 204 w 257"/>
                <a:gd name="T5" fmla="*/ 21 h 106"/>
                <a:gd name="T6" fmla="*/ 194 w 257"/>
                <a:gd name="T7" fmla="*/ 29 h 106"/>
                <a:gd name="T8" fmla="*/ 194 w 257"/>
                <a:gd name="T9" fmla="*/ 29 h 106"/>
                <a:gd name="T10" fmla="*/ 194 w 257"/>
                <a:gd name="T11" fmla="*/ 32 h 106"/>
                <a:gd name="T12" fmla="*/ 194 w 257"/>
                <a:gd name="T13" fmla="*/ 39 h 106"/>
                <a:gd name="T14" fmla="*/ 190 w 257"/>
                <a:gd name="T15" fmla="*/ 46 h 106"/>
                <a:gd name="T16" fmla="*/ 187 w 257"/>
                <a:gd name="T17" fmla="*/ 53 h 106"/>
                <a:gd name="T18" fmla="*/ 180 w 257"/>
                <a:gd name="T19" fmla="*/ 57 h 106"/>
                <a:gd name="T20" fmla="*/ 169 w 257"/>
                <a:gd name="T21" fmla="*/ 60 h 106"/>
                <a:gd name="T22" fmla="*/ 151 w 257"/>
                <a:gd name="T23" fmla="*/ 67 h 106"/>
                <a:gd name="T24" fmla="*/ 123 w 257"/>
                <a:gd name="T25" fmla="*/ 71 h 106"/>
                <a:gd name="T26" fmla="*/ 99 w 257"/>
                <a:gd name="T27" fmla="*/ 78 h 106"/>
                <a:gd name="T28" fmla="*/ 77 w 257"/>
                <a:gd name="T29" fmla="*/ 81 h 106"/>
                <a:gd name="T30" fmla="*/ 67 w 257"/>
                <a:gd name="T31" fmla="*/ 85 h 106"/>
                <a:gd name="T32" fmla="*/ 63 w 257"/>
                <a:gd name="T33" fmla="*/ 88 h 106"/>
                <a:gd name="T34" fmla="*/ 56 w 257"/>
                <a:gd name="T35" fmla="*/ 92 h 106"/>
                <a:gd name="T36" fmla="*/ 46 w 257"/>
                <a:gd name="T37" fmla="*/ 99 h 106"/>
                <a:gd name="T38" fmla="*/ 35 w 257"/>
                <a:gd name="T39" fmla="*/ 103 h 106"/>
                <a:gd name="T40" fmla="*/ 25 w 257"/>
                <a:gd name="T41" fmla="*/ 106 h 106"/>
                <a:gd name="T42" fmla="*/ 11 w 257"/>
                <a:gd name="T43" fmla="*/ 106 h 106"/>
                <a:gd name="T44" fmla="*/ 3 w 257"/>
                <a:gd name="T45" fmla="*/ 106 h 106"/>
                <a:gd name="T46" fmla="*/ 0 w 257"/>
                <a:gd name="T47" fmla="*/ 103 h 106"/>
                <a:gd name="T48" fmla="*/ 3 w 257"/>
                <a:gd name="T49" fmla="*/ 106 h 106"/>
                <a:gd name="T50" fmla="*/ 11 w 257"/>
                <a:gd name="T51" fmla="*/ 106 h 106"/>
                <a:gd name="T52" fmla="*/ 25 w 257"/>
                <a:gd name="T53" fmla="*/ 106 h 106"/>
                <a:gd name="T54" fmla="*/ 35 w 257"/>
                <a:gd name="T55" fmla="*/ 103 h 106"/>
                <a:gd name="T56" fmla="*/ 46 w 257"/>
                <a:gd name="T57" fmla="*/ 95 h 106"/>
                <a:gd name="T58" fmla="*/ 53 w 257"/>
                <a:gd name="T59" fmla="*/ 92 h 106"/>
                <a:gd name="T60" fmla="*/ 60 w 257"/>
                <a:gd name="T61" fmla="*/ 88 h 106"/>
                <a:gd name="T62" fmla="*/ 67 w 257"/>
                <a:gd name="T63" fmla="*/ 85 h 106"/>
                <a:gd name="T64" fmla="*/ 81 w 257"/>
                <a:gd name="T65" fmla="*/ 81 h 106"/>
                <a:gd name="T66" fmla="*/ 109 w 257"/>
                <a:gd name="T67" fmla="*/ 74 h 106"/>
                <a:gd name="T68" fmla="*/ 144 w 257"/>
                <a:gd name="T69" fmla="*/ 67 h 106"/>
                <a:gd name="T70" fmla="*/ 169 w 257"/>
                <a:gd name="T71" fmla="*/ 60 h 106"/>
                <a:gd name="T72" fmla="*/ 180 w 257"/>
                <a:gd name="T73" fmla="*/ 57 h 106"/>
                <a:gd name="T74" fmla="*/ 187 w 257"/>
                <a:gd name="T75" fmla="*/ 53 h 106"/>
                <a:gd name="T76" fmla="*/ 190 w 257"/>
                <a:gd name="T77" fmla="*/ 46 h 106"/>
                <a:gd name="T78" fmla="*/ 194 w 257"/>
                <a:gd name="T79" fmla="*/ 39 h 106"/>
                <a:gd name="T80" fmla="*/ 194 w 257"/>
                <a:gd name="T81" fmla="*/ 32 h 106"/>
                <a:gd name="T82" fmla="*/ 194 w 257"/>
                <a:gd name="T83" fmla="*/ 29 h 106"/>
                <a:gd name="T84" fmla="*/ 194 w 257"/>
                <a:gd name="T85" fmla="*/ 29 h 106"/>
                <a:gd name="T86" fmla="*/ 204 w 257"/>
                <a:gd name="T87" fmla="*/ 21 h 106"/>
                <a:gd name="T88" fmla="*/ 215 w 257"/>
                <a:gd name="T89" fmla="*/ 18 h 106"/>
                <a:gd name="T90" fmla="*/ 225 w 257"/>
                <a:gd name="T91" fmla="*/ 14 h 106"/>
                <a:gd name="T92" fmla="*/ 236 w 257"/>
                <a:gd name="T93" fmla="*/ 14 h 106"/>
                <a:gd name="T94" fmla="*/ 243 w 257"/>
                <a:gd name="T95" fmla="*/ 11 h 106"/>
                <a:gd name="T96" fmla="*/ 250 w 257"/>
                <a:gd name="T97" fmla="*/ 7 h 106"/>
                <a:gd name="T98" fmla="*/ 257 w 257"/>
                <a:gd name="T99" fmla="*/ 4 h 106"/>
                <a:gd name="T100" fmla="*/ 257 w 257"/>
                <a:gd name="T101" fmla="*/ 0 h 106"/>
                <a:gd name="T102" fmla="*/ 257 w 257"/>
                <a:gd name="T103" fmla="*/ 0 h 106"/>
                <a:gd name="T104" fmla="*/ 254 w 257"/>
                <a:gd name="T105" fmla="*/ 7 h 106"/>
                <a:gd name="T106" fmla="*/ 247 w 257"/>
                <a:gd name="T107" fmla="*/ 11 h 106"/>
                <a:gd name="T108" fmla="*/ 236 w 257"/>
                <a:gd name="T109" fmla="*/ 14 h 106"/>
                <a:gd name="T110" fmla="*/ 229 w 257"/>
                <a:gd name="T111" fmla="*/ 1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6" name="Freeform 302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>
                <a:gd name="T0" fmla="*/ 102 w 130"/>
                <a:gd name="T1" fmla="*/ 110 h 120"/>
                <a:gd name="T2" fmla="*/ 98 w 130"/>
                <a:gd name="T3" fmla="*/ 103 h 120"/>
                <a:gd name="T4" fmla="*/ 91 w 130"/>
                <a:gd name="T5" fmla="*/ 96 h 120"/>
                <a:gd name="T6" fmla="*/ 88 w 130"/>
                <a:gd name="T7" fmla="*/ 96 h 120"/>
                <a:gd name="T8" fmla="*/ 81 w 130"/>
                <a:gd name="T9" fmla="*/ 96 h 120"/>
                <a:gd name="T10" fmla="*/ 77 w 130"/>
                <a:gd name="T11" fmla="*/ 96 h 120"/>
                <a:gd name="T12" fmla="*/ 74 w 130"/>
                <a:gd name="T13" fmla="*/ 96 h 120"/>
                <a:gd name="T14" fmla="*/ 70 w 130"/>
                <a:gd name="T15" fmla="*/ 96 h 120"/>
                <a:gd name="T16" fmla="*/ 70 w 130"/>
                <a:gd name="T17" fmla="*/ 89 h 120"/>
                <a:gd name="T18" fmla="*/ 67 w 130"/>
                <a:gd name="T19" fmla="*/ 78 h 120"/>
                <a:gd name="T20" fmla="*/ 60 w 130"/>
                <a:gd name="T21" fmla="*/ 71 h 120"/>
                <a:gd name="T22" fmla="*/ 56 w 130"/>
                <a:gd name="T23" fmla="*/ 64 h 120"/>
                <a:gd name="T24" fmla="*/ 49 w 130"/>
                <a:gd name="T25" fmla="*/ 57 h 120"/>
                <a:gd name="T26" fmla="*/ 46 w 130"/>
                <a:gd name="T27" fmla="*/ 53 h 120"/>
                <a:gd name="T28" fmla="*/ 42 w 130"/>
                <a:gd name="T29" fmla="*/ 53 h 120"/>
                <a:gd name="T30" fmla="*/ 39 w 130"/>
                <a:gd name="T31" fmla="*/ 43 h 120"/>
                <a:gd name="T32" fmla="*/ 39 w 130"/>
                <a:gd name="T33" fmla="*/ 32 h 120"/>
                <a:gd name="T34" fmla="*/ 35 w 130"/>
                <a:gd name="T35" fmla="*/ 25 h 120"/>
                <a:gd name="T36" fmla="*/ 32 w 130"/>
                <a:gd name="T37" fmla="*/ 22 h 120"/>
                <a:gd name="T38" fmla="*/ 32 w 130"/>
                <a:gd name="T39" fmla="*/ 22 h 120"/>
                <a:gd name="T40" fmla="*/ 28 w 130"/>
                <a:gd name="T41" fmla="*/ 11 h 120"/>
                <a:gd name="T42" fmla="*/ 21 w 130"/>
                <a:gd name="T43" fmla="*/ 4 h 120"/>
                <a:gd name="T44" fmla="*/ 10 w 130"/>
                <a:gd name="T45" fmla="*/ 0 h 120"/>
                <a:gd name="T46" fmla="*/ 0 w 130"/>
                <a:gd name="T47" fmla="*/ 0 h 120"/>
                <a:gd name="T48" fmla="*/ 10 w 130"/>
                <a:gd name="T49" fmla="*/ 0 h 120"/>
                <a:gd name="T50" fmla="*/ 21 w 130"/>
                <a:gd name="T51" fmla="*/ 4 h 120"/>
                <a:gd name="T52" fmla="*/ 28 w 130"/>
                <a:gd name="T53" fmla="*/ 11 h 120"/>
                <a:gd name="T54" fmla="*/ 32 w 130"/>
                <a:gd name="T55" fmla="*/ 22 h 120"/>
                <a:gd name="T56" fmla="*/ 32 w 130"/>
                <a:gd name="T57" fmla="*/ 22 h 120"/>
                <a:gd name="T58" fmla="*/ 35 w 130"/>
                <a:gd name="T59" fmla="*/ 25 h 120"/>
                <a:gd name="T60" fmla="*/ 39 w 130"/>
                <a:gd name="T61" fmla="*/ 32 h 120"/>
                <a:gd name="T62" fmla="*/ 42 w 130"/>
                <a:gd name="T63" fmla="*/ 43 h 120"/>
                <a:gd name="T64" fmla="*/ 42 w 130"/>
                <a:gd name="T65" fmla="*/ 53 h 120"/>
                <a:gd name="T66" fmla="*/ 46 w 130"/>
                <a:gd name="T67" fmla="*/ 53 h 120"/>
                <a:gd name="T68" fmla="*/ 49 w 130"/>
                <a:gd name="T69" fmla="*/ 57 h 120"/>
                <a:gd name="T70" fmla="*/ 56 w 130"/>
                <a:gd name="T71" fmla="*/ 64 h 120"/>
                <a:gd name="T72" fmla="*/ 60 w 130"/>
                <a:gd name="T73" fmla="*/ 71 h 120"/>
                <a:gd name="T74" fmla="*/ 67 w 130"/>
                <a:gd name="T75" fmla="*/ 78 h 120"/>
                <a:gd name="T76" fmla="*/ 70 w 130"/>
                <a:gd name="T77" fmla="*/ 89 h 120"/>
                <a:gd name="T78" fmla="*/ 74 w 130"/>
                <a:gd name="T79" fmla="*/ 96 h 120"/>
                <a:gd name="T80" fmla="*/ 74 w 130"/>
                <a:gd name="T81" fmla="*/ 96 h 120"/>
                <a:gd name="T82" fmla="*/ 77 w 130"/>
                <a:gd name="T83" fmla="*/ 96 h 120"/>
                <a:gd name="T84" fmla="*/ 81 w 130"/>
                <a:gd name="T85" fmla="*/ 96 h 120"/>
                <a:gd name="T86" fmla="*/ 88 w 130"/>
                <a:gd name="T87" fmla="*/ 96 h 120"/>
                <a:gd name="T88" fmla="*/ 95 w 130"/>
                <a:gd name="T89" fmla="*/ 96 h 120"/>
                <a:gd name="T90" fmla="*/ 98 w 130"/>
                <a:gd name="T91" fmla="*/ 103 h 120"/>
                <a:gd name="T92" fmla="*/ 102 w 130"/>
                <a:gd name="T93" fmla="*/ 110 h 120"/>
                <a:gd name="T94" fmla="*/ 105 w 130"/>
                <a:gd name="T95" fmla="*/ 110 h 120"/>
                <a:gd name="T96" fmla="*/ 105 w 130"/>
                <a:gd name="T97" fmla="*/ 113 h 120"/>
                <a:gd name="T98" fmla="*/ 105 w 130"/>
                <a:gd name="T99" fmla="*/ 117 h 120"/>
                <a:gd name="T100" fmla="*/ 109 w 130"/>
                <a:gd name="T101" fmla="*/ 120 h 120"/>
                <a:gd name="T102" fmla="*/ 116 w 130"/>
                <a:gd name="T103" fmla="*/ 120 h 120"/>
                <a:gd name="T104" fmla="*/ 123 w 130"/>
                <a:gd name="T105" fmla="*/ 117 h 120"/>
                <a:gd name="T106" fmla="*/ 130 w 130"/>
                <a:gd name="T107" fmla="*/ 113 h 120"/>
                <a:gd name="T108" fmla="*/ 130 w 130"/>
                <a:gd name="T109" fmla="*/ 113 h 120"/>
                <a:gd name="T110" fmla="*/ 130 w 130"/>
                <a:gd name="T111" fmla="*/ 113 h 120"/>
                <a:gd name="T112" fmla="*/ 123 w 130"/>
                <a:gd name="T113" fmla="*/ 120 h 120"/>
                <a:gd name="T114" fmla="*/ 116 w 130"/>
                <a:gd name="T115" fmla="*/ 120 h 120"/>
                <a:gd name="T116" fmla="*/ 109 w 130"/>
                <a:gd name="T117" fmla="*/ 120 h 120"/>
                <a:gd name="T118" fmla="*/ 105 w 130"/>
                <a:gd name="T119" fmla="*/ 117 h 120"/>
                <a:gd name="T120" fmla="*/ 105 w 130"/>
                <a:gd name="T121" fmla="*/ 113 h 120"/>
                <a:gd name="T122" fmla="*/ 102 w 130"/>
                <a:gd name="T123" fmla="*/ 110 h 120"/>
                <a:gd name="T124" fmla="*/ 102 w 130"/>
                <a:gd name="T125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7" name="Freeform 303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>
                <a:gd name="T0" fmla="*/ 3 w 3"/>
                <a:gd name="T1" fmla="*/ 8 h 8"/>
                <a:gd name="T2" fmla="*/ 3 w 3"/>
                <a:gd name="T3" fmla="*/ 4 h 8"/>
                <a:gd name="T4" fmla="*/ 0 w 3"/>
                <a:gd name="T5" fmla="*/ 0 h 8"/>
                <a:gd name="T6" fmla="*/ 0 w 3"/>
                <a:gd name="T7" fmla="*/ 0 h 8"/>
                <a:gd name="T8" fmla="*/ 0 w 3"/>
                <a:gd name="T9" fmla="*/ 0 h 8"/>
                <a:gd name="T10" fmla="*/ 3 w 3"/>
                <a:gd name="T11" fmla="*/ 4 h 8"/>
                <a:gd name="T12" fmla="*/ 3 w 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8" name="Freeform 304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>
                <a:gd name="T0" fmla="*/ 0 w 39"/>
                <a:gd name="T1" fmla="*/ 14 h 46"/>
                <a:gd name="T2" fmla="*/ 7 w 39"/>
                <a:gd name="T3" fmla="*/ 18 h 46"/>
                <a:gd name="T4" fmla="*/ 10 w 39"/>
                <a:gd name="T5" fmla="*/ 25 h 46"/>
                <a:gd name="T6" fmla="*/ 14 w 39"/>
                <a:gd name="T7" fmla="*/ 28 h 46"/>
                <a:gd name="T8" fmla="*/ 17 w 39"/>
                <a:gd name="T9" fmla="*/ 32 h 46"/>
                <a:gd name="T10" fmla="*/ 17 w 39"/>
                <a:gd name="T11" fmla="*/ 35 h 46"/>
                <a:gd name="T12" fmla="*/ 17 w 39"/>
                <a:gd name="T13" fmla="*/ 35 h 46"/>
                <a:gd name="T14" fmla="*/ 17 w 39"/>
                <a:gd name="T15" fmla="*/ 39 h 46"/>
                <a:gd name="T16" fmla="*/ 17 w 39"/>
                <a:gd name="T17" fmla="*/ 42 h 46"/>
                <a:gd name="T18" fmla="*/ 21 w 39"/>
                <a:gd name="T19" fmla="*/ 46 h 46"/>
                <a:gd name="T20" fmla="*/ 21 w 39"/>
                <a:gd name="T21" fmla="*/ 46 h 46"/>
                <a:gd name="T22" fmla="*/ 28 w 39"/>
                <a:gd name="T23" fmla="*/ 46 h 46"/>
                <a:gd name="T24" fmla="*/ 35 w 39"/>
                <a:gd name="T25" fmla="*/ 42 h 46"/>
                <a:gd name="T26" fmla="*/ 35 w 39"/>
                <a:gd name="T27" fmla="*/ 39 h 46"/>
                <a:gd name="T28" fmla="*/ 39 w 39"/>
                <a:gd name="T29" fmla="*/ 32 h 46"/>
                <a:gd name="T30" fmla="*/ 35 w 39"/>
                <a:gd name="T31" fmla="*/ 28 h 46"/>
                <a:gd name="T32" fmla="*/ 35 w 39"/>
                <a:gd name="T33" fmla="*/ 21 h 46"/>
                <a:gd name="T34" fmla="*/ 35 w 39"/>
                <a:gd name="T35" fmla="*/ 18 h 46"/>
                <a:gd name="T36" fmla="*/ 39 w 39"/>
                <a:gd name="T37" fmla="*/ 14 h 46"/>
                <a:gd name="T38" fmla="*/ 35 w 39"/>
                <a:gd name="T39" fmla="*/ 14 h 46"/>
                <a:gd name="T40" fmla="*/ 32 w 39"/>
                <a:gd name="T41" fmla="*/ 10 h 46"/>
                <a:gd name="T42" fmla="*/ 28 w 39"/>
                <a:gd name="T43" fmla="*/ 7 h 46"/>
                <a:gd name="T44" fmla="*/ 24 w 39"/>
                <a:gd name="T45" fmla="*/ 3 h 46"/>
                <a:gd name="T46" fmla="*/ 17 w 39"/>
                <a:gd name="T47" fmla="*/ 3 h 46"/>
                <a:gd name="T48" fmla="*/ 14 w 39"/>
                <a:gd name="T49" fmla="*/ 3 h 46"/>
                <a:gd name="T50" fmla="*/ 7 w 39"/>
                <a:gd name="T51" fmla="*/ 0 h 46"/>
                <a:gd name="T52" fmla="*/ 7 w 39"/>
                <a:gd name="T53" fmla="*/ 0 h 46"/>
                <a:gd name="T54" fmla="*/ 7 w 39"/>
                <a:gd name="T55" fmla="*/ 0 h 46"/>
                <a:gd name="T56" fmla="*/ 3 w 39"/>
                <a:gd name="T57" fmla="*/ 3 h 46"/>
                <a:gd name="T58" fmla="*/ 0 w 39"/>
                <a:gd name="T59" fmla="*/ 7 h 46"/>
                <a:gd name="T60" fmla="*/ 0 w 39"/>
                <a:gd name="T61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9" name="Freeform 305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>
                <a:gd name="T0" fmla="*/ 116 w 151"/>
                <a:gd name="T1" fmla="*/ 49 h 130"/>
                <a:gd name="T2" fmla="*/ 113 w 151"/>
                <a:gd name="T3" fmla="*/ 52 h 130"/>
                <a:gd name="T4" fmla="*/ 109 w 151"/>
                <a:gd name="T5" fmla="*/ 59 h 130"/>
                <a:gd name="T6" fmla="*/ 106 w 151"/>
                <a:gd name="T7" fmla="*/ 63 h 130"/>
                <a:gd name="T8" fmla="*/ 99 w 151"/>
                <a:gd name="T9" fmla="*/ 70 h 130"/>
                <a:gd name="T10" fmla="*/ 92 w 151"/>
                <a:gd name="T11" fmla="*/ 77 h 130"/>
                <a:gd name="T12" fmla="*/ 84 w 151"/>
                <a:gd name="T13" fmla="*/ 84 h 130"/>
                <a:gd name="T14" fmla="*/ 77 w 151"/>
                <a:gd name="T15" fmla="*/ 88 h 130"/>
                <a:gd name="T16" fmla="*/ 74 w 151"/>
                <a:gd name="T17" fmla="*/ 91 h 130"/>
                <a:gd name="T18" fmla="*/ 67 w 151"/>
                <a:gd name="T19" fmla="*/ 95 h 130"/>
                <a:gd name="T20" fmla="*/ 67 w 151"/>
                <a:gd name="T21" fmla="*/ 95 h 130"/>
                <a:gd name="T22" fmla="*/ 42 w 151"/>
                <a:gd name="T23" fmla="*/ 95 h 130"/>
                <a:gd name="T24" fmla="*/ 21 w 151"/>
                <a:gd name="T25" fmla="*/ 102 h 130"/>
                <a:gd name="T26" fmla="*/ 3 w 151"/>
                <a:gd name="T27" fmla="*/ 112 h 130"/>
                <a:gd name="T28" fmla="*/ 0 w 151"/>
                <a:gd name="T29" fmla="*/ 119 h 130"/>
                <a:gd name="T30" fmla="*/ 14 w 151"/>
                <a:gd name="T31" fmla="*/ 126 h 130"/>
                <a:gd name="T32" fmla="*/ 21 w 151"/>
                <a:gd name="T33" fmla="*/ 119 h 130"/>
                <a:gd name="T34" fmla="*/ 39 w 151"/>
                <a:gd name="T35" fmla="*/ 116 h 130"/>
                <a:gd name="T36" fmla="*/ 60 w 151"/>
                <a:gd name="T37" fmla="*/ 112 h 130"/>
                <a:gd name="T38" fmla="*/ 63 w 151"/>
                <a:gd name="T39" fmla="*/ 126 h 130"/>
                <a:gd name="T40" fmla="*/ 63 w 151"/>
                <a:gd name="T41" fmla="*/ 126 h 130"/>
                <a:gd name="T42" fmla="*/ 67 w 151"/>
                <a:gd name="T43" fmla="*/ 126 h 130"/>
                <a:gd name="T44" fmla="*/ 70 w 151"/>
                <a:gd name="T45" fmla="*/ 130 h 130"/>
                <a:gd name="T46" fmla="*/ 77 w 151"/>
                <a:gd name="T47" fmla="*/ 126 h 130"/>
                <a:gd name="T48" fmla="*/ 81 w 151"/>
                <a:gd name="T49" fmla="*/ 123 h 130"/>
                <a:gd name="T50" fmla="*/ 84 w 151"/>
                <a:gd name="T51" fmla="*/ 119 h 130"/>
                <a:gd name="T52" fmla="*/ 88 w 151"/>
                <a:gd name="T53" fmla="*/ 116 h 130"/>
                <a:gd name="T54" fmla="*/ 88 w 151"/>
                <a:gd name="T55" fmla="*/ 116 h 130"/>
                <a:gd name="T56" fmla="*/ 106 w 151"/>
                <a:gd name="T57" fmla="*/ 112 h 130"/>
                <a:gd name="T58" fmla="*/ 106 w 151"/>
                <a:gd name="T59" fmla="*/ 112 h 130"/>
                <a:gd name="T60" fmla="*/ 109 w 151"/>
                <a:gd name="T61" fmla="*/ 109 h 130"/>
                <a:gd name="T62" fmla="*/ 116 w 151"/>
                <a:gd name="T63" fmla="*/ 105 h 130"/>
                <a:gd name="T64" fmla="*/ 123 w 151"/>
                <a:gd name="T65" fmla="*/ 98 h 130"/>
                <a:gd name="T66" fmla="*/ 127 w 151"/>
                <a:gd name="T67" fmla="*/ 95 h 130"/>
                <a:gd name="T68" fmla="*/ 130 w 151"/>
                <a:gd name="T69" fmla="*/ 91 h 130"/>
                <a:gd name="T70" fmla="*/ 134 w 151"/>
                <a:gd name="T71" fmla="*/ 88 h 130"/>
                <a:gd name="T72" fmla="*/ 137 w 151"/>
                <a:gd name="T73" fmla="*/ 84 h 130"/>
                <a:gd name="T74" fmla="*/ 141 w 151"/>
                <a:gd name="T75" fmla="*/ 77 h 130"/>
                <a:gd name="T76" fmla="*/ 144 w 151"/>
                <a:gd name="T77" fmla="*/ 70 h 130"/>
                <a:gd name="T78" fmla="*/ 144 w 151"/>
                <a:gd name="T79" fmla="*/ 63 h 130"/>
                <a:gd name="T80" fmla="*/ 144 w 151"/>
                <a:gd name="T81" fmla="*/ 59 h 130"/>
                <a:gd name="T82" fmla="*/ 144 w 151"/>
                <a:gd name="T83" fmla="*/ 52 h 130"/>
                <a:gd name="T84" fmla="*/ 144 w 151"/>
                <a:gd name="T85" fmla="*/ 49 h 130"/>
                <a:gd name="T86" fmla="*/ 144 w 151"/>
                <a:gd name="T87" fmla="*/ 45 h 130"/>
                <a:gd name="T88" fmla="*/ 144 w 151"/>
                <a:gd name="T89" fmla="*/ 45 h 130"/>
                <a:gd name="T90" fmla="*/ 148 w 151"/>
                <a:gd name="T91" fmla="*/ 42 h 130"/>
                <a:gd name="T92" fmla="*/ 148 w 151"/>
                <a:gd name="T93" fmla="*/ 38 h 130"/>
                <a:gd name="T94" fmla="*/ 151 w 151"/>
                <a:gd name="T95" fmla="*/ 31 h 130"/>
                <a:gd name="T96" fmla="*/ 151 w 151"/>
                <a:gd name="T97" fmla="*/ 24 h 130"/>
                <a:gd name="T98" fmla="*/ 151 w 151"/>
                <a:gd name="T99" fmla="*/ 17 h 130"/>
                <a:gd name="T100" fmla="*/ 148 w 151"/>
                <a:gd name="T101" fmla="*/ 10 h 130"/>
                <a:gd name="T102" fmla="*/ 148 w 151"/>
                <a:gd name="T103" fmla="*/ 3 h 130"/>
                <a:gd name="T104" fmla="*/ 148 w 151"/>
                <a:gd name="T105" fmla="*/ 0 h 130"/>
                <a:gd name="T106" fmla="*/ 144 w 151"/>
                <a:gd name="T107" fmla="*/ 0 h 130"/>
                <a:gd name="T108" fmla="*/ 137 w 151"/>
                <a:gd name="T109" fmla="*/ 3 h 130"/>
                <a:gd name="T110" fmla="*/ 130 w 151"/>
                <a:gd name="T111" fmla="*/ 7 h 130"/>
                <a:gd name="T112" fmla="*/ 127 w 151"/>
                <a:gd name="T113" fmla="*/ 10 h 130"/>
                <a:gd name="T114" fmla="*/ 120 w 151"/>
                <a:gd name="T115" fmla="*/ 21 h 130"/>
                <a:gd name="T116" fmla="*/ 120 w 151"/>
                <a:gd name="T117" fmla="*/ 31 h 130"/>
                <a:gd name="T118" fmla="*/ 120 w 151"/>
                <a:gd name="T119" fmla="*/ 38 h 130"/>
                <a:gd name="T120" fmla="*/ 116 w 151"/>
                <a:gd name="T121" fmla="*/ 45 h 130"/>
                <a:gd name="T122" fmla="*/ 116 w 151"/>
                <a:gd name="T123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0" name="Freeform 306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>
                <a:gd name="T0" fmla="*/ 28 w 28"/>
                <a:gd name="T1" fmla="*/ 3 h 17"/>
                <a:gd name="T2" fmla="*/ 10 w 28"/>
                <a:gd name="T3" fmla="*/ 0 h 17"/>
                <a:gd name="T4" fmla="*/ 0 w 28"/>
                <a:gd name="T5" fmla="*/ 10 h 17"/>
                <a:gd name="T6" fmla="*/ 10 w 28"/>
                <a:gd name="T7" fmla="*/ 17 h 17"/>
                <a:gd name="T8" fmla="*/ 21 w 28"/>
                <a:gd name="T9" fmla="*/ 10 h 17"/>
                <a:gd name="T10" fmla="*/ 28 w 28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1" name="Freeform 307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>
                <a:gd name="T0" fmla="*/ 4 w 81"/>
                <a:gd name="T1" fmla="*/ 53 h 63"/>
                <a:gd name="T2" fmla="*/ 0 w 81"/>
                <a:gd name="T3" fmla="*/ 56 h 63"/>
                <a:gd name="T4" fmla="*/ 0 w 81"/>
                <a:gd name="T5" fmla="*/ 56 h 63"/>
                <a:gd name="T6" fmla="*/ 0 w 81"/>
                <a:gd name="T7" fmla="*/ 60 h 63"/>
                <a:gd name="T8" fmla="*/ 4 w 81"/>
                <a:gd name="T9" fmla="*/ 60 h 63"/>
                <a:gd name="T10" fmla="*/ 11 w 81"/>
                <a:gd name="T11" fmla="*/ 60 h 63"/>
                <a:gd name="T12" fmla="*/ 18 w 81"/>
                <a:gd name="T13" fmla="*/ 60 h 63"/>
                <a:gd name="T14" fmla="*/ 25 w 81"/>
                <a:gd name="T15" fmla="*/ 60 h 63"/>
                <a:gd name="T16" fmla="*/ 32 w 81"/>
                <a:gd name="T17" fmla="*/ 60 h 63"/>
                <a:gd name="T18" fmla="*/ 35 w 81"/>
                <a:gd name="T19" fmla="*/ 60 h 63"/>
                <a:gd name="T20" fmla="*/ 42 w 81"/>
                <a:gd name="T21" fmla="*/ 63 h 63"/>
                <a:gd name="T22" fmla="*/ 50 w 81"/>
                <a:gd name="T23" fmla="*/ 63 h 63"/>
                <a:gd name="T24" fmla="*/ 53 w 81"/>
                <a:gd name="T25" fmla="*/ 60 h 63"/>
                <a:gd name="T26" fmla="*/ 53 w 81"/>
                <a:gd name="T27" fmla="*/ 56 h 63"/>
                <a:gd name="T28" fmla="*/ 57 w 81"/>
                <a:gd name="T29" fmla="*/ 53 h 63"/>
                <a:gd name="T30" fmla="*/ 64 w 81"/>
                <a:gd name="T31" fmla="*/ 46 h 63"/>
                <a:gd name="T32" fmla="*/ 64 w 81"/>
                <a:gd name="T33" fmla="*/ 46 h 63"/>
                <a:gd name="T34" fmla="*/ 67 w 81"/>
                <a:gd name="T35" fmla="*/ 46 h 63"/>
                <a:gd name="T36" fmla="*/ 74 w 81"/>
                <a:gd name="T37" fmla="*/ 42 h 63"/>
                <a:gd name="T38" fmla="*/ 78 w 81"/>
                <a:gd name="T39" fmla="*/ 39 h 63"/>
                <a:gd name="T40" fmla="*/ 81 w 81"/>
                <a:gd name="T41" fmla="*/ 35 h 63"/>
                <a:gd name="T42" fmla="*/ 81 w 81"/>
                <a:gd name="T43" fmla="*/ 35 h 63"/>
                <a:gd name="T44" fmla="*/ 81 w 81"/>
                <a:gd name="T45" fmla="*/ 32 h 63"/>
                <a:gd name="T46" fmla="*/ 81 w 81"/>
                <a:gd name="T47" fmla="*/ 32 h 63"/>
                <a:gd name="T48" fmla="*/ 81 w 81"/>
                <a:gd name="T49" fmla="*/ 25 h 63"/>
                <a:gd name="T50" fmla="*/ 81 w 81"/>
                <a:gd name="T51" fmla="*/ 25 h 63"/>
                <a:gd name="T52" fmla="*/ 81 w 81"/>
                <a:gd name="T53" fmla="*/ 21 h 63"/>
                <a:gd name="T54" fmla="*/ 74 w 81"/>
                <a:gd name="T55" fmla="*/ 25 h 63"/>
                <a:gd name="T56" fmla="*/ 71 w 81"/>
                <a:gd name="T57" fmla="*/ 28 h 63"/>
                <a:gd name="T58" fmla="*/ 67 w 81"/>
                <a:gd name="T59" fmla="*/ 28 h 63"/>
                <a:gd name="T60" fmla="*/ 64 w 81"/>
                <a:gd name="T61" fmla="*/ 28 h 63"/>
                <a:gd name="T62" fmla="*/ 60 w 81"/>
                <a:gd name="T63" fmla="*/ 25 h 63"/>
                <a:gd name="T64" fmla="*/ 53 w 81"/>
                <a:gd name="T65" fmla="*/ 21 h 63"/>
                <a:gd name="T66" fmla="*/ 46 w 81"/>
                <a:gd name="T67" fmla="*/ 18 h 63"/>
                <a:gd name="T68" fmla="*/ 42 w 81"/>
                <a:gd name="T69" fmla="*/ 14 h 63"/>
                <a:gd name="T70" fmla="*/ 39 w 81"/>
                <a:gd name="T71" fmla="*/ 7 h 63"/>
                <a:gd name="T72" fmla="*/ 39 w 81"/>
                <a:gd name="T73" fmla="*/ 7 h 63"/>
                <a:gd name="T74" fmla="*/ 35 w 81"/>
                <a:gd name="T75" fmla="*/ 4 h 63"/>
                <a:gd name="T76" fmla="*/ 32 w 81"/>
                <a:gd name="T77" fmla="*/ 0 h 63"/>
                <a:gd name="T78" fmla="*/ 28 w 81"/>
                <a:gd name="T79" fmla="*/ 0 h 63"/>
                <a:gd name="T80" fmla="*/ 25 w 81"/>
                <a:gd name="T81" fmla="*/ 4 h 63"/>
                <a:gd name="T82" fmla="*/ 25 w 81"/>
                <a:gd name="T83" fmla="*/ 14 h 63"/>
                <a:gd name="T84" fmla="*/ 21 w 81"/>
                <a:gd name="T85" fmla="*/ 21 h 63"/>
                <a:gd name="T86" fmla="*/ 21 w 81"/>
                <a:gd name="T87" fmla="*/ 28 h 63"/>
                <a:gd name="T88" fmla="*/ 18 w 81"/>
                <a:gd name="T89" fmla="*/ 32 h 63"/>
                <a:gd name="T90" fmla="*/ 14 w 81"/>
                <a:gd name="T91" fmla="*/ 39 h 63"/>
                <a:gd name="T92" fmla="*/ 11 w 81"/>
                <a:gd name="T93" fmla="*/ 46 h 63"/>
                <a:gd name="T94" fmla="*/ 7 w 81"/>
                <a:gd name="T95" fmla="*/ 49 h 63"/>
                <a:gd name="T96" fmla="*/ 4 w 81"/>
                <a:gd name="T9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2" name="Freeform 308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>
                <a:gd name="T0" fmla="*/ 14 w 14"/>
                <a:gd name="T1" fmla="*/ 7 h 11"/>
                <a:gd name="T2" fmla="*/ 10 w 14"/>
                <a:gd name="T3" fmla="*/ 4 h 11"/>
                <a:gd name="T4" fmla="*/ 10 w 14"/>
                <a:gd name="T5" fmla="*/ 4 h 11"/>
                <a:gd name="T6" fmla="*/ 7 w 14"/>
                <a:gd name="T7" fmla="*/ 0 h 11"/>
                <a:gd name="T8" fmla="*/ 3 w 14"/>
                <a:gd name="T9" fmla="*/ 4 h 11"/>
                <a:gd name="T10" fmla="*/ 3 w 14"/>
                <a:gd name="T11" fmla="*/ 4 h 11"/>
                <a:gd name="T12" fmla="*/ 3 w 14"/>
                <a:gd name="T13" fmla="*/ 4 h 11"/>
                <a:gd name="T14" fmla="*/ 0 w 14"/>
                <a:gd name="T15" fmla="*/ 7 h 11"/>
                <a:gd name="T16" fmla="*/ 3 w 14"/>
                <a:gd name="T17" fmla="*/ 11 h 11"/>
                <a:gd name="T18" fmla="*/ 3 w 14"/>
                <a:gd name="T19" fmla="*/ 11 h 11"/>
                <a:gd name="T20" fmla="*/ 7 w 14"/>
                <a:gd name="T21" fmla="*/ 11 h 11"/>
                <a:gd name="T22" fmla="*/ 10 w 14"/>
                <a:gd name="T23" fmla="*/ 11 h 11"/>
                <a:gd name="T24" fmla="*/ 14 w 14"/>
                <a:gd name="T2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3" name="Freeform 309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>
                <a:gd name="T0" fmla="*/ 38 w 42"/>
                <a:gd name="T1" fmla="*/ 0 h 25"/>
                <a:gd name="T2" fmla="*/ 38 w 42"/>
                <a:gd name="T3" fmla="*/ 0 h 25"/>
                <a:gd name="T4" fmla="*/ 35 w 42"/>
                <a:gd name="T5" fmla="*/ 0 h 25"/>
                <a:gd name="T6" fmla="*/ 31 w 42"/>
                <a:gd name="T7" fmla="*/ 4 h 25"/>
                <a:gd name="T8" fmla="*/ 28 w 42"/>
                <a:gd name="T9" fmla="*/ 4 h 25"/>
                <a:gd name="T10" fmla="*/ 21 w 42"/>
                <a:gd name="T11" fmla="*/ 4 h 25"/>
                <a:gd name="T12" fmla="*/ 14 w 42"/>
                <a:gd name="T13" fmla="*/ 4 h 25"/>
                <a:gd name="T14" fmla="*/ 10 w 42"/>
                <a:gd name="T15" fmla="*/ 4 h 25"/>
                <a:gd name="T16" fmla="*/ 7 w 42"/>
                <a:gd name="T17" fmla="*/ 4 h 25"/>
                <a:gd name="T18" fmla="*/ 0 w 42"/>
                <a:gd name="T19" fmla="*/ 4 h 25"/>
                <a:gd name="T20" fmla="*/ 0 w 42"/>
                <a:gd name="T21" fmla="*/ 4 h 25"/>
                <a:gd name="T22" fmla="*/ 0 w 42"/>
                <a:gd name="T23" fmla="*/ 7 h 25"/>
                <a:gd name="T24" fmla="*/ 0 w 42"/>
                <a:gd name="T25" fmla="*/ 11 h 25"/>
                <a:gd name="T26" fmla="*/ 21 w 42"/>
                <a:gd name="T27" fmla="*/ 14 h 25"/>
                <a:gd name="T28" fmla="*/ 21 w 42"/>
                <a:gd name="T29" fmla="*/ 18 h 25"/>
                <a:gd name="T30" fmla="*/ 24 w 42"/>
                <a:gd name="T31" fmla="*/ 18 h 25"/>
                <a:gd name="T32" fmla="*/ 24 w 42"/>
                <a:gd name="T33" fmla="*/ 22 h 25"/>
                <a:gd name="T34" fmla="*/ 28 w 42"/>
                <a:gd name="T35" fmla="*/ 25 h 25"/>
                <a:gd name="T36" fmla="*/ 31 w 42"/>
                <a:gd name="T37" fmla="*/ 22 h 25"/>
                <a:gd name="T38" fmla="*/ 38 w 42"/>
                <a:gd name="T39" fmla="*/ 22 h 25"/>
                <a:gd name="T40" fmla="*/ 38 w 42"/>
                <a:gd name="T41" fmla="*/ 18 h 25"/>
                <a:gd name="T42" fmla="*/ 38 w 42"/>
                <a:gd name="T43" fmla="*/ 14 h 25"/>
                <a:gd name="T44" fmla="*/ 38 w 42"/>
                <a:gd name="T45" fmla="*/ 11 h 25"/>
                <a:gd name="T46" fmla="*/ 38 w 42"/>
                <a:gd name="T47" fmla="*/ 11 h 25"/>
                <a:gd name="T48" fmla="*/ 42 w 42"/>
                <a:gd name="T49" fmla="*/ 4 h 25"/>
                <a:gd name="T50" fmla="*/ 42 w 42"/>
                <a:gd name="T51" fmla="*/ 4 h 25"/>
                <a:gd name="T52" fmla="*/ 42 w 42"/>
                <a:gd name="T53" fmla="*/ 0 h 25"/>
                <a:gd name="T54" fmla="*/ 42 w 42"/>
                <a:gd name="T55" fmla="*/ 0 h 25"/>
                <a:gd name="T56" fmla="*/ 38 w 42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4" name="Freeform 310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>
                <a:gd name="T0" fmla="*/ 0 w 21"/>
                <a:gd name="T1" fmla="*/ 42 h 42"/>
                <a:gd name="T2" fmla="*/ 0 w 21"/>
                <a:gd name="T3" fmla="*/ 42 h 42"/>
                <a:gd name="T4" fmla="*/ 7 w 21"/>
                <a:gd name="T5" fmla="*/ 42 h 42"/>
                <a:gd name="T6" fmla="*/ 14 w 21"/>
                <a:gd name="T7" fmla="*/ 42 h 42"/>
                <a:gd name="T8" fmla="*/ 14 w 21"/>
                <a:gd name="T9" fmla="*/ 39 h 42"/>
                <a:gd name="T10" fmla="*/ 14 w 21"/>
                <a:gd name="T11" fmla="*/ 39 h 42"/>
                <a:gd name="T12" fmla="*/ 17 w 21"/>
                <a:gd name="T13" fmla="*/ 35 h 42"/>
                <a:gd name="T14" fmla="*/ 21 w 21"/>
                <a:gd name="T15" fmla="*/ 35 h 42"/>
                <a:gd name="T16" fmla="*/ 21 w 21"/>
                <a:gd name="T17" fmla="*/ 21 h 42"/>
                <a:gd name="T18" fmla="*/ 17 w 21"/>
                <a:gd name="T19" fmla="*/ 21 h 42"/>
                <a:gd name="T20" fmla="*/ 21 w 21"/>
                <a:gd name="T21" fmla="*/ 18 h 42"/>
                <a:gd name="T22" fmla="*/ 21 w 21"/>
                <a:gd name="T23" fmla="*/ 18 h 42"/>
                <a:gd name="T24" fmla="*/ 21 w 21"/>
                <a:gd name="T25" fmla="*/ 14 h 42"/>
                <a:gd name="T26" fmla="*/ 21 w 21"/>
                <a:gd name="T27" fmla="*/ 11 h 42"/>
                <a:gd name="T28" fmla="*/ 17 w 21"/>
                <a:gd name="T29" fmla="*/ 4 h 42"/>
                <a:gd name="T30" fmla="*/ 14 w 21"/>
                <a:gd name="T31" fmla="*/ 0 h 42"/>
                <a:gd name="T32" fmla="*/ 14 w 21"/>
                <a:gd name="T33" fmla="*/ 4 h 42"/>
                <a:gd name="T34" fmla="*/ 10 w 21"/>
                <a:gd name="T35" fmla="*/ 4 h 42"/>
                <a:gd name="T36" fmla="*/ 7 w 21"/>
                <a:gd name="T37" fmla="*/ 7 h 42"/>
                <a:gd name="T38" fmla="*/ 3 w 21"/>
                <a:gd name="T39" fmla="*/ 7 h 42"/>
                <a:gd name="T40" fmla="*/ 3 w 21"/>
                <a:gd name="T41" fmla="*/ 7 h 42"/>
                <a:gd name="T42" fmla="*/ 0 w 21"/>
                <a:gd name="T43" fmla="*/ 4 h 42"/>
                <a:gd name="T44" fmla="*/ 0 w 21"/>
                <a:gd name="T45" fmla="*/ 7 h 42"/>
                <a:gd name="T46" fmla="*/ 0 w 21"/>
                <a:gd name="T47" fmla="*/ 11 h 42"/>
                <a:gd name="T48" fmla="*/ 0 w 21"/>
                <a:gd name="T49" fmla="*/ 14 h 42"/>
                <a:gd name="T50" fmla="*/ 0 w 21"/>
                <a:gd name="T51" fmla="*/ 21 h 42"/>
                <a:gd name="T52" fmla="*/ 0 w 21"/>
                <a:gd name="T5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5" name="Freeform 311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>
                <a:gd name="T0" fmla="*/ 7 w 18"/>
                <a:gd name="T1" fmla="*/ 24 h 32"/>
                <a:gd name="T2" fmla="*/ 14 w 18"/>
                <a:gd name="T3" fmla="*/ 32 h 32"/>
                <a:gd name="T4" fmla="*/ 14 w 18"/>
                <a:gd name="T5" fmla="*/ 28 h 32"/>
                <a:gd name="T6" fmla="*/ 14 w 18"/>
                <a:gd name="T7" fmla="*/ 24 h 32"/>
                <a:gd name="T8" fmla="*/ 18 w 18"/>
                <a:gd name="T9" fmla="*/ 21 h 32"/>
                <a:gd name="T10" fmla="*/ 18 w 18"/>
                <a:gd name="T11" fmla="*/ 21 h 32"/>
                <a:gd name="T12" fmla="*/ 18 w 18"/>
                <a:gd name="T13" fmla="*/ 17 h 32"/>
                <a:gd name="T14" fmla="*/ 18 w 18"/>
                <a:gd name="T15" fmla="*/ 14 h 32"/>
                <a:gd name="T16" fmla="*/ 18 w 18"/>
                <a:gd name="T17" fmla="*/ 10 h 32"/>
                <a:gd name="T18" fmla="*/ 14 w 18"/>
                <a:gd name="T19" fmla="*/ 7 h 32"/>
                <a:gd name="T20" fmla="*/ 11 w 18"/>
                <a:gd name="T21" fmla="*/ 0 h 32"/>
                <a:gd name="T22" fmla="*/ 7 w 18"/>
                <a:gd name="T23" fmla="*/ 3 h 32"/>
                <a:gd name="T24" fmla="*/ 7 w 18"/>
                <a:gd name="T25" fmla="*/ 3 h 32"/>
                <a:gd name="T26" fmla="*/ 4 w 18"/>
                <a:gd name="T27" fmla="*/ 3 h 32"/>
                <a:gd name="T28" fmla="*/ 4 w 18"/>
                <a:gd name="T29" fmla="*/ 7 h 32"/>
                <a:gd name="T30" fmla="*/ 0 w 18"/>
                <a:gd name="T31" fmla="*/ 10 h 32"/>
                <a:gd name="T32" fmla="*/ 0 w 18"/>
                <a:gd name="T33" fmla="*/ 10 h 32"/>
                <a:gd name="T34" fmla="*/ 4 w 18"/>
                <a:gd name="T35" fmla="*/ 17 h 32"/>
                <a:gd name="T36" fmla="*/ 4 w 18"/>
                <a:gd name="T37" fmla="*/ 21 h 32"/>
                <a:gd name="T38" fmla="*/ 7 w 18"/>
                <a:gd name="T3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6" name="Freeform 312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>
                <a:gd name="T0" fmla="*/ 14 w 77"/>
                <a:gd name="T1" fmla="*/ 60 h 92"/>
                <a:gd name="T2" fmla="*/ 14 w 77"/>
                <a:gd name="T3" fmla="*/ 71 h 92"/>
                <a:gd name="T4" fmla="*/ 14 w 77"/>
                <a:gd name="T5" fmla="*/ 78 h 92"/>
                <a:gd name="T6" fmla="*/ 14 w 77"/>
                <a:gd name="T7" fmla="*/ 85 h 92"/>
                <a:gd name="T8" fmla="*/ 14 w 77"/>
                <a:gd name="T9" fmla="*/ 88 h 92"/>
                <a:gd name="T10" fmla="*/ 28 w 77"/>
                <a:gd name="T11" fmla="*/ 92 h 92"/>
                <a:gd name="T12" fmla="*/ 35 w 77"/>
                <a:gd name="T13" fmla="*/ 88 h 92"/>
                <a:gd name="T14" fmla="*/ 53 w 77"/>
                <a:gd name="T15" fmla="*/ 81 h 92"/>
                <a:gd name="T16" fmla="*/ 67 w 77"/>
                <a:gd name="T17" fmla="*/ 74 h 92"/>
                <a:gd name="T18" fmla="*/ 74 w 77"/>
                <a:gd name="T19" fmla="*/ 60 h 92"/>
                <a:gd name="T20" fmla="*/ 70 w 77"/>
                <a:gd name="T21" fmla="*/ 53 h 92"/>
                <a:gd name="T22" fmla="*/ 67 w 77"/>
                <a:gd name="T23" fmla="*/ 42 h 92"/>
                <a:gd name="T24" fmla="*/ 63 w 77"/>
                <a:gd name="T25" fmla="*/ 35 h 92"/>
                <a:gd name="T26" fmla="*/ 60 w 77"/>
                <a:gd name="T27" fmla="*/ 35 h 92"/>
                <a:gd name="T28" fmla="*/ 67 w 77"/>
                <a:gd name="T29" fmla="*/ 35 h 92"/>
                <a:gd name="T30" fmla="*/ 74 w 77"/>
                <a:gd name="T31" fmla="*/ 32 h 92"/>
                <a:gd name="T32" fmla="*/ 77 w 77"/>
                <a:gd name="T33" fmla="*/ 25 h 92"/>
                <a:gd name="T34" fmla="*/ 77 w 77"/>
                <a:gd name="T35" fmla="*/ 14 h 92"/>
                <a:gd name="T36" fmla="*/ 74 w 77"/>
                <a:gd name="T37" fmla="*/ 7 h 92"/>
                <a:gd name="T38" fmla="*/ 67 w 77"/>
                <a:gd name="T39" fmla="*/ 4 h 92"/>
                <a:gd name="T40" fmla="*/ 56 w 77"/>
                <a:gd name="T41" fmla="*/ 4 h 92"/>
                <a:gd name="T42" fmla="*/ 53 w 77"/>
                <a:gd name="T43" fmla="*/ 4 h 92"/>
                <a:gd name="T44" fmla="*/ 31 w 77"/>
                <a:gd name="T45" fmla="*/ 11 h 92"/>
                <a:gd name="T46" fmla="*/ 31 w 77"/>
                <a:gd name="T47" fmla="*/ 18 h 92"/>
                <a:gd name="T48" fmla="*/ 28 w 77"/>
                <a:gd name="T49" fmla="*/ 25 h 92"/>
                <a:gd name="T50" fmla="*/ 21 w 77"/>
                <a:gd name="T51" fmla="*/ 32 h 92"/>
                <a:gd name="T52" fmla="*/ 0 w 77"/>
                <a:gd name="T53" fmla="*/ 28 h 92"/>
                <a:gd name="T54" fmla="*/ 0 w 77"/>
                <a:gd name="T55" fmla="*/ 32 h 92"/>
                <a:gd name="T56" fmla="*/ 0 w 77"/>
                <a:gd name="T57" fmla="*/ 39 h 92"/>
                <a:gd name="T58" fmla="*/ 7 w 77"/>
                <a:gd name="T59" fmla="*/ 39 h 92"/>
                <a:gd name="T60" fmla="*/ 14 w 77"/>
                <a:gd name="T61" fmla="*/ 49 h 92"/>
                <a:gd name="T62" fmla="*/ 56 w 77"/>
                <a:gd name="T63" fmla="*/ 32 h 92"/>
                <a:gd name="T64" fmla="*/ 56 w 77"/>
                <a:gd name="T65" fmla="*/ 32 h 92"/>
                <a:gd name="T66" fmla="*/ 56 w 77"/>
                <a:gd name="T67" fmla="*/ 32 h 92"/>
                <a:gd name="T68" fmla="*/ 60 w 77"/>
                <a:gd name="T69" fmla="*/ 32 h 92"/>
                <a:gd name="T70" fmla="*/ 60 w 77"/>
                <a:gd name="T71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7" name="Freeform 313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>
                <a:gd name="T0" fmla="*/ 14 w 113"/>
                <a:gd name="T1" fmla="*/ 59 h 211"/>
                <a:gd name="T2" fmla="*/ 11 w 113"/>
                <a:gd name="T3" fmla="*/ 66 h 211"/>
                <a:gd name="T4" fmla="*/ 14 w 113"/>
                <a:gd name="T5" fmla="*/ 74 h 211"/>
                <a:gd name="T6" fmla="*/ 25 w 113"/>
                <a:gd name="T7" fmla="*/ 81 h 211"/>
                <a:gd name="T8" fmla="*/ 25 w 113"/>
                <a:gd name="T9" fmla="*/ 88 h 211"/>
                <a:gd name="T10" fmla="*/ 21 w 113"/>
                <a:gd name="T11" fmla="*/ 95 h 211"/>
                <a:gd name="T12" fmla="*/ 18 w 113"/>
                <a:gd name="T13" fmla="*/ 102 h 211"/>
                <a:gd name="T14" fmla="*/ 35 w 113"/>
                <a:gd name="T15" fmla="*/ 98 h 211"/>
                <a:gd name="T16" fmla="*/ 35 w 113"/>
                <a:gd name="T17" fmla="*/ 109 h 211"/>
                <a:gd name="T18" fmla="*/ 42 w 113"/>
                <a:gd name="T19" fmla="*/ 119 h 211"/>
                <a:gd name="T20" fmla="*/ 21 w 113"/>
                <a:gd name="T21" fmla="*/ 133 h 211"/>
                <a:gd name="T22" fmla="*/ 28 w 113"/>
                <a:gd name="T23" fmla="*/ 148 h 211"/>
                <a:gd name="T24" fmla="*/ 21 w 113"/>
                <a:gd name="T25" fmla="*/ 162 h 211"/>
                <a:gd name="T26" fmla="*/ 18 w 113"/>
                <a:gd name="T27" fmla="*/ 169 h 211"/>
                <a:gd name="T28" fmla="*/ 39 w 113"/>
                <a:gd name="T29" fmla="*/ 172 h 211"/>
                <a:gd name="T30" fmla="*/ 53 w 113"/>
                <a:gd name="T31" fmla="*/ 169 h 211"/>
                <a:gd name="T32" fmla="*/ 53 w 113"/>
                <a:gd name="T33" fmla="*/ 172 h 211"/>
                <a:gd name="T34" fmla="*/ 21 w 113"/>
                <a:gd name="T35" fmla="*/ 186 h 211"/>
                <a:gd name="T36" fmla="*/ 11 w 113"/>
                <a:gd name="T37" fmla="*/ 211 h 211"/>
                <a:gd name="T38" fmla="*/ 39 w 113"/>
                <a:gd name="T39" fmla="*/ 200 h 211"/>
                <a:gd name="T40" fmla="*/ 88 w 113"/>
                <a:gd name="T41" fmla="*/ 190 h 211"/>
                <a:gd name="T42" fmla="*/ 102 w 113"/>
                <a:gd name="T43" fmla="*/ 176 h 211"/>
                <a:gd name="T44" fmla="*/ 106 w 113"/>
                <a:gd name="T45" fmla="*/ 169 h 211"/>
                <a:gd name="T46" fmla="*/ 106 w 113"/>
                <a:gd name="T47" fmla="*/ 158 h 211"/>
                <a:gd name="T48" fmla="*/ 102 w 113"/>
                <a:gd name="T49" fmla="*/ 155 h 211"/>
                <a:gd name="T50" fmla="*/ 95 w 113"/>
                <a:gd name="T51" fmla="*/ 144 h 211"/>
                <a:gd name="T52" fmla="*/ 92 w 113"/>
                <a:gd name="T53" fmla="*/ 140 h 211"/>
                <a:gd name="T54" fmla="*/ 88 w 113"/>
                <a:gd name="T55" fmla="*/ 126 h 211"/>
                <a:gd name="T56" fmla="*/ 78 w 113"/>
                <a:gd name="T57" fmla="*/ 112 h 211"/>
                <a:gd name="T58" fmla="*/ 71 w 113"/>
                <a:gd name="T59" fmla="*/ 102 h 211"/>
                <a:gd name="T60" fmla="*/ 67 w 113"/>
                <a:gd name="T61" fmla="*/ 88 h 211"/>
                <a:gd name="T62" fmla="*/ 60 w 113"/>
                <a:gd name="T63" fmla="*/ 74 h 211"/>
                <a:gd name="T64" fmla="*/ 49 w 113"/>
                <a:gd name="T65" fmla="*/ 66 h 211"/>
                <a:gd name="T66" fmla="*/ 56 w 113"/>
                <a:gd name="T67" fmla="*/ 45 h 211"/>
                <a:gd name="T68" fmla="*/ 56 w 113"/>
                <a:gd name="T69" fmla="*/ 38 h 211"/>
                <a:gd name="T70" fmla="*/ 49 w 113"/>
                <a:gd name="T71" fmla="*/ 35 h 211"/>
                <a:gd name="T72" fmla="*/ 46 w 113"/>
                <a:gd name="T73" fmla="*/ 31 h 211"/>
                <a:gd name="T74" fmla="*/ 35 w 113"/>
                <a:gd name="T75" fmla="*/ 28 h 211"/>
                <a:gd name="T76" fmla="*/ 35 w 113"/>
                <a:gd name="T77" fmla="*/ 21 h 211"/>
                <a:gd name="T78" fmla="*/ 39 w 113"/>
                <a:gd name="T79" fmla="*/ 14 h 211"/>
                <a:gd name="T80" fmla="*/ 42 w 113"/>
                <a:gd name="T81" fmla="*/ 7 h 211"/>
                <a:gd name="T82" fmla="*/ 42 w 113"/>
                <a:gd name="T83" fmla="*/ 3 h 211"/>
                <a:gd name="T84" fmla="*/ 35 w 113"/>
                <a:gd name="T85" fmla="*/ 0 h 211"/>
                <a:gd name="T86" fmla="*/ 25 w 113"/>
                <a:gd name="T87" fmla="*/ 3 h 211"/>
                <a:gd name="T88" fmla="*/ 14 w 113"/>
                <a:gd name="T89" fmla="*/ 17 h 211"/>
                <a:gd name="T90" fmla="*/ 18 w 113"/>
                <a:gd name="T91" fmla="*/ 28 h 211"/>
                <a:gd name="T92" fmla="*/ 14 w 113"/>
                <a:gd name="T93" fmla="*/ 35 h 211"/>
                <a:gd name="T94" fmla="*/ 7 w 113"/>
                <a:gd name="T95" fmla="*/ 42 h 211"/>
                <a:gd name="T96" fmla="*/ 4 w 113"/>
                <a:gd name="T97" fmla="*/ 52 h 211"/>
                <a:gd name="T98" fmla="*/ 14 w 113"/>
                <a:gd name="T99" fmla="*/ 5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8" name="Freeform 314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>
                <a:gd name="T0" fmla="*/ 50 w 50"/>
                <a:gd name="T1" fmla="*/ 36 h 85"/>
                <a:gd name="T2" fmla="*/ 50 w 50"/>
                <a:gd name="T3" fmla="*/ 36 h 85"/>
                <a:gd name="T4" fmla="*/ 50 w 50"/>
                <a:gd name="T5" fmla="*/ 29 h 85"/>
                <a:gd name="T6" fmla="*/ 50 w 50"/>
                <a:gd name="T7" fmla="*/ 18 h 85"/>
                <a:gd name="T8" fmla="*/ 50 w 50"/>
                <a:gd name="T9" fmla="*/ 11 h 85"/>
                <a:gd name="T10" fmla="*/ 50 w 50"/>
                <a:gd name="T11" fmla="*/ 0 h 85"/>
                <a:gd name="T12" fmla="*/ 43 w 50"/>
                <a:gd name="T13" fmla="*/ 4 h 85"/>
                <a:gd name="T14" fmla="*/ 43 w 50"/>
                <a:gd name="T15" fmla="*/ 4 h 85"/>
                <a:gd name="T16" fmla="*/ 43 w 50"/>
                <a:gd name="T17" fmla="*/ 11 h 85"/>
                <a:gd name="T18" fmla="*/ 43 w 50"/>
                <a:gd name="T19" fmla="*/ 15 h 85"/>
                <a:gd name="T20" fmla="*/ 39 w 50"/>
                <a:gd name="T21" fmla="*/ 18 h 85"/>
                <a:gd name="T22" fmla="*/ 39 w 50"/>
                <a:gd name="T23" fmla="*/ 18 h 85"/>
                <a:gd name="T24" fmla="*/ 39 w 50"/>
                <a:gd name="T25" fmla="*/ 22 h 85"/>
                <a:gd name="T26" fmla="*/ 36 w 50"/>
                <a:gd name="T27" fmla="*/ 25 h 85"/>
                <a:gd name="T28" fmla="*/ 25 w 50"/>
                <a:gd name="T29" fmla="*/ 32 h 85"/>
                <a:gd name="T30" fmla="*/ 25 w 50"/>
                <a:gd name="T31" fmla="*/ 32 h 85"/>
                <a:gd name="T32" fmla="*/ 18 w 50"/>
                <a:gd name="T33" fmla="*/ 36 h 85"/>
                <a:gd name="T34" fmla="*/ 11 w 50"/>
                <a:gd name="T35" fmla="*/ 36 h 85"/>
                <a:gd name="T36" fmla="*/ 7 w 50"/>
                <a:gd name="T37" fmla="*/ 36 h 85"/>
                <a:gd name="T38" fmla="*/ 0 w 50"/>
                <a:gd name="T39" fmla="*/ 36 h 85"/>
                <a:gd name="T40" fmla="*/ 0 w 50"/>
                <a:gd name="T41" fmla="*/ 43 h 85"/>
                <a:gd name="T42" fmla="*/ 4 w 50"/>
                <a:gd name="T43" fmla="*/ 46 h 85"/>
                <a:gd name="T44" fmla="*/ 4 w 50"/>
                <a:gd name="T45" fmla="*/ 50 h 85"/>
                <a:gd name="T46" fmla="*/ 7 w 50"/>
                <a:gd name="T47" fmla="*/ 57 h 85"/>
                <a:gd name="T48" fmla="*/ 11 w 50"/>
                <a:gd name="T49" fmla="*/ 60 h 85"/>
                <a:gd name="T50" fmla="*/ 11 w 50"/>
                <a:gd name="T51" fmla="*/ 64 h 85"/>
                <a:gd name="T52" fmla="*/ 18 w 50"/>
                <a:gd name="T53" fmla="*/ 71 h 85"/>
                <a:gd name="T54" fmla="*/ 18 w 50"/>
                <a:gd name="T55" fmla="*/ 74 h 85"/>
                <a:gd name="T56" fmla="*/ 25 w 50"/>
                <a:gd name="T57" fmla="*/ 78 h 85"/>
                <a:gd name="T58" fmla="*/ 29 w 50"/>
                <a:gd name="T59" fmla="*/ 82 h 85"/>
                <a:gd name="T60" fmla="*/ 32 w 50"/>
                <a:gd name="T61" fmla="*/ 85 h 85"/>
                <a:gd name="T62" fmla="*/ 36 w 50"/>
                <a:gd name="T63" fmla="*/ 85 h 85"/>
                <a:gd name="T64" fmla="*/ 36 w 50"/>
                <a:gd name="T65" fmla="*/ 85 h 85"/>
                <a:gd name="T66" fmla="*/ 39 w 50"/>
                <a:gd name="T67" fmla="*/ 85 h 85"/>
                <a:gd name="T68" fmla="*/ 39 w 50"/>
                <a:gd name="T69" fmla="*/ 85 h 85"/>
                <a:gd name="T70" fmla="*/ 43 w 50"/>
                <a:gd name="T71" fmla="*/ 82 h 85"/>
                <a:gd name="T72" fmla="*/ 43 w 50"/>
                <a:gd name="T73" fmla="*/ 67 h 85"/>
                <a:gd name="T74" fmla="*/ 43 w 50"/>
                <a:gd name="T75" fmla="*/ 67 h 85"/>
                <a:gd name="T76" fmla="*/ 43 w 50"/>
                <a:gd name="T77" fmla="*/ 64 h 85"/>
                <a:gd name="T78" fmla="*/ 39 w 50"/>
                <a:gd name="T79" fmla="*/ 57 h 85"/>
                <a:gd name="T80" fmla="*/ 36 w 50"/>
                <a:gd name="T81" fmla="*/ 50 h 85"/>
                <a:gd name="T82" fmla="*/ 32 w 50"/>
                <a:gd name="T83" fmla="*/ 46 h 85"/>
                <a:gd name="T84" fmla="*/ 29 w 50"/>
                <a:gd name="T85" fmla="*/ 39 h 85"/>
                <a:gd name="T86" fmla="*/ 29 w 50"/>
                <a:gd name="T87" fmla="*/ 43 h 85"/>
                <a:gd name="T88" fmla="*/ 32 w 50"/>
                <a:gd name="T89" fmla="*/ 50 h 85"/>
                <a:gd name="T90" fmla="*/ 39 w 50"/>
                <a:gd name="T91" fmla="*/ 57 h 85"/>
                <a:gd name="T92" fmla="*/ 43 w 50"/>
                <a:gd name="T93" fmla="*/ 67 h 85"/>
                <a:gd name="T94" fmla="*/ 43 w 50"/>
                <a:gd name="T95" fmla="*/ 64 h 85"/>
                <a:gd name="T96" fmla="*/ 43 w 50"/>
                <a:gd name="T97" fmla="*/ 60 h 85"/>
                <a:gd name="T98" fmla="*/ 46 w 50"/>
                <a:gd name="T99" fmla="*/ 53 h 85"/>
                <a:gd name="T100" fmla="*/ 46 w 50"/>
                <a:gd name="T101" fmla="*/ 46 h 85"/>
                <a:gd name="T102" fmla="*/ 46 w 50"/>
                <a:gd name="T103" fmla="*/ 39 h 85"/>
                <a:gd name="T104" fmla="*/ 50 w 50"/>
                <a:gd name="T105" fmla="*/ 3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9" name="Freeform 315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>
                <a:gd name="T0" fmla="*/ 81 w 92"/>
                <a:gd name="T1" fmla="*/ 0 h 190"/>
                <a:gd name="T2" fmla="*/ 74 w 92"/>
                <a:gd name="T3" fmla="*/ 3 h 190"/>
                <a:gd name="T4" fmla="*/ 64 w 92"/>
                <a:gd name="T5" fmla="*/ 21 h 190"/>
                <a:gd name="T6" fmla="*/ 60 w 92"/>
                <a:gd name="T7" fmla="*/ 24 h 190"/>
                <a:gd name="T8" fmla="*/ 50 w 92"/>
                <a:gd name="T9" fmla="*/ 35 h 190"/>
                <a:gd name="T10" fmla="*/ 39 w 92"/>
                <a:gd name="T11" fmla="*/ 49 h 190"/>
                <a:gd name="T12" fmla="*/ 28 w 92"/>
                <a:gd name="T13" fmla="*/ 56 h 190"/>
                <a:gd name="T14" fmla="*/ 25 w 92"/>
                <a:gd name="T15" fmla="*/ 56 h 190"/>
                <a:gd name="T16" fmla="*/ 18 w 92"/>
                <a:gd name="T17" fmla="*/ 56 h 190"/>
                <a:gd name="T18" fmla="*/ 11 w 92"/>
                <a:gd name="T19" fmla="*/ 63 h 190"/>
                <a:gd name="T20" fmla="*/ 7 w 92"/>
                <a:gd name="T21" fmla="*/ 77 h 190"/>
                <a:gd name="T22" fmla="*/ 4 w 92"/>
                <a:gd name="T23" fmla="*/ 91 h 190"/>
                <a:gd name="T24" fmla="*/ 7 w 92"/>
                <a:gd name="T25" fmla="*/ 95 h 190"/>
                <a:gd name="T26" fmla="*/ 7 w 92"/>
                <a:gd name="T27" fmla="*/ 95 h 190"/>
                <a:gd name="T28" fmla="*/ 14 w 92"/>
                <a:gd name="T29" fmla="*/ 105 h 190"/>
                <a:gd name="T30" fmla="*/ 11 w 92"/>
                <a:gd name="T31" fmla="*/ 112 h 190"/>
                <a:gd name="T32" fmla="*/ 7 w 92"/>
                <a:gd name="T33" fmla="*/ 119 h 190"/>
                <a:gd name="T34" fmla="*/ 0 w 92"/>
                <a:gd name="T35" fmla="*/ 155 h 190"/>
                <a:gd name="T36" fmla="*/ 7 w 92"/>
                <a:gd name="T37" fmla="*/ 179 h 190"/>
                <a:gd name="T38" fmla="*/ 18 w 92"/>
                <a:gd name="T39" fmla="*/ 179 h 190"/>
                <a:gd name="T40" fmla="*/ 21 w 92"/>
                <a:gd name="T41" fmla="*/ 179 h 190"/>
                <a:gd name="T42" fmla="*/ 21 w 92"/>
                <a:gd name="T43" fmla="*/ 183 h 190"/>
                <a:gd name="T44" fmla="*/ 28 w 92"/>
                <a:gd name="T45" fmla="*/ 190 h 190"/>
                <a:gd name="T46" fmla="*/ 39 w 92"/>
                <a:gd name="T47" fmla="*/ 190 h 190"/>
                <a:gd name="T48" fmla="*/ 50 w 92"/>
                <a:gd name="T49" fmla="*/ 183 h 190"/>
                <a:gd name="T50" fmla="*/ 60 w 92"/>
                <a:gd name="T51" fmla="*/ 158 h 190"/>
                <a:gd name="T52" fmla="*/ 64 w 92"/>
                <a:gd name="T53" fmla="*/ 137 h 190"/>
                <a:gd name="T54" fmla="*/ 64 w 92"/>
                <a:gd name="T55" fmla="*/ 130 h 190"/>
                <a:gd name="T56" fmla="*/ 64 w 92"/>
                <a:gd name="T57" fmla="*/ 119 h 190"/>
                <a:gd name="T58" fmla="*/ 74 w 92"/>
                <a:gd name="T59" fmla="*/ 98 h 190"/>
                <a:gd name="T60" fmla="*/ 81 w 92"/>
                <a:gd name="T61" fmla="*/ 56 h 190"/>
                <a:gd name="T62" fmla="*/ 85 w 92"/>
                <a:gd name="T63" fmla="*/ 49 h 190"/>
                <a:gd name="T64" fmla="*/ 88 w 92"/>
                <a:gd name="T65" fmla="*/ 35 h 190"/>
                <a:gd name="T66" fmla="*/ 88 w 92"/>
                <a:gd name="T67" fmla="*/ 21 h 190"/>
                <a:gd name="T68" fmla="*/ 92 w 92"/>
                <a:gd name="T69" fmla="*/ 10 h 190"/>
                <a:gd name="T70" fmla="*/ 88 w 92"/>
                <a:gd name="T7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0" name="Freeform 316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>
                <a:gd name="T0" fmla="*/ 42 w 60"/>
                <a:gd name="T1" fmla="*/ 4 h 60"/>
                <a:gd name="T2" fmla="*/ 38 w 60"/>
                <a:gd name="T3" fmla="*/ 4 h 60"/>
                <a:gd name="T4" fmla="*/ 38 w 60"/>
                <a:gd name="T5" fmla="*/ 11 h 60"/>
                <a:gd name="T6" fmla="*/ 35 w 60"/>
                <a:gd name="T7" fmla="*/ 11 h 60"/>
                <a:gd name="T8" fmla="*/ 35 w 60"/>
                <a:gd name="T9" fmla="*/ 14 h 60"/>
                <a:gd name="T10" fmla="*/ 17 w 60"/>
                <a:gd name="T11" fmla="*/ 4 h 60"/>
                <a:gd name="T12" fmla="*/ 10 w 60"/>
                <a:gd name="T13" fmla="*/ 4 h 60"/>
                <a:gd name="T14" fmla="*/ 10 w 60"/>
                <a:gd name="T15" fmla="*/ 4 h 60"/>
                <a:gd name="T16" fmla="*/ 7 w 60"/>
                <a:gd name="T17" fmla="*/ 4 h 60"/>
                <a:gd name="T18" fmla="*/ 3 w 60"/>
                <a:gd name="T19" fmla="*/ 7 h 60"/>
                <a:gd name="T20" fmla="*/ 0 w 60"/>
                <a:gd name="T21" fmla="*/ 11 h 60"/>
                <a:gd name="T22" fmla="*/ 0 w 60"/>
                <a:gd name="T23" fmla="*/ 18 h 60"/>
                <a:gd name="T24" fmla="*/ 7 w 60"/>
                <a:gd name="T25" fmla="*/ 36 h 60"/>
                <a:gd name="T26" fmla="*/ 7 w 60"/>
                <a:gd name="T27" fmla="*/ 36 h 60"/>
                <a:gd name="T28" fmla="*/ 10 w 60"/>
                <a:gd name="T29" fmla="*/ 39 h 60"/>
                <a:gd name="T30" fmla="*/ 14 w 60"/>
                <a:gd name="T31" fmla="*/ 43 h 60"/>
                <a:gd name="T32" fmla="*/ 17 w 60"/>
                <a:gd name="T33" fmla="*/ 50 h 60"/>
                <a:gd name="T34" fmla="*/ 17 w 60"/>
                <a:gd name="T35" fmla="*/ 53 h 60"/>
                <a:gd name="T36" fmla="*/ 24 w 60"/>
                <a:gd name="T37" fmla="*/ 57 h 60"/>
                <a:gd name="T38" fmla="*/ 31 w 60"/>
                <a:gd name="T39" fmla="*/ 60 h 60"/>
                <a:gd name="T40" fmla="*/ 38 w 60"/>
                <a:gd name="T41" fmla="*/ 60 h 60"/>
                <a:gd name="T42" fmla="*/ 42 w 60"/>
                <a:gd name="T43" fmla="*/ 60 h 60"/>
                <a:gd name="T44" fmla="*/ 45 w 60"/>
                <a:gd name="T45" fmla="*/ 57 h 60"/>
                <a:gd name="T46" fmla="*/ 52 w 60"/>
                <a:gd name="T47" fmla="*/ 53 h 60"/>
                <a:gd name="T48" fmla="*/ 56 w 60"/>
                <a:gd name="T49" fmla="*/ 46 h 60"/>
                <a:gd name="T50" fmla="*/ 60 w 60"/>
                <a:gd name="T51" fmla="*/ 39 h 60"/>
                <a:gd name="T52" fmla="*/ 60 w 60"/>
                <a:gd name="T53" fmla="*/ 36 h 60"/>
                <a:gd name="T54" fmla="*/ 60 w 60"/>
                <a:gd name="T55" fmla="*/ 25 h 60"/>
                <a:gd name="T56" fmla="*/ 60 w 60"/>
                <a:gd name="T57" fmla="*/ 18 h 60"/>
                <a:gd name="T58" fmla="*/ 60 w 60"/>
                <a:gd name="T59" fmla="*/ 11 h 60"/>
                <a:gd name="T60" fmla="*/ 60 w 60"/>
                <a:gd name="T61" fmla="*/ 7 h 60"/>
                <a:gd name="T62" fmla="*/ 56 w 60"/>
                <a:gd name="T63" fmla="*/ 7 h 60"/>
                <a:gd name="T64" fmla="*/ 52 w 60"/>
                <a:gd name="T65" fmla="*/ 7 h 60"/>
                <a:gd name="T66" fmla="*/ 49 w 60"/>
                <a:gd name="T67" fmla="*/ 4 h 60"/>
                <a:gd name="T68" fmla="*/ 45 w 60"/>
                <a:gd name="T69" fmla="*/ 0 h 60"/>
                <a:gd name="T70" fmla="*/ 42 w 60"/>
                <a:gd name="T71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1" name="Freeform 317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>
                <a:gd name="T0" fmla="*/ 7 w 11"/>
                <a:gd name="T1" fmla="*/ 0 h 18"/>
                <a:gd name="T2" fmla="*/ 0 w 11"/>
                <a:gd name="T3" fmla="*/ 4 h 18"/>
                <a:gd name="T4" fmla="*/ 0 w 11"/>
                <a:gd name="T5" fmla="*/ 11 h 18"/>
                <a:gd name="T6" fmla="*/ 0 w 11"/>
                <a:gd name="T7" fmla="*/ 14 h 18"/>
                <a:gd name="T8" fmla="*/ 7 w 11"/>
                <a:gd name="T9" fmla="*/ 18 h 18"/>
                <a:gd name="T10" fmla="*/ 11 w 11"/>
                <a:gd name="T11" fmla="*/ 14 h 18"/>
                <a:gd name="T12" fmla="*/ 11 w 11"/>
                <a:gd name="T13" fmla="*/ 11 h 18"/>
                <a:gd name="T14" fmla="*/ 11 w 11"/>
                <a:gd name="T15" fmla="*/ 4 h 18"/>
                <a:gd name="T16" fmla="*/ 7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2" name="Freeform 318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>
                <a:gd name="T0" fmla="*/ 22 w 39"/>
                <a:gd name="T1" fmla="*/ 0 h 102"/>
                <a:gd name="T2" fmla="*/ 22 w 39"/>
                <a:gd name="T3" fmla="*/ 0 h 102"/>
                <a:gd name="T4" fmla="*/ 15 w 39"/>
                <a:gd name="T5" fmla="*/ 0 h 102"/>
                <a:gd name="T6" fmla="*/ 11 w 39"/>
                <a:gd name="T7" fmla="*/ 3 h 102"/>
                <a:gd name="T8" fmla="*/ 8 w 39"/>
                <a:gd name="T9" fmla="*/ 3 h 102"/>
                <a:gd name="T10" fmla="*/ 4 w 39"/>
                <a:gd name="T11" fmla="*/ 10 h 102"/>
                <a:gd name="T12" fmla="*/ 4 w 39"/>
                <a:gd name="T13" fmla="*/ 10 h 102"/>
                <a:gd name="T14" fmla="*/ 0 w 39"/>
                <a:gd name="T15" fmla="*/ 18 h 102"/>
                <a:gd name="T16" fmla="*/ 0 w 39"/>
                <a:gd name="T17" fmla="*/ 28 h 102"/>
                <a:gd name="T18" fmla="*/ 0 w 39"/>
                <a:gd name="T19" fmla="*/ 39 h 102"/>
                <a:gd name="T20" fmla="*/ 0 w 39"/>
                <a:gd name="T21" fmla="*/ 46 h 102"/>
                <a:gd name="T22" fmla="*/ 0 w 39"/>
                <a:gd name="T23" fmla="*/ 53 h 102"/>
                <a:gd name="T24" fmla="*/ 4 w 39"/>
                <a:gd name="T25" fmla="*/ 56 h 102"/>
                <a:gd name="T26" fmla="*/ 4 w 39"/>
                <a:gd name="T27" fmla="*/ 56 h 102"/>
                <a:gd name="T28" fmla="*/ 4 w 39"/>
                <a:gd name="T29" fmla="*/ 60 h 102"/>
                <a:gd name="T30" fmla="*/ 4 w 39"/>
                <a:gd name="T31" fmla="*/ 60 h 102"/>
                <a:gd name="T32" fmla="*/ 4 w 39"/>
                <a:gd name="T33" fmla="*/ 63 h 102"/>
                <a:gd name="T34" fmla="*/ 0 w 39"/>
                <a:gd name="T35" fmla="*/ 67 h 102"/>
                <a:gd name="T36" fmla="*/ 0 w 39"/>
                <a:gd name="T37" fmla="*/ 70 h 102"/>
                <a:gd name="T38" fmla="*/ 4 w 39"/>
                <a:gd name="T39" fmla="*/ 77 h 102"/>
                <a:gd name="T40" fmla="*/ 4 w 39"/>
                <a:gd name="T41" fmla="*/ 84 h 102"/>
                <a:gd name="T42" fmla="*/ 8 w 39"/>
                <a:gd name="T43" fmla="*/ 91 h 102"/>
                <a:gd name="T44" fmla="*/ 15 w 39"/>
                <a:gd name="T45" fmla="*/ 99 h 102"/>
                <a:gd name="T46" fmla="*/ 15 w 39"/>
                <a:gd name="T47" fmla="*/ 102 h 102"/>
                <a:gd name="T48" fmla="*/ 18 w 39"/>
                <a:gd name="T49" fmla="*/ 102 h 102"/>
                <a:gd name="T50" fmla="*/ 22 w 39"/>
                <a:gd name="T51" fmla="*/ 99 h 102"/>
                <a:gd name="T52" fmla="*/ 25 w 39"/>
                <a:gd name="T53" fmla="*/ 91 h 102"/>
                <a:gd name="T54" fmla="*/ 25 w 39"/>
                <a:gd name="T55" fmla="*/ 88 h 102"/>
                <a:gd name="T56" fmla="*/ 25 w 39"/>
                <a:gd name="T57" fmla="*/ 77 h 102"/>
                <a:gd name="T58" fmla="*/ 25 w 39"/>
                <a:gd name="T59" fmla="*/ 70 h 102"/>
                <a:gd name="T60" fmla="*/ 25 w 39"/>
                <a:gd name="T61" fmla="*/ 63 h 102"/>
                <a:gd name="T62" fmla="*/ 25 w 39"/>
                <a:gd name="T63" fmla="*/ 60 h 102"/>
                <a:gd name="T64" fmla="*/ 32 w 39"/>
                <a:gd name="T65" fmla="*/ 46 h 102"/>
                <a:gd name="T66" fmla="*/ 32 w 39"/>
                <a:gd name="T67" fmla="*/ 42 h 102"/>
                <a:gd name="T68" fmla="*/ 32 w 39"/>
                <a:gd name="T69" fmla="*/ 39 h 102"/>
                <a:gd name="T70" fmla="*/ 32 w 39"/>
                <a:gd name="T71" fmla="*/ 32 h 102"/>
                <a:gd name="T72" fmla="*/ 32 w 39"/>
                <a:gd name="T73" fmla="*/ 28 h 102"/>
                <a:gd name="T74" fmla="*/ 36 w 39"/>
                <a:gd name="T75" fmla="*/ 25 h 102"/>
                <a:gd name="T76" fmla="*/ 36 w 39"/>
                <a:gd name="T77" fmla="*/ 25 h 102"/>
                <a:gd name="T78" fmla="*/ 36 w 39"/>
                <a:gd name="T79" fmla="*/ 18 h 102"/>
                <a:gd name="T80" fmla="*/ 36 w 39"/>
                <a:gd name="T81" fmla="*/ 10 h 102"/>
                <a:gd name="T82" fmla="*/ 36 w 39"/>
                <a:gd name="T83" fmla="*/ 3 h 102"/>
                <a:gd name="T84" fmla="*/ 39 w 39"/>
                <a:gd name="T85" fmla="*/ 0 h 102"/>
                <a:gd name="T86" fmla="*/ 36 w 39"/>
                <a:gd name="T87" fmla="*/ 0 h 102"/>
                <a:gd name="T88" fmla="*/ 32 w 39"/>
                <a:gd name="T89" fmla="*/ 3 h 102"/>
                <a:gd name="T90" fmla="*/ 25 w 39"/>
                <a:gd name="T91" fmla="*/ 3 h 102"/>
                <a:gd name="T92" fmla="*/ 22 w 39"/>
                <a:gd name="T9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3" name="Freeform 319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>
                <a:gd name="T0" fmla="*/ 24 w 31"/>
                <a:gd name="T1" fmla="*/ 0 h 35"/>
                <a:gd name="T2" fmla="*/ 21 w 31"/>
                <a:gd name="T3" fmla="*/ 3 h 35"/>
                <a:gd name="T4" fmla="*/ 17 w 31"/>
                <a:gd name="T5" fmla="*/ 7 h 35"/>
                <a:gd name="T6" fmla="*/ 10 w 31"/>
                <a:gd name="T7" fmla="*/ 14 h 35"/>
                <a:gd name="T8" fmla="*/ 7 w 31"/>
                <a:gd name="T9" fmla="*/ 17 h 35"/>
                <a:gd name="T10" fmla="*/ 3 w 31"/>
                <a:gd name="T11" fmla="*/ 24 h 35"/>
                <a:gd name="T12" fmla="*/ 0 w 31"/>
                <a:gd name="T13" fmla="*/ 28 h 35"/>
                <a:gd name="T14" fmla="*/ 0 w 31"/>
                <a:gd name="T15" fmla="*/ 28 h 35"/>
                <a:gd name="T16" fmla="*/ 0 w 31"/>
                <a:gd name="T17" fmla="*/ 31 h 35"/>
                <a:gd name="T18" fmla="*/ 0 w 31"/>
                <a:gd name="T19" fmla="*/ 31 h 35"/>
                <a:gd name="T20" fmla="*/ 0 w 31"/>
                <a:gd name="T21" fmla="*/ 35 h 35"/>
                <a:gd name="T22" fmla="*/ 0 w 31"/>
                <a:gd name="T23" fmla="*/ 35 h 35"/>
                <a:gd name="T24" fmla="*/ 3 w 31"/>
                <a:gd name="T25" fmla="*/ 35 h 35"/>
                <a:gd name="T26" fmla="*/ 10 w 31"/>
                <a:gd name="T27" fmla="*/ 31 h 35"/>
                <a:gd name="T28" fmla="*/ 14 w 31"/>
                <a:gd name="T29" fmla="*/ 28 h 35"/>
                <a:gd name="T30" fmla="*/ 21 w 31"/>
                <a:gd name="T31" fmla="*/ 24 h 35"/>
                <a:gd name="T32" fmla="*/ 21 w 31"/>
                <a:gd name="T33" fmla="*/ 24 h 35"/>
                <a:gd name="T34" fmla="*/ 21 w 31"/>
                <a:gd name="T35" fmla="*/ 21 h 35"/>
                <a:gd name="T36" fmla="*/ 24 w 31"/>
                <a:gd name="T37" fmla="*/ 17 h 35"/>
                <a:gd name="T38" fmla="*/ 28 w 31"/>
                <a:gd name="T39" fmla="*/ 14 h 35"/>
                <a:gd name="T40" fmla="*/ 31 w 31"/>
                <a:gd name="T41" fmla="*/ 10 h 35"/>
                <a:gd name="T42" fmla="*/ 31 w 31"/>
                <a:gd name="T43" fmla="*/ 7 h 35"/>
                <a:gd name="T44" fmla="*/ 31 w 31"/>
                <a:gd name="T45" fmla="*/ 3 h 35"/>
                <a:gd name="T46" fmla="*/ 31 w 31"/>
                <a:gd name="T47" fmla="*/ 3 h 35"/>
                <a:gd name="T48" fmla="*/ 28 w 31"/>
                <a:gd name="T49" fmla="*/ 0 h 35"/>
                <a:gd name="T50" fmla="*/ 24 w 31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4" name="Freeform 320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>
                <a:gd name="T0" fmla="*/ 11 w 18"/>
                <a:gd name="T1" fmla="*/ 0 h 28"/>
                <a:gd name="T2" fmla="*/ 7 w 18"/>
                <a:gd name="T3" fmla="*/ 0 h 28"/>
                <a:gd name="T4" fmla="*/ 4 w 18"/>
                <a:gd name="T5" fmla="*/ 3 h 28"/>
                <a:gd name="T6" fmla="*/ 0 w 18"/>
                <a:gd name="T7" fmla="*/ 3 h 28"/>
                <a:gd name="T8" fmla="*/ 0 w 18"/>
                <a:gd name="T9" fmla="*/ 7 h 28"/>
                <a:gd name="T10" fmla="*/ 0 w 18"/>
                <a:gd name="T11" fmla="*/ 14 h 28"/>
                <a:gd name="T12" fmla="*/ 0 w 18"/>
                <a:gd name="T13" fmla="*/ 17 h 28"/>
                <a:gd name="T14" fmla="*/ 0 w 18"/>
                <a:gd name="T15" fmla="*/ 24 h 28"/>
                <a:gd name="T16" fmla="*/ 4 w 18"/>
                <a:gd name="T17" fmla="*/ 28 h 28"/>
                <a:gd name="T18" fmla="*/ 11 w 18"/>
                <a:gd name="T19" fmla="*/ 28 h 28"/>
                <a:gd name="T20" fmla="*/ 14 w 18"/>
                <a:gd name="T21" fmla="*/ 24 h 28"/>
                <a:gd name="T22" fmla="*/ 18 w 18"/>
                <a:gd name="T23" fmla="*/ 21 h 28"/>
                <a:gd name="T24" fmla="*/ 18 w 18"/>
                <a:gd name="T25" fmla="*/ 17 h 28"/>
                <a:gd name="T26" fmla="*/ 18 w 18"/>
                <a:gd name="T27" fmla="*/ 14 h 28"/>
                <a:gd name="T28" fmla="*/ 14 w 18"/>
                <a:gd name="T29" fmla="*/ 10 h 28"/>
                <a:gd name="T30" fmla="*/ 14 w 18"/>
                <a:gd name="T31" fmla="*/ 3 h 28"/>
                <a:gd name="T32" fmla="*/ 11 w 1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5" name="Freeform 321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>
                <a:gd name="T0" fmla="*/ 45 w 67"/>
                <a:gd name="T1" fmla="*/ 0 h 49"/>
                <a:gd name="T2" fmla="*/ 31 w 67"/>
                <a:gd name="T3" fmla="*/ 7 h 49"/>
                <a:gd name="T4" fmla="*/ 21 w 67"/>
                <a:gd name="T5" fmla="*/ 7 h 49"/>
                <a:gd name="T6" fmla="*/ 7 w 67"/>
                <a:gd name="T7" fmla="*/ 14 h 49"/>
                <a:gd name="T8" fmla="*/ 7 w 67"/>
                <a:gd name="T9" fmla="*/ 17 h 49"/>
                <a:gd name="T10" fmla="*/ 3 w 67"/>
                <a:gd name="T11" fmla="*/ 21 h 49"/>
                <a:gd name="T12" fmla="*/ 3 w 67"/>
                <a:gd name="T13" fmla="*/ 24 h 49"/>
                <a:gd name="T14" fmla="*/ 0 w 67"/>
                <a:gd name="T15" fmla="*/ 31 h 49"/>
                <a:gd name="T16" fmla="*/ 0 w 67"/>
                <a:gd name="T17" fmla="*/ 35 h 49"/>
                <a:gd name="T18" fmla="*/ 3 w 67"/>
                <a:gd name="T19" fmla="*/ 35 h 49"/>
                <a:gd name="T20" fmla="*/ 10 w 67"/>
                <a:gd name="T21" fmla="*/ 35 h 49"/>
                <a:gd name="T22" fmla="*/ 17 w 67"/>
                <a:gd name="T23" fmla="*/ 31 h 49"/>
                <a:gd name="T24" fmla="*/ 21 w 67"/>
                <a:gd name="T25" fmla="*/ 31 h 49"/>
                <a:gd name="T26" fmla="*/ 21 w 67"/>
                <a:gd name="T27" fmla="*/ 31 h 49"/>
                <a:gd name="T28" fmla="*/ 21 w 67"/>
                <a:gd name="T29" fmla="*/ 31 h 49"/>
                <a:gd name="T30" fmla="*/ 24 w 67"/>
                <a:gd name="T31" fmla="*/ 39 h 49"/>
                <a:gd name="T32" fmla="*/ 24 w 67"/>
                <a:gd name="T33" fmla="*/ 42 h 49"/>
                <a:gd name="T34" fmla="*/ 28 w 67"/>
                <a:gd name="T35" fmla="*/ 46 h 49"/>
                <a:gd name="T36" fmla="*/ 31 w 67"/>
                <a:gd name="T37" fmla="*/ 46 h 49"/>
                <a:gd name="T38" fmla="*/ 38 w 67"/>
                <a:gd name="T39" fmla="*/ 46 h 49"/>
                <a:gd name="T40" fmla="*/ 42 w 67"/>
                <a:gd name="T41" fmla="*/ 49 h 49"/>
                <a:gd name="T42" fmla="*/ 45 w 67"/>
                <a:gd name="T43" fmla="*/ 46 h 49"/>
                <a:gd name="T44" fmla="*/ 49 w 67"/>
                <a:gd name="T45" fmla="*/ 42 h 49"/>
                <a:gd name="T46" fmla="*/ 49 w 67"/>
                <a:gd name="T47" fmla="*/ 35 h 49"/>
                <a:gd name="T48" fmla="*/ 45 w 67"/>
                <a:gd name="T49" fmla="*/ 31 h 49"/>
                <a:gd name="T50" fmla="*/ 45 w 67"/>
                <a:gd name="T51" fmla="*/ 28 h 49"/>
                <a:gd name="T52" fmla="*/ 49 w 67"/>
                <a:gd name="T53" fmla="*/ 28 h 49"/>
                <a:gd name="T54" fmla="*/ 49 w 67"/>
                <a:gd name="T55" fmla="*/ 28 h 49"/>
                <a:gd name="T56" fmla="*/ 53 w 67"/>
                <a:gd name="T57" fmla="*/ 31 h 49"/>
                <a:gd name="T58" fmla="*/ 56 w 67"/>
                <a:gd name="T59" fmla="*/ 35 h 49"/>
                <a:gd name="T60" fmla="*/ 56 w 67"/>
                <a:gd name="T61" fmla="*/ 35 h 49"/>
                <a:gd name="T62" fmla="*/ 60 w 67"/>
                <a:gd name="T63" fmla="*/ 31 h 49"/>
                <a:gd name="T64" fmla="*/ 63 w 67"/>
                <a:gd name="T65" fmla="*/ 28 h 49"/>
                <a:gd name="T66" fmla="*/ 67 w 67"/>
                <a:gd name="T67" fmla="*/ 21 h 49"/>
                <a:gd name="T68" fmla="*/ 67 w 67"/>
                <a:gd name="T69" fmla="*/ 14 h 49"/>
                <a:gd name="T70" fmla="*/ 63 w 67"/>
                <a:gd name="T71" fmla="*/ 10 h 49"/>
                <a:gd name="T72" fmla="*/ 60 w 67"/>
                <a:gd name="T73" fmla="*/ 3 h 49"/>
                <a:gd name="T74" fmla="*/ 53 w 67"/>
                <a:gd name="T75" fmla="*/ 0 h 49"/>
                <a:gd name="T76" fmla="*/ 49 w 67"/>
                <a:gd name="T77" fmla="*/ 0 h 49"/>
                <a:gd name="T78" fmla="*/ 45 w 67"/>
                <a:gd name="T7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6" name="Freeform 322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>
                <a:gd name="T0" fmla="*/ 14 w 133"/>
                <a:gd name="T1" fmla="*/ 134 h 158"/>
                <a:gd name="T2" fmla="*/ 24 w 133"/>
                <a:gd name="T3" fmla="*/ 141 h 158"/>
                <a:gd name="T4" fmla="*/ 42 w 133"/>
                <a:gd name="T5" fmla="*/ 144 h 158"/>
                <a:gd name="T6" fmla="*/ 52 w 133"/>
                <a:gd name="T7" fmla="*/ 148 h 158"/>
                <a:gd name="T8" fmla="*/ 66 w 133"/>
                <a:gd name="T9" fmla="*/ 158 h 158"/>
                <a:gd name="T10" fmla="*/ 77 w 133"/>
                <a:gd name="T11" fmla="*/ 155 h 158"/>
                <a:gd name="T12" fmla="*/ 84 w 133"/>
                <a:gd name="T13" fmla="*/ 141 h 158"/>
                <a:gd name="T14" fmla="*/ 88 w 133"/>
                <a:gd name="T15" fmla="*/ 127 h 158"/>
                <a:gd name="T16" fmla="*/ 98 w 133"/>
                <a:gd name="T17" fmla="*/ 120 h 158"/>
                <a:gd name="T18" fmla="*/ 105 w 133"/>
                <a:gd name="T19" fmla="*/ 102 h 158"/>
                <a:gd name="T20" fmla="*/ 119 w 133"/>
                <a:gd name="T21" fmla="*/ 95 h 158"/>
                <a:gd name="T22" fmla="*/ 123 w 133"/>
                <a:gd name="T23" fmla="*/ 88 h 158"/>
                <a:gd name="T24" fmla="*/ 112 w 133"/>
                <a:gd name="T25" fmla="*/ 81 h 158"/>
                <a:gd name="T26" fmla="*/ 105 w 133"/>
                <a:gd name="T27" fmla="*/ 77 h 158"/>
                <a:gd name="T28" fmla="*/ 116 w 133"/>
                <a:gd name="T29" fmla="*/ 56 h 158"/>
                <a:gd name="T30" fmla="*/ 126 w 133"/>
                <a:gd name="T31" fmla="*/ 46 h 158"/>
                <a:gd name="T32" fmla="*/ 112 w 133"/>
                <a:gd name="T33" fmla="*/ 39 h 158"/>
                <a:gd name="T34" fmla="*/ 133 w 133"/>
                <a:gd name="T35" fmla="*/ 28 h 158"/>
                <a:gd name="T36" fmla="*/ 126 w 133"/>
                <a:gd name="T37" fmla="*/ 18 h 158"/>
                <a:gd name="T38" fmla="*/ 116 w 133"/>
                <a:gd name="T39" fmla="*/ 7 h 158"/>
                <a:gd name="T40" fmla="*/ 112 w 133"/>
                <a:gd name="T41" fmla="*/ 0 h 158"/>
                <a:gd name="T42" fmla="*/ 98 w 133"/>
                <a:gd name="T43" fmla="*/ 3 h 158"/>
                <a:gd name="T44" fmla="*/ 88 w 133"/>
                <a:gd name="T45" fmla="*/ 11 h 158"/>
                <a:gd name="T46" fmla="*/ 70 w 133"/>
                <a:gd name="T47" fmla="*/ 39 h 158"/>
                <a:gd name="T48" fmla="*/ 59 w 133"/>
                <a:gd name="T49" fmla="*/ 46 h 158"/>
                <a:gd name="T50" fmla="*/ 45 w 133"/>
                <a:gd name="T51" fmla="*/ 56 h 158"/>
                <a:gd name="T52" fmla="*/ 38 w 133"/>
                <a:gd name="T53" fmla="*/ 67 h 158"/>
                <a:gd name="T54" fmla="*/ 7 w 133"/>
                <a:gd name="T55" fmla="*/ 88 h 158"/>
                <a:gd name="T56" fmla="*/ 0 w 133"/>
                <a:gd name="T57" fmla="*/ 99 h 158"/>
                <a:gd name="T58" fmla="*/ 3 w 133"/>
                <a:gd name="T59" fmla="*/ 120 h 158"/>
                <a:gd name="T60" fmla="*/ 0 w 133"/>
                <a:gd name="T61" fmla="*/ 127 h 158"/>
                <a:gd name="T62" fmla="*/ 38 w 133"/>
                <a:gd name="T63" fmla="*/ 99 h 158"/>
                <a:gd name="T64" fmla="*/ 38 w 133"/>
                <a:gd name="T65" fmla="*/ 99 h 158"/>
                <a:gd name="T66" fmla="*/ 63 w 133"/>
                <a:gd name="T67" fmla="*/ 81 h 158"/>
                <a:gd name="T68" fmla="*/ 95 w 133"/>
                <a:gd name="T69" fmla="*/ 49 h 158"/>
                <a:gd name="T70" fmla="*/ 74 w 133"/>
                <a:gd name="T71" fmla="*/ 74 h 158"/>
                <a:gd name="T72" fmla="*/ 74 w 133"/>
                <a:gd name="T73" fmla="*/ 74 h 158"/>
                <a:gd name="T74" fmla="*/ 59 w 133"/>
                <a:gd name="T75" fmla="*/ 81 h 158"/>
                <a:gd name="T76" fmla="*/ 52 w 133"/>
                <a:gd name="T77" fmla="*/ 85 h 158"/>
                <a:gd name="T78" fmla="*/ 45 w 133"/>
                <a:gd name="T79" fmla="*/ 92 h 158"/>
                <a:gd name="T80" fmla="*/ 49 w 133"/>
                <a:gd name="T81" fmla="*/ 88 h 158"/>
                <a:gd name="T82" fmla="*/ 28 w 133"/>
                <a:gd name="T83" fmla="*/ 99 h 158"/>
                <a:gd name="T84" fmla="*/ 21 w 133"/>
                <a:gd name="T85" fmla="*/ 92 h 158"/>
                <a:gd name="T86" fmla="*/ 28 w 133"/>
                <a:gd name="T87" fmla="*/ 99 h 158"/>
                <a:gd name="T88" fmla="*/ 28 w 133"/>
                <a:gd name="T89" fmla="*/ 9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7" name="Freeform 323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>
                <a:gd name="T0" fmla="*/ 95 w 137"/>
                <a:gd name="T1" fmla="*/ 46 h 113"/>
                <a:gd name="T2" fmla="*/ 95 w 137"/>
                <a:gd name="T3" fmla="*/ 46 h 113"/>
                <a:gd name="T4" fmla="*/ 91 w 137"/>
                <a:gd name="T5" fmla="*/ 46 h 113"/>
                <a:gd name="T6" fmla="*/ 88 w 137"/>
                <a:gd name="T7" fmla="*/ 46 h 113"/>
                <a:gd name="T8" fmla="*/ 84 w 137"/>
                <a:gd name="T9" fmla="*/ 42 h 113"/>
                <a:gd name="T10" fmla="*/ 81 w 137"/>
                <a:gd name="T11" fmla="*/ 39 h 113"/>
                <a:gd name="T12" fmla="*/ 81 w 137"/>
                <a:gd name="T13" fmla="*/ 39 h 113"/>
                <a:gd name="T14" fmla="*/ 77 w 137"/>
                <a:gd name="T15" fmla="*/ 35 h 113"/>
                <a:gd name="T16" fmla="*/ 74 w 137"/>
                <a:gd name="T17" fmla="*/ 35 h 113"/>
                <a:gd name="T18" fmla="*/ 70 w 137"/>
                <a:gd name="T19" fmla="*/ 32 h 113"/>
                <a:gd name="T20" fmla="*/ 63 w 137"/>
                <a:gd name="T21" fmla="*/ 28 h 113"/>
                <a:gd name="T22" fmla="*/ 60 w 137"/>
                <a:gd name="T23" fmla="*/ 21 h 113"/>
                <a:gd name="T24" fmla="*/ 53 w 137"/>
                <a:gd name="T25" fmla="*/ 17 h 113"/>
                <a:gd name="T26" fmla="*/ 46 w 137"/>
                <a:gd name="T27" fmla="*/ 14 h 113"/>
                <a:gd name="T28" fmla="*/ 42 w 137"/>
                <a:gd name="T29" fmla="*/ 10 h 113"/>
                <a:gd name="T30" fmla="*/ 42 w 137"/>
                <a:gd name="T31" fmla="*/ 10 h 113"/>
                <a:gd name="T32" fmla="*/ 39 w 137"/>
                <a:gd name="T33" fmla="*/ 10 h 113"/>
                <a:gd name="T34" fmla="*/ 32 w 137"/>
                <a:gd name="T35" fmla="*/ 7 h 113"/>
                <a:gd name="T36" fmla="*/ 21 w 137"/>
                <a:gd name="T37" fmla="*/ 3 h 113"/>
                <a:gd name="T38" fmla="*/ 10 w 137"/>
                <a:gd name="T39" fmla="*/ 3 h 113"/>
                <a:gd name="T40" fmla="*/ 3 w 137"/>
                <a:gd name="T41" fmla="*/ 0 h 113"/>
                <a:gd name="T42" fmla="*/ 0 w 137"/>
                <a:gd name="T43" fmla="*/ 81 h 113"/>
                <a:gd name="T44" fmla="*/ 14 w 137"/>
                <a:gd name="T45" fmla="*/ 88 h 113"/>
                <a:gd name="T46" fmla="*/ 28 w 137"/>
                <a:gd name="T47" fmla="*/ 84 h 113"/>
                <a:gd name="T48" fmla="*/ 28 w 137"/>
                <a:gd name="T49" fmla="*/ 81 h 113"/>
                <a:gd name="T50" fmla="*/ 32 w 137"/>
                <a:gd name="T51" fmla="*/ 77 h 113"/>
                <a:gd name="T52" fmla="*/ 35 w 137"/>
                <a:gd name="T53" fmla="*/ 74 h 113"/>
                <a:gd name="T54" fmla="*/ 39 w 137"/>
                <a:gd name="T55" fmla="*/ 70 h 113"/>
                <a:gd name="T56" fmla="*/ 46 w 137"/>
                <a:gd name="T57" fmla="*/ 70 h 113"/>
                <a:gd name="T58" fmla="*/ 56 w 137"/>
                <a:gd name="T59" fmla="*/ 70 h 113"/>
                <a:gd name="T60" fmla="*/ 81 w 137"/>
                <a:gd name="T61" fmla="*/ 84 h 113"/>
                <a:gd name="T62" fmla="*/ 91 w 137"/>
                <a:gd name="T63" fmla="*/ 98 h 113"/>
                <a:gd name="T64" fmla="*/ 109 w 137"/>
                <a:gd name="T65" fmla="*/ 106 h 113"/>
                <a:gd name="T66" fmla="*/ 134 w 137"/>
                <a:gd name="T67" fmla="*/ 113 h 113"/>
                <a:gd name="T68" fmla="*/ 134 w 137"/>
                <a:gd name="T69" fmla="*/ 113 h 113"/>
                <a:gd name="T70" fmla="*/ 137 w 137"/>
                <a:gd name="T71" fmla="*/ 109 h 113"/>
                <a:gd name="T72" fmla="*/ 137 w 137"/>
                <a:gd name="T73" fmla="*/ 106 h 113"/>
                <a:gd name="T74" fmla="*/ 134 w 137"/>
                <a:gd name="T75" fmla="*/ 102 h 113"/>
                <a:gd name="T76" fmla="*/ 130 w 137"/>
                <a:gd name="T77" fmla="*/ 98 h 113"/>
                <a:gd name="T78" fmla="*/ 123 w 137"/>
                <a:gd name="T79" fmla="*/ 91 h 113"/>
                <a:gd name="T80" fmla="*/ 116 w 137"/>
                <a:gd name="T81" fmla="*/ 88 h 113"/>
                <a:gd name="T82" fmla="*/ 113 w 137"/>
                <a:gd name="T83" fmla="*/ 81 h 113"/>
                <a:gd name="T84" fmla="*/ 106 w 137"/>
                <a:gd name="T85" fmla="*/ 77 h 113"/>
                <a:gd name="T86" fmla="*/ 102 w 137"/>
                <a:gd name="T87" fmla="*/ 74 h 113"/>
                <a:gd name="T88" fmla="*/ 102 w 137"/>
                <a:gd name="T89" fmla="*/ 74 h 113"/>
                <a:gd name="T90" fmla="*/ 84 w 137"/>
                <a:gd name="T91" fmla="*/ 63 h 113"/>
                <a:gd name="T92" fmla="*/ 102 w 137"/>
                <a:gd name="T93" fmla="*/ 56 h 113"/>
                <a:gd name="T94" fmla="*/ 95 w 137"/>
                <a:gd name="T95" fmla="*/ 4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8" name="Freeform 324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>
                <a:gd name="T0" fmla="*/ 0 w 130"/>
                <a:gd name="T1" fmla="*/ 14 h 113"/>
                <a:gd name="T2" fmla="*/ 7 w 130"/>
                <a:gd name="T3" fmla="*/ 21 h 113"/>
                <a:gd name="T4" fmla="*/ 11 w 130"/>
                <a:gd name="T5" fmla="*/ 28 h 113"/>
                <a:gd name="T6" fmla="*/ 14 w 130"/>
                <a:gd name="T7" fmla="*/ 35 h 113"/>
                <a:gd name="T8" fmla="*/ 14 w 130"/>
                <a:gd name="T9" fmla="*/ 42 h 113"/>
                <a:gd name="T10" fmla="*/ 18 w 130"/>
                <a:gd name="T11" fmla="*/ 46 h 113"/>
                <a:gd name="T12" fmla="*/ 18 w 130"/>
                <a:gd name="T13" fmla="*/ 49 h 113"/>
                <a:gd name="T14" fmla="*/ 21 w 130"/>
                <a:gd name="T15" fmla="*/ 53 h 113"/>
                <a:gd name="T16" fmla="*/ 25 w 130"/>
                <a:gd name="T17" fmla="*/ 53 h 113"/>
                <a:gd name="T18" fmla="*/ 32 w 130"/>
                <a:gd name="T19" fmla="*/ 53 h 113"/>
                <a:gd name="T20" fmla="*/ 39 w 130"/>
                <a:gd name="T21" fmla="*/ 53 h 113"/>
                <a:gd name="T22" fmla="*/ 46 w 130"/>
                <a:gd name="T23" fmla="*/ 56 h 113"/>
                <a:gd name="T24" fmla="*/ 49 w 130"/>
                <a:gd name="T25" fmla="*/ 56 h 113"/>
                <a:gd name="T26" fmla="*/ 56 w 130"/>
                <a:gd name="T27" fmla="*/ 60 h 113"/>
                <a:gd name="T28" fmla="*/ 67 w 130"/>
                <a:gd name="T29" fmla="*/ 60 h 113"/>
                <a:gd name="T30" fmla="*/ 74 w 130"/>
                <a:gd name="T31" fmla="*/ 60 h 113"/>
                <a:gd name="T32" fmla="*/ 78 w 130"/>
                <a:gd name="T33" fmla="*/ 64 h 113"/>
                <a:gd name="T34" fmla="*/ 92 w 130"/>
                <a:gd name="T35" fmla="*/ 78 h 113"/>
                <a:gd name="T36" fmla="*/ 102 w 130"/>
                <a:gd name="T37" fmla="*/ 95 h 113"/>
                <a:gd name="T38" fmla="*/ 120 w 130"/>
                <a:gd name="T39" fmla="*/ 113 h 113"/>
                <a:gd name="T40" fmla="*/ 123 w 130"/>
                <a:gd name="T41" fmla="*/ 113 h 113"/>
                <a:gd name="T42" fmla="*/ 130 w 130"/>
                <a:gd name="T43" fmla="*/ 32 h 113"/>
                <a:gd name="T44" fmla="*/ 123 w 130"/>
                <a:gd name="T45" fmla="*/ 28 h 113"/>
                <a:gd name="T46" fmla="*/ 116 w 130"/>
                <a:gd name="T47" fmla="*/ 25 h 113"/>
                <a:gd name="T48" fmla="*/ 106 w 130"/>
                <a:gd name="T49" fmla="*/ 18 h 113"/>
                <a:gd name="T50" fmla="*/ 99 w 130"/>
                <a:gd name="T51" fmla="*/ 18 h 113"/>
                <a:gd name="T52" fmla="*/ 92 w 130"/>
                <a:gd name="T53" fmla="*/ 14 h 113"/>
                <a:gd name="T54" fmla="*/ 81 w 130"/>
                <a:gd name="T55" fmla="*/ 18 h 113"/>
                <a:gd name="T56" fmla="*/ 78 w 130"/>
                <a:gd name="T57" fmla="*/ 21 h 113"/>
                <a:gd name="T58" fmla="*/ 78 w 130"/>
                <a:gd name="T59" fmla="*/ 25 h 113"/>
                <a:gd name="T60" fmla="*/ 74 w 130"/>
                <a:gd name="T61" fmla="*/ 28 h 113"/>
                <a:gd name="T62" fmla="*/ 74 w 130"/>
                <a:gd name="T63" fmla="*/ 35 h 113"/>
                <a:gd name="T64" fmla="*/ 70 w 130"/>
                <a:gd name="T65" fmla="*/ 42 h 113"/>
                <a:gd name="T66" fmla="*/ 67 w 130"/>
                <a:gd name="T67" fmla="*/ 46 h 113"/>
                <a:gd name="T68" fmla="*/ 60 w 130"/>
                <a:gd name="T69" fmla="*/ 46 h 113"/>
                <a:gd name="T70" fmla="*/ 53 w 130"/>
                <a:gd name="T71" fmla="*/ 46 h 113"/>
                <a:gd name="T72" fmla="*/ 46 w 130"/>
                <a:gd name="T73" fmla="*/ 42 h 113"/>
                <a:gd name="T74" fmla="*/ 42 w 130"/>
                <a:gd name="T75" fmla="*/ 35 h 113"/>
                <a:gd name="T76" fmla="*/ 39 w 130"/>
                <a:gd name="T77" fmla="*/ 28 h 113"/>
                <a:gd name="T78" fmla="*/ 35 w 130"/>
                <a:gd name="T79" fmla="*/ 21 h 113"/>
                <a:gd name="T80" fmla="*/ 35 w 130"/>
                <a:gd name="T81" fmla="*/ 18 h 113"/>
                <a:gd name="T82" fmla="*/ 32 w 130"/>
                <a:gd name="T83" fmla="*/ 14 h 113"/>
                <a:gd name="T84" fmla="*/ 32 w 130"/>
                <a:gd name="T85" fmla="*/ 14 h 113"/>
                <a:gd name="T86" fmla="*/ 28 w 130"/>
                <a:gd name="T87" fmla="*/ 11 h 113"/>
                <a:gd name="T88" fmla="*/ 25 w 130"/>
                <a:gd name="T89" fmla="*/ 7 h 113"/>
                <a:gd name="T90" fmla="*/ 21 w 130"/>
                <a:gd name="T91" fmla="*/ 4 h 113"/>
                <a:gd name="T92" fmla="*/ 14 w 130"/>
                <a:gd name="T93" fmla="*/ 0 h 113"/>
                <a:gd name="T94" fmla="*/ 7 w 130"/>
                <a:gd name="T95" fmla="*/ 0 h 113"/>
                <a:gd name="T96" fmla="*/ 4 w 130"/>
                <a:gd name="T97" fmla="*/ 7 h 113"/>
                <a:gd name="T98" fmla="*/ 4 w 130"/>
                <a:gd name="T99" fmla="*/ 7 h 113"/>
                <a:gd name="T100" fmla="*/ 0 w 130"/>
                <a:gd name="T101" fmla="*/ 11 h 113"/>
                <a:gd name="T102" fmla="*/ 0 w 130"/>
                <a:gd name="T103" fmla="*/ 11 h 113"/>
                <a:gd name="T104" fmla="*/ 0 w 130"/>
                <a:gd name="T105" fmla="*/ 1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9" name="Freeform 325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>
                <a:gd name="T0" fmla="*/ 458 w 536"/>
                <a:gd name="T1" fmla="*/ 117 h 430"/>
                <a:gd name="T2" fmla="*/ 437 w 536"/>
                <a:gd name="T3" fmla="*/ 95 h 430"/>
                <a:gd name="T4" fmla="*/ 430 w 536"/>
                <a:gd name="T5" fmla="*/ 71 h 430"/>
                <a:gd name="T6" fmla="*/ 416 w 536"/>
                <a:gd name="T7" fmla="*/ 46 h 430"/>
                <a:gd name="T8" fmla="*/ 399 w 536"/>
                <a:gd name="T9" fmla="*/ 43 h 430"/>
                <a:gd name="T10" fmla="*/ 399 w 536"/>
                <a:gd name="T11" fmla="*/ 25 h 430"/>
                <a:gd name="T12" fmla="*/ 391 w 536"/>
                <a:gd name="T13" fmla="*/ 4 h 430"/>
                <a:gd name="T14" fmla="*/ 377 w 536"/>
                <a:gd name="T15" fmla="*/ 7 h 430"/>
                <a:gd name="T16" fmla="*/ 374 w 536"/>
                <a:gd name="T17" fmla="*/ 53 h 430"/>
                <a:gd name="T18" fmla="*/ 356 w 536"/>
                <a:gd name="T19" fmla="*/ 88 h 430"/>
                <a:gd name="T20" fmla="*/ 342 w 536"/>
                <a:gd name="T21" fmla="*/ 81 h 430"/>
                <a:gd name="T22" fmla="*/ 303 w 536"/>
                <a:gd name="T23" fmla="*/ 57 h 430"/>
                <a:gd name="T24" fmla="*/ 310 w 536"/>
                <a:gd name="T25" fmla="*/ 36 h 430"/>
                <a:gd name="T26" fmla="*/ 318 w 536"/>
                <a:gd name="T27" fmla="*/ 22 h 430"/>
                <a:gd name="T28" fmla="*/ 296 w 536"/>
                <a:gd name="T29" fmla="*/ 14 h 430"/>
                <a:gd name="T30" fmla="*/ 272 w 536"/>
                <a:gd name="T31" fmla="*/ 4 h 430"/>
                <a:gd name="T32" fmla="*/ 265 w 536"/>
                <a:gd name="T33" fmla="*/ 11 h 430"/>
                <a:gd name="T34" fmla="*/ 258 w 536"/>
                <a:gd name="T35" fmla="*/ 7 h 430"/>
                <a:gd name="T36" fmla="*/ 247 w 536"/>
                <a:gd name="T37" fmla="*/ 0 h 430"/>
                <a:gd name="T38" fmla="*/ 233 w 536"/>
                <a:gd name="T39" fmla="*/ 11 h 430"/>
                <a:gd name="T40" fmla="*/ 240 w 536"/>
                <a:gd name="T41" fmla="*/ 18 h 430"/>
                <a:gd name="T42" fmla="*/ 212 w 536"/>
                <a:gd name="T43" fmla="*/ 29 h 430"/>
                <a:gd name="T44" fmla="*/ 205 w 536"/>
                <a:gd name="T45" fmla="*/ 46 h 430"/>
                <a:gd name="T46" fmla="*/ 212 w 536"/>
                <a:gd name="T47" fmla="*/ 60 h 430"/>
                <a:gd name="T48" fmla="*/ 198 w 536"/>
                <a:gd name="T49" fmla="*/ 60 h 430"/>
                <a:gd name="T50" fmla="*/ 177 w 536"/>
                <a:gd name="T51" fmla="*/ 50 h 430"/>
                <a:gd name="T52" fmla="*/ 145 w 536"/>
                <a:gd name="T53" fmla="*/ 67 h 430"/>
                <a:gd name="T54" fmla="*/ 134 w 536"/>
                <a:gd name="T55" fmla="*/ 85 h 430"/>
                <a:gd name="T56" fmla="*/ 120 w 536"/>
                <a:gd name="T57" fmla="*/ 95 h 430"/>
                <a:gd name="T58" fmla="*/ 110 w 536"/>
                <a:gd name="T59" fmla="*/ 120 h 430"/>
                <a:gd name="T60" fmla="*/ 64 w 536"/>
                <a:gd name="T61" fmla="*/ 141 h 430"/>
                <a:gd name="T62" fmla="*/ 15 w 536"/>
                <a:gd name="T63" fmla="*/ 159 h 430"/>
                <a:gd name="T64" fmla="*/ 0 w 536"/>
                <a:gd name="T65" fmla="*/ 187 h 430"/>
                <a:gd name="T66" fmla="*/ 7 w 536"/>
                <a:gd name="T67" fmla="*/ 215 h 430"/>
                <a:gd name="T68" fmla="*/ 18 w 536"/>
                <a:gd name="T69" fmla="*/ 282 h 430"/>
                <a:gd name="T70" fmla="*/ 29 w 536"/>
                <a:gd name="T71" fmla="*/ 314 h 430"/>
                <a:gd name="T72" fmla="*/ 18 w 536"/>
                <a:gd name="T73" fmla="*/ 356 h 430"/>
                <a:gd name="T74" fmla="*/ 29 w 536"/>
                <a:gd name="T75" fmla="*/ 360 h 430"/>
                <a:gd name="T76" fmla="*/ 36 w 536"/>
                <a:gd name="T77" fmla="*/ 370 h 430"/>
                <a:gd name="T78" fmla="*/ 67 w 536"/>
                <a:gd name="T79" fmla="*/ 370 h 430"/>
                <a:gd name="T80" fmla="*/ 81 w 536"/>
                <a:gd name="T81" fmla="*/ 356 h 430"/>
                <a:gd name="T82" fmla="*/ 131 w 536"/>
                <a:gd name="T83" fmla="*/ 360 h 430"/>
                <a:gd name="T84" fmla="*/ 148 w 536"/>
                <a:gd name="T85" fmla="*/ 342 h 430"/>
                <a:gd name="T86" fmla="*/ 222 w 536"/>
                <a:gd name="T87" fmla="*/ 310 h 430"/>
                <a:gd name="T88" fmla="*/ 286 w 536"/>
                <a:gd name="T89" fmla="*/ 332 h 430"/>
                <a:gd name="T90" fmla="*/ 349 w 536"/>
                <a:gd name="T91" fmla="*/ 381 h 430"/>
                <a:gd name="T92" fmla="*/ 363 w 536"/>
                <a:gd name="T93" fmla="*/ 413 h 430"/>
                <a:gd name="T94" fmla="*/ 399 w 536"/>
                <a:gd name="T95" fmla="*/ 420 h 430"/>
                <a:gd name="T96" fmla="*/ 420 w 536"/>
                <a:gd name="T97" fmla="*/ 416 h 430"/>
                <a:gd name="T98" fmla="*/ 441 w 536"/>
                <a:gd name="T99" fmla="*/ 430 h 430"/>
                <a:gd name="T100" fmla="*/ 480 w 536"/>
                <a:gd name="T101" fmla="*/ 409 h 430"/>
                <a:gd name="T102" fmla="*/ 487 w 536"/>
                <a:gd name="T103" fmla="*/ 377 h 430"/>
                <a:gd name="T104" fmla="*/ 494 w 536"/>
                <a:gd name="T105" fmla="*/ 353 h 430"/>
                <a:gd name="T106" fmla="*/ 508 w 536"/>
                <a:gd name="T107" fmla="*/ 328 h 430"/>
                <a:gd name="T108" fmla="*/ 536 w 536"/>
                <a:gd name="T109" fmla="*/ 289 h 430"/>
                <a:gd name="T110" fmla="*/ 532 w 536"/>
                <a:gd name="T111" fmla="*/ 222 h 430"/>
                <a:gd name="T112" fmla="*/ 515 w 536"/>
                <a:gd name="T113" fmla="*/ 18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0" name="Freeform 326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>
                <a:gd name="T0" fmla="*/ 0 w 21"/>
                <a:gd name="T1" fmla="*/ 3 h 10"/>
                <a:gd name="T2" fmla="*/ 0 w 21"/>
                <a:gd name="T3" fmla="*/ 7 h 10"/>
                <a:gd name="T4" fmla="*/ 4 w 21"/>
                <a:gd name="T5" fmla="*/ 10 h 10"/>
                <a:gd name="T6" fmla="*/ 11 w 21"/>
                <a:gd name="T7" fmla="*/ 10 h 10"/>
                <a:gd name="T8" fmla="*/ 14 w 21"/>
                <a:gd name="T9" fmla="*/ 10 h 10"/>
                <a:gd name="T10" fmla="*/ 18 w 21"/>
                <a:gd name="T11" fmla="*/ 7 h 10"/>
                <a:gd name="T12" fmla="*/ 21 w 21"/>
                <a:gd name="T13" fmla="*/ 3 h 10"/>
                <a:gd name="T14" fmla="*/ 18 w 21"/>
                <a:gd name="T15" fmla="*/ 3 h 10"/>
                <a:gd name="T16" fmla="*/ 14 w 21"/>
                <a:gd name="T17" fmla="*/ 0 h 10"/>
                <a:gd name="T18" fmla="*/ 11 w 21"/>
                <a:gd name="T19" fmla="*/ 0 h 10"/>
                <a:gd name="T20" fmla="*/ 4 w 21"/>
                <a:gd name="T21" fmla="*/ 0 h 10"/>
                <a:gd name="T22" fmla="*/ 0 w 21"/>
                <a:gd name="T23" fmla="*/ 3 h 10"/>
                <a:gd name="T24" fmla="*/ 0 w 21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1" name="Freeform 327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>
                <a:gd name="T0" fmla="*/ 0 w 21"/>
                <a:gd name="T1" fmla="*/ 4 h 7"/>
                <a:gd name="T2" fmla="*/ 4 w 21"/>
                <a:gd name="T3" fmla="*/ 7 h 7"/>
                <a:gd name="T4" fmla="*/ 7 w 21"/>
                <a:gd name="T5" fmla="*/ 7 h 7"/>
                <a:gd name="T6" fmla="*/ 11 w 21"/>
                <a:gd name="T7" fmla="*/ 7 h 7"/>
                <a:gd name="T8" fmla="*/ 14 w 21"/>
                <a:gd name="T9" fmla="*/ 7 h 7"/>
                <a:gd name="T10" fmla="*/ 18 w 21"/>
                <a:gd name="T11" fmla="*/ 7 h 7"/>
                <a:gd name="T12" fmla="*/ 21 w 21"/>
                <a:gd name="T13" fmla="*/ 4 h 7"/>
                <a:gd name="T14" fmla="*/ 18 w 21"/>
                <a:gd name="T15" fmla="*/ 0 h 7"/>
                <a:gd name="T16" fmla="*/ 11 w 21"/>
                <a:gd name="T17" fmla="*/ 0 h 7"/>
                <a:gd name="T18" fmla="*/ 7 w 21"/>
                <a:gd name="T19" fmla="*/ 0 h 7"/>
                <a:gd name="T20" fmla="*/ 4 w 21"/>
                <a:gd name="T21" fmla="*/ 0 h 7"/>
                <a:gd name="T22" fmla="*/ 0 w 2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2" name="Freeform 328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>
                <a:gd name="T0" fmla="*/ 0 w 15"/>
                <a:gd name="T1" fmla="*/ 14 h 25"/>
                <a:gd name="T2" fmla="*/ 0 w 15"/>
                <a:gd name="T3" fmla="*/ 18 h 25"/>
                <a:gd name="T4" fmla="*/ 4 w 15"/>
                <a:gd name="T5" fmla="*/ 21 h 25"/>
                <a:gd name="T6" fmla="*/ 7 w 15"/>
                <a:gd name="T7" fmla="*/ 25 h 25"/>
                <a:gd name="T8" fmla="*/ 11 w 15"/>
                <a:gd name="T9" fmla="*/ 21 h 25"/>
                <a:gd name="T10" fmla="*/ 15 w 15"/>
                <a:gd name="T11" fmla="*/ 18 h 25"/>
                <a:gd name="T12" fmla="*/ 15 w 15"/>
                <a:gd name="T13" fmla="*/ 14 h 25"/>
                <a:gd name="T14" fmla="*/ 15 w 15"/>
                <a:gd name="T15" fmla="*/ 7 h 25"/>
                <a:gd name="T16" fmla="*/ 11 w 15"/>
                <a:gd name="T17" fmla="*/ 3 h 25"/>
                <a:gd name="T18" fmla="*/ 7 w 15"/>
                <a:gd name="T19" fmla="*/ 0 h 25"/>
                <a:gd name="T20" fmla="*/ 4 w 15"/>
                <a:gd name="T21" fmla="*/ 3 h 25"/>
                <a:gd name="T22" fmla="*/ 0 w 15"/>
                <a:gd name="T23" fmla="*/ 7 h 25"/>
                <a:gd name="T24" fmla="*/ 0 w 15"/>
                <a:gd name="T25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3" name="Freeform 329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>
                <a:gd name="T0" fmla="*/ 43 w 43"/>
                <a:gd name="T1" fmla="*/ 7 h 18"/>
                <a:gd name="T2" fmla="*/ 39 w 43"/>
                <a:gd name="T3" fmla="*/ 4 h 18"/>
                <a:gd name="T4" fmla="*/ 32 w 43"/>
                <a:gd name="T5" fmla="*/ 0 h 18"/>
                <a:gd name="T6" fmla="*/ 22 w 43"/>
                <a:gd name="T7" fmla="*/ 0 h 18"/>
                <a:gd name="T8" fmla="*/ 11 w 43"/>
                <a:gd name="T9" fmla="*/ 0 h 18"/>
                <a:gd name="T10" fmla="*/ 4 w 43"/>
                <a:gd name="T11" fmla="*/ 4 h 18"/>
                <a:gd name="T12" fmla="*/ 0 w 43"/>
                <a:gd name="T13" fmla="*/ 7 h 18"/>
                <a:gd name="T14" fmla="*/ 4 w 43"/>
                <a:gd name="T15" fmla="*/ 14 h 18"/>
                <a:gd name="T16" fmla="*/ 11 w 43"/>
                <a:gd name="T17" fmla="*/ 18 h 18"/>
                <a:gd name="T18" fmla="*/ 22 w 43"/>
                <a:gd name="T19" fmla="*/ 18 h 18"/>
                <a:gd name="T20" fmla="*/ 32 w 43"/>
                <a:gd name="T21" fmla="*/ 18 h 18"/>
                <a:gd name="T22" fmla="*/ 39 w 43"/>
                <a:gd name="T23" fmla="*/ 14 h 18"/>
                <a:gd name="T24" fmla="*/ 43 w 43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4" name="Freeform 330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>
                <a:gd name="T0" fmla="*/ 141 w 144"/>
                <a:gd name="T1" fmla="*/ 126 h 155"/>
                <a:gd name="T2" fmla="*/ 144 w 144"/>
                <a:gd name="T3" fmla="*/ 119 h 155"/>
                <a:gd name="T4" fmla="*/ 141 w 144"/>
                <a:gd name="T5" fmla="*/ 116 h 155"/>
                <a:gd name="T6" fmla="*/ 134 w 144"/>
                <a:gd name="T7" fmla="*/ 105 h 155"/>
                <a:gd name="T8" fmla="*/ 120 w 144"/>
                <a:gd name="T9" fmla="*/ 102 h 155"/>
                <a:gd name="T10" fmla="*/ 113 w 144"/>
                <a:gd name="T11" fmla="*/ 84 h 155"/>
                <a:gd name="T12" fmla="*/ 109 w 144"/>
                <a:gd name="T13" fmla="*/ 77 h 155"/>
                <a:gd name="T14" fmla="*/ 116 w 144"/>
                <a:gd name="T15" fmla="*/ 77 h 155"/>
                <a:gd name="T16" fmla="*/ 113 w 144"/>
                <a:gd name="T17" fmla="*/ 74 h 155"/>
                <a:gd name="T18" fmla="*/ 98 w 144"/>
                <a:gd name="T19" fmla="*/ 63 h 155"/>
                <a:gd name="T20" fmla="*/ 84 w 144"/>
                <a:gd name="T21" fmla="*/ 49 h 155"/>
                <a:gd name="T22" fmla="*/ 74 w 144"/>
                <a:gd name="T23" fmla="*/ 42 h 155"/>
                <a:gd name="T24" fmla="*/ 70 w 144"/>
                <a:gd name="T25" fmla="*/ 42 h 155"/>
                <a:gd name="T26" fmla="*/ 46 w 144"/>
                <a:gd name="T27" fmla="*/ 21 h 155"/>
                <a:gd name="T28" fmla="*/ 42 w 144"/>
                <a:gd name="T29" fmla="*/ 17 h 155"/>
                <a:gd name="T30" fmla="*/ 39 w 144"/>
                <a:gd name="T31" fmla="*/ 7 h 155"/>
                <a:gd name="T32" fmla="*/ 28 w 144"/>
                <a:gd name="T33" fmla="*/ 0 h 155"/>
                <a:gd name="T34" fmla="*/ 17 w 144"/>
                <a:gd name="T35" fmla="*/ 0 h 155"/>
                <a:gd name="T36" fmla="*/ 7 w 144"/>
                <a:gd name="T37" fmla="*/ 0 h 155"/>
                <a:gd name="T38" fmla="*/ 0 w 144"/>
                <a:gd name="T39" fmla="*/ 0 h 155"/>
                <a:gd name="T40" fmla="*/ 3 w 144"/>
                <a:gd name="T41" fmla="*/ 7 h 155"/>
                <a:gd name="T42" fmla="*/ 10 w 144"/>
                <a:gd name="T43" fmla="*/ 14 h 155"/>
                <a:gd name="T44" fmla="*/ 17 w 144"/>
                <a:gd name="T45" fmla="*/ 17 h 155"/>
                <a:gd name="T46" fmla="*/ 39 w 144"/>
                <a:gd name="T47" fmla="*/ 45 h 155"/>
                <a:gd name="T48" fmla="*/ 46 w 144"/>
                <a:gd name="T49" fmla="*/ 56 h 155"/>
                <a:gd name="T50" fmla="*/ 46 w 144"/>
                <a:gd name="T51" fmla="*/ 63 h 155"/>
                <a:gd name="T52" fmla="*/ 60 w 144"/>
                <a:gd name="T53" fmla="*/ 81 h 155"/>
                <a:gd name="T54" fmla="*/ 81 w 144"/>
                <a:gd name="T55" fmla="*/ 112 h 155"/>
                <a:gd name="T56" fmla="*/ 105 w 144"/>
                <a:gd name="T57" fmla="*/ 141 h 155"/>
                <a:gd name="T58" fmla="*/ 130 w 144"/>
                <a:gd name="T59" fmla="*/ 155 h 155"/>
                <a:gd name="T60" fmla="*/ 134 w 144"/>
                <a:gd name="T61" fmla="*/ 155 h 155"/>
                <a:gd name="T62" fmla="*/ 141 w 144"/>
                <a:gd name="T63" fmla="*/ 151 h 155"/>
                <a:gd name="T64" fmla="*/ 144 w 144"/>
                <a:gd name="T65" fmla="*/ 141 h 155"/>
                <a:gd name="T66" fmla="*/ 144 w 144"/>
                <a:gd name="T67" fmla="*/ 13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5" name="Freeform 331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>
                <a:gd name="T0" fmla="*/ 116 w 119"/>
                <a:gd name="T1" fmla="*/ 21 h 35"/>
                <a:gd name="T2" fmla="*/ 116 w 119"/>
                <a:gd name="T3" fmla="*/ 21 h 35"/>
                <a:gd name="T4" fmla="*/ 109 w 119"/>
                <a:gd name="T5" fmla="*/ 18 h 35"/>
                <a:gd name="T6" fmla="*/ 105 w 119"/>
                <a:gd name="T7" fmla="*/ 14 h 35"/>
                <a:gd name="T8" fmla="*/ 95 w 119"/>
                <a:gd name="T9" fmla="*/ 14 h 35"/>
                <a:gd name="T10" fmla="*/ 88 w 119"/>
                <a:gd name="T11" fmla="*/ 11 h 35"/>
                <a:gd name="T12" fmla="*/ 81 w 119"/>
                <a:gd name="T13" fmla="*/ 7 h 35"/>
                <a:gd name="T14" fmla="*/ 74 w 119"/>
                <a:gd name="T15" fmla="*/ 7 h 35"/>
                <a:gd name="T16" fmla="*/ 67 w 119"/>
                <a:gd name="T17" fmla="*/ 7 h 35"/>
                <a:gd name="T18" fmla="*/ 60 w 119"/>
                <a:gd name="T19" fmla="*/ 7 h 35"/>
                <a:gd name="T20" fmla="*/ 60 w 119"/>
                <a:gd name="T21" fmla="*/ 7 h 35"/>
                <a:gd name="T22" fmla="*/ 24 w 119"/>
                <a:gd name="T23" fmla="*/ 0 h 35"/>
                <a:gd name="T24" fmla="*/ 17 w 119"/>
                <a:gd name="T25" fmla="*/ 0 h 35"/>
                <a:gd name="T26" fmla="*/ 10 w 119"/>
                <a:gd name="T27" fmla="*/ 0 h 35"/>
                <a:gd name="T28" fmla="*/ 7 w 119"/>
                <a:gd name="T29" fmla="*/ 0 h 35"/>
                <a:gd name="T30" fmla="*/ 3 w 119"/>
                <a:gd name="T31" fmla="*/ 4 h 35"/>
                <a:gd name="T32" fmla="*/ 0 w 119"/>
                <a:gd name="T33" fmla="*/ 4 h 35"/>
                <a:gd name="T34" fmla="*/ 0 w 119"/>
                <a:gd name="T35" fmla="*/ 11 h 35"/>
                <a:gd name="T36" fmla="*/ 21 w 119"/>
                <a:gd name="T37" fmla="*/ 25 h 35"/>
                <a:gd name="T38" fmla="*/ 53 w 119"/>
                <a:gd name="T39" fmla="*/ 25 h 35"/>
                <a:gd name="T40" fmla="*/ 74 w 119"/>
                <a:gd name="T41" fmla="*/ 32 h 35"/>
                <a:gd name="T42" fmla="*/ 77 w 119"/>
                <a:gd name="T43" fmla="*/ 32 h 35"/>
                <a:gd name="T44" fmla="*/ 84 w 119"/>
                <a:gd name="T45" fmla="*/ 32 h 35"/>
                <a:gd name="T46" fmla="*/ 91 w 119"/>
                <a:gd name="T47" fmla="*/ 32 h 35"/>
                <a:gd name="T48" fmla="*/ 98 w 119"/>
                <a:gd name="T49" fmla="*/ 35 h 35"/>
                <a:gd name="T50" fmla="*/ 109 w 119"/>
                <a:gd name="T51" fmla="*/ 35 h 35"/>
                <a:gd name="T52" fmla="*/ 116 w 119"/>
                <a:gd name="T53" fmla="*/ 35 h 35"/>
                <a:gd name="T54" fmla="*/ 119 w 119"/>
                <a:gd name="T55" fmla="*/ 35 h 35"/>
                <a:gd name="T56" fmla="*/ 119 w 119"/>
                <a:gd name="T57" fmla="*/ 32 h 35"/>
                <a:gd name="T58" fmla="*/ 119 w 119"/>
                <a:gd name="T59" fmla="*/ 28 h 35"/>
                <a:gd name="T60" fmla="*/ 119 w 119"/>
                <a:gd name="T61" fmla="*/ 25 h 35"/>
                <a:gd name="T62" fmla="*/ 119 w 119"/>
                <a:gd name="T63" fmla="*/ 21 h 35"/>
                <a:gd name="T64" fmla="*/ 116 w 119"/>
                <a:gd name="T65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6" name="Freeform 332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>
                <a:gd name="T0" fmla="*/ 28 w 64"/>
                <a:gd name="T1" fmla="*/ 3 h 28"/>
                <a:gd name="T2" fmla="*/ 25 w 64"/>
                <a:gd name="T3" fmla="*/ 3 h 28"/>
                <a:gd name="T4" fmla="*/ 18 w 64"/>
                <a:gd name="T5" fmla="*/ 7 h 28"/>
                <a:gd name="T6" fmla="*/ 11 w 64"/>
                <a:gd name="T7" fmla="*/ 10 h 28"/>
                <a:gd name="T8" fmla="*/ 7 w 64"/>
                <a:gd name="T9" fmla="*/ 14 h 28"/>
                <a:gd name="T10" fmla="*/ 4 w 64"/>
                <a:gd name="T11" fmla="*/ 17 h 28"/>
                <a:gd name="T12" fmla="*/ 0 w 64"/>
                <a:gd name="T13" fmla="*/ 17 h 28"/>
                <a:gd name="T14" fmla="*/ 0 w 64"/>
                <a:gd name="T15" fmla="*/ 28 h 28"/>
                <a:gd name="T16" fmla="*/ 18 w 64"/>
                <a:gd name="T17" fmla="*/ 24 h 28"/>
                <a:gd name="T18" fmla="*/ 46 w 64"/>
                <a:gd name="T19" fmla="*/ 14 h 28"/>
                <a:gd name="T20" fmla="*/ 46 w 64"/>
                <a:gd name="T21" fmla="*/ 14 h 28"/>
                <a:gd name="T22" fmla="*/ 50 w 64"/>
                <a:gd name="T23" fmla="*/ 10 h 28"/>
                <a:gd name="T24" fmla="*/ 57 w 64"/>
                <a:gd name="T25" fmla="*/ 7 h 28"/>
                <a:gd name="T26" fmla="*/ 60 w 64"/>
                <a:gd name="T27" fmla="*/ 7 h 28"/>
                <a:gd name="T28" fmla="*/ 64 w 64"/>
                <a:gd name="T29" fmla="*/ 3 h 28"/>
                <a:gd name="T30" fmla="*/ 64 w 64"/>
                <a:gd name="T31" fmla="*/ 0 h 28"/>
                <a:gd name="T32" fmla="*/ 60 w 64"/>
                <a:gd name="T33" fmla="*/ 0 h 28"/>
                <a:gd name="T34" fmla="*/ 57 w 64"/>
                <a:gd name="T35" fmla="*/ 0 h 28"/>
                <a:gd name="T36" fmla="*/ 53 w 64"/>
                <a:gd name="T37" fmla="*/ 0 h 28"/>
                <a:gd name="T38" fmla="*/ 53 w 64"/>
                <a:gd name="T39" fmla="*/ 0 h 28"/>
                <a:gd name="T40" fmla="*/ 53 w 64"/>
                <a:gd name="T41" fmla="*/ 0 h 28"/>
                <a:gd name="T42" fmla="*/ 46 w 64"/>
                <a:gd name="T43" fmla="*/ 3 h 28"/>
                <a:gd name="T44" fmla="*/ 39 w 64"/>
                <a:gd name="T45" fmla="*/ 3 h 28"/>
                <a:gd name="T46" fmla="*/ 36 w 64"/>
                <a:gd name="T47" fmla="*/ 3 h 28"/>
                <a:gd name="T48" fmla="*/ 28 w 64"/>
                <a:gd name="T4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7" name="Freeform 333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>
                <a:gd name="T0" fmla="*/ 21 w 21"/>
                <a:gd name="T1" fmla="*/ 7 h 11"/>
                <a:gd name="T2" fmla="*/ 14 w 21"/>
                <a:gd name="T3" fmla="*/ 4 h 11"/>
                <a:gd name="T4" fmla="*/ 11 w 21"/>
                <a:gd name="T5" fmla="*/ 0 h 11"/>
                <a:gd name="T6" fmla="*/ 4 w 21"/>
                <a:gd name="T7" fmla="*/ 0 h 11"/>
                <a:gd name="T8" fmla="*/ 0 w 21"/>
                <a:gd name="T9" fmla="*/ 4 h 11"/>
                <a:gd name="T10" fmla="*/ 11 w 21"/>
                <a:gd name="T11" fmla="*/ 11 h 11"/>
                <a:gd name="T12" fmla="*/ 21 w 21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8" name="Freeform 334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>
                <a:gd name="T0" fmla="*/ 17 w 81"/>
                <a:gd name="T1" fmla="*/ 28 h 39"/>
                <a:gd name="T2" fmla="*/ 21 w 81"/>
                <a:gd name="T3" fmla="*/ 32 h 39"/>
                <a:gd name="T4" fmla="*/ 24 w 81"/>
                <a:gd name="T5" fmla="*/ 32 h 39"/>
                <a:gd name="T6" fmla="*/ 28 w 81"/>
                <a:gd name="T7" fmla="*/ 35 h 39"/>
                <a:gd name="T8" fmla="*/ 31 w 81"/>
                <a:gd name="T9" fmla="*/ 39 h 39"/>
                <a:gd name="T10" fmla="*/ 38 w 81"/>
                <a:gd name="T11" fmla="*/ 39 h 39"/>
                <a:gd name="T12" fmla="*/ 42 w 81"/>
                <a:gd name="T13" fmla="*/ 35 h 39"/>
                <a:gd name="T14" fmla="*/ 42 w 81"/>
                <a:gd name="T15" fmla="*/ 35 h 39"/>
                <a:gd name="T16" fmla="*/ 42 w 81"/>
                <a:gd name="T17" fmla="*/ 35 h 39"/>
                <a:gd name="T18" fmla="*/ 42 w 81"/>
                <a:gd name="T19" fmla="*/ 35 h 39"/>
                <a:gd name="T20" fmla="*/ 46 w 81"/>
                <a:gd name="T21" fmla="*/ 35 h 39"/>
                <a:gd name="T22" fmla="*/ 49 w 81"/>
                <a:gd name="T23" fmla="*/ 35 h 39"/>
                <a:gd name="T24" fmla="*/ 53 w 81"/>
                <a:gd name="T25" fmla="*/ 32 h 39"/>
                <a:gd name="T26" fmla="*/ 56 w 81"/>
                <a:gd name="T27" fmla="*/ 28 h 39"/>
                <a:gd name="T28" fmla="*/ 60 w 81"/>
                <a:gd name="T29" fmla="*/ 28 h 39"/>
                <a:gd name="T30" fmla="*/ 60 w 81"/>
                <a:gd name="T31" fmla="*/ 28 h 39"/>
                <a:gd name="T32" fmla="*/ 63 w 81"/>
                <a:gd name="T33" fmla="*/ 32 h 39"/>
                <a:gd name="T34" fmla="*/ 74 w 81"/>
                <a:gd name="T35" fmla="*/ 28 h 39"/>
                <a:gd name="T36" fmla="*/ 81 w 81"/>
                <a:gd name="T37" fmla="*/ 25 h 39"/>
                <a:gd name="T38" fmla="*/ 77 w 81"/>
                <a:gd name="T39" fmla="*/ 18 h 39"/>
                <a:gd name="T40" fmla="*/ 74 w 81"/>
                <a:gd name="T41" fmla="*/ 14 h 39"/>
                <a:gd name="T42" fmla="*/ 63 w 81"/>
                <a:gd name="T43" fmla="*/ 14 h 39"/>
                <a:gd name="T44" fmla="*/ 70 w 81"/>
                <a:gd name="T45" fmla="*/ 10 h 39"/>
                <a:gd name="T46" fmla="*/ 60 w 81"/>
                <a:gd name="T47" fmla="*/ 10 h 39"/>
                <a:gd name="T48" fmla="*/ 53 w 81"/>
                <a:gd name="T49" fmla="*/ 7 h 39"/>
                <a:gd name="T50" fmla="*/ 46 w 81"/>
                <a:gd name="T51" fmla="*/ 3 h 39"/>
                <a:gd name="T52" fmla="*/ 42 w 81"/>
                <a:gd name="T53" fmla="*/ 3 h 39"/>
                <a:gd name="T54" fmla="*/ 42 w 81"/>
                <a:gd name="T55" fmla="*/ 3 h 39"/>
                <a:gd name="T56" fmla="*/ 28 w 81"/>
                <a:gd name="T57" fmla="*/ 0 h 39"/>
                <a:gd name="T58" fmla="*/ 17 w 81"/>
                <a:gd name="T59" fmla="*/ 0 h 39"/>
                <a:gd name="T60" fmla="*/ 10 w 81"/>
                <a:gd name="T61" fmla="*/ 0 h 39"/>
                <a:gd name="T62" fmla="*/ 7 w 81"/>
                <a:gd name="T63" fmla="*/ 7 h 39"/>
                <a:gd name="T64" fmla="*/ 10 w 81"/>
                <a:gd name="T65" fmla="*/ 7 h 39"/>
                <a:gd name="T66" fmla="*/ 14 w 81"/>
                <a:gd name="T67" fmla="*/ 7 h 39"/>
                <a:gd name="T68" fmla="*/ 17 w 81"/>
                <a:gd name="T69" fmla="*/ 7 h 39"/>
                <a:gd name="T70" fmla="*/ 21 w 81"/>
                <a:gd name="T71" fmla="*/ 7 h 39"/>
                <a:gd name="T72" fmla="*/ 24 w 81"/>
                <a:gd name="T73" fmla="*/ 10 h 39"/>
                <a:gd name="T74" fmla="*/ 24 w 81"/>
                <a:gd name="T75" fmla="*/ 14 h 39"/>
                <a:gd name="T76" fmla="*/ 24 w 81"/>
                <a:gd name="T77" fmla="*/ 14 h 39"/>
                <a:gd name="T78" fmla="*/ 24 w 81"/>
                <a:gd name="T79" fmla="*/ 18 h 39"/>
                <a:gd name="T80" fmla="*/ 24 w 81"/>
                <a:gd name="T81" fmla="*/ 18 h 39"/>
                <a:gd name="T82" fmla="*/ 24 w 81"/>
                <a:gd name="T83" fmla="*/ 21 h 39"/>
                <a:gd name="T84" fmla="*/ 17 w 81"/>
                <a:gd name="T85" fmla="*/ 21 h 39"/>
                <a:gd name="T86" fmla="*/ 7 w 81"/>
                <a:gd name="T87" fmla="*/ 18 h 39"/>
                <a:gd name="T88" fmla="*/ 0 w 81"/>
                <a:gd name="T89" fmla="*/ 18 h 39"/>
                <a:gd name="T90" fmla="*/ 0 w 81"/>
                <a:gd name="T91" fmla="*/ 21 h 39"/>
                <a:gd name="T92" fmla="*/ 3 w 81"/>
                <a:gd name="T93" fmla="*/ 25 h 39"/>
                <a:gd name="T94" fmla="*/ 7 w 81"/>
                <a:gd name="T95" fmla="*/ 25 h 39"/>
                <a:gd name="T96" fmla="*/ 10 w 81"/>
                <a:gd name="T97" fmla="*/ 25 h 39"/>
                <a:gd name="T98" fmla="*/ 14 w 81"/>
                <a:gd name="T99" fmla="*/ 28 h 39"/>
                <a:gd name="T100" fmla="*/ 17 w 81"/>
                <a:gd name="T101" fmla="*/ 28 h 39"/>
                <a:gd name="T102" fmla="*/ 38 w 81"/>
                <a:gd name="T103" fmla="*/ 18 h 39"/>
                <a:gd name="T104" fmla="*/ 42 w 81"/>
                <a:gd name="T105" fmla="*/ 18 h 39"/>
                <a:gd name="T106" fmla="*/ 42 w 81"/>
                <a:gd name="T107" fmla="*/ 14 h 39"/>
                <a:gd name="T108" fmla="*/ 46 w 81"/>
                <a:gd name="T109" fmla="*/ 10 h 39"/>
                <a:gd name="T110" fmla="*/ 46 w 81"/>
                <a:gd name="T111" fmla="*/ 14 h 39"/>
                <a:gd name="T112" fmla="*/ 42 w 81"/>
                <a:gd name="T113" fmla="*/ 18 h 39"/>
                <a:gd name="T114" fmla="*/ 38 w 81"/>
                <a:gd name="T115" fmla="*/ 18 h 39"/>
                <a:gd name="T116" fmla="*/ 38 w 81"/>
                <a:gd name="T117" fmla="*/ 21 h 39"/>
                <a:gd name="T118" fmla="*/ 38 w 81"/>
                <a:gd name="T119" fmla="*/ 21 h 39"/>
                <a:gd name="T120" fmla="*/ 38 w 81"/>
                <a:gd name="T121" fmla="*/ 21 h 39"/>
                <a:gd name="T122" fmla="*/ 38 w 81"/>
                <a:gd name="T123" fmla="*/ 21 h 39"/>
                <a:gd name="T124" fmla="*/ 38 w 81"/>
                <a:gd name="T125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9" name="Freeform 335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>
                <a:gd name="T0" fmla="*/ 98 w 151"/>
                <a:gd name="T1" fmla="*/ 52 h 56"/>
                <a:gd name="T2" fmla="*/ 98 w 151"/>
                <a:gd name="T3" fmla="*/ 56 h 56"/>
                <a:gd name="T4" fmla="*/ 102 w 151"/>
                <a:gd name="T5" fmla="*/ 56 h 56"/>
                <a:gd name="T6" fmla="*/ 105 w 151"/>
                <a:gd name="T7" fmla="*/ 56 h 56"/>
                <a:gd name="T8" fmla="*/ 112 w 151"/>
                <a:gd name="T9" fmla="*/ 56 h 56"/>
                <a:gd name="T10" fmla="*/ 120 w 151"/>
                <a:gd name="T11" fmla="*/ 56 h 56"/>
                <a:gd name="T12" fmla="*/ 127 w 151"/>
                <a:gd name="T13" fmla="*/ 56 h 56"/>
                <a:gd name="T14" fmla="*/ 134 w 151"/>
                <a:gd name="T15" fmla="*/ 56 h 56"/>
                <a:gd name="T16" fmla="*/ 148 w 151"/>
                <a:gd name="T17" fmla="*/ 56 h 56"/>
                <a:gd name="T18" fmla="*/ 148 w 151"/>
                <a:gd name="T19" fmla="*/ 52 h 56"/>
                <a:gd name="T20" fmla="*/ 151 w 151"/>
                <a:gd name="T21" fmla="*/ 52 h 56"/>
                <a:gd name="T22" fmla="*/ 151 w 151"/>
                <a:gd name="T23" fmla="*/ 49 h 56"/>
                <a:gd name="T24" fmla="*/ 148 w 151"/>
                <a:gd name="T25" fmla="*/ 45 h 56"/>
                <a:gd name="T26" fmla="*/ 130 w 151"/>
                <a:gd name="T27" fmla="*/ 35 h 56"/>
                <a:gd name="T28" fmla="*/ 127 w 151"/>
                <a:gd name="T29" fmla="*/ 31 h 56"/>
                <a:gd name="T30" fmla="*/ 95 w 151"/>
                <a:gd name="T31" fmla="*/ 21 h 56"/>
                <a:gd name="T32" fmla="*/ 81 w 151"/>
                <a:gd name="T33" fmla="*/ 21 h 56"/>
                <a:gd name="T34" fmla="*/ 81 w 151"/>
                <a:gd name="T35" fmla="*/ 21 h 56"/>
                <a:gd name="T36" fmla="*/ 77 w 151"/>
                <a:gd name="T37" fmla="*/ 17 h 56"/>
                <a:gd name="T38" fmla="*/ 70 w 151"/>
                <a:gd name="T39" fmla="*/ 14 h 56"/>
                <a:gd name="T40" fmla="*/ 63 w 151"/>
                <a:gd name="T41" fmla="*/ 7 h 56"/>
                <a:gd name="T42" fmla="*/ 35 w 151"/>
                <a:gd name="T43" fmla="*/ 0 h 56"/>
                <a:gd name="T44" fmla="*/ 21 w 151"/>
                <a:gd name="T45" fmla="*/ 3 h 56"/>
                <a:gd name="T46" fmla="*/ 21 w 151"/>
                <a:gd name="T47" fmla="*/ 3 h 56"/>
                <a:gd name="T48" fmla="*/ 14 w 151"/>
                <a:gd name="T49" fmla="*/ 3 h 56"/>
                <a:gd name="T50" fmla="*/ 7 w 151"/>
                <a:gd name="T51" fmla="*/ 7 h 56"/>
                <a:gd name="T52" fmla="*/ 3 w 151"/>
                <a:gd name="T53" fmla="*/ 14 h 56"/>
                <a:gd name="T54" fmla="*/ 0 w 151"/>
                <a:gd name="T55" fmla="*/ 17 h 56"/>
                <a:gd name="T56" fmla="*/ 3 w 151"/>
                <a:gd name="T57" fmla="*/ 21 h 56"/>
                <a:gd name="T58" fmla="*/ 7 w 151"/>
                <a:gd name="T59" fmla="*/ 21 h 56"/>
                <a:gd name="T60" fmla="*/ 10 w 151"/>
                <a:gd name="T61" fmla="*/ 21 h 56"/>
                <a:gd name="T62" fmla="*/ 14 w 151"/>
                <a:gd name="T63" fmla="*/ 21 h 56"/>
                <a:gd name="T64" fmla="*/ 21 w 151"/>
                <a:gd name="T65" fmla="*/ 21 h 56"/>
                <a:gd name="T66" fmla="*/ 24 w 151"/>
                <a:gd name="T67" fmla="*/ 17 h 56"/>
                <a:gd name="T68" fmla="*/ 31 w 151"/>
                <a:gd name="T69" fmla="*/ 17 h 56"/>
                <a:gd name="T70" fmla="*/ 35 w 151"/>
                <a:gd name="T71" fmla="*/ 17 h 56"/>
                <a:gd name="T72" fmla="*/ 39 w 151"/>
                <a:gd name="T73" fmla="*/ 17 h 56"/>
                <a:gd name="T74" fmla="*/ 42 w 151"/>
                <a:gd name="T75" fmla="*/ 21 h 56"/>
                <a:gd name="T76" fmla="*/ 49 w 151"/>
                <a:gd name="T77" fmla="*/ 21 h 56"/>
                <a:gd name="T78" fmla="*/ 56 w 151"/>
                <a:gd name="T79" fmla="*/ 24 h 56"/>
                <a:gd name="T80" fmla="*/ 60 w 151"/>
                <a:gd name="T81" fmla="*/ 24 h 56"/>
                <a:gd name="T82" fmla="*/ 74 w 151"/>
                <a:gd name="T83" fmla="*/ 31 h 56"/>
                <a:gd name="T84" fmla="*/ 74 w 151"/>
                <a:gd name="T85" fmla="*/ 35 h 56"/>
                <a:gd name="T86" fmla="*/ 77 w 151"/>
                <a:gd name="T87" fmla="*/ 38 h 56"/>
                <a:gd name="T88" fmla="*/ 84 w 151"/>
                <a:gd name="T89" fmla="*/ 38 h 56"/>
                <a:gd name="T90" fmla="*/ 95 w 151"/>
                <a:gd name="T91" fmla="*/ 42 h 56"/>
                <a:gd name="T92" fmla="*/ 105 w 151"/>
                <a:gd name="T93" fmla="*/ 42 h 56"/>
                <a:gd name="T94" fmla="*/ 105 w 151"/>
                <a:gd name="T95" fmla="*/ 45 h 56"/>
                <a:gd name="T96" fmla="*/ 98 w 151"/>
                <a:gd name="T97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0" name="Freeform 336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>
                <a:gd name="T0" fmla="*/ 11 w 32"/>
                <a:gd name="T1" fmla="*/ 0 h 14"/>
                <a:gd name="T2" fmla="*/ 4 w 32"/>
                <a:gd name="T3" fmla="*/ 4 h 14"/>
                <a:gd name="T4" fmla="*/ 0 w 32"/>
                <a:gd name="T5" fmla="*/ 7 h 14"/>
                <a:gd name="T6" fmla="*/ 0 w 32"/>
                <a:gd name="T7" fmla="*/ 11 h 14"/>
                <a:gd name="T8" fmla="*/ 7 w 32"/>
                <a:gd name="T9" fmla="*/ 14 h 14"/>
                <a:gd name="T10" fmla="*/ 14 w 32"/>
                <a:gd name="T11" fmla="*/ 11 h 14"/>
                <a:gd name="T12" fmla="*/ 25 w 32"/>
                <a:gd name="T13" fmla="*/ 14 h 14"/>
                <a:gd name="T14" fmla="*/ 25 w 32"/>
                <a:gd name="T15" fmla="*/ 11 h 14"/>
                <a:gd name="T16" fmla="*/ 32 w 32"/>
                <a:gd name="T17" fmla="*/ 4 h 14"/>
                <a:gd name="T18" fmla="*/ 21 w 32"/>
                <a:gd name="T19" fmla="*/ 0 h 14"/>
                <a:gd name="T20" fmla="*/ 11 w 3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1" name="Freeform 337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>
                <a:gd name="T0" fmla="*/ 0 w 10"/>
                <a:gd name="T1" fmla="*/ 14 h 18"/>
                <a:gd name="T2" fmla="*/ 0 w 10"/>
                <a:gd name="T3" fmla="*/ 14 h 18"/>
                <a:gd name="T4" fmla="*/ 3 w 10"/>
                <a:gd name="T5" fmla="*/ 14 h 18"/>
                <a:gd name="T6" fmla="*/ 3 w 10"/>
                <a:gd name="T7" fmla="*/ 18 h 18"/>
                <a:gd name="T8" fmla="*/ 7 w 10"/>
                <a:gd name="T9" fmla="*/ 18 h 18"/>
                <a:gd name="T10" fmla="*/ 7 w 10"/>
                <a:gd name="T11" fmla="*/ 18 h 18"/>
                <a:gd name="T12" fmla="*/ 10 w 10"/>
                <a:gd name="T13" fmla="*/ 14 h 18"/>
                <a:gd name="T14" fmla="*/ 10 w 10"/>
                <a:gd name="T15" fmla="*/ 7 h 18"/>
                <a:gd name="T16" fmla="*/ 7 w 10"/>
                <a:gd name="T17" fmla="*/ 0 h 18"/>
                <a:gd name="T18" fmla="*/ 7 w 10"/>
                <a:gd name="T19" fmla="*/ 0 h 18"/>
                <a:gd name="T20" fmla="*/ 3 w 10"/>
                <a:gd name="T21" fmla="*/ 0 h 18"/>
                <a:gd name="T22" fmla="*/ 3 w 10"/>
                <a:gd name="T23" fmla="*/ 0 h 18"/>
                <a:gd name="T24" fmla="*/ 0 w 10"/>
                <a:gd name="T25" fmla="*/ 0 h 18"/>
                <a:gd name="T26" fmla="*/ 0 w 10"/>
                <a:gd name="T27" fmla="*/ 4 h 18"/>
                <a:gd name="T28" fmla="*/ 0 w 10"/>
                <a:gd name="T29" fmla="*/ 7 h 18"/>
                <a:gd name="T30" fmla="*/ 0 w 10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2" name="Freeform 338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>
                <a:gd name="T0" fmla="*/ 11 w 18"/>
                <a:gd name="T1" fmla="*/ 0 h 25"/>
                <a:gd name="T2" fmla="*/ 7 w 18"/>
                <a:gd name="T3" fmla="*/ 0 h 25"/>
                <a:gd name="T4" fmla="*/ 7 w 18"/>
                <a:gd name="T5" fmla="*/ 0 h 25"/>
                <a:gd name="T6" fmla="*/ 4 w 18"/>
                <a:gd name="T7" fmla="*/ 0 h 25"/>
                <a:gd name="T8" fmla="*/ 4 w 18"/>
                <a:gd name="T9" fmla="*/ 3 h 25"/>
                <a:gd name="T10" fmla="*/ 0 w 18"/>
                <a:gd name="T11" fmla="*/ 7 h 25"/>
                <a:gd name="T12" fmla="*/ 0 w 18"/>
                <a:gd name="T13" fmla="*/ 14 h 25"/>
                <a:gd name="T14" fmla="*/ 0 w 18"/>
                <a:gd name="T15" fmla="*/ 14 h 25"/>
                <a:gd name="T16" fmla="*/ 0 w 18"/>
                <a:gd name="T17" fmla="*/ 17 h 25"/>
                <a:gd name="T18" fmla="*/ 0 w 18"/>
                <a:gd name="T19" fmla="*/ 21 h 25"/>
                <a:gd name="T20" fmla="*/ 0 w 18"/>
                <a:gd name="T21" fmla="*/ 21 h 25"/>
                <a:gd name="T22" fmla="*/ 4 w 18"/>
                <a:gd name="T23" fmla="*/ 25 h 25"/>
                <a:gd name="T24" fmla="*/ 7 w 18"/>
                <a:gd name="T25" fmla="*/ 21 h 25"/>
                <a:gd name="T26" fmla="*/ 14 w 18"/>
                <a:gd name="T27" fmla="*/ 17 h 25"/>
                <a:gd name="T28" fmla="*/ 14 w 18"/>
                <a:gd name="T29" fmla="*/ 17 h 25"/>
                <a:gd name="T30" fmla="*/ 18 w 18"/>
                <a:gd name="T31" fmla="*/ 14 h 25"/>
                <a:gd name="T32" fmla="*/ 14 w 18"/>
                <a:gd name="T33" fmla="*/ 7 h 25"/>
                <a:gd name="T34" fmla="*/ 14 w 18"/>
                <a:gd name="T35" fmla="*/ 3 h 25"/>
                <a:gd name="T36" fmla="*/ 11 w 18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3" name="Freeform 339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>
                <a:gd name="T0" fmla="*/ 2269 w 2660"/>
                <a:gd name="T1" fmla="*/ 395 h 1723"/>
                <a:gd name="T2" fmla="*/ 2093 w 2660"/>
                <a:gd name="T3" fmla="*/ 303 h 1723"/>
                <a:gd name="T4" fmla="*/ 1889 w 2660"/>
                <a:gd name="T5" fmla="*/ 342 h 1723"/>
                <a:gd name="T6" fmla="*/ 1638 w 2660"/>
                <a:gd name="T7" fmla="*/ 194 h 1723"/>
                <a:gd name="T8" fmla="*/ 1603 w 2660"/>
                <a:gd name="T9" fmla="*/ 53 h 1723"/>
                <a:gd name="T10" fmla="*/ 1455 w 2660"/>
                <a:gd name="T11" fmla="*/ 81 h 1723"/>
                <a:gd name="T12" fmla="*/ 1300 w 2660"/>
                <a:gd name="T13" fmla="*/ 166 h 1723"/>
                <a:gd name="T14" fmla="*/ 1247 w 2660"/>
                <a:gd name="T15" fmla="*/ 395 h 1723"/>
                <a:gd name="T16" fmla="*/ 1156 w 2660"/>
                <a:gd name="T17" fmla="*/ 261 h 1723"/>
                <a:gd name="T18" fmla="*/ 1145 w 2660"/>
                <a:gd name="T19" fmla="*/ 412 h 1723"/>
                <a:gd name="T20" fmla="*/ 1202 w 2660"/>
                <a:gd name="T21" fmla="*/ 543 h 1723"/>
                <a:gd name="T22" fmla="*/ 1121 w 2660"/>
                <a:gd name="T23" fmla="*/ 451 h 1723"/>
                <a:gd name="T24" fmla="*/ 1110 w 2660"/>
                <a:gd name="T25" fmla="*/ 451 h 1723"/>
                <a:gd name="T26" fmla="*/ 1043 w 2660"/>
                <a:gd name="T27" fmla="*/ 310 h 1723"/>
                <a:gd name="T28" fmla="*/ 853 w 2660"/>
                <a:gd name="T29" fmla="*/ 423 h 1723"/>
                <a:gd name="T30" fmla="*/ 712 w 2660"/>
                <a:gd name="T31" fmla="*/ 430 h 1723"/>
                <a:gd name="T32" fmla="*/ 599 w 2660"/>
                <a:gd name="T33" fmla="*/ 571 h 1723"/>
                <a:gd name="T34" fmla="*/ 578 w 2660"/>
                <a:gd name="T35" fmla="*/ 402 h 1723"/>
                <a:gd name="T36" fmla="*/ 434 w 2660"/>
                <a:gd name="T37" fmla="*/ 342 h 1723"/>
                <a:gd name="T38" fmla="*/ 293 w 2660"/>
                <a:gd name="T39" fmla="*/ 546 h 1723"/>
                <a:gd name="T40" fmla="*/ 240 w 2660"/>
                <a:gd name="T41" fmla="*/ 754 h 1723"/>
                <a:gd name="T42" fmla="*/ 356 w 2660"/>
                <a:gd name="T43" fmla="*/ 779 h 1723"/>
                <a:gd name="T44" fmla="*/ 441 w 2660"/>
                <a:gd name="T45" fmla="*/ 532 h 1723"/>
                <a:gd name="T46" fmla="*/ 518 w 2660"/>
                <a:gd name="T47" fmla="*/ 694 h 1723"/>
                <a:gd name="T48" fmla="*/ 412 w 2660"/>
                <a:gd name="T49" fmla="*/ 779 h 1723"/>
                <a:gd name="T50" fmla="*/ 268 w 2660"/>
                <a:gd name="T51" fmla="*/ 811 h 1723"/>
                <a:gd name="T52" fmla="*/ 191 w 2660"/>
                <a:gd name="T53" fmla="*/ 885 h 1723"/>
                <a:gd name="T54" fmla="*/ 191 w 2660"/>
                <a:gd name="T55" fmla="*/ 948 h 1723"/>
                <a:gd name="T56" fmla="*/ 102 w 2660"/>
                <a:gd name="T57" fmla="*/ 1001 h 1723"/>
                <a:gd name="T58" fmla="*/ 18 w 2660"/>
                <a:gd name="T59" fmla="*/ 1184 h 1723"/>
                <a:gd name="T60" fmla="*/ 127 w 2660"/>
                <a:gd name="T61" fmla="*/ 1138 h 1723"/>
                <a:gd name="T62" fmla="*/ 346 w 2660"/>
                <a:gd name="T63" fmla="*/ 1156 h 1723"/>
                <a:gd name="T64" fmla="*/ 314 w 2660"/>
                <a:gd name="T65" fmla="*/ 1040 h 1723"/>
                <a:gd name="T66" fmla="*/ 423 w 2660"/>
                <a:gd name="T67" fmla="*/ 1198 h 1723"/>
                <a:gd name="T68" fmla="*/ 508 w 2660"/>
                <a:gd name="T69" fmla="*/ 1096 h 1723"/>
                <a:gd name="T70" fmla="*/ 571 w 2660"/>
                <a:gd name="T71" fmla="*/ 1025 h 1723"/>
                <a:gd name="T72" fmla="*/ 624 w 2660"/>
                <a:gd name="T73" fmla="*/ 1029 h 1723"/>
                <a:gd name="T74" fmla="*/ 606 w 2660"/>
                <a:gd name="T75" fmla="*/ 1107 h 1723"/>
                <a:gd name="T76" fmla="*/ 483 w 2660"/>
                <a:gd name="T77" fmla="*/ 1149 h 1723"/>
                <a:gd name="T78" fmla="*/ 603 w 2660"/>
                <a:gd name="T79" fmla="*/ 1205 h 1723"/>
                <a:gd name="T80" fmla="*/ 599 w 2660"/>
                <a:gd name="T81" fmla="*/ 1343 h 1723"/>
                <a:gd name="T82" fmla="*/ 708 w 2660"/>
                <a:gd name="T83" fmla="*/ 1561 h 1723"/>
                <a:gd name="T84" fmla="*/ 877 w 2660"/>
                <a:gd name="T85" fmla="*/ 1473 h 1723"/>
                <a:gd name="T86" fmla="*/ 832 w 2660"/>
                <a:gd name="T87" fmla="*/ 1406 h 1723"/>
                <a:gd name="T88" fmla="*/ 849 w 2660"/>
                <a:gd name="T89" fmla="*/ 1357 h 1723"/>
                <a:gd name="T90" fmla="*/ 983 w 2660"/>
                <a:gd name="T91" fmla="*/ 1385 h 1723"/>
                <a:gd name="T92" fmla="*/ 1075 w 2660"/>
                <a:gd name="T93" fmla="*/ 1441 h 1723"/>
                <a:gd name="T94" fmla="*/ 1184 w 2660"/>
                <a:gd name="T95" fmla="*/ 1554 h 1723"/>
                <a:gd name="T96" fmla="*/ 1346 w 2660"/>
                <a:gd name="T97" fmla="*/ 1431 h 1723"/>
                <a:gd name="T98" fmla="*/ 1455 w 2660"/>
                <a:gd name="T99" fmla="*/ 1660 h 1723"/>
                <a:gd name="T100" fmla="*/ 1455 w 2660"/>
                <a:gd name="T101" fmla="*/ 1540 h 1723"/>
                <a:gd name="T102" fmla="*/ 1533 w 2660"/>
                <a:gd name="T103" fmla="*/ 1455 h 1723"/>
                <a:gd name="T104" fmla="*/ 1628 w 2660"/>
                <a:gd name="T105" fmla="*/ 1420 h 1723"/>
                <a:gd name="T106" fmla="*/ 1755 w 2660"/>
                <a:gd name="T107" fmla="*/ 1188 h 1723"/>
                <a:gd name="T108" fmla="*/ 1741 w 2660"/>
                <a:gd name="T109" fmla="*/ 1159 h 1723"/>
                <a:gd name="T110" fmla="*/ 1825 w 2660"/>
                <a:gd name="T111" fmla="*/ 1159 h 1723"/>
                <a:gd name="T112" fmla="*/ 1882 w 2660"/>
                <a:gd name="T113" fmla="*/ 1064 h 1723"/>
                <a:gd name="T114" fmla="*/ 1934 w 2660"/>
                <a:gd name="T115" fmla="*/ 839 h 1723"/>
                <a:gd name="T116" fmla="*/ 2283 w 2660"/>
                <a:gd name="T117" fmla="*/ 680 h 1723"/>
                <a:gd name="T118" fmla="*/ 2297 w 2660"/>
                <a:gd name="T119" fmla="*/ 768 h 1723"/>
                <a:gd name="T120" fmla="*/ 2505 w 2660"/>
                <a:gd name="T121" fmla="*/ 645 h 1723"/>
                <a:gd name="T122" fmla="*/ 2621 w 2660"/>
                <a:gd name="T123" fmla="*/ 578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4" name="Freeform 340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>
                <a:gd name="T0" fmla="*/ 1585 w 1828"/>
                <a:gd name="T1" fmla="*/ 1427 h 2470"/>
                <a:gd name="T2" fmla="*/ 1384 w 1828"/>
                <a:gd name="T3" fmla="*/ 1262 h 2470"/>
                <a:gd name="T4" fmla="*/ 1314 w 1828"/>
                <a:gd name="T5" fmla="*/ 1237 h 2470"/>
                <a:gd name="T6" fmla="*/ 1176 w 1828"/>
                <a:gd name="T7" fmla="*/ 1318 h 2470"/>
                <a:gd name="T8" fmla="*/ 1134 w 1828"/>
                <a:gd name="T9" fmla="*/ 1237 h 2470"/>
                <a:gd name="T10" fmla="*/ 1088 w 1828"/>
                <a:gd name="T11" fmla="*/ 1149 h 2470"/>
                <a:gd name="T12" fmla="*/ 954 w 1828"/>
                <a:gd name="T13" fmla="*/ 1145 h 2470"/>
                <a:gd name="T14" fmla="*/ 1144 w 1828"/>
                <a:gd name="T15" fmla="*/ 1054 h 2470"/>
                <a:gd name="T16" fmla="*/ 1236 w 1828"/>
                <a:gd name="T17" fmla="*/ 902 h 2470"/>
                <a:gd name="T18" fmla="*/ 1289 w 1828"/>
                <a:gd name="T19" fmla="*/ 811 h 2470"/>
                <a:gd name="T20" fmla="*/ 1395 w 1828"/>
                <a:gd name="T21" fmla="*/ 733 h 2470"/>
                <a:gd name="T22" fmla="*/ 1373 w 1828"/>
                <a:gd name="T23" fmla="*/ 677 h 2470"/>
                <a:gd name="T24" fmla="*/ 1476 w 1828"/>
                <a:gd name="T25" fmla="*/ 617 h 2470"/>
                <a:gd name="T26" fmla="*/ 1398 w 1828"/>
                <a:gd name="T27" fmla="*/ 398 h 2470"/>
                <a:gd name="T28" fmla="*/ 1225 w 1828"/>
                <a:gd name="T29" fmla="*/ 324 h 2470"/>
                <a:gd name="T30" fmla="*/ 1197 w 1828"/>
                <a:gd name="T31" fmla="*/ 582 h 2470"/>
                <a:gd name="T32" fmla="*/ 1060 w 1828"/>
                <a:gd name="T33" fmla="*/ 515 h 2470"/>
                <a:gd name="T34" fmla="*/ 1067 w 1828"/>
                <a:gd name="T35" fmla="*/ 314 h 2470"/>
                <a:gd name="T36" fmla="*/ 1159 w 1828"/>
                <a:gd name="T37" fmla="*/ 194 h 2470"/>
                <a:gd name="T38" fmla="*/ 1113 w 1828"/>
                <a:gd name="T39" fmla="*/ 141 h 2470"/>
                <a:gd name="T40" fmla="*/ 1035 w 1828"/>
                <a:gd name="T41" fmla="*/ 43 h 2470"/>
                <a:gd name="T42" fmla="*/ 1025 w 1828"/>
                <a:gd name="T43" fmla="*/ 131 h 2470"/>
                <a:gd name="T44" fmla="*/ 884 w 1828"/>
                <a:gd name="T45" fmla="*/ 155 h 2470"/>
                <a:gd name="T46" fmla="*/ 785 w 1828"/>
                <a:gd name="T47" fmla="*/ 166 h 2470"/>
                <a:gd name="T48" fmla="*/ 690 w 1828"/>
                <a:gd name="T49" fmla="*/ 117 h 2470"/>
                <a:gd name="T50" fmla="*/ 535 w 1828"/>
                <a:gd name="T51" fmla="*/ 67 h 2470"/>
                <a:gd name="T52" fmla="*/ 327 w 1828"/>
                <a:gd name="T53" fmla="*/ 74 h 2470"/>
                <a:gd name="T54" fmla="*/ 123 w 1828"/>
                <a:gd name="T55" fmla="*/ 36 h 2470"/>
                <a:gd name="T56" fmla="*/ 0 w 1828"/>
                <a:gd name="T57" fmla="*/ 240 h 2470"/>
                <a:gd name="T58" fmla="*/ 28 w 1828"/>
                <a:gd name="T59" fmla="*/ 370 h 2470"/>
                <a:gd name="T60" fmla="*/ 140 w 1828"/>
                <a:gd name="T61" fmla="*/ 448 h 2470"/>
                <a:gd name="T62" fmla="*/ 214 w 1828"/>
                <a:gd name="T63" fmla="*/ 370 h 2470"/>
                <a:gd name="T64" fmla="*/ 285 w 1828"/>
                <a:gd name="T65" fmla="*/ 381 h 2470"/>
                <a:gd name="T66" fmla="*/ 486 w 1828"/>
                <a:gd name="T67" fmla="*/ 497 h 2470"/>
                <a:gd name="T68" fmla="*/ 598 w 1828"/>
                <a:gd name="T69" fmla="*/ 684 h 2470"/>
                <a:gd name="T70" fmla="*/ 715 w 1828"/>
                <a:gd name="T71" fmla="*/ 1040 h 2470"/>
                <a:gd name="T72" fmla="*/ 778 w 1828"/>
                <a:gd name="T73" fmla="*/ 1050 h 2470"/>
                <a:gd name="T74" fmla="*/ 1032 w 1828"/>
                <a:gd name="T75" fmla="*/ 1247 h 2470"/>
                <a:gd name="T76" fmla="*/ 1095 w 1828"/>
                <a:gd name="T77" fmla="*/ 1286 h 2470"/>
                <a:gd name="T78" fmla="*/ 1106 w 1828"/>
                <a:gd name="T79" fmla="*/ 1307 h 2470"/>
                <a:gd name="T80" fmla="*/ 1194 w 1828"/>
                <a:gd name="T81" fmla="*/ 1325 h 2470"/>
                <a:gd name="T82" fmla="*/ 1152 w 1828"/>
                <a:gd name="T83" fmla="*/ 1494 h 2470"/>
                <a:gd name="T84" fmla="*/ 1303 w 1828"/>
                <a:gd name="T85" fmla="*/ 1709 h 2470"/>
                <a:gd name="T86" fmla="*/ 1282 w 1828"/>
                <a:gd name="T87" fmla="*/ 2075 h 2470"/>
                <a:gd name="T88" fmla="*/ 1377 w 1828"/>
                <a:gd name="T89" fmla="*/ 2463 h 2470"/>
                <a:gd name="T90" fmla="*/ 1349 w 1828"/>
                <a:gd name="T91" fmla="*/ 2216 h 2470"/>
                <a:gd name="T92" fmla="*/ 1486 w 1828"/>
                <a:gd name="T93" fmla="*/ 1987 h 2470"/>
                <a:gd name="T94" fmla="*/ 1828 w 1828"/>
                <a:gd name="T95" fmla="*/ 1519 h 2470"/>
                <a:gd name="T96" fmla="*/ 1345 w 1828"/>
                <a:gd name="T97" fmla="*/ 694 h 2470"/>
                <a:gd name="T98" fmla="*/ 1141 w 1828"/>
                <a:gd name="T99" fmla="*/ 712 h 2470"/>
                <a:gd name="T100" fmla="*/ 1155 w 1828"/>
                <a:gd name="T101" fmla="*/ 790 h 2470"/>
                <a:gd name="T102" fmla="*/ 1197 w 1828"/>
                <a:gd name="T103" fmla="*/ 782 h 2470"/>
                <a:gd name="T104" fmla="*/ 1088 w 1828"/>
                <a:gd name="T105" fmla="*/ 800 h 2470"/>
                <a:gd name="T106" fmla="*/ 1025 w 1828"/>
                <a:gd name="T107" fmla="*/ 708 h 2470"/>
                <a:gd name="T108" fmla="*/ 1120 w 1828"/>
                <a:gd name="T109" fmla="*/ 1223 h 2470"/>
                <a:gd name="T110" fmla="*/ 1331 w 1828"/>
                <a:gd name="T111" fmla="*/ 1656 h 2470"/>
                <a:gd name="T112" fmla="*/ 1345 w 1828"/>
                <a:gd name="T113" fmla="*/ 1589 h 2470"/>
                <a:gd name="T114" fmla="*/ 1483 w 1828"/>
                <a:gd name="T115" fmla="*/ 1378 h 2470"/>
                <a:gd name="T116" fmla="*/ 1409 w 1828"/>
                <a:gd name="T117" fmla="*/ 1378 h 2470"/>
                <a:gd name="T118" fmla="*/ 1528 w 1828"/>
                <a:gd name="T119" fmla="*/ 1374 h 2470"/>
                <a:gd name="T120" fmla="*/ 1384 w 1828"/>
                <a:gd name="T121" fmla="*/ 1413 h 2470"/>
                <a:gd name="T122" fmla="*/ 1225 w 1828"/>
                <a:gd name="T123" fmla="*/ 1410 h 2470"/>
                <a:gd name="T124" fmla="*/ 1391 w 1828"/>
                <a:gd name="T125" fmla="*/ 1769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grpSp>
          <p:nvGrpSpPr>
            <p:cNvPr id="145" name="Group 341"/>
            <p:cNvGrpSpPr>
              <a:grpSpLocks/>
            </p:cNvGrpSpPr>
            <p:nvPr userDrawn="1"/>
          </p:nvGrpSpPr>
          <p:grpSpPr bwMode="auto">
            <a:xfrm>
              <a:off x="3789" y="306"/>
              <a:ext cx="1167" cy="793"/>
              <a:chOff x="698" y="-2896"/>
              <a:chExt cx="1216" cy="793"/>
            </a:xfrm>
          </p:grpSpPr>
          <p:sp>
            <p:nvSpPr>
              <p:cNvPr id="148" name="Freeform 342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>
                  <a:gd name="T0" fmla="*/ 0 w 25"/>
                  <a:gd name="T1" fmla="*/ 7 h 18"/>
                  <a:gd name="T2" fmla="*/ 4 w 25"/>
                  <a:gd name="T3" fmla="*/ 14 h 18"/>
                  <a:gd name="T4" fmla="*/ 11 w 25"/>
                  <a:gd name="T5" fmla="*/ 18 h 18"/>
                  <a:gd name="T6" fmla="*/ 18 w 25"/>
                  <a:gd name="T7" fmla="*/ 18 h 18"/>
                  <a:gd name="T8" fmla="*/ 25 w 25"/>
                  <a:gd name="T9" fmla="*/ 14 h 18"/>
                  <a:gd name="T10" fmla="*/ 25 w 25"/>
                  <a:gd name="T11" fmla="*/ 14 h 18"/>
                  <a:gd name="T12" fmla="*/ 25 w 25"/>
                  <a:gd name="T13" fmla="*/ 11 h 18"/>
                  <a:gd name="T14" fmla="*/ 21 w 25"/>
                  <a:gd name="T15" fmla="*/ 7 h 18"/>
                  <a:gd name="T16" fmla="*/ 18 w 25"/>
                  <a:gd name="T17" fmla="*/ 0 h 18"/>
                  <a:gd name="T18" fmla="*/ 14 w 25"/>
                  <a:gd name="T19" fmla="*/ 0 h 18"/>
                  <a:gd name="T20" fmla="*/ 11 w 25"/>
                  <a:gd name="T21" fmla="*/ 0 h 18"/>
                  <a:gd name="T22" fmla="*/ 11 w 25"/>
                  <a:gd name="T23" fmla="*/ 0 h 18"/>
                  <a:gd name="T24" fmla="*/ 11 w 25"/>
                  <a:gd name="T25" fmla="*/ 0 h 18"/>
                  <a:gd name="T26" fmla="*/ 7 w 25"/>
                  <a:gd name="T27" fmla="*/ 0 h 18"/>
                  <a:gd name="T28" fmla="*/ 4 w 25"/>
                  <a:gd name="T29" fmla="*/ 4 h 18"/>
                  <a:gd name="T30" fmla="*/ 0 w 25"/>
                  <a:gd name="T3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49" name="Freeform 343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>
                  <a:gd name="T0" fmla="*/ 53 w 462"/>
                  <a:gd name="T1" fmla="*/ 162 h 694"/>
                  <a:gd name="T2" fmla="*/ 71 w 462"/>
                  <a:gd name="T3" fmla="*/ 179 h 694"/>
                  <a:gd name="T4" fmla="*/ 57 w 462"/>
                  <a:gd name="T5" fmla="*/ 208 h 694"/>
                  <a:gd name="T6" fmla="*/ 29 w 462"/>
                  <a:gd name="T7" fmla="*/ 222 h 694"/>
                  <a:gd name="T8" fmla="*/ 0 w 462"/>
                  <a:gd name="T9" fmla="*/ 236 h 694"/>
                  <a:gd name="T10" fmla="*/ 25 w 462"/>
                  <a:gd name="T11" fmla="*/ 267 h 694"/>
                  <a:gd name="T12" fmla="*/ 53 w 462"/>
                  <a:gd name="T13" fmla="*/ 271 h 694"/>
                  <a:gd name="T14" fmla="*/ 39 w 462"/>
                  <a:gd name="T15" fmla="*/ 285 h 694"/>
                  <a:gd name="T16" fmla="*/ 22 w 462"/>
                  <a:gd name="T17" fmla="*/ 285 h 694"/>
                  <a:gd name="T18" fmla="*/ 25 w 462"/>
                  <a:gd name="T19" fmla="*/ 310 h 694"/>
                  <a:gd name="T20" fmla="*/ 50 w 462"/>
                  <a:gd name="T21" fmla="*/ 334 h 694"/>
                  <a:gd name="T22" fmla="*/ 106 w 462"/>
                  <a:gd name="T23" fmla="*/ 317 h 694"/>
                  <a:gd name="T24" fmla="*/ 131 w 462"/>
                  <a:gd name="T25" fmla="*/ 334 h 694"/>
                  <a:gd name="T26" fmla="*/ 148 w 462"/>
                  <a:gd name="T27" fmla="*/ 405 h 694"/>
                  <a:gd name="T28" fmla="*/ 148 w 462"/>
                  <a:gd name="T29" fmla="*/ 430 h 694"/>
                  <a:gd name="T30" fmla="*/ 145 w 462"/>
                  <a:gd name="T31" fmla="*/ 454 h 694"/>
                  <a:gd name="T32" fmla="*/ 159 w 462"/>
                  <a:gd name="T33" fmla="*/ 454 h 694"/>
                  <a:gd name="T34" fmla="*/ 177 w 462"/>
                  <a:gd name="T35" fmla="*/ 472 h 694"/>
                  <a:gd name="T36" fmla="*/ 162 w 462"/>
                  <a:gd name="T37" fmla="*/ 479 h 694"/>
                  <a:gd name="T38" fmla="*/ 180 w 462"/>
                  <a:gd name="T39" fmla="*/ 496 h 694"/>
                  <a:gd name="T40" fmla="*/ 166 w 462"/>
                  <a:gd name="T41" fmla="*/ 532 h 694"/>
                  <a:gd name="T42" fmla="*/ 159 w 462"/>
                  <a:gd name="T43" fmla="*/ 570 h 694"/>
                  <a:gd name="T44" fmla="*/ 187 w 462"/>
                  <a:gd name="T45" fmla="*/ 651 h 694"/>
                  <a:gd name="T46" fmla="*/ 219 w 462"/>
                  <a:gd name="T47" fmla="*/ 680 h 694"/>
                  <a:gd name="T48" fmla="*/ 222 w 462"/>
                  <a:gd name="T49" fmla="*/ 683 h 694"/>
                  <a:gd name="T50" fmla="*/ 247 w 462"/>
                  <a:gd name="T51" fmla="*/ 669 h 694"/>
                  <a:gd name="T52" fmla="*/ 258 w 462"/>
                  <a:gd name="T53" fmla="*/ 637 h 694"/>
                  <a:gd name="T54" fmla="*/ 275 w 462"/>
                  <a:gd name="T55" fmla="*/ 595 h 694"/>
                  <a:gd name="T56" fmla="*/ 303 w 462"/>
                  <a:gd name="T57" fmla="*/ 577 h 694"/>
                  <a:gd name="T58" fmla="*/ 342 w 462"/>
                  <a:gd name="T59" fmla="*/ 542 h 694"/>
                  <a:gd name="T60" fmla="*/ 367 w 462"/>
                  <a:gd name="T61" fmla="*/ 532 h 694"/>
                  <a:gd name="T62" fmla="*/ 388 w 462"/>
                  <a:gd name="T63" fmla="*/ 514 h 694"/>
                  <a:gd name="T64" fmla="*/ 395 w 462"/>
                  <a:gd name="T65" fmla="*/ 489 h 694"/>
                  <a:gd name="T66" fmla="*/ 356 w 462"/>
                  <a:gd name="T67" fmla="*/ 496 h 694"/>
                  <a:gd name="T68" fmla="*/ 367 w 462"/>
                  <a:gd name="T69" fmla="*/ 493 h 694"/>
                  <a:gd name="T70" fmla="*/ 377 w 462"/>
                  <a:gd name="T71" fmla="*/ 458 h 694"/>
                  <a:gd name="T72" fmla="*/ 395 w 462"/>
                  <a:gd name="T73" fmla="*/ 472 h 694"/>
                  <a:gd name="T74" fmla="*/ 402 w 462"/>
                  <a:gd name="T75" fmla="*/ 440 h 694"/>
                  <a:gd name="T76" fmla="*/ 402 w 462"/>
                  <a:gd name="T77" fmla="*/ 405 h 694"/>
                  <a:gd name="T78" fmla="*/ 434 w 462"/>
                  <a:gd name="T79" fmla="*/ 384 h 694"/>
                  <a:gd name="T80" fmla="*/ 437 w 462"/>
                  <a:gd name="T81" fmla="*/ 334 h 694"/>
                  <a:gd name="T82" fmla="*/ 402 w 462"/>
                  <a:gd name="T83" fmla="*/ 324 h 694"/>
                  <a:gd name="T84" fmla="*/ 398 w 462"/>
                  <a:gd name="T85" fmla="*/ 282 h 694"/>
                  <a:gd name="T86" fmla="*/ 398 w 462"/>
                  <a:gd name="T87" fmla="*/ 246 h 694"/>
                  <a:gd name="T88" fmla="*/ 413 w 462"/>
                  <a:gd name="T89" fmla="*/ 179 h 694"/>
                  <a:gd name="T90" fmla="*/ 430 w 462"/>
                  <a:gd name="T91" fmla="*/ 158 h 694"/>
                  <a:gd name="T92" fmla="*/ 420 w 462"/>
                  <a:gd name="T93" fmla="*/ 144 h 694"/>
                  <a:gd name="T94" fmla="*/ 458 w 462"/>
                  <a:gd name="T95" fmla="*/ 95 h 694"/>
                  <a:gd name="T96" fmla="*/ 434 w 462"/>
                  <a:gd name="T97" fmla="*/ 77 h 694"/>
                  <a:gd name="T98" fmla="*/ 427 w 462"/>
                  <a:gd name="T99" fmla="*/ 102 h 694"/>
                  <a:gd name="T100" fmla="*/ 377 w 462"/>
                  <a:gd name="T101" fmla="*/ 141 h 694"/>
                  <a:gd name="T102" fmla="*/ 416 w 462"/>
                  <a:gd name="T103" fmla="*/ 67 h 694"/>
                  <a:gd name="T104" fmla="*/ 377 w 462"/>
                  <a:gd name="T105" fmla="*/ 88 h 694"/>
                  <a:gd name="T106" fmla="*/ 377 w 462"/>
                  <a:gd name="T107" fmla="*/ 60 h 694"/>
                  <a:gd name="T108" fmla="*/ 349 w 462"/>
                  <a:gd name="T109" fmla="*/ 63 h 694"/>
                  <a:gd name="T110" fmla="*/ 388 w 462"/>
                  <a:gd name="T111" fmla="*/ 45 h 694"/>
                  <a:gd name="T112" fmla="*/ 356 w 462"/>
                  <a:gd name="T113" fmla="*/ 17 h 694"/>
                  <a:gd name="T114" fmla="*/ 303 w 462"/>
                  <a:gd name="T115" fmla="*/ 38 h 694"/>
                  <a:gd name="T116" fmla="*/ 339 w 462"/>
                  <a:gd name="T117" fmla="*/ 10 h 694"/>
                  <a:gd name="T118" fmla="*/ 229 w 462"/>
                  <a:gd name="T119" fmla="*/ 35 h 694"/>
                  <a:gd name="T120" fmla="*/ 173 w 462"/>
                  <a:gd name="T121" fmla="*/ 56 h 694"/>
                  <a:gd name="T122" fmla="*/ 103 w 462"/>
                  <a:gd name="T123" fmla="*/ 84 h 694"/>
                  <a:gd name="T124" fmla="*/ 99 w 462"/>
                  <a:gd name="T125" fmla="*/ 127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0" name="Freeform 344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>
                  <a:gd name="T0" fmla="*/ 17 w 21"/>
                  <a:gd name="T1" fmla="*/ 14 h 14"/>
                  <a:gd name="T2" fmla="*/ 17 w 21"/>
                  <a:gd name="T3" fmla="*/ 10 h 14"/>
                  <a:gd name="T4" fmla="*/ 21 w 21"/>
                  <a:gd name="T5" fmla="*/ 7 h 14"/>
                  <a:gd name="T6" fmla="*/ 21 w 21"/>
                  <a:gd name="T7" fmla="*/ 3 h 14"/>
                  <a:gd name="T8" fmla="*/ 21 w 21"/>
                  <a:gd name="T9" fmla="*/ 0 h 14"/>
                  <a:gd name="T10" fmla="*/ 17 w 21"/>
                  <a:gd name="T11" fmla="*/ 0 h 14"/>
                  <a:gd name="T12" fmla="*/ 14 w 21"/>
                  <a:gd name="T13" fmla="*/ 0 h 14"/>
                  <a:gd name="T14" fmla="*/ 10 w 21"/>
                  <a:gd name="T15" fmla="*/ 0 h 14"/>
                  <a:gd name="T16" fmla="*/ 7 w 21"/>
                  <a:gd name="T17" fmla="*/ 0 h 14"/>
                  <a:gd name="T18" fmla="*/ 7 w 21"/>
                  <a:gd name="T19" fmla="*/ 0 h 14"/>
                  <a:gd name="T20" fmla="*/ 3 w 21"/>
                  <a:gd name="T21" fmla="*/ 3 h 14"/>
                  <a:gd name="T22" fmla="*/ 3 w 21"/>
                  <a:gd name="T23" fmla="*/ 7 h 14"/>
                  <a:gd name="T24" fmla="*/ 0 w 21"/>
                  <a:gd name="T25" fmla="*/ 10 h 14"/>
                  <a:gd name="T26" fmla="*/ 0 w 21"/>
                  <a:gd name="T27" fmla="*/ 10 h 14"/>
                  <a:gd name="T28" fmla="*/ 7 w 21"/>
                  <a:gd name="T29" fmla="*/ 14 h 14"/>
                  <a:gd name="T30" fmla="*/ 10 w 21"/>
                  <a:gd name="T31" fmla="*/ 14 h 14"/>
                  <a:gd name="T32" fmla="*/ 17 w 21"/>
                  <a:gd name="T33" fmla="*/ 14 h 14"/>
                  <a:gd name="T34" fmla="*/ 17 w 21"/>
                  <a:gd name="T3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1" name="Freeform 345"/>
              <p:cNvSpPr>
                <a:spLocks/>
              </p:cNvSpPr>
              <p:nvPr userDrawn="1"/>
            </p:nvSpPr>
            <p:spPr bwMode="gray">
              <a:xfrm>
                <a:off x="1861" y="-2579"/>
                <a:ext cx="10" cy="7"/>
              </a:xfrm>
              <a:custGeom>
                <a:avLst/>
                <a:gdLst>
                  <a:gd name="T0" fmla="*/ 14 w 14"/>
                  <a:gd name="T1" fmla="*/ 18 h 21"/>
                  <a:gd name="T2" fmla="*/ 14 w 14"/>
                  <a:gd name="T3" fmla="*/ 14 h 21"/>
                  <a:gd name="T4" fmla="*/ 14 w 14"/>
                  <a:gd name="T5" fmla="*/ 11 h 21"/>
                  <a:gd name="T6" fmla="*/ 14 w 14"/>
                  <a:gd name="T7" fmla="*/ 7 h 21"/>
                  <a:gd name="T8" fmla="*/ 14 w 14"/>
                  <a:gd name="T9" fmla="*/ 4 h 21"/>
                  <a:gd name="T10" fmla="*/ 11 w 14"/>
                  <a:gd name="T11" fmla="*/ 0 h 21"/>
                  <a:gd name="T12" fmla="*/ 11 w 14"/>
                  <a:gd name="T13" fmla="*/ 0 h 21"/>
                  <a:gd name="T14" fmla="*/ 7 w 14"/>
                  <a:gd name="T15" fmla="*/ 0 h 21"/>
                  <a:gd name="T16" fmla="*/ 7 w 14"/>
                  <a:gd name="T17" fmla="*/ 0 h 21"/>
                  <a:gd name="T18" fmla="*/ 4 w 14"/>
                  <a:gd name="T19" fmla="*/ 4 h 21"/>
                  <a:gd name="T20" fmla="*/ 0 w 14"/>
                  <a:gd name="T21" fmla="*/ 11 h 21"/>
                  <a:gd name="T22" fmla="*/ 0 w 14"/>
                  <a:gd name="T23" fmla="*/ 14 h 21"/>
                  <a:gd name="T24" fmla="*/ 0 w 14"/>
                  <a:gd name="T25" fmla="*/ 14 h 21"/>
                  <a:gd name="T26" fmla="*/ 4 w 14"/>
                  <a:gd name="T27" fmla="*/ 18 h 21"/>
                  <a:gd name="T28" fmla="*/ 4 w 14"/>
                  <a:gd name="T29" fmla="*/ 18 h 21"/>
                  <a:gd name="T30" fmla="*/ 7 w 14"/>
                  <a:gd name="T31" fmla="*/ 18 h 21"/>
                  <a:gd name="T32" fmla="*/ 7 w 14"/>
                  <a:gd name="T33" fmla="*/ 18 h 21"/>
                  <a:gd name="T34" fmla="*/ 11 w 14"/>
                  <a:gd name="T35" fmla="*/ 21 h 21"/>
                  <a:gd name="T36" fmla="*/ 11 w 14"/>
                  <a:gd name="T37" fmla="*/ 21 h 21"/>
                  <a:gd name="T38" fmla="*/ 11 w 14"/>
                  <a:gd name="T39" fmla="*/ 21 h 21"/>
                  <a:gd name="T40" fmla="*/ 14 w 14"/>
                  <a:gd name="T41" fmla="*/ 18 h 21"/>
                  <a:gd name="T42" fmla="*/ 14 w 14"/>
                  <a:gd name="T43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2" name="Freeform 346"/>
              <p:cNvSpPr>
                <a:spLocks/>
              </p:cNvSpPr>
              <p:nvPr userDrawn="1"/>
            </p:nvSpPr>
            <p:spPr bwMode="gray">
              <a:xfrm>
                <a:off x="1868" y="-2537"/>
                <a:ext cx="31" cy="50"/>
              </a:xfrm>
              <a:custGeom>
                <a:avLst/>
                <a:gdLst>
                  <a:gd name="T0" fmla="*/ 11 w 39"/>
                  <a:gd name="T1" fmla="*/ 46 h 50"/>
                  <a:gd name="T2" fmla="*/ 14 w 39"/>
                  <a:gd name="T3" fmla="*/ 43 h 50"/>
                  <a:gd name="T4" fmla="*/ 14 w 39"/>
                  <a:gd name="T5" fmla="*/ 39 h 50"/>
                  <a:gd name="T6" fmla="*/ 18 w 39"/>
                  <a:gd name="T7" fmla="*/ 39 h 50"/>
                  <a:gd name="T8" fmla="*/ 21 w 39"/>
                  <a:gd name="T9" fmla="*/ 39 h 50"/>
                  <a:gd name="T10" fmla="*/ 25 w 39"/>
                  <a:gd name="T11" fmla="*/ 43 h 50"/>
                  <a:gd name="T12" fmla="*/ 28 w 39"/>
                  <a:gd name="T13" fmla="*/ 46 h 50"/>
                  <a:gd name="T14" fmla="*/ 32 w 39"/>
                  <a:gd name="T15" fmla="*/ 50 h 50"/>
                  <a:gd name="T16" fmla="*/ 35 w 39"/>
                  <a:gd name="T17" fmla="*/ 50 h 50"/>
                  <a:gd name="T18" fmla="*/ 39 w 39"/>
                  <a:gd name="T19" fmla="*/ 50 h 50"/>
                  <a:gd name="T20" fmla="*/ 39 w 39"/>
                  <a:gd name="T21" fmla="*/ 46 h 50"/>
                  <a:gd name="T22" fmla="*/ 39 w 39"/>
                  <a:gd name="T23" fmla="*/ 39 h 50"/>
                  <a:gd name="T24" fmla="*/ 35 w 39"/>
                  <a:gd name="T25" fmla="*/ 36 h 50"/>
                  <a:gd name="T26" fmla="*/ 35 w 39"/>
                  <a:gd name="T27" fmla="*/ 32 h 50"/>
                  <a:gd name="T28" fmla="*/ 35 w 39"/>
                  <a:gd name="T29" fmla="*/ 29 h 50"/>
                  <a:gd name="T30" fmla="*/ 32 w 39"/>
                  <a:gd name="T31" fmla="*/ 29 h 50"/>
                  <a:gd name="T32" fmla="*/ 32 w 39"/>
                  <a:gd name="T33" fmla="*/ 25 h 50"/>
                  <a:gd name="T34" fmla="*/ 32 w 39"/>
                  <a:gd name="T35" fmla="*/ 25 h 50"/>
                  <a:gd name="T36" fmla="*/ 28 w 39"/>
                  <a:gd name="T37" fmla="*/ 25 h 50"/>
                  <a:gd name="T38" fmla="*/ 25 w 39"/>
                  <a:gd name="T39" fmla="*/ 25 h 50"/>
                  <a:gd name="T40" fmla="*/ 21 w 39"/>
                  <a:gd name="T41" fmla="*/ 25 h 50"/>
                  <a:gd name="T42" fmla="*/ 18 w 39"/>
                  <a:gd name="T43" fmla="*/ 22 h 50"/>
                  <a:gd name="T44" fmla="*/ 14 w 39"/>
                  <a:gd name="T45" fmla="*/ 18 h 50"/>
                  <a:gd name="T46" fmla="*/ 14 w 39"/>
                  <a:gd name="T47" fmla="*/ 18 h 50"/>
                  <a:gd name="T48" fmla="*/ 18 w 39"/>
                  <a:gd name="T49" fmla="*/ 14 h 50"/>
                  <a:gd name="T50" fmla="*/ 28 w 39"/>
                  <a:gd name="T51" fmla="*/ 14 h 50"/>
                  <a:gd name="T52" fmla="*/ 28 w 39"/>
                  <a:gd name="T53" fmla="*/ 4 h 50"/>
                  <a:gd name="T54" fmla="*/ 25 w 39"/>
                  <a:gd name="T55" fmla="*/ 4 h 50"/>
                  <a:gd name="T56" fmla="*/ 21 w 39"/>
                  <a:gd name="T57" fmla="*/ 4 h 50"/>
                  <a:gd name="T58" fmla="*/ 14 w 39"/>
                  <a:gd name="T59" fmla="*/ 4 h 50"/>
                  <a:gd name="T60" fmla="*/ 7 w 39"/>
                  <a:gd name="T61" fmla="*/ 0 h 50"/>
                  <a:gd name="T62" fmla="*/ 7 w 39"/>
                  <a:gd name="T63" fmla="*/ 0 h 50"/>
                  <a:gd name="T64" fmla="*/ 7 w 39"/>
                  <a:gd name="T65" fmla="*/ 0 h 50"/>
                  <a:gd name="T66" fmla="*/ 4 w 39"/>
                  <a:gd name="T67" fmla="*/ 4 h 50"/>
                  <a:gd name="T68" fmla="*/ 4 w 39"/>
                  <a:gd name="T69" fmla="*/ 11 h 50"/>
                  <a:gd name="T70" fmla="*/ 4 w 39"/>
                  <a:gd name="T71" fmla="*/ 18 h 50"/>
                  <a:gd name="T72" fmla="*/ 0 w 39"/>
                  <a:gd name="T73" fmla="*/ 25 h 50"/>
                  <a:gd name="T74" fmla="*/ 0 w 39"/>
                  <a:gd name="T75" fmla="*/ 25 h 50"/>
                  <a:gd name="T76" fmla="*/ 4 w 39"/>
                  <a:gd name="T77" fmla="*/ 29 h 50"/>
                  <a:gd name="T78" fmla="*/ 7 w 39"/>
                  <a:gd name="T79" fmla="*/ 29 h 50"/>
                  <a:gd name="T80" fmla="*/ 7 w 39"/>
                  <a:gd name="T81" fmla="*/ 29 h 50"/>
                  <a:gd name="T82" fmla="*/ 4 w 39"/>
                  <a:gd name="T83" fmla="*/ 32 h 50"/>
                  <a:gd name="T84" fmla="*/ 0 w 39"/>
                  <a:gd name="T85" fmla="*/ 36 h 50"/>
                  <a:gd name="T86" fmla="*/ 0 w 39"/>
                  <a:gd name="T87" fmla="*/ 39 h 50"/>
                  <a:gd name="T88" fmla="*/ 0 w 39"/>
                  <a:gd name="T89" fmla="*/ 43 h 50"/>
                  <a:gd name="T90" fmla="*/ 0 w 39"/>
                  <a:gd name="T91" fmla="*/ 43 h 50"/>
                  <a:gd name="T92" fmla="*/ 4 w 39"/>
                  <a:gd name="T93" fmla="*/ 46 h 50"/>
                  <a:gd name="T94" fmla="*/ 4 w 39"/>
                  <a:gd name="T95" fmla="*/ 46 h 50"/>
                  <a:gd name="T96" fmla="*/ 7 w 39"/>
                  <a:gd name="T97" fmla="*/ 46 h 50"/>
                  <a:gd name="T98" fmla="*/ 11 w 39"/>
                  <a:gd name="T99" fmla="*/ 4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3" name="Freeform 347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52"/>
              </a:xfrm>
              <a:custGeom>
                <a:avLst/>
                <a:gdLst>
                  <a:gd name="T0" fmla="*/ 236 w 292"/>
                  <a:gd name="T1" fmla="*/ 240 h 338"/>
                  <a:gd name="T2" fmla="*/ 243 w 292"/>
                  <a:gd name="T3" fmla="*/ 261 h 338"/>
                  <a:gd name="T4" fmla="*/ 260 w 292"/>
                  <a:gd name="T5" fmla="*/ 257 h 338"/>
                  <a:gd name="T6" fmla="*/ 285 w 292"/>
                  <a:gd name="T7" fmla="*/ 247 h 338"/>
                  <a:gd name="T8" fmla="*/ 285 w 292"/>
                  <a:gd name="T9" fmla="*/ 233 h 338"/>
                  <a:gd name="T10" fmla="*/ 288 w 292"/>
                  <a:gd name="T11" fmla="*/ 222 h 338"/>
                  <a:gd name="T12" fmla="*/ 278 w 292"/>
                  <a:gd name="T13" fmla="*/ 208 h 338"/>
                  <a:gd name="T14" fmla="*/ 264 w 292"/>
                  <a:gd name="T15" fmla="*/ 208 h 338"/>
                  <a:gd name="T16" fmla="*/ 229 w 292"/>
                  <a:gd name="T17" fmla="*/ 176 h 338"/>
                  <a:gd name="T18" fmla="*/ 214 w 292"/>
                  <a:gd name="T19" fmla="*/ 173 h 338"/>
                  <a:gd name="T20" fmla="*/ 229 w 292"/>
                  <a:gd name="T21" fmla="*/ 155 h 338"/>
                  <a:gd name="T22" fmla="*/ 229 w 292"/>
                  <a:gd name="T23" fmla="*/ 134 h 338"/>
                  <a:gd name="T24" fmla="*/ 218 w 292"/>
                  <a:gd name="T25" fmla="*/ 124 h 338"/>
                  <a:gd name="T26" fmla="*/ 204 w 292"/>
                  <a:gd name="T27" fmla="*/ 99 h 338"/>
                  <a:gd name="T28" fmla="*/ 190 w 292"/>
                  <a:gd name="T29" fmla="*/ 102 h 338"/>
                  <a:gd name="T30" fmla="*/ 186 w 292"/>
                  <a:gd name="T31" fmla="*/ 92 h 338"/>
                  <a:gd name="T32" fmla="*/ 176 w 292"/>
                  <a:gd name="T33" fmla="*/ 81 h 338"/>
                  <a:gd name="T34" fmla="*/ 155 w 292"/>
                  <a:gd name="T35" fmla="*/ 60 h 338"/>
                  <a:gd name="T36" fmla="*/ 116 w 292"/>
                  <a:gd name="T37" fmla="*/ 50 h 338"/>
                  <a:gd name="T38" fmla="*/ 81 w 292"/>
                  <a:gd name="T39" fmla="*/ 46 h 338"/>
                  <a:gd name="T40" fmla="*/ 88 w 292"/>
                  <a:gd name="T41" fmla="*/ 25 h 338"/>
                  <a:gd name="T42" fmla="*/ 77 w 292"/>
                  <a:gd name="T43" fmla="*/ 7 h 338"/>
                  <a:gd name="T44" fmla="*/ 56 w 292"/>
                  <a:gd name="T45" fmla="*/ 35 h 338"/>
                  <a:gd name="T46" fmla="*/ 74 w 292"/>
                  <a:gd name="T47" fmla="*/ 88 h 338"/>
                  <a:gd name="T48" fmla="*/ 67 w 292"/>
                  <a:gd name="T49" fmla="*/ 92 h 338"/>
                  <a:gd name="T50" fmla="*/ 45 w 292"/>
                  <a:gd name="T51" fmla="*/ 39 h 338"/>
                  <a:gd name="T52" fmla="*/ 52 w 292"/>
                  <a:gd name="T53" fmla="*/ 4 h 338"/>
                  <a:gd name="T54" fmla="*/ 17 w 292"/>
                  <a:gd name="T55" fmla="*/ 18 h 338"/>
                  <a:gd name="T56" fmla="*/ 0 w 292"/>
                  <a:gd name="T57" fmla="*/ 60 h 338"/>
                  <a:gd name="T58" fmla="*/ 3 w 292"/>
                  <a:gd name="T59" fmla="*/ 74 h 338"/>
                  <a:gd name="T60" fmla="*/ 24 w 292"/>
                  <a:gd name="T61" fmla="*/ 109 h 338"/>
                  <a:gd name="T62" fmla="*/ 35 w 292"/>
                  <a:gd name="T63" fmla="*/ 116 h 338"/>
                  <a:gd name="T64" fmla="*/ 81 w 292"/>
                  <a:gd name="T65" fmla="*/ 131 h 338"/>
                  <a:gd name="T66" fmla="*/ 102 w 292"/>
                  <a:gd name="T67" fmla="*/ 131 h 338"/>
                  <a:gd name="T68" fmla="*/ 144 w 292"/>
                  <a:gd name="T69" fmla="*/ 148 h 338"/>
                  <a:gd name="T70" fmla="*/ 151 w 292"/>
                  <a:gd name="T71" fmla="*/ 159 h 338"/>
                  <a:gd name="T72" fmla="*/ 162 w 292"/>
                  <a:gd name="T73" fmla="*/ 180 h 338"/>
                  <a:gd name="T74" fmla="*/ 158 w 292"/>
                  <a:gd name="T75" fmla="*/ 229 h 338"/>
                  <a:gd name="T76" fmla="*/ 137 w 292"/>
                  <a:gd name="T77" fmla="*/ 254 h 338"/>
                  <a:gd name="T78" fmla="*/ 112 w 292"/>
                  <a:gd name="T79" fmla="*/ 264 h 338"/>
                  <a:gd name="T80" fmla="*/ 130 w 292"/>
                  <a:gd name="T81" fmla="*/ 282 h 338"/>
                  <a:gd name="T82" fmla="*/ 169 w 292"/>
                  <a:gd name="T83" fmla="*/ 289 h 338"/>
                  <a:gd name="T84" fmla="*/ 190 w 292"/>
                  <a:gd name="T85" fmla="*/ 314 h 338"/>
                  <a:gd name="T86" fmla="*/ 214 w 292"/>
                  <a:gd name="T87" fmla="*/ 328 h 338"/>
                  <a:gd name="T88" fmla="*/ 232 w 292"/>
                  <a:gd name="T89" fmla="*/ 335 h 338"/>
                  <a:gd name="T90" fmla="*/ 218 w 292"/>
                  <a:gd name="T91" fmla="*/ 307 h 338"/>
                  <a:gd name="T92" fmla="*/ 218 w 292"/>
                  <a:gd name="T93" fmla="*/ 300 h 338"/>
                  <a:gd name="T94" fmla="*/ 250 w 292"/>
                  <a:gd name="T95" fmla="*/ 321 h 338"/>
                  <a:gd name="T96" fmla="*/ 257 w 292"/>
                  <a:gd name="T97" fmla="*/ 321 h 338"/>
                  <a:gd name="T98" fmla="*/ 257 w 292"/>
                  <a:gd name="T99" fmla="*/ 293 h 338"/>
                  <a:gd name="T100" fmla="*/ 232 w 292"/>
                  <a:gd name="T101" fmla="*/ 271 h 338"/>
                  <a:gd name="T102" fmla="*/ 222 w 292"/>
                  <a:gd name="T103" fmla="*/ 261 h 338"/>
                  <a:gd name="T104" fmla="*/ 214 w 292"/>
                  <a:gd name="T105" fmla="*/ 236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4" name="Freeform 348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>
                  <a:gd name="T0" fmla="*/ 85 w 85"/>
                  <a:gd name="T1" fmla="*/ 46 h 64"/>
                  <a:gd name="T2" fmla="*/ 85 w 85"/>
                  <a:gd name="T3" fmla="*/ 46 h 64"/>
                  <a:gd name="T4" fmla="*/ 81 w 85"/>
                  <a:gd name="T5" fmla="*/ 39 h 64"/>
                  <a:gd name="T6" fmla="*/ 78 w 85"/>
                  <a:gd name="T7" fmla="*/ 36 h 64"/>
                  <a:gd name="T8" fmla="*/ 71 w 85"/>
                  <a:gd name="T9" fmla="*/ 32 h 64"/>
                  <a:gd name="T10" fmla="*/ 67 w 85"/>
                  <a:gd name="T11" fmla="*/ 29 h 64"/>
                  <a:gd name="T12" fmla="*/ 64 w 85"/>
                  <a:gd name="T13" fmla="*/ 25 h 64"/>
                  <a:gd name="T14" fmla="*/ 60 w 85"/>
                  <a:gd name="T15" fmla="*/ 21 h 64"/>
                  <a:gd name="T16" fmla="*/ 57 w 85"/>
                  <a:gd name="T17" fmla="*/ 18 h 64"/>
                  <a:gd name="T18" fmla="*/ 49 w 85"/>
                  <a:gd name="T19" fmla="*/ 14 h 64"/>
                  <a:gd name="T20" fmla="*/ 42 w 85"/>
                  <a:gd name="T21" fmla="*/ 14 h 64"/>
                  <a:gd name="T22" fmla="*/ 39 w 85"/>
                  <a:gd name="T23" fmla="*/ 11 h 64"/>
                  <a:gd name="T24" fmla="*/ 35 w 85"/>
                  <a:gd name="T25" fmla="*/ 0 h 64"/>
                  <a:gd name="T26" fmla="*/ 25 w 85"/>
                  <a:gd name="T27" fmla="*/ 14 h 64"/>
                  <a:gd name="T28" fmla="*/ 21 w 85"/>
                  <a:gd name="T29" fmla="*/ 18 h 64"/>
                  <a:gd name="T30" fmla="*/ 18 w 85"/>
                  <a:gd name="T31" fmla="*/ 18 h 64"/>
                  <a:gd name="T32" fmla="*/ 14 w 85"/>
                  <a:gd name="T33" fmla="*/ 21 h 64"/>
                  <a:gd name="T34" fmla="*/ 11 w 85"/>
                  <a:gd name="T35" fmla="*/ 25 h 64"/>
                  <a:gd name="T36" fmla="*/ 7 w 85"/>
                  <a:gd name="T37" fmla="*/ 32 h 64"/>
                  <a:gd name="T38" fmla="*/ 7 w 85"/>
                  <a:gd name="T39" fmla="*/ 39 h 64"/>
                  <a:gd name="T40" fmla="*/ 0 w 85"/>
                  <a:gd name="T41" fmla="*/ 50 h 64"/>
                  <a:gd name="T42" fmla="*/ 4 w 85"/>
                  <a:gd name="T43" fmla="*/ 50 h 64"/>
                  <a:gd name="T44" fmla="*/ 7 w 85"/>
                  <a:gd name="T45" fmla="*/ 50 h 64"/>
                  <a:gd name="T46" fmla="*/ 11 w 85"/>
                  <a:gd name="T47" fmla="*/ 50 h 64"/>
                  <a:gd name="T48" fmla="*/ 14 w 85"/>
                  <a:gd name="T49" fmla="*/ 50 h 64"/>
                  <a:gd name="T50" fmla="*/ 18 w 85"/>
                  <a:gd name="T51" fmla="*/ 50 h 64"/>
                  <a:gd name="T52" fmla="*/ 18 w 85"/>
                  <a:gd name="T53" fmla="*/ 57 h 64"/>
                  <a:gd name="T54" fmla="*/ 18 w 85"/>
                  <a:gd name="T55" fmla="*/ 57 h 64"/>
                  <a:gd name="T56" fmla="*/ 21 w 85"/>
                  <a:gd name="T57" fmla="*/ 60 h 64"/>
                  <a:gd name="T58" fmla="*/ 25 w 85"/>
                  <a:gd name="T59" fmla="*/ 60 h 64"/>
                  <a:gd name="T60" fmla="*/ 28 w 85"/>
                  <a:gd name="T61" fmla="*/ 64 h 64"/>
                  <a:gd name="T62" fmla="*/ 32 w 85"/>
                  <a:gd name="T63" fmla="*/ 64 h 64"/>
                  <a:gd name="T64" fmla="*/ 39 w 85"/>
                  <a:gd name="T65" fmla="*/ 60 h 64"/>
                  <a:gd name="T66" fmla="*/ 60 w 85"/>
                  <a:gd name="T67" fmla="*/ 50 h 64"/>
                  <a:gd name="T68" fmla="*/ 78 w 85"/>
                  <a:gd name="T69" fmla="*/ 53 h 64"/>
                  <a:gd name="T70" fmla="*/ 85 w 85"/>
                  <a:gd name="T71" fmla="*/ 4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5" name="Freeform 349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>
                  <a:gd name="T0" fmla="*/ 3 w 32"/>
                  <a:gd name="T1" fmla="*/ 7 h 10"/>
                  <a:gd name="T2" fmla="*/ 3 w 32"/>
                  <a:gd name="T3" fmla="*/ 7 h 10"/>
                  <a:gd name="T4" fmla="*/ 7 w 32"/>
                  <a:gd name="T5" fmla="*/ 7 h 10"/>
                  <a:gd name="T6" fmla="*/ 14 w 32"/>
                  <a:gd name="T7" fmla="*/ 10 h 10"/>
                  <a:gd name="T8" fmla="*/ 21 w 32"/>
                  <a:gd name="T9" fmla="*/ 10 h 10"/>
                  <a:gd name="T10" fmla="*/ 28 w 32"/>
                  <a:gd name="T11" fmla="*/ 10 h 10"/>
                  <a:gd name="T12" fmla="*/ 32 w 32"/>
                  <a:gd name="T13" fmla="*/ 7 h 10"/>
                  <a:gd name="T14" fmla="*/ 32 w 32"/>
                  <a:gd name="T15" fmla="*/ 3 h 10"/>
                  <a:gd name="T16" fmla="*/ 32 w 32"/>
                  <a:gd name="T17" fmla="*/ 0 h 10"/>
                  <a:gd name="T18" fmla="*/ 28 w 32"/>
                  <a:gd name="T19" fmla="*/ 0 h 10"/>
                  <a:gd name="T20" fmla="*/ 21 w 32"/>
                  <a:gd name="T21" fmla="*/ 0 h 10"/>
                  <a:gd name="T22" fmla="*/ 14 w 32"/>
                  <a:gd name="T23" fmla="*/ 0 h 10"/>
                  <a:gd name="T24" fmla="*/ 10 w 32"/>
                  <a:gd name="T25" fmla="*/ 0 h 10"/>
                  <a:gd name="T26" fmla="*/ 10 w 32"/>
                  <a:gd name="T27" fmla="*/ 0 h 10"/>
                  <a:gd name="T28" fmla="*/ 10 w 32"/>
                  <a:gd name="T29" fmla="*/ 0 h 10"/>
                  <a:gd name="T30" fmla="*/ 7 w 32"/>
                  <a:gd name="T31" fmla="*/ 0 h 10"/>
                  <a:gd name="T32" fmla="*/ 3 w 32"/>
                  <a:gd name="T33" fmla="*/ 0 h 10"/>
                  <a:gd name="T34" fmla="*/ 0 w 32"/>
                  <a:gd name="T35" fmla="*/ 0 h 10"/>
                  <a:gd name="T36" fmla="*/ 0 w 32"/>
                  <a:gd name="T37" fmla="*/ 3 h 10"/>
                  <a:gd name="T38" fmla="*/ 3 w 32"/>
                  <a:gd name="T3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6" name="Freeform 350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>
                  <a:gd name="T0" fmla="*/ 84 w 88"/>
                  <a:gd name="T1" fmla="*/ 59 h 130"/>
                  <a:gd name="T2" fmla="*/ 77 w 88"/>
                  <a:gd name="T3" fmla="*/ 59 h 130"/>
                  <a:gd name="T4" fmla="*/ 67 w 88"/>
                  <a:gd name="T5" fmla="*/ 59 h 130"/>
                  <a:gd name="T6" fmla="*/ 63 w 88"/>
                  <a:gd name="T7" fmla="*/ 52 h 130"/>
                  <a:gd name="T8" fmla="*/ 67 w 88"/>
                  <a:gd name="T9" fmla="*/ 49 h 130"/>
                  <a:gd name="T10" fmla="*/ 74 w 88"/>
                  <a:gd name="T11" fmla="*/ 38 h 130"/>
                  <a:gd name="T12" fmla="*/ 81 w 88"/>
                  <a:gd name="T13" fmla="*/ 38 h 130"/>
                  <a:gd name="T14" fmla="*/ 81 w 88"/>
                  <a:gd name="T15" fmla="*/ 28 h 130"/>
                  <a:gd name="T16" fmla="*/ 81 w 88"/>
                  <a:gd name="T17" fmla="*/ 17 h 130"/>
                  <a:gd name="T18" fmla="*/ 77 w 88"/>
                  <a:gd name="T19" fmla="*/ 10 h 130"/>
                  <a:gd name="T20" fmla="*/ 70 w 88"/>
                  <a:gd name="T21" fmla="*/ 0 h 130"/>
                  <a:gd name="T22" fmla="*/ 56 w 88"/>
                  <a:gd name="T23" fmla="*/ 3 h 130"/>
                  <a:gd name="T24" fmla="*/ 49 w 88"/>
                  <a:gd name="T25" fmla="*/ 7 h 130"/>
                  <a:gd name="T26" fmla="*/ 39 w 88"/>
                  <a:gd name="T27" fmla="*/ 3 h 130"/>
                  <a:gd name="T28" fmla="*/ 28 w 88"/>
                  <a:gd name="T29" fmla="*/ 3 h 130"/>
                  <a:gd name="T30" fmla="*/ 21 w 88"/>
                  <a:gd name="T31" fmla="*/ 14 h 130"/>
                  <a:gd name="T32" fmla="*/ 21 w 88"/>
                  <a:gd name="T33" fmla="*/ 21 h 130"/>
                  <a:gd name="T34" fmla="*/ 21 w 88"/>
                  <a:gd name="T35" fmla="*/ 35 h 130"/>
                  <a:gd name="T36" fmla="*/ 28 w 88"/>
                  <a:gd name="T37" fmla="*/ 42 h 130"/>
                  <a:gd name="T38" fmla="*/ 35 w 88"/>
                  <a:gd name="T39" fmla="*/ 49 h 130"/>
                  <a:gd name="T40" fmla="*/ 31 w 88"/>
                  <a:gd name="T41" fmla="*/ 59 h 130"/>
                  <a:gd name="T42" fmla="*/ 28 w 88"/>
                  <a:gd name="T43" fmla="*/ 63 h 130"/>
                  <a:gd name="T44" fmla="*/ 17 w 88"/>
                  <a:gd name="T45" fmla="*/ 56 h 130"/>
                  <a:gd name="T46" fmla="*/ 14 w 88"/>
                  <a:gd name="T47" fmla="*/ 49 h 130"/>
                  <a:gd name="T48" fmla="*/ 7 w 88"/>
                  <a:gd name="T49" fmla="*/ 49 h 130"/>
                  <a:gd name="T50" fmla="*/ 0 w 88"/>
                  <a:gd name="T51" fmla="*/ 49 h 130"/>
                  <a:gd name="T52" fmla="*/ 0 w 88"/>
                  <a:gd name="T53" fmla="*/ 56 h 130"/>
                  <a:gd name="T54" fmla="*/ 0 w 88"/>
                  <a:gd name="T55" fmla="*/ 67 h 130"/>
                  <a:gd name="T56" fmla="*/ 3 w 88"/>
                  <a:gd name="T57" fmla="*/ 77 h 130"/>
                  <a:gd name="T58" fmla="*/ 14 w 88"/>
                  <a:gd name="T59" fmla="*/ 88 h 130"/>
                  <a:gd name="T60" fmla="*/ 21 w 88"/>
                  <a:gd name="T61" fmla="*/ 95 h 130"/>
                  <a:gd name="T62" fmla="*/ 31 w 88"/>
                  <a:gd name="T63" fmla="*/ 109 h 130"/>
                  <a:gd name="T64" fmla="*/ 35 w 88"/>
                  <a:gd name="T65" fmla="*/ 112 h 130"/>
                  <a:gd name="T66" fmla="*/ 39 w 88"/>
                  <a:gd name="T67" fmla="*/ 123 h 130"/>
                  <a:gd name="T68" fmla="*/ 49 w 88"/>
                  <a:gd name="T69" fmla="*/ 130 h 130"/>
                  <a:gd name="T70" fmla="*/ 67 w 88"/>
                  <a:gd name="T71" fmla="*/ 126 h 130"/>
                  <a:gd name="T72" fmla="*/ 74 w 88"/>
                  <a:gd name="T73" fmla="*/ 126 h 130"/>
                  <a:gd name="T74" fmla="*/ 84 w 88"/>
                  <a:gd name="T75" fmla="*/ 116 h 130"/>
                  <a:gd name="T76" fmla="*/ 88 w 88"/>
                  <a:gd name="T77" fmla="*/ 109 h 130"/>
                  <a:gd name="T78" fmla="*/ 88 w 88"/>
                  <a:gd name="T79" fmla="*/ 95 h 130"/>
                  <a:gd name="T80" fmla="*/ 84 w 88"/>
                  <a:gd name="T81" fmla="*/ 7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7" name="Freeform 351"/>
              <p:cNvSpPr>
                <a:spLocks/>
              </p:cNvSpPr>
              <p:nvPr userDrawn="1"/>
            </p:nvSpPr>
            <p:spPr bwMode="gray">
              <a:xfrm>
                <a:off x="1121" y="-2568"/>
                <a:ext cx="72" cy="140"/>
              </a:xfrm>
              <a:custGeom>
                <a:avLst/>
                <a:gdLst>
                  <a:gd name="T0" fmla="*/ 57 w 71"/>
                  <a:gd name="T1" fmla="*/ 7 h 112"/>
                  <a:gd name="T2" fmla="*/ 50 w 71"/>
                  <a:gd name="T3" fmla="*/ 7 h 112"/>
                  <a:gd name="T4" fmla="*/ 39 w 71"/>
                  <a:gd name="T5" fmla="*/ 3 h 112"/>
                  <a:gd name="T6" fmla="*/ 35 w 71"/>
                  <a:gd name="T7" fmla="*/ 0 h 112"/>
                  <a:gd name="T8" fmla="*/ 25 w 71"/>
                  <a:gd name="T9" fmla="*/ 0 h 112"/>
                  <a:gd name="T10" fmla="*/ 21 w 71"/>
                  <a:gd name="T11" fmla="*/ 3 h 112"/>
                  <a:gd name="T12" fmla="*/ 21 w 71"/>
                  <a:gd name="T13" fmla="*/ 0 h 112"/>
                  <a:gd name="T14" fmla="*/ 14 w 71"/>
                  <a:gd name="T15" fmla="*/ 3 h 112"/>
                  <a:gd name="T16" fmla="*/ 7 w 71"/>
                  <a:gd name="T17" fmla="*/ 14 h 112"/>
                  <a:gd name="T18" fmla="*/ 7 w 71"/>
                  <a:gd name="T19" fmla="*/ 21 h 112"/>
                  <a:gd name="T20" fmla="*/ 0 w 71"/>
                  <a:gd name="T21" fmla="*/ 31 h 112"/>
                  <a:gd name="T22" fmla="*/ 4 w 71"/>
                  <a:gd name="T23" fmla="*/ 35 h 112"/>
                  <a:gd name="T24" fmla="*/ 4 w 71"/>
                  <a:gd name="T25" fmla="*/ 42 h 112"/>
                  <a:gd name="T26" fmla="*/ 4 w 71"/>
                  <a:gd name="T27" fmla="*/ 49 h 112"/>
                  <a:gd name="T28" fmla="*/ 0 w 71"/>
                  <a:gd name="T29" fmla="*/ 56 h 112"/>
                  <a:gd name="T30" fmla="*/ 7 w 71"/>
                  <a:gd name="T31" fmla="*/ 77 h 112"/>
                  <a:gd name="T32" fmla="*/ 11 w 71"/>
                  <a:gd name="T33" fmla="*/ 109 h 112"/>
                  <a:gd name="T34" fmla="*/ 14 w 71"/>
                  <a:gd name="T35" fmla="*/ 112 h 112"/>
                  <a:gd name="T36" fmla="*/ 25 w 71"/>
                  <a:gd name="T37" fmla="*/ 109 h 112"/>
                  <a:gd name="T38" fmla="*/ 28 w 71"/>
                  <a:gd name="T39" fmla="*/ 95 h 112"/>
                  <a:gd name="T40" fmla="*/ 25 w 71"/>
                  <a:gd name="T41" fmla="*/ 91 h 112"/>
                  <a:gd name="T42" fmla="*/ 25 w 71"/>
                  <a:gd name="T43" fmla="*/ 81 h 112"/>
                  <a:gd name="T44" fmla="*/ 25 w 71"/>
                  <a:gd name="T45" fmla="*/ 74 h 112"/>
                  <a:gd name="T46" fmla="*/ 35 w 71"/>
                  <a:gd name="T47" fmla="*/ 70 h 112"/>
                  <a:gd name="T48" fmla="*/ 43 w 71"/>
                  <a:gd name="T49" fmla="*/ 70 h 112"/>
                  <a:gd name="T50" fmla="*/ 53 w 71"/>
                  <a:gd name="T51" fmla="*/ 63 h 112"/>
                  <a:gd name="T52" fmla="*/ 57 w 71"/>
                  <a:gd name="T53" fmla="*/ 53 h 112"/>
                  <a:gd name="T54" fmla="*/ 64 w 71"/>
                  <a:gd name="T55" fmla="*/ 42 h 112"/>
                  <a:gd name="T56" fmla="*/ 67 w 71"/>
                  <a:gd name="T57" fmla="*/ 24 h 112"/>
                  <a:gd name="T58" fmla="*/ 71 w 71"/>
                  <a:gd name="T59" fmla="*/ 21 h 112"/>
                  <a:gd name="T60" fmla="*/ 71 w 71"/>
                  <a:gd name="T61" fmla="*/ 14 h 112"/>
                  <a:gd name="T62" fmla="*/ 67 w 71"/>
                  <a:gd name="T63" fmla="*/ 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8" name="Freeform 352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>
                  <a:gd name="T0" fmla="*/ 8 w 110"/>
                  <a:gd name="T1" fmla="*/ 98 h 119"/>
                  <a:gd name="T2" fmla="*/ 15 w 110"/>
                  <a:gd name="T3" fmla="*/ 105 h 119"/>
                  <a:gd name="T4" fmla="*/ 18 w 110"/>
                  <a:gd name="T5" fmla="*/ 116 h 119"/>
                  <a:gd name="T6" fmla="*/ 22 w 110"/>
                  <a:gd name="T7" fmla="*/ 119 h 119"/>
                  <a:gd name="T8" fmla="*/ 32 w 110"/>
                  <a:gd name="T9" fmla="*/ 119 h 119"/>
                  <a:gd name="T10" fmla="*/ 36 w 110"/>
                  <a:gd name="T11" fmla="*/ 112 h 119"/>
                  <a:gd name="T12" fmla="*/ 39 w 110"/>
                  <a:gd name="T13" fmla="*/ 109 h 119"/>
                  <a:gd name="T14" fmla="*/ 50 w 110"/>
                  <a:gd name="T15" fmla="*/ 109 h 119"/>
                  <a:gd name="T16" fmla="*/ 53 w 110"/>
                  <a:gd name="T17" fmla="*/ 109 h 119"/>
                  <a:gd name="T18" fmla="*/ 57 w 110"/>
                  <a:gd name="T19" fmla="*/ 102 h 119"/>
                  <a:gd name="T20" fmla="*/ 60 w 110"/>
                  <a:gd name="T21" fmla="*/ 95 h 119"/>
                  <a:gd name="T22" fmla="*/ 64 w 110"/>
                  <a:gd name="T23" fmla="*/ 81 h 119"/>
                  <a:gd name="T24" fmla="*/ 71 w 110"/>
                  <a:gd name="T25" fmla="*/ 63 h 119"/>
                  <a:gd name="T26" fmla="*/ 89 w 110"/>
                  <a:gd name="T27" fmla="*/ 49 h 119"/>
                  <a:gd name="T28" fmla="*/ 110 w 110"/>
                  <a:gd name="T29" fmla="*/ 31 h 119"/>
                  <a:gd name="T30" fmla="*/ 106 w 110"/>
                  <a:gd name="T31" fmla="*/ 31 h 119"/>
                  <a:gd name="T32" fmla="*/ 96 w 110"/>
                  <a:gd name="T33" fmla="*/ 21 h 119"/>
                  <a:gd name="T34" fmla="*/ 92 w 110"/>
                  <a:gd name="T35" fmla="*/ 17 h 119"/>
                  <a:gd name="T36" fmla="*/ 85 w 110"/>
                  <a:gd name="T37" fmla="*/ 10 h 119"/>
                  <a:gd name="T38" fmla="*/ 78 w 110"/>
                  <a:gd name="T39" fmla="*/ 17 h 119"/>
                  <a:gd name="T40" fmla="*/ 74 w 110"/>
                  <a:gd name="T41" fmla="*/ 21 h 119"/>
                  <a:gd name="T42" fmla="*/ 71 w 110"/>
                  <a:gd name="T43" fmla="*/ 21 h 119"/>
                  <a:gd name="T44" fmla="*/ 67 w 110"/>
                  <a:gd name="T45" fmla="*/ 14 h 119"/>
                  <a:gd name="T46" fmla="*/ 64 w 110"/>
                  <a:gd name="T47" fmla="*/ 7 h 119"/>
                  <a:gd name="T48" fmla="*/ 57 w 110"/>
                  <a:gd name="T49" fmla="*/ 7 h 119"/>
                  <a:gd name="T50" fmla="*/ 46 w 110"/>
                  <a:gd name="T51" fmla="*/ 7 h 119"/>
                  <a:gd name="T52" fmla="*/ 46 w 110"/>
                  <a:gd name="T53" fmla="*/ 7 h 119"/>
                  <a:gd name="T54" fmla="*/ 50 w 110"/>
                  <a:gd name="T55" fmla="*/ 0 h 119"/>
                  <a:gd name="T56" fmla="*/ 43 w 110"/>
                  <a:gd name="T57" fmla="*/ 0 h 119"/>
                  <a:gd name="T58" fmla="*/ 29 w 110"/>
                  <a:gd name="T59" fmla="*/ 3 h 119"/>
                  <a:gd name="T60" fmla="*/ 29 w 110"/>
                  <a:gd name="T61" fmla="*/ 7 h 119"/>
                  <a:gd name="T62" fmla="*/ 25 w 110"/>
                  <a:gd name="T63" fmla="*/ 7 h 119"/>
                  <a:gd name="T64" fmla="*/ 18 w 110"/>
                  <a:gd name="T65" fmla="*/ 7 h 119"/>
                  <a:gd name="T66" fmla="*/ 15 w 110"/>
                  <a:gd name="T67" fmla="*/ 17 h 119"/>
                  <a:gd name="T68" fmla="*/ 18 w 110"/>
                  <a:gd name="T69" fmla="*/ 24 h 119"/>
                  <a:gd name="T70" fmla="*/ 18 w 110"/>
                  <a:gd name="T71" fmla="*/ 31 h 119"/>
                  <a:gd name="T72" fmla="*/ 18 w 110"/>
                  <a:gd name="T73" fmla="*/ 38 h 119"/>
                  <a:gd name="T74" fmla="*/ 15 w 110"/>
                  <a:gd name="T75" fmla="*/ 45 h 119"/>
                  <a:gd name="T76" fmla="*/ 8 w 110"/>
                  <a:gd name="T77" fmla="*/ 63 h 119"/>
                  <a:gd name="T78" fmla="*/ 4 w 110"/>
                  <a:gd name="T79" fmla="*/ 84 h 119"/>
                  <a:gd name="T80" fmla="*/ 0 w 110"/>
                  <a:gd name="T81" fmla="*/ 88 h 119"/>
                  <a:gd name="T82" fmla="*/ 4 w 110"/>
                  <a:gd name="T83" fmla="*/ 9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9" name="Freeform 353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>
                  <a:gd name="T0" fmla="*/ 219 w 243"/>
                  <a:gd name="T1" fmla="*/ 151 h 197"/>
                  <a:gd name="T2" fmla="*/ 240 w 243"/>
                  <a:gd name="T3" fmla="*/ 151 h 197"/>
                  <a:gd name="T4" fmla="*/ 243 w 243"/>
                  <a:gd name="T5" fmla="*/ 148 h 197"/>
                  <a:gd name="T6" fmla="*/ 240 w 243"/>
                  <a:gd name="T7" fmla="*/ 134 h 197"/>
                  <a:gd name="T8" fmla="*/ 222 w 243"/>
                  <a:gd name="T9" fmla="*/ 127 h 197"/>
                  <a:gd name="T10" fmla="*/ 198 w 243"/>
                  <a:gd name="T11" fmla="*/ 120 h 197"/>
                  <a:gd name="T12" fmla="*/ 184 w 243"/>
                  <a:gd name="T13" fmla="*/ 84 h 197"/>
                  <a:gd name="T14" fmla="*/ 180 w 243"/>
                  <a:gd name="T15" fmla="*/ 49 h 197"/>
                  <a:gd name="T16" fmla="*/ 177 w 243"/>
                  <a:gd name="T17" fmla="*/ 28 h 197"/>
                  <a:gd name="T18" fmla="*/ 159 w 243"/>
                  <a:gd name="T19" fmla="*/ 21 h 197"/>
                  <a:gd name="T20" fmla="*/ 148 w 243"/>
                  <a:gd name="T21" fmla="*/ 32 h 197"/>
                  <a:gd name="T22" fmla="*/ 134 w 243"/>
                  <a:gd name="T23" fmla="*/ 25 h 197"/>
                  <a:gd name="T24" fmla="*/ 127 w 243"/>
                  <a:gd name="T25" fmla="*/ 17 h 197"/>
                  <a:gd name="T26" fmla="*/ 117 w 243"/>
                  <a:gd name="T27" fmla="*/ 28 h 197"/>
                  <a:gd name="T28" fmla="*/ 106 w 243"/>
                  <a:gd name="T29" fmla="*/ 32 h 197"/>
                  <a:gd name="T30" fmla="*/ 96 w 243"/>
                  <a:gd name="T31" fmla="*/ 14 h 197"/>
                  <a:gd name="T32" fmla="*/ 85 w 243"/>
                  <a:gd name="T33" fmla="*/ 7 h 197"/>
                  <a:gd name="T34" fmla="*/ 85 w 243"/>
                  <a:gd name="T35" fmla="*/ 25 h 197"/>
                  <a:gd name="T36" fmla="*/ 78 w 243"/>
                  <a:gd name="T37" fmla="*/ 39 h 197"/>
                  <a:gd name="T38" fmla="*/ 67 w 243"/>
                  <a:gd name="T39" fmla="*/ 28 h 197"/>
                  <a:gd name="T40" fmla="*/ 67 w 243"/>
                  <a:gd name="T41" fmla="*/ 10 h 197"/>
                  <a:gd name="T42" fmla="*/ 67 w 243"/>
                  <a:gd name="T43" fmla="*/ 7 h 197"/>
                  <a:gd name="T44" fmla="*/ 57 w 243"/>
                  <a:gd name="T45" fmla="*/ 0 h 197"/>
                  <a:gd name="T46" fmla="*/ 39 w 243"/>
                  <a:gd name="T47" fmla="*/ 10 h 197"/>
                  <a:gd name="T48" fmla="*/ 14 w 243"/>
                  <a:gd name="T49" fmla="*/ 25 h 197"/>
                  <a:gd name="T50" fmla="*/ 7 w 243"/>
                  <a:gd name="T51" fmla="*/ 39 h 197"/>
                  <a:gd name="T52" fmla="*/ 4 w 243"/>
                  <a:gd name="T53" fmla="*/ 56 h 197"/>
                  <a:gd name="T54" fmla="*/ 0 w 243"/>
                  <a:gd name="T55" fmla="*/ 63 h 197"/>
                  <a:gd name="T56" fmla="*/ 0 w 243"/>
                  <a:gd name="T57" fmla="*/ 74 h 197"/>
                  <a:gd name="T58" fmla="*/ 25 w 243"/>
                  <a:gd name="T59" fmla="*/ 81 h 197"/>
                  <a:gd name="T60" fmla="*/ 39 w 243"/>
                  <a:gd name="T61" fmla="*/ 81 h 197"/>
                  <a:gd name="T62" fmla="*/ 46 w 243"/>
                  <a:gd name="T63" fmla="*/ 77 h 197"/>
                  <a:gd name="T64" fmla="*/ 46 w 243"/>
                  <a:gd name="T65" fmla="*/ 88 h 197"/>
                  <a:gd name="T66" fmla="*/ 29 w 243"/>
                  <a:gd name="T67" fmla="*/ 95 h 197"/>
                  <a:gd name="T68" fmla="*/ 22 w 243"/>
                  <a:gd name="T69" fmla="*/ 91 h 197"/>
                  <a:gd name="T70" fmla="*/ 11 w 243"/>
                  <a:gd name="T71" fmla="*/ 95 h 197"/>
                  <a:gd name="T72" fmla="*/ 7 w 243"/>
                  <a:gd name="T73" fmla="*/ 106 h 197"/>
                  <a:gd name="T74" fmla="*/ 25 w 243"/>
                  <a:gd name="T75" fmla="*/ 113 h 197"/>
                  <a:gd name="T76" fmla="*/ 46 w 243"/>
                  <a:gd name="T77" fmla="*/ 113 h 197"/>
                  <a:gd name="T78" fmla="*/ 74 w 243"/>
                  <a:gd name="T79" fmla="*/ 109 h 197"/>
                  <a:gd name="T80" fmla="*/ 88 w 243"/>
                  <a:gd name="T81" fmla="*/ 120 h 197"/>
                  <a:gd name="T82" fmla="*/ 88 w 243"/>
                  <a:gd name="T83" fmla="*/ 127 h 197"/>
                  <a:gd name="T84" fmla="*/ 85 w 243"/>
                  <a:gd name="T85" fmla="*/ 141 h 197"/>
                  <a:gd name="T86" fmla="*/ 71 w 243"/>
                  <a:gd name="T87" fmla="*/ 137 h 197"/>
                  <a:gd name="T88" fmla="*/ 53 w 243"/>
                  <a:gd name="T89" fmla="*/ 137 h 197"/>
                  <a:gd name="T90" fmla="*/ 39 w 243"/>
                  <a:gd name="T91" fmla="*/ 137 h 197"/>
                  <a:gd name="T92" fmla="*/ 25 w 243"/>
                  <a:gd name="T93" fmla="*/ 141 h 197"/>
                  <a:gd name="T94" fmla="*/ 22 w 243"/>
                  <a:gd name="T95" fmla="*/ 151 h 197"/>
                  <a:gd name="T96" fmla="*/ 32 w 243"/>
                  <a:gd name="T97" fmla="*/ 162 h 197"/>
                  <a:gd name="T98" fmla="*/ 53 w 243"/>
                  <a:gd name="T99" fmla="*/ 173 h 197"/>
                  <a:gd name="T100" fmla="*/ 67 w 243"/>
                  <a:gd name="T101" fmla="*/ 183 h 197"/>
                  <a:gd name="T102" fmla="*/ 81 w 243"/>
                  <a:gd name="T103" fmla="*/ 194 h 197"/>
                  <a:gd name="T104" fmla="*/ 155 w 243"/>
                  <a:gd name="T105" fmla="*/ 173 h 197"/>
                  <a:gd name="T106" fmla="*/ 169 w 243"/>
                  <a:gd name="T107" fmla="*/ 173 h 197"/>
                  <a:gd name="T108" fmla="*/ 187 w 243"/>
                  <a:gd name="T109" fmla="*/ 183 h 197"/>
                  <a:gd name="T110" fmla="*/ 194 w 243"/>
                  <a:gd name="T111" fmla="*/ 180 h 197"/>
                  <a:gd name="T112" fmla="*/ 198 w 243"/>
                  <a:gd name="T113" fmla="*/ 180 h 197"/>
                  <a:gd name="T114" fmla="*/ 212 w 243"/>
                  <a:gd name="T115" fmla="*/ 180 h 197"/>
                  <a:gd name="T116" fmla="*/ 222 w 243"/>
                  <a:gd name="T117" fmla="*/ 173 h 197"/>
                  <a:gd name="T118" fmla="*/ 219 w 243"/>
                  <a:gd name="T119" fmla="*/ 165 h 197"/>
                  <a:gd name="T120" fmla="*/ 208 w 243"/>
                  <a:gd name="T121" fmla="*/ 162 h 197"/>
                  <a:gd name="T122" fmla="*/ 205 w 243"/>
                  <a:gd name="T123" fmla="*/ 15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0" name="Freeform 354"/>
              <p:cNvSpPr>
                <a:spLocks/>
              </p:cNvSpPr>
              <p:nvPr userDrawn="1"/>
            </p:nvSpPr>
            <p:spPr bwMode="gray">
              <a:xfrm>
                <a:off x="765" y="-2766"/>
                <a:ext cx="120" cy="96"/>
              </a:xfrm>
              <a:custGeom>
                <a:avLst/>
                <a:gdLst>
                  <a:gd name="T0" fmla="*/ 43 w 124"/>
                  <a:gd name="T1" fmla="*/ 92 h 96"/>
                  <a:gd name="T2" fmla="*/ 50 w 124"/>
                  <a:gd name="T3" fmla="*/ 96 h 96"/>
                  <a:gd name="T4" fmla="*/ 60 w 124"/>
                  <a:gd name="T5" fmla="*/ 96 h 96"/>
                  <a:gd name="T6" fmla="*/ 64 w 124"/>
                  <a:gd name="T7" fmla="*/ 88 h 96"/>
                  <a:gd name="T8" fmla="*/ 74 w 124"/>
                  <a:gd name="T9" fmla="*/ 78 h 96"/>
                  <a:gd name="T10" fmla="*/ 81 w 124"/>
                  <a:gd name="T11" fmla="*/ 60 h 96"/>
                  <a:gd name="T12" fmla="*/ 85 w 124"/>
                  <a:gd name="T13" fmla="*/ 64 h 96"/>
                  <a:gd name="T14" fmla="*/ 96 w 124"/>
                  <a:gd name="T15" fmla="*/ 67 h 96"/>
                  <a:gd name="T16" fmla="*/ 110 w 124"/>
                  <a:gd name="T17" fmla="*/ 60 h 96"/>
                  <a:gd name="T18" fmla="*/ 110 w 124"/>
                  <a:gd name="T19" fmla="*/ 57 h 96"/>
                  <a:gd name="T20" fmla="*/ 113 w 124"/>
                  <a:gd name="T21" fmla="*/ 50 h 96"/>
                  <a:gd name="T22" fmla="*/ 110 w 124"/>
                  <a:gd name="T23" fmla="*/ 46 h 96"/>
                  <a:gd name="T24" fmla="*/ 113 w 124"/>
                  <a:gd name="T25" fmla="*/ 43 h 96"/>
                  <a:gd name="T26" fmla="*/ 117 w 124"/>
                  <a:gd name="T27" fmla="*/ 36 h 96"/>
                  <a:gd name="T28" fmla="*/ 113 w 124"/>
                  <a:gd name="T29" fmla="*/ 29 h 96"/>
                  <a:gd name="T30" fmla="*/ 117 w 124"/>
                  <a:gd name="T31" fmla="*/ 22 h 96"/>
                  <a:gd name="T32" fmla="*/ 124 w 124"/>
                  <a:gd name="T33" fmla="*/ 14 h 96"/>
                  <a:gd name="T34" fmla="*/ 124 w 124"/>
                  <a:gd name="T35" fmla="*/ 11 h 96"/>
                  <a:gd name="T36" fmla="*/ 117 w 124"/>
                  <a:gd name="T37" fmla="*/ 7 h 96"/>
                  <a:gd name="T38" fmla="*/ 110 w 124"/>
                  <a:gd name="T39" fmla="*/ 0 h 96"/>
                  <a:gd name="T40" fmla="*/ 92 w 124"/>
                  <a:gd name="T41" fmla="*/ 14 h 96"/>
                  <a:gd name="T42" fmla="*/ 85 w 124"/>
                  <a:gd name="T43" fmla="*/ 14 h 96"/>
                  <a:gd name="T44" fmla="*/ 71 w 124"/>
                  <a:gd name="T45" fmla="*/ 18 h 96"/>
                  <a:gd name="T46" fmla="*/ 64 w 124"/>
                  <a:gd name="T47" fmla="*/ 22 h 96"/>
                  <a:gd name="T48" fmla="*/ 53 w 124"/>
                  <a:gd name="T49" fmla="*/ 36 h 96"/>
                  <a:gd name="T50" fmla="*/ 39 w 124"/>
                  <a:gd name="T51" fmla="*/ 53 h 96"/>
                  <a:gd name="T52" fmla="*/ 25 w 124"/>
                  <a:gd name="T53" fmla="*/ 67 h 96"/>
                  <a:gd name="T54" fmla="*/ 15 w 124"/>
                  <a:gd name="T55" fmla="*/ 71 h 96"/>
                  <a:gd name="T56" fmla="*/ 7 w 124"/>
                  <a:gd name="T57" fmla="*/ 71 h 96"/>
                  <a:gd name="T58" fmla="*/ 0 w 124"/>
                  <a:gd name="T59" fmla="*/ 74 h 96"/>
                  <a:gd name="T60" fmla="*/ 4 w 124"/>
                  <a:gd name="T61" fmla="*/ 81 h 96"/>
                  <a:gd name="T62" fmla="*/ 7 w 124"/>
                  <a:gd name="T63" fmla="*/ 88 h 96"/>
                  <a:gd name="T64" fmla="*/ 18 w 124"/>
                  <a:gd name="T65" fmla="*/ 96 h 96"/>
                  <a:gd name="T66" fmla="*/ 36 w 124"/>
                  <a:gd name="T6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1" name="Freeform 355"/>
              <p:cNvSpPr>
                <a:spLocks/>
              </p:cNvSpPr>
              <p:nvPr userDrawn="1"/>
            </p:nvSpPr>
            <p:spPr bwMode="gray">
              <a:xfrm>
                <a:off x="885" y="-2808"/>
                <a:ext cx="26" cy="20"/>
              </a:xfrm>
              <a:custGeom>
                <a:avLst/>
                <a:gdLst>
                  <a:gd name="T0" fmla="*/ 25 w 25"/>
                  <a:gd name="T1" fmla="*/ 21 h 28"/>
                  <a:gd name="T2" fmla="*/ 21 w 25"/>
                  <a:gd name="T3" fmla="*/ 14 h 28"/>
                  <a:gd name="T4" fmla="*/ 21 w 25"/>
                  <a:gd name="T5" fmla="*/ 7 h 28"/>
                  <a:gd name="T6" fmla="*/ 18 w 25"/>
                  <a:gd name="T7" fmla="*/ 4 h 28"/>
                  <a:gd name="T8" fmla="*/ 18 w 25"/>
                  <a:gd name="T9" fmla="*/ 4 h 28"/>
                  <a:gd name="T10" fmla="*/ 14 w 25"/>
                  <a:gd name="T11" fmla="*/ 4 h 28"/>
                  <a:gd name="T12" fmla="*/ 14 w 25"/>
                  <a:gd name="T13" fmla="*/ 4 h 28"/>
                  <a:gd name="T14" fmla="*/ 11 w 25"/>
                  <a:gd name="T15" fmla="*/ 0 h 28"/>
                  <a:gd name="T16" fmla="*/ 11 w 25"/>
                  <a:gd name="T17" fmla="*/ 0 h 28"/>
                  <a:gd name="T18" fmla="*/ 7 w 25"/>
                  <a:gd name="T19" fmla="*/ 0 h 28"/>
                  <a:gd name="T20" fmla="*/ 4 w 25"/>
                  <a:gd name="T21" fmla="*/ 4 h 28"/>
                  <a:gd name="T22" fmla="*/ 0 w 25"/>
                  <a:gd name="T23" fmla="*/ 7 h 28"/>
                  <a:gd name="T24" fmla="*/ 0 w 25"/>
                  <a:gd name="T25" fmla="*/ 11 h 28"/>
                  <a:gd name="T26" fmla="*/ 0 w 25"/>
                  <a:gd name="T27" fmla="*/ 21 h 28"/>
                  <a:gd name="T28" fmla="*/ 0 w 25"/>
                  <a:gd name="T29" fmla="*/ 21 h 28"/>
                  <a:gd name="T30" fmla="*/ 4 w 25"/>
                  <a:gd name="T31" fmla="*/ 25 h 28"/>
                  <a:gd name="T32" fmla="*/ 7 w 25"/>
                  <a:gd name="T33" fmla="*/ 28 h 28"/>
                  <a:gd name="T34" fmla="*/ 14 w 25"/>
                  <a:gd name="T35" fmla="*/ 28 h 28"/>
                  <a:gd name="T36" fmla="*/ 18 w 25"/>
                  <a:gd name="T37" fmla="*/ 28 h 28"/>
                  <a:gd name="T38" fmla="*/ 21 w 25"/>
                  <a:gd name="T39" fmla="*/ 28 h 28"/>
                  <a:gd name="T40" fmla="*/ 25 w 25"/>
                  <a:gd name="T41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2" name="Freeform 356"/>
              <p:cNvSpPr>
                <a:spLocks/>
              </p:cNvSpPr>
              <p:nvPr userDrawn="1"/>
            </p:nvSpPr>
            <p:spPr bwMode="gray">
              <a:xfrm>
                <a:off x="913" y="-2847"/>
                <a:ext cx="82" cy="60"/>
              </a:xfrm>
              <a:custGeom>
                <a:avLst/>
                <a:gdLst>
                  <a:gd name="T0" fmla="*/ 11 w 71"/>
                  <a:gd name="T1" fmla="*/ 39 h 43"/>
                  <a:gd name="T2" fmla="*/ 11 w 71"/>
                  <a:gd name="T3" fmla="*/ 36 h 43"/>
                  <a:gd name="T4" fmla="*/ 14 w 71"/>
                  <a:gd name="T5" fmla="*/ 32 h 43"/>
                  <a:gd name="T6" fmla="*/ 18 w 71"/>
                  <a:gd name="T7" fmla="*/ 29 h 43"/>
                  <a:gd name="T8" fmla="*/ 22 w 71"/>
                  <a:gd name="T9" fmla="*/ 29 h 43"/>
                  <a:gd name="T10" fmla="*/ 25 w 71"/>
                  <a:gd name="T11" fmla="*/ 29 h 43"/>
                  <a:gd name="T12" fmla="*/ 32 w 71"/>
                  <a:gd name="T13" fmla="*/ 32 h 43"/>
                  <a:gd name="T14" fmla="*/ 32 w 71"/>
                  <a:gd name="T15" fmla="*/ 32 h 43"/>
                  <a:gd name="T16" fmla="*/ 32 w 71"/>
                  <a:gd name="T17" fmla="*/ 36 h 43"/>
                  <a:gd name="T18" fmla="*/ 39 w 71"/>
                  <a:gd name="T19" fmla="*/ 39 h 43"/>
                  <a:gd name="T20" fmla="*/ 43 w 71"/>
                  <a:gd name="T21" fmla="*/ 43 h 43"/>
                  <a:gd name="T22" fmla="*/ 50 w 71"/>
                  <a:gd name="T23" fmla="*/ 43 h 43"/>
                  <a:gd name="T24" fmla="*/ 57 w 71"/>
                  <a:gd name="T25" fmla="*/ 39 h 43"/>
                  <a:gd name="T26" fmla="*/ 64 w 71"/>
                  <a:gd name="T27" fmla="*/ 32 h 43"/>
                  <a:gd name="T28" fmla="*/ 67 w 71"/>
                  <a:gd name="T29" fmla="*/ 32 h 43"/>
                  <a:gd name="T30" fmla="*/ 67 w 71"/>
                  <a:gd name="T31" fmla="*/ 29 h 43"/>
                  <a:gd name="T32" fmla="*/ 71 w 71"/>
                  <a:gd name="T33" fmla="*/ 25 h 43"/>
                  <a:gd name="T34" fmla="*/ 71 w 71"/>
                  <a:gd name="T35" fmla="*/ 22 h 43"/>
                  <a:gd name="T36" fmla="*/ 67 w 71"/>
                  <a:gd name="T37" fmla="*/ 18 h 43"/>
                  <a:gd name="T38" fmla="*/ 60 w 71"/>
                  <a:gd name="T39" fmla="*/ 14 h 43"/>
                  <a:gd name="T40" fmla="*/ 39 w 71"/>
                  <a:gd name="T41" fmla="*/ 4 h 43"/>
                  <a:gd name="T42" fmla="*/ 39 w 71"/>
                  <a:gd name="T43" fmla="*/ 0 h 43"/>
                  <a:gd name="T44" fmla="*/ 36 w 71"/>
                  <a:gd name="T45" fmla="*/ 0 h 43"/>
                  <a:gd name="T46" fmla="*/ 32 w 71"/>
                  <a:gd name="T47" fmla="*/ 0 h 43"/>
                  <a:gd name="T48" fmla="*/ 25 w 71"/>
                  <a:gd name="T49" fmla="*/ 0 h 43"/>
                  <a:gd name="T50" fmla="*/ 18 w 71"/>
                  <a:gd name="T51" fmla="*/ 4 h 43"/>
                  <a:gd name="T52" fmla="*/ 11 w 71"/>
                  <a:gd name="T53" fmla="*/ 11 h 43"/>
                  <a:gd name="T54" fmla="*/ 11 w 71"/>
                  <a:gd name="T55" fmla="*/ 11 h 43"/>
                  <a:gd name="T56" fmla="*/ 7 w 71"/>
                  <a:gd name="T57" fmla="*/ 14 h 43"/>
                  <a:gd name="T58" fmla="*/ 4 w 71"/>
                  <a:gd name="T59" fmla="*/ 18 h 43"/>
                  <a:gd name="T60" fmla="*/ 0 w 71"/>
                  <a:gd name="T61" fmla="*/ 22 h 43"/>
                  <a:gd name="T62" fmla="*/ 0 w 71"/>
                  <a:gd name="T63" fmla="*/ 25 h 43"/>
                  <a:gd name="T64" fmla="*/ 0 w 71"/>
                  <a:gd name="T65" fmla="*/ 29 h 43"/>
                  <a:gd name="T66" fmla="*/ 4 w 71"/>
                  <a:gd name="T67" fmla="*/ 32 h 43"/>
                  <a:gd name="T68" fmla="*/ 11 w 71"/>
                  <a:gd name="T6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3" name="Freeform 357"/>
              <p:cNvSpPr>
                <a:spLocks/>
              </p:cNvSpPr>
              <p:nvPr userDrawn="1"/>
            </p:nvSpPr>
            <p:spPr bwMode="gray">
              <a:xfrm>
                <a:off x="911" y="-2790"/>
                <a:ext cx="73" cy="7"/>
              </a:xfrm>
              <a:custGeom>
                <a:avLst/>
                <a:gdLst>
                  <a:gd name="T0" fmla="*/ 10 w 63"/>
                  <a:gd name="T1" fmla="*/ 35 h 35"/>
                  <a:gd name="T2" fmla="*/ 10 w 63"/>
                  <a:gd name="T3" fmla="*/ 35 h 35"/>
                  <a:gd name="T4" fmla="*/ 17 w 63"/>
                  <a:gd name="T5" fmla="*/ 35 h 35"/>
                  <a:gd name="T6" fmla="*/ 25 w 63"/>
                  <a:gd name="T7" fmla="*/ 35 h 35"/>
                  <a:gd name="T8" fmla="*/ 35 w 63"/>
                  <a:gd name="T9" fmla="*/ 35 h 35"/>
                  <a:gd name="T10" fmla="*/ 39 w 63"/>
                  <a:gd name="T11" fmla="*/ 31 h 35"/>
                  <a:gd name="T12" fmla="*/ 42 w 63"/>
                  <a:gd name="T13" fmla="*/ 28 h 35"/>
                  <a:gd name="T14" fmla="*/ 49 w 63"/>
                  <a:gd name="T15" fmla="*/ 21 h 35"/>
                  <a:gd name="T16" fmla="*/ 53 w 63"/>
                  <a:gd name="T17" fmla="*/ 17 h 35"/>
                  <a:gd name="T18" fmla="*/ 56 w 63"/>
                  <a:gd name="T19" fmla="*/ 17 h 35"/>
                  <a:gd name="T20" fmla="*/ 60 w 63"/>
                  <a:gd name="T21" fmla="*/ 17 h 35"/>
                  <a:gd name="T22" fmla="*/ 63 w 63"/>
                  <a:gd name="T23" fmla="*/ 17 h 35"/>
                  <a:gd name="T24" fmla="*/ 63 w 63"/>
                  <a:gd name="T25" fmla="*/ 14 h 35"/>
                  <a:gd name="T26" fmla="*/ 63 w 63"/>
                  <a:gd name="T27" fmla="*/ 10 h 35"/>
                  <a:gd name="T28" fmla="*/ 60 w 63"/>
                  <a:gd name="T29" fmla="*/ 7 h 35"/>
                  <a:gd name="T30" fmla="*/ 53 w 63"/>
                  <a:gd name="T31" fmla="*/ 3 h 35"/>
                  <a:gd name="T32" fmla="*/ 42 w 63"/>
                  <a:gd name="T33" fmla="*/ 3 h 35"/>
                  <a:gd name="T34" fmla="*/ 32 w 63"/>
                  <a:gd name="T35" fmla="*/ 0 h 35"/>
                  <a:gd name="T36" fmla="*/ 25 w 63"/>
                  <a:gd name="T37" fmla="*/ 0 h 35"/>
                  <a:gd name="T38" fmla="*/ 17 w 63"/>
                  <a:gd name="T39" fmla="*/ 0 h 35"/>
                  <a:gd name="T40" fmla="*/ 14 w 63"/>
                  <a:gd name="T41" fmla="*/ 0 h 35"/>
                  <a:gd name="T42" fmla="*/ 14 w 63"/>
                  <a:gd name="T43" fmla="*/ 0 h 35"/>
                  <a:gd name="T44" fmla="*/ 10 w 63"/>
                  <a:gd name="T45" fmla="*/ 3 h 35"/>
                  <a:gd name="T46" fmla="*/ 7 w 63"/>
                  <a:gd name="T47" fmla="*/ 10 h 35"/>
                  <a:gd name="T48" fmla="*/ 3 w 63"/>
                  <a:gd name="T49" fmla="*/ 14 h 35"/>
                  <a:gd name="T50" fmla="*/ 0 w 63"/>
                  <a:gd name="T51" fmla="*/ 21 h 35"/>
                  <a:gd name="T52" fmla="*/ 3 w 63"/>
                  <a:gd name="T53" fmla="*/ 28 h 35"/>
                  <a:gd name="T54" fmla="*/ 10 w 63"/>
                  <a:gd name="T5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4" name="Freeform 358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>
                  <a:gd name="T0" fmla="*/ 18 w 18"/>
                  <a:gd name="T1" fmla="*/ 15 h 29"/>
                  <a:gd name="T2" fmla="*/ 18 w 18"/>
                  <a:gd name="T3" fmla="*/ 15 h 29"/>
                  <a:gd name="T4" fmla="*/ 18 w 18"/>
                  <a:gd name="T5" fmla="*/ 11 h 29"/>
                  <a:gd name="T6" fmla="*/ 18 w 18"/>
                  <a:gd name="T7" fmla="*/ 8 h 29"/>
                  <a:gd name="T8" fmla="*/ 18 w 18"/>
                  <a:gd name="T9" fmla="*/ 4 h 29"/>
                  <a:gd name="T10" fmla="*/ 18 w 18"/>
                  <a:gd name="T11" fmla="*/ 0 h 29"/>
                  <a:gd name="T12" fmla="*/ 14 w 18"/>
                  <a:gd name="T13" fmla="*/ 0 h 29"/>
                  <a:gd name="T14" fmla="*/ 10 w 18"/>
                  <a:gd name="T15" fmla="*/ 0 h 29"/>
                  <a:gd name="T16" fmla="*/ 7 w 18"/>
                  <a:gd name="T17" fmla="*/ 4 h 29"/>
                  <a:gd name="T18" fmla="*/ 3 w 18"/>
                  <a:gd name="T19" fmla="*/ 11 h 29"/>
                  <a:gd name="T20" fmla="*/ 0 w 18"/>
                  <a:gd name="T21" fmla="*/ 15 h 29"/>
                  <a:gd name="T22" fmla="*/ 0 w 18"/>
                  <a:gd name="T23" fmla="*/ 22 h 29"/>
                  <a:gd name="T24" fmla="*/ 0 w 18"/>
                  <a:gd name="T25" fmla="*/ 29 h 29"/>
                  <a:gd name="T26" fmla="*/ 0 w 18"/>
                  <a:gd name="T27" fmla="*/ 29 h 29"/>
                  <a:gd name="T28" fmla="*/ 3 w 18"/>
                  <a:gd name="T29" fmla="*/ 29 h 29"/>
                  <a:gd name="T30" fmla="*/ 7 w 18"/>
                  <a:gd name="T31" fmla="*/ 29 h 29"/>
                  <a:gd name="T32" fmla="*/ 10 w 18"/>
                  <a:gd name="T33" fmla="*/ 29 h 29"/>
                  <a:gd name="T34" fmla="*/ 14 w 18"/>
                  <a:gd name="T35" fmla="*/ 22 h 29"/>
                  <a:gd name="T36" fmla="*/ 18 w 18"/>
                  <a:gd name="T37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5" name="Freeform 359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84"/>
              </a:xfrm>
              <a:custGeom>
                <a:avLst/>
                <a:gdLst>
                  <a:gd name="T0" fmla="*/ 7 w 120"/>
                  <a:gd name="T1" fmla="*/ 70 h 95"/>
                  <a:gd name="T2" fmla="*/ 14 w 120"/>
                  <a:gd name="T3" fmla="*/ 74 h 95"/>
                  <a:gd name="T4" fmla="*/ 25 w 120"/>
                  <a:gd name="T5" fmla="*/ 74 h 95"/>
                  <a:gd name="T6" fmla="*/ 29 w 120"/>
                  <a:gd name="T7" fmla="*/ 70 h 95"/>
                  <a:gd name="T8" fmla="*/ 32 w 120"/>
                  <a:gd name="T9" fmla="*/ 67 h 95"/>
                  <a:gd name="T10" fmla="*/ 39 w 120"/>
                  <a:gd name="T11" fmla="*/ 70 h 95"/>
                  <a:gd name="T12" fmla="*/ 50 w 120"/>
                  <a:gd name="T13" fmla="*/ 70 h 95"/>
                  <a:gd name="T14" fmla="*/ 53 w 120"/>
                  <a:gd name="T15" fmla="*/ 67 h 95"/>
                  <a:gd name="T16" fmla="*/ 60 w 120"/>
                  <a:gd name="T17" fmla="*/ 67 h 95"/>
                  <a:gd name="T18" fmla="*/ 60 w 120"/>
                  <a:gd name="T19" fmla="*/ 70 h 95"/>
                  <a:gd name="T20" fmla="*/ 57 w 120"/>
                  <a:gd name="T21" fmla="*/ 74 h 95"/>
                  <a:gd name="T22" fmla="*/ 43 w 120"/>
                  <a:gd name="T23" fmla="*/ 81 h 95"/>
                  <a:gd name="T24" fmla="*/ 29 w 120"/>
                  <a:gd name="T25" fmla="*/ 88 h 95"/>
                  <a:gd name="T26" fmla="*/ 29 w 120"/>
                  <a:gd name="T27" fmla="*/ 91 h 95"/>
                  <a:gd name="T28" fmla="*/ 39 w 120"/>
                  <a:gd name="T29" fmla="*/ 95 h 95"/>
                  <a:gd name="T30" fmla="*/ 57 w 120"/>
                  <a:gd name="T31" fmla="*/ 91 h 95"/>
                  <a:gd name="T32" fmla="*/ 71 w 120"/>
                  <a:gd name="T33" fmla="*/ 81 h 95"/>
                  <a:gd name="T34" fmla="*/ 78 w 120"/>
                  <a:gd name="T35" fmla="*/ 77 h 95"/>
                  <a:gd name="T36" fmla="*/ 81 w 120"/>
                  <a:gd name="T37" fmla="*/ 74 h 95"/>
                  <a:gd name="T38" fmla="*/ 85 w 120"/>
                  <a:gd name="T39" fmla="*/ 77 h 95"/>
                  <a:gd name="T40" fmla="*/ 88 w 120"/>
                  <a:gd name="T41" fmla="*/ 77 h 95"/>
                  <a:gd name="T42" fmla="*/ 95 w 120"/>
                  <a:gd name="T43" fmla="*/ 74 h 95"/>
                  <a:gd name="T44" fmla="*/ 99 w 120"/>
                  <a:gd name="T45" fmla="*/ 74 h 95"/>
                  <a:gd name="T46" fmla="*/ 110 w 120"/>
                  <a:gd name="T47" fmla="*/ 74 h 95"/>
                  <a:gd name="T48" fmla="*/ 113 w 120"/>
                  <a:gd name="T49" fmla="*/ 70 h 95"/>
                  <a:gd name="T50" fmla="*/ 117 w 120"/>
                  <a:gd name="T51" fmla="*/ 60 h 95"/>
                  <a:gd name="T52" fmla="*/ 120 w 120"/>
                  <a:gd name="T53" fmla="*/ 45 h 95"/>
                  <a:gd name="T54" fmla="*/ 117 w 120"/>
                  <a:gd name="T55" fmla="*/ 35 h 95"/>
                  <a:gd name="T56" fmla="*/ 113 w 120"/>
                  <a:gd name="T57" fmla="*/ 35 h 95"/>
                  <a:gd name="T58" fmla="*/ 106 w 120"/>
                  <a:gd name="T59" fmla="*/ 38 h 95"/>
                  <a:gd name="T60" fmla="*/ 99 w 120"/>
                  <a:gd name="T61" fmla="*/ 38 h 95"/>
                  <a:gd name="T62" fmla="*/ 95 w 120"/>
                  <a:gd name="T63" fmla="*/ 31 h 95"/>
                  <a:gd name="T64" fmla="*/ 88 w 120"/>
                  <a:gd name="T65" fmla="*/ 17 h 95"/>
                  <a:gd name="T66" fmla="*/ 88 w 120"/>
                  <a:gd name="T67" fmla="*/ 7 h 95"/>
                  <a:gd name="T68" fmla="*/ 85 w 120"/>
                  <a:gd name="T69" fmla="*/ 0 h 95"/>
                  <a:gd name="T70" fmla="*/ 81 w 120"/>
                  <a:gd name="T71" fmla="*/ 0 h 95"/>
                  <a:gd name="T72" fmla="*/ 74 w 120"/>
                  <a:gd name="T73" fmla="*/ 3 h 95"/>
                  <a:gd name="T74" fmla="*/ 67 w 120"/>
                  <a:gd name="T75" fmla="*/ 14 h 95"/>
                  <a:gd name="T76" fmla="*/ 67 w 120"/>
                  <a:gd name="T77" fmla="*/ 21 h 95"/>
                  <a:gd name="T78" fmla="*/ 67 w 120"/>
                  <a:gd name="T79" fmla="*/ 28 h 95"/>
                  <a:gd name="T80" fmla="*/ 74 w 120"/>
                  <a:gd name="T81" fmla="*/ 31 h 95"/>
                  <a:gd name="T82" fmla="*/ 67 w 120"/>
                  <a:gd name="T83" fmla="*/ 38 h 95"/>
                  <a:gd name="T84" fmla="*/ 64 w 120"/>
                  <a:gd name="T85" fmla="*/ 45 h 95"/>
                  <a:gd name="T86" fmla="*/ 57 w 120"/>
                  <a:gd name="T87" fmla="*/ 49 h 95"/>
                  <a:gd name="T88" fmla="*/ 57 w 120"/>
                  <a:gd name="T89" fmla="*/ 38 h 95"/>
                  <a:gd name="T90" fmla="*/ 53 w 120"/>
                  <a:gd name="T91" fmla="*/ 28 h 95"/>
                  <a:gd name="T92" fmla="*/ 46 w 120"/>
                  <a:gd name="T93" fmla="*/ 24 h 95"/>
                  <a:gd name="T94" fmla="*/ 39 w 120"/>
                  <a:gd name="T95" fmla="*/ 28 h 95"/>
                  <a:gd name="T96" fmla="*/ 32 w 120"/>
                  <a:gd name="T97" fmla="*/ 24 h 95"/>
                  <a:gd name="T98" fmla="*/ 32 w 120"/>
                  <a:gd name="T99" fmla="*/ 21 h 95"/>
                  <a:gd name="T100" fmla="*/ 25 w 120"/>
                  <a:gd name="T101" fmla="*/ 17 h 95"/>
                  <a:gd name="T102" fmla="*/ 14 w 120"/>
                  <a:gd name="T103" fmla="*/ 17 h 95"/>
                  <a:gd name="T104" fmla="*/ 11 w 120"/>
                  <a:gd name="T105" fmla="*/ 24 h 95"/>
                  <a:gd name="T106" fmla="*/ 7 w 120"/>
                  <a:gd name="T107" fmla="*/ 35 h 95"/>
                  <a:gd name="T108" fmla="*/ 7 w 120"/>
                  <a:gd name="T109" fmla="*/ 35 h 95"/>
                  <a:gd name="T110" fmla="*/ 7 w 120"/>
                  <a:gd name="T111" fmla="*/ 45 h 95"/>
                  <a:gd name="T112" fmla="*/ 4 w 120"/>
                  <a:gd name="T113" fmla="*/ 49 h 95"/>
                  <a:gd name="T114" fmla="*/ 0 w 120"/>
                  <a:gd name="T115" fmla="*/ 56 h 95"/>
                  <a:gd name="T116" fmla="*/ 0 w 120"/>
                  <a:gd name="T117" fmla="*/ 6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6" name="Freeform 360"/>
              <p:cNvSpPr>
                <a:spLocks/>
              </p:cNvSpPr>
              <p:nvPr userDrawn="1"/>
            </p:nvSpPr>
            <p:spPr bwMode="gray">
              <a:xfrm>
                <a:off x="1024" y="-2797"/>
                <a:ext cx="28" cy="53"/>
              </a:xfrm>
              <a:custGeom>
                <a:avLst/>
                <a:gdLst>
                  <a:gd name="T0" fmla="*/ 17 w 21"/>
                  <a:gd name="T1" fmla="*/ 38 h 53"/>
                  <a:gd name="T2" fmla="*/ 10 w 21"/>
                  <a:gd name="T3" fmla="*/ 10 h 53"/>
                  <a:gd name="T4" fmla="*/ 10 w 21"/>
                  <a:gd name="T5" fmla="*/ 10 h 53"/>
                  <a:gd name="T6" fmla="*/ 7 w 21"/>
                  <a:gd name="T7" fmla="*/ 7 h 53"/>
                  <a:gd name="T8" fmla="*/ 7 w 21"/>
                  <a:gd name="T9" fmla="*/ 3 h 53"/>
                  <a:gd name="T10" fmla="*/ 7 w 21"/>
                  <a:gd name="T11" fmla="*/ 3 h 53"/>
                  <a:gd name="T12" fmla="*/ 3 w 21"/>
                  <a:gd name="T13" fmla="*/ 0 h 53"/>
                  <a:gd name="T14" fmla="*/ 3 w 21"/>
                  <a:gd name="T15" fmla="*/ 3 h 53"/>
                  <a:gd name="T16" fmla="*/ 0 w 21"/>
                  <a:gd name="T17" fmla="*/ 7 h 53"/>
                  <a:gd name="T18" fmla="*/ 0 w 21"/>
                  <a:gd name="T19" fmla="*/ 14 h 53"/>
                  <a:gd name="T20" fmla="*/ 0 w 21"/>
                  <a:gd name="T21" fmla="*/ 24 h 53"/>
                  <a:gd name="T22" fmla="*/ 0 w 21"/>
                  <a:gd name="T23" fmla="*/ 28 h 53"/>
                  <a:gd name="T24" fmla="*/ 0 w 21"/>
                  <a:gd name="T25" fmla="*/ 31 h 53"/>
                  <a:gd name="T26" fmla="*/ 3 w 21"/>
                  <a:gd name="T27" fmla="*/ 38 h 53"/>
                  <a:gd name="T28" fmla="*/ 3 w 21"/>
                  <a:gd name="T29" fmla="*/ 42 h 53"/>
                  <a:gd name="T30" fmla="*/ 10 w 21"/>
                  <a:gd name="T31" fmla="*/ 49 h 53"/>
                  <a:gd name="T32" fmla="*/ 17 w 21"/>
                  <a:gd name="T33" fmla="*/ 53 h 53"/>
                  <a:gd name="T34" fmla="*/ 17 w 21"/>
                  <a:gd name="T35" fmla="*/ 53 h 53"/>
                  <a:gd name="T36" fmla="*/ 17 w 21"/>
                  <a:gd name="T37" fmla="*/ 53 h 53"/>
                  <a:gd name="T38" fmla="*/ 21 w 21"/>
                  <a:gd name="T39" fmla="*/ 49 h 53"/>
                  <a:gd name="T40" fmla="*/ 21 w 21"/>
                  <a:gd name="T41" fmla="*/ 49 h 53"/>
                  <a:gd name="T42" fmla="*/ 21 w 21"/>
                  <a:gd name="T43" fmla="*/ 42 h 53"/>
                  <a:gd name="T44" fmla="*/ 17 w 21"/>
                  <a:gd name="T45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7" name="Freeform 361"/>
              <p:cNvSpPr>
                <a:spLocks/>
              </p:cNvSpPr>
              <p:nvPr userDrawn="1"/>
            </p:nvSpPr>
            <p:spPr bwMode="gray">
              <a:xfrm>
                <a:off x="970" y="-2723"/>
                <a:ext cx="82" cy="79"/>
              </a:xfrm>
              <a:custGeom>
                <a:avLst/>
                <a:gdLst>
                  <a:gd name="T0" fmla="*/ 0 w 77"/>
                  <a:gd name="T1" fmla="*/ 24 h 95"/>
                  <a:gd name="T2" fmla="*/ 7 w 77"/>
                  <a:gd name="T3" fmla="*/ 35 h 95"/>
                  <a:gd name="T4" fmla="*/ 14 w 77"/>
                  <a:gd name="T5" fmla="*/ 53 h 95"/>
                  <a:gd name="T6" fmla="*/ 21 w 77"/>
                  <a:gd name="T7" fmla="*/ 53 h 95"/>
                  <a:gd name="T8" fmla="*/ 31 w 77"/>
                  <a:gd name="T9" fmla="*/ 56 h 95"/>
                  <a:gd name="T10" fmla="*/ 39 w 77"/>
                  <a:gd name="T11" fmla="*/ 60 h 95"/>
                  <a:gd name="T12" fmla="*/ 39 w 77"/>
                  <a:gd name="T13" fmla="*/ 77 h 95"/>
                  <a:gd name="T14" fmla="*/ 49 w 77"/>
                  <a:gd name="T15" fmla="*/ 91 h 95"/>
                  <a:gd name="T16" fmla="*/ 63 w 77"/>
                  <a:gd name="T17" fmla="*/ 95 h 95"/>
                  <a:gd name="T18" fmla="*/ 77 w 77"/>
                  <a:gd name="T19" fmla="*/ 88 h 95"/>
                  <a:gd name="T20" fmla="*/ 77 w 77"/>
                  <a:gd name="T21" fmla="*/ 88 h 95"/>
                  <a:gd name="T22" fmla="*/ 70 w 77"/>
                  <a:gd name="T23" fmla="*/ 88 h 95"/>
                  <a:gd name="T24" fmla="*/ 67 w 77"/>
                  <a:gd name="T25" fmla="*/ 91 h 95"/>
                  <a:gd name="T26" fmla="*/ 67 w 77"/>
                  <a:gd name="T27" fmla="*/ 91 h 95"/>
                  <a:gd name="T28" fmla="*/ 67 w 77"/>
                  <a:gd name="T29" fmla="*/ 77 h 95"/>
                  <a:gd name="T30" fmla="*/ 63 w 77"/>
                  <a:gd name="T31" fmla="*/ 56 h 95"/>
                  <a:gd name="T32" fmla="*/ 60 w 77"/>
                  <a:gd name="T33" fmla="*/ 45 h 95"/>
                  <a:gd name="T34" fmla="*/ 63 w 77"/>
                  <a:gd name="T35" fmla="*/ 35 h 95"/>
                  <a:gd name="T36" fmla="*/ 70 w 77"/>
                  <a:gd name="T37" fmla="*/ 24 h 95"/>
                  <a:gd name="T38" fmla="*/ 70 w 77"/>
                  <a:gd name="T39" fmla="*/ 10 h 95"/>
                  <a:gd name="T40" fmla="*/ 63 w 77"/>
                  <a:gd name="T41" fmla="*/ 3 h 95"/>
                  <a:gd name="T42" fmla="*/ 56 w 77"/>
                  <a:gd name="T43" fmla="*/ 3 h 95"/>
                  <a:gd name="T44" fmla="*/ 46 w 77"/>
                  <a:gd name="T45" fmla="*/ 0 h 95"/>
                  <a:gd name="T46" fmla="*/ 39 w 77"/>
                  <a:gd name="T47" fmla="*/ 0 h 95"/>
                  <a:gd name="T48" fmla="*/ 39 w 77"/>
                  <a:gd name="T49" fmla="*/ 10 h 95"/>
                  <a:gd name="T50" fmla="*/ 42 w 77"/>
                  <a:gd name="T51" fmla="*/ 24 h 95"/>
                  <a:gd name="T52" fmla="*/ 46 w 77"/>
                  <a:gd name="T53" fmla="*/ 35 h 95"/>
                  <a:gd name="T54" fmla="*/ 42 w 77"/>
                  <a:gd name="T55" fmla="*/ 42 h 95"/>
                  <a:gd name="T56" fmla="*/ 31 w 77"/>
                  <a:gd name="T57" fmla="*/ 35 h 95"/>
                  <a:gd name="T58" fmla="*/ 17 w 77"/>
                  <a:gd name="T59" fmla="*/ 21 h 95"/>
                  <a:gd name="T60" fmla="*/ 14 w 77"/>
                  <a:gd name="T61" fmla="*/ 10 h 95"/>
                  <a:gd name="T62" fmla="*/ 10 w 77"/>
                  <a:gd name="T63" fmla="*/ 7 h 95"/>
                  <a:gd name="T64" fmla="*/ 3 w 77"/>
                  <a:gd name="T65" fmla="*/ 7 h 95"/>
                  <a:gd name="T66" fmla="*/ 0 w 77"/>
                  <a:gd name="T67" fmla="*/ 10 h 95"/>
                  <a:gd name="T68" fmla="*/ 0 w 77"/>
                  <a:gd name="T69" fmla="*/ 2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8" name="Freeform 362"/>
              <p:cNvSpPr>
                <a:spLocks/>
              </p:cNvSpPr>
              <p:nvPr userDrawn="1"/>
            </p:nvSpPr>
            <p:spPr bwMode="gray">
              <a:xfrm>
                <a:off x="1052" y="-2663"/>
                <a:ext cx="41" cy="49"/>
              </a:xfrm>
              <a:custGeom>
                <a:avLst/>
                <a:gdLst>
                  <a:gd name="T0" fmla="*/ 24 w 42"/>
                  <a:gd name="T1" fmla="*/ 49 h 49"/>
                  <a:gd name="T2" fmla="*/ 24 w 42"/>
                  <a:gd name="T3" fmla="*/ 49 h 49"/>
                  <a:gd name="T4" fmla="*/ 31 w 42"/>
                  <a:gd name="T5" fmla="*/ 45 h 49"/>
                  <a:gd name="T6" fmla="*/ 35 w 42"/>
                  <a:gd name="T7" fmla="*/ 45 h 49"/>
                  <a:gd name="T8" fmla="*/ 39 w 42"/>
                  <a:gd name="T9" fmla="*/ 38 h 49"/>
                  <a:gd name="T10" fmla="*/ 42 w 42"/>
                  <a:gd name="T11" fmla="*/ 38 h 49"/>
                  <a:gd name="T12" fmla="*/ 42 w 42"/>
                  <a:gd name="T13" fmla="*/ 35 h 49"/>
                  <a:gd name="T14" fmla="*/ 42 w 42"/>
                  <a:gd name="T15" fmla="*/ 28 h 49"/>
                  <a:gd name="T16" fmla="*/ 42 w 42"/>
                  <a:gd name="T17" fmla="*/ 21 h 49"/>
                  <a:gd name="T18" fmla="*/ 39 w 42"/>
                  <a:gd name="T19" fmla="*/ 14 h 49"/>
                  <a:gd name="T20" fmla="*/ 39 w 42"/>
                  <a:gd name="T21" fmla="*/ 14 h 49"/>
                  <a:gd name="T22" fmla="*/ 35 w 42"/>
                  <a:gd name="T23" fmla="*/ 10 h 49"/>
                  <a:gd name="T24" fmla="*/ 31 w 42"/>
                  <a:gd name="T25" fmla="*/ 7 h 49"/>
                  <a:gd name="T26" fmla="*/ 24 w 42"/>
                  <a:gd name="T27" fmla="*/ 3 h 49"/>
                  <a:gd name="T28" fmla="*/ 17 w 42"/>
                  <a:gd name="T29" fmla="*/ 0 h 49"/>
                  <a:gd name="T30" fmla="*/ 10 w 42"/>
                  <a:gd name="T31" fmla="*/ 3 h 49"/>
                  <a:gd name="T32" fmla="*/ 10 w 42"/>
                  <a:gd name="T33" fmla="*/ 3 h 49"/>
                  <a:gd name="T34" fmla="*/ 7 w 42"/>
                  <a:gd name="T35" fmla="*/ 3 h 49"/>
                  <a:gd name="T36" fmla="*/ 7 w 42"/>
                  <a:gd name="T37" fmla="*/ 3 h 49"/>
                  <a:gd name="T38" fmla="*/ 3 w 42"/>
                  <a:gd name="T39" fmla="*/ 0 h 49"/>
                  <a:gd name="T40" fmla="*/ 3 w 42"/>
                  <a:gd name="T41" fmla="*/ 3 h 49"/>
                  <a:gd name="T42" fmla="*/ 0 w 42"/>
                  <a:gd name="T43" fmla="*/ 3 h 49"/>
                  <a:gd name="T44" fmla="*/ 0 w 42"/>
                  <a:gd name="T45" fmla="*/ 7 h 49"/>
                  <a:gd name="T46" fmla="*/ 3 w 42"/>
                  <a:gd name="T47" fmla="*/ 14 h 49"/>
                  <a:gd name="T48" fmla="*/ 3 w 42"/>
                  <a:gd name="T49" fmla="*/ 17 h 49"/>
                  <a:gd name="T50" fmla="*/ 3 w 42"/>
                  <a:gd name="T51" fmla="*/ 21 h 49"/>
                  <a:gd name="T52" fmla="*/ 3 w 42"/>
                  <a:gd name="T53" fmla="*/ 28 h 49"/>
                  <a:gd name="T54" fmla="*/ 0 w 42"/>
                  <a:gd name="T55" fmla="*/ 35 h 49"/>
                  <a:gd name="T56" fmla="*/ 0 w 42"/>
                  <a:gd name="T57" fmla="*/ 42 h 49"/>
                  <a:gd name="T58" fmla="*/ 14 w 42"/>
                  <a:gd name="T59" fmla="*/ 38 h 49"/>
                  <a:gd name="T60" fmla="*/ 24 w 42"/>
                  <a:gd name="T6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9" name="Freeform 363"/>
              <p:cNvSpPr>
                <a:spLocks/>
              </p:cNvSpPr>
              <p:nvPr userDrawn="1"/>
            </p:nvSpPr>
            <p:spPr bwMode="gray">
              <a:xfrm>
                <a:off x="1104" y="-2681"/>
                <a:ext cx="173" cy="102"/>
              </a:xfrm>
              <a:custGeom>
                <a:avLst/>
                <a:gdLst>
                  <a:gd name="T0" fmla="*/ 28 w 176"/>
                  <a:gd name="T1" fmla="*/ 28 h 102"/>
                  <a:gd name="T2" fmla="*/ 31 w 176"/>
                  <a:gd name="T3" fmla="*/ 25 h 102"/>
                  <a:gd name="T4" fmla="*/ 35 w 176"/>
                  <a:gd name="T5" fmla="*/ 28 h 102"/>
                  <a:gd name="T6" fmla="*/ 38 w 176"/>
                  <a:gd name="T7" fmla="*/ 39 h 102"/>
                  <a:gd name="T8" fmla="*/ 45 w 176"/>
                  <a:gd name="T9" fmla="*/ 74 h 102"/>
                  <a:gd name="T10" fmla="*/ 42 w 176"/>
                  <a:gd name="T11" fmla="*/ 74 h 102"/>
                  <a:gd name="T12" fmla="*/ 38 w 176"/>
                  <a:gd name="T13" fmla="*/ 81 h 102"/>
                  <a:gd name="T14" fmla="*/ 42 w 176"/>
                  <a:gd name="T15" fmla="*/ 92 h 102"/>
                  <a:gd name="T16" fmla="*/ 52 w 176"/>
                  <a:gd name="T17" fmla="*/ 92 h 102"/>
                  <a:gd name="T18" fmla="*/ 56 w 176"/>
                  <a:gd name="T19" fmla="*/ 92 h 102"/>
                  <a:gd name="T20" fmla="*/ 63 w 176"/>
                  <a:gd name="T21" fmla="*/ 88 h 102"/>
                  <a:gd name="T22" fmla="*/ 70 w 176"/>
                  <a:gd name="T23" fmla="*/ 92 h 102"/>
                  <a:gd name="T24" fmla="*/ 74 w 176"/>
                  <a:gd name="T25" fmla="*/ 95 h 102"/>
                  <a:gd name="T26" fmla="*/ 84 w 176"/>
                  <a:gd name="T27" fmla="*/ 102 h 102"/>
                  <a:gd name="T28" fmla="*/ 102 w 176"/>
                  <a:gd name="T29" fmla="*/ 102 h 102"/>
                  <a:gd name="T30" fmla="*/ 123 w 176"/>
                  <a:gd name="T31" fmla="*/ 102 h 102"/>
                  <a:gd name="T32" fmla="*/ 123 w 176"/>
                  <a:gd name="T33" fmla="*/ 99 h 102"/>
                  <a:gd name="T34" fmla="*/ 126 w 176"/>
                  <a:gd name="T35" fmla="*/ 92 h 102"/>
                  <a:gd name="T36" fmla="*/ 130 w 176"/>
                  <a:gd name="T37" fmla="*/ 92 h 102"/>
                  <a:gd name="T38" fmla="*/ 144 w 176"/>
                  <a:gd name="T39" fmla="*/ 99 h 102"/>
                  <a:gd name="T40" fmla="*/ 151 w 176"/>
                  <a:gd name="T41" fmla="*/ 99 h 102"/>
                  <a:gd name="T42" fmla="*/ 158 w 176"/>
                  <a:gd name="T43" fmla="*/ 95 h 102"/>
                  <a:gd name="T44" fmla="*/ 162 w 176"/>
                  <a:gd name="T45" fmla="*/ 88 h 102"/>
                  <a:gd name="T46" fmla="*/ 162 w 176"/>
                  <a:gd name="T47" fmla="*/ 81 h 102"/>
                  <a:gd name="T48" fmla="*/ 169 w 176"/>
                  <a:gd name="T49" fmla="*/ 77 h 102"/>
                  <a:gd name="T50" fmla="*/ 172 w 176"/>
                  <a:gd name="T51" fmla="*/ 70 h 102"/>
                  <a:gd name="T52" fmla="*/ 172 w 176"/>
                  <a:gd name="T53" fmla="*/ 67 h 102"/>
                  <a:gd name="T54" fmla="*/ 176 w 176"/>
                  <a:gd name="T55" fmla="*/ 63 h 102"/>
                  <a:gd name="T56" fmla="*/ 169 w 176"/>
                  <a:gd name="T57" fmla="*/ 56 h 102"/>
                  <a:gd name="T58" fmla="*/ 148 w 176"/>
                  <a:gd name="T59" fmla="*/ 53 h 102"/>
                  <a:gd name="T60" fmla="*/ 141 w 176"/>
                  <a:gd name="T61" fmla="*/ 49 h 102"/>
                  <a:gd name="T62" fmla="*/ 123 w 176"/>
                  <a:gd name="T63" fmla="*/ 46 h 102"/>
                  <a:gd name="T64" fmla="*/ 116 w 176"/>
                  <a:gd name="T65" fmla="*/ 49 h 102"/>
                  <a:gd name="T66" fmla="*/ 105 w 176"/>
                  <a:gd name="T67" fmla="*/ 53 h 102"/>
                  <a:gd name="T68" fmla="*/ 95 w 176"/>
                  <a:gd name="T69" fmla="*/ 53 h 102"/>
                  <a:gd name="T70" fmla="*/ 63 w 176"/>
                  <a:gd name="T71" fmla="*/ 35 h 102"/>
                  <a:gd name="T72" fmla="*/ 60 w 176"/>
                  <a:gd name="T73" fmla="*/ 28 h 102"/>
                  <a:gd name="T74" fmla="*/ 52 w 176"/>
                  <a:gd name="T75" fmla="*/ 25 h 102"/>
                  <a:gd name="T76" fmla="*/ 49 w 176"/>
                  <a:gd name="T77" fmla="*/ 25 h 102"/>
                  <a:gd name="T78" fmla="*/ 52 w 176"/>
                  <a:gd name="T79" fmla="*/ 21 h 102"/>
                  <a:gd name="T80" fmla="*/ 52 w 176"/>
                  <a:gd name="T81" fmla="*/ 18 h 102"/>
                  <a:gd name="T82" fmla="*/ 49 w 176"/>
                  <a:gd name="T83" fmla="*/ 11 h 102"/>
                  <a:gd name="T84" fmla="*/ 42 w 176"/>
                  <a:gd name="T85" fmla="*/ 11 h 102"/>
                  <a:gd name="T86" fmla="*/ 38 w 176"/>
                  <a:gd name="T87" fmla="*/ 11 h 102"/>
                  <a:gd name="T88" fmla="*/ 35 w 176"/>
                  <a:gd name="T89" fmla="*/ 14 h 102"/>
                  <a:gd name="T90" fmla="*/ 28 w 176"/>
                  <a:gd name="T91" fmla="*/ 14 h 102"/>
                  <a:gd name="T92" fmla="*/ 28 w 176"/>
                  <a:gd name="T93" fmla="*/ 7 h 102"/>
                  <a:gd name="T94" fmla="*/ 17 w 176"/>
                  <a:gd name="T95" fmla="*/ 3 h 102"/>
                  <a:gd name="T96" fmla="*/ 10 w 176"/>
                  <a:gd name="T97" fmla="*/ 3 h 102"/>
                  <a:gd name="T98" fmla="*/ 7 w 176"/>
                  <a:gd name="T99" fmla="*/ 0 h 102"/>
                  <a:gd name="T100" fmla="*/ 0 w 176"/>
                  <a:gd name="T101" fmla="*/ 0 h 102"/>
                  <a:gd name="T102" fmla="*/ 0 w 176"/>
                  <a:gd name="T103" fmla="*/ 7 h 102"/>
                  <a:gd name="T104" fmla="*/ 3 w 176"/>
                  <a:gd name="T105" fmla="*/ 25 h 102"/>
                  <a:gd name="T106" fmla="*/ 3 w 176"/>
                  <a:gd name="T107" fmla="*/ 28 h 102"/>
                  <a:gd name="T108" fmla="*/ 7 w 176"/>
                  <a:gd name="T109" fmla="*/ 35 h 102"/>
                  <a:gd name="T110" fmla="*/ 17 w 176"/>
                  <a:gd name="T111" fmla="*/ 3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0" name="Freeform 364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>
                  <a:gd name="T0" fmla="*/ 21 w 91"/>
                  <a:gd name="T1" fmla="*/ 35 h 109"/>
                  <a:gd name="T2" fmla="*/ 28 w 91"/>
                  <a:gd name="T3" fmla="*/ 42 h 109"/>
                  <a:gd name="T4" fmla="*/ 28 w 91"/>
                  <a:gd name="T5" fmla="*/ 46 h 109"/>
                  <a:gd name="T6" fmla="*/ 49 w 91"/>
                  <a:gd name="T7" fmla="*/ 71 h 109"/>
                  <a:gd name="T8" fmla="*/ 59 w 91"/>
                  <a:gd name="T9" fmla="*/ 78 h 109"/>
                  <a:gd name="T10" fmla="*/ 66 w 91"/>
                  <a:gd name="T11" fmla="*/ 81 h 109"/>
                  <a:gd name="T12" fmla="*/ 73 w 91"/>
                  <a:gd name="T13" fmla="*/ 81 h 109"/>
                  <a:gd name="T14" fmla="*/ 77 w 91"/>
                  <a:gd name="T15" fmla="*/ 92 h 109"/>
                  <a:gd name="T16" fmla="*/ 81 w 91"/>
                  <a:gd name="T17" fmla="*/ 99 h 109"/>
                  <a:gd name="T18" fmla="*/ 81 w 91"/>
                  <a:gd name="T19" fmla="*/ 106 h 109"/>
                  <a:gd name="T20" fmla="*/ 84 w 91"/>
                  <a:gd name="T21" fmla="*/ 106 h 109"/>
                  <a:gd name="T22" fmla="*/ 88 w 91"/>
                  <a:gd name="T23" fmla="*/ 99 h 109"/>
                  <a:gd name="T24" fmla="*/ 91 w 91"/>
                  <a:gd name="T25" fmla="*/ 95 h 109"/>
                  <a:gd name="T26" fmla="*/ 84 w 91"/>
                  <a:gd name="T27" fmla="*/ 78 h 109"/>
                  <a:gd name="T28" fmla="*/ 88 w 91"/>
                  <a:gd name="T29" fmla="*/ 63 h 109"/>
                  <a:gd name="T30" fmla="*/ 91 w 91"/>
                  <a:gd name="T31" fmla="*/ 49 h 109"/>
                  <a:gd name="T32" fmla="*/ 91 w 91"/>
                  <a:gd name="T33" fmla="*/ 39 h 109"/>
                  <a:gd name="T34" fmla="*/ 88 w 91"/>
                  <a:gd name="T35" fmla="*/ 28 h 109"/>
                  <a:gd name="T36" fmla="*/ 84 w 91"/>
                  <a:gd name="T37" fmla="*/ 28 h 109"/>
                  <a:gd name="T38" fmla="*/ 81 w 91"/>
                  <a:gd name="T39" fmla="*/ 32 h 109"/>
                  <a:gd name="T40" fmla="*/ 77 w 91"/>
                  <a:gd name="T41" fmla="*/ 35 h 109"/>
                  <a:gd name="T42" fmla="*/ 70 w 91"/>
                  <a:gd name="T43" fmla="*/ 49 h 109"/>
                  <a:gd name="T44" fmla="*/ 66 w 91"/>
                  <a:gd name="T45" fmla="*/ 46 h 109"/>
                  <a:gd name="T46" fmla="*/ 59 w 91"/>
                  <a:gd name="T47" fmla="*/ 35 h 109"/>
                  <a:gd name="T48" fmla="*/ 59 w 91"/>
                  <a:gd name="T49" fmla="*/ 21 h 109"/>
                  <a:gd name="T50" fmla="*/ 59 w 91"/>
                  <a:gd name="T51" fmla="*/ 14 h 109"/>
                  <a:gd name="T52" fmla="*/ 49 w 91"/>
                  <a:gd name="T53" fmla="*/ 11 h 109"/>
                  <a:gd name="T54" fmla="*/ 45 w 91"/>
                  <a:gd name="T55" fmla="*/ 14 h 109"/>
                  <a:gd name="T56" fmla="*/ 42 w 91"/>
                  <a:gd name="T57" fmla="*/ 21 h 109"/>
                  <a:gd name="T58" fmla="*/ 42 w 91"/>
                  <a:gd name="T59" fmla="*/ 28 h 109"/>
                  <a:gd name="T60" fmla="*/ 35 w 91"/>
                  <a:gd name="T61" fmla="*/ 25 h 109"/>
                  <a:gd name="T62" fmla="*/ 31 w 91"/>
                  <a:gd name="T63" fmla="*/ 18 h 109"/>
                  <a:gd name="T64" fmla="*/ 28 w 91"/>
                  <a:gd name="T65" fmla="*/ 11 h 109"/>
                  <a:gd name="T66" fmla="*/ 21 w 91"/>
                  <a:gd name="T67" fmla="*/ 4 h 109"/>
                  <a:gd name="T68" fmla="*/ 10 w 91"/>
                  <a:gd name="T69" fmla="*/ 0 h 109"/>
                  <a:gd name="T70" fmla="*/ 7 w 91"/>
                  <a:gd name="T71" fmla="*/ 0 h 109"/>
                  <a:gd name="T72" fmla="*/ 0 w 91"/>
                  <a:gd name="T73" fmla="*/ 11 h 109"/>
                  <a:gd name="T74" fmla="*/ 3 w 91"/>
                  <a:gd name="T75" fmla="*/ 21 h 109"/>
                  <a:gd name="T76" fmla="*/ 14 w 91"/>
                  <a:gd name="T77" fmla="*/ 28 h 109"/>
                  <a:gd name="T78" fmla="*/ 14 w 91"/>
                  <a:gd name="T79" fmla="*/ 3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1" name="Freeform 365"/>
              <p:cNvSpPr>
                <a:spLocks/>
              </p:cNvSpPr>
              <p:nvPr userDrawn="1"/>
            </p:nvSpPr>
            <p:spPr bwMode="gray">
              <a:xfrm>
                <a:off x="1118" y="-2850"/>
                <a:ext cx="47" cy="63"/>
              </a:xfrm>
              <a:custGeom>
                <a:avLst/>
                <a:gdLst>
                  <a:gd name="T0" fmla="*/ 42 w 42"/>
                  <a:gd name="T1" fmla="*/ 42 h 56"/>
                  <a:gd name="T2" fmla="*/ 17 w 42"/>
                  <a:gd name="T3" fmla="*/ 0 h 56"/>
                  <a:gd name="T4" fmla="*/ 17 w 42"/>
                  <a:gd name="T5" fmla="*/ 0 h 56"/>
                  <a:gd name="T6" fmla="*/ 14 w 42"/>
                  <a:gd name="T7" fmla="*/ 0 h 56"/>
                  <a:gd name="T8" fmla="*/ 10 w 42"/>
                  <a:gd name="T9" fmla="*/ 3 h 56"/>
                  <a:gd name="T10" fmla="*/ 7 w 42"/>
                  <a:gd name="T11" fmla="*/ 7 h 56"/>
                  <a:gd name="T12" fmla="*/ 3 w 42"/>
                  <a:gd name="T13" fmla="*/ 14 h 56"/>
                  <a:gd name="T14" fmla="*/ 3 w 42"/>
                  <a:gd name="T15" fmla="*/ 25 h 56"/>
                  <a:gd name="T16" fmla="*/ 0 w 42"/>
                  <a:gd name="T17" fmla="*/ 49 h 56"/>
                  <a:gd name="T18" fmla="*/ 3 w 42"/>
                  <a:gd name="T19" fmla="*/ 49 h 56"/>
                  <a:gd name="T20" fmla="*/ 7 w 42"/>
                  <a:gd name="T21" fmla="*/ 53 h 56"/>
                  <a:gd name="T22" fmla="*/ 10 w 42"/>
                  <a:gd name="T23" fmla="*/ 53 h 56"/>
                  <a:gd name="T24" fmla="*/ 17 w 42"/>
                  <a:gd name="T25" fmla="*/ 56 h 56"/>
                  <a:gd name="T26" fmla="*/ 24 w 42"/>
                  <a:gd name="T27" fmla="*/ 56 h 56"/>
                  <a:gd name="T28" fmla="*/ 31 w 42"/>
                  <a:gd name="T29" fmla="*/ 56 h 56"/>
                  <a:gd name="T30" fmla="*/ 35 w 42"/>
                  <a:gd name="T31" fmla="*/ 53 h 56"/>
                  <a:gd name="T32" fmla="*/ 38 w 42"/>
                  <a:gd name="T33" fmla="*/ 49 h 56"/>
                  <a:gd name="T34" fmla="*/ 42 w 42"/>
                  <a:gd name="T35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2" name="Freeform 366"/>
              <p:cNvSpPr>
                <a:spLocks/>
              </p:cNvSpPr>
              <p:nvPr userDrawn="1"/>
            </p:nvSpPr>
            <p:spPr bwMode="gray">
              <a:xfrm>
                <a:off x="1252" y="-2840"/>
                <a:ext cx="78" cy="155"/>
              </a:xfrm>
              <a:custGeom>
                <a:avLst/>
                <a:gdLst>
                  <a:gd name="T0" fmla="*/ 3 w 74"/>
                  <a:gd name="T1" fmla="*/ 88 h 155"/>
                  <a:gd name="T2" fmla="*/ 10 w 74"/>
                  <a:gd name="T3" fmla="*/ 88 h 155"/>
                  <a:gd name="T4" fmla="*/ 14 w 74"/>
                  <a:gd name="T5" fmla="*/ 96 h 155"/>
                  <a:gd name="T6" fmla="*/ 17 w 74"/>
                  <a:gd name="T7" fmla="*/ 103 h 155"/>
                  <a:gd name="T8" fmla="*/ 17 w 74"/>
                  <a:gd name="T9" fmla="*/ 110 h 155"/>
                  <a:gd name="T10" fmla="*/ 14 w 74"/>
                  <a:gd name="T11" fmla="*/ 117 h 155"/>
                  <a:gd name="T12" fmla="*/ 10 w 74"/>
                  <a:gd name="T13" fmla="*/ 117 h 155"/>
                  <a:gd name="T14" fmla="*/ 10 w 74"/>
                  <a:gd name="T15" fmla="*/ 127 h 155"/>
                  <a:gd name="T16" fmla="*/ 14 w 74"/>
                  <a:gd name="T17" fmla="*/ 134 h 155"/>
                  <a:gd name="T18" fmla="*/ 10 w 74"/>
                  <a:gd name="T19" fmla="*/ 141 h 155"/>
                  <a:gd name="T20" fmla="*/ 17 w 74"/>
                  <a:gd name="T21" fmla="*/ 152 h 155"/>
                  <a:gd name="T22" fmla="*/ 28 w 74"/>
                  <a:gd name="T23" fmla="*/ 155 h 155"/>
                  <a:gd name="T24" fmla="*/ 35 w 74"/>
                  <a:gd name="T25" fmla="*/ 155 h 155"/>
                  <a:gd name="T26" fmla="*/ 38 w 74"/>
                  <a:gd name="T27" fmla="*/ 155 h 155"/>
                  <a:gd name="T28" fmla="*/ 45 w 74"/>
                  <a:gd name="T29" fmla="*/ 152 h 155"/>
                  <a:gd name="T30" fmla="*/ 52 w 74"/>
                  <a:gd name="T31" fmla="*/ 141 h 155"/>
                  <a:gd name="T32" fmla="*/ 56 w 74"/>
                  <a:gd name="T33" fmla="*/ 138 h 155"/>
                  <a:gd name="T34" fmla="*/ 59 w 74"/>
                  <a:gd name="T35" fmla="*/ 124 h 155"/>
                  <a:gd name="T36" fmla="*/ 67 w 74"/>
                  <a:gd name="T37" fmla="*/ 117 h 155"/>
                  <a:gd name="T38" fmla="*/ 70 w 74"/>
                  <a:gd name="T39" fmla="*/ 110 h 155"/>
                  <a:gd name="T40" fmla="*/ 74 w 74"/>
                  <a:gd name="T41" fmla="*/ 88 h 155"/>
                  <a:gd name="T42" fmla="*/ 67 w 74"/>
                  <a:gd name="T43" fmla="*/ 85 h 155"/>
                  <a:gd name="T44" fmla="*/ 59 w 74"/>
                  <a:gd name="T45" fmla="*/ 85 h 155"/>
                  <a:gd name="T46" fmla="*/ 56 w 74"/>
                  <a:gd name="T47" fmla="*/ 85 h 155"/>
                  <a:gd name="T48" fmla="*/ 52 w 74"/>
                  <a:gd name="T49" fmla="*/ 85 h 155"/>
                  <a:gd name="T50" fmla="*/ 56 w 74"/>
                  <a:gd name="T51" fmla="*/ 78 h 155"/>
                  <a:gd name="T52" fmla="*/ 59 w 74"/>
                  <a:gd name="T53" fmla="*/ 78 h 155"/>
                  <a:gd name="T54" fmla="*/ 59 w 74"/>
                  <a:gd name="T55" fmla="*/ 67 h 155"/>
                  <a:gd name="T56" fmla="*/ 59 w 74"/>
                  <a:gd name="T57" fmla="*/ 60 h 155"/>
                  <a:gd name="T58" fmla="*/ 56 w 74"/>
                  <a:gd name="T59" fmla="*/ 46 h 155"/>
                  <a:gd name="T60" fmla="*/ 45 w 74"/>
                  <a:gd name="T61" fmla="*/ 32 h 155"/>
                  <a:gd name="T62" fmla="*/ 42 w 74"/>
                  <a:gd name="T63" fmla="*/ 29 h 155"/>
                  <a:gd name="T64" fmla="*/ 35 w 74"/>
                  <a:gd name="T65" fmla="*/ 18 h 155"/>
                  <a:gd name="T66" fmla="*/ 28 w 74"/>
                  <a:gd name="T67" fmla="*/ 15 h 155"/>
                  <a:gd name="T68" fmla="*/ 24 w 74"/>
                  <a:gd name="T69" fmla="*/ 11 h 155"/>
                  <a:gd name="T70" fmla="*/ 21 w 74"/>
                  <a:gd name="T71" fmla="*/ 4 h 155"/>
                  <a:gd name="T72" fmla="*/ 17 w 74"/>
                  <a:gd name="T73" fmla="*/ 0 h 155"/>
                  <a:gd name="T74" fmla="*/ 10 w 74"/>
                  <a:gd name="T75" fmla="*/ 4 h 155"/>
                  <a:gd name="T76" fmla="*/ 10 w 74"/>
                  <a:gd name="T77" fmla="*/ 7 h 155"/>
                  <a:gd name="T78" fmla="*/ 14 w 74"/>
                  <a:gd name="T79" fmla="*/ 15 h 155"/>
                  <a:gd name="T80" fmla="*/ 10 w 74"/>
                  <a:gd name="T81" fmla="*/ 22 h 155"/>
                  <a:gd name="T82" fmla="*/ 7 w 74"/>
                  <a:gd name="T83" fmla="*/ 29 h 155"/>
                  <a:gd name="T84" fmla="*/ 3 w 74"/>
                  <a:gd name="T85" fmla="*/ 43 h 155"/>
                  <a:gd name="T86" fmla="*/ 3 w 74"/>
                  <a:gd name="T87" fmla="*/ 60 h 155"/>
                  <a:gd name="T88" fmla="*/ 0 w 74"/>
                  <a:gd name="T89" fmla="*/ 64 h 155"/>
                  <a:gd name="T90" fmla="*/ 0 w 74"/>
                  <a:gd name="T91" fmla="*/ 67 h 155"/>
                  <a:gd name="T92" fmla="*/ 7 w 74"/>
                  <a:gd name="T93" fmla="*/ 8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3" name="Freeform 367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>
                  <a:gd name="T0" fmla="*/ 25 w 53"/>
                  <a:gd name="T1" fmla="*/ 46 h 46"/>
                  <a:gd name="T2" fmla="*/ 29 w 53"/>
                  <a:gd name="T3" fmla="*/ 46 h 46"/>
                  <a:gd name="T4" fmla="*/ 32 w 53"/>
                  <a:gd name="T5" fmla="*/ 46 h 46"/>
                  <a:gd name="T6" fmla="*/ 39 w 53"/>
                  <a:gd name="T7" fmla="*/ 46 h 46"/>
                  <a:gd name="T8" fmla="*/ 43 w 53"/>
                  <a:gd name="T9" fmla="*/ 42 h 46"/>
                  <a:gd name="T10" fmla="*/ 50 w 53"/>
                  <a:gd name="T11" fmla="*/ 46 h 46"/>
                  <a:gd name="T12" fmla="*/ 53 w 53"/>
                  <a:gd name="T13" fmla="*/ 46 h 46"/>
                  <a:gd name="T14" fmla="*/ 53 w 53"/>
                  <a:gd name="T15" fmla="*/ 46 h 46"/>
                  <a:gd name="T16" fmla="*/ 50 w 53"/>
                  <a:gd name="T17" fmla="*/ 39 h 46"/>
                  <a:gd name="T18" fmla="*/ 50 w 53"/>
                  <a:gd name="T19" fmla="*/ 32 h 46"/>
                  <a:gd name="T20" fmla="*/ 46 w 53"/>
                  <a:gd name="T21" fmla="*/ 24 h 46"/>
                  <a:gd name="T22" fmla="*/ 43 w 53"/>
                  <a:gd name="T23" fmla="*/ 21 h 46"/>
                  <a:gd name="T24" fmla="*/ 43 w 53"/>
                  <a:gd name="T25" fmla="*/ 21 h 46"/>
                  <a:gd name="T26" fmla="*/ 43 w 53"/>
                  <a:gd name="T27" fmla="*/ 14 h 46"/>
                  <a:gd name="T28" fmla="*/ 39 w 53"/>
                  <a:gd name="T29" fmla="*/ 7 h 46"/>
                  <a:gd name="T30" fmla="*/ 36 w 53"/>
                  <a:gd name="T31" fmla="*/ 3 h 46"/>
                  <a:gd name="T32" fmla="*/ 32 w 53"/>
                  <a:gd name="T33" fmla="*/ 0 h 46"/>
                  <a:gd name="T34" fmla="*/ 29 w 53"/>
                  <a:gd name="T35" fmla="*/ 0 h 46"/>
                  <a:gd name="T36" fmla="*/ 25 w 53"/>
                  <a:gd name="T37" fmla="*/ 17 h 46"/>
                  <a:gd name="T38" fmla="*/ 25 w 53"/>
                  <a:gd name="T39" fmla="*/ 17 h 46"/>
                  <a:gd name="T40" fmla="*/ 22 w 53"/>
                  <a:gd name="T41" fmla="*/ 17 h 46"/>
                  <a:gd name="T42" fmla="*/ 15 w 53"/>
                  <a:gd name="T43" fmla="*/ 17 h 46"/>
                  <a:gd name="T44" fmla="*/ 11 w 53"/>
                  <a:gd name="T45" fmla="*/ 21 h 46"/>
                  <a:gd name="T46" fmla="*/ 8 w 53"/>
                  <a:gd name="T47" fmla="*/ 24 h 46"/>
                  <a:gd name="T48" fmla="*/ 8 w 53"/>
                  <a:gd name="T49" fmla="*/ 24 h 46"/>
                  <a:gd name="T50" fmla="*/ 8 w 53"/>
                  <a:gd name="T51" fmla="*/ 24 h 46"/>
                  <a:gd name="T52" fmla="*/ 4 w 53"/>
                  <a:gd name="T53" fmla="*/ 24 h 46"/>
                  <a:gd name="T54" fmla="*/ 0 w 53"/>
                  <a:gd name="T55" fmla="*/ 28 h 46"/>
                  <a:gd name="T56" fmla="*/ 0 w 53"/>
                  <a:gd name="T57" fmla="*/ 32 h 46"/>
                  <a:gd name="T58" fmla="*/ 0 w 53"/>
                  <a:gd name="T59" fmla="*/ 39 h 46"/>
                  <a:gd name="T60" fmla="*/ 0 w 53"/>
                  <a:gd name="T61" fmla="*/ 39 h 46"/>
                  <a:gd name="T62" fmla="*/ 8 w 53"/>
                  <a:gd name="T63" fmla="*/ 42 h 46"/>
                  <a:gd name="T64" fmla="*/ 15 w 53"/>
                  <a:gd name="T65" fmla="*/ 46 h 46"/>
                  <a:gd name="T66" fmla="*/ 25 w 53"/>
                  <a:gd name="T6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4" name="Freeform 368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>
                  <a:gd name="T0" fmla="*/ 32 w 35"/>
                  <a:gd name="T1" fmla="*/ 18 h 21"/>
                  <a:gd name="T2" fmla="*/ 28 w 35"/>
                  <a:gd name="T3" fmla="*/ 11 h 21"/>
                  <a:gd name="T4" fmla="*/ 21 w 35"/>
                  <a:gd name="T5" fmla="*/ 7 h 21"/>
                  <a:gd name="T6" fmla="*/ 18 w 35"/>
                  <a:gd name="T7" fmla="*/ 4 h 21"/>
                  <a:gd name="T8" fmla="*/ 14 w 35"/>
                  <a:gd name="T9" fmla="*/ 4 h 21"/>
                  <a:gd name="T10" fmla="*/ 14 w 35"/>
                  <a:gd name="T11" fmla="*/ 4 h 21"/>
                  <a:gd name="T12" fmla="*/ 11 w 35"/>
                  <a:gd name="T13" fmla="*/ 0 h 21"/>
                  <a:gd name="T14" fmla="*/ 7 w 35"/>
                  <a:gd name="T15" fmla="*/ 0 h 21"/>
                  <a:gd name="T16" fmla="*/ 4 w 35"/>
                  <a:gd name="T17" fmla="*/ 0 h 21"/>
                  <a:gd name="T18" fmla="*/ 0 w 35"/>
                  <a:gd name="T19" fmla="*/ 4 h 21"/>
                  <a:gd name="T20" fmla="*/ 0 w 35"/>
                  <a:gd name="T21" fmla="*/ 7 h 21"/>
                  <a:gd name="T22" fmla="*/ 0 w 35"/>
                  <a:gd name="T23" fmla="*/ 7 h 21"/>
                  <a:gd name="T24" fmla="*/ 0 w 35"/>
                  <a:gd name="T25" fmla="*/ 11 h 21"/>
                  <a:gd name="T26" fmla="*/ 4 w 35"/>
                  <a:gd name="T27" fmla="*/ 14 h 21"/>
                  <a:gd name="T28" fmla="*/ 11 w 35"/>
                  <a:gd name="T29" fmla="*/ 18 h 21"/>
                  <a:gd name="T30" fmla="*/ 14 w 35"/>
                  <a:gd name="T31" fmla="*/ 18 h 21"/>
                  <a:gd name="T32" fmla="*/ 14 w 35"/>
                  <a:gd name="T33" fmla="*/ 18 h 21"/>
                  <a:gd name="T34" fmla="*/ 21 w 35"/>
                  <a:gd name="T35" fmla="*/ 21 h 21"/>
                  <a:gd name="T36" fmla="*/ 25 w 35"/>
                  <a:gd name="T37" fmla="*/ 21 h 21"/>
                  <a:gd name="T38" fmla="*/ 28 w 35"/>
                  <a:gd name="T39" fmla="*/ 21 h 21"/>
                  <a:gd name="T40" fmla="*/ 32 w 35"/>
                  <a:gd name="T41" fmla="*/ 21 h 21"/>
                  <a:gd name="T42" fmla="*/ 35 w 35"/>
                  <a:gd name="T43" fmla="*/ 21 h 21"/>
                  <a:gd name="T44" fmla="*/ 32 w 35"/>
                  <a:gd name="T4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5" name="Freeform 369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>
                  <a:gd name="T0" fmla="*/ 10 w 18"/>
                  <a:gd name="T1" fmla="*/ 18 h 18"/>
                  <a:gd name="T2" fmla="*/ 14 w 18"/>
                  <a:gd name="T3" fmla="*/ 18 h 18"/>
                  <a:gd name="T4" fmla="*/ 18 w 18"/>
                  <a:gd name="T5" fmla="*/ 14 h 18"/>
                  <a:gd name="T6" fmla="*/ 18 w 18"/>
                  <a:gd name="T7" fmla="*/ 7 h 18"/>
                  <a:gd name="T8" fmla="*/ 18 w 18"/>
                  <a:gd name="T9" fmla="*/ 4 h 18"/>
                  <a:gd name="T10" fmla="*/ 14 w 18"/>
                  <a:gd name="T11" fmla="*/ 0 h 18"/>
                  <a:gd name="T12" fmla="*/ 10 w 18"/>
                  <a:gd name="T13" fmla="*/ 0 h 18"/>
                  <a:gd name="T14" fmla="*/ 3 w 18"/>
                  <a:gd name="T15" fmla="*/ 0 h 18"/>
                  <a:gd name="T16" fmla="*/ 0 w 18"/>
                  <a:gd name="T17" fmla="*/ 4 h 18"/>
                  <a:gd name="T18" fmla="*/ 0 w 18"/>
                  <a:gd name="T19" fmla="*/ 7 h 18"/>
                  <a:gd name="T20" fmla="*/ 0 w 18"/>
                  <a:gd name="T21" fmla="*/ 14 h 18"/>
                  <a:gd name="T22" fmla="*/ 3 w 18"/>
                  <a:gd name="T23" fmla="*/ 18 h 18"/>
                  <a:gd name="T24" fmla="*/ 10 w 18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6" name="Freeform 370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>
                  <a:gd name="T0" fmla="*/ 0 w 21"/>
                  <a:gd name="T1" fmla="*/ 7 h 14"/>
                  <a:gd name="T2" fmla="*/ 4 w 21"/>
                  <a:gd name="T3" fmla="*/ 10 h 14"/>
                  <a:gd name="T4" fmla="*/ 7 w 21"/>
                  <a:gd name="T5" fmla="*/ 14 h 14"/>
                  <a:gd name="T6" fmla="*/ 11 w 21"/>
                  <a:gd name="T7" fmla="*/ 14 h 14"/>
                  <a:gd name="T8" fmla="*/ 14 w 21"/>
                  <a:gd name="T9" fmla="*/ 14 h 14"/>
                  <a:gd name="T10" fmla="*/ 18 w 21"/>
                  <a:gd name="T11" fmla="*/ 10 h 14"/>
                  <a:gd name="T12" fmla="*/ 21 w 21"/>
                  <a:gd name="T13" fmla="*/ 7 h 14"/>
                  <a:gd name="T14" fmla="*/ 18 w 21"/>
                  <a:gd name="T15" fmla="*/ 3 h 14"/>
                  <a:gd name="T16" fmla="*/ 14 w 21"/>
                  <a:gd name="T17" fmla="*/ 0 h 14"/>
                  <a:gd name="T18" fmla="*/ 11 w 21"/>
                  <a:gd name="T19" fmla="*/ 0 h 14"/>
                  <a:gd name="T20" fmla="*/ 4 w 21"/>
                  <a:gd name="T21" fmla="*/ 0 h 14"/>
                  <a:gd name="T22" fmla="*/ 0 w 21"/>
                  <a:gd name="T2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7" name="Freeform 371"/>
              <p:cNvSpPr>
                <a:spLocks/>
              </p:cNvSpPr>
              <p:nvPr userDrawn="1"/>
            </p:nvSpPr>
            <p:spPr bwMode="gray">
              <a:xfrm>
                <a:off x="1047" y="-2790"/>
                <a:ext cx="4" cy="2"/>
              </a:xfrm>
              <a:custGeom>
                <a:avLst/>
                <a:gdLst>
                  <a:gd name="T0" fmla="*/ 7 w 14"/>
                  <a:gd name="T1" fmla="*/ 7 h 7"/>
                  <a:gd name="T2" fmla="*/ 11 w 14"/>
                  <a:gd name="T3" fmla="*/ 7 h 7"/>
                  <a:gd name="T4" fmla="*/ 14 w 14"/>
                  <a:gd name="T5" fmla="*/ 3 h 7"/>
                  <a:gd name="T6" fmla="*/ 11 w 14"/>
                  <a:gd name="T7" fmla="*/ 0 h 7"/>
                  <a:gd name="T8" fmla="*/ 7 w 14"/>
                  <a:gd name="T9" fmla="*/ 0 h 7"/>
                  <a:gd name="T10" fmla="*/ 4 w 14"/>
                  <a:gd name="T11" fmla="*/ 0 h 7"/>
                  <a:gd name="T12" fmla="*/ 0 w 14"/>
                  <a:gd name="T13" fmla="*/ 3 h 7"/>
                  <a:gd name="T14" fmla="*/ 4 w 14"/>
                  <a:gd name="T15" fmla="*/ 7 h 7"/>
                  <a:gd name="T16" fmla="*/ 7 w 14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8" name="Freeform 372"/>
              <p:cNvSpPr>
                <a:spLocks/>
              </p:cNvSpPr>
              <p:nvPr userDrawn="1"/>
            </p:nvSpPr>
            <p:spPr bwMode="gray">
              <a:xfrm>
                <a:off x="892" y="-2720"/>
                <a:ext cx="19" cy="4"/>
              </a:xfrm>
              <a:custGeom>
                <a:avLst/>
                <a:gdLst>
                  <a:gd name="T0" fmla="*/ 0 w 18"/>
                  <a:gd name="T1" fmla="*/ 4 h 7"/>
                  <a:gd name="T2" fmla="*/ 4 w 18"/>
                  <a:gd name="T3" fmla="*/ 7 h 7"/>
                  <a:gd name="T4" fmla="*/ 11 w 18"/>
                  <a:gd name="T5" fmla="*/ 7 h 7"/>
                  <a:gd name="T6" fmla="*/ 14 w 18"/>
                  <a:gd name="T7" fmla="*/ 7 h 7"/>
                  <a:gd name="T8" fmla="*/ 18 w 18"/>
                  <a:gd name="T9" fmla="*/ 7 h 7"/>
                  <a:gd name="T10" fmla="*/ 18 w 18"/>
                  <a:gd name="T11" fmla="*/ 4 h 7"/>
                  <a:gd name="T12" fmla="*/ 14 w 18"/>
                  <a:gd name="T13" fmla="*/ 0 h 7"/>
                  <a:gd name="T14" fmla="*/ 11 w 18"/>
                  <a:gd name="T15" fmla="*/ 0 h 7"/>
                  <a:gd name="T16" fmla="*/ 4 w 18"/>
                  <a:gd name="T17" fmla="*/ 0 h 7"/>
                  <a:gd name="T18" fmla="*/ 0 w 18"/>
                  <a:gd name="T1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9" name="Freeform 373"/>
              <p:cNvSpPr>
                <a:spLocks/>
              </p:cNvSpPr>
              <p:nvPr userDrawn="1"/>
            </p:nvSpPr>
            <p:spPr bwMode="gray">
              <a:xfrm>
                <a:off x="1266" y="-2571"/>
                <a:ext cx="65" cy="72"/>
              </a:xfrm>
              <a:custGeom>
                <a:avLst/>
                <a:gdLst>
                  <a:gd name="T0" fmla="*/ 14 w 63"/>
                  <a:gd name="T1" fmla="*/ 39 h 46"/>
                  <a:gd name="T2" fmla="*/ 14 w 63"/>
                  <a:gd name="T3" fmla="*/ 42 h 46"/>
                  <a:gd name="T4" fmla="*/ 17 w 63"/>
                  <a:gd name="T5" fmla="*/ 46 h 46"/>
                  <a:gd name="T6" fmla="*/ 21 w 63"/>
                  <a:gd name="T7" fmla="*/ 46 h 46"/>
                  <a:gd name="T8" fmla="*/ 28 w 63"/>
                  <a:gd name="T9" fmla="*/ 46 h 46"/>
                  <a:gd name="T10" fmla="*/ 63 w 63"/>
                  <a:gd name="T11" fmla="*/ 42 h 46"/>
                  <a:gd name="T12" fmla="*/ 63 w 63"/>
                  <a:gd name="T13" fmla="*/ 35 h 46"/>
                  <a:gd name="T14" fmla="*/ 63 w 63"/>
                  <a:gd name="T15" fmla="*/ 35 h 46"/>
                  <a:gd name="T16" fmla="*/ 63 w 63"/>
                  <a:gd name="T17" fmla="*/ 28 h 46"/>
                  <a:gd name="T18" fmla="*/ 60 w 63"/>
                  <a:gd name="T19" fmla="*/ 21 h 46"/>
                  <a:gd name="T20" fmla="*/ 60 w 63"/>
                  <a:gd name="T21" fmla="*/ 14 h 46"/>
                  <a:gd name="T22" fmla="*/ 60 w 63"/>
                  <a:gd name="T23" fmla="*/ 7 h 46"/>
                  <a:gd name="T24" fmla="*/ 56 w 63"/>
                  <a:gd name="T25" fmla="*/ 4 h 46"/>
                  <a:gd name="T26" fmla="*/ 53 w 63"/>
                  <a:gd name="T27" fmla="*/ 0 h 46"/>
                  <a:gd name="T28" fmla="*/ 49 w 63"/>
                  <a:gd name="T29" fmla="*/ 0 h 46"/>
                  <a:gd name="T30" fmla="*/ 42 w 63"/>
                  <a:gd name="T31" fmla="*/ 0 h 46"/>
                  <a:gd name="T32" fmla="*/ 35 w 63"/>
                  <a:gd name="T33" fmla="*/ 0 h 46"/>
                  <a:gd name="T34" fmla="*/ 17 w 63"/>
                  <a:gd name="T35" fmla="*/ 0 h 46"/>
                  <a:gd name="T36" fmla="*/ 14 w 63"/>
                  <a:gd name="T37" fmla="*/ 0 h 46"/>
                  <a:gd name="T38" fmla="*/ 14 w 63"/>
                  <a:gd name="T39" fmla="*/ 0 h 46"/>
                  <a:gd name="T40" fmla="*/ 7 w 63"/>
                  <a:gd name="T41" fmla="*/ 0 h 46"/>
                  <a:gd name="T42" fmla="*/ 3 w 63"/>
                  <a:gd name="T43" fmla="*/ 4 h 46"/>
                  <a:gd name="T44" fmla="*/ 3 w 63"/>
                  <a:gd name="T45" fmla="*/ 7 h 46"/>
                  <a:gd name="T46" fmla="*/ 0 w 63"/>
                  <a:gd name="T47" fmla="*/ 14 h 46"/>
                  <a:gd name="T48" fmla="*/ 0 w 63"/>
                  <a:gd name="T49" fmla="*/ 14 h 46"/>
                  <a:gd name="T50" fmla="*/ 0 w 63"/>
                  <a:gd name="T51" fmla="*/ 18 h 46"/>
                  <a:gd name="T52" fmla="*/ 0 w 63"/>
                  <a:gd name="T53" fmla="*/ 25 h 46"/>
                  <a:gd name="T54" fmla="*/ 0 w 63"/>
                  <a:gd name="T55" fmla="*/ 28 h 46"/>
                  <a:gd name="T56" fmla="*/ 3 w 63"/>
                  <a:gd name="T57" fmla="*/ 35 h 46"/>
                  <a:gd name="T58" fmla="*/ 7 w 63"/>
                  <a:gd name="T59" fmla="*/ 39 h 46"/>
                  <a:gd name="T60" fmla="*/ 14 w 63"/>
                  <a:gd name="T61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0" name="Freeform 374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>
                  <a:gd name="T0" fmla="*/ 25 w 25"/>
                  <a:gd name="T1" fmla="*/ 24 h 31"/>
                  <a:gd name="T2" fmla="*/ 25 w 25"/>
                  <a:gd name="T3" fmla="*/ 24 h 31"/>
                  <a:gd name="T4" fmla="*/ 25 w 25"/>
                  <a:gd name="T5" fmla="*/ 21 h 31"/>
                  <a:gd name="T6" fmla="*/ 25 w 25"/>
                  <a:gd name="T7" fmla="*/ 14 h 31"/>
                  <a:gd name="T8" fmla="*/ 25 w 25"/>
                  <a:gd name="T9" fmla="*/ 10 h 31"/>
                  <a:gd name="T10" fmla="*/ 25 w 25"/>
                  <a:gd name="T11" fmla="*/ 7 h 31"/>
                  <a:gd name="T12" fmla="*/ 22 w 25"/>
                  <a:gd name="T13" fmla="*/ 0 h 31"/>
                  <a:gd name="T14" fmla="*/ 18 w 25"/>
                  <a:gd name="T15" fmla="*/ 0 h 31"/>
                  <a:gd name="T16" fmla="*/ 11 w 25"/>
                  <a:gd name="T17" fmla="*/ 0 h 31"/>
                  <a:gd name="T18" fmla="*/ 11 w 25"/>
                  <a:gd name="T19" fmla="*/ 0 h 31"/>
                  <a:gd name="T20" fmla="*/ 8 w 25"/>
                  <a:gd name="T21" fmla="*/ 0 h 31"/>
                  <a:gd name="T22" fmla="*/ 4 w 25"/>
                  <a:gd name="T23" fmla="*/ 0 h 31"/>
                  <a:gd name="T24" fmla="*/ 4 w 25"/>
                  <a:gd name="T25" fmla="*/ 0 h 31"/>
                  <a:gd name="T26" fmla="*/ 0 w 25"/>
                  <a:gd name="T27" fmla="*/ 7 h 31"/>
                  <a:gd name="T28" fmla="*/ 0 w 25"/>
                  <a:gd name="T29" fmla="*/ 14 h 31"/>
                  <a:gd name="T30" fmla="*/ 0 w 25"/>
                  <a:gd name="T31" fmla="*/ 14 h 31"/>
                  <a:gd name="T32" fmla="*/ 0 w 25"/>
                  <a:gd name="T33" fmla="*/ 17 h 31"/>
                  <a:gd name="T34" fmla="*/ 0 w 25"/>
                  <a:gd name="T35" fmla="*/ 24 h 31"/>
                  <a:gd name="T36" fmla="*/ 4 w 25"/>
                  <a:gd name="T37" fmla="*/ 28 h 31"/>
                  <a:gd name="T38" fmla="*/ 8 w 25"/>
                  <a:gd name="T39" fmla="*/ 31 h 31"/>
                  <a:gd name="T40" fmla="*/ 8 w 25"/>
                  <a:gd name="T41" fmla="*/ 31 h 31"/>
                  <a:gd name="T42" fmla="*/ 11 w 25"/>
                  <a:gd name="T43" fmla="*/ 31 h 31"/>
                  <a:gd name="T44" fmla="*/ 15 w 25"/>
                  <a:gd name="T45" fmla="*/ 31 h 31"/>
                  <a:gd name="T46" fmla="*/ 22 w 25"/>
                  <a:gd name="T47" fmla="*/ 31 h 31"/>
                  <a:gd name="T48" fmla="*/ 25 w 25"/>
                  <a:gd name="T49" fmla="*/ 28 h 31"/>
                  <a:gd name="T50" fmla="*/ 25 w 25"/>
                  <a:gd name="T51" fmla="*/ 2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1" name="Freeform 375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>
                  <a:gd name="T0" fmla="*/ 0 w 28"/>
                  <a:gd name="T1" fmla="*/ 4 h 7"/>
                  <a:gd name="T2" fmla="*/ 3 w 28"/>
                  <a:gd name="T3" fmla="*/ 4 h 7"/>
                  <a:gd name="T4" fmla="*/ 7 w 28"/>
                  <a:gd name="T5" fmla="*/ 7 h 7"/>
                  <a:gd name="T6" fmla="*/ 14 w 28"/>
                  <a:gd name="T7" fmla="*/ 7 h 7"/>
                  <a:gd name="T8" fmla="*/ 21 w 28"/>
                  <a:gd name="T9" fmla="*/ 7 h 7"/>
                  <a:gd name="T10" fmla="*/ 28 w 28"/>
                  <a:gd name="T11" fmla="*/ 4 h 7"/>
                  <a:gd name="T12" fmla="*/ 28 w 28"/>
                  <a:gd name="T13" fmla="*/ 4 h 7"/>
                  <a:gd name="T14" fmla="*/ 28 w 28"/>
                  <a:gd name="T15" fmla="*/ 0 h 7"/>
                  <a:gd name="T16" fmla="*/ 21 w 28"/>
                  <a:gd name="T17" fmla="*/ 0 h 7"/>
                  <a:gd name="T18" fmla="*/ 14 w 28"/>
                  <a:gd name="T19" fmla="*/ 0 h 7"/>
                  <a:gd name="T20" fmla="*/ 7 w 28"/>
                  <a:gd name="T21" fmla="*/ 0 h 7"/>
                  <a:gd name="T22" fmla="*/ 3 w 28"/>
                  <a:gd name="T23" fmla="*/ 0 h 7"/>
                  <a:gd name="T24" fmla="*/ 0 w 28"/>
                  <a:gd name="T2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2" name="Freeform 376"/>
              <p:cNvSpPr>
                <a:spLocks/>
              </p:cNvSpPr>
              <p:nvPr userDrawn="1"/>
            </p:nvSpPr>
            <p:spPr bwMode="gray">
              <a:xfrm>
                <a:off x="1269" y="-2146"/>
                <a:ext cx="8" cy="6"/>
              </a:xfrm>
              <a:custGeom>
                <a:avLst/>
                <a:gdLst>
                  <a:gd name="T0" fmla="*/ 7 w 11"/>
                  <a:gd name="T1" fmla="*/ 0 h 29"/>
                  <a:gd name="T2" fmla="*/ 4 w 11"/>
                  <a:gd name="T3" fmla="*/ 0 h 29"/>
                  <a:gd name="T4" fmla="*/ 0 w 11"/>
                  <a:gd name="T5" fmla="*/ 8 h 29"/>
                  <a:gd name="T6" fmla="*/ 0 w 11"/>
                  <a:gd name="T7" fmla="*/ 15 h 29"/>
                  <a:gd name="T8" fmla="*/ 0 w 11"/>
                  <a:gd name="T9" fmla="*/ 22 h 29"/>
                  <a:gd name="T10" fmla="*/ 4 w 11"/>
                  <a:gd name="T11" fmla="*/ 25 h 29"/>
                  <a:gd name="T12" fmla="*/ 7 w 11"/>
                  <a:gd name="T13" fmla="*/ 29 h 29"/>
                  <a:gd name="T14" fmla="*/ 7 w 11"/>
                  <a:gd name="T15" fmla="*/ 25 h 29"/>
                  <a:gd name="T16" fmla="*/ 11 w 11"/>
                  <a:gd name="T17" fmla="*/ 22 h 29"/>
                  <a:gd name="T18" fmla="*/ 11 w 11"/>
                  <a:gd name="T19" fmla="*/ 15 h 29"/>
                  <a:gd name="T20" fmla="*/ 11 w 11"/>
                  <a:gd name="T21" fmla="*/ 8 h 29"/>
                  <a:gd name="T22" fmla="*/ 7 w 11"/>
                  <a:gd name="T23" fmla="*/ 0 h 29"/>
                  <a:gd name="T24" fmla="*/ 7 w 11"/>
                  <a:gd name="T2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3" name="Freeform 377"/>
              <p:cNvSpPr>
                <a:spLocks/>
              </p:cNvSpPr>
              <p:nvPr userDrawn="1"/>
            </p:nvSpPr>
            <p:spPr bwMode="gray">
              <a:xfrm>
                <a:off x="1311" y="-2188"/>
                <a:ext cx="24" cy="21"/>
              </a:xfrm>
              <a:custGeom>
                <a:avLst/>
                <a:gdLst>
                  <a:gd name="T0" fmla="*/ 8 w 18"/>
                  <a:gd name="T1" fmla="*/ 0 h 21"/>
                  <a:gd name="T2" fmla="*/ 4 w 18"/>
                  <a:gd name="T3" fmla="*/ 4 h 21"/>
                  <a:gd name="T4" fmla="*/ 0 w 18"/>
                  <a:gd name="T5" fmla="*/ 7 h 21"/>
                  <a:gd name="T6" fmla="*/ 0 w 18"/>
                  <a:gd name="T7" fmla="*/ 11 h 21"/>
                  <a:gd name="T8" fmla="*/ 0 w 18"/>
                  <a:gd name="T9" fmla="*/ 18 h 21"/>
                  <a:gd name="T10" fmla="*/ 4 w 18"/>
                  <a:gd name="T11" fmla="*/ 21 h 21"/>
                  <a:gd name="T12" fmla="*/ 8 w 18"/>
                  <a:gd name="T13" fmla="*/ 21 h 21"/>
                  <a:gd name="T14" fmla="*/ 11 w 18"/>
                  <a:gd name="T15" fmla="*/ 21 h 21"/>
                  <a:gd name="T16" fmla="*/ 15 w 18"/>
                  <a:gd name="T17" fmla="*/ 18 h 21"/>
                  <a:gd name="T18" fmla="*/ 18 w 18"/>
                  <a:gd name="T19" fmla="*/ 11 h 21"/>
                  <a:gd name="T20" fmla="*/ 15 w 18"/>
                  <a:gd name="T21" fmla="*/ 7 h 21"/>
                  <a:gd name="T22" fmla="*/ 11 w 18"/>
                  <a:gd name="T23" fmla="*/ 4 h 21"/>
                  <a:gd name="T24" fmla="*/ 8 w 18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4" name="Freeform 378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>
                  <a:gd name="T0" fmla="*/ 42 w 243"/>
                  <a:gd name="T1" fmla="*/ 204 h 282"/>
                  <a:gd name="T2" fmla="*/ 42 w 243"/>
                  <a:gd name="T3" fmla="*/ 218 h 282"/>
                  <a:gd name="T4" fmla="*/ 42 w 243"/>
                  <a:gd name="T5" fmla="*/ 229 h 282"/>
                  <a:gd name="T6" fmla="*/ 28 w 243"/>
                  <a:gd name="T7" fmla="*/ 218 h 282"/>
                  <a:gd name="T8" fmla="*/ 21 w 243"/>
                  <a:gd name="T9" fmla="*/ 225 h 282"/>
                  <a:gd name="T10" fmla="*/ 10 w 243"/>
                  <a:gd name="T11" fmla="*/ 236 h 282"/>
                  <a:gd name="T12" fmla="*/ 10 w 243"/>
                  <a:gd name="T13" fmla="*/ 260 h 282"/>
                  <a:gd name="T14" fmla="*/ 35 w 243"/>
                  <a:gd name="T15" fmla="*/ 268 h 282"/>
                  <a:gd name="T16" fmla="*/ 49 w 243"/>
                  <a:gd name="T17" fmla="*/ 275 h 282"/>
                  <a:gd name="T18" fmla="*/ 70 w 243"/>
                  <a:gd name="T19" fmla="*/ 278 h 282"/>
                  <a:gd name="T20" fmla="*/ 81 w 243"/>
                  <a:gd name="T21" fmla="*/ 264 h 282"/>
                  <a:gd name="T22" fmla="*/ 84 w 243"/>
                  <a:gd name="T23" fmla="*/ 239 h 282"/>
                  <a:gd name="T24" fmla="*/ 106 w 243"/>
                  <a:gd name="T25" fmla="*/ 229 h 282"/>
                  <a:gd name="T26" fmla="*/ 116 w 243"/>
                  <a:gd name="T27" fmla="*/ 208 h 282"/>
                  <a:gd name="T28" fmla="*/ 120 w 243"/>
                  <a:gd name="T29" fmla="*/ 197 h 282"/>
                  <a:gd name="T30" fmla="*/ 113 w 243"/>
                  <a:gd name="T31" fmla="*/ 190 h 282"/>
                  <a:gd name="T32" fmla="*/ 127 w 243"/>
                  <a:gd name="T33" fmla="*/ 179 h 282"/>
                  <a:gd name="T34" fmla="*/ 155 w 243"/>
                  <a:gd name="T35" fmla="*/ 172 h 282"/>
                  <a:gd name="T36" fmla="*/ 162 w 243"/>
                  <a:gd name="T37" fmla="*/ 162 h 282"/>
                  <a:gd name="T38" fmla="*/ 180 w 243"/>
                  <a:gd name="T39" fmla="*/ 144 h 282"/>
                  <a:gd name="T40" fmla="*/ 208 w 243"/>
                  <a:gd name="T41" fmla="*/ 123 h 282"/>
                  <a:gd name="T42" fmla="*/ 225 w 243"/>
                  <a:gd name="T43" fmla="*/ 112 h 282"/>
                  <a:gd name="T44" fmla="*/ 218 w 243"/>
                  <a:gd name="T45" fmla="*/ 105 h 282"/>
                  <a:gd name="T46" fmla="*/ 204 w 243"/>
                  <a:gd name="T47" fmla="*/ 98 h 282"/>
                  <a:gd name="T48" fmla="*/ 211 w 243"/>
                  <a:gd name="T49" fmla="*/ 91 h 282"/>
                  <a:gd name="T50" fmla="*/ 211 w 243"/>
                  <a:gd name="T51" fmla="*/ 84 h 282"/>
                  <a:gd name="T52" fmla="*/ 243 w 243"/>
                  <a:gd name="T53" fmla="*/ 84 h 282"/>
                  <a:gd name="T54" fmla="*/ 232 w 243"/>
                  <a:gd name="T55" fmla="*/ 46 h 282"/>
                  <a:gd name="T56" fmla="*/ 225 w 243"/>
                  <a:gd name="T57" fmla="*/ 28 h 282"/>
                  <a:gd name="T58" fmla="*/ 201 w 243"/>
                  <a:gd name="T59" fmla="*/ 7 h 282"/>
                  <a:gd name="T60" fmla="*/ 183 w 243"/>
                  <a:gd name="T61" fmla="*/ 3 h 282"/>
                  <a:gd name="T62" fmla="*/ 141 w 243"/>
                  <a:gd name="T63" fmla="*/ 0 h 282"/>
                  <a:gd name="T64" fmla="*/ 116 w 243"/>
                  <a:gd name="T65" fmla="*/ 10 h 282"/>
                  <a:gd name="T66" fmla="*/ 95 w 243"/>
                  <a:gd name="T67" fmla="*/ 21 h 282"/>
                  <a:gd name="T68" fmla="*/ 74 w 243"/>
                  <a:gd name="T69" fmla="*/ 35 h 282"/>
                  <a:gd name="T70" fmla="*/ 56 w 243"/>
                  <a:gd name="T71" fmla="*/ 35 h 282"/>
                  <a:gd name="T72" fmla="*/ 49 w 243"/>
                  <a:gd name="T73" fmla="*/ 49 h 282"/>
                  <a:gd name="T74" fmla="*/ 56 w 243"/>
                  <a:gd name="T75" fmla="*/ 77 h 282"/>
                  <a:gd name="T76" fmla="*/ 67 w 243"/>
                  <a:gd name="T77" fmla="*/ 74 h 282"/>
                  <a:gd name="T78" fmla="*/ 88 w 243"/>
                  <a:gd name="T79" fmla="*/ 77 h 282"/>
                  <a:gd name="T80" fmla="*/ 141 w 243"/>
                  <a:gd name="T81" fmla="*/ 84 h 282"/>
                  <a:gd name="T82" fmla="*/ 130 w 243"/>
                  <a:gd name="T83" fmla="*/ 91 h 282"/>
                  <a:gd name="T84" fmla="*/ 109 w 243"/>
                  <a:gd name="T85" fmla="*/ 98 h 282"/>
                  <a:gd name="T86" fmla="*/ 88 w 243"/>
                  <a:gd name="T87" fmla="*/ 120 h 282"/>
                  <a:gd name="T88" fmla="*/ 84 w 243"/>
                  <a:gd name="T89" fmla="*/ 144 h 282"/>
                  <a:gd name="T90" fmla="*/ 74 w 243"/>
                  <a:gd name="T91" fmla="*/ 127 h 282"/>
                  <a:gd name="T92" fmla="*/ 60 w 243"/>
                  <a:gd name="T93" fmla="*/ 116 h 282"/>
                  <a:gd name="T94" fmla="*/ 60 w 243"/>
                  <a:gd name="T95" fmla="*/ 137 h 282"/>
                  <a:gd name="T96" fmla="*/ 53 w 243"/>
                  <a:gd name="T97" fmla="*/ 172 h 282"/>
                  <a:gd name="T98" fmla="*/ 70 w 243"/>
                  <a:gd name="T99" fmla="*/ 172 h 282"/>
                  <a:gd name="T100" fmla="*/ 56 w 243"/>
                  <a:gd name="T101" fmla="*/ 183 h 282"/>
                  <a:gd name="T102" fmla="*/ 42 w 243"/>
                  <a:gd name="T103" fmla="*/ 183 h 282"/>
                  <a:gd name="T104" fmla="*/ 28 w 243"/>
                  <a:gd name="T105" fmla="*/ 20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</p:grpSp>
        <p:sp>
          <p:nvSpPr>
            <p:cNvPr id="146" name="Freeform 379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>
                <a:gd name="T0" fmla="*/ 388 w 927"/>
                <a:gd name="T1" fmla="*/ 521 h 1067"/>
                <a:gd name="T2" fmla="*/ 377 w 927"/>
                <a:gd name="T3" fmla="*/ 595 h 1067"/>
                <a:gd name="T4" fmla="*/ 416 w 927"/>
                <a:gd name="T5" fmla="*/ 715 h 1067"/>
                <a:gd name="T6" fmla="*/ 409 w 927"/>
                <a:gd name="T7" fmla="*/ 859 h 1067"/>
                <a:gd name="T8" fmla="*/ 535 w 927"/>
                <a:gd name="T9" fmla="*/ 1057 h 1067"/>
                <a:gd name="T10" fmla="*/ 655 w 927"/>
                <a:gd name="T11" fmla="*/ 979 h 1067"/>
                <a:gd name="T12" fmla="*/ 698 w 927"/>
                <a:gd name="T13" fmla="*/ 916 h 1067"/>
                <a:gd name="T14" fmla="*/ 757 w 927"/>
                <a:gd name="T15" fmla="*/ 799 h 1067"/>
                <a:gd name="T16" fmla="*/ 757 w 927"/>
                <a:gd name="T17" fmla="*/ 662 h 1067"/>
                <a:gd name="T18" fmla="*/ 909 w 927"/>
                <a:gd name="T19" fmla="*/ 436 h 1067"/>
                <a:gd name="T20" fmla="*/ 810 w 927"/>
                <a:gd name="T21" fmla="*/ 384 h 1067"/>
                <a:gd name="T22" fmla="*/ 754 w 927"/>
                <a:gd name="T23" fmla="*/ 296 h 1067"/>
                <a:gd name="T24" fmla="*/ 659 w 927"/>
                <a:gd name="T25" fmla="*/ 105 h 1067"/>
                <a:gd name="T26" fmla="*/ 514 w 927"/>
                <a:gd name="T27" fmla="*/ 95 h 1067"/>
                <a:gd name="T28" fmla="*/ 416 w 927"/>
                <a:gd name="T29" fmla="*/ 74 h 1067"/>
                <a:gd name="T30" fmla="*/ 391 w 927"/>
                <a:gd name="T31" fmla="*/ 42 h 1067"/>
                <a:gd name="T32" fmla="*/ 296 w 927"/>
                <a:gd name="T33" fmla="*/ 10 h 1067"/>
                <a:gd name="T34" fmla="*/ 155 w 927"/>
                <a:gd name="T35" fmla="*/ 24 h 1067"/>
                <a:gd name="T36" fmla="*/ 70 w 927"/>
                <a:gd name="T37" fmla="*/ 148 h 1067"/>
                <a:gd name="T38" fmla="*/ 7 w 927"/>
                <a:gd name="T39" fmla="*/ 250 h 1067"/>
                <a:gd name="T40" fmla="*/ 0 w 927"/>
                <a:gd name="T41" fmla="*/ 341 h 1067"/>
                <a:gd name="T42" fmla="*/ 63 w 927"/>
                <a:gd name="T43" fmla="*/ 422 h 1067"/>
                <a:gd name="T44" fmla="*/ 233 w 927"/>
                <a:gd name="T45" fmla="*/ 486 h 1067"/>
                <a:gd name="T46" fmla="*/ 380 w 927"/>
                <a:gd name="T47" fmla="*/ 447 h 1067"/>
                <a:gd name="T48" fmla="*/ 669 w 927"/>
                <a:gd name="T49" fmla="*/ 884 h 1067"/>
                <a:gd name="T50" fmla="*/ 620 w 927"/>
                <a:gd name="T51" fmla="*/ 863 h 1067"/>
                <a:gd name="T52" fmla="*/ 426 w 927"/>
                <a:gd name="T53" fmla="*/ 433 h 1067"/>
                <a:gd name="T54" fmla="*/ 511 w 927"/>
                <a:gd name="T55" fmla="*/ 789 h 1067"/>
                <a:gd name="T56" fmla="*/ 447 w 927"/>
                <a:gd name="T57" fmla="*/ 599 h 1067"/>
                <a:gd name="T58" fmla="*/ 433 w 927"/>
                <a:gd name="T59" fmla="*/ 570 h 1067"/>
                <a:gd name="T60" fmla="*/ 553 w 927"/>
                <a:gd name="T61" fmla="*/ 803 h 1067"/>
                <a:gd name="T62" fmla="*/ 592 w 927"/>
                <a:gd name="T63" fmla="*/ 806 h 1067"/>
                <a:gd name="T64" fmla="*/ 659 w 927"/>
                <a:gd name="T65" fmla="*/ 577 h 1067"/>
                <a:gd name="T66" fmla="*/ 497 w 927"/>
                <a:gd name="T67" fmla="*/ 447 h 1067"/>
                <a:gd name="T68" fmla="*/ 416 w 927"/>
                <a:gd name="T69" fmla="*/ 232 h 1067"/>
                <a:gd name="T70" fmla="*/ 469 w 927"/>
                <a:gd name="T71" fmla="*/ 954 h 1067"/>
                <a:gd name="T72" fmla="*/ 525 w 927"/>
                <a:gd name="T73" fmla="*/ 810 h 1067"/>
                <a:gd name="T74" fmla="*/ 567 w 927"/>
                <a:gd name="T75" fmla="*/ 817 h 1067"/>
                <a:gd name="T76" fmla="*/ 447 w 927"/>
                <a:gd name="T77" fmla="*/ 250 h 1067"/>
                <a:gd name="T78" fmla="*/ 373 w 927"/>
                <a:gd name="T79" fmla="*/ 151 h 1067"/>
                <a:gd name="T80" fmla="*/ 377 w 927"/>
                <a:gd name="T81" fmla="*/ 179 h 1067"/>
                <a:gd name="T82" fmla="*/ 359 w 927"/>
                <a:gd name="T83" fmla="*/ 102 h 1067"/>
                <a:gd name="T84" fmla="*/ 229 w 927"/>
                <a:gd name="T85" fmla="*/ 373 h 1067"/>
                <a:gd name="T86" fmla="*/ 151 w 927"/>
                <a:gd name="T87" fmla="*/ 444 h 1067"/>
                <a:gd name="T88" fmla="*/ 88 w 927"/>
                <a:gd name="T89" fmla="*/ 327 h 1067"/>
                <a:gd name="T90" fmla="*/ 78 w 927"/>
                <a:gd name="T91" fmla="*/ 338 h 1067"/>
                <a:gd name="T92" fmla="*/ 78 w 927"/>
                <a:gd name="T93" fmla="*/ 373 h 1067"/>
                <a:gd name="T94" fmla="*/ 127 w 927"/>
                <a:gd name="T95" fmla="*/ 398 h 1067"/>
                <a:gd name="T96" fmla="*/ 134 w 927"/>
                <a:gd name="T97" fmla="*/ 440 h 1067"/>
                <a:gd name="T98" fmla="*/ 144 w 927"/>
                <a:gd name="T99" fmla="*/ 436 h 1067"/>
                <a:gd name="T100" fmla="*/ 187 w 927"/>
                <a:gd name="T101" fmla="*/ 359 h 1067"/>
                <a:gd name="T102" fmla="*/ 247 w 927"/>
                <a:gd name="T103" fmla="*/ 345 h 1067"/>
                <a:gd name="T104" fmla="*/ 67 w 927"/>
                <a:gd name="T105" fmla="*/ 348 h 1067"/>
                <a:gd name="T106" fmla="*/ 39 w 927"/>
                <a:gd name="T107" fmla="*/ 327 h 1067"/>
                <a:gd name="T108" fmla="*/ 99 w 927"/>
                <a:gd name="T109" fmla="*/ 436 h 1067"/>
                <a:gd name="T110" fmla="*/ 155 w 927"/>
                <a:gd name="T111" fmla="*/ 454 h 1067"/>
                <a:gd name="T112" fmla="*/ 183 w 927"/>
                <a:gd name="T113" fmla="*/ 391 h 1067"/>
                <a:gd name="T114" fmla="*/ 250 w 927"/>
                <a:gd name="T115" fmla="*/ 398 h 1067"/>
                <a:gd name="T116" fmla="*/ 338 w 927"/>
                <a:gd name="T117" fmla="*/ 380 h 1067"/>
                <a:gd name="T118" fmla="*/ 388 w 927"/>
                <a:gd name="T119" fmla="*/ 595 h 1067"/>
                <a:gd name="T120" fmla="*/ 423 w 927"/>
                <a:gd name="T121" fmla="*/ 803 h 1067"/>
                <a:gd name="T122" fmla="*/ 666 w 927"/>
                <a:gd name="T123" fmla="*/ 88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7" name="Rectangle 380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</p:spPr>
          <p:txBody>
            <a:bodyPr/>
            <a:lstStyle>
              <a:lvl1pPr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326652"/>
                </a:solidFill>
              </a:endParaRPr>
            </a:p>
          </p:txBody>
        </p:sp>
      </p:grpSp>
      <p:sp>
        <p:nvSpPr>
          <p:cNvPr id="185" name="Text Box 14"/>
          <p:cNvSpPr txBox="1">
            <a:spLocks noChangeArrowheads="1"/>
          </p:cNvSpPr>
          <p:nvPr/>
        </p:nvSpPr>
        <p:spPr bwMode="white">
          <a:xfrm>
            <a:off x="5367868" y="5867400"/>
            <a:ext cx="174413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28" tIns="45718" rIns="91428" bIns="45718"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86" name="Freeform 381"/>
          <p:cNvSpPr>
            <a:spLocks noEditPoints="1"/>
          </p:cNvSpPr>
          <p:nvPr/>
        </p:nvSpPr>
        <p:spPr bwMode="gray">
          <a:xfrm>
            <a:off x="2832109" y="1268416"/>
            <a:ext cx="7488767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91428" tIns="45718" rIns="91428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187" name="AutoShape 384"/>
          <p:cNvSpPr>
            <a:spLocks noChangeArrowheads="1"/>
          </p:cNvSpPr>
          <p:nvPr/>
        </p:nvSpPr>
        <p:spPr bwMode="auto">
          <a:xfrm>
            <a:off x="2032000" y="4752975"/>
            <a:ext cx="8636000" cy="45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8" tIns="45718" rIns="91428" bIns="45718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2895600"/>
            <a:ext cx="9652000" cy="1676400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235200" y="4800600"/>
            <a:ext cx="8229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9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885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8164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1" indent="0">
              <a:buNone/>
              <a:defRPr sz="1900"/>
            </a:lvl2pPr>
            <a:lvl3pPr marL="914264" indent="0">
              <a:buNone/>
              <a:defRPr sz="1600"/>
            </a:lvl3pPr>
            <a:lvl4pPr marL="1371396" indent="0">
              <a:buNone/>
              <a:defRPr sz="1500"/>
            </a:lvl4pPr>
            <a:lvl5pPr marL="1828528" indent="0">
              <a:buNone/>
              <a:defRPr sz="1500"/>
            </a:lvl5pPr>
            <a:lvl6pPr marL="2285662" indent="0">
              <a:buNone/>
              <a:defRPr sz="1500"/>
            </a:lvl6pPr>
            <a:lvl7pPr marL="2742790" indent="0">
              <a:buNone/>
              <a:defRPr sz="1500"/>
            </a:lvl7pPr>
            <a:lvl8pPr marL="3199920" indent="0">
              <a:buNone/>
              <a:defRPr sz="1500"/>
            </a:lvl8pPr>
            <a:lvl9pPr marL="3657051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986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1"/>
            <a:ext cx="5384800" cy="5367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1"/>
            <a:ext cx="5384800" cy="5367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4466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816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1224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38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955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6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29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1348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6007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6007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478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914401"/>
            <a:ext cx="10972800" cy="5367339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6507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1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46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79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32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10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33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7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23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88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60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43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859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571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97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2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335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40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35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77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90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875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40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355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37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70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766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61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8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65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15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6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697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31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580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1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rgbClr val="FFFFFF"/>
                </a:solidFill>
              </a:defRPr>
            </a:lvl1pPr>
            <a:lvl2pPr marL="457131" indent="0" algn="ctr">
              <a:buNone/>
              <a:defRPr sz="2300"/>
            </a:lvl2pPr>
            <a:lvl3pPr marL="914264" indent="0" algn="ctr">
              <a:buNone/>
              <a:defRPr sz="2300"/>
            </a:lvl3pPr>
            <a:lvl4pPr marL="1371396" indent="0" algn="ctr">
              <a:buNone/>
              <a:defRPr sz="2000"/>
            </a:lvl4pPr>
            <a:lvl5pPr marL="1828528" indent="0" algn="ctr">
              <a:buNone/>
              <a:defRPr sz="2000"/>
            </a:lvl5pPr>
            <a:lvl6pPr marL="2285662" indent="0" algn="ctr">
              <a:buNone/>
              <a:defRPr sz="2000"/>
            </a:lvl6pPr>
            <a:lvl7pPr marL="2742790" indent="0" algn="ctr">
              <a:buNone/>
              <a:defRPr sz="2000"/>
            </a:lvl7pPr>
            <a:lvl8pPr marL="3199920" indent="0" algn="ctr">
              <a:buNone/>
              <a:defRPr sz="2000"/>
            </a:lvl8pPr>
            <a:lvl9pPr marL="3657051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26AB42-7F59-41E8-97BF-4C8772EEE6D6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63C666-D4A5-4E3E-B8C6-6EEA79D2344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8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618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500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7"/>
            <a:ext cx="8769096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2300">
                <a:solidFill>
                  <a:schemeClr val="accent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7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7634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069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35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50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19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02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280" tIns="182854" anchor="t">
            <a:normAutofit/>
          </a:bodyPr>
          <a:lstStyle>
            <a:lvl1pPr marL="0" indent="0">
              <a:buNone/>
              <a:defRPr sz="28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251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3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3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7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8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7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28" tIns="45718" rIns="91428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9" y="5969000"/>
            <a:ext cx="542697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9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ctr" defTabSz="45713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10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839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971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819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951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224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356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488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622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9" y="2057400"/>
            <a:ext cx="9872871" cy="4038600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7" y="6223828"/>
            <a:ext cx="2329075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926AB42-7F59-41E8-97BF-4C8772EEE6D6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55" y="6223828"/>
            <a:ext cx="4717775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8" y="6223828"/>
            <a:ext cx="1706217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6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68" indent="-182854" algn="l" defTabSz="914264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31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412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694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968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760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715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672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628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5"/>
          <p:cNvSpPr>
            <a:spLocks noChangeArrowheads="1"/>
          </p:cNvSpPr>
          <p:nvPr/>
        </p:nvSpPr>
        <p:spPr bwMode="gray">
          <a:xfrm>
            <a:off x="220142" y="144472"/>
            <a:ext cx="11755967" cy="6561137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28" tIns="45718" rIns="91428" bIns="45718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1"/>
            <a:ext cx="10972800" cy="53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8" rIns="9142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609600" y="274637"/>
            <a:ext cx="10972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8" rIns="9142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250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131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264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396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528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850" indent="-3428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9" indent="-28571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2830" indent="-22856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599960" indent="-22856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91" indent="-22856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24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56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88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22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4" tIns="60952" rIns="121904" bIns="609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2190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defTabSz="1219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9" tIns="60954" rIns="121909" bIns="609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1219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7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9" y="2057400"/>
            <a:ext cx="9872871" cy="4038600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7" y="6223828"/>
            <a:ext cx="2329075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20/05/2024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55" y="6223828"/>
            <a:ext cx="4717775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8" y="6223828"/>
            <a:ext cx="1706217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7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68" indent="-182854" algn="l" defTabSz="914264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31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412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694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968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760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715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672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628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tags" Target="../tags/tag3.xml"/><Relationship Id="rId7" Type="http://schemas.openxmlformats.org/officeDocument/2006/relationships/image" Target="../media/image3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304800" y="493713"/>
            <a:ext cx="11684000" cy="107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2" tIns="44966" rIns="89922" bIns="44966">
            <a:spAutoFit/>
          </a:bodyPr>
          <a:lstStyle>
            <a:lvl1pPr defTabSz="673100">
              <a:defRPr sz="2000">
                <a:solidFill>
                  <a:schemeClr val="accent1"/>
                </a:solidFill>
                <a:latin typeface="Arial" charset="0"/>
              </a:defRPr>
            </a:lvl1pPr>
            <a:lvl2pPr marL="742950" indent="-285750" defTabSz="673100">
              <a:defRPr sz="2000">
                <a:solidFill>
                  <a:schemeClr val="accent1"/>
                </a:solidFill>
                <a:latin typeface="Arial" charset="0"/>
              </a:defRPr>
            </a:lvl2pPr>
            <a:lvl3pPr marL="1143000" indent="-228600" defTabSz="673100">
              <a:defRPr sz="2000">
                <a:solidFill>
                  <a:schemeClr val="accent1"/>
                </a:solidFill>
                <a:latin typeface="Arial" charset="0"/>
              </a:defRPr>
            </a:lvl3pPr>
            <a:lvl4pPr marL="1600200" indent="-228600" defTabSz="673100">
              <a:defRPr sz="2000">
                <a:solidFill>
                  <a:schemeClr val="accent1"/>
                </a:solidFill>
                <a:latin typeface="Arial" charset="0"/>
              </a:defRPr>
            </a:lvl4pPr>
            <a:lvl5pPr marL="2057400" indent="-228600" defTabSz="673100">
              <a:defRPr sz="2000">
                <a:solidFill>
                  <a:schemeClr val="accent1"/>
                </a:solidFill>
                <a:latin typeface="Arial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TRƯỜNG TIỂU HỌC TIÊN THANH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3600" b="1" dirty="0">
                <a:solidFill>
                  <a:srgbClr val="FF0000"/>
                </a:solidFill>
                <a:cs typeface="Arial" charset="0"/>
              </a:rPr>
              <a:t>LỚP 1B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3124206"/>
            <a:ext cx="10160000" cy="3439403"/>
          </a:xfrm>
          <a:prstGeom prst="rect">
            <a:avLst/>
          </a:prstGeom>
          <a:noFill/>
        </p:spPr>
        <p:txBody>
          <a:bodyPr lIns="68572" tIns="34290" rIns="68572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51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1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Tiếng</a:t>
            </a:r>
            <a:r>
              <a:rPr lang="en-US" sz="51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1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việt</a:t>
            </a:r>
            <a:r>
              <a:rPr lang="en-US" sz="51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Gv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: TRẦN THU HÀ</a:t>
            </a:r>
            <a:endParaRPr lang="en-US" sz="51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neDrive\NAM HOC 2019- 2020\e TIN\Tap huan Elearning_2018\Minh hoa\Anh\001-6_500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7" y="-209548"/>
            <a:ext cx="10039351" cy="70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0851" y="2305051"/>
            <a:ext cx="5981700" cy="193898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9600" b="1" dirty="0">
                <a:solidFill>
                  <a:srgbClr val="000000"/>
                </a:solidFill>
              </a:rPr>
              <a:t>GIẢI LAO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( </a:t>
            </a:r>
            <a:r>
              <a:rPr lang="en-US" sz="2400" b="1" dirty="0" err="1">
                <a:solidFill>
                  <a:srgbClr val="000000"/>
                </a:solidFill>
              </a:rPr>
              <a:t>Tiết</a:t>
            </a:r>
            <a:r>
              <a:rPr lang="en-US" sz="2400" b="1" dirty="0">
                <a:solidFill>
                  <a:srgbClr val="00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3117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en 2 ban 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100" y="5495928"/>
            <a:ext cx="1050925" cy="1050925"/>
          </a:xfrm>
          <a:prstGeom prst="rect">
            <a:avLst/>
          </a:prstGeom>
        </p:spPr>
      </p:pic>
      <p:pic>
        <p:nvPicPr>
          <p:cNvPr id="3" name="Picture 2" descr="C:\Users\Administrator\Desktop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694940"/>
            <a:ext cx="4557011" cy="3175493"/>
          </a:xfrm>
          <a:prstGeom prst="rect">
            <a:avLst/>
          </a:prstGeom>
          <a:noFill/>
        </p:spPr>
      </p:pic>
      <p:pic>
        <p:nvPicPr>
          <p:cNvPr id="4" name="Picture 3" descr="C:\Users\Administrator\Desktop\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1033" y="835293"/>
            <a:ext cx="4557008" cy="3168495"/>
          </a:xfrm>
          <a:prstGeom prst="rect">
            <a:avLst/>
          </a:prstGeom>
          <a:noFill/>
        </p:spPr>
      </p:pic>
      <p:pic>
        <p:nvPicPr>
          <p:cNvPr id="5" name="Picture 4" descr="C:\Users\Administrator\Desktop\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7" y="3846536"/>
            <a:ext cx="4527031" cy="2802845"/>
          </a:xfrm>
          <a:prstGeom prst="rect">
            <a:avLst/>
          </a:prstGeom>
          <a:noFill/>
        </p:spPr>
      </p:pic>
      <p:pic>
        <p:nvPicPr>
          <p:cNvPr id="6" name="Picture 5" descr="C:\Users\Administrator\Desktop\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51037" y="3745223"/>
            <a:ext cx="4586991" cy="2950852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1733869" y="224861"/>
            <a:ext cx="2563319" cy="539647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KEÅ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CHUYEÄN</a:t>
            </a:r>
            <a:endParaRPr lang="en-US" sz="28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7163" y="74957"/>
            <a:ext cx="7236188" cy="707887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Hai </a:t>
            </a:r>
            <a:r>
              <a:rPr lang="en-US" sz="4000" dirty="0" err="1">
                <a:latin typeface="VNI-Avo" pitchFamily="2" charset="0"/>
              </a:rPr>
              <a:t>ngöôøi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baïn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vaø</a:t>
            </a:r>
            <a:r>
              <a:rPr lang="en-US" sz="4000" dirty="0">
                <a:latin typeface="VNI-Avo" pitchFamily="2" charset="0"/>
              </a:rPr>
              <a:t> con </a:t>
            </a:r>
            <a:r>
              <a:rPr lang="en-US" sz="4000" dirty="0" err="1">
                <a:latin typeface="VNI-Avo" pitchFamily="2" charset="0"/>
              </a:rPr>
              <a:t>gaáu</a:t>
            </a:r>
            <a:endParaRPr lang="en-US" sz="40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720" y="4908196"/>
            <a:ext cx="7719933" cy="7694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Hai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ngöôøi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baïn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ñaâu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3074" name="Picture 2" descr="C:\Users\Administrator\Desktop\Hinh nen pp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390636"/>
            <a:ext cx="1466379" cy="1440539"/>
          </a:xfrm>
          <a:prstGeom prst="rect">
            <a:avLst/>
          </a:prstGeom>
          <a:noFill/>
        </p:spPr>
      </p:pic>
      <p:pic>
        <p:nvPicPr>
          <p:cNvPr id="2" name="Picture 2" descr="C:\Users\Administrator\Desktop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3" y="974369"/>
            <a:ext cx="8844196" cy="3537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6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inh nen pp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630477"/>
            <a:ext cx="1466379" cy="1440539"/>
          </a:xfrm>
          <a:prstGeom prst="rect">
            <a:avLst/>
          </a:prstGeom>
          <a:noFill/>
        </p:spPr>
      </p:pic>
      <p:pic>
        <p:nvPicPr>
          <p:cNvPr id="4098" name="Picture 2" descr="C:\Users\Administrator\Desktop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3551" y="604135"/>
            <a:ext cx="9144000" cy="38224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95720" y="4908196"/>
            <a:ext cx="8148557" cy="7694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Hoï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laøm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khi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thaáy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gaáu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08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inh nen pp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390636"/>
            <a:ext cx="1466379" cy="1440539"/>
          </a:xfrm>
          <a:prstGeom prst="rect">
            <a:avLst/>
          </a:prstGeom>
          <a:noFill/>
        </p:spPr>
      </p:pic>
      <p:pic>
        <p:nvPicPr>
          <p:cNvPr id="5122" name="Picture 2" descr="C:\Users\Administrator\Desktop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950315"/>
            <a:ext cx="9144000" cy="34418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95720" y="4908196"/>
            <a:ext cx="7719933" cy="7694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sao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gaáu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boû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17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inh nen pp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390636"/>
            <a:ext cx="1466379" cy="1440539"/>
          </a:xfrm>
          <a:prstGeom prst="rect">
            <a:avLst/>
          </a:prstGeom>
          <a:noFill/>
        </p:spPr>
      </p:pic>
      <p:pic>
        <p:nvPicPr>
          <p:cNvPr id="6146" name="Picture 2" descr="C:\Users\Administrator\Desktop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10" y="1049320"/>
            <a:ext cx="9143999" cy="32678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95720" y="4908196"/>
            <a:ext cx="7719933" cy="7694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Hoï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ñaõ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noùi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nhau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288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1101" y="755920"/>
            <a:ext cx="10306051" cy="13014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>
            <a:prstTxWarp prst="textPlain">
              <a:avLst/>
            </a:prstTxWarp>
          </a:bodyPr>
          <a:lstStyle/>
          <a:p>
            <a:pPr algn="ctr"/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HS </a:t>
            </a:r>
            <a:r>
              <a:rPr lang="en-US" sz="67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keå</a:t>
            </a:r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laïi</a:t>
            </a:r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caâu</a:t>
            </a:r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chuyeän</a:t>
            </a:r>
            <a:endParaRPr lang="en-US" sz="67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VNI-Avo" pitchFamily="2" charset="0"/>
            </a:endParaRPr>
          </a:p>
        </p:txBody>
      </p:sp>
      <p:pic>
        <p:nvPicPr>
          <p:cNvPr id="2050" name="Picture 2" descr="3rd Grade Active English: Project 1 – G'day From 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2" y="2462213"/>
            <a:ext cx="5597525" cy="36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0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043365" y="604848"/>
            <a:ext cx="4486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8" rIns="91428" bIns="45718">
            <a:spAutoFit/>
          </a:bodyPr>
          <a:lstStyle/>
          <a:p>
            <a:r>
              <a:rPr lang="en-US" altLang="en-US" sz="7200" b="1" dirty="0" err="1">
                <a:latin typeface="VNI-Avo" pitchFamily="2" charset="0"/>
              </a:rPr>
              <a:t>DAËN</a:t>
            </a:r>
            <a:r>
              <a:rPr lang="en-US" altLang="en-US" sz="7200" b="1" dirty="0">
                <a:latin typeface="VNI-Avo" pitchFamily="2" charset="0"/>
              </a:rPr>
              <a:t> </a:t>
            </a:r>
            <a:r>
              <a:rPr lang="en-US" altLang="en-US" sz="7200" b="1" dirty="0" err="1">
                <a:latin typeface="VNI-Avo" pitchFamily="2" charset="0"/>
              </a:rPr>
              <a:t>DOØ</a:t>
            </a:r>
            <a:endParaRPr lang="en-US" altLang="en-US" sz="7200" b="1" dirty="0">
              <a:latin typeface="VNI-Avo" pitchFamily="2" charset="0"/>
            </a:endParaRPr>
          </a:p>
        </p:txBody>
      </p:sp>
      <p:pic>
        <p:nvPicPr>
          <p:cNvPr id="4098" name="Picture 2" descr="ᐈ Student images cartoon stock pictures, Royalty Free student cartoon  photos | download on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316163"/>
            <a:ext cx="57150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45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2790829"/>
            <a:ext cx="8763000" cy="2124075"/>
          </a:xfrm>
          <a:prstGeom prst="rect">
            <a:avLst/>
          </a:prstGeom>
        </p:spPr>
        <p:txBody>
          <a:bodyPr wrap="none" lIns="91428" tIns="45718" rIns="91428" bIns="4571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40" y="933457"/>
            <a:ext cx="3373437" cy="1428751"/>
          </a:xfrm>
          <a:prstGeom prst="rect">
            <a:avLst/>
          </a:prstGeom>
        </p:spPr>
        <p:txBody>
          <a:bodyPr wrap="none" lIns="91428" tIns="45718" rIns="91428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3328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19551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6620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5" y="4514853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4648201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1177929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2" y="4513265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0" y="4981584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2067166a35x1e8i0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4" y="5070484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096757"/>
      </p:ext>
    </p:extLst>
  </p:cSld>
  <p:clrMapOvr>
    <a:masterClrMapping/>
  </p:clrMapOvr>
  <p:transition spd="slow" advClick="0" advTm="360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9476840" y="85727"/>
            <a:ext cx="2577737" cy="1822356"/>
          </a:xfrm>
          <a:prstGeom prst="rect">
            <a:avLst/>
          </a:prstGeom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2644903" y="1985235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6000" dirty="0" err="1">
                <a:solidFill>
                  <a:srgbClr val="70AD47">
                    <a:lumMod val="50000"/>
                  </a:srgbClr>
                </a:solidFill>
                <a:latin typeface="VNI-Avo" pitchFamily="2" charset="0"/>
              </a:rPr>
              <a:t>oâm</a:t>
            </a:r>
            <a:endParaRPr lang="vi-VN" sz="600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4743259" y="1966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6000" dirty="0" err="1">
                <a:solidFill>
                  <a:srgbClr val="70AD47">
                    <a:lumMod val="50000"/>
                  </a:srgbClr>
                </a:solidFill>
                <a:latin typeface="VNI-Avo" pitchFamily="2" charset="0"/>
              </a:rPr>
              <a:t>ôm</a:t>
            </a:r>
            <a:endParaRPr lang="vi-VN" sz="600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7228473" y="1966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VNI-Avo" pitchFamily="2" charset="0"/>
              </a:rPr>
              <a:t>em</a:t>
            </a:r>
            <a:endParaRPr lang="vi-VN" sz="6000" dirty="0">
              <a:solidFill>
                <a:srgbClr val="002060"/>
              </a:solidFill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9280567" y="1966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eâm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13419" y="-53393"/>
            <a:ext cx="4373847" cy="1080296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u="sng" dirty="0" err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Luyeän</a:t>
            </a:r>
            <a:r>
              <a:rPr lang="en-US" sz="6000" u="sng" dirty="0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ñoïc</a:t>
            </a:r>
            <a:endParaRPr lang="en-US" sz="4800" u="sng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4693451" y="3590831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CC3300"/>
                </a:solidFill>
                <a:latin typeface="VNI-Avo" pitchFamily="2" charset="0"/>
              </a:rPr>
              <a:t>ai</a:t>
            </a:r>
            <a:endParaRPr lang="vi-VN" sz="6000" dirty="0">
              <a:solidFill>
                <a:srgbClr val="CC3300"/>
              </a:solidFill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7216669" y="3513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>
                <a:solidFill>
                  <a:srgbClr val="CC3300"/>
                </a:solidFill>
                <a:latin typeface="VNI-Avo" pitchFamily="2" charset="0"/>
              </a:rPr>
              <a:t>ay</a:t>
            </a:r>
            <a:endParaRPr lang="vi-VN" sz="6000" dirty="0">
              <a:solidFill>
                <a:srgbClr val="CC3300"/>
              </a:solidFill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9268275" y="3513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CC3300"/>
                </a:solidFill>
                <a:latin typeface="VNI-Avo" pitchFamily="2" charset="0"/>
              </a:rPr>
              <a:t>aây</a:t>
            </a:r>
            <a:endParaRPr lang="vi-VN" sz="6000" dirty="0">
              <a:solidFill>
                <a:srgbClr val="CC3300"/>
              </a:solidFill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2372296" y="5060179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oi</a:t>
            </a:r>
            <a:endParaRPr lang="vi-VN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4627508" y="5060179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oâi</a:t>
            </a:r>
            <a:endParaRPr lang="vi-VN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7228473" y="5060179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ôi</a:t>
            </a:r>
            <a:endParaRPr lang="vi-VN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429256" y="1985235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2645351" y="3537067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VNI-Avo" pitchFamily="2" charset="0"/>
              </a:rPr>
              <a:t>im</a:t>
            </a:r>
            <a:endParaRPr lang="vi-VN" sz="6000" dirty="0">
              <a:solidFill>
                <a:srgbClr val="002060"/>
              </a:solidFill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394027" y="3583959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6000" dirty="0">
                <a:solidFill>
                  <a:srgbClr val="002060"/>
                </a:solidFill>
                <a:latin typeface="VNI-Avo" pitchFamily="2" charset="0"/>
              </a:rPr>
              <a:t>um</a:t>
            </a:r>
            <a:endParaRPr lang="vi-VN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6977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9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41608" y="1548161"/>
            <a:ext cx="6815137" cy="1514475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CÖÛA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BÍ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AÅN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8956740" y="3149601"/>
            <a:ext cx="2282025" cy="3106739"/>
            <a:chOff x="1092202" y="3149600"/>
            <a:chExt cx="2282025" cy="3106738"/>
          </a:xfrm>
        </p:grpSpPr>
        <p:pic>
          <p:nvPicPr>
            <p:cNvPr id="5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2" y="3149600"/>
              <a:ext cx="523875" cy="31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232" y="4079876"/>
              <a:ext cx="523875" cy="217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454" y="4673600"/>
              <a:ext cx="532773" cy="158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Open Window Fun GIF by Nat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25" y="3518297"/>
            <a:ext cx="3590875" cy="27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244610" y="3302001"/>
            <a:ext cx="2282025" cy="3106739"/>
            <a:chOff x="1092202" y="3149600"/>
            <a:chExt cx="2282025" cy="3106738"/>
          </a:xfrm>
        </p:grpSpPr>
        <p:pic>
          <p:nvPicPr>
            <p:cNvPr id="11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2" y="3149600"/>
              <a:ext cx="523875" cy="31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232" y="4079876"/>
              <a:ext cx="523875" cy="217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454" y="4673600"/>
              <a:ext cx="532773" cy="158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8741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1238257" y="16628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xoùm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1700368" y="507598"/>
            <a:ext cx="9234097" cy="8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3667133" y="16628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noàm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6096007" y="16628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rôm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8524882" y="16628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keõm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9" name="TextBox 5"/>
          <p:cNvSpPr txBox="1">
            <a:spLocks noChangeArrowheads="1"/>
          </p:cNvSpPr>
          <p:nvPr/>
        </p:nvSpPr>
        <p:spPr bwMode="auto">
          <a:xfrm>
            <a:off x="8524882" y="2945802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>
                <a:latin typeface="VNI-Avo" pitchFamily="2" charset="0"/>
                <a:cs typeface="Times New Roman" pitchFamily="18" charset="0"/>
              </a:rPr>
              <a:t>tai</a:t>
            </a:r>
          </a:p>
        </p:txBody>
      </p:sp>
      <p:sp>
        <p:nvSpPr>
          <p:cNvPr id="58" name="TextBox 5"/>
          <p:cNvSpPr txBox="1">
            <a:spLocks noChangeArrowheads="1"/>
          </p:cNvSpPr>
          <p:nvPr/>
        </p:nvSpPr>
        <p:spPr bwMode="auto">
          <a:xfrm>
            <a:off x="8524882" y="4247802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hoäi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59" name="TextBox 5"/>
          <p:cNvSpPr txBox="1">
            <a:spLocks noChangeArrowheads="1"/>
          </p:cNvSpPr>
          <p:nvPr/>
        </p:nvSpPr>
        <p:spPr bwMode="auto">
          <a:xfrm>
            <a:off x="6191257" y="2971988"/>
            <a:ext cx="2175095" cy="93358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5500" b="1" dirty="0" err="1">
                <a:latin typeface="VNI-Avo" pitchFamily="2" charset="0"/>
                <a:cs typeface="Times New Roman" pitchFamily="18" charset="0"/>
              </a:rPr>
              <a:t>chuøm</a:t>
            </a:r>
            <a:endParaRPr lang="en-US" altLang="en-US" sz="55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0" name="TextBox 5"/>
          <p:cNvSpPr txBox="1">
            <a:spLocks noChangeArrowheads="1"/>
          </p:cNvSpPr>
          <p:nvPr/>
        </p:nvSpPr>
        <p:spPr bwMode="auto">
          <a:xfrm>
            <a:off x="3667133" y="2945802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>
                <a:latin typeface="VNI-Avo" pitchFamily="2" charset="0"/>
                <a:cs typeface="Times New Roman" pitchFamily="18" charset="0"/>
              </a:rPr>
              <a:t>sim</a:t>
            </a:r>
          </a:p>
        </p:txBody>
      </p:sp>
      <p:sp>
        <p:nvSpPr>
          <p:cNvPr id="61" name="TextBox 5"/>
          <p:cNvSpPr txBox="1">
            <a:spLocks noChangeArrowheads="1"/>
          </p:cNvSpPr>
          <p:nvPr/>
        </p:nvSpPr>
        <p:spPr bwMode="auto">
          <a:xfrm>
            <a:off x="1143007" y="2919610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neâm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2" name="TextBox 5"/>
          <p:cNvSpPr txBox="1">
            <a:spLocks noChangeArrowheads="1"/>
          </p:cNvSpPr>
          <p:nvPr/>
        </p:nvSpPr>
        <p:spPr bwMode="auto">
          <a:xfrm>
            <a:off x="1143007" y="4308331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haõy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3" name="TextBox 5"/>
          <p:cNvSpPr txBox="1">
            <a:spLocks noChangeArrowheads="1"/>
          </p:cNvSpPr>
          <p:nvPr/>
        </p:nvSpPr>
        <p:spPr bwMode="auto">
          <a:xfrm>
            <a:off x="3667133" y="4308331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ñaáy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4" name="TextBox 5"/>
          <p:cNvSpPr txBox="1">
            <a:spLocks noChangeArrowheads="1"/>
          </p:cNvSpPr>
          <p:nvPr/>
        </p:nvSpPr>
        <p:spPr bwMode="auto">
          <a:xfrm>
            <a:off x="6191257" y="4308331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hoûi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5" name="TextBox 5"/>
          <p:cNvSpPr txBox="1">
            <a:spLocks noChangeArrowheads="1"/>
          </p:cNvSpPr>
          <p:nvPr/>
        </p:nvSpPr>
        <p:spPr bwMode="auto">
          <a:xfrm>
            <a:off x="3667133" y="54860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khôi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6" name="TextBox 5"/>
          <p:cNvSpPr txBox="1">
            <a:spLocks noChangeArrowheads="1"/>
          </p:cNvSpPr>
          <p:nvPr/>
        </p:nvSpPr>
        <p:spPr bwMode="auto">
          <a:xfrm>
            <a:off x="6191257" y="5607771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voi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3194" r="13289" b="21944"/>
          <a:stretch/>
        </p:blipFill>
        <p:spPr>
          <a:xfrm>
            <a:off x="1203550" y="1466852"/>
            <a:ext cx="2311183" cy="133220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3194" r="13289" b="21944"/>
          <a:stretch/>
        </p:blipFill>
        <p:spPr>
          <a:xfrm>
            <a:off x="3649778" y="1466852"/>
            <a:ext cx="2311183" cy="1332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b="11111"/>
          <a:stretch/>
        </p:blipFill>
        <p:spPr>
          <a:xfrm>
            <a:off x="6095999" y="1523773"/>
            <a:ext cx="2293828" cy="1267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12766" r="4255" b="12943"/>
          <a:stretch/>
        </p:blipFill>
        <p:spPr>
          <a:xfrm>
            <a:off x="8524873" y="1513299"/>
            <a:ext cx="2175096" cy="1314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9" y="4126731"/>
            <a:ext cx="2428875" cy="119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08" y="2791395"/>
            <a:ext cx="2622115" cy="1335328"/>
          </a:xfrm>
          <a:prstGeom prst="rect">
            <a:avLst/>
          </a:prstGeom>
        </p:spPr>
      </p:pic>
      <p:pic>
        <p:nvPicPr>
          <p:cNvPr id="1026" name="Picture 2" descr="Is There Any Hope For A Windowless Room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48" y="2723803"/>
            <a:ext cx="2434485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zy autumn window with beautiful fall view with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6"/>
          <a:stretch/>
        </p:blipFill>
        <p:spPr bwMode="auto">
          <a:xfrm>
            <a:off x="6099071" y="2816489"/>
            <a:ext cx="2368551" cy="13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talian greyhounds take a little sun on the by watercolorqu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476" y="4126730"/>
            <a:ext cx="2311400" cy="18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lcony design compositions set Free Vect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1478" r="56088" b="56147"/>
          <a:stretch/>
        </p:blipFill>
        <p:spPr bwMode="auto">
          <a:xfrm>
            <a:off x="3649772" y="4247795"/>
            <a:ext cx="2219325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Balcony design compositions set Free Vect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9" t="1833" r="6146" b="55792"/>
          <a:stretch/>
        </p:blipFill>
        <p:spPr bwMode="auto">
          <a:xfrm>
            <a:off x="6191512" y="4247795"/>
            <a:ext cx="2219325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Balcony design compositions set Free Vect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2" t="49350" r="5123" b="8275"/>
          <a:stretch/>
        </p:blipFill>
        <p:spPr bwMode="auto">
          <a:xfrm>
            <a:off x="6147020" y="5486044"/>
            <a:ext cx="2219325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Balcony design compositions set Free Vect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50414" r="54427" b="7211"/>
          <a:stretch/>
        </p:blipFill>
        <p:spPr bwMode="auto">
          <a:xfrm>
            <a:off x="3649780" y="5486044"/>
            <a:ext cx="2294089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9" t="2463" r="1478" b="68473"/>
          <a:stretch/>
        </p:blipFill>
        <p:spPr bwMode="auto">
          <a:xfrm>
            <a:off x="8501389" y="2843781"/>
            <a:ext cx="2433067" cy="12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" y="-49325"/>
            <a:ext cx="12191999" cy="690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145309" y="-7760"/>
            <a:ext cx="1542472" cy="15237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57600" y="331677"/>
            <a:ext cx="1366981" cy="14735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9" y="-28540"/>
            <a:ext cx="1524001" cy="15237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956800" y="559284"/>
            <a:ext cx="1542472" cy="15489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4468" y="2642446"/>
            <a:ext cx="1542472" cy="15237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673600" y="2819400"/>
            <a:ext cx="1542472" cy="1615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102604" y="1557412"/>
            <a:ext cx="1346197" cy="14651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36800" y="4384344"/>
            <a:ext cx="1320800" cy="13814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90327" y="4194824"/>
            <a:ext cx="1542472" cy="14693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50400" y="3835409"/>
            <a:ext cx="1505528" cy="14819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7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193800"/>
            <a:ext cx="11887200" cy="5047536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just" defTabSz="1219050"/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14001415" y="33822"/>
            <a:ext cx="2154864" cy="3282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121906" tIns="60953" rIns="121906" bIns="60953">
            <a:spAutoFit/>
          </a:bodyPr>
          <a:lstStyle/>
          <a:p>
            <a:pPr algn="ctr" defTabSz="1219050"/>
            <a:r>
              <a:rPr lang="en-US" sz="1300" b="1" spc="67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5895"/>
            <a:ext cx="2019581" cy="80021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1830756" y="12954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887200" y="12954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242756" y="32258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99200" y="32258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437120" y="41402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03348" y="41402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83960" y="51562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335136" y="51562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9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51" y="614613"/>
            <a:ext cx="11506201" cy="563231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VNI-Avo" pitchFamily="2" charset="0"/>
              </a:rPr>
              <a:t>	</a:t>
            </a:r>
            <a:r>
              <a:rPr lang="en-US" sz="4800" b="1" dirty="0" err="1">
                <a:latin typeface="VNI-Avo" pitchFamily="2" charset="0"/>
              </a:rPr>
              <a:t>Nhím</a:t>
            </a:r>
            <a:r>
              <a:rPr lang="en-US" sz="4800" b="1" dirty="0">
                <a:latin typeface="VNI-Avo" pitchFamily="2" charset="0"/>
              </a:rPr>
              <a:t> con </a:t>
            </a:r>
            <a:r>
              <a:rPr lang="en-US" sz="4800" b="1" dirty="0" err="1">
                <a:latin typeface="VNI-Avo" pitchFamily="2" charset="0"/>
              </a:rPr>
              <a:t>ra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baõi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coû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tìm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caùi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aên</a:t>
            </a:r>
            <a:r>
              <a:rPr lang="en-US" sz="4800" b="1" dirty="0">
                <a:latin typeface="VNI-Avo" pitchFamily="2" charset="0"/>
              </a:rPr>
              <a:t>. </a:t>
            </a:r>
            <a:r>
              <a:rPr lang="en-US" sz="4800" b="1" dirty="0" err="1">
                <a:latin typeface="VNI-Avo" pitchFamily="2" charset="0"/>
              </a:rPr>
              <a:t>Noù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phaán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chaán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khi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thaáy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voâ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soá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quaû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chín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thôm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ngon</a:t>
            </a:r>
            <a:r>
              <a:rPr lang="en-US" sz="4800" b="1" dirty="0">
                <a:latin typeface="VNI-Avo" pitchFamily="2" charset="0"/>
              </a:rPr>
              <a:t>. </a:t>
            </a:r>
            <a:r>
              <a:rPr lang="en-US" sz="4800" b="1" dirty="0" err="1">
                <a:latin typeface="VNI-Avo" pitchFamily="2" charset="0"/>
              </a:rPr>
              <a:t>Nhím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voäi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chaïy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veà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goïi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baïn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choàn</a:t>
            </a:r>
            <a:r>
              <a:rPr lang="en-US" sz="4800" b="1" dirty="0">
                <a:latin typeface="VNI-Avo" pitchFamily="2" charset="0"/>
              </a:rPr>
              <a:t>. </a:t>
            </a:r>
            <a:r>
              <a:rPr lang="en-US" sz="4800" b="1" dirty="0" err="1">
                <a:latin typeface="VNI-Avo" pitchFamily="2" charset="0"/>
              </a:rPr>
              <a:t>Caû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hai</a:t>
            </a:r>
            <a:r>
              <a:rPr lang="en-US" sz="4800" b="1" dirty="0">
                <a:latin typeface="VNI-Avo" pitchFamily="2" charset="0"/>
              </a:rPr>
              <a:t> quay </a:t>
            </a:r>
            <a:r>
              <a:rPr lang="en-US" sz="4800" b="1" dirty="0" err="1">
                <a:latin typeface="VNI-Avo" pitchFamily="2" charset="0"/>
              </a:rPr>
              <a:t>laïi</a:t>
            </a:r>
            <a:r>
              <a:rPr lang="en-US" sz="4800" b="1" dirty="0">
                <a:latin typeface="VNI-Avo" pitchFamily="2" charset="0"/>
              </a:rPr>
              <a:t>, </a:t>
            </a:r>
            <a:r>
              <a:rPr lang="en-US" sz="4800" b="1" dirty="0" err="1">
                <a:latin typeface="VNI-Avo" pitchFamily="2" charset="0"/>
              </a:rPr>
              <a:t>aên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ñeán</a:t>
            </a:r>
            <a:r>
              <a:rPr lang="en-US" sz="4800" b="1" dirty="0">
                <a:latin typeface="VNI-Avo" pitchFamily="2" charset="0"/>
              </a:rPr>
              <a:t> no </a:t>
            </a:r>
            <a:r>
              <a:rPr lang="en-US" sz="4800" b="1" dirty="0" err="1">
                <a:latin typeface="VNI-Avo" pitchFamily="2" charset="0"/>
              </a:rPr>
              <a:t>neâ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en-US" sz="4400" dirty="0">
              <a:latin typeface="VNI-Avo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19167" y="1600201"/>
            <a:ext cx="1481215" cy="4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00081" y="1582615"/>
            <a:ext cx="1040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673620" y="1537921"/>
            <a:ext cx="8806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80573" y="1582615"/>
            <a:ext cx="1040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11645" y="2712427"/>
            <a:ext cx="14175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87004" y="3767504"/>
            <a:ext cx="1288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7103" y="3767504"/>
            <a:ext cx="14175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65438" y="3744052"/>
            <a:ext cx="1369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43650" y="4841625"/>
            <a:ext cx="13369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50197" y="4865065"/>
            <a:ext cx="7710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1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neDrive\NAM HOC 2019- 2020\e TIN\Tap huan Elearning_2018\Minh hoa\Anh\001-6_500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7" y="-209548"/>
            <a:ext cx="10039351" cy="70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0851" y="2305051"/>
            <a:ext cx="5981700" cy="156966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96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115303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"/>
            <a:ext cx="12192000" cy="6869591"/>
          </a:xfrm>
        </p:spPr>
      </p:pic>
    </p:spTree>
    <p:extLst>
      <p:ext uri="{BB962C8B-B14F-4D97-AF65-F5344CB8AC3E}">
        <p14:creationId xmlns:p14="http://schemas.microsoft.com/office/powerpoint/2010/main" val="15359828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temp07">
  <a:themeElements>
    <a:clrScheme name="temp07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temp07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07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07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07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169</Words>
  <Application>Microsoft Office PowerPoint</Application>
  <PresentationFormat>Widescreen</PresentationFormat>
  <Paragraphs>59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Corbel</vt:lpstr>
      <vt:lpstr>等线</vt:lpstr>
      <vt:lpstr>Garamond</vt:lpstr>
      <vt:lpstr>Times New Roman</vt:lpstr>
      <vt:lpstr>Verdana</vt:lpstr>
      <vt:lpstr>VNI-Avo</vt:lpstr>
      <vt:lpstr>Wingdings</vt:lpstr>
      <vt:lpstr>Office Theme</vt:lpstr>
      <vt:lpstr>Organic</vt:lpstr>
      <vt:lpstr>Basis</vt:lpstr>
      <vt:lpstr>temp07</vt:lpstr>
      <vt:lpstr>1_Office Theme</vt:lpstr>
      <vt:lpstr>2_Office Theme</vt:lpstr>
      <vt:lpstr>3_Office Theme</vt:lpstr>
      <vt:lpstr>1_Basis</vt:lpstr>
      <vt:lpstr>PowerPoint Presentation</vt:lpstr>
      <vt:lpstr>PowerPoint Presentation</vt:lpstr>
      <vt:lpstr>OÂ CÖÛA BÍ AÅN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2020-09-16T05:53:32Z</dcterms:created>
  <dcterms:modified xsi:type="dcterms:W3CDTF">2024-05-20T10:57:11Z</dcterms:modified>
</cp:coreProperties>
</file>