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61" r:id="rId2"/>
    <p:sldId id="560" r:id="rId3"/>
    <p:sldId id="312" r:id="rId4"/>
    <p:sldId id="329" r:id="rId5"/>
    <p:sldId id="330" r:id="rId6"/>
    <p:sldId id="504" r:id="rId7"/>
    <p:sldId id="505" r:id="rId8"/>
    <p:sldId id="506" r:id="rId9"/>
    <p:sldId id="332" r:id="rId10"/>
    <p:sldId id="372" r:id="rId11"/>
    <p:sldId id="333" r:id="rId12"/>
    <p:sldId id="562" r:id="rId13"/>
    <p:sldId id="388" r:id="rId14"/>
    <p:sldId id="405" r:id="rId15"/>
    <p:sldId id="390" r:id="rId16"/>
    <p:sldId id="476" r:id="rId17"/>
    <p:sldId id="548" r:id="rId18"/>
    <p:sldId id="563" r:id="rId19"/>
    <p:sldId id="564" r:id="rId20"/>
    <p:sldId id="48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SimSun" panose="02010600030101010101" pitchFamily="2" charset="-122"/>
      <p:regular r:id="rId29"/>
    </p:embeddedFont>
    <p:embeddedFont>
      <p:font typeface="Arial Black" panose="020B0A04020102020204" pitchFamily="34" charset="0"/>
      <p:bold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88099" autoAdjust="0"/>
  </p:normalViewPr>
  <p:slideViewPr>
    <p:cSldViewPr snapToGrid="0">
      <p:cViewPr varScale="1">
        <p:scale>
          <a:sx n="67" d="100"/>
          <a:sy n="67" d="100"/>
        </p:scale>
        <p:origin x="1038" y="-60"/>
      </p:cViewPr>
      <p:guideLst>
        <p:guide orient="horz" pos="2183"/>
        <p:guide pos="3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083E1-CD3E-4D47-B1F8-8D718369DBD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7D9C-042B-42E8-8CD5-BFFC9FB09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0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97D9C-042B-42E8-8CD5-BFFC9FB09A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9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D4EB-6D09-4F72-BD9B-A1BCA707D48E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70B8A-FF4E-4445-A4E4-D5CD5D42BC4A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89A3-08A9-42A5-8A3E-9511A45F4FF3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A8FF0-1FF7-4122-8EA5-4C90924D131A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AE12-A717-42A6-87EC-99A2A1B1620F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97943-79BC-46D8-9C4E-E24730D72D45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582B-94F2-4A39-BD22-5C3C98719B45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0F438-CA7B-4287-AE71-3C822CF7F658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3B49-4DE2-4E21-AC47-D746BE9D1B57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FC552-5CA1-43B6-A769-CE544D9A2171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2ACE2-E9A0-4A87-AD20-14581EACE8DD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E6242-BECC-4721-A26D-C1ECFC16338E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73382-0D5F-4842-B2C7-07A7513EAF89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7BA56-C40C-45BB-A227-B7BB501A7ADF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7B55B-27CF-4934-BD3C-3A1CA4EEB092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50A03-DAE9-4154-8D73-93BFF55C40B1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B35E-8F94-4D36-8E7C-E7199508B95D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1F526-D74C-4CE1-BF24-70812F259802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F15D6-1524-4B9D-BC5B-DE31D1EFE5C4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96C96-F3AD-456A-9E43-BBB70CB293FA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9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28952-16F2-4B3C-B34C-FE32B832E317}" type="datetimeFigureOut">
              <a:rPr lang="vi-VN" altLang="en-US">
                <a:solidFill>
                  <a:prstClr val="black">
                    <a:tint val="75000"/>
                  </a:prstClr>
                </a:solidFill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3BC65-C70C-4CCB-93C5-3FD713AE1507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692A8A-6B82-44EE-911C-E30666E9E814}" type="datetimeFigureOut">
              <a:rPr lang="vi-VN" altLang="en-US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08/11/2023</a:t>
            </a:fld>
            <a:endParaRPr lang="vi-VN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2A45EA-09EB-43A6-A39A-855C324BAFB0}" type="slidenum">
              <a:rPr lang="vi-VN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t>‹#›</a:t>
            </a:fld>
            <a:endParaRPr lang="vi-VN" altLang="en-US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GIF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22.jpe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24.jpg"/><Relationship Id="rId10" Type="http://schemas.openxmlformats.org/officeDocument/2006/relationships/image" Target="../media/image27.jpe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29.GIF"/><Relationship Id="rId2" Type="http://schemas.openxmlformats.org/officeDocument/2006/relationships/audio" Target="file:///D:\TTGTS%20Thien%20Ngan\Vi%20cuoc%20song%20dep%20tuoi%20Beat%20-%20Beat.mp3" TargetMode="External"/><Relationship Id="rId1" Type="http://schemas.microsoft.com/office/2007/relationships/media" Target="file:///D:\TTGTS%20Thien%20Ngan\Vi%20cuoc%20song%20dep%20tuoi%20Beat%20-%20Beat.mp3" TargetMode="Externa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DDA3F299-B90E-3C5D-9907-B7806C57A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23581">
            <a:off x="7609565" y="227786"/>
            <a:ext cx="4027660" cy="62221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FAD005-5927-5BE2-2839-96258F609448}"/>
              </a:ext>
            </a:extLst>
          </p:cNvPr>
          <p:cNvGrpSpPr/>
          <p:nvPr/>
        </p:nvGrpSpPr>
        <p:grpSpPr>
          <a:xfrm>
            <a:off x="0" y="3338847"/>
            <a:ext cx="12720736" cy="3519153"/>
            <a:chOff x="0" y="3599650"/>
            <a:chExt cx="12192000" cy="330670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55999088-ECC6-B7EE-B3BF-F046F49D8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4982"/>
            <a:stretch>
              <a:fillRect/>
            </a:stretch>
          </p:blipFill>
          <p:spPr>
            <a:xfrm>
              <a:off x="0" y="3663898"/>
              <a:ext cx="3509839" cy="2142445"/>
            </a:xfrm>
            <a:custGeom>
              <a:avLst/>
              <a:gdLst>
                <a:gd name="connsiteX0" fmla="*/ 0 w 3509839"/>
                <a:gd name="connsiteY0" fmla="*/ 0 h 2142445"/>
                <a:gd name="connsiteX1" fmla="*/ 3509839 w 3509839"/>
                <a:gd name="connsiteY1" fmla="*/ 0 h 2142445"/>
                <a:gd name="connsiteX2" fmla="*/ 3509839 w 3509839"/>
                <a:gd name="connsiteY2" fmla="*/ 2142445 h 2142445"/>
                <a:gd name="connsiteX3" fmla="*/ 0 w 3509839"/>
                <a:gd name="connsiteY3" fmla="*/ 2142445 h 2142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839" h="2142445">
                  <a:moveTo>
                    <a:pt x="0" y="0"/>
                  </a:moveTo>
                  <a:lnTo>
                    <a:pt x="3509839" y="0"/>
                  </a:lnTo>
                  <a:lnTo>
                    <a:pt x="3509839" y="2142445"/>
                  </a:lnTo>
                  <a:lnTo>
                    <a:pt x="0" y="2142445"/>
                  </a:lnTo>
                  <a:close/>
                </a:path>
              </a:pathLst>
            </a:cu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5E6BD789-C1E9-1009-004D-485045908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720095" y="3599650"/>
              <a:ext cx="5471905" cy="246640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98D618C0-F4CC-67AA-72EC-3BC373CBD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1052" r="1052" b="43209"/>
            <a:stretch>
              <a:fillRect/>
            </a:stretch>
          </p:blipFill>
          <p:spPr>
            <a:xfrm>
              <a:off x="0" y="5367395"/>
              <a:ext cx="12192000" cy="1533625"/>
            </a:xfrm>
            <a:custGeom>
              <a:avLst/>
              <a:gdLst>
                <a:gd name="connsiteX0" fmla="*/ 0 w 12192000"/>
                <a:gd name="connsiteY0" fmla="*/ 0 h 1533625"/>
                <a:gd name="connsiteX1" fmla="*/ 12192000 w 12192000"/>
                <a:gd name="connsiteY1" fmla="*/ 0 h 1533625"/>
                <a:gd name="connsiteX2" fmla="*/ 12192000 w 12192000"/>
                <a:gd name="connsiteY2" fmla="*/ 1533625 h 1533625"/>
                <a:gd name="connsiteX3" fmla="*/ 0 w 12192000"/>
                <a:gd name="connsiteY3" fmla="*/ 1533625 h 15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533625">
                  <a:moveTo>
                    <a:pt x="0" y="0"/>
                  </a:moveTo>
                  <a:lnTo>
                    <a:pt x="12192000" y="0"/>
                  </a:lnTo>
                  <a:lnTo>
                    <a:pt x="12192000" y="1533625"/>
                  </a:lnTo>
                  <a:lnTo>
                    <a:pt x="0" y="1533625"/>
                  </a:lnTo>
                  <a:close/>
                </a:path>
              </a:pathLst>
            </a:cu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E48F381-698A-2EF7-4580-0B027F449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12485"/>
            <a:stretch>
              <a:fillRect/>
            </a:stretch>
          </p:blipFill>
          <p:spPr>
            <a:xfrm>
              <a:off x="0" y="5319870"/>
              <a:ext cx="3657296" cy="1538130"/>
            </a:xfrm>
            <a:custGeom>
              <a:avLst/>
              <a:gdLst>
                <a:gd name="connsiteX0" fmla="*/ 0 w 3657296"/>
                <a:gd name="connsiteY0" fmla="*/ 0 h 1538130"/>
                <a:gd name="connsiteX1" fmla="*/ 3657296 w 3657296"/>
                <a:gd name="connsiteY1" fmla="*/ 0 h 1538130"/>
                <a:gd name="connsiteX2" fmla="*/ 3657296 w 3657296"/>
                <a:gd name="connsiteY2" fmla="*/ 1538130 h 1538130"/>
                <a:gd name="connsiteX3" fmla="*/ 0 w 3657296"/>
                <a:gd name="connsiteY3" fmla="*/ 1538130 h 153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296" h="1538130">
                  <a:moveTo>
                    <a:pt x="0" y="0"/>
                  </a:moveTo>
                  <a:lnTo>
                    <a:pt x="3657296" y="0"/>
                  </a:lnTo>
                  <a:lnTo>
                    <a:pt x="3657296" y="1538130"/>
                  </a:lnTo>
                  <a:lnTo>
                    <a:pt x="0" y="1538130"/>
                  </a:lnTo>
                  <a:close/>
                </a:path>
              </a:pathLst>
            </a:cu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A764BAFC-4A8F-B846-6427-622E7BF30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136835" y="4046928"/>
              <a:ext cx="2627606" cy="221959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CE485C13-ED74-2B2F-E364-253AF4B84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503"/>
            <a:stretch>
              <a:fillRect/>
            </a:stretch>
          </p:blipFill>
          <p:spPr>
            <a:xfrm>
              <a:off x="8808192" y="4648199"/>
              <a:ext cx="2889511" cy="2258159"/>
            </a:xfrm>
            <a:custGeom>
              <a:avLst/>
              <a:gdLst>
                <a:gd name="connsiteX0" fmla="*/ 0 w 3383808"/>
                <a:gd name="connsiteY0" fmla="*/ 0 h 2258159"/>
                <a:gd name="connsiteX1" fmla="*/ 3383808 w 3383808"/>
                <a:gd name="connsiteY1" fmla="*/ 0 h 2258159"/>
                <a:gd name="connsiteX2" fmla="*/ 3383808 w 3383808"/>
                <a:gd name="connsiteY2" fmla="*/ 2258159 h 2258159"/>
                <a:gd name="connsiteX3" fmla="*/ 0 w 3383808"/>
                <a:gd name="connsiteY3" fmla="*/ 2258159 h 22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808" h="2258159">
                  <a:moveTo>
                    <a:pt x="0" y="0"/>
                  </a:moveTo>
                  <a:lnTo>
                    <a:pt x="3383808" y="0"/>
                  </a:lnTo>
                  <a:lnTo>
                    <a:pt x="3383808" y="2258159"/>
                  </a:lnTo>
                  <a:lnTo>
                    <a:pt x="0" y="2258159"/>
                  </a:lnTo>
                  <a:close/>
                </a:path>
              </a:pathLst>
            </a:cu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1F9E8DD3-A75D-4AA9-CC0A-FF825D53E8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011077" y="3779862"/>
            <a:ext cx="3568783" cy="2379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0E73C0-0678-2845-0C98-2E7AD205E78B}"/>
              </a:ext>
            </a:extLst>
          </p:cNvPr>
          <p:cNvSpPr/>
          <p:nvPr/>
        </p:nvSpPr>
        <p:spPr>
          <a:xfrm>
            <a:off x="2961066" y="476672"/>
            <a:ext cx="6798604" cy="5086350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84707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000" b="1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500" b="1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000" b="1" dirty="0">
                <a:ln w="11430"/>
                <a:solidFill>
                  <a:srgbClr val="016C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THẦY CÔ VỀ DỰ GIỜ </a:t>
            </a:r>
            <a:r>
              <a:rPr lang="en-US" sz="3300" b="1" dirty="0">
                <a:ln w="11430"/>
                <a:solidFill>
                  <a:srgbClr val="016C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3000" b="1" dirty="0">
                <a:ln w="11430"/>
                <a:solidFill>
                  <a:srgbClr val="016C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smtClean="0">
                <a:ln w="11430"/>
                <a:solidFill>
                  <a:srgbClr val="016C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5A</a:t>
            </a:r>
            <a:endParaRPr lang="en-US" sz="3000" b="1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3F238A-2C50-EA24-3AD5-DD32D125DF76}"/>
              </a:ext>
            </a:extLst>
          </p:cNvPr>
          <p:cNvSpPr/>
          <p:nvPr/>
        </p:nvSpPr>
        <p:spPr>
          <a:xfrm>
            <a:off x="3895623" y="2380891"/>
            <a:ext cx="4666983" cy="228524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16C1E"/>
                </a:solidFill>
              </a:rPr>
              <a:t>TIẾT SINH HOẠT TẬP THỂ</a:t>
            </a:r>
          </a:p>
          <a:p>
            <a:pPr algn="ctr"/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16C1E"/>
                </a:solidFill>
              </a:rPr>
              <a:t>CHỦ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16C1E"/>
                </a:solidFill>
              </a:rPr>
              <a:t>ĐỀ: TÔN SƯ TRỌNG ĐẠO</a:t>
            </a: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D3F238A-2C50-EA24-3AD5-DD32D125DF76}"/>
              </a:ext>
            </a:extLst>
          </p:cNvPr>
          <p:cNvSpPr/>
          <p:nvPr/>
        </p:nvSpPr>
        <p:spPr>
          <a:xfrm>
            <a:off x="4202304" y="5573268"/>
            <a:ext cx="4307975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  <a:p>
            <a:pPr algn="ctr"/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16C1E"/>
              </a:solidFill>
            </a:endParaRPr>
          </a:p>
          <a:p>
            <a:pPr algn="ctr"/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35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44791" y="293657"/>
            <a:ext cx="695288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ương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ướng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11</a:t>
            </a:r>
            <a:endParaRPr lang="en-US" altLang="en-US" sz="3600" b="1" u="sng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05840" y="1101725"/>
            <a:ext cx="984377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7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3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1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* P</a:t>
            </a:r>
            <a:r>
              <a:rPr lang="en-US" altLang="vi-VN" kern="1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hong</a:t>
            </a:r>
            <a:r>
              <a:rPr lang="en-US" altLang="vi-VN" kern="1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kern="100" dirty="0" err="1" smtClean="0">
                <a:solidFill>
                  <a:srgbClr val="FFFF00"/>
                </a:solidFill>
                <a:latin typeface="Times New Roman" panose="02020603050405020304" pitchFamily="18" charset="0"/>
              </a:rPr>
              <a:t>trào và các hoạt động khác</a:t>
            </a:r>
            <a:r>
              <a:rPr lang="en-US" altLang="en-US" kern="1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gia tập luyện múa hát tập thể, Nghi thức đội, trực sao đỏ đầy đủ.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rèn </a:t>
            </a:r>
            <a:r>
              <a:rPr lang="en-US" altLang="en-US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tiếng anh IOE,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Thi đua học tốt, làm việc tốt chào mừng ngày Nhà giáo Việt Nam 20/11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74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12191999" cy="6989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7347" y="319317"/>
            <a:ext cx="7970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11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0370" y="1064607"/>
            <a:ext cx="6732905" cy="201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altLang="vi-VN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Tôn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sư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endParaRPr lang="en-US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83201" y="2422923"/>
            <a:ext cx="7488555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ịch Sử Ít Người Biết Về - Ngày Nhà Giáo Việt Nam 20-11">
            <a:hlinkClick r:id="" action="ppaction://media"/>
            <a:extLst>
              <a:ext uri="{FF2B5EF4-FFF2-40B4-BE49-F238E27FC236}">
                <a16:creationId xmlns:a16="http://schemas.microsoft.com/office/drawing/2014/main" xmlns="" id="{1497E00C-87CC-7E85-DDAF-AA79A6850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685800"/>
            <a:ext cx="15849601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Ã¬nh áº£nh cÃ³ liÃªn q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4" descr="HÃ¬nh áº£nh cÃ³ liÃªn q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457200"/>
            <a:ext cx="2908300" cy="2667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0"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888038" y="34448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91213" y="345122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91213" y="3460750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91213" y="34575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88038" y="34782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891213" y="34655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56"/>
          <p:cNvGrpSpPr/>
          <p:nvPr/>
        </p:nvGrpSpPr>
        <p:grpSpPr>
          <a:xfrm>
            <a:off x="5713413" y="3292475"/>
            <a:ext cx="1435100" cy="1376363"/>
            <a:chOff x="-119150" y="85900"/>
            <a:chExt cx="3107575" cy="3038300"/>
          </a:xfrm>
        </p:grpSpPr>
        <p:pic>
          <p:nvPicPr>
            <p:cNvPr id="9234" name="Picture 4" descr="E:\www.blogtinhoc.net - Vista Sidebar for XP v.2.2\Vista Sidebar for XP v.2.2\Vista 5744 Gadgets Pack 2\UltimateX Clocks.Gadget\images\syste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" y="228600"/>
              <a:ext cx="2743200" cy="2743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5" descr="E:\www.blogtinhoc.net - Vista Sidebar for XP v.2.2\Vista Sidebar for XP v.2.2\Vista 5744 Gadgets Pack 2\UltimateX Clocks.Gadget\images\system_h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513" y="381000"/>
              <a:ext cx="249237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6" descr="E:\www.blogtinhoc.net - Vista Sidebar for XP v.2.2\Vista Sidebar for XP v.2.2\Vista 5744 Gadgets Pack 2\UltimateX Clocks.Gadget\images\system_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400" y="381000"/>
              <a:ext cx="249238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3" descr="E:\www.blogtinhoc.net - Vista Sidebar for XP v.2.2\Vista Sidebar for XP v.2.2\Vista 5744 Gadgets Pack 2\UltimateX Clocks.Gadget\images\system_s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5400" y="198438"/>
              <a:ext cx="295275" cy="29257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8" name="Picture 8" descr="E:\www.blogtinhoc.net - Vista Sidebar for XP v.2.2\Vista Sidebar for XP v.2.2\Vista 5744 Gadgets Pack 2\VistaOrbClock.Gadget\images\globe_settings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9150" y="85900"/>
              <a:ext cx="3107575" cy="300505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ectangle 13"/>
          <p:cNvSpPr/>
          <p:nvPr/>
        </p:nvSpPr>
        <p:spPr>
          <a:xfrm>
            <a:off x="2961034" y="153253"/>
            <a:ext cx="5801995" cy="8299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Rung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chuông</a:t>
            </a: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48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6" name="AutoShape 5"/>
          <p:cNvSpPr/>
          <p:nvPr/>
        </p:nvSpPr>
        <p:spPr>
          <a:xfrm>
            <a:off x="751840" y="638810"/>
            <a:ext cx="11114405" cy="3119755"/>
          </a:xfrm>
          <a:prstGeom prst="horizontalScroll">
            <a:avLst>
              <a:gd name="adj" fmla="val 16620"/>
            </a:avLst>
          </a:prstGeom>
          <a:solidFill>
            <a:srgbClr val="AFEEF7"/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 defTabSz="917575" eaLnBrk="1" hangingPunct="1"/>
            <a:endParaRPr lang="en-US" altLang="en-US" sz="2400" b="1" dirty="0">
              <a:latin typeface="VnTime"/>
            </a:endParaRPr>
          </a:p>
        </p:txBody>
      </p:sp>
      <p:pic>
        <p:nvPicPr>
          <p:cNvPr id="17" name="Picture 2" descr="Káº¿t quáº£ hÃ¬nh áº£nh cho ?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1771015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057400" y="1306830"/>
            <a:ext cx="940562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Lễ kỉ niệm ngày nhà giáo Việt Nam được tổ chức lần đầu tiên ở nước ta vào năm nào?</a:t>
            </a:r>
          </a:p>
          <a:p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A. 20/10/1982.                                 B. 20/11/1982.</a:t>
            </a:r>
          </a:p>
          <a:p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C. 20/10/1975.                                 D. 20/11/1975.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81400" y="5181600"/>
            <a:ext cx="5181600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2057400" y="4038600"/>
            <a:ext cx="1600200" cy="595313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31" name="Picture 4" descr="HÃ¬nh áº£nh cÃ³ liÃªn qua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037764">
            <a:off x="220028" y="40958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" descr="HÃ¬nh áº£nh cÃ³ liÃªn qua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33225">
            <a:off x="9304338" y="11271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4461511" y="5347343"/>
            <a:ext cx="3268980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B. 20/11/1982.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0"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61034" y="117693"/>
            <a:ext cx="5801995" cy="829945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Rung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chuông</a:t>
            </a: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48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AutoShape 5"/>
          <p:cNvSpPr/>
          <p:nvPr/>
        </p:nvSpPr>
        <p:spPr>
          <a:xfrm>
            <a:off x="323215" y="718185"/>
            <a:ext cx="11423015" cy="2999105"/>
          </a:xfrm>
          <a:prstGeom prst="horizontalScroll">
            <a:avLst>
              <a:gd name="adj" fmla="val 16620"/>
            </a:avLst>
          </a:prstGeom>
          <a:solidFill>
            <a:srgbClr val="AFEEF7"/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 defTabSz="917575" eaLnBrk="1" hangingPunct="1"/>
            <a:endParaRPr lang="en-US" altLang="en-US" sz="2400" b="1" dirty="0">
              <a:latin typeface="VnTime"/>
            </a:endParaRPr>
          </a:p>
        </p:txBody>
      </p:sp>
      <p:pic>
        <p:nvPicPr>
          <p:cNvPr id="17" name="Picture 2" descr="Káº¿t quáº£ hÃ¬nh áº£nh cho ?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865" y="187452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948815" y="1305560"/>
            <a:ext cx="829500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 Tìm từ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tiếp vào chỗ trống:</a:t>
            </a:r>
          </a:p>
          <a:p>
            <a:pPr algn="ctr"/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"Khi ... thầy bạc ... em vẫn còn xanh”</a:t>
            </a:r>
          </a:p>
          <a:p>
            <a:pPr algn="ctr"/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Tóc                            B. Đầu</a:t>
            </a:r>
          </a:p>
          <a:p>
            <a:pPr algn="l"/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C. Tiền                          D. Mái tóc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81400" y="5395595"/>
            <a:ext cx="5181600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2057400" y="4038600"/>
            <a:ext cx="1600200" cy="595313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8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037764">
            <a:off x="1639888" y="15716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3225">
            <a:off x="9304338" y="11271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549847" y="5530223"/>
            <a:ext cx="146939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Tóc</a:t>
            </a:r>
            <a:endParaRPr kumimoji="0" lang="vi-VN" altLang="x-none" sz="3600" b="1" i="0" u="none" strike="noStrike" kern="1200" cap="none" spc="0" normalizeH="0" baseline="0" noProof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88038" y="34448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91213" y="345122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91213" y="3460750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91213" y="34575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88038" y="34782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91213" y="34655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56"/>
          <p:cNvGrpSpPr/>
          <p:nvPr/>
        </p:nvGrpSpPr>
        <p:grpSpPr>
          <a:xfrm>
            <a:off x="5713413" y="3292475"/>
            <a:ext cx="1435100" cy="1376363"/>
            <a:chOff x="-119150" y="85900"/>
            <a:chExt cx="3107575" cy="3038300"/>
          </a:xfrm>
        </p:grpSpPr>
        <p:pic>
          <p:nvPicPr>
            <p:cNvPr id="10258" name="Picture 4" descr="E:\www.blogtinhoc.net - Vista Sidebar for XP v.2.2\Vista Sidebar for XP v.2.2\Vista 5744 Gadgets Pack 2\UltimateX Clocks.Gadget\images\syste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" y="228600"/>
              <a:ext cx="2743200" cy="2743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5" descr="E:\www.blogtinhoc.net - Vista Sidebar for XP v.2.2\Vista Sidebar for XP v.2.2\Vista 5744 Gadgets Pack 2\UltimateX Clocks.Gadget\images\system_h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6513" y="381000"/>
              <a:ext cx="249237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0" name="Picture 6" descr="E:\www.blogtinhoc.net - Vista Sidebar for XP v.2.2\Vista Sidebar for XP v.2.2\Vista 5744 Gadgets Pack 2\UltimateX Clocks.Gadget\images\system_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5400" y="381000"/>
              <a:ext cx="249238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1" name="Picture 3" descr="E:\www.blogtinhoc.net - Vista Sidebar for XP v.2.2\Vista Sidebar for XP v.2.2\Vista 5744 Gadgets Pack 2\UltimateX Clocks.Gadget\images\system_s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5400" y="198438"/>
              <a:ext cx="295275" cy="29257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2" name="Picture 8" descr="E:\www.blogtinhoc.net - Vista Sidebar for XP v.2.2\Vista Sidebar for XP v.2.2\Vista 5744 Gadgets Pack 2\VistaOrbClock.Gadget\images\globe_settings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9150" y="85900"/>
              <a:ext cx="3107575" cy="30050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0"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61034" y="117693"/>
            <a:ext cx="5801995" cy="829945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Rung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chuông</a:t>
            </a: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48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AutoShape 5"/>
          <p:cNvSpPr/>
          <p:nvPr/>
        </p:nvSpPr>
        <p:spPr>
          <a:xfrm>
            <a:off x="323215" y="505460"/>
            <a:ext cx="11423015" cy="3211830"/>
          </a:xfrm>
          <a:prstGeom prst="horizontalScroll">
            <a:avLst>
              <a:gd name="adj" fmla="val 16620"/>
            </a:avLst>
          </a:prstGeom>
          <a:solidFill>
            <a:srgbClr val="AFEEF7"/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 defTabSz="917575" eaLnBrk="1" hangingPunct="1"/>
            <a:endParaRPr lang="en-US" altLang="en-US" sz="2400" b="1" dirty="0">
              <a:latin typeface="VnTime"/>
            </a:endParaRPr>
          </a:p>
        </p:txBody>
      </p:sp>
      <p:pic>
        <p:nvPicPr>
          <p:cNvPr id="17" name="Picture 2" descr="Káº¿t quáº£ hÃ¬nh áº£nh cho ?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865" y="187452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789430" y="1203960"/>
            <a:ext cx="966406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3: Trong bài thơ “Ngày đầu tiên đi học” của nhà thơ Viễn Phương, cô giáo được so sánh với ai?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mặt trời.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bạn hiền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Cô giáo như mẹ hiền.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giáo như vầng trăng</a:t>
            </a:r>
            <a:endParaRPr lang="en-US" altLang="vi-V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58515" y="5395595"/>
            <a:ext cx="6336665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2057400" y="4038600"/>
            <a:ext cx="1600200" cy="595313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8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037764">
            <a:off x="1639888" y="15716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3225">
            <a:off x="9304338" y="11271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782642" y="5530223"/>
            <a:ext cx="500380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Cô giáo như mẹ hiền.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88038" y="34448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91213" y="345122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91213" y="3460750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91213" y="34575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88038" y="34782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91213" y="34655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56"/>
          <p:cNvGrpSpPr/>
          <p:nvPr/>
        </p:nvGrpSpPr>
        <p:grpSpPr>
          <a:xfrm>
            <a:off x="5713413" y="3292475"/>
            <a:ext cx="1435100" cy="1376363"/>
            <a:chOff x="-119150" y="85900"/>
            <a:chExt cx="3107575" cy="3038300"/>
          </a:xfrm>
        </p:grpSpPr>
        <p:pic>
          <p:nvPicPr>
            <p:cNvPr id="10258" name="Picture 4" descr="E:\www.blogtinhoc.net - Vista Sidebar for XP v.2.2\Vista Sidebar for XP v.2.2\Vista 5744 Gadgets Pack 2\UltimateX Clocks.Gadget\images\syste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" y="228600"/>
              <a:ext cx="2743200" cy="2743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5" descr="E:\www.blogtinhoc.net - Vista Sidebar for XP v.2.2\Vista Sidebar for XP v.2.2\Vista 5744 Gadgets Pack 2\UltimateX Clocks.Gadget\images\system_h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6513" y="381000"/>
              <a:ext cx="249237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0" name="Picture 6" descr="E:\www.blogtinhoc.net - Vista Sidebar for XP v.2.2\Vista Sidebar for XP v.2.2\Vista 5744 Gadgets Pack 2\UltimateX Clocks.Gadget\images\system_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5400" y="381000"/>
              <a:ext cx="249238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1" name="Picture 3" descr="E:\www.blogtinhoc.net - Vista Sidebar for XP v.2.2\Vista Sidebar for XP v.2.2\Vista 5744 Gadgets Pack 2\UltimateX Clocks.Gadget\images\system_s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5400" y="198438"/>
              <a:ext cx="295275" cy="29257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2" name="Picture 8" descr="E:\www.blogtinhoc.net - Vista Sidebar for XP v.2.2\Vista Sidebar for XP v.2.2\Vista 5744 Gadgets Pack 2\VistaOrbClock.Gadget\images\globe_settings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9150" y="85900"/>
              <a:ext cx="3107575" cy="30050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10000"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61034" y="117693"/>
            <a:ext cx="5801995" cy="829945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Rung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chuông</a:t>
            </a:r>
            <a:r>
              <a:rPr kumimoji="0" lang="en-US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48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3" name="AutoShape 5"/>
          <p:cNvSpPr/>
          <p:nvPr/>
        </p:nvSpPr>
        <p:spPr>
          <a:xfrm>
            <a:off x="323215" y="505460"/>
            <a:ext cx="11423015" cy="3211830"/>
          </a:xfrm>
          <a:prstGeom prst="horizontalScroll">
            <a:avLst>
              <a:gd name="adj" fmla="val 16620"/>
            </a:avLst>
          </a:prstGeom>
          <a:solidFill>
            <a:srgbClr val="AFEEF7"/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 defTabSz="917575" eaLnBrk="1" hangingPunct="1"/>
            <a:endParaRPr lang="en-US" altLang="en-US" sz="2400" b="1" dirty="0">
              <a:latin typeface="VnTime"/>
            </a:endParaRPr>
          </a:p>
        </p:txBody>
      </p:sp>
      <p:pic>
        <p:nvPicPr>
          <p:cNvPr id="17" name="Picture 2" descr="Káº¿t quáº£ hÃ¬nh áº£nh cho ?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865" y="187452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637030" y="1193800"/>
            <a:ext cx="10108565" cy="19792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4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Câu thành ngữ: “Tôn sư trọng đạo”?  </a:t>
            </a:r>
            <a:endParaRPr lang="vi-VN" alt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30000"/>
              </a:lnSpc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A. Lòng biết ơn, kính trọng đối với thầy cô.       B. Sự sáng tạo của thầy cô.  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30000"/>
              </a:lnSpc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C. Lòng trung thành đối với thầy cô.                   D. Giúp đỡ thầy cô.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36825" y="5395595"/>
            <a:ext cx="9125585" cy="914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Bevel 19"/>
          <p:cNvSpPr/>
          <p:nvPr/>
        </p:nvSpPr>
        <p:spPr>
          <a:xfrm>
            <a:off x="2057400" y="4038600"/>
            <a:ext cx="1600200" cy="595313"/>
          </a:xfrm>
          <a:prstGeom prst="beve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8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037764">
            <a:off x="1639888" y="15716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33225">
            <a:off x="9304338" y="112713"/>
            <a:ext cx="1149350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1"/>
          <p:cNvSpPr/>
          <p:nvPr/>
        </p:nvSpPr>
        <p:spPr>
          <a:xfrm>
            <a:off x="3249877" y="5499743"/>
            <a:ext cx="789432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Lòng biết ơn, kính trọng đối với thầy cô.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600" b="1" i="0" u="none" strike="noStrike" kern="1200" cap="none" spc="0" normalizeH="0" baseline="0" noProof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88038" y="34448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91213" y="345122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91213" y="3460750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91213" y="3457575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88038" y="34782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91213" y="3465513"/>
            <a:ext cx="1085850" cy="1004888"/>
          </a:xfrm>
          <a:prstGeom prst="ellipse">
            <a:avLst/>
          </a:prstGeom>
          <a:solidFill>
            <a:srgbClr val="FFFFB9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56"/>
          <p:cNvGrpSpPr/>
          <p:nvPr/>
        </p:nvGrpSpPr>
        <p:grpSpPr>
          <a:xfrm>
            <a:off x="5713413" y="3292475"/>
            <a:ext cx="1435100" cy="1376363"/>
            <a:chOff x="-119150" y="85900"/>
            <a:chExt cx="3107575" cy="3038300"/>
          </a:xfrm>
        </p:grpSpPr>
        <p:pic>
          <p:nvPicPr>
            <p:cNvPr id="10258" name="Picture 4" descr="E:\www.blogtinhoc.net - Vista Sidebar for XP v.2.2\Vista Sidebar for XP v.2.2\Vista 5744 Gadgets Pack 2\UltimateX Clocks.Gadget\images\syste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" y="228600"/>
              <a:ext cx="2743200" cy="2743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5" descr="E:\www.blogtinhoc.net - Vista Sidebar for XP v.2.2\Vista Sidebar for XP v.2.2\Vista 5744 Gadgets Pack 2\UltimateX Clocks.Gadget\images\system_h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6513" y="381000"/>
              <a:ext cx="249237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0" name="Picture 6" descr="E:\www.blogtinhoc.net - Vista Sidebar for XP v.2.2\Vista Sidebar for XP v.2.2\Vista 5744 Gadgets Pack 2\UltimateX Clocks.Gadget\images\system_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5400" y="381000"/>
              <a:ext cx="249238" cy="246856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1" name="Picture 3" descr="E:\www.blogtinhoc.net - Vista Sidebar for XP v.2.2\Vista Sidebar for XP v.2.2\Vista 5744 Gadgets Pack 2\UltimateX Clocks.Gadget\images\system_s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5400" y="198438"/>
              <a:ext cx="295275" cy="29257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62" name="Picture 8" descr="E:\www.blogtinhoc.net - Vista Sidebar for XP v.2.2\Vista Sidebar for XP v.2.2\Vista 5744 Gadgets Pack 2\VistaOrbClock.Gadget\images\globe_settings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9150" y="85900"/>
              <a:ext cx="3107575" cy="300505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41360" cy="6765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3121" y="-1765549"/>
            <a:ext cx="5782617" cy="9313715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330844" y="5007618"/>
            <a:ext cx="1050769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37E9D878-FF37-489E-2266-288F96D2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371" y="648384"/>
            <a:ext cx="3168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i="1" dirty="0" smtClean="0"/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 descr="Vortec space">
            <a:extLst>
              <a:ext uri="{FF2B5EF4-FFF2-40B4-BE49-F238E27FC236}">
                <a16:creationId xmlns:a16="http://schemas.microsoft.com/office/drawing/2014/main" xmlns="" id="{21D83882-EEFD-20F5-EA61-843439FE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40" y="0"/>
            <a:ext cx="1499659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13">
            <a:extLst>
              <a:ext uri="{FF2B5EF4-FFF2-40B4-BE49-F238E27FC236}">
                <a16:creationId xmlns:a16="http://schemas.microsoft.com/office/drawing/2014/main" xmlns="" id="{9414A92C-C998-612A-DF64-8A26439E37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3" name="WordArt 14">
            <a:extLst>
              <a:ext uri="{FF2B5EF4-FFF2-40B4-BE49-F238E27FC236}">
                <a16:creationId xmlns:a16="http://schemas.microsoft.com/office/drawing/2014/main" xmlns="" id="{FFE93B7F-B430-4721-F570-3F99295161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7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4" name="WordArt 15">
            <a:extLst>
              <a:ext uri="{FF2B5EF4-FFF2-40B4-BE49-F238E27FC236}">
                <a16:creationId xmlns:a16="http://schemas.microsoft.com/office/drawing/2014/main" xmlns="" id="{BDFD8323-986A-470C-77DC-D784E22DF9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5" name="WordArt 16">
            <a:extLst>
              <a:ext uri="{FF2B5EF4-FFF2-40B4-BE49-F238E27FC236}">
                <a16:creationId xmlns:a16="http://schemas.microsoft.com/office/drawing/2014/main" xmlns="" id="{0E8B1BED-D881-D30D-3F7C-8A4047A3B4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3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7" name="WordArt 17">
            <a:extLst>
              <a:ext uri="{FF2B5EF4-FFF2-40B4-BE49-F238E27FC236}">
                <a16:creationId xmlns:a16="http://schemas.microsoft.com/office/drawing/2014/main" xmlns="" id="{D4BE21CC-DD6B-E172-1B8D-8F3FB24F2B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0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8" name="WordArt 18">
            <a:extLst>
              <a:ext uri="{FF2B5EF4-FFF2-40B4-BE49-F238E27FC236}">
                <a16:creationId xmlns:a16="http://schemas.microsoft.com/office/drawing/2014/main" xmlns="" id="{959E5580-2A1C-4B57-AC6A-1BCFF22828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9" name="WordArt 19">
            <a:extLst>
              <a:ext uri="{FF2B5EF4-FFF2-40B4-BE49-F238E27FC236}">
                <a16:creationId xmlns:a16="http://schemas.microsoft.com/office/drawing/2014/main" xmlns="" id="{E7B3655F-0746-261D-8423-1EE0F7573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6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1026" name="Picture 2" descr="Vĩnh biệt người thầy sống nghị lực vượt lên số phận- Nguyễn Ngọc K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257300"/>
            <a:ext cx="6408712" cy="35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xmlns="" id="{37E9D878-FF37-489E-2266-288F96D2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5782617"/>
            <a:ext cx="4536504" cy="646331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4624"/>
            <a:ext cx="13351521" cy="7396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425" y="-1966244"/>
            <a:ext cx="5760641" cy="9779659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404409" y="5207919"/>
            <a:ext cx="1050769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497CA8D4-84B8-5036-6C43-BA2B4E1BD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586" y="792134"/>
            <a:ext cx="7271792" cy="168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F33B1ED7-D16D-44CC-E480-D3A5BD73F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97164"/>
            <a:ext cx="74676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8665E9F7-3123-5E3C-45D0-A07E1842E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5" y="3366991"/>
            <a:ext cx="2387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F9310CBC-B6AC-E32D-8452-5B8C4AA3C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3368697"/>
            <a:ext cx="23370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Vortec space">
            <a:extLst>
              <a:ext uri="{FF2B5EF4-FFF2-40B4-BE49-F238E27FC236}">
                <a16:creationId xmlns:a16="http://schemas.microsoft.com/office/drawing/2014/main" xmlns="" id="{652E3C65-1DB6-E27D-4653-69BF58DED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3">
            <a:extLst>
              <a:ext uri="{FF2B5EF4-FFF2-40B4-BE49-F238E27FC236}">
                <a16:creationId xmlns:a16="http://schemas.microsoft.com/office/drawing/2014/main" xmlns="" id="{EA8768EC-E063-250B-CA74-27296DBD6E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5" name="WordArt 14">
            <a:extLst>
              <a:ext uri="{FF2B5EF4-FFF2-40B4-BE49-F238E27FC236}">
                <a16:creationId xmlns:a16="http://schemas.microsoft.com/office/drawing/2014/main" xmlns="" id="{F8CE2847-77A2-067A-E126-EED8A5063B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7450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xmlns="" id="{7D59025A-F647-F95B-01D0-3C364FBAA7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8" name="WordArt 16">
            <a:extLst>
              <a:ext uri="{FF2B5EF4-FFF2-40B4-BE49-F238E27FC236}">
                <a16:creationId xmlns:a16="http://schemas.microsoft.com/office/drawing/2014/main" xmlns="" id="{1C3587FD-2F78-3D41-1FAF-84A8BB145A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4316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9" name="WordArt 17">
            <a:extLst>
              <a:ext uri="{FF2B5EF4-FFF2-40B4-BE49-F238E27FC236}">
                <a16:creationId xmlns:a16="http://schemas.microsoft.com/office/drawing/2014/main" xmlns="" id="{12DFE20B-AFAF-DDFF-1B84-2E1E9384A2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0313" y="323850"/>
            <a:ext cx="228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WordArt 18">
            <a:extLst>
              <a:ext uri="{FF2B5EF4-FFF2-40B4-BE49-F238E27FC236}">
                <a16:creationId xmlns:a16="http://schemas.microsoft.com/office/drawing/2014/main" xmlns="" id="{9121AF4E-1BDE-1602-F513-DCC92A6E79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1738" y="32385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WordArt 19">
            <a:extLst>
              <a:ext uri="{FF2B5EF4-FFF2-40B4-BE49-F238E27FC236}">
                <a16:creationId xmlns:a16="http://schemas.microsoft.com/office/drawing/2014/main" xmlns="" id="{D1B3BAC8-2C64-E242-49F8-4E67C3E83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6913" y="323850"/>
            <a:ext cx="361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" name="Oval 8">
            <a:extLst>
              <a:ext uri="{FF2B5EF4-FFF2-40B4-BE49-F238E27FC236}">
                <a16:creationId xmlns:a16="http://schemas.microsoft.com/office/drawing/2014/main" xmlns="" id="{5CD65550-BD6B-B673-C80B-9488C5A35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936" y="3405644"/>
            <a:ext cx="747713" cy="59942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latin typeface="Times New Roman" panose="02020603050405020304" pitchFamily="18" charset="0"/>
            </a:endParaRP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xmlns="" id="{F9310CBC-B6AC-E32D-8452-5B8C4AA3C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2820868"/>
            <a:ext cx="23370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923925"/>
            <a:ext cx="9144000" cy="116363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 ĐIỂM THÁNG 11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620838"/>
            <a:ext cx="38100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2057400"/>
            <a:ext cx="5257800" cy="213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 SƯ TRỌNG ĐẠO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Loi Thay Co - Tuyet Mai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94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943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4297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nhpowerpoi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" y="0"/>
            <a:ext cx="12131040" cy="6797675"/>
          </a:xfrm>
          <a:prstGeom prst="rect">
            <a:avLst/>
          </a:prstGeom>
          <a:noFill/>
          <a:ln w="9525">
            <a:noFill/>
          </a:ln>
          <a:effectLst>
            <a:outerShdw dist="107763" dir="134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059" name="Picture 16" descr="HANH PHU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772285"/>
            <a:ext cx="2976563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17" descr="manh kho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75" y="1772285"/>
            <a:ext cx="3657600" cy="170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86" name="Text Box 18"/>
          <p:cNvSpPr txBox="1"/>
          <p:nvPr/>
        </p:nvSpPr>
        <p:spPr>
          <a:xfrm>
            <a:off x="260985" y="990600"/>
            <a:ext cx="1017841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4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Chúc quý thầy cô mạnh khỏe, hạnh phúc</a:t>
            </a:r>
            <a:endParaRPr lang="vi-VN" sz="4400" b="1" i="1" kern="10" smtClean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 sz="4400" b="1" i="1" kern="10" dirty="0" smtClean="0">
              <a:solidFill>
                <a:schemeClr val="tx1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45062" name="WordArt 19"/>
          <p:cNvSpPr>
            <a:spLocks noTextEdit="1"/>
          </p:cNvSpPr>
          <p:nvPr/>
        </p:nvSpPr>
        <p:spPr>
          <a:xfrm>
            <a:off x="3048000" y="5140325"/>
            <a:ext cx="6172200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THÂN ÁI KÍNH CHÀO</a:t>
            </a:r>
          </a:p>
        </p:txBody>
      </p:sp>
      <p:pic>
        <p:nvPicPr>
          <p:cNvPr id="3" name="Vi cuoc song dep tuoi Beat - Beat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24100" y="6858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hac ket - Dat nuoc tron niem vui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7785" y="6011545"/>
            <a:ext cx="495300" cy="4953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77695" y="4002405"/>
            <a:ext cx="8778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Chúc các em luôn chăm ngoan, học giỏi</a:t>
            </a:r>
            <a:r>
              <a:rPr lang="en-US" altLang="vi-VN" sz="3600" b="1" i="1" kern="10" smtClean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5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40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83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6770" y="2467634"/>
            <a:ext cx="797098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Đánh giá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hoạt động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Phương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hoạt động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11.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Sinh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theo chủ đề: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zh-C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7347" y="319317"/>
            <a:ext cx="7970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11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7510" y="937895"/>
            <a:ext cx="7000240" cy="12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vi-VN" sz="32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1999" cy="6989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347" y="319317"/>
            <a:ext cx="7970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11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0370" y="1019175"/>
            <a:ext cx="704786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altLang="vi-VN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Tôn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sư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endParaRPr lang="en-US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3201" y="2422923"/>
            <a:ext cx="76113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74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" y="-15240"/>
            <a:ext cx="12191999" cy="6989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7347" y="319317"/>
            <a:ext cx="7970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11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0176" y="1018879"/>
            <a:ext cx="631774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lang="en-US" altLang="vi-VN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 ơn thầy, cô giáo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3201" y="2260998"/>
            <a:ext cx="8707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7790" y="1285875"/>
            <a:ext cx="4812665" cy="4831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Biện pháp khắc phục hạn chế tuần qua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....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Về nề nếp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 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......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91935" y="1285875"/>
            <a:ext cx="4516755" cy="4831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Học tập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....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Phong trào và các hoạt động khác.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</a:t>
            </a: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...</a:t>
            </a:r>
            <a:endParaRPr lang="en-US" sz="2800"/>
          </a:p>
        </p:txBody>
      </p:sp>
      <p:sp>
        <p:nvSpPr>
          <p:cNvPr id="8" name="Text Box 7"/>
          <p:cNvSpPr txBox="1"/>
          <p:nvPr/>
        </p:nvSpPr>
        <p:spPr>
          <a:xfrm>
            <a:off x="1367790" y="181610"/>
            <a:ext cx="741743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 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Gợi ý nội dung thảo luận: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97244" y="470393"/>
            <a:ext cx="709091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ương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ướng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11</a:t>
            </a:r>
            <a:endParaRPr lang="en-US" altLang="en-US" sz="3600" b="1" u="sng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1296896"/>
            <a:ext cx="10116185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7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3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Biện pháp khắc phục hạn chế tuần trước.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- Khắc phụ tình trạng quên đồ dùng học tập, sách vở. 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- Khắc phục nói chuyện riêng, thiếu tập trung trong giờ học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- Khắc phục tính toán còn thiếu chính xác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0732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6604" y="450708"/>
            <a:ext cx="7090911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ương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ướng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11</a:t>
            </a:r>
            <a:endParaRPr lang="en-US" altLang="en-US" sz="3600" b="1" u="sng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1296896"/>
            <a:ext cx="1011618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7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3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Nề nếp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thực hiện tốt nội quy trường, lớp.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Vệ sinh cá nhân, vệ sinh môi trường tốt phòng chống </a:t>
            </a:r>
            <a:r>
              <a:rPr kumimoji="0" lang="en-US" alt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kern="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kern="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Đoàn kết, yêu thương, giúp đỡ bạn bè.</a:t>
            </a:r>
          </a:p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Lễ phép, kính trọng thầy cô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4466" y="263177"/>
            <a:ext cx="695288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ương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ướng</a:t>
            </a:r>
            <a:r>
              <a:rPr lang="en-US" altLang="en-US" sz="36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tuần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11</a:t>
            </a:r>
            <a:endParaRPr lang="en-US" altLang="en-US" sz="3600" b="1" u="sng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2990" y="821690"/>
            <a:ext cx="10419715" cy="35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7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3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0"/>
              </a:spcBef>
              <a:buClrTx/>
              <a:buNone/>
              <a:defRPr/>
            </a:pPr>
            <a:r>
              <a:rPr lang="en-US" altLang="en-US" kern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 </a:t>
            </a:r>
            <a:r>
              <a:rPr lang="en-US" altLang="en-US" kern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en-US" kern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kern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en-US" kern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endParaRPr kumimoji="0" lang="en-US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tốt các hoạt động học tập.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Phát huy tinh thần tự giác, tự học trong học tập. Hoàn thành các nội dung, các bài tập theo hướng dẫn của thầy cô.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Thi đua học tốt.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tập và kiểm tra giữa học kì I.</a:t>
            </a: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n-US" altLang="en-US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thực hiện: Đôi bạn cùng tiến.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842</Words>
  <Application>Microsoft Office PowerPoint</Application>
  <PresentationFormat>Widescreen</PresentationFormat>
  <Paragraphs>154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Wingdings</vt:lpstr>
      <vt:lpstr>Arial</vt:lpstr>
      <vt:lpstr>Times New Roman</vt:lpstr>
      <vt:lpstr>Calibri Light</vt:lpstr>
      <vt:lpstr>SimSun</vt:lpstr>
      <vt:lpstr>Arial Black</vt:lpstr>
      <vt:lpstr>VnTime</vt:lpstr>
      <vt:lpstr>Tahoma</vt:lpstr>
      <vt:lpstr>Arial-Rounded</vt:lpstr>
      <vt:lpstr>1_Default Design</vt:lpstr>
      <vt:lpstr>PowerPoint Presentation</vt:lpstr>
      <vt:lpstr>SINH HOẠT CHỦ ĐIỂM THÁNG 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257</cp:revision>
  <dcterms:created xsi:type="dcterms:W3CDTF">2018-05-24T12:43:00Z</dcterms:created>
  <dcterms:modified xsi:type="dcterms:W3CDTF">2023-11-08T15:02:54Z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D9A8C977B51B47CCAC5643F3B0D73102</vt:lpwstr>
  </property>
  <property fmtid="{D5CDD505-2E9C-101B-9397-08002B2CF9AE}" pid="3" name="KSOProductBuildVer">
    <vt:lpwstr>1033-11.2.0.11417</vt:lpwstr>
  </property>
</Properties>
</file>