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7" r:id="rId4"/>
    <p:sldMasterId id="2147483724" r:id="rId5"/>
    <p:sldMasterId id="2147483736" r:id="rId6"/>
  </p:sldMasterIdLst>
  <p:notesMasterIdLst>
    <p:notesMasterId r:id="rId32"/>
  </p:notesMasterIdLst>
  <p:handoutMasterIdLst>
    <p:handoutMasterId r:id="rId33"/>
  </p:handoutMasterIdLst>
  <p:sldIdLst>
    <p:sldId id="2007577118" r:id="rId7"/>
    <p:sldId id="2007577112" r:id="rId8"/>
    <p:sldId id="257" r:id="rId9"/>
    <p:sldId id="256" r:id="rId10"/>
    <p:sldId id="2007577113" r:id="rId11"/>
    <p:sldId id="260" r:id="rId12"/>
    <p:sldId id="329" r:id="rId13"/>
    <p:sldId id="327" r:id="rId14"/>
    <p:sldId id="330" r:id="rId15"/>
    <p:sldId id="2007577117" r:id="rId16"/>
    <p:sldId id="259" r:id="rId17"/>
    <p:sldId id="2007577116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33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xmlns="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2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80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15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526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12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75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8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06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5293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5929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878221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30866892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5396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001757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62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84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8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49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42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258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18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43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332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63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075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014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516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756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879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54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10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6349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49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330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27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2024/12/8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2024/12/8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7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4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08/12/2024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4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59.gif"/><Relationship Id="rId18" Type="http://schemas.openxmlformats.org/officeDocument/2006/relationships/slide" Target="slide15.xml"/><Relationship Id="rId26" Type="http://schemas.openxmlformats.org/officeDocument/2006/relationships/slide" Target="slide23.xml"/><Relationship Id="rId3" Type="http://schemas.openxmlformats.org/officeDocument/2006/relationships/image" Target="../media/image53.png"/><Relationship Id="rId21" Type="http://schemas.openxmlformats.org/officeDocument/2006/relationships/slide" Target="slide18.xml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slide" Target="slide14.xml"/><Relationship Id="rId25" Type="http://schemas.openxmlformats.org/officeDocument/2006/relationships/slide" Target="slide22.xml"/><Relationship Id="rId2" Type="http://schemas.openxmlformats.org/officeDocument/2006/relationships/image" Target="../media/image52.gif"/><Relationship Id="rId16" Type="http://schemas.openxmlformats.org/officeDocument/2006/relationships/slide" Target="slide13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7.wdp"/><Relationship Id="rId11" Type="http://schemas.openxmlformats.org/officeDocument/2006/relationships/image" Target="../media/image57.png"/><Relationship Id="rId24" Type="http://schemas.openxmlformats.org/officeDocument/2006/relationships/slide" Target="slide21.xml"/><Relationship Id="rId5" Type="http://schemas.openxmlformats.org/officeDocument/2006/relationships/image" Target="../media/image54.png"/><Relationship Id="rId15" Type="http://schemas.openxmlformats.org/officeDocument/2006/relationships/slide" Target="slide11.xml"/><Relationship Id="rId23" Type="http://schemas.openxmlformats.org/officeDocument/2006/relationships/slide" Target="slide20.xml"/><Relationship Id="rId10" Type="http://schemas.microsoft.com/office/2007/relationships/hdphoto" Target="../media/hdphoto9.wdp"/><Relationship Id="rId19" Type="http://schemas.openxmlformats.org/officeDocument/2006/relationships/slide" Target="slide16.xml"/><Relationship Id="rId4" Type="http://schemas.microsoft.com/office/2007/relationships/hdphoto" Target="../media/hdphoto6.wdp"/><Relationship Id="rId9" Type="http://schemas.openxmlformats.org/officeDocument/2006/relationships/image" Target="../media/image56.png"/><Relationship Id="rId14" Type="http://schemas.openxmlformats.org/officeDocument/2006/relationships/image" Target="../media/image60.gif"/><Relationship Id="rId22" Type="http://schemas.openxmlformats.org/officeDocument/2006/relationships/slide" Target="slide19.xml"/><Relationship Id="rId27" Type="http://schemas.openxmlformats.org/officeDocument/2006/relationships/slide" Target="slide2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12.xml"/><Relationship Id="rId5" Type="http://schemas.microsoft.com/office/2007/relationships/hdphoto" Target="../media/hdphoto11.wdp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2862504" y="1205449"/>
            <a:ext cx="6480753" cy="5482828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15000" b="1" kern="1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 CÔ CÙNG CÁC EM ĐẾN VỚI TIẾT</a:t>
            </a:r>
            <a:endParaRPr lang="en-US" sz="150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9829800" y="5808578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590335" y="54864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1524000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1590335" y="68661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1524000" y="1644041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1524000" y="2796144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9974365" y="415168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9889267" y="2514600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889267" y="1321863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9829800" y="285399"/>
            <a:ext cx="644356" cy="644356"/>
          </a:xfrm>
          <a:prstGeom prst="star5">
            <a:avLst/>
          </a:prstGeom>
          <a:solidFill>
            <a:schemeClr val="accent2"/>
          </a:solidFill>
          <a:ln w="1905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sysClr val="window" lastClr="FFFFFF"/>
              </a:solidFill>
              <a:latin typeface="Trebuchet MS"/>
            </a:endParaRPr>
          </a:p>
        </p:txBody>
      </p:sp>
      <p:sp>
        <p:nvSpPr>
          <p:cNvPr id="15" name="圆角矩形 1"/>
          <p:cNvSpPr/>
          <p:nvPr/>
        </p:nvSpPr>
        <p:spPr>
          <a:xfrm>
            <a:off x="3454109" y="2695057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DB9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 smtClean="0">
                <a:solidFill>
                  <a:srgbClr val="FF0000"/>
                </a:solidFill>
              </a:rPr>
              <a:t>TOÁN LỚP 1A4</a:t>
            </a:r>
          </a:p>
        </p:txBody>
      </p:sp>
      <p:pic>
        <p:nvPicPr>
          <p:cNvPr id="18" name="Picture 26" descr="259037408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61517"/>
            <a:ext cx="1406357" cy="1584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6" descr="259037408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5638799"/>
            <a:ext cx="943399" cy="129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2590374087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638800"/>
            <a:ext cx="1007268" cy="118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5547464"/>
            <a:ext cx="934107" cy="1317790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37" y="-248073"/>
            <a:ext cx="934107" cy="1317790"/>
          </a:xfrm>
          <a:prstGeom prst="rect">
            <a:avLst/>
          </a:prstGeom>
        </p:spPr>
      </p:pic>
      <p:pic>
        <p:nvPicPr>
          <p:cNvPr id="23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17" y="1644041"/>
            <a:ext cx="934107" cy="1317790"/>
          </a:xfrm>
          <a:prstGeom prst="rect">
            <a:avLst/>
          </a:prstGeom>
        </p:spPr>
      </p:pic>
      <p:pic>
        <p:nvPicPr>
          <p:cNvPr id="24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370" y="365918"/>
            <a:ext cx="934107" cy="1317790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358" y="4636049"/>
            <a:ext cx="934107" cy="13177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50508" y="4030372"/>
            <a:ext cx="640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Đỗ Thị Tuyết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70014" y="60023"/>
            <a:ext cx="746997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Toàn Thắng-Tiên Thắng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34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1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2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3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4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5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6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7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+ 6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3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–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1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4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8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15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5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4 =?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47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6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– 1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7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–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97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8C9CB22-164E-17B8-BA3B-D6B168CA3347}"/>
              </a:ext>
            </a:extLst>
          </p:cNvPr>
          <p:cNvSpPr/>
          <p:nvPr/>
        </p:nvSpPr>
        <p:spPr>
          <a:xfrm>
            <a:off x="1936000" y="1050116"/>
            <a:ext cx="7329806" cy="1200327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KHỞI</a:t>
            </a:r>
            <a:r>
              <a:rPr kumimoji="0" lang="en-US" altLang="zh-CN" sz="7200" b="1" i="1" u="none" strike="noStrike" kern="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ĐỘNG</a:t>
            </a:r>
            <a:endParaRPr kumimoji="0" lang="en-US" altLang="zh-CN" sz="72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81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8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+ 8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9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2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9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+ 3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7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10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– 4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1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11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12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– 5 = ?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15" y="1905983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kế:</a:t>
            </a:r>
            <a:r>
              <a:rPr kumimoji="0" lang="en-US" sz="1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thaonguyen020609@gmail.com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917577" y="195307"/>
            <a:ext cx="1296140" cy="1233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560" y="542326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43942" y="23553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10 - 4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025564" y="23553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 + 7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6047" y="33251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8 - 4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660814" y="4738780"/>
            <a:ext cx="1608859" cy="2119220"/>
            <a:chOff x="2362200" y="1981200"/>
            <a:chExt cx="2286000" cy="3260474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680" y1="42941" x2="51680" y2="51569"/>
                          <a14:foregroundMark x1="35659" y1="41373" x2="35659" y2="515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Rounded Rectangle 35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 + 5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42436" y="4693405"/>
            <a:ext cx="1608859" cy="2119220"/>
            <a:chOff x="2362200" y="1981200"/>
            <a:chExt cx="2286000" cy="3260474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34367" y1="43333" x2="34884" y2="55098"/>
                          <a14:foregroundMark x1="51680" y1="40784" x2="50904" y2="525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Rounded Rectangle 38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9 - 1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144566" y="4719384"/>
            <a:ext cx="1608859" cy="2119220"/>
            <a:chOff x="2362200" y="1981200"/>
            <a:chExt cx="2286000" cy="3260474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6189">
                          <a14:foregroundMark x1="51938" y1="41176" x2="52455" y2="56078"/>
                          <a14:foregroundMark x1="33075" y1="40196" x2="33850" y2="50392"/>
                          <a14:foregroundMark x1="33850" y1="50392" x2="33850" y2="503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Rounded Rectangle 41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8 - 2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614" y="3112618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902143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6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3" y="3017690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294" y="3091836"/>
            <a:ext cx="1198736" cy="124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4196709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7" name="Flowchart: Connector 66"/>
          <p:cNvSpPr/>
          <p:nvPr/>
        </p:nvSpPr>
        <p:spPr>
          <a:xfrm>
            <a:off x="6736235" y="3188269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097668" y="3160007"/>
            <a:ext cx="828855" cy="549303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50" name="Straight Connector 49"/>
          <p:cNvCxnSpPr>
            <a:stCxn id="1026" idx="2"/>
          </p:cNvCxnSpPr>
          <p:nvPr/>
        </p:nvCxnSpPr>
        <p:spPr>
          <a:xfrm>
            <a:off x="2548372" y="2142774"/>
            <a:ext cx="1871229" cy="949063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096001" y="1981200"/>
            <a:ext cx="3001667" cy="1110636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2548371" y="1851958"/>
            <a:ext cx="6200160" cy="126066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4752448" y="4362526"/>
            <a:ext cx="3858153" cy="120007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879671" y="4038601"/>
            <a:ext cx="3801852" cy="1714415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6096001" y="4267596"/>
            <a:ext cx="3001667" cy="129500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12: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Bảng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,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trừ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(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3)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539937" y="2454337"/>
            <a:ext cx="609018" cy="679314"/>
            <a:chOff x="5268391" y="3738284"/>
            <a:chExt cx="806199" cy="880071"/>
          </a:xfrm>
        </p:grpSpPr>
        <p:sp>
          <p:nvSpPr>
            <p:cNvPr id="29" name="Rounded Rectangle 2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0539937" y="3394381"/>
            <a:ext cx="609018" cy="679317"/>
            <a:chOff x="5268391" y="3738280"/>
            <a:chExt cx="806199" cy="880075"/>
          </a:xfrm>
        </p:grpSpPr>
        <p:sp>
          <p:nvSpPr>
            <p:cNvPr id="36" name="Rounded Rectangle 3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539937" y="4332953"/>
            <a:ext cx="609018" cy="679314"/>
            <a:chOff x="5268391" y="3738284"/>
            <a:chExt cx="806199" cy="880071"/>
          </a:xfrm>
        </p:grpSpPr>
        <p:sp>
          <p:nvSpPr>
            <p:cNvPr id="39" name="Rounded Rectangle 3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39937" y="5276054"/>
            <a:ext cx="609018" cy="679314"/>
            <a:chOff x="5268391" y="3738284"/>
            <a:chExt cx="806199" cy="880071"/>
          </a:xfrm>
        </p:grpSpPr>
        <p:sp>
          <p:nvSpPr>
            <p:cNvPr id="42" name="Rounded Rectangle 4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0546202" y="2457428"/>
            <a:ext cx="609018" cy="667248"/>
            <a:chOff x="5268391" y="3753916"/>
            <a:chExt cx="806199" cy="864439"/>
          </a:xfrm>
        </p:grpSpPr>
        <p:sp>
          <p:nvSpPr>
            <p:cNvPr id="71" name="Rounded Rectangle 7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334178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0546202" y="3397473"/>
            <a:ext cx="609018" cy="667251"/>
            <a:chOff x="5268391" y="3753912"/>
            <a:chExt cx="806199" cy="864443"/>
          </a:xfrm>
        </p:grpSpPr>
        <p:sp>
          <p:nvSpPr>
            <p:cNvPr id="74" name="Rounded Rectangle 7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34178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10546199" y="4336044"/>
            <a:ext cx="609018" cy="667248"/>
            <a:chOff x="5268391" y="3753916"/>
            <a:chExt cx="806199" cy="864439"/>
          </a:xfrm>
        </p:grpSpPr>
        <p:sp>
          <p:nvSpPr>
            <p:cNvPr id="77" name="Rounded Rectangle 7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546202" y="5291209"/>
            <a:ext cx="609018" cy="666657"/>
            <a:chOff x="5268391" y="3769548"/>
            <a:chExt cx="806199" cy="863674"/>
          </a:xfrm>
        </p:grpSpPr>
        <p:sp>
          <p:nvSpPr>
            <p:cNvPr id="80" name="Rounded Rectangle 7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059" y="545843"/>
            <a:ext cx="2230362" cy="99139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5722727" y="949086"/>
            <a:ext cx="1293945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42816" y="18990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145028" y="2368282"/>
            <a:ext cx="6190436" cy="3692533"/>
            <a:chOff x="1620553" y="1421387"/>
            <a:chExt cx="4644439" cy="2770361"/>
          </a:xfrm>
        </p:grpSpPr>
        <p:sp>
          <p:nvSpPr>
            <p:cNvPr id="35" name="Rounded Rectangle 34"/>
            <p:cNvSpPr/>
            <p:nvPr/>
          </p:nvSpPr>
          <p:spPr>
            <a:xfrm>
              <a:off x="1620553" y="1421387"/>
              <a:ext cx="4644439" cy="2770361"/>
            </a:xfrm>
            <a:prstGeom prst="roundRect">
              <a:avLst/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856033" y="1897055"/>
              <a:ext cx="1806204" cy="1819024"/>
              <a:chOff x="1856033" y="1801764"/>
              <a:chExt cx="1806204" cy="1819024"/>
            </a:xfrm>
          </p:grpSpPr>
          <p:pic>
            <p:nvPicPr>
              <p:cNvPr id="1026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56033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4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4320" y="1801764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6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856033" y="2962871"/>
                <a:ext cx="657917" cy="657917"/>
              </a:xfrm>
              <a:prstGeom prst="rect">
                <a:avLst/>
              </a:prstGeom>
              <a:noFill/>
            </p:spPr>
          </p:pic>
          <p:pic>
            <p:nvPicPr>
              <p:cNvPr id="47" name="Picture 2" descr="F:\AAA-LÀM ẢNH SLIDE\Bai12-LT-1a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4320" y="2962871"/>
                <a:ext cx="657917" cy="657917"/>
              </a:xfrm>
              <a:prstGeom prst="rect">
                <a:avLst/>
              </a:prstGeom>
              <a:noFill/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225704" y="1897055"/>
              <a:ext cx="1812950" cy="1819024"/>
              <a:chOff x="4225704" y="1801764"/>
              <a:chExt cx="1812950" cy="1819024"/>
            </a:xfrm>
          </p:grpSpPr>
          <p:pic>
            <p:nvPicPr>
              <p:cNvPr id="1027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97576" y="1801764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8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25704" y="2962871"/>
                <a:ext cx="663167" cy="657917"/>
              </a:xfrm>
              <a:prstGeom prst="rect">
                <a:avLst/>
              </a:prstGeom>
              <a:noFill/>
            </p:spPr>
          </p:pic>
          <p:pic>
            <p:nvPicPr>
              <p:cNvPr id="49" name="Picture 3" descr="F:\AAA-LÀM ẢNH SLIDE\Bai12-LT-1a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375487" y="2962871"/>
                <a:ext cx="663167" cy="65791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7345095" y="3186839"/>
            <a:ext cx="3861425" cy="1880463"/>
            <a:chOff x="5484608" y="2225631"/>
            <a:chExt cx="2897074" cy="1410837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Box 64"/>
          <p:cNvSpPr txBox="1"/>
          <p:nvPr/>
        </p:nvSpPr>
        <p:spPr>
          <a:xfrm>
            <a:off x="8613523" y="2416573"/>
            <a:ext cx="177805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4 + 3 =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22069" y="3355792"/>
            <a:ext cx="177805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3 + 4 = 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8733173" y="4297028"/>
            <a:ext cx="1672253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7 - 3 =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733173" y="5250322"/>
            <a:ext cx="1672253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7 - 4 = 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0102" y="171841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101500" y="2385693"/>
            <a:ext cx="6190436" cy="3692533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508907" y="2681419"/>
            <a:ext cx="5425207" cy="3118697"/>
            <a:chOff x="1066180" y="1770000"/>
            <a:chExt cx="4070318" cy="2339835"/>
          </a:xfrm>
        </p:grpSpPr>
        <p:grpSp>
          <p:nvGrpSpPr>
            <p:cNvPr id="56" name="Group 55"/>
            <p:cNvGrpSpPr/>
            <p:nvPr/>
          </p:nvGrpSpPr>
          <p:grpSpPr>
            <a:xfrm>
              <a:off x="1066180" y="1770000"/>
              <a:ext cx="4070318" cy="2339835"/>
              <a:chOff x="1066180" y="1770000"/>
              <a:chExt cx="4070318" cy="2339835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1068561" y="3538335"/>
                <a:ext cx="4065555" cy="571500"/>
                <a:chOff x="1068561" y="3538335"/>
                <a:chExt cx="4065555" cy="571500"/>
              </a:xfrm>
            </p:grpSpPr>
            <p:pic>
              <p:nvPicPr>
                <p:cNvPr id="2051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68561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722445" y="3538335"/>
                  <a:ext cx="1001712" cy="5715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" name="Picture 3" descr="F:\AAA-LÀM ẢNH SLIDE\Bai12-LT-1b(2).pn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132404" y="3538335"/>
                  <a:ext cx="1001712" cy="5715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54" name="Group 53"/>
              <p:cNvGrpSpPr/>
              <p:nvPr/>
            </p:nvGrpSpPr>
            <p:grpSpPr>
              <a:xfrm>
                <a:off x="1066180" y="1770000"/>
                <a:ext cx="4070318" cy="568325"/>
                <a:chOff x="1066180" y="1770000"/>
                <a:chExt cx="4070318" cy="568325"/>
              </a:xfrm>
            </p:grpSpPr>
            <p:pic>
              <p:nvPicPr>
                <p:cNvPr id="2050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66180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20064" y="1770000"/>
                  <a:ext cx="1006475" cy="568325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Picture 2" descr="F:\AAA-LÀM ẢNH SLIDE\Bai12-LT-1b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130023" y="1770000"/>
                  <a:ext cx="1006475" cy="568325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51" name="Picture 2" descr="F:\AAA-LÀM ẢNH SLIDE\Bai12-LT-1b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180" y="2655755"/>
              <a:ext cx="1006475" cy="568325"/>
            </a:xfrm>
            <a:prstGeom prst="rect">
              <a:avLst/>
            </a:prstGeom>
            <a:noFill/>
          </p:spPr>
        </p:pic>
        <p:pic>
          <p:nvPicPr>
            <p:cNvPr id="52" name="Picture 2" descr="F:\AAA-LÀM ẢNH SLIDE\Bai12-LT-1b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20064" y="2655755"/>
              <a:ext cx="1006475" cy="568325"/>
            </a:xfrm>
            <a:prstGeom prst="rect">
              <a:avLst/>
            </a:prstGeom>
            <a:noFill/>
          </p:spPr>
        </p:pic>
      </p:grpSp>
      <p:grpSp>
        <p:nvGrpSpPr>
          <p:cNvPr id="102" name="Group 101"/>
          <p:cNvGrpSpPr/>
          <p:nvPr/>
        </p:nvGrpSpPr>
        <p:grpSpPr>
          <a:xfrm>
            <a:off x="10496409" y="2471749"/>
            <a:ext cx="609018" cy="679314"/>
            <a:chOff x="5268391" y="3738284"/>
            <a:chExt cx="806199" cy="880071"/>
          </a:xfrm>
        </p:grpSpPr>
        <p:sp>
          <p:nvSpPr>
            <p:cNvPr id="103" name="Rounded Rectangle 10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10496409" y="3411792"/>
            <a:ext cx="609018" cy="679317"/>
            <a:chOff x="5268391" y="3738280"/>
            <a:chExt cx="806199" cy="880075"/>
          </a:xfrm>
        </p:grpSpPr>
        <p:sp>
          <p:nvSpPr>
            <p:cNvPr id="106" name="Rounded Rectangle 10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10496409" y="4350364"/>
            <a:ext cx="609018" cy="679314"/>
            <a:chOff x="5268391" y="3738284"/>
            <a:chExt cx="806199" cy="880071"/>
          </a:xfrm>
        </p:grpSpPr>
        <p:sp>
          <p:nvSpPr>
            <p:cNvPr id="109" name="Rounded Rectangle 10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10496409" y="5293465"/>
            <a:ext cx="609018" cy="679314"/>
            <a:chOff x="5268391" y="3738284"/>
            <a:chExt cx="806199" cy="880071"/>
          </a:xfrm>
        </p:grpSpPr>
        <p:sp>
          <p:nvSpPr>
            <p:cNvPr id="112" name="Rounded Rectangle 11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0502676" y="2474840"/>
            <a:ext cx="609018" cy="667248"/>
            <a:chOff x="5268391" y="3753916"/>
            <a:chExt cx="806199" cy="864439"/>
          </a:xfrm>
        </p:grpSpPr>
        <p:sp>
          <p:nvSpPr>
            <p:cNvPr id="115" name="Rounded Rectangle 11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5314504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10502676" y="3414884"/>
            <a:ext cx="609018" cy="667251"/>
            <a:chOff x="5268391" y="3753912"/>
            <a:chExt cx="806199" cy="864443"/>
          </a:xfrm>
        </p:grpSpPr>
        <p:sp>
          <p:nvSpPr>
            <p:cNvPr id="118" name="Rounded Rectangle 11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314504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0502672" y="4353455"/>
            <a:ext cx="609018" cy="667248"/>
            <a:chOff x="5268391" y="3753916"/>
            <a:chExt cx="806199" cy="864439"/>
          </a:xfrm>
        </p:grpSpPr>
        <p:sp>
          <p:nvSpPr>
            <p:cNvPr id="121" name="Rounded Rectangle 12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23" name="Group 122"/>
          <p:cNvGrpSpPr/>
          <p:nvPr/>
        </p:nvGrpSpPr>
        <p:grpSpPr>
          <a:xfrm>
            <a:off x="10502675" y="5308620"/>
            <a:ext cx="609018" cy="666657"/>
            <a:chOff x="5268391" y="3769548"/>
            <a:chExt cx="806199" cy="863674"/>
          </a:xfrm>
        </p:grpSpPr>
        <p:sp>
          <p:nvSpPr>
            <p:cNvPr id="124" name="Rounded Rectangle 12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301568" y="3204251"/>
            <a:ext cx="3861425" cy="1880463"/>
            <a:chOff x="5484608" y="2225631"/>
            <a:chExt cx="2897074" cy="1410837"/>
          </a:xfrm>
        </p:grpSpPr>
        <p:cxnSp>
          <p:nvCxnSpPr>
            <p:cNvPr id="127" name="Straight Connector 126"/>
            <p:cNvCxnSpPr/>
            <p:nvPr/>
          </p:nvCxnSpPr>
          <p:spPr>
            <a:xfrm>
              <a:off x="5484608" y="2933310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5484608" y="2225631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5484608" y="3636455"/>
              <a:ext cx="2897074" cy="13"/>
            </a:xfrm>
            <a:prstGeom prst="line">
              <a:avLst/>
            </a:prstGeom>
            <a:ln w="19050"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TextBox 129"/>
          <p:cNvSpPr txBox="1"/>
          <p:nvPr/>
        </p:nvSpPr>
        <p:spPr>
          <a:xfrm>
            <a:off x="8733860" y="243309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+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8733860" y="337231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+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8843246" y="4313551"/>
            <a:ext cx="35137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828383" y="5266846"/>
            <a:ext cx="351378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-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9932800" y="243309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9932800" y="337231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9932800" y="4313551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9932800" y="5266846"/>
            <a:ext cx="45717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>
                <a:solidFill>
                  <a:srgbClr val="3B6BDD"/>
                </a:solidFill>
                <a:latin typeface="+mj-lt"/>
                <a:cs typeface="Lato Heavy" pitchFamily="34" charset="0"/>
              </a:rPr>
              <a:t>=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9302407" y="2466793"/>
            <a:ext cx="609018" cy="679314"/>
            <a:chOff x="5268391" y="3738284"/>
            <a:chExt cx="806199" cy="880071"/>
          </a:xfrm>
        </p:grpSpPr>
        <p:sp>
          <p:nvSpPr>
            <p:cNvPr id="139" name="Rounded Rectangle 13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9302407" y="3406836"/>
            <a:ext cx="609018" cy="679317"/>
            <a:chOff x="5268391" y="3738280"/>
            <a:chExt cx="806199" cy="880075"/>
          </a:xfrm>
        </p:grpSpPr>
        <p:sp>
          <p:nvSpPr>
            <p:cNvPr id="142" name="Rounded Rectangle 14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366125" y="3738280"/>
              <a:ext cx="537291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9302407" y="4345409"/>
            <a:ext cx="609018" cy="679314"/>
            <a:chOff x="5268391" y="3738284"/>
            <a:chExt cx="806199" cy="880071"/>
          </a:xfrm>
        </p:grpSpPr>
        <p:sp>
          <p:nvSpPr>
            <p:cNvPr id="145" name="Rounded Rectangle 144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9302407" y="5288509"/>
            <a:ext cx="609018" cy="679314"/>
            <a:chOff x="5268391" y="3738284"/>
            <a:chExt cx="806199" cy="880071"/>
          </a:xfrm>
        </p:grpSpPr>
        <p:sp>
          <p:nvSpPr>
            <p:cNvPr id="148" name="Rounded Rectangle 147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66125" y="3738284"/>
              <a:ext cx="537291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9308672" y="2469884"/>
            <a:ext cx="609018" cy="667248"/>
            <a:chOff x="5268391" y="3753916"/>
            <a:chExt cx="806199" cy="864439"/>
          </a:xfrm>
        </p:grpSpPr>
        <p:sp>
          <p:nvSpPr>
            <p:cNvPr id="151" name="Rounded Rectangle 150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334178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308672" y="3409928"/>
            <a:ext cx="609018" cy="667251"/>
            <a:chOff x="5268391" y="3753912"/>
            <a:chExt cx="806199" cy="864443"/>
          </a:xfrm>
        </p:grpSpPr>
        <p:sp>
          <p:nvSpPr>
            <p:cNvPr id="154" name="Rounded Rectangle 153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334178" y="3753912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9308669" y="4348500"/>
            <a:ext cx="609018" cy="667248"/>
            <a:chOff x="5268391" y="3753916"/>
            <a:chExt cx="806199" cy="864439"/>
          </a:xfrm>
        </p:grpSpPr>
        <p:sp>
          <p:nvSpPr>
            <p:cNvPr id="157" name="Rounded Rectangle 156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318206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9308672" y="5303665"/>
            <a:ext cx="609018" cy="666657"/>
            <a:chOff x="5268391" y="3769548"/>
            <a:chExt cx="806199" cy="863674"/>
          </a:xfrm>
        </p:grpSpPr>
        <p:sp>
          <p:nvSpPr>
            <p:cNvPr id="160" name="Rounded Rectangle 159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5334178" y="3769548"/>
              <a:ext cx="564879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099829" y="2479796"/>
            <a:ext cx="609018" cy="667248"/>
            <a:chOff x="5268391" y="3753916"/>
            <a:chExt cx="806199" cy="864439"/>
          </a:xfrm>
        </p:grpSpPr>
        <p:sp>
          <p:nvSpPr>
            <p:cNvPr id="163" name="Rounded Rectangle 162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5315949" y="3753916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8099829" y="3403884"/>
            <a:ext cx="609018" cy="683210"/>
            <a:chOff x="5268391" y="3733237"/>
            <a:chExt cx="806199" cy="885118"/>
          </a:xfrm>
        </p:grpSpPr>
        <p:sp>
          <p:nvSpPr>
            <p:cNvPr id="166" name="Rounded Rectangle 165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315949" y="3733237"/>
              <a:ext cx="564879" cy="863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8099827" y="4343546"/>
            <a:ext cx="609017" cy="682110"/>
            <a:chOff x="5268391" y="3734661"/>
            <a:chExt cx="806199" cy="883694"/>
          </a:xfrm>
        </p:grpSpPr>
        <p:sp>
          <p:nvSpPr>
            <p:cNvPr id="169" name="Rounded Rectangle 168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5319651" y="3734661"/>
              <a:ext cx="564880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8099828" y="5298714"/>
            <a:ext cx="609017" cy="670044"/>
            <a:chOff x="5268391" y="3750293"/>
            <a:chExt cx="806199" cy="868062"/>
          </a:xfrm>
        </p:grpSpPr>
        <p:sp>
          <p:nvSpPr>
            <p:cNvPr id="172" name="Rounded Rectangle 171"/>
            <p:cNvSpPr/>
            <p:nvPr/>
          </p:nvSpPr>
          <p:spPr>
            <a:xfrm>
              <a:off x="5268391" y="3812156"/>
              <a:ext cx="806199" cy="806199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5325064" y="3750293"/>
              <a:ext cx="564880" cy="86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</p:grpSp>
      <p:pic>
        <p:nvPicPr>
          <p:cNvPr id="8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72" y="431288"/>
            <a:ext cx="2230362" cy="991397"/>
          </a:xfrm>
          <a:prstGeom prst="rect">
            <a:avLst/>
          </a:prstGeom>
          <a:noFill/>
        </p:spPr>
      </p:pic>
      <p:sp>
        <p:nvSpPr>
          <p:cNvPr id="90" name="Rectangle 89"/>
          <p:cNvSpPr/>
          <p:nvPr/>
        </p:nvSpPr>
        <p:spPr>
          <a:xfrm>
            <a:off x="5291957" y="964085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776859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20855" t="74543" r="55206" b="18181"/>
          <a:stretch>
            <a:fillRect/>
          </a:stretch>
        </p:blipFill>
        <p:spPr bwMode="auto">
          <a:xfrm>
            <a:off x="1917419" y="2383543"/>
            <a:ext cx="4176310" cy="1712680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4349" y="3010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74349" y="4898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2" name="Oval 21"/>
          <p:cNvSpPr/>
          <p:nvPr/>
        </p:nvSpPr>
        <p:spPr>
          <a:xfrm>
            <a:off x="4812043" y="2767507"/>
            <a:ext cx="1129598" cy="11295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9</a:t>
            </a:r>
          </a:p>
        </p:txBody>
      </p:sp>
      <p:pic>
        <p:nvPicPr>
          <p:cNvPr id="24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20855" t="82725" r="53979" b="10000"/>
          <a:stretch>
            <a:fillRect/>
          </a:stretch>
        </p:blipFill>
        <p:spPr bwMode="auto">
          <a:xfrm>
            <a:off x="1917420" y="4309608"/>
            <a:ext cx="4390202" cy="1712621"/>
          </a:xfrm>
          <a:prstGeom prst="rect">
            <a:avLst/>
          </a:prstGeom>
          <a:noFill/>
        </p:spPr>
      </p:pic>
      <p:pic>
        <p:nvPicPr>
          <p:cNvPr id="26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44164" t="74543" r="24536" b="18181"/>
          <a:stretch>
            <a:fillRect/>
          </a:stretch>
        </p:blipFill>
        <p:spPr bwMode="auto">
          <a:xfrm>
            <a:off x="5983751" y="2383543"/>
            <a:ext cx="5459666" cy="1712680"/>
          </a:xfrm>
          <a:prstGeom prst="rect">
            <a:avLst/>
          </a:prstGeom>
          <a:noFill/>
        </p:spPr>
      </p:pic>
      <p:sp>
        <p:nvSpPr>
          <p:cNvPr id="27" name="Oval 26"/>
          <p:cNvSpPr/>
          <p:nvPr/>
        </p:nvSpPr>
        <p:spPr>
          <a:xfrm>
            <a:off x="7393276" y="2767507"/>
            <a:ext cx="1129598" cy="11295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826909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6</a:t>
            </a:r>
          </a:p>
        </p:txBody>
      </p:sp>
      <p:pic>
        <p:nvPicPr>
          <p:cNvPr id="31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45391" t="82725" r="39257" b="10000"/>
          <a:stretch>
            <a:fillRect/>
          </a:stretch>
        </p:blipFill>
        <p:spPr bwMode="auto">
          <a:xfrm>
            <a:off x="6197842" y="4309608"/>
            <a:ext cx="2677620" cy="1712621"/>
          </a:xfrm>
          <a:prstGeom prst="rect">
            <a:avLst/>
          </a:prstGeom>
          <a:noFill/>
        </p:spPr>
      </p:pic>
      <p:pic>
        <p:nvPicPr>
          <p:cNvPr id="32" name="Picture 2" descr="F:\AAA-PDF-SGK\PNG\Bai12-LT2-2.png"/>
          <p:cNvPicPr>
            <a:picLocks noChangeAspect="1" noChangeArrowheads="1"/>
          </p:cNvPicPr>
          <p:nvPr/>
        </p:nvPicPr>
        <p:blipFill>
          <a:blip r:embed="rId2"/>
          <a:srcRect l="60113" t="82725" r="24536" b="10000"/>
          <a:stretch>
            <a:fillRect/>
          </a:stretch>
        </p:blipFill>
        <p:spPr bwMode="auto">
          <a:xfrm>
            <a:off x="8765551" y="4309608"/>
            <a:ext cx="2677866" cy="1712621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7437865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8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048824" y="4665035"/>
            <a:ext cx="1040419" cy="1055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798" b="1" dirty="0">
                <a:solidFill>
                  <a:srgbClr val="ED7D31"/>
                </a:solidFill>
                <a:latin typeface="+mj-lt"/>
                <a:cs typeface="Lato" pitchFamily="34" charset="0"/>
              </a:rPr>
              <a:t>10</a:t>
            </a:r>
          </a:p>
        </p:txBody>
      </p: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154" y="476380"/>
            <a:ext cx="2230362" cy="991397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1331959" y="1640179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3499765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28" grpId="0" animBg="1"/>
      <p:bldP spid="33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32761" y="654070"/>
            <a:ext cx="39959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+mj-lt"/>
                <a:cs typeface="Lato" panose="020F0502020204030203" pitchFamily="34" charset="0"/>
              </a:rPr>
              <a:t>Chọn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+mj-lt"/>
                <a:cs typeface="Lato" panose="020F0502020204030203" pitchFamily="34" charset="0"/>
              </a:rPr>
              <a:t>nào</a:t>
            </a:r>
            <a:r>
              <a:rPr lang="en-GB" sz="3200" b="1" dirty="0">
                <a:latin typeface="+mj-lt"/>
                <a:cs typeface="Lato" panose="020F0502020204030203" pitchFamily="34" charset="0"/>
              </a:rPr>
              <a:t>?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52832" y="1229296"/>
            <a:ext cx="4607508" cy="27209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+mj-lt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: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theo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nhóm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12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bàn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đến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lượt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người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gieo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,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úp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ghi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phép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tính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bằng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ở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</a:p>
          <a:p>
            <a:pPr algn="just" defTabSz="1218804">
              <a:lnSpc>
                <a:spcPct val="100000"/>
              </a:lnSpc>
              <a:spcBef>
                <a:spcPts val="1333"/>
              </a:spcBef>
              <a:buFontTx/>
              <a:buChar char="-"/>
            </a:pP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Trò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kết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thúc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khi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úp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tấm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+mj-lt"/>
                <a:cs typeface="Lato" panose="020F0502020204030203" pitchFamily="34" charset="0"/>
              </a:rPr>
              <a:t>thẻ</a:t>
            </a:r>
            <a:r>
              <a:rPr lang="en-GB" sz="2800" dirty="0">
                <a:latin typeface="+mj-lt"/>
                <a:cs typeface="Lato" panose="020F0502020204030203" pitchFamily="34" charset="0"/>
              </a:rPr>
              <a:t>.</a:t>
            </a:r>
            <a:endParaRPr lang="en-GB" sz="2800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5" name="Picture 2" descr="F:\AAA-PDF-SGK\PNG\Bai12-TC.png"/>
          <p:cNvPicPr>
            <a:picLocks noChangeAspect="1" noChangeArrowheads="1"/>
          </p:cNvPicPr>
          <p:nvPr/>
        </p:nvPicPr>
        <p:blipFill>
          <a:blip r:embed="rId2" cstate="print"/>
          <a:srcRect l="19629" t="32726" r="8588" b="8182"/>
          <a:stretch>
            <a:fillRect/>
          </a:stretch>
        </p:blipFill>
        <p:spPr bwMode="auto">
          <a:xfrm>
            <a:off x="5660340" y="597540"/>
            <a:ext cx="5097676" cy="56629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668143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404</Words>
  <Application>Microsoft Office PowerPoint</Application>
  <PresentationFormat>Widescreen</PresentationFormat>
  <Paragraphs>147</Paragraphs>
  <Slides>25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宋体</vt:lpstr>
      <vt:lpstr>Arial</vt:lpstr>
      <vt:lpstr>Arial-Rounded</vt:lpstr>
      <vt:lpstr>Calibri</vt:lpstr>
      <vt:lpstr>Comic Sans MS</vt:lpstr>
      <vt:lpstr>Lato</vt:lpstr>
      <vt:lpstr>Lato Heavy</vt:lpstr>
      <vt:lpstr>Times New Roman</vt:lpstr>
      <vt:lpstr>Trebuchet MS</vt:lpstr>
      <vt:lpstr>字魂58号-创中黑</vt:lpstr>
      <vt:lpstr>等线</vt:lpstr>
      <vt:lpstr>自定义设计方案</vt:lpstr>
      <vt:lpstr>1_Office Theme</vt:lpstr>
      <vt:lpstr>Office Theme</vt:lpstr>
      <vt:lpstr>-</vt:lpstr>
      <vt:lpstr>2_Office Theme</vt:lpstr>
      <vt:lpstr>3_Office Theme</vt:lpstr>
      <vt:lpstr>PowerPoint Presentation</vt:lpstr>
      <vt:lpstr>PowerPoint Presentation</vt:lpstr>
      <vt:lpstr>TÌM CHUỒNG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Tuyet</cp:lastModifiedBy>
  <cp:revision>40</cp:revision>
  <dcterms:created xsi:type="dcterms:W3CDTF">2021-07-24T01:07:49Z</dcterms:created>
  <dcterms:modified xsi:type="dcterms:W3CDTF">2024-12-08T14:42:29Z</dcterms:modified>
</cp:coreProperties>
</file>