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16" r:id="rId12"/>
    <p:sldId id="345" r:id="rId13"/>
    <p:sldId id="351" r:id="rId14"/>
    <p:sldId id="340" r:id="rId15"/>
    <p:sldId id="333" r:id="rId16"/>
    <p:sldId id="341" r:id="rId17"/>
    <p:sldId id="354" r:id="rId18"/>
    <p:sldId id="35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8B8"/>
    <a:srgbClr val="EC20B7"/>
    <a:srgbClr val="006600"/>
    <a:srgbClr val="7CF8F8"/>
    <a:srgbClr val="3E6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6B350-7737-4200-9765-8D8FA29FC64D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9EC6-1513-4A89-A441-3E7B4F0C0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1440-B4E4-4545-9DB6-A6C6ABE26B6C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EDF79-64E6-4F25-B59C-A60D403BD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F20A-BFB2-4658-BF95-F8844D80DB96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41427-66A7-4C2D-9DBA-6B1507D41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E822-2D21-43EE-9708-2F1C60DE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B12C-9AC7-43D9-9285-F4FC26EA9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09C5-5A82-47E5-AA40-1C5C3B374388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F1A07-CF3F-4883-8574-EF0C702AF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86E04-2BE2-413F-B11B-0BFF6CD482F3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4098D-820D-447E-8364-3379C86E6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BA53-4E77-438C-8338-7B9329874B7A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CF7B-614D-41CB-B985-DA4E71A17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A122B-3B30-412B-BF66-94DED43508A9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E0EE-036C-4A60-985D-2E3837D6B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26C2-087D-4499-ADC5-3F4EF9451588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B1A6C-1668-456B-920E-3A4BDA91E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AB4CF-3AD1-4CEB-B9E4-8D63998C65F3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D1126-7AF8-41CB-BE87-F086D10B0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3BF6C-A261-4EB7-B4DF-3CA0954450E7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5395-34D2-4AD1-8E56-A9FFD0AE3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6F298-A775-41BD-9A5B-58F1DB99D211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9B3F-945B-471D-B55C-C0D14EC8C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39EEA-AD7C-4250-8931-3C745E2ECD43}" type="datetimeFigureOut">
              <a:rPr lang="en-US"/>
              <a:pPr>
                <a:defRPr/>
              </a:pPr>
              <a:t>18/6/2024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F3E78D-23AA-46BB-B856-B7FD8C8A5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  <p:sldLayoutId id="21474836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2.wav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0"/>
          <p:cNvSpPr>
            <a:spLocks noChangeArrowheads="1" noChangeShapeType="1" noTextEdit="1"/>
          </p:cNvSpPr>
          <p:nvPr/>
        </p:nvSpPr>
        <p:spPr bwMode="auto">
          <a:xfrm>
            <a:off x="2300654" y="1271587"/>
            <a:ext cx="4390292" cy="709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171" name="WordArt 21"/>
          <p:cNvSpPr>
            <a:spLocks noChangeArrowheads="1" noChangeShapeType="1" noTextEdit="1"/>
          </p:cNvSpPr>
          <p:nvPr/>
        </p:nvSpPr>
        <p:spPr bwMode="auto">
          <a:xfrm>
            <a:off x="304800" y="1981200"/>
            <a:ext cx="83820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tích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nhật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120)</a:t>
            </a: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533400"/>
            <a:ext cx="69342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ngày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2024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147149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id="{07FF2DED-F973-4682-BC0A-17FCFAA19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7200"/>
            <a:ext cx="50292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89526-D5C2-4F37-A5D9-513832C1EC13}"/>
              </a:ext>
            </a:extLst>
          </p:cNvPr>
          <p:cNvSpPr txBox="1"/>
          <p:nvPr/>
        </p:nvSpPr>
        <p:spPr>
          <a:xfrm>
            <a:off x="533400" y="1143000"/>
            <a:ext cx="784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</a:rPr>
              <a:t>Nhắc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lại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quy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tắc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và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công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thức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tính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thể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tích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hình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hộp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chữ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nhật</a:t>
            </a:r>
            <a:r>
              <a:rPr lang="en-US" sz="2200" dirty="0">
                <a:solidFill>
                  <a:srgbClr val="FF0000"/>
                </a:solidFill>
              </a:rPr>
              <a:t>.</a:t>
            </a:r>
            <a:endParaRPr lang="vi-VN" sz="2200" dirty="0">
              <a:solidFill>
                <a:srgbClr val="FF0000"/>
              </a:solidFill>
            </a:endParaRPr>
          </a:p>
        </p:txBody>
      </p:sp>
      <p:sp>
        <p:nvSpPr>
          <p:cNvPr id="8" name="Text Box 55">
            <a:extLst>
              <a:ext uri="{FF2B5EF4-FFF2-40B4-BE49-F238E27FC236}">
                <a16:creationId xmlns:a16="http://schemas.microsoft.com/office/drawing/2014/main" id="{0B5BBD19-A676-414D-992D-37346F9C1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430" y="3681667"/>
            <a:ext cx="5436604" cy="1015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9" name="Rectangle 59">
            <a:extLst>
              <a:ext uri="{FF2B5EF4-FFF2-40B4-BE49-F238E27FC236}">
                <a16:creationId xmlns:a16="http://schemas.microsoft.com/office/drawing/2014/main" id="{0895E65E-2D9B-4726-8F8E-B51457C06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392" y="5029200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496E3F8D-E1C7-4828-A326-4AE5F68B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8382000" cy="1477328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i="0" dirty="0" err="1">
                <a:solidFill>
                  <a:srgbClr val="FFFF00"/>
                </a:solidFill>
              </a:rPr>
              <a:t>Muốn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tính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thể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tích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hình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hộp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chữ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nhật</a:t>
            </a:r>
            <a:r>
              <a:rPr lang="en-US" sz="3000" b="1" i="0" dirty="0">
                <a:solidFill>
                  <a:srgbClr val="FFFF00"/>
                </a:solidFill>
              </a:rPr>
              <a:t> ta </a:t>
            </a:r>
            <a:r>
              <a:rPr lang="en-US" sz="3000" b="1" i="0" dirty="0" err="1">
                <a:solidFill>
                  <a:srgbClr val="FFFF00"/>
                </a:solidFill>
              </a:rPr>
              <a:t>lấy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chiều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dài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nhân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với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chiều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rộng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rồi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nhân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với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chiều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cao</a:t>
            </a:r>
            <a:r>
              <a:rPr lang="en-US" sz="3000" b="1" i="0" dirty="0">
                <a:solidFill>
                  <a:srgbClr val="FFFF00"/>
                </a:solidFill>
              </a:rPr>
              <a:t> (</a:t>
            </a:r>
            <a:r>
              <a:rPr lang="en-US" sz="3000" b="1" i="0" dirty="0" err="1">
                <a:solidFill>
                  <a:srgbClr val="FFFF00"/>
                </a:solidFill>
              </a:rPr>
              <a:t>cùng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một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đơn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vị</a:t>
            </a:r>
            <a:r>
              <a:rPr lang="en-US" sz="3000" b="1" i="0" dirty="0">
                <a:solidFill>
                  <a:srgbClr val="FFFF00"/>
                </a:solidFill>
              </a:rPr>
              <a:t> </a:t>
            </a:r>
            <a:r>
              <a:rPr lang="en-US" sz="3000" b="1" i="0" dirty="0" err="1">
                <a:solidFill>
                  <a:srgbClr val="FFFF00"/>
                </a:solidFill>
              </a:rPr>
              <a:t>đo</a:t>
            </a:r>
            <a:r>
              <a:rPr lang="en-US" sz="3000" b="1" i="0" dirty="0">
                <a:solidFill>
                  <a:srgbClr val="FFFF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2366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5"/>
          <p:cNvSpPr txBox="1">
            <a:spLocks noChangeArrowheads="1"/>
          </p:cNvSpPr>
          <p:nvPr/>
        </p:nvSpPr>
        <p:spPr bwMode="auto">
          <a:xfrm>
            <a:off x="304800" y="0"/>
            <a:ext cx="868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22530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15607"/>
            <a:ext cx="62484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5"/>
          <p:cNvSpPr txBox="1">
            <a:spLocks noChangeArrowheads="1"/>
          </p:cNvSpPr>
          <p:nvPr/>
        </p:nvSpPr>
        <p:spPr bwMode="auto">
          <a:xfrm>
            <a:off x="28575" y="0"/>
            <a:ext cx="9115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317299" y="835068"/>
            <a:ext cx="6445250" cy="2736850"/>
            <a:chOff x="107504" y="1268760"/>
            <a:chExt cx="4431180" cy="2736304"/>
          </a:xfrm>
        </p:grpSpPr>
        <p:grpSp>
          <p:nvGrpSpPr>
            <p:cNvPr id="23562" name="Group 1"/>
            <p:cNvGrpSpPr>
              <a:grpSpLocks/>
            </p:cNvGrpSpPr>
            <p:nvPr/>
          </p:nvGrpSpPr>
          <p:grpSpPr bwMode="auto">
            <a:xfrm>
              <a:off x="107504" y="1268760"/>
              <a:ext cx="4431180" cy="2736304"/>
              <a:chOff x="107504" y="1268760"/>
              <a:chExt cx="4431180" cy="2736304"/>
            </a:xfrm>
          </p:grpSpPr>
          <p:pic>
            <p:nvPicPr>
              <p:cNvPr id="23565" name="Picture 6" descr="http://img.loigiaihay.com/picture/2017/0119/hinh-bai-2-trang-121-sgk-toan-5_1.jp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07504" y="1268760"/>
                <a:ext cx="4431180" cy="2736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7" name="Straight Connector 6"/>
              <p:cNvCxnSpPr/>
              <p:nvPr/>
            </p:nvCxnSpPr>
            <p:spPr>
              <a:xfrm flipV="1">
                <a:off x="2127017" y="1773484"/>
                <a:ext cx="500116" cy="503138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563" name="TextBox 17"/>
            <p:cNvSpPr txBox="1">
              <a:spLocks noChangeArrowheads="1"/>
            </p:cNvSpPr>
            <p:nvPr/>
          </p:nvSpPr>
          <p:spPr bwMode="auto">
            <a:xfrm>
              <a:off x="1069631" y="1968708"/>
              <a:ext cx="909733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2581090" y="1700474"/>
              <a:ext cx="911321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grpSp>
        <p:nvGrpSpPr>
          <p:cNvPr id="23555" name="Group 4"/>
          <p:cNvGrpSpPr>
            <a:grpSpLocks/>
          </p:cNvGrpSpPr>
          <p:nvPr/>
        </p:nvGrpSpPr>
        <p:grpSpPr bwMode="auto">
          <a:xfrm>
            <a:off x="1391040" y="3797474"/>
            <a:ext cx="6371509" cy="2751138"/>
            <a:chOff x="4600128" y="3977968"/>
            <a:chExt cx="4456354" cy="2751849"/>
          </a:xfrm>
        </p:grpSpPr>
        <p:pic>
          <p:nvPicPr>
            <p:cNvPr id="23558" name="Picture 6" descr="http://img.loigiaihay.com/picture/2017/0119/hinh-bai-2-trang-121-sgk-toan-5_1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00128" y="3977968"/>
              <a:ext cx="4456354" cy="275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5508227" y="5013285"/>
              <a:ext cx="1152588" cy="0"/>
            </a:xfrm>
            <a:prstGeom prst="line">
              <a:avLst/>
            </a:prstGeom>
            <a:ln w="635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0" name="TextBox 19"/>
            <p:cNvSpPr txBox="1">
              <a:spLocks noChangeArrowheads="1"/>
            </p:cNvSpPr>
            <p:nvPr/>
          </p:nvSpPr>
          <p:spPr bwMode="auto">
            <a:xfrm>
              <a:off x="6587786" y="4365418"/>
              <a:ext cx="911274" cy="579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3561" name="TextBox 20"/>
            <p:cNvSpPr txBox="1">
              <a:spLocks noChangeArrowheads="1"/>
            </p:cNvSpPr>
            <p:nvPr/>
          </p:nvSpPr>
          <p:spPr bwMode="auto">
            <a:xfrm>
              <a:off x="5436786" y="5003758"/>
              <a:ext cx="909687" cy="579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8575" y="762000"/>
            <a:ext cx="1303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2088" y="3733800"/>
            <a:ext cx="1303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>
            <a:grpSpLocks/>
          </p:cNvGrpSpPr>
          <p:nvPr/>
        </p:nvGrpSpPr>
        <p:grpSpPr bwMode="auto">
          <a:xfrm>
            <a:off x="60325" y="4541813"/>
            <a:ext cx="2362200" cy="1828800"/>
            <a:chOff x="1152" y="432"/>
            <a:chExt cx="1488" cy="1152"/>
          </a:xfrm>
          <a:solidFill>
            <a:srgbClr val="006600"/>
          </a:solidFill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2041525" y="4527525"/>
            <a:ext cx="1752600" cy="1447800"/>
            <a:chOff x="2976" y="576"/>
            <a:chExt cx="1104" cy="912"/>
          </a:xfrm>
          <a:solidFill>
            <a:srgbClr val="006600"/>
          </a:solidFill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1914525" y="4083050"/>
            <a:ext cx="782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15cm</a:t>
            </a:r>
          </a:p>
        </p:txBody>
      </p:sp>
      <p:sp>
        <p:nvSpPr>
          <p:cNvPr id="25604" name="Text Box 74"/>
          <p:cNvSpPr txBox="1">
            <a:spLocks noChangeArrowheads="1"/>
          </p:cNvSpPr>
          <p:nvPr/>
        </p:nvSpPr>
        <p:spPr bwMode="auto">
          <a:xfrm>
            <a:off x="-76200" y="4540250"/>
            <a:ext cx="868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12cm</a:t>
            </a:r>
          </a:p>
        </p:txBody>
      </p:sp>
      <p:sp>
        <p:nvSpPr>
          <p:cNvPr id="25605" name="Text Box 75"/>
          <p:cNvSpPr txBox="1">
            <a:spLocks noChangeArrowheads="1"/>
          </p:cNvSpPr>
          <p:nvPr/>
        </p:nvSpPr>
        <p:spPr bwMode="auto">
          <a:xfrm>
            <a:off x="403225" y="63690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8cm</a:t>
            </a:r>
          </a:p>
        </p:txBody>
      </p:sp>
      <p:sp>
        <p:nvSpPr>
          <p:cNvPr id="14412" name="Text Box 76"/>
          <p:cNvSpPr txBox="1">
            <a:spLocks noChangeArrowheads="1"/>
          </p:cNvSpPr>
          <p:nvPr/>
        </p:nvSpPr>
        <p:spPr bwMode="auto">
          <a:xfrm>
            <a:off x="3565525" y="5761038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6cm</a:t>
            </a:r>
          </a:p>
        </p:txBody>
      </p: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3794125" y="4999038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5cm</a:t>
            </a:r>
          </a:p>
        </p:txBody>
      </p:sp>
      <p:sp>
        <p:nvSpPr>
          <p:cNvPr id="14414" name="Text Box 78"/>
          <p:cNvSpPr txBox="1">
            <a:spLocks noChangeArrowheads="1"/>
          </p:cNvSpPr>
          <p:nvPr/>
        </p:nvSpPr>
        <p:spPr bwMode="auto">
          <a:xfrm>
            <a:off x="2673350" y="3946525"/>
            <a:ext cx="9144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7cm</a:t>
            </a:r>
          </a:p>
        </p:txBody>
      </p:sp>
      <p:sp>
        <p:nvSpPr>
          <p:cNvPr id="14461" name="Line 125"/>
          <p:cNvSpPr>
            <a:spLocks noChangeShapeType="1"/>
          </p:cNvSpPr>
          <p:nvPr/>
        </p:nvSpPr>
        <p:spPr bwMode="auto">
          <a:xfrm flipV="1">
            <a:off x="2041525" y="4527550"/>
            <a:ext cx="381000" cy="381000"/>
          </a:xfrm>
          <a:prstGeom prst="line">
            <a:avLst/>
          </a:prstGeom>
          <a:noFill/>
          <a:ln w="57150">
            <a:solidFill>
              <a:srgbClr val="EC20B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75" name="AutoShape 139"/>
          <p:cNvSpPr>
            <a:spLocks/>
          </p:cNvSpPr>
          <p:nvPr/>
        </p:nvSpPr>
        <p:spPr bwMode="auto">
          <a:xfrm rot="5400000">
            <a:off x="2994025" y="3719513"/>
            <a:ext cx="228600" cy="1371600"/>
          </a:xfrm>
          <a:prstGeom prst="leftBrace">
            <a:avLst>
              <a:gd name="adj1" fmla="val 44444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1" name="Text Box 140"/>
          <p:cNvSpPr txBox="1">
            <a:spLocks noChangeArrowheads="1"/>
          </p:cNvSpPr>
          <p:nvPr/>
        </p:nvSpPr>
        <p:spPr bwMode="auto">
          <a:xfrm>
            <a:off x="76200" y="11588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Calibri" pitchFamily="34" charset="0"/>
              </a:rPr>
              <a:t>Bài 2:</a:t>
            </a: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1581150" y="206375"/>
            <a:ext cx="1257300" cy="641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2000" b="1" u="sng" dirty="0" err="1">
                <a:latin typeface="Calibri" pitchFamily="34" charset="0"/>
              </a:rPr>
              <a:t>Cách</a:t>
            </a:r>
            <a:r>
              <a:rPr lang="en-US" sz="2000" b="1" u="sng" dirty="0">
                <a:latin typeface="Calibri" pitchFamily="34" charset="0"/>
              </a:rPr>
              <a:t> 1</a:t>
            </a:r>
            <a:r>
              <a:rPr lang="en-US" sz="2000" dirty="0">
                <a:latin typeface="Calibri" pitchFamily="34" charset="0"/>
              </a:rPr>
              <a:t>: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68350" y="4600575"/>
            <a:ext cx="909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500563" y="5140325"/>
            <a:ext cx="91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2" name="Right Arrow 1">
            <a:hlinkClick r:id="" action="ppaction://noaction"/>
          </p:cNvPr>
          <p:cNvSpPr/>
          <p:nvPr/>
        </p:nvSpPr>
        <p:spPr>
          <a:xfrm>
            <a:off x="8340725" y="6472238"/>
            <a:ext cx="503238" cy="3238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 Box 75"/>
          <p:cNvSpPr txBox="1">
            <a:spLocks noChangeArrowheads="1"/>
          </p:cNvSpPr>
          <p:nvPr/>
        </p:nvSpPr>
        <p:spPr bwMode="auto">
          <a:xfrm>
            <a:off x="403225" y="63849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8cm</a:t>
            </a:r>
          </a:p>
        </p:txBody>
      </p:sp>
      <p:sp>
        <p:nvSpPr>
          <p:cNvPr id="64530" name="Text Box 140"/>
          <p:cNvSpPr txBox="1">
            <a:spLocks noChangeArrowheads="1"/>
          </p:cNvSpPr>
          <p:nvPr/>
        </p:nvSpPr>
        <p:spPr bwMode="auto">
          <a:xfrm>
            <a:off x="228600" y="11144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1 là:</a:t>
            </a:r>
          </a:p>
        </p:txBody>
      </p:sp>
      <p:sp>
        <p:nvSpPr>
          <p:cNvPr id="64531" name="Text Box 140"/>
          <p:cNvSpPr txBox="1">
            <a:spLocks noChangeArrowheads="1"/>
          </p:cNvSpPr>
          <p:nvPr/>
        </p:nvSpPr>
        <p:spPr bwMode="auto">
          <a:xfrm>
            <a:off x="546100" y="139065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12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8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480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4532" name="Text Box 140"/>
          <p:cNvSpPr txBox="1">
            <a:spLocks noChangeArrowheads="1"/>
          </p:cNvSpPr>
          <p:nvPr/>
        </p:nvSpPr>
        <p:spPr bwMode="auto">
          <a:xfrm>
            <a:off x="228600" y="22320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4533" name="Text Box 140"/>
          <p:cNvSpPr txBox="1">
            <a:spLocks noChangeArrowheads="1"/>
          </p:cNvSpPr>
          <p:nvPr/>
        </p:nvSpPr>
        <p:spPr bwMode="auto">
          <a:xfrm>
            <a:off x="481013" y="2574925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7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210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4534" name="Text Box 140"/>
          <p:cNvSpPr txBox="1">
            <a:spLocks noChangeArrowheads="1"/>
          </p:cNvSpPr>
          <p:nvPr/>
        </p:nvSpPr>
        <p:spPr bwMode="auto">
          <a:xfrm>
            <a:off x="533400" y="3176588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480 + 210 = 690 (cm</a:t>
            </a:r>
            <a:r>
              <a:rPr lang="en-US" sz="2000" baseline="30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64535" name="Text Box 140"/>
          <p:cNvSpPr txBox="1">
            <a:spLocks noChangeArrowheads="1"/>
          </p:cNvSpPr>
          <p:nvPr/>
        </p:nvSpPr>
        <p:spPr bwMode="auto">
          <a:xfrm>
            <a:off x="228600" y="286385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64536" name="Text Box 140"/>
          <p:cNvSpPr txBox="1">
            <a:spLocks noChangeArrowheads="1"/>
          </p:cNvSpPr>
          <p:nvPr/>
        </p:nvSpPr>
        <p:spPr bwMode="auto">
          <a:xfrm>
            <a:off x="1447800" y="3484563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Đáp số: 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64537" name="Text Box 140"/>
          <p:cNvSpPr txBox="1">
            <a:spLocks noChangeArrowheads="1"/>
          </p:cNvSpPr>
          <p:nvPr/>
        </p:nvSpPr>
        <p:spPr bwMode="auto">
          <a:xfrm>
            <a:off x="914400" y="8477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Bài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giải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4538" name="Text Box 140"/>
          <p:cNvSpPr txBox="1">
            <a:spLocks noChangeArrowheads="1"/>
          </p:cNvSpPr>
          <p:nvPr/>
        </p:nvSpPr>
        <p:spPr bwMode="auto">
          <a:xfrm>
            <a:off x="228600" y="1676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Chiều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4539" name="Text Box 140"/>
          <p:cNvSpPr txBox="1">
            <a:spLocks noChangeArrowheads="1"/>
          </p:cNvSpPr>
          <p:nvPr/>
        </p:nvSpPr>
        <p:spPr bwMode="auto">
          <a:xfrm>
            <a:off x="533400" y="1976438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15 – 8 = 7 (cm)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285 -0.308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069 L 0.25104 -0.0006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5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 animBg="1"/>
      <p:bldP spid="14414" grpId="1" animBg="1"/>
      <p:bldP spid="14461" grpId="0" animBg="1"/>
      <p:bldP spid="14475" grpId="0" animBg="1"/>
      <p:bldP spid="14475" grpId="1" animBg="1"/>
      <p:bldP spid="35" grpId="0"/>
      <p:bldP spid="36" grpId="0"/>
      <p:bldP spid="37" grpId="0"/>
      <p:bldP spid="37" grpId="1"/>
      <p:bldP spid="64530" grpId="0"/>
      <p:bldP spid="64531" grpId="0"/>
      <p:bldP spid="64533" grpId="0"/>
      <p:bldP spid="64534" grpId="0"/>
      <p:bldP spid="64535" grpId="0"/>
      <p:bldP spid="64536" grpId="0"/>
      <p:bldP spid="64537" grpId="0"/>
      <p:bldP spid="645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2"/>
          <p:cNvSpPr>
            <a:spLocks noChangeArrowheads="1"/>
          </p:cNvSpPr>
          <p:nvPr/>
        </p:nvSpPr>
        <p:spPr bwMode="auto">
          <a:xfrm>
            <a:off x="3886200" y="4427538"/>
            <a:ext cx="3657600" cy="1600200"/>
          </a:xfrm>
          <a:prstGeom prst="cube">
            <a:avLst>
              <a:gd name="adj" fmla="val 25000"/>
            </a:avLst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2917825" y="4394200"/>
            <a:ext cx="1068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Calibri" pitchFamily="34" charset="0"/>
              </a:rPr>
              <a:t>12cm</a:t>
            </a:r>
          </a:p>
        </p:txBody>
      </p:sp>
      <p:sp>
        <p:nvSpPr>
          <p:cNvPr id="26627" name="Text Box 28"/>
          <p:cNvSpPr txBox="1">
            <a:spLocks noChangeArrowheads="1"/>
          </p:cNvSpPr>
          <p:nvPr/>
        </p:nvSpPr>
        <p:spPr bwMode="auto">
          <a:xfrm>
            <a:off x="5562600" y="389413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15cm</a:t>
            </a:r>
          </a:p>
        </p:txBody>
      </p:sp>
      <p:sp>
        <p:nvSpPr>
          <p:cNvPr id="26628" name="Text Box 29"/>
          <p:cNvSpPr txBox="1">
            <a:spLocks noChangeArrowheads="1"/>
          </p:cNvSpPr>
          <p:nvPr/>
        </p:nvSpPr>
        <p:spPr bwMode="auto">
          <a:xfrm>
            <a:off x="7239000" y="5715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6cm</a:t>
            </a:r>
          </a:p>
        </p:txBody>
      </p:sp>
      <p:sp>
        <p:nvSpPr>
          <p:cNvPr id="26629" name="Text Box 30"/>
          <p:cNvSpPr txBox="1">
            <a:spLocks noChangeArrowheads="1"/>
          </p:cNvSpPr>
          <p:nvPr/>
        </p:nvSpPr>
        <p:spPr bwMode="auto">
          <a:xfrm>
            <a:off x="7620000" y="47323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5cm</a:t>
            </a:r>
          </a:p>
        </p:txBody>
      </p:sp>
      <p:sp>
        <p:nvSpPr>
          <p:cNvPr id="26630" name="Line 36"/>
          <p:cNvSpPr>
            <a:spLocks noChangeShapeType="1"/>
          </p:cNvSpPr>
          <p:nvPr/>
        </p:nvSpPr>
        <p:spPr bwMode="auto">
          <a:xfrm flipH="1">
            <a:off x="3886200" y="4808538"/>
            <a:ext cx="1789113" cy="0"/>
          </a:xfrm>
          <a:prstGeom prst="line">
            <a:avLst/>
          </a:prstGeom>
          <a:noFill/>
          <a:ln w="50800">
            <a:solidFill>
              <a:srgbClr val="EC20B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2917825" y="465613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6cm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3316288" y="423545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6cm</a:t>
            </a:r>
          </a:p>
        </p:txBody>
      </p:sp>
      <p:grpSp>
        <p:nvGrpSpPr>
          <p:cNvPr id="30806" name="Group 86"/>
          <p:cNvGrpSpPr>
            <a:grpSpLocks/>
          </p:cNvGrpSpPr>
          <p:nvPr/>
        </p:nvGrpSpPr>
        <p:grpSpPr bwMode="auto">
          <a:xfrm>
            <a:off x="2742629" y="4808314"/>
            <a:ext cx="2971800" cy="2043113"/>
            <a:chOff x="1968" y="816"/>
            <a:chExt cx="1872" cy="1287"/>
          </a:xfrm>
          <a:solidFill>
            <a:srgbClr val="006600"/>
          </a:solidFill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</p:grpSp>
      <p:sp>
        <p:nvSpPr>
          <p:cNvPr id="30774" name="AutoShape 54"/>
          <p:cNvSpPr>
            <a:spLocks/>
          </p:cNvSpPr>
          <p:nvPr/>
        </p:nvSpPr>
        <p:spPr bwMode="auto">
          <a:xfrm rot="2550255">
            <a:off x="3581400" y="4718050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Text Box 55"/>
          <p:cNvSpPr txBox="1">
            <a:spLocks noChangeArrowheads="1"/>
          </p:cNvSpPr>
          <p:nvPr/>
        </p:nvSpPr>
        <p:spPr bwMode="auto">
          <a:xfrm>
            <a:off x="87313" y="0"/>
            <a:ext cx="1131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Calibri" pitchFamily="34" charset="0"/>
              </a:rPr>
              <a:t>Bài 2:</a:t>
            </a:r>
          </a:p>
        </p:txBody>
      </p:sp>
      <p:sp>
        <p:nvSpPr>
          <p:cNvPr id="30814" name="Text Box 94"/>
          <p:cNvSpPr txBox="1">
            <a:spLocks noChangeArrowheads="1"/>
          </p:cNvSpPr>
          <p:nvPr/>
        </p:nvSpPr>
        <p:spPr bwMode="auto">
          <a:xfrm>
            <a:off x="1370013" y="349250"/>
            <a:ext cx="1295400" cy="641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2000" b="1" u="sng" dirty="0" err="1">
                <a:latin typeface="Calibri" pitchFamily="34" charset="0"/>
              </a:rPr>
              <a:t>Cách</a:t>
            </a:r>
            <a:r>
              <a:rPr lang="en-US" sz="2000" b="1" u="sng" dirty="0">
                <a:latin typeface="Calibri" pitchFamily="34" charset="0"/>
              </a:rPr>
              <a:t> 2 :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299075" y="4313238"/>
            <a:ext cx="911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370013" y="5246688"/>
            <a:ext cx="725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36" name="Right Arrow 35">
            <a:hlinkClick r:id="" action="ppaction://noaction"/>
          </p:cNvPr>
          <p:cNvSpPr/>
          <p:nvPr/>
        </p:nvSpPr>
        <p:spPr>
          <a:xfrm>
            <a:off x="7226300" y="7067550"/>
            <a:ext cx="503238" cy="3238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93" name="Text Box 55"/>
          <p:cNvSpPr txBox="1">
            <a:spLocks noChangeArrowheads="1"/>
          </p:cNvSpPr>
          <p:nvPr/>
        </p:nvSpPr>
        <p:spPr bwMode="auto">
          <a:xfrm>
            <a:off x="533400" y="990600"/>
            <a:ext cx="113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Bài giải</a:t>
            </a:r>
          </a:p>
        </p:txBody>
      </p:sp>
      <p:sp>
        <p:nvSpPr>
          <p:cNvPr id="24594" name="Text Box 55"/>
          <p:cNvSpPr txBox="1">
            <a:spLocks noChangeArrowheads="1"/>
          </p:cNvSpPr>
          <p:nvPr/>
        </p:nvSpPr>
        <p:spPr bwMode="auto">
          <a:xfrm>
            <a:off x="381000" y="1300163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1 là:</a:t>
            </a:r>
          </a:p>
        </p:txBody>
      </p:sp>
      <p:sp>
        <p:nvSpPr>
          <p:cNvPr id="24595" name="Text Box 55"/>
          <p:cNvSpPr txBox="1">
            <a:spLocks noChangeArrowheads="1"/>
          </p:cNvSpPr>
          <p:nvPr/>
        </p:nvSpPr>
        <p:spPr bwMode="auto">
          <a:xfrm>
            <a:off x="685800" y="27686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8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240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596" name="Text Box 55"/>
          <p:cNvSpPr txBox="1">
            <a:spLocks noChangeArrowheads="1"/>
          </p:cNvSpPr>
          <p:nvPr/>
        </p:nvSpPr>
        <p:spPr bwMode="auto">
          <a:xfrm>
            <a:off x="304800" y="2422525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2 là:</a:t>
            </a:r>
          </a:p>
        </p:txBody>
      </p:sp>
      <p:sp>
        <p:nvSpPr>
          <p:cNvPr id="24597" name="Text Box 55"/>
          <p:cNvSpPr txBox="1">
            <a:spLocks noChangeArrowheads="1"/>
          </p:cNvSpPr>
          <p:nvPr/>
        </p:nvSpPr>
        <p:spPr bwMode="auto">
          <a:xfrm>
            <a:off x="685800" y="1585913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15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450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600" name="Text Box 55"/>
          <p:cNvSpPr txBox="1">
            <a:spLocks noChangeArrowheads="1"/>
          </p:cNvSpPr>
          <p:nvPr/>
        </p:nvSpPr>
        <p:spPr bwMode="auto">
          <a:xfrm>
            <a:off x="304800" y="3065463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24601" name="Text Box 55"/>
          <p:cNvSpPr txBox="1">
            <a:spLocks noChangeArrowheads="1"/>
          </p:cNvSpPr>
          <p:nvPr/>
        </p:nvSpPr>
        <p:spPr bwMode="auto">
          <a:xfrm>
            <a:off x="685800" y="3398838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450 + 240 = 690 (cm</a:t>
            </a:r>
            <a:r>
              <a:rPr lang="en-US" sz="2000" baseline="30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24602" name="Text Box 55"/>
          <p:cNvSpPr txBox="1">
            <a:spLocks noChangeArrowheads="1"/>
          </p:cNvSpPr>
          <p:nvPr/>
        </p:nvSpPr>
        <p:spPr bwMode="auto">
          <a:xfrm>
            <a:off x="1447800" y="37560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Đáp số: 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4603" name="Text Box 55"/>
          <p:cNvSpPr txBox="1">
            <a:spLocks noChangeArrowheads="1"/>
          </p:cNvSpPr>
          <p:nvPr/>
        </p:nvSpPr>
        <p:spPr bwMode="auto">
          <a:xfrm>
            <a:off x="304800" y="1838325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Chiều rộng hình 2 là:</a:t>
            </a:r>
          </a:p>
        </p:txBody>
      </p:sp>
      <p:sp>
        <p:nvSpPr>
          <p:cNvPr id="24604" name="Text Box 55"/>
          <p:cNvSpPr txBox="1">
            <a:spLocks noChangeArrowheads="1"/>
          </p:cNvSpPr>
          <p:nvPr/>
        </p:nvSpPr>
        <p:spPr bwMode="auto">
          <a:xfrm>
            <a:off x="685800" y="2124075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12 – 6 = 6 (cm)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9427 -0.0129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-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animBg="1"/>
      <p:bldP spid="30774" grpId="1" animBg="1"/>
      <p:bldP spid="34" grpId="0"/>
      <p:bldP spid="35" grpId="0"/>
      <p:bldP spid="24593" grpId="0"/>
      <p:bldP spid="24594" grpId="0"/>
      <p:bldP spid="24595" grpId="0"/>
      <p:bldP spid="24596" grpId="0"/>
      <p:bldP spid="24600" grpId="0"/>
      <p:bldP spid="24601" grpId="0"/>
      <p:bldP spid="24602" grpId="0"/>
      <p:bldP spid="24603" grpId="0"/>
      <p:bldP spid="246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http://img.loigiaihay.com/picture/2017/0209/cau-3-trang-121-toan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662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128588" y="188913"/>
            <a:ext cx="8634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746125" y="5032375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4803775" y="4556125"/>
            <a:ext cx="2743200" cy="1843088"/>
            <a:chOff x="528" y="2496"/>
            <a:chExt cx="1776" cy="1152"/>
          </a:xfrm>
        </p:grpSpPr>
        <p:sp>
          <p:nvSpPr>
            <p:cNvPr id="29742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43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4803775" y="5089525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4803775" y="4251325"/>
            <a:ext cx="2743200" cy="2209800"/>
            <a:chOff x="3360" y="624"/>
            <a:chExt cx="1728" cy="1392"/>
          </a:xfrm>
        </p:grpSpPr>
        <p:sp>
          <p:nvSpPr>
            <p:cNvPr id="297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5337175" y="5394325"/>
            <a:ext cx="914400" cy="914400"/>
          </a:xfrm>
          <a:prstGeom prst="cloudCallout">
            <a:avLst>
              <a:gd name="adj1" fmla="val 47051"/>
              <a:gd name="adj2" fmla="val 694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5F5F5F"/>
              </a:solidFill>
              <a:latin typeface="+mn-lt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3906838" y="5470525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7cm</a:t>
            </a:r>
          </a:p>
        </p:txBody>
      </p:sp>
      <p:sp>
        <p:nvSpPr>
          <p:cNvPr id="29703" name="Text Box 19"/>
          <p:cNvSpPr txBox="1">
            <a:spLocks noChangeArrowheads="1"/>
          </p:cNvSpPr>
          <p:nvPr/>
        </p:nvSpPr>
        <p:spPr bwMode="auto">
          <a:xfrm>
            <a:off x="0" y="192088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</a:rPr>
              <a:t> 3: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hòn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đá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theo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9704" name="Text Box 20"/>
          <p:cNvSpPr txBox="1">
            <a:spLocks noChangeArrowheads="1"/>
          </p:cNvSpPr>
          <p:nvPr/>
        </p:nvSpPr>
        <p:spPr bwMode="auto">
          <a:xfrm>
            <a:off x="5489575" y="6384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grpSp>
        <p:nvGrpSpPr>
          <p:cNvPr id="29705" name="Group 21"/>
          <p:cNvGrpSpPr>
            <a:grpSpLocks/>
          </p:cNvGrpSpPr>
          <p:nvPr/>
        </p:nvGrpSpPr>
        <p:grpSpPr bwMode="auto">
          <a:xfrm>
            <a:off x="703263" y="4175125"/>
            <a:ext cx="2743200" cy="2209800"/>
            <a:chOff x="576" y="1968"/>
            <a:chExt cx="1728" cy="1392"/>
          </a:xfrm>
        </p:grpSpPr>
        <p:sp>
          <p:nvSpPr>
            <p:cNvPr id="29732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9733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29734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5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6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sp>
        <p:nvSpPr>
          <p:cNvPr id="29706" name="Line 28"/>
          <p:cNvSpPr>
            <a:spLocks noChangeShapeType="1"/>
          </p:cNvSpPr>
          <p:nvPr/>
        </p:nvSpPr>
        <p:spPr bwMode="auto">
          <a:xfrm>
            <a:off x="717550" y="5546725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29"/>
          <p:cNvSpPr>
            <a:spLocks noChangeShapeType="1"/>
          </p:cNvSpPr>
          <p:nvPr/>
        </p:nvSpPr>
        <p:spPr bwMode="auto">
          <a:xfrm>
            <a:off x="1250950" y="5013325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Line 30"/>
          <p:cNvSpPr>
            <a:spLocks noChangeShapeType="1"/>
          </p:cNvSpPr>
          <p:nvPr/>
        </p:nvSpPr>
        <p:spPr bwMode="auto">
          <a:xfrm flipV="1">
            <a:off x="2927350" y="5013325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31"/>
          <p:cNvSpPr>
            <a:spLocks noChangeShapeType="1"/>
          </p:cNvSpPr>
          <p:nvPr/>
        </p:nvSpPr>
        <p:spPr bwMode="auto">
          <a:xfrm flipH="1">
            <a:off x="717550" y="5013325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10" name="Group 32"/>
          <p:cNvGrpSpPr>
            <a:grpSpLocks/>
          </p:cNvGrpSpPr>
          <p:nvPr/>
        </p:nvGrpSpPr>
        <p:grpSpPr bwMode="auto">
          <a:xfrm>
            <a:off x="0" y="5561013"/>
            <a:ext cx="717550" cy="838200"/>
            <a:chOff x="172" y="1488"/>
            <a:chExt cx="644" cy="528"/>
          </a:xfrm>
        </p:grpSpPr>
        <p:sp>
          <p:nvSpPr>
            <p:cNvPr id="29730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T0" fmla="*/ 0 w 21600"/>
                <a:gd name="T1" fmla="*/ 0 h 38200"/>
                <a:gd name="T2" fmla="*/ 0 w 21600"/>
                <a:gd name="T3" fmla="*/ 0 h 38200"/>
                <a:gd name="T4" fmla="*/ 0 w 21600"/>
                <a:gd name="T5" fmla="*/ 0 h 38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200"/>
                <a:gd name="T11" fmla="*/ 21600 w 21600"/>
                <a:gd name="T12" fmla="*/ 38200 h 38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Calibri" pitchFamily="34" charset="0"/>
                </a:rPr>
                <a:t>5cm</a:t>
              </a:r>
            </a:p>
          </p:txBody>
        </p:sp>
      </p:grpSp>
      <p:sp>
        <p:nvSpPr>
          <p:cNvPr id="29711" name="Text Box 35"/>
          <p:cNvSpPr txBox="1">
            <a:spLocks noChangeArrowheads="1"/>
          </p:cNvSpPr>
          <p:nvPr/>
        </p:nvSpPr>
        <p:spPr bwMode="auto">
          <a:xfrm>
            <a:off x="1403350" y="6384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9712" name="Text Box 36"/>
          <p:cNvSpPr txBox="1">
            <a:spLocks noChangeArrowheads="1"/>
          </p:cNvSpPr>
          <p:nvPr/>
        </p:nvSpPr>
        <p:spPr bwMode="auto">
          <a:xfrm>
            <a:off x="3003550" y="60039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9713" name="Text Box 37"/>
          <p:cNvSpPr txBox="1">
            <a:spLocks noChangeArrowheads="1"/>
          </p:cNvSpPr>
          <p:nvPr/>
        </p:nvSpPr>
        <p:spPr bwMode="auto">
          <a:xfrm>
            <a:off x="7242175" y="60801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4605338" y="4783138"/>
            <a:ext cx="1266825" cy="1801812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503238" y="5335588"/>
            <a:ext cx="933450" cy="109378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9716" name="Group 6"/>
          <p:cNvGrpSpPr>
            <a:grpSpLocks/>
          </p:cNvGrpSpPr>
          <p:nvPr/>
        </p:nvGrpSpPr>
        <p:grpSpPr bwMode="auto">
          <a:xfrm>
            <a:off x="4808538" y="4251325"/>
            <a:ext cx="2743200" cy="2209800"/>
            <a:chOff x="3360" y="624"/>
            <a:chExt cx="1728" cy="1392"/>
          </a:xfrm>
        </p:grpSpPr>
        <p:sp>
          <p:nvSpPr>
            <p:cNvPr id="29726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717" name="Group 23"/>
          <p:cNvGrpSpPr>
            <a:grpSpLocks/>
          </p:cNvGrpSpPr>
          <p:nvPr/>
        </p:nvGrpSpPr>
        <p:grpSpPr bwMode="auto">
          <a:xfrm>
            <a:off x="703263" y="4181475"/>
            <a:ext cx="2743200" cy="2209800"/>
            <a:chOff x="576" y="1968"/>
            <a:chExt cx="1728" cy="1392"/>
          </a:xfrm>
        </p:grpSpPr>
        <p:sp>
          <p:nvSpPr>
            <p:cNvPr id="29722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3794125" y="5614988"/>
            <a:ext cx="1022350" cy="838200"/>
            <a:chOff x="172" y="1488"/>
            <a:chExt cx="644" cy="528"/>
          </a:xfrm>
        </p:grpSpPr>
        <p:sp>
          <p:nvSpPr>
            <p:cNvPr id="29720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T0" fmla="*/ 0 w 21600"/>
                <a:gd name="T1" fmla="*/ 0 h 38200"/>
                <a:gd name="T2" fmla="*/ 0 w 21600"/>
                <a:gd name="T3" fmla="*/ 0 h 38200"/>
                <a:gd name="T4" fmla="*/ 0 w 21600"/>
                <a:gd name="T5" fmla="*/ 0 h 38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200"/>
                <a:gd name="T11" fmla="*/ 21600 w 21600"/>
                <a:gd name="T12" fmla="*/ 38200 h 38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4600575" y="5389563"/>
            <a:ext cx="935038" cy="109378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>
          <a:xfrm>
            <a:off x="457200" y="1265238"/>
            <a:ext cx="1066800" cy="639762"/>
          </a:xfrm>
        </p:spPr>
        <p:txBody>
          <a:bodyPr/>
          <a:lstStyle/>
          <a:p>
            <a:r>
              <a:rPr lang="en-US" sz="2000" b="1">
                <a:solidFill>
                  <a:srgbClr val="EC20B7"/>
                </a:solidFill>
                <a:latin typeface="Times New Roman" pitchFamily="18" charset="0"/>
              </a:rPr>
              <a:t>Cách 1.</a:t>
            </a:r>
            <a:r>
              <a:rPr lang="en-US" sz="2000">
                <a:latin typeface="Times New Roman" pitchFamily="18" charset="0"/>
              </a:rPr>
              <a:t> 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457200" y="1752600"/>
            <a:ext cx="434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- Tính thể tích nước ban đầu.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- Tính thể tích nước khi có hòn đá.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- Tính thể tích hòn đá.</a:t>
            </a: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1295400" y="2667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Bài giải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304800" y="31242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nước ban đầu trong bể là:</a:t>
            </a: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685800" y="35052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500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304800" y="39624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nước khi có hòn đá là:</a:t>
            </a:r>
          </a:p>
        </p:txBody>
      </p:sp>
      <p:sp>
        <p:nvSpPr>
          <p:cNvPr id="67593" name="Rectangle 9"/>
          <p:cNvSpPr>
            <a:spLocks/>
          </p:cNvSpPr>
          <p:nvPr/>
        </p:nvSpPr>
        <p:spPr bwMode="auto">
          <a:xfrm>
            <a:off x="685800" y="43434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7 = 700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04800" y="4729163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của hòn đá là: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85800" y="51054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700 – 500 = 200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676400" y="556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Đáp số:  200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0731" name="Rectangle 13"/>
          <p:cNvSpPr>
            <a:spLocks/>
          </p:cNvSpPr>
          <p:nvPr/>
        </p:nvSpPr>
        <p:spPr bwMode="auto">
          <a:xfrm>
            <a:off x="76200" y="5032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3.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7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8" grpId="0"/>
      <p:bldP spid="67589" grpId="0"/>
      <p:bldP spid="67590" grpId="0"/>
      <p:bldP spid="67591" grpId="0"/>
      <p:bldP spid="67592" grpId="0"/>
      <p:bldP spid="67593" grpId="0"/>
      <p:bldP spid="67594" grpId="0"/>
      <p:bldP spid="675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/>
          </p:cNvSpPr>
          <p:nvPr>
            <p:ph type="title"/>
          </p:nvPr>
        </p:nvSpPr>
        <p:spPr>
          <a:xfrm>
            <a:off x="485384" y="1371600"/>
            <a:ext cx="1066800" cy="639763"/>
          </a:xfrm>
        </p:spPr>
        <p:txBody>
          <a:bodyPr/>
          <a:lstStyle/>
          <a:p>
            <a:r>
              <a:rPr lang="en-US" sz="2000" b="1" dirty="0" err="1">
                <a:solidFill>
                  <a:srgbClr val="EC20B7"/>
                </a:solidFill>
                <a:latin typeface="Times New Roman" pitchFamily="18" charset="0"/>
              </a:rPr>
              <a:t>Cách</a:t>
            </a:r>
            <a:r>
              <a:rPr lang="en-US" sz="2000" b="1" dirty="0">
                <a:solidFill>
                  <a:srgbClr val="EC20B7"/>
                </a:solidFill>
                <a:latin typeface="Times New Roman" pitchFamily="18" charset="0"/>
              </a:rPr>
              <a:t> 2.</a:t>
            </a:r>
            <a:r>
              <a:rPr lang="en-US" sz="4000" dirty="0"/>
              <a:t> 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457200" y="1371600"/>
            <a:ext cx="800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mực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dâng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.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</a:rPr>
              <a:t>Thể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tích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hòn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đá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thể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tích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hộp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chữ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nhật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dài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bể</a:t>
            </a:r>
            <a:r>
              <a:rPr lang="en-US" sz="2000" i="1" dirty="0">
                <a:latin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rộng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bể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và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cao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mực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nước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dâng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).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1295400" y="3048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Bài giải</a:t>
            </a: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104900" y="3617934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Mực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dâng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18" name="Rectangle 10"/>
          <p:cNvSpPr>
            <a:spLocks/>
          </p:cNvSpPr>
          <p:nvPr/>
        </p:nvSpPr>
        <p:spPr bwMode="auto">
          <a:xfrm>
            <a:off x="1905000" y="4081463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7 – 5  = 2 (cm)</a:t>
            </a:r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1265129" y="44577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1905000" y="4904462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2 = 200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2402910" y="5348093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Đáp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</a:rPr>
              <a:t>:  200 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1753" name="Rectangle 14"/>
          <p:cNvSpPr>
            <a:spLocks/>
          </p:cNvSpPr>
          <p:nvPr/>
        </p:nvSpPr>
        <p:spPr bwMode="auto">
          <a:xfrm>
            <a:off x="76200" y="503238"/>
            <a:ext cx="8610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3.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7" grpId="0"/>
      <p:bldP spid="68618" grpId="0"/>
      <p:bldP spid="68619" grpId="0"/>
      <p:bldP spid="686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93688" y="922338"/>
            <a:ext cx="9078912" cy="1274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266" lvl="1" indent="-52982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63" dirty="0">
                <a:solidFill>
                  <a:srgbClr val="FF9900"/>
                </a:solidFill>
              </a:rPr>
              <a:t> 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1m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= ……… 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	  1dm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=………...cm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13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152400" y="2514600"/>
            <a:ext cx="8683625" cy="6524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266" lvl="1" indent="-52982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2,07 dm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=……….cm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   1,5m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 ..dm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93688" y="3630613"/>
            <a:ext cx="8469312" cy="6032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4242" indent="-604242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2590800" y="1501427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2879725" y="2466975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2070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6629400" y="1476375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484938" y="2459038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1500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76200" y="228600"/>
            <a:ext cx="2789238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alt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505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350" y="689476"/>
            <a:ext cx="9137650" cy="608012"/>
          </a:xfrm>
        </p:spPr>
        <p:txBody>
          <a:bodyPr/>
          <a:lstStyle/>
          <a:p>
            <a:pPr eaLnBrk="1" hangingPunct="1"/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vi-VN" altLang="en-US" sz="3200" b="1" dirty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001" y="1524000"/>
            <a:ext cx="861999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15311645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7944" y="116632"/>
            <a:ext cx="8686800" cy="2068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16cm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10cm.</a:t>
            </a:r>
          </a:p>
        </p:txBody>
      </p:sp>
      <p:sp>
        <p:nvSpPr>
          <p:cNvPr id="3369" name="Line 3368"/>
          <p:cNvSpPr>
            <a:spLocks noChangeShapeType="1"/>
          </p:cNvSpPr>
          <p:nvPr/>
        </p:nvSpPr>
        <p:spPr bwMode="auto">
          <a:xfrm flipH="1">
            <a:off x="952500" y="5955084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395" name="Group 3394"/>
          <p:cNvGrpSpPr/>
          <p:nvPr/>
        </p:nvGrpSpPr>
        <p:grpSpPr>
          <a:xfrm>
            <a:off x="1162050" y="2297484"/>
            <a:ext cx="5924550" cy="3668713"/>
            <a:chOff x="952500" y="2297484"/>
            <a:chExt cx="5924550" cy="3668713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94" name="Group 3393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3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"/>
              <p:cNvCxnSpPr>
                <a:cxnSpLocks noChangeShapeType="1"/>
                <a:stCxn id="3369" idx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68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74870" cy="2367756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70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1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2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3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4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375" name="Text Box 3374"/>
          <p:cNvSpPr txBox="1">
            <a:spLocks noChangeArrowheads="1"/>
          </p:cNvSpPr>
          <p:nvPr/>
        </p:nvSpPr>
        <p:spPr bwMode="auto">
          <a:xfrm>
            <a:off x="2915816" y="836712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20cm</a:t>
            </a:r>
          </a:p>
        </p:txBody>
      </p:sp>
      <p:sp>
        <p:nvSpPr>
          <p:cNvPr id="3376" name="Text Box 3375"/>
          <p:cNvSpPr txBox="1">
            <a:spLocks noChangeArrowheads="1"/>
          </p:cNvSpPr>
          <p:nvPr/>
        </p:nvSpPr>
        <p:spPr bwMode="auto">
          <a:xfrm>
            <a:off x="6778898" y="836712"/>
            <a:ext cx="1465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16cm</a:t>
            </a:r>
          </a:p>
        </p:txBody>
      </p:sp>
      <p:sp>
        <p:nvSpPr>
          <p:cNvPr id="3377" name="Text Box 3376"/>
          <p:cNvSpPr txBox="1">
            <a:spLocks noChangeArrowheads="1"/>
          </p:cNvSpPr>
          <p:nvPr/>
        </p:nvSpPr>
        <p:spPr bwMode="auto">
          <a:xfrm>
            <a:off x="1979712" y="1486525"/>
            <a:ext cx="1475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10cm</a:t>
            </a:r>
          </a:p>
        </p:txBody>
      </p:sp>
      <p:grpSp>
        <p:nvGrpSpPr>
          <p:cNvPr id="3379" name="Group 3394"/>
          <p:cNvGrpSpPr>
            <a:grpSpLocks/>
          </p:cNvGrpSpPr>
          <p:nvPr/>
        </p:nvGrpSpPr>
        <p:grpSpPr bwMode="auto">
          <a:xfrm>
            <a:off x="7715250" y="5802684"/>
            <a:ext cx="1219200" cy="609600"/>
            <a:chOff x="4860" y="2352"/>
            <a:chExt cx="768" cy="384"/>
          </a:xfrm>
        </p:grpSpPr>
        <p:sp>
          <p:nvSpPr>
            <p:cNvPr id="3380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1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96" name="TextBox 3395"/>
          <p:cNvSpPr txBox="1"/>
          <p:nvPr/>
        </p:nvSpPr>
        <p:spPr>
          <a:xfrm>
            <a:off x="2051720" y="82772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7" name="TextBox 3396"/>
          <p:cNvSpPr txBox="1"/>
          <p:nvPr/>
        </p:nvSpPr>
        <p:spPr>
          <a:xfrm>
            <a:off x="5649416" y="836712"/>
            <a:ext cx="137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8" name="TextBox 3397"/>
          <p:cNvSpPr txBox="1"/>
          <p:nvPr/>
        </p:nvSpPr>
        <p:spPr>
          <a:xfrm>
            <a:off x="1187624" y="148478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3.61111E-6 0.75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8844E-6 L 0.09705 0.16443 C 0.11892 0.19912 0.13125 0.25093 0.13125 0.30481 C 0.13125 0.36633 0.11892 0.41536 0.09705 0.45005 L 0 0.61448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307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389 -0.00832 L -0.0835 0.11356 C -0.05399 0.13969 -0.0375 0.17808 -0.0375 0.21832 C -0.0375 0.26388 -0.05399 0.30019 -0.0835 0.32609 L -0.21389 0.44843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228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5" grpId="0"/>
      <p:bldP spid="3375" grpId="1"/>
      <p:bldP spid="3376" grpId="0"/>
      <p:bldP spid="3376" grpId="1"/>
      <p:bldP spid="3377" grpId="0"/>
      <p:bldP spid="3377" grpId="1"/>
      <p:bldP spid="3396" grpId="0"/>
      <p:bldP spid="3397" grpId="0"/>
      <p:bldP spid="33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778" name="AutoShape 2"/>
          <p:cNvCxnSpPr>
            <a:cxnSpLocks noChangeShapeType="1"/>
          </p:cNvCxnSpPr>
          <p:nvPr/>
        </p:nvCxnSpPr>
        <p:spPr bwMode="auto">
          <a:xfrm>
            <a:off x="2209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79" name="AutoShape 3"/>
          <p:cNvCxnSpPr>
            <a:cxnSpLocks noChangeShapeType="1"/>
            <a:stCxn id="79144" idx="1"/>
          </p:cNvCxnSpPr>
          <p:nvPr/>
        </p:nvCxnSpPr>
        <p:spPr bwMode="auto">
          <a:xfrm>
            <a:off x="952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0" name="AutoShape 4"/>
          <p:cNvCxnSpPr>
            <a:cxnSpLocks noChangeShapeType="1"/>
          </p:cNvCxnSpPr>
          <p:nvPr/>
        </p:nvCxnSpPr>
        <p:spPr bwMode="auto">
          <a:xfrm flipH="1">
            <a:off x="990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1" name="AutoShape 5"/>
          <p:cNvCxnSpPr>
            <a:cxnSpLocks noChangeShapeType="1"/>
          </p:cNvCxnSpPr>
          <p:nvPr/>
        </p:nvCxnSpPr>
        <p:spPr bwMode="auto">
          <a:xfrm flipH="1">
            <a:off x="5638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2" name="AutoShape 6"/>
          <p:cNvCxnSpPr>
            <a:cxnSpLocks noChangeShapeType="1"/>
          </p:cNvCxnSpPr>
          <p:nvPr/>
        </p:nvCxnSpPr>
        <p:spPr bwMode="auto">
          <a:xfrm flipH="1">
            <a:off x="2209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3" name="AutoShape 7"/>
          <p:cNvCxnSpPr>
            <a:cxnSpLocks noChangeShapeType="1"/>
          </p:cNvCxnSpPr>
          <p:nvPr/>
        </p:nvCxnSpPr>
        <p:spPr bwMode="auto">
          <a:xfrm>
            <a:off x="6858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213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259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304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327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350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373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AutoShape 16"/>
          <p:cNvSpPr>
            <a:spLocks noChangeArrowheads="1"/>
          </p:cNvSpPr>
          <p:nvPr/>
        </p:nvSpPr>
        <p:spPr bwMode="auto">
          <a:xfrm>
            <a:off x="396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AutoShape 17"/>
          <p:cNvSpPr>
            <a:spLocks noChangeArrowheads="1"/>
          </p:cNvSpPr>
          <p:nvPr/>
        </p:nvSpPr>
        <p:spPr bwMode="auto">
          <a:xfrm>
            <a:off x="419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4" name="AutoShape 18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5" name="AutoShap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6" name="AutoShape 20"/>
          <p:cNvSpPr>
            <a:spLocks noChangeArrowheads="1"/>
          </p:cNvSpPr>
          <p:nvPr/>
        </p:nvSpPr>
        <p:spPr bwMode="auto">
          <a:xfrm>
            <a:off x="4876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8" name="AutoShape 22"/>
          <p:cNvSpPr>
            <a:spLocks noChangeArrowheads="1"/>
          </p:cNvSpPr>
          <p:nvPr/>
        </p:nvSpPr>
        <p:spPr bwMode="auto">
          <a:xfrm>
            <a:off x="5334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9" name="AutoShape 23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0" name="AutoShape 24"/>
          <p:cNvSpPr>
            <a:spLocks noChangeArrowheads="1"/>
          </p:cNvSpPr>
          <p:nvPr/>
        </p:nvSpPr>
        <p:spPr bwMode="auto">
          <a:xfrm>
            <a:off x="5791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1" name="AutoShape 25"/>
          <p:cNvSpPr>
            <a:spLocks noChangeArrowheads="1"/>
          </p:cNvSpPr>
          <p:nvPr/>
        </p:nvSpPr>
        <p:spPr bwMode="auto">
          <a:xfrm>
            <a:off x="6019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2" name="AutoShape 26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3" name="AutoShape 27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057400" y="2438400"/>
            <a:ext cx="4724400" cy="381000"/>
            <a:chOff x="1296" y="1152"/>
            <a:chExt cx="2976" cy="240"/>
          </a:xfrm>
        </p:grpSpPr>
        <p:sp>
          <p:nvSpPr>
            <p:cNvPr id="75805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6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7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8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9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0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1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2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3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4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5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6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7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8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9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0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1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2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3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4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1981200" y="2514600"/>
            <a:ext cx="4724400" cy="381000"/>
            <a:chOff x="1248" y="1392"/>
            <a:chExt cx="2976" cy="240"/>
          </a:xfrm>
        </p:grpSpPr>
        <p:sp>
          <p:nvSpPr>
            <p:cNvPr id="75826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7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8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9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0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1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2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3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4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5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6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7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8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9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0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1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2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3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4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5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905000" y="2590800"/>
            <a:ext cx="4724400" cy="381000"/>
            <a:chOff x="672" y="3216"/>
            <a:chExt cx="2976" cy="240"/>
          </a:xfrm>
        </p:grpSpPr>
        <p:sp>
          <p:nvSpPr>
            <p:cNvPr id="75847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8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9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0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1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2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3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4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5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6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7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8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9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0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1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2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3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4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5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6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1828800" y="2667000"/>
            <a:ext cx="4724400" cy="381000"/>
            <a:chOff x="672" y="3216"/>
            <a:chExt cx="2976" cy="240"/>
          </a:xfrm>
        </p:grpSpPr>
        <p:sp>
          <p:nvSpPr>
            <p:cNvPr id="75868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9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0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1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2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3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4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5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6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7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8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9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0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1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2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3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4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5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6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7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1752600" y="2743200"/>
            <a:ext cx="4724400" cy="381000"/>
            <a:chOff x="672" y="3216"/>
            <a:chExt cx="2976" cy="240"/>
          </a:xfrm>
        </p:grpSpPr>
        <p:sp>
          <p:nvSpPr>
            <p:cNvPr id="75889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0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1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2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3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4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5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6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7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8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9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0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1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2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3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4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5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6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7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8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133"/>
          <p:cNvGrpSpPr>
            <a:grpSpLocks/>
          </p:cNvGrpSpPr>
          <p:nvPr/>
        </p:nvGrpSpPr>
        <p:grpSpPr bwMode="auto">
          <a:xfrm>
            <a:off x="1676400" y="2819400"/>
            <a:ext cx="4724400" cy="381000"/>
            <a:chOff x="672" y="3216"/>
            <a:chExt cx="2976" cy="240"/>
          </a:xfrm>
        </p:grpSpPr>
        <p:sp>
          <p:nvSpPr>
            <p:cNvPr id="75910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1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2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3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4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5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6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7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8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9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0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1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2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3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4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5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6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7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8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9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" name="Group 154"/>
          <p:cNvGrpSpPr>
            <a:grpSpLocks/>
          </p:cNvGrpSpPr>
          <p:nvPr/>
        </p:nvGrpSpPr>
        <p:grpSpPr bwMode="auto">
          <a:xfrm>
            <a:off x="1600200" y="2895600"/>
            <a:ext cx="4724400" cy="381000"/>
            <a:chOff x="672" y="3216"/>
            <a:chExt cx="2976" cy="240"/>
          </a:xfrm>
        </p:grpSpPr>
        <p:sp>
          <p:nvSpPr>
            <p:cNvPr id="75931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2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3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4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5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6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7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8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9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0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1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2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3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4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5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6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7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8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9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0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1524000" y="2971800"/>
            <a:ext cx="4724400" cy="381000"/>
            <a:chOff x="672" y="3216"/>
            <a:chExt cx="2976" cy="240"/>
          </a:xfrm>
        </p:grpSpPr>
        <p:sp>
          <p:nvSpPr>
            <p:cNvPr id="75952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3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4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5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6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7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8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9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0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1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2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3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4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5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6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7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8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9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0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1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" name="Group 196"/>
          <p:cNvGrpSpPr>
            <a:grpSpLocks/>
          </p:cNvGrpSpPr>
          <p:nvPr/>
        </p:nvGrpSpPr>
        <p:grpSpPr bwMode="auto">
          <a:xfrm>
            <a:off x="1447800" y="3048000"/>
            <a:ext cx="4724400" cy="381000"/>
            <a:chOff x="672" y="3216"/>
            <a:chExt cx="2976" cy="240"/>
          </a:xfrm>
        </p:grpSpPr>
        <p:sp>
          <p:nvSpPr>
            <p:cNvPr id="75973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4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5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6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7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8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9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0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1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2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3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4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5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6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7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8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9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0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1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2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" name="Group 217"/>
          <p:cNvGrpSpPr>
            <a:grpSpLocks/>
          </p:cNvGrpSpPr>
          <p:nvPr/>
        </p:nvGrpSpPr>
        <p:grpSpPr bwMode="auto">
          <a:xfrm>
            <a:off x="1371600" y="3124200"/>
            <a:ext cx="4724400" cy="381000"/>
            <a:chOff x="672" y="3216"/>
            <a:chExt cx="2976" cy="240"/>
          </a:xfrm>
        </p:grpSpPr>
        <p:sp>
          <p:nvSpPr>
            <p:cNvPr id="75994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5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6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7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8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9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0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1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2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3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4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5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6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7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8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9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0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1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2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3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1295400" y="3200400"/>
            <a:ext cx="4724400" cy="381000"/>
            <a:chOff x="672" y="3216"/>
            <a:chExt cx="2976" cy="240"/>
          </a:xfrm>
        </p:grpSpPr>
        <p:sp>
          <p:nvSpPr>
            <p:cNvPr id="76015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6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7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8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9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0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1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2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3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4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5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6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7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8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9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0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1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2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3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4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" name="Group 259"/>
          <p:cNvGrpSpPr>
            <a:grpSpLocks/>
          </p:cNvGrpSpPr>
          <p:nvPr/>
        </p:nvGrpSpPr>
        <p:grpSpPr bwMode="auto">
          <a:xfrm>
            <a:off x="1219200" y="3276600"/>
            <a:ext cx="4724400" cy="381000"/>
            <a:chOff x="672" y="3216"/>
            <a:chExt cx="2976" cy="240"/>
          </a:xfrm>
        </p:grpSpPr>
        <p:sp>
          <p:nvSpPr>
            <p:cNvPr id="76036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7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8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9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0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1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2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3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4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5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6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7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8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9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0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1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2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3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4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5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" name="Group 280"/>
          <p:cNvGrpSpPr>
            <a:grpSpLocks/>
          </p:cNvGrpSpPr>
          <p:nvPr/>
        </p:nvGrpSpPr>
        <p:grpSpPr bwMode="auto">
          <a:xfrm>
            <a:off x="1143000" y="3352800"/>
            <a:ext cx="4724400" cy="381000"/>
            <a:chOff x="672" y="3216"/>
            <a:chExt cx="2976" cy="240"/>
          </a:xfrm>
        </p:grpSpPr>
        <p:sp>
          <p:nvSpPr>
            <p:cNvPr id="76057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8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9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0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1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2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3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4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5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6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7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8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9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0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1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2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3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4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5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6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" name="Group 301"/>
          <p:cNvGrpSpPr>
            <a:grpSpLocks/>
          </p:cNvGrpSpPr>
          <p:nvPr/>
        </p:nvGrpSpPr>
        <p:grpSpPr bwMode="auto">
          <a:xfrm>
            <a:off x="1066800" y="3429000"/>
            <a:ext cx="4724400" cy="381000"/>
            <a:chOff x="672" y="3216"/>
            <a:chExt cx="2976" cy="240"/>
          </a:xfrm>
        </p:grpSpPr>
        <p:sp>
          <p:nvSpPr>
            <p:cNvPr id="76078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9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0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1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2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3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4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5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6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7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8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9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0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1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2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3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4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5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6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7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6" name="Group 322"/>
          <p:cNvGrpSpPr>
            <a:grpSpLocks/>
          </p:cNvGrpSpPr>
          <p:nvPr/>
        </p:nvGrpSpPr>
        <p:grpSpPr bwMode="auto">
          <a:xfrm>
            <a:off x="990600" y="3505200"/>
            <a:ext cx="4724400" cy="381000"/>
            <a:chOff x="672" y="3216"/>
            <a:chExt cx="2976" cy="240"/>
          </a:xfrm>
        </p:grpSpPr>
        <p:sp>
          <p:nvSpPr>
            <p:cNvPr id="76099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0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1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2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3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4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5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6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7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8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9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0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1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2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3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4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5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6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7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8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" name="Group 343"/>
          <p:cNvGrpSpPr>
            <a:grpSpLocks/>
          </p:cNvGrpSpPr>
          <p:nvPr/>
        </p:nvGrpSpPr>
        <p:grpSpPr bwMode="auto">
          <a:xfrm>
            <a:off x="990600" y="2133600"/>
            <a:ext cx="5867400" cy="1524000"/>
            <a:chOff x="624" y="960"/>
            <a:chExt cx="3696" cy="960"/>
          </a:xfrm>
        </p:grpSpPr>
        <p:sp>
          <p:nvSpPr>
            <p:cNvPr id="76120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1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2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3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4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5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6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7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8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9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0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1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2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3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4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5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6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7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8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9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8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141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2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3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4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5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6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7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8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9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0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1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2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3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4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5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6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7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8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9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0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9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162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3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4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5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6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7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8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9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0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1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2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3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4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5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6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7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8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9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0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1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183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4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5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6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7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8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9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0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1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2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3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4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5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6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7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8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9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0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1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2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204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5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6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7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8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9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0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1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2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3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4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5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6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7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8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9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0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1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2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3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2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225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6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7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8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9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0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1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2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3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4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5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6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7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8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9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0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1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2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3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4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246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7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8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9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0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1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2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3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4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5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6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7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8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9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0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1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2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3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4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5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4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267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8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9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0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1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2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3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4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5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6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7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8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9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0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1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2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3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4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5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6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5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288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9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0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1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2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3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4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5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6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7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8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9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0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1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2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3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4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5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6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7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6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30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330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1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2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3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4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5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6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7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8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9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0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1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2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3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4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5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6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7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8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9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351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2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3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4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5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6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7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8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9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0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1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2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3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4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5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6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7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8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9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0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372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3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4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5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6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7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8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9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0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1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2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3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4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5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6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7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8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9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0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1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393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4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5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6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7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8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9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0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1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2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3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4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5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6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7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8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9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0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1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2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1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414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5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6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7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8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9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0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1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2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3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4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5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6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7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8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9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0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1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2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3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25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435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6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7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8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9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0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1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2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3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4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5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6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7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8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9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0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1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2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3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4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9122" name="Group 679"/>
          <p:cNvGrpSpPr>
            <a:grpSpLocks/>
          </p:cNvGrpSpPr>
          <p:nvPr/>
        </p:nvGrpSpPr>
        <p:grpSpPr bwMode="auto">
          <a:xfrm>
            <a:off x="990600" y="1905000"/>
            <a:ext cx="5867400" cy="1524000"/>
            <a:chOff x="624" y="960"/>
            <a:chExt cx="3696" cy="960"/>
          </a:xfrm>
        </p:grpSpPr>
        <p:sp>
          <p:nvSpPr>
            <p:cNvPr id="76456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7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8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9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0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1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2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3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4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5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6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7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8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9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0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1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2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3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4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5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9154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477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8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9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0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1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2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3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4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5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6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7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8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9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0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1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2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3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4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5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6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59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498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9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0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1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2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3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4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5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6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7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8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9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0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1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2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3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4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5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6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7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67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519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0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1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2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3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4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5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6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7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8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9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0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1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2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3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4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5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6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7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8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46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540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1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2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3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4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5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6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7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8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9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0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1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2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3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4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5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6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7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8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9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67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561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2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3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4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5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6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7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8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9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0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1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2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3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4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5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6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7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8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9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0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88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582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3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4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5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6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7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8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9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0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1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2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3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4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5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6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7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8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9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0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1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09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603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4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5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6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7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8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9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0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1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2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3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4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5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6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7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8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9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0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1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2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30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624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5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6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7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8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9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0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1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2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3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4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5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6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7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8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9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0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1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2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3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51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64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72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666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7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8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9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0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1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2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3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4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5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6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7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8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9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0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1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2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3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4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5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93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687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8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9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0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1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2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3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4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5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6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7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8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9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0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1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2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3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4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5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6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14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708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9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0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1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2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3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4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5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6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7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8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9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0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1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2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3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4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5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6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7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35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729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0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1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2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3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4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5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6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7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8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9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0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1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2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3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4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5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6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7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8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56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750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1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2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3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4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5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6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7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8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9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0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1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2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3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4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5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6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7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8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9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77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771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2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3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4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5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6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7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8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9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0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1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2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3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4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5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6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7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8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9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90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098" name="Group 1015"/>
          <p:cNvGrpSpPr>
            <a:grpSpLocks/>
          </p:cNvGrpSpPr>
          <p:nvPr/>
        </p:nvGrpSpPr>
        <p:grpSpPr bwMode="auto">
          <a:xfrm>
            <a:off x="990600" y="1676400"/>
            <a:ext cx="5867400" cy="1524000"/>
            <a:chOff x="624" y="960"/>
            <a:chExt cx="3696" cy="960"/>
          </a:xfrm>
        </p:grpSpPr>
        <p:sp>
          <p:nvSpPr>
            <p:cNvPr id="76792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3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4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5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6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7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8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9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0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1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2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3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4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5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6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7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8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9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0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1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119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813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4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5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6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7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8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9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0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1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2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3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4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5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6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7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8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9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0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1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2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40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834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5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6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7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8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9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0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1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2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3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4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5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6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7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8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9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0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1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2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3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61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855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6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7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8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9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0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1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2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3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4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5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6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7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8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9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0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1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2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3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4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82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876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7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8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9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0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1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2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3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4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5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6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7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8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9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0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1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2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3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4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5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03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897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8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9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0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1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2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3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4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5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6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7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8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9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0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1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2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3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4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5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6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24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918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9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0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1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2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3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4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5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6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7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8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9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0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1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2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3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4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5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6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7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45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939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0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1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2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3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4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5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6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7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8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9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0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1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2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3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4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5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6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7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8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66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960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1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2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3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4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5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6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7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8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9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0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1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2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3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4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5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6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7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8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9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87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98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08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002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3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4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5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6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7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8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9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0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1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2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3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4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5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6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7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8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9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0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1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29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023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4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5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6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7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8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9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0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1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2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3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4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5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6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7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8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9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0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1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2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50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044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5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6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7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8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9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0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1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2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3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4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5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6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7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8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9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0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1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2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3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71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065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6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7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8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9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0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1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2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3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4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5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6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7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8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9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0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1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2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3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4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92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086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7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8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9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0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1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2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3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4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5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6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7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8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9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0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1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2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3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4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5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13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107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8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9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0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1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2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3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4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5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6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7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8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9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0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1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2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3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4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5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6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434" name="Group 1351"/>
          <p:cNvGrpSpPr>
            <a:grpSpLocks/>
          </p:cNvGrpSpPr>
          <p:nvPr/>
        </p:nvGrpSpPr>
        <p:grpSpPr bwMode="auto">
          <a:xfrm>
            <a:off x="990600" y="1447800"/>
            <a:ext cx="5867400" cy="1524000"/>
            <a:chOff x="624" y="960"/>
            <a:chExt cx="3696" cy="960"/>
          </a:xfrm>
        </p:grpSpPr>
        <p:sp>
          <p:nvSpPr>
            <p:cNvPr id="77128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29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0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1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2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3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4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5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6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7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8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9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0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1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2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3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4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5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6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7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455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149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0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1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2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3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4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5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6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7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8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9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0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1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2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3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4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5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6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7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8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76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170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1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2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3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4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5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6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7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8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9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0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1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2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3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4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5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6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7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8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9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97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191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2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3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4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5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6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7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8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9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0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1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2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3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4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5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6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7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8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9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0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18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212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3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4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5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6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7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8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9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0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1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2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3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4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5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6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7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8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9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0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1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39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233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4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5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6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7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8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9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0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1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2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3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4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5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6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7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8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9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0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1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2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60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254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5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6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7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8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9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0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1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2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3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4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5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6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7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8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9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0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1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2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3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81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275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6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7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8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9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0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1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2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3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4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5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6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7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8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9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0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1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2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3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4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02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296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7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8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9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0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1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2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3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4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5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6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7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8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9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0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1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2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3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4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5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23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31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44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338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9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0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1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2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3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4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5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6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7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8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9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0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1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2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3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4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5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6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7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65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359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0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1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2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3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4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5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6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7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8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9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0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1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2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3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4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5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6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7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8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86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380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1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2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3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4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5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6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7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8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9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0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1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2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3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4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5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6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7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8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9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07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401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2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3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4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5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6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7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8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9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0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1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2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3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4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5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6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7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8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9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0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28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422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3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4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5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6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7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8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9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0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1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2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3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4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5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6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7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8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9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0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1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49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443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4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5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6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7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8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9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0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1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2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3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4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5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6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7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8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9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0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1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2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770" name="Group 1687"/>
          <p:cNvGrpSpPr>
            <a:grpSpLocks/>
          </p:cNvGrpSpPr>
          <p:nvPr/>
        </p:nvGrpSpPr>
        <p:grpSpPr bwMode="auto">
          <a:xfrm>
            <a:off x="990600" y="1219200"/>
            <a:ext cx="5867400" cy="1524000"/>
            <a:chOff x="624" y="960"/>
            <a:chExt cx="3696" cy="960"/>
          </a:xfrm>
        </p:grpSpPr>
        <p:sp>
          <p:nvSpPr>
            <p:cNvPr id="77464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5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6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7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8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9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0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1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2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3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4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5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6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7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8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9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0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1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2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3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791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485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6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7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8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9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0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1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2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3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4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5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6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7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8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9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0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1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2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3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4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12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506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7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8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9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0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1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2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3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4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5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6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7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8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9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0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1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2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3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4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5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33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527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8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9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0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1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2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3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4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5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6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7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8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9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0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1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2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3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4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5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6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54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548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9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0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1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2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3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4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5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6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7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8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9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0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1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2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3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4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5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6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7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75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569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0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1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2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3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4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5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6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7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8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9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0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1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2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3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4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5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6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7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8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96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590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1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2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3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4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5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6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7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8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9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0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1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2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3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4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5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6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7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8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9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17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611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2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3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4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5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6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7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8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9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0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1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2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3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4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5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6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7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8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9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0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38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632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3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4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5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6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7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8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9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0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1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2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3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4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5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6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7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8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9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0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1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59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65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80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674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5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6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7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8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9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0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1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2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3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4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5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6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7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8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9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0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1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2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3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01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695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6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7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8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9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0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1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2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3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4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5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6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7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8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9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0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1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2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3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4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22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716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7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8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9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0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1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2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3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4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5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6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7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8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9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0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1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2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3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4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5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43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737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8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9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0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1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2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3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4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5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6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7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8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9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0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1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2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3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4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5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6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64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758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9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0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1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2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3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4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5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6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7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8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9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0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1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2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3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4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5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6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7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85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779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0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1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2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3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4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5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6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7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8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9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0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1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2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3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4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5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6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7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8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106" name="Group 2023"/>
          <p:cNvGrpSpPr>
            <a:grpSpLocks/>
          </p:cNvGrpSpPr>
          <p:nvPr/>
        </p:nvGrpSpPr>
        <p:grpSpPr bwMode="auto">
          <a:xfrm>
            <a:off x="990600" y="990600"/>
            <a:ext cx="5867400" cy="1524000"/>
            <a:chOff x="624" y="960"/>
            <a:chExt cx="3696" cy="960"/>
          </a:xfrm>
        </p:grpSpPr>
        <p:sp>
          <p:nvSpPr>
            <p:cNvPr id="77800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1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2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3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4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5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6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7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8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9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0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1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2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3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4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5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6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7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8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9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127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821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2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3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4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5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6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7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8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9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0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1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2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3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4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5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6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7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8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9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0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48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842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3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4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5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6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7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8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9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0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1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2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3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4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5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6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7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8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9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0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1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69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863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4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5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6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7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8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9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0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1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2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3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4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5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6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7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8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9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0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1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2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90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884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5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6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7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8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9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0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1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2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3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4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5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6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7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8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9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0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1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2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3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11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905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6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7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8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9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0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1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2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3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4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5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6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7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8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9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0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1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2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3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4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32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926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7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8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9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0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1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2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3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4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5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6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7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8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9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0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1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2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3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4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5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53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947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8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9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0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1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2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3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4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5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6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7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8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9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0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1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2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3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4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5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6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74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968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9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0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1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2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3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4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5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6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7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8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9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0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1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2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3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4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5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6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7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95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98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16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010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1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2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3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4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5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6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7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8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9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0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1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2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3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4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5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6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7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8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9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37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031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2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3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4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5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6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7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8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9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0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1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2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3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4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5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6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7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8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9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0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58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052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3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4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5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6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7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8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9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0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1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2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3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4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5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6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7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8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9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0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1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79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073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4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5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6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7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8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9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0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1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2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3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4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5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6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7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8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9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0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1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2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00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094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5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6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7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8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9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0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1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2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3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4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5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6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7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8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9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0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1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2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3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21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115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6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7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8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9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0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1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2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3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4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5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6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7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8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9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0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1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2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3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4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442" name="Group 2359"/>
          <p:cNvGrpSpPr>
            <a:grpSpLocks/>
          </p:cNvGrpSpPr>
          <p:nvPr/>
        </p:nvGrpSpPr>
        <p:grpSpPr bwMode="auto">
          <a:xfrm>
            <a:off x="990600" y="762000"/>
            <a:ext cx="5867400" cy="1524000"/>
            <a:chOff x="624" y="960"/>
            <a:chExt cx="3696" cy="960"/>
          </a:xfrm>
        </p:grpSpPr>
        <p:sp>
          <p:nvSpPr>
            <p:cNvPr id="78136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7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8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9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0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1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2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3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4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5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6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7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8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9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0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1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2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3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4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5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463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157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8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9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0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1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2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3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4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5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6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7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8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9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0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1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2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3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4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5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6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84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178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9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0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1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2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3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4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5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6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7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8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9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0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1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2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3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4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5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6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7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05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199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0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1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2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3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4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5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6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7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8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9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0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1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2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3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4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5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6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7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8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26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220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1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2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3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4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5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6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7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8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9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0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1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2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3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4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5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6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7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8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9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47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241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2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3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4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5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6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7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8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9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0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1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2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3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4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5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6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7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8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9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0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68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262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3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4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5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6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7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8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9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0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1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2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3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4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5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6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7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8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9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0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1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89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283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4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5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6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7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8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9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0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1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2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3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4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5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6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7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8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9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0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1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2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10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304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5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6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7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8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9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0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1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2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3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4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5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6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7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8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9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0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1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2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3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31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32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52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346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7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8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9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0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1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2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3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4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5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6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7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8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9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0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1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2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3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4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5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73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367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8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9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0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1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2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3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4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5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6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7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8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9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0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1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2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3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4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5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6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94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388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9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0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1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2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3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4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5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6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7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8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9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0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1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2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3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4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5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6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7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15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409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0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1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2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3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4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5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6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7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8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9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0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1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2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3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4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5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6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7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8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36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430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1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2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3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4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5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6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7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8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9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0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1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2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3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4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5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6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7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8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9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57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451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2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3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4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5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6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7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8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9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0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1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2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3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4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5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6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7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8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9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70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778" name="Group 2695"/>
          <p:cNvGrpSpPr>
            <a:grpSpLocks/>
          </p:cNvGrpSpPr>
          <p:nvPr/>
        </p:nvGrpSpPr>
        <p:grpSpPr bwMode="auto">
          <a:xfrm>
            <a:off x="990600" y="533400"/>
            <a:ext cx="5867400" cy="1524000"/>
            <a:chOff x="624" y="960"/>
            <a:chExt cx="3696" cy="960"/>
          </a:xfrm>
        </p:grpSpPr>
        <p:sp>
          <p:nvSpPr>
            <p:cNvPr id="78472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3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4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5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6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7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8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9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0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1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2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3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4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5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6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7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8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9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0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1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799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493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4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5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6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7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8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9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0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1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2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3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4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5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6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7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8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9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0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1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2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20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514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5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6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7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8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9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0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1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2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3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4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5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6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7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8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9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0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1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2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3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41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535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6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7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8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9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0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1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2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3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4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5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6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7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8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9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0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1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2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3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4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62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556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7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8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9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0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1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2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3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4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5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6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7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8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9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0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1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2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3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4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5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83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577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8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9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0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1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2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3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4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5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6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7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8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9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0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1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2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3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4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5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6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04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598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9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0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1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2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3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4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5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6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7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8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9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0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1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2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3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4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5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6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7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25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619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0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1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2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3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4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5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6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7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8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9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0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1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2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3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4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5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6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7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8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46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640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1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2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3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4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5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6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7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8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9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0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1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2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3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4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5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6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7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8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9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67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66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88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682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3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4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5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6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7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8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9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0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1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2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3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4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5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6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7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8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9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0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1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09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703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4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5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6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7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8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9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0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1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2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3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4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5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6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7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8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9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0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1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2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30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724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5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6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7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8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9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0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1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2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3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4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5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6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7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8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9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0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1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2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3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51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745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6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7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8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9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0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1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2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3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4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5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6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7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8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9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0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1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2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3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4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72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766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7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8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9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0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1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2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3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4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5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6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7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8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9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0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1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2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3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4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5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93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787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8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9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0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1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2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3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4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5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6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7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8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9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0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1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2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3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4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5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6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8114" name="Group 3031"/>
          <p:cNvGrpSpPr>
            <a:grpSpLocks/>
          </p:cNvGrpSpPr>
          <p:nvPr/>
        </p:nvGrpSpPr>
        <p:grpSpPr bwMode="auto">
          <a:xfrm>
            <a:off x="990600" y="228600"/>
            <a:ext cx="5867400" cy="1524000"/>
            <a:chOff x="624" y="960"/>
            <a:chExt cx="3696" cy="960"/>
          </a:xfrm>
        </p:grpSpPr>
        <p:sp>
          <p:nvSpPr>
            <p:cNvPr id="78808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09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0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1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2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3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4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5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6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7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8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9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0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1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2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3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4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5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6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7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8135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829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0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1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2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3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4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5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6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7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8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9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0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1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2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3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4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5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6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7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8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56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850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1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2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3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4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5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6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7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8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9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0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1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2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3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4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5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6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7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8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9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77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871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2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3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4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5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6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7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8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9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0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1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2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3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4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5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6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7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8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9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0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98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892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3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4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5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6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7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8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9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0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1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2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3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4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5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6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7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8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9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0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1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19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913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4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5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6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7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8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9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0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1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2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3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4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5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6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7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8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9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0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1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2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40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934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5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6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7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8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9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0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1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2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3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4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5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6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7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8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9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0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1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2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3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61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955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6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7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8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9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0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1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2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3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4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5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6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7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8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9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0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1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2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3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4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82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976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7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8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9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0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1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2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3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4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5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6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7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8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9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0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1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2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3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4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5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03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99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24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9018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9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0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1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2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3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4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5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6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7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8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9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0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1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2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3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4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5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6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7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45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039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0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1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2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3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4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5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6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7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8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9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0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1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2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3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4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5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6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7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8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66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9060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1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2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3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4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5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6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7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8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9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0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1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2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3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4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5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6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7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8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9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87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9081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2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3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4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5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6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7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8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9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0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1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2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3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4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5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6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7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8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9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0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08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9102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3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4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5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6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7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8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9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0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1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2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3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4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5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6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7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8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9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0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1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29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9123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4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5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6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7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8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9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0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1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2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3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4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5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6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7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8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9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0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1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2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79143" name="AutoShape 3367"/>
          <p:cNvCxnSpPr>
            <a:cxnSpLocks noChangeShapeType="1"/>
          </p:cNvCxnSpPr>
          <p:nvPr/>
        </p:nvCxnSpPr>
        <p:spPr bwMode="auto">
          <a:xfrm>
            <a:off x="5562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144" name="Line 3368"/>
          <p:cNvSpPr>
            <a:spLocks noChangeShapeType="1"/>
          </p:cNvSpPr>
          <p:nvPr/>
        </p:nvSpPr>
        <p:spPr bwMode="auto">
          <a:xfrm flipH="1">
            <a:off x="952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5" name="Line 3369"/>
          <p:cNvSpPr>
            <a:spLocks noChangeShapeType="1"/>
          </p:cNvSpPr>
          <p:nvPr/>
        </p:nvSpPr>
        <p:spPr bwMode="auto">
          <a:xfrm>
            <a:off x="990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6" name="Line 3370"/>
          <p:cNvSpPr>
            <a:spLocks noChangeShapeType="1"/>
          </p:cNvSpPr>
          <p:nvPr/>
        </p:nvSpPr>
        <p:spPr bwMode="auto">
          <a:xfrm flipH="1">
            <a:off x="5562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7" name="Line 3371"/>
          <p:cNvSpPr>
            <a:spLocks noChangeShapeType="1"/>
          </p:cNvSpPr>
          <p:nvPr/>
        </p:nvSpPr>
        <p:spPr bwMode="auto">
          <a:xfrm>
            <a:off x="990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8" name="Line 3372"/>
          <p:cNvSpPr>
            <a:spLocks noChangeShapeType="1"/>
          </p:cNvSpPr>
          <p:nvPr/>
        </p:nvSpPr>
        <p:spPr bwMode="auto">
          <a:xfrm flipH="1">
            <a:off x="990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9" name="Line 3373"/>
          <p:cNvSpPr>
            <a:spLocks noChangeShapeType="1"/>
          </p:cNvSpPr>
          <p:nvPr/>
        </p:nvSpPr>
        <p:spPr bwMode="auto">
          <a:xfrm>
            <a:off x="2286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50" name="Text Box 3374"/>
          <p:cNvSpPr txBox="1">
            <a:spLocks noChangeArrowheads="1"/>
          </p:cNvSpPr>
          <p:nvPr/>
        </p:nvSpPr>
        <p:spPr bwMode="auto">
          <a:xfrm>
            <a:off x="2743200" y="3886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latin typeface="Times New Roman" pitchFamily="18" charset="0"/>
              </a:rPr>
              <a:t>20cm</a:t>
            </a:r>
          </a:p>
        </p:txBody>
      </p:sp>
      <p:sp>
        <p:nvSpPr>
          <p:cNvPr id="79151" name="Text Box 3375"/>
          <p:cNvSpPr txBox="1">
            <a:spLocks noChangeArrowheads="1"/>
          </p:cNvSpPr>
          <p:nvPr/>
        </p:nvSpPr>
        <p:spPr bwMode="auto">
          <a:xfrm rot="-2891281">
            <a:off x="5842794" y="3007519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</a:rPr>
              <a:t>16cm</a:t>
            </a:r>
          </a:p>
        </p:txBody>
      </p:sp>
      <p:sp>
        <p:nvSpPr>
          <p:cNvPr id="79152" name="Text Box 3376"/>
          <p:cNvSpPr txBox="1">
            <a:spLocks noChangeArrowheads="1"/>
          </p:cNvSpPr>
          <p:nvPr/>
        </p:nvSpPr>
        <p:spPr bwMode="auto">
          <a:xfrm>
            <a:off x="0" y="2362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</a:rPr>
              <a:t>10cm</a:t>
            </a:r>
          </a:p>
        </p:txBody>
      </p:sp>
      <p:sp>
        <p:nvSpPr>
          <p:cNvPr id="79153" name="Text Box 3377"/>
          <p:cNvSpPr txBox="1">
            <a:spLocks noChangeArrowheads="1"/>
          </p:cNvSpPr>
          <p:nvPr/>
        </p:nvSpPr>
        <p:spPr bwMode="auto">
          <a:xfrm>
            <a:off x="304800" y="4293096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latin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: 20 × 16 = 320 (</a:t>
            </a:r>
            <a:r>
              <a:rPr lang="en-US" sz="2800" b="1" dirty="0" err="1">
                <a:latin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1cm</a:t>
            </a:r>
            <a:r>
              <a:rPr lang="en-US" sz="2800" b="1" baseline="30000" dirty="0">
                <a:latin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78450" name="Group 3394"/>
          <p:cNvGrpSpPr>
            <a:grpSpLocks/>
          </p:cNvGrpSpPr>
          <p:nvPr/>
        </p:nvGrpSpPr>
        <p:grpSpPr bwMode="auto">
          <a:xfrm>
            <a:off x="7715250" y="3733800"/>
            <a:ext cx="1219200" cy="609600"/>
            <a:chOff x="4860" y="2352"/>
            <a:chExt cx="768" cy="384"/>
          </a:xfrm>
        </p:grpSpPr>
        <p:sp>
          <p:nvSpPr>
            <p:cNvPr id="79155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156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79157" name="Text Box 3381"/>
          <p:cNvSpPr txBox="1">
            <a:spLocks noChangeArrowheads="1"/>
          </p:cNvSpPr>
          <p:nvPr/>
        </p:nvSpPr>
        <p:spPr bwMode="auto">
          <a:xfrm>
            <a:off x="304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10 </a:t>
            </a:r>
            <a:r>
              <a:rPr lang="en-US" sz="2800" b="1" dirty="0" err="1">
                <a:latin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: 320 × 10 = 3200 (</a:t>
            </a:r>
            <a:r>
              <a:rPr lang="en-US" sz="2800" b="1" dirty="0" err="1">
                <a:latin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1cm</a:t>
            </a:r>
            <a:r>
              <a:rPr lang="en-US" sz="2800" b="1" baseline="30000" dirty="0">
                <a:latin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</a:rPr>
              <a:t>).</a:t>
            </a:r>
            <a:endParaRPr lang="en-US" sz="2800" b="1" baseline="30000" dirty="0">
              <a:latin typeface="Times New Roman" pitchFamily="18" charset="0"/>
            </a:endParaRPr>
          </a:p>
        </p:txBody>
      </p:sp>
      <p:sp>
        <p:nvSpPr>
          <p:cNvPr id="79158" name="Text Box 3382"/>
          <p:cNvSpPr txBox="1">
            <a:spLocks noChangeArrowheads="1"/>
          </p:cNvSpPr>
          <p:nvPr/>
        </p:nvSpPr>
        <p:spPr bwMode="auto">
          <a:xfrm>
            <a:off x="228600" y="5430838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hộp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nhật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79160" name="Text Box 3384"/>
          <p:cNvSpPr txBox="1">
            <a:spLocks noChangeArrowheads="1"/>
          </p:cNvSpPr>
          <p:nvPr/>
        </p:nvSpPr>
        <p:spPr bwMode="auto">
          <a:xfrm>
            <a:off x="990600" y="6034087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latin typeface="Times New Roman" pitchFamily="18" charset="0"/>
              </a:rPr>
              <a:t>20</a:t>
            </a:r>
          </a:p>
        </p:txBody>
      </p:sp>
      <p:grpSp>
        <p:nvGrpSpPr>
          <p:cNvPr id="78471" name="Group 3391"/>
          <p:cNvGrpSpPr>
            <a:grpSpLocks/>
          </p:cNvGrpSpPr>
          <p:nvPr/>
        </p:nvGrpSpPr>
        <p:grpSpPr bwMode="auto">
          <a:xfrm>
            <a:off x="1524000" y="6019800"/>
            <a:ext cx="1295400" cy="549275"/>
            <a:chOff x="768" y="3840"/>
            <a:chExt cx="816" cy="346"/>
          </a:xfrm>
        </p:grpSpPr>
        <p:sp>
          <p:nvSpPr>
            <p:cNvPr id="79161" name="Text Box 3385"/>
            <p:cNvSpPr txBox="1">
              <a:spLocks noChangeArrowheads="1"/>
            </p:cNvSpPr>
            <p:nvPr/>
          </p:nvSpPr>
          <p:spPr bwMode="auto">
            <a:xfrm>
              <a:off x="768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</a:rPr>
                <a:t> ×</a:t>
              </a:r>
            </a:p>
          </p:txBody>
        </p:sp>
        <p:sp>
          <p:nvSpPr>
            <p:cNvPr id="79162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78492" name="Group 3392"/>
          <p:cNvGrpSpPr>
            <a:grpSpLocks/>
          </p:cNvGrpSpPr>
          <p:nvPr/>
        </p:nvGrpSpPr>
        <p:grpSpPr bwMode="auto">
          <a:xfrm>
            <a:off x="2651125" y="6019806"/>
            <a:ext cx="1539875" cy="549275"/>
            <a:chOff x="1670" y="3840"/>
            <a:chExt cx="826" cy="346"/>
          </a:xfrm>
        </p:grpSpPr>
        <p:sp>
          <p:nvSpPr>
            <p:cNvPr id="79163" name="Text Box 3387"/>
            <p:cNvSpPr txBox="1">
              <a:spLocks noChangeArrowheads="1"/>
            </p:cNvSpPr>
            <p:nvPr/>
          </p:nvSpPr>
          <p:spPr bwMode="auto">
            <a:xfrm>
              <a:off x="1670" y="3840"/>
              <a:ext cx="20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×</a:t>
              </a:r>
            </a:p>
          </p:txBody>
        </p:sp>
        <p:sp>
          <p:nvSpPr>
            <p:cNvPr id="79164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78513" name="Group 3393"/>
          <p:cNvGrpSpPr>
            <a:grpSpLocks/>
          </p:cNvGrpSpPr>
          <p:nvPr/>
        </p:nvGrpSpPr>
        <p:grpSpPr bwMode="auto">
          <a:xfrm>
            <a:off x="3946525" y="6049963"/>
            <a:ext cx="3216275" cy="566737"/>
            <a:chOff x="2486" y="3859"/>
            <a:chExt cx="2026" cy="357"/>
          </a:xfrm>
        </p:grpSpPr>
        <p:sp>
          <p:nvSpPr>
            <p:cNvPr id="79165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3200 (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</a:rPr>
                <a:t>cm</a:t>
              </a:r>
              <a:r>
                <a:rPr lang="en-US" sz="2800" b="1" baseline="30000" dirty="0" err="1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79166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5616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7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7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7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7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7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76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76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7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7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7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7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7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7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7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7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7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7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7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7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 animBg="1"/>
      <p:bldP spid="75796" grpId="0" animBg="1"/>
      <p:bldP spid="75797" grpId="0" animBg="1"/>
      <p:bldP spid="75798" grpId="0" animBg="1"/>
      <p:bldP spid="75799" grpId="0" animBg="1"/>
      <p:bldP spid="75800" grpId="0" animBg="1"/>
      <p:bldP spid="75801" grpId="0" animBg="1"/>
      <p:bldP spid="75802" grpId="0" animBg="1"/>
      <p:bldP spid="75803" grpId="0" animBg="1"/>
      <p:bldP spid="79153" grpId="0"/>
      <p:bldP spid="79157" grpId="0"/>
      <p:bldP spid="79158" grpId="0"/>
      <p:bldP spid="791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350330" y="613266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cap="none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9512" y="1548218"/>
            <a:ext cx="88603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>
                <a:latin typeface="Times New Roman" pitchFamily="18" charset="0"/>
              </a:rPr>
              <a:t>Thể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tích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hình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hộp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nhật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</a:rPr>
              <a:t>:</a:t>
            </a:r>
          </a:p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4400" b="1" dirty="0">
                <a:latin typeface="Times New Roman" pitchFamily="18" charset="0"/>
              </a:rPr>
              <a:t>×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16 </a:t>
            </a:r>
            <a:r>
              <a:rPr lang="en-US" sz="4400" b="1" dirty="0">
                <a:latin typeface="Times New Roman" pitchFamily="18" charset="0"/>
              </a:rPr>
              <a:t>×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 10  =  3200 (cm</a:t>
            </a:r>
            <a:r>
              <a:rPr lang="en-US" sz="44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87724" y="16161"/>
            <a:ext cx="54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 rot="16200000">
            <a:off x="809582" y="2436706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2681790" y="2416130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644008" y="2416129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972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3284983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0409" y="3439303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095086" y="1705128"/>
            <a:ext cx="288032" cy="25866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9672" y="3356992"/>
            <a:ext cx="324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99892" y="335699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08104" y="3377749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61393" y="1340768"/>
            <a:ext cx="3362535" cy="1831759"/>
            <a:chOff x="952500" y="2297484"/>
            <a:chExt cx="5924550" cy="3668713"/>
          </a:xfrm>
        </p:grpSpPr>
        <p:cxnSp>
          <p:nvCxnSpPr>
            <p:cNvPr id="23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" name="Group 24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26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3"/>
              <p:cNvCxnSpPr>
                <a:cxnSpLocks noChangeShapeType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0" cy="2362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79512" y="3284984"/>
            <a:ext cx="8240555" cy="1200330"/>
            <a:chOff x="575556" y="5254485"/>
            <a:chExt cx="8240555" cy="1200330"/>
          </a:xfrm>
        </p:grpSpPr>
        <p:sp>
          <p:nvSpPr>
            <p:cNvPr id="37" name="TextBox 36"/>
            <p:cNvSpPr txBox="1"/>
            <p:nvPr/>
          </p:nvSpPr>
          <p:spPr>
            <a:xfrm>
              <a:off x="57555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6576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27984" y="5254485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16453" y="5408805"/>
              <a:ext cx="2399658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15716" y="5326494"/>
              <a:ext cx="3240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95936" y="5326494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04148" y="5347251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079239" y="5362937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38342" y="5208617"/>
            <a:ext cx="5328592" cy="1200331"/>
            <a:chOff x="238342" y="5208617"/>
            <a:chExt cx="5328592" cy="1200331"/>
          </a:xfrm>
        </p:grpSpPr>
        <p:sp>
          <p:nvSpPr>
            <p:cNvPr id="46" name="TextBox 45"/>
            <p:cNvSpPr txBox="1"/>
            <p:nvPr/>
          </p:nvSpPr>
          <p:spPr>
            <a:xfrm>
              <a:off x="23834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2855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90770" y="5208617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8502" y="5280626"/>
              <a:ext cx="31632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8722" y="5280626"/>
              <a:ext cx="42176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566934" y="530138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07673" y="4485314"/>
            <a:ext cx="8932191" cy="255454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47664" y="2932202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99892" y="2644170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23928" y="1636058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71380" y="1906845"/>
            <a:ext cx="4015419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41884" y="3852334"/>
            <a:ext cx="7092280" cy="2554545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990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995 L 0.10156 0.04259 C 0.12292 0.04977 0.15486 0.05394 0.18802 0.05394 C 0.22604 0.05394 0.25642 0.04977 0.27778 0.04259 L 0.37952 0.00995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9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61094 0.00717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56" y="347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7414 0.00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8" grpId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" grpId="0"/>
      <p:bldP spid="5" grpId="1"/>
      <p:bldP spid="20" grpId="0"/>
      <p:bldP spid="20" grpId="1"/>
      <p:bldP spid="21" grpId="0"/>
      <p:bldP spid="21" grpId="1"/>
      <p:bldP spid="49" grpId="0" animBg="1"/>
      <p:bldP spid="49" grpId="1" animBg="1"/>
      <p:bldP spid="49" grpId="2" animBg="1"/>
      <p:bldP spid="52" grpId="0"/>
      <p:bldP spid="52" grpId="1"/>
      <p:bldP spid="52" grpId="2"/>
      <p:bldP spid="53" grpId="0" animBg="1"/>
      <p:bldP spid="53" grpId="1" animBg="1"/>
      <p:bldP spid="44" grpId="0"/>
      <p:bldP spid="56" grpId="0"/>
      <p:bldP spid="57" grpId="0"/>
      <p:bldP spid="58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1727430" y="3681667"/>
            <a:ext cx="5436604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323528" y="5301073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4089" y="836712"/>
            <a:ext cx="9004029" cy="255454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endParaRPr lang="en-US" sz="4000" b="1" i="0" dirty="0">
              <a:solidFill>
                <a:srgbClr val="FFFF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một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6766" y="116632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47276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04945" y="1183439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36104" y="3534107"/>
            <a:ext cx="9036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i="0" dirty="0">
                <a:latin typeface="Times New Roman" pitchFamily="18" charset="0"/>
                <a:cs typeface="Times New Roman" pitchFamily="18" charset="0"/>
              </a:rPr>
              <a:t>a = 1,5m;  b = 1,1m;  c = 0,5m</a:t>
            </a:r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381000" y="4343400"/>
            <a:ext cx="8534400" cy="1728192"/>
            <a:chOff x="528" y="2832"/>
            <a:chExt cx="4765" cy="740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c) a =   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 b 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 c 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1342" y="2832"/>
              <a:ext cx="633" cy="740"/>
              <a:chOff x="986" y="3408"/>
              <a:chExt cx="580" cy="740"/>
            </a:xfrm>
          </p:grpSpPr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038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740"/>
              <a:chOff x="1216" y="3408"/>
              <a:chExt cx="313" cy="740"/>
            </a:xfrm>
          </p:grpSpPr>
          <p:sp>
            <p:nvSpPr>
              <p:cNvPr id="16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740"/>
              <a:chOff x="1109" y="3408"/>
              <a:chExt cx="528" cy="740"/>
            </a:xfrm>
          </p:grpSpPr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31768" y="2458303"/>
            <a:ext cx="86598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000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0" dirty="0"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59632" y="34831"/>
            <a:ext cx="662473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u="sng" cap="none" spc="50" dirty="0" err="1">
                <a:ln w="11430"/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cap="none" spc="50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b="1" cap="none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752598353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81000" y="159603"/>
            <a:ext cx="8297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860550" y="2498725"/>
            <a:ext cx="5454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b) a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1,5m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1,1m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0,5m</a:t>
            </a:r>
            <a:endParaRPr lang="en-US" sz="24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828800" y="963688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400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4cm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9cm</a:t>
            </a:r>
            <a:endParaRPr lang="en-US" sz="24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768474" y="4162022"/>
            <a:ext cx="6384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 c)  a =  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28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597319"/>
              </p:ext>
            </p:extLst>
          </p:nvPr>
        </p:nvGraphicFramePr>
        <p:xfrm>
          <a:off x="3124200" y="4130177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Equation" r:id="rId4" imgW="152334" imgH="393529" progId="">
                  <p:embed/>
                </p:oleObj>
              </mc:Choice>
              <mc:Fallback>
                <p:oleObj name="Equation" r:id="rId4" imgW="152334" imgH="393529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30177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744197"/>
              </p:ext>
            </p:extLst>
          </p:nvPr>
        </p:nvGraphicFramePr>
        <p:xfrm>
          <a:off x="4859728" y="4162022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" name="Equation" r:id="rId6" imgW="139639" imgH="393529" progId="">
                  <p:embed/>
                </p:oleObj>
              </mc:Choice>
              <mc:Fallback>
                <p:oleObj name="Equation" r:id="rId6" imgW="139639" imgH="393529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728" y="4162022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074273"/>
              </p:ext>
            </p:extLst>
          </p:nvPr>
        </p:nvGraphicFramePr>
        <p:xfrm>
          <a:off x="6477000" y="4093238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0" name="Equation" r:id="rId8" imgW="152334" imgH="393529" progId="">
                  <p:embed/>
                </p:oleObj>
              </mc:Choice>
              <mc:Fallback>
                <p:oleObj name="Equation" r:id="rId8" imgW="152334" imgH="393529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093238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1846973" y="1506537"/>
            <a:ext cx="607782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Thể tích của hình hộp chữ nhật là:</a:t>
            </a:r>
          </a:p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         5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4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9 = 180 (cm</a:t>
            </a:r>
            <a:r>
              <a:rPr lang="sv-SE" sz="2400" b="1" baseline="30000" dirty="0">
                <a:latin typeface="Times New Roman" pitchFamily="18" charset="0"/>
              </a:rPr>
              <a:t>3</a:t>
            </a:r>
            <a:r>
              <a:rPr lang="sv-SE" sz="2400" b="1" dirty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1905000" y="2971800"/>
            <a:ext cx="6773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Thể tích của hình hộp chữ nhật là:</a:t>
            </a:r>
          </a:p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         1,5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1,1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0,5 = 0,825 (m</a:t>
            </a:r>
            <a:r>
              <a:rPr lang="sv-SE" sz="2400" b="1" baseline="30000" dirty="0">
                <a:latin typeface="Times New Roman" pitchFamily="18" charset="0"/>
              </a:rPr>
              <a:t>3</a:t>
            </a:r>
            <a:r>
              <a:rPr lang="sv-SE" sz="2400" b="1" dirty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graphicFrame>
        <p:nvGraphicFramePr>
          <p:cNvPr id="2153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675969"/>
              </p:ext>
            </p:extLst>
          </p:nvPr>
        </p:nvGraphicFramePr>
        <p:xfrm>
          <a:off x="3101181" y="5334000"/>
          <a:ext cx="2190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" name="Equation" r:id="rId10" imgW="1143000" imgH="393700" progId="">
                  <p:embed/>
                </p:oleObj>
              </mc:Choice>
              <mc:Fallback>
                <p:oleObj name="Equation" r:id="rId10" imgW="1143000" imgH="393700" progId="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181" y="5334000"/>
                        <a:ext cx="21907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981200" y="4796135"/>
            <a:ext cx="5454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40247690"/>
      </p:ext>
    </p:extLst>
  </p:cSld>
  <p:clrMapOvr>
    <a:masterClrMapping/>
  </p:clrMapOvr>
  <p:transition spd="slow">
    <p:push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</TotalTime>
  <Words>1014</Words>
  <Application>Microsoft Office PowerPoint</Application>
  <PresentationFormat>On-screen Show (4:3)</PresentationFormat>
  <Paragraphs>188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Cách 1. </vt:lpstr>
      <vt:lpstr>Cách 2.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Admin</cp:lastModifiedBy>
  <cp:revision>172</cp:revision>
  <dcterms:created xsi:type="dcterms:W3CDTF">2015-03-24T20:27:03Z</dcterms:created>
  <dcterms:modified xsi:type="dcterms:W3CDTF">2024-06-18T14:37:17Z</dcterms:modified>
</cp:coreProperties>
</file>