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78" r:id="rId2"/>
    <p:sldId id="348" r:id="rId3"/>
    <p:sldId id="327" r:id="rId4"/>
    <p:sldId id="280" r:id="rId5"/>
    <p:sldId id="342" r:id="rId6"/>
    <p:sldId id="328" r:id="rId7"/>
    <p:sldId id="339" r:id="rId8"/>
    <p:sldId id="345" r:id="rId9"/>
    <p:sldId id="331" r:id="rId10"/>
    <p:sldId id="350" r:id="rId11"/>
    <p:sldId id="334" r:id="rId12"/>
    <p:sldId id="335" r:id="rId13"/>
    <p:sldId id="34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45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1T09:26:36.652" idx="1">
    <p:pos x="5218" y="2631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73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482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682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177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12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5530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29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835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0593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6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729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7315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284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389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2300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97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89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24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9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2024/6/5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8" name="文本框 6">
            <a:extLst>
              <a:ext uri="{FF2B5EF4-FFF2-40B4-BE49-F238E27FC236}">
                <a16:creationId xmlns:a16="http://schemas.microsoft.com/office/drawing/2014/main" id="{27C29978-BD4D-41C0-A532-245CF29A9A8D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BD6B56-08F2-4187-9581-EB149EF442A8}"/>
              </a:ext>
            </a:extLst>
          </p:cNvPr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6" y="0"/>
            <a:ext cx="1178317" cy="1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3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696" r:id="rId43"/>
    <p:sldLayoutId id="2147483697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  <p:sldLayoutId id="2147483704" r:id="rId5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2" descr="flowergraphic3">
            <a:extLst>
              <a:ext uri="{FF2B5EF4-FFF2-40B4-BE49-F238E27FC236}">
                <a16:creationId xmlns:a16="http://schemas.microsoft.com/office/drawing/2014/main" id="{6A8AFCE2-8DD5-4407-BBA1-C3514FCA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WordArt 3">
            <a:extLst>
              <a:ext uri="{FF2B5EF4-FFF2-40B4-BE49-F238E27FC236}">
                <a16:creationId xmlns:a16="http://schemas.microsoft.com/office/drawing/2014/main" id="{4342B943-8A2C-4E09-B8AA-6B4C4BE008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59064" y="2982913"/>
            <a:ext cx="6892925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-1292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2023 - 2024</a:t>
            </a:r>
          </a:p>
        </p:txBody>
      </p:sp>
      <p:sp>
        <p:nvSpPr>
          <p:cNvPr id="248836" name="Text Box 4">
            <a:extLst>
              <a:ext uri="{FF2B5EF4-FFF2-40B4-BE49-F238E27FC236}">
                <a16:creationId xmlns:a16="http://schemas.microsoft.com/office/drawing/2014/main" id="{AF9D4AAC-BBF6-4543-8DFE-EDB175978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825" y="55546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48837" name="WordArt 5">
            <a:extLst>
              <a:ext uri="{FF2B5EF4-FFF2-40B4-BE49-F238E27FC236}">
                <a16:creationId xmlns:a16="http://schemas.microsoft.com/office/drawing/2014/main" id="{EE6C5214-9BB2-4186-B2FD-8523C4CCD5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16164" y="773114"/>
            <a:ext cx="7870825" cy="616108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b="1" kern="10" dirty="0" err="1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1400" b="1" kern="10" dirty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1400" b="1" kern="10" dirty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1400" b="1" kern="10" dirty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kern="10" dirty="0" err="1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1400" b="1" kern="10" dirty="0">
                <a:ln w="19050">
                  <a:solidFill>
                    <a:srgbClr val="0099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48839" name="Picture 10" descr="WhitecornerFlower">
            <a:extLst>
              <a:ext uri="{FF2B5EF4-FFF2-40B4-BE49-F238E27FC236}">
                <a16:creationId xmlns:a16="http://schemas.microsoft.com/office/drawing/2014/main" id="{05FEADB8-1486-4E79-86CC-358F8CF9A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915026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0" name="Picture 11" descr="WhitecornerFlower">
            <a:extLst>
              <a:ext uri="{FF2B5EF4-FFF2-40B4-BE49-F238E27FC236}">
                <a16:creationId xmlns:a16="http://schemas.microsoft.com/office/drawing/2014/main" id="{BC77C3E2-2798-4278-991C-7E1F5A427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1" name="Picture 12" descr="WhitecornerFlower">
            <a:extLst>
              <a:ext uri="{FF2B5EF4-FFF2-40B4-BE49-F238E27FC236}">
                <a16:creationId xmlns:a16="http://schemas.microsoft.com/office/drawing/2014/main" id="{89FE6612-3F6F-4333-B776-02049394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6" y="1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8842" name="Picture 13" descr="WhitecornerFlower">
            <a:extLst>
              <a:ext uri="{FF2B5EF4-FFF2-40B4-BE49-F238E27FC236}">
                <a16:creationId xmlns:a16="http://schemas.microsoft.com/office/drawing/2014/main" id="{D868275A-D386-41C4-9D9B-9410B2FE8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4" y="5924550"/>
            <a:ext cx="9604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463F-7883-4CFB-BDF7-62786EE70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LUYÊN TẬP</a:t>
            </a:r>
            <a:br>
              <a:rPr lang="en-US" b="1" u="sng" dirty="0">
                <a:solidFill>
                  <a:srgbClr val="FF0000"/>
                </a:solidFill>
              </a:rPr>
            </a:br>
            <a:br>
              <a:rPr lang="en-US" dirty="0"/>
            </a:br>
            <a:r>
              <a:rPr lang="en-US" dirty="0" err="1">
                <a:solidFill>
                  <a:schemeClr val="tx2"/>
                </a:solidFill>
              </a:rPr>
              <a:t>Bài</a:t>
            </a:r>
            <a:r>
              <a:rPr lang="en-US" dirty="0">
                <a:solidFill>
                  <a:schemeClr val="tx2"/>
                </a:solidFill>
              </a:rPr>
              <a:t> 1 : </a:t>
            </a:r>
            <a:r>
              <a:rPr lang="en-US" dirty="0" err="1">
                <a:solidFill>
                  <a:schemeClr val="tx2"/>
                </a:solidFill>
              </a:rPr>
              <a:t>Hãy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vẽ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một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góc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vuông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trên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giấy</a:t>
            </a:r>
            <a:r>
              <a:rPr lang="en-US" dirty="0">
                <a:solidFill>
                  <a:schemeClr val="tx2"/>
                </a:solidFill>
              </a:rPr>
              <a:t> ô           </a:t>
            </a:r>
            <a:r>
              <a:rPr lang="en-US" dirty="0" err="1">
                <a:solidFill>
                  <a:schemeClr val="tx2"/>
                </a:solidFill>
              </a:rPr>
              <a:t>vuông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D6251BB-4C2F-44EF-B8CD-9985FFDB1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7"/>
          <a:stretch/>
        </p:blipFill>
        <p:spPr>
          <a:xfrm>
            <a:off x="1789690" y="2764725"/>
            <a:ext cx="3521882" cy="322897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053B504-3EFE-44D5-8D74-7CE07A5AFC8F}"/>
              </a:ext>
            </a:extLst>
          </p:cNvPr>
          <p:cNvGrpSpPr/>
          <p:nvPr/>
        </p:nvGrpSpPr>
        <p:grpSpPr>
          <a:xfrm rot="16200000" flipV="1">
            <a:off x="2625360" y="3181141"/>
            <a:ext cx="2976283" cy="2396141"/>
            <a:chOff x="4285398" y="1362097"/>
            <a:chExt cx="4967785" cy="2593075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33A4C77-2A13-4A9F-8B46-F002643B2641}"/>
                </a:ext>
              </a:extLst>
            </p:cNvPr>
            <p:cNvSpPr/>
            <p:nvPr/>
          </p:nvSpPr>
          <p:spPr>
            <a:xfrm>
              <a:off x="4285398" y="1362097"/>
              <a:ext cx="4967785" cy="2593075"/>
            </a:xfrm>
            <a:prstGeom prst="rtTriangle">
              <a:avLst/>
            </a:prstGeom>
            <a:solidFill>
              <a:schemeClr val="accent1"/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26DCA47B-3D40-4935-9E2C-A7ECF16EBFAD}"/>
                </a:ext>
              </a:extLst>
            </p:cNvPr>
            <p:cNvSpPr/>
            <p:nvPr/>
          </p:nvSpPr>
          <p:spPr>
            <a:xfrm>
              <a:off x="4766766" y="2183945"/>
              <a:ext cx="2891049" cy="1389797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BB3A2C-73EB-42A2-9E2B-10EABEE9E838}"/>
              </a:ext>
            </a:extLst>
          </p:cNvPr>
          <p:cNvSpPr txBox="1"/>
          <p:nvPr/>
        </p:nvSpPr>
        <p:spPr>
          <a:xfrm>
            <a:off x="2587099" y="2764722"/>
            <a:ext cx="656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0DB7B5-7B42-40EB-81F6-CE8032F03042}"/>
              </a:ext>
            </a:extLst>
          </p:cNvPr>
          <p:cNvSpPr txBox="1"/>
          <p:nvPr/>
        </p:nvSpPr>
        <p:spPr>
          <a:xfrm>
            <a:off x="2723958" y="5578958"/>
            <a:ext cx="3797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B6AB47-D22F-4A87-8E31-44D646D1C8BA}"/>
              </a:ext>
            </a:extLst>
          </p:cNvPr>
          <p:cNvSpPr txBox="1"/>
          <p:nvPr/>
        </p:nvSpPr>
        <p:spPr>
          <a:xfrm>
            <a:off x="5259877" y="5624365"/>
            <a:ext cx="486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0655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u="sng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u="sng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2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hình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nhiều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784" y="2451925"/>
            <a:ext cx="6262963" cy="34882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306E63-569D-4567-B042-7883A81F7276}"/>
              </a:ext>
            </a:extLst>
          </p:cNvPr>
          <p:cNvSpPr txBox="1"/>
          <p:nvPr/>
        </p:nvSpPr>
        <p:spPr>
          <a:xfrm>
            <a:off x="717254" y="2142069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A có 1 góc vuông</a:t>
            </a: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id="{75F9DDE2-8F59-40FC-85B1-AC496BEF1A28}"/>
              </a:ext>
            </a:extLst>
          </p:cNvPr>
          <p:cNvSpPr txBox="1"/>
          <p:nvPr/>
        </p:nvSpPr>
        <p:spPr>
          <a:xfrm>
            <a:off x="707478" y="2944600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 có 4 góc 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id="{F8368616-9C58-49AE-B243-F83151CF666B}"/>
              </a:ext>
            </a:extLst>
          </p:cNvPr>
          <p:cNvSpPr txBox="1"/>
          <p:nvPr/>
        </p:nvSpPr>
        <p:spPr>
          <a:xfrm>
            <a:off x="727354" y="3625751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 có 3 góc vuông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id="{9C8B8B3B-F142-4DF8-BD66-9833B01D2271}"/>
              </a:ext>
            </a:extLst>
          </p:cNvPr>
          <p:cNvSpPr txBox="1"/>
          <p:nvPr/>
        </p:nvSpPr>
        <p:spPr>
          <a:xfrm>
            <a:off x="941936" y="5850808"/>
            <a:ext cx="82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hình B có nhiều góc vuông nhất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10784" y="587554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681466" y="1734279"/>
            <a:ext cx="1107084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Ai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9C17-3586-4AE5-B7EF-270F30542ECD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B8F75-5E7E-4D71-8239-ECA8D3FADE7D}"/>
              </a:ext>
            </a:extLst>
          </p:cNvPr>
          <p:cNvSpPr/>
          <p:nvPr/>
        </p:nvSpPr>
        <p:spPr>
          <a:xfrm>
            <a:off x="826977" y="2703434"/>
            <a:ext cx="9829585" cy="123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FF830-4A50-43C4-8BE0-433862E76E71}"/>
              </a:ext>
            </a:extLst>
          </p:cNvPr>
          <p:cNvSpPr txBox="1"/>
          <p:nvPr/>
        </p:nvSpPr>
        <p:spPr>
          <a:xfrm>
            <a:off x="4562893" y="1012735"/>
            <a:ext cx="3327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10784" y="587554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8" name="TextBox 657">
            <a:extLst>
              <a:ext uri="{FF2B5EF4-FFF2-40B4-BE49-F238E27FC236}">
                <a16:creationId xmlns:a16="http://schemas.microsoft.com/office/drawing/2014/main" id="{20BEEDB6-DA99-4493-AD6B-BF0E9004FEB9}"/>
              </a:ext>
            </a:extLst>
          </p:cNvPr>
          <p:cNvSpPr txBox="1"/>
          <p:nvPr/>
        </p:nvSpPr>
        <p:spPr>
          <a:xfrm>
            <a:off x="844388" y="846714"/>
            <a:ext cx="1107084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Ai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4E9C17-3586-4AE5-B7EF-270F30542ECD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FB8F75-5E7E-4D71-8239-ECA8D3FADE7D}"/>
              </a:ext>
            </a:extLst>
          </p:cNvPr>
          <p:cNvSpPr/>
          <p:nvPr/>
        </p:nvSpPr>
        <p:spPr>
          <a:xfrm>
            <a:off x="826977" y="2703434"/>
            <a:ext cx="9829585" cy="123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</p:txBody>
      </p:sp>
    </p:spTree>
    <p:extLst>
      <p:ext uri="{BB962C8B-B14F-4D97-AF65-F5344CB8AC3E}">
        <p14:creationId xmlns:p14="http://schemas.microsoft.com/office/powerpoint/2010/main" val="65655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9ADF68-713C-4554-8735-165B6533801B}"/>
              </a:ext>
            </a:extLst>
          </p:cNvPr>
          <p:cNvSpPr txBox="1"/>
          <p:nvPr/>
        </p:nvSpPr>
        <p:spPr>
          <a:xfrm>
            <a:off x="1938131" y="646038"/>
            <a:ext cx="6844746" cy="193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1200"/>
              </a:spcAft>
            </a:pP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 ĐỘNG</a:t>
            </a:r>
          </a:p>
          <a:p>
            <a:pPr algn="l">
              <a:lnSpc>
                <a:spcPct val="135000"/>
              </a:lnSpc>
              <a:spcAft>
                <a:spcPts val="1200"/>
              </a:spcAft>
            </a:pP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buổi</a:t>
            </a:r>
            <a:r>
              <a:rPr lang="en-US" sz="2800" b="1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none" strike="noStrike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9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663174" y="436491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33764" y="905172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624" y="1697420"/>
            <a:ext cx="6087064" cy="26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9222E2-DF6A-470C-BD88-B6718250FBEA}"/>
              </a:ext>
            </a:extLst>
          </p:cNvPr>
          <p:cNvSpPr txBox="1"/>
          <p:nvPr/>
        </p:nvSpPr>
        <p:spPr>
          <a:xfrm>
            <a:off x="2376590" y="4618595"/>
            <a:ext cx="882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6" name="PA_库_文本框 11">
            <a:extLst>
              <a:ext uri="{FF2B5EF4-FFF2-40B4-BE49-F238E27FC236}">
                <a16:creationId xmlns:a16="http://schemas.microsoft.com/office/drawing/2014/main" id="{CD3F3800-CFFB-437D-A39D-D9CD49E0DC8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9409" y="387161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Khám</a:t>
            </a: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phá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/>
      <p:bldP spid="5" grpId="0"/>
      <p:bldP spid="4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55" y="1029811"/>
            <a:ext cx="2832372" cy="2760664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108" y="1054232"/>
            <a:ext cx="2698044" cy="2760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833" y="1071695"/>
            <a:ext cx="2682195" cy="2743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83747" y="4686228"/>
            <a:ext cx="803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92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15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O;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P;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E;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136428" y="533151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2D5EF-B6B1-4C0A-8644-CAC2D057E026}"/>
              </a:ext>
            </a:extLst>
          </p:cNvPr>
          <p:cNvSpPr txBox="1"/>
          <p:nvPr/>
        </p:nvSpPr>
        <p:spPr>
          <a:xfrm>
            <a:off x="4676017" y="2950540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430D0A4A-4ED3-4D2E-9071-E3BE8D0840CE}"/>
              </a:ext>
            </a:extLst>
          </p:cNvPr>
          <p:cNvGrpSpPr/>
          <p:nvPr/>
        </p:nvGrpSpPr>
        <p:grpSpPr>
          <a:xfrm>
            <a:off x="1870808" y="1487583"/>
            <a:ext cx="3763369" cy="3955771"/>
            <a:chOff x="3540457" y="1358991"/>
            <a:chExt cx="3763369" cy="3955771"/>
          </a:xfrm>
        </p:grpSpPr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095447C1-BC4D-4A88-8A2D-9D557E6643A1}"/>
                </a:ext>
              </a:extLst>
            </p:cNvPr>
            <p:cNvCxnSpPr/>
            <p:nvPr/>
          </p:nvCxnSpPr>
          <p:spPr>
            <a:xfrm>
              <a:off x="4053385" y="1651379"/>
              <a:ext cx="0" cy="317992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B1C2448A-A07B-4D19-99C6-2E36645BDD59}"/>
                </a:ext>
              </a:extLst>
            </p:cNvPr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id="{A256409B-05EE-4C89-AEB3-FCCC309773A1}"/>
                </a:ext>
              </a:extLst>
            </p:cNvPr>
            <p:cNvSpPr txBox="1"/>
            <p:nvPr/>
          </p:nvSpPr>
          <p:spPr>
            <a:xfrm>
              <a:off x="3540457" y="1358991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  <p:sp>
          <p:nvSpPr>
            <p:cNvPr id="656" name="TextBox 655">
              <a:extLst>
                <a:ext uri="{FF2B5EF4-FFF2-40B4-BE49-F238E27FC236}">
                  <a16:creationId xmlns:a16="http://schemas.microsoft.com/office/drawing/2014/main" id="{0187D66B-A24D-463A-B038-6D90430178A5}"/>
                </a:ext>
              </a:extLst>
            </p:cNvPr>
            <p:cNvSpPr txBox="1"/>
            <p:nvPr/>
          </p:nvSpPr>
          <p:spPr>
            <a:xfrm>
              <a:off x="3663289" y="4552566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657" name="TextBox 656">
              <a:extLst>
                <a:ext uri="{FF2B5EF4-FFF2-40B4-BE49-F238E27FC236}">
                  <a16:creationId xmlns:a16="http://schemas.microsoft.com/office/drawing/2014/main" id="{B606918C-85F1-47D0-9678-CBAC6020566A}"/>
                </a:ext>
              </a:extLst>
            </p:cNvPr>
            <p:cNvSpPr txBox="1"/>
            <p:nvPr/>
          </p:nvSpPr>
          <p:spPr>
            <a:xfrm>
              <a:off x="6785211" y="4729987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658" name="Group 657">
            <a:extLst>
              <a:ext uri="{FF2B5EF4-FFF2-40B4-BE49-F238E27FC236}">
                <a16:creationId xmlns:a16="http://schemas.microsoft.com/office/drawing/2014/main" id="{2E78CE46-D17D-4F29-87B4-6C4D95C9E375}"/>
              </a:ext>
            </a:extLst>
          </p:cNvPr>
          <p:cNvGrpSpPr/>
          <p:nvPr/>
        </p:nvGrpSpPr>
        <p:grpSpPr>
          <a:xfrm>
            <a:off x="192816" y="2184209"/>
            <a:ext cx="4518008" cy="5332552"/>
            <a:chOff x="1876127" y="2041969"/>
            <a:chExt cx="4518008" cy="5332552"/>
          </a:xfrm>
        </p:grpSpPr>
        <p:grpSp>
          <p:nvGrpSpPr>
            <p:cNvPr id="659" name="Group 658">
              <a:extLst>
                <a:ext uri="{FF2B5EF4-FFF2-40B4-BE49-F238E27FC236}">
                  <a16:creationId xmlns:a16="http://schemas.microsoft.com/office/drawing/2014/main" id="{EFCEF58C-F5B0-4748-9551-9CC43FE5488D}"/>
                </a:ext>
              </a:extLst>
            </p:cNvPr>
            <p:cNvGrpSpPr/>
            <p:nvPr/>
          </p:nvGrpSpPr>
          <p:grpSpPr>
            <a:xfrm>
              <a:off x="3174587" y="2041969"/>
              <a:ext cx="3219548" cy="4325052"/>
              <a:chOff x="3174587" y="2041969"/>
              <a:chExt cx="3219548" cy="4325052"/>
            </a:xfrm>
          </p:grpSpPr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41006AE5-7A92-4DDD-8CE7-E16DC9432710}"/>
                  </a:ext>
                </a:extLst>
              </p:cNvPr>
              <p:cNvGrpSpPr/>
              <p:nvPr/>
            </p:nvGrpSpPr>
            <p:grpSpPr>
              <a:xfrm rot="13840799" flipV="1">
                <a:off x="2806818" y="2409738"/>
                <a:ext cx="2439827" cy="1704290"/>
                <a:chOff x="4285398" y="1362097"/>
                <a:chExt cx="4967785" cy="2593075"/>
              </a:xfrm>
            </p:grpSpPr>
            <p:sp>
              <p:nvSpPr>
                <p:cNvPr id="716" name="Right Triangle 715">
                  <a:extLst>
                    <a:ext uri="{FF2B5EF4-FFF2-40B4-BE49-F238E27FC236}">
                      <a16:creationId xmlns:a16="http://schemas.microsoft.com/office/drawing/2014/main" id="{220F1D64-AAB8-4D12-BB6C-E6FC4442DC7E}"/>
                    </a:ext>
                  </a:extLst>
                </p:cNvPr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ight Triangle 716">
                  <a:extLst>
                    <a:ext uri="{FF2B5EF4-FFF2-40B4-BE49-F238E27FC236}">
                      <a16:creationId xmlns:a16="http://schemas.microsoft.com/office/drawing/2014/main" id="{EA698CBF-4B68-42FA-9258-CDCB47138789}"/>
                    </a:ext>
                  </a:extLst>
                </p:cNvPr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DB999FE9-00B8-4406-ACDC-0406A2D78C49}"/>
                  </a:ext>
                </a:extLst>
              </p:cNvPr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714" name="Right Triangle 713">
                  <a:extLst>
                    <a:ext uri="{FF2B5EF4-FFF2-40B4-BE49-F238E27FC236}">
                      <a16:creationId xmlns:a16="http://schemas.microsoft.com/office/drawing/2014/main" id="{23CF8983-581F-4373-8BF3-30B0C1180A31}"/>
                    </a:ext>
                  </a:extLst>
                </p:cNvPr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ight Triangle 714">
                  <a:extLst>
                    <a:ext uri="{FF2B5EF4-FFF2-40B4-BE49-F238E27FC236}">
                      <a16:creationId xmlns:a16="http://schemas.microsoft.com/office/drawing/2014/main" id="{2699408C-F539-4B47-935C-D2C98923AFF7}"/>
                    </a:ext>
                  </a:extLst>
                </p:cNvPr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60" name="Right Triangle 659">
              <a:extLst>
                <a:ext uri="{FF2B5EF4-FFF2-40B4-BE49-F238E27FC236}">
                  <a16:creationId xmlns:a16="http://schemas.microsoft.com/office/drawing/2014/main" id="{0711815F-5E68-44CB-B9CA-1AF64CAD7528}"/>
                </a:ext>
              </a:extLst>
            </p:cNvPr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ight Triangle 710">
              <a:extLst>
                <a:ext uri="{FF2B5EF4-FFF2-40B4-BE49-F238E27FC236}">
                  <a16:creationId xmlns:a16="http://schemas.microsoft.com/office/drawing/2014/main" id="{82E2263A-DF62-42B7-8203-D5BEDEE0D20F}"/>
                </a:ext>
              </a:extLst>
            </p:cNvPr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id="{922FF3BA-B367-442A-9ABD-407F09482473}"/>
              </a:ext>
            </a:extLst>
          </p:cNvPr>
          <p:cNvGrpSpPr/>
          <p:nvPr/>
        </p:nvGrpSpPr>
        <p:grpSpPr>
          <a:xfrm>
            <a:off x="7237537" y="1920419"/>
            <a:ext cx="3640537" cy="3596749"/>
            <a:chOff x="3663289" y="1718013"/>
            <a:chExt cx="3640537" cy="3596749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id="{69C5CA09-82FB-4C0B-BDF3-E78E64099372}"/>
                </a:ext>
              </a:extLst>
            </p:cNvPr>
            <p:cNvCxnSpPr/>
            <p:nvPr/>
          </p:nvCxnSpPr>
          <p:spPr>
            <a:xfrm flipH="1">
              <a:off x="4053386" y="2206914"/>
              <a:ext cx="1834449" cy="262439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id="{B529AC86-B513-4320-BFEE-EA6AD84C81F3}"/>
                </a:ext>
              </a:extLst>
            </p:cNvPr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id="{FCC0C98F-97A2-4C07-830B-F1545C1B77A5}"/>
                </a:ext>
              </a:extLst>
            </p:cNvPr>
            <p:cNvSpPr txBox="1"/>
            <p:nvPr/>
          </p:nvSpPr>
          <p:spPr>
            <a:xfrm>
              <a:off x="5322626" y="1718013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id="{DFA1E47C-8A09-40CF-AE28-451CC88E8D97}"/>
                </a:ext>
              </a:extLst>
            </p:cNvPr>
            <p:cNvSpPr txBox="1"/>
            <p:nvPr/>
          </p:nvSpPr>
          <p:spPr>
            <a:xfrm>
              <a:off x="3663289" y="4552566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D02868D5-3162-40FB-8C83-BAC3F133CCF1}"/>
                </a:ext>
              </a:extLst>
            </p:cNvPr>
            <p:cNvSpPr txBox="1"/>
            <p:nvPr/>
          </p:nvSpPr>
          <p:spPr>
            <a:xfrm>
              <a:off x="6785211" y="4729987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</p:txBody>
        </p:sp>
      </p:grpSp>
      <p:grpSp>
        <p:nvGrpSpPr>
          <p:cNvPr id="726" name="Group 725">
            <a:extLst>
              <a:ext uri="{FF2B5EF4-FFF2-40B4-BE49-F238E27FC236}">
                <a16:creationId xmlns:a16="http://schemas.microsoft.com/office/drawing/2014/main" id="{31BEC13C-12FC-4B1F-AFCD-4578A0E48A45}"/>
              </a:ext>
            </a:extLst>
          </p:cNvPr>
          <p:cNvGrpSpPr/>
          <p:nvPr/>
        </p:nvGrpSpPr>
        <p:grpSpPr>
          <a:xfrm>
            <a:off x="5436713" y="2258033"/>
            <a:ext cx="4518008" cy="5332555"/>
            <a:chOff x="1876127" y="2041966"/>
            <a:chExt cx="4518008" cy="5332555"/>
          </a:xfrm>
        </p:grpSpPr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2A46560D-2DDB-49EC-9593-7C7BBF130216}"/>
                </a:ext>
              </a:extLst>
            </p:cNvPr>
            <p:cNvGrpSpPr/>
            <p:nvPr/>
          </p:nvGrpSpPr>
          <p:grpSpPr>
            <a:xfrm>
              <a:off x="3174590" y="2041966"/>
              <a:ext cx="3219545" cy="4325055"/>
              <a:chOff x="3174590" y="2041966"/>
              <a:chExt cx="3219545" cy="4325055"/>
            </a:xfrm>
          </p:grpSpPr>
          <p:grpSp>
            <p:nvGrpSpPr>
              <p:cNvPr id="730" name="Group 729">
                <a:extLst>
                  <a:ext uri="{FF2B5EF4-FFF2-40B4-BE49-F238E27FC236}">
                    <a16:creationId xmlns:a16="http://schemas.microsoft.com/office/drawing/2014/main" id="{90A60FFC-0962-436B-8371-83B20686E225}"/>
                  </a:ext>
                </a:extLst>
              </p:cNvPr>
              <p:cNvGrpSpPr/>
              <p:nvPr/>
            </p:nvGrpSpPr>
            <p:grpSpPr>
              <a:xfrm rot="13840799" flipV="1">
                <a:off x="2806821" y="2409735"/>
                <a:ext cx="2439827" cy="1704290"/>
                <a:chOff x="4285398" y="1362091"/>
                <a:chExt cx="4967785" cy="2593075"/>
              </a:xfrm>
            </p:grpSpPr>
            <p:sp>
              <p:nvSpPr>
                <p:cNvPr id="734" name="Right Triangle 733">
                  <a:extLst>
                    <a:ext uri="{FF2B5EF4-FFF2-40B4-BE49-F238E27FC236}">
                      <a16:creationId xmlns:a16="http://schemas.microsoft.com/office/drawing/2014/main" id="{121ACCAF-996B-4E75-8083-14D54622B1E8}"/>
                    </a:ext>
                  </a:extLst>
                </p:cNvPr>
                <p:cNvSpPr/>
                <p:nvPr/>
              </p:nvSpPr>
              <p:spPr>
                <a:xfrm>
                  <a:off x="4285398" y="1362091"/>
                  <a:ext cx="4967785" cy="259307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5" name="Right Triangle 734">
                  <a:extLst>
                    <a:ext uri="{FF2B5EF4-FFF2-40B4-BE49-F238E27FC236}">
                      <a16:creationId xmlns:a16="http://schemas.microsoft.com/office/drawing/2014/main" id="{53926718-D2B5-46BD-960D-C58851ABCF8B}"/>
                    </a:ext>
                  </a:extLst>
                </p:cNvPr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1" name="Group 730">
                <a:extLst>
                  <a:ext uri="{FF2B5EF4-FFF2-40B4-BE49-F238E27FC236}">
                    <a16:creationId xmlns:a16="http://schemas.microsoft.com/office/drawing/2014/main" id="{F18D4B1D-1611-47CA-9CA3-E613405765F8}"/>
                  </a:ext>
                </a:extLst>
              </p:cNvPr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732" name="Right Triangle 731">
                  <a:extLst>
                    <a:ext uri="{FF2B5EF4-FFF2-40B4-BE49-F238E27FC236}">
                      <a16:creationId xmlns:a16="http://schemas.microsoft.com/office/drawing/2014/main" id="{A594ED02-0769-450E-8982-29A29753B927}"/>
                    </a:ext>
                  </a:extLst>
                </p:cNvPr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3" name="Right Triangle 732">
                  <a:extLst>
                    <a:ext uri="{FF2B5EF4-FFF2-40B4-BE49-F238E27FC236}">
                      <a16:creationId xmlns:a16="http://schemas.microsoft.com/office/drawing/2014/main" id="{B878E179-3E3D-498C-8A41-BA9536FE9B8C}"/>
                    </a:ext>
                  </a:extLst>
                </p:cNvPr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8" name="Right Triangle 727">
              <a:extLst>
                <a:ext uri="{FF2B5EF4-FFF2-40B4-BE49-F238E27FC236}">
                  <a16:creationId xmlns:a16="http://schemas.microsoft.com/office/drawing/2014/main" id="{E68B3BFF-0EE0-4451-B768-D42220D093CF}"/>
                </a:ext>
              </a:extLst>
            </p:cNvPr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ight Triangle 728">
              <a:extLst>
                <a:ext uri="{FF2B5EF4-FFF2-40B4-BE49-F238E27FC236}">
                  <a16:creationId xmlns:a16="http://schemas.microsoft.com/office/drawing/2014/main" id="{7AE37E82-A134-4905-8D7C-1C7AB95195D7}"/>
                </a:ext>
              </a:extLst>
            </p:cNvPr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69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5" dur="1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3" dur="1500" fill="hold"/>
                                        <p:tgtEl>
                                          <p:spTgt spid="7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A30B68E-4D08-4A3E-AE36-A910C3EFB74E}"/>
              </a:ext>
            </a:extLst>
          </p:cNvPr>
          <p:cNvSpPr/>
          <p:nvPr/>
        </p:nvSpPr>
        <p:spPr>
          <a:xfrm>
            <a:off x="136428" y="533151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2230A3-6E4F-46A6-AA8A-9A9E3401FBC7}"/>
              </a:ext>
            </a:extLst>
          </p:cNvPr>
          <p:cNvGrpSpPr/>
          <p:nvPr/>
        </p:nvGrpSpPr>
        <p:grpSpPr>
          <a:xfrm>
            <a:off x="2015891" y="2181202"/>
            <a:ext cx="5876095" cy="3374480"/>
            <a:chOff x="1427731" y="1993091"/>
            <a:chExt cx="5876095" cy="33744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9946BBE-530A-4C21-83C8-84CF9EB1D894}"/>
                </a:ext>
              </a:extLst>
            </p:cNvPr>
            <p:cNvCxnSpPr/>
            <p:nvPr/>
          </p:nvCxnSpPr>
          <p:spPr>
            <a:xfrm>
              <a:off x="1860411" y="2610687"/>
              <a:ext cx="2192976" cy="222062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10DF7B-8818-4E4E-84B3-48055865CF94}"/>
                </a:ext>
              </a:extLst>
            </p:cNvPr>
            <p:cNvCxnSpPr/>
            <p:nvPr/>
          </p:nvCxnSpPr>
          <p:spPr>
            <a:xfrm flipH="1">
              <a:off x="4026089" y="4804011"/>
              <a:ext cx="311169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F9222C-7657-4391-9CCF-FDA6BC852763}"/>
                </a:ext>
              </a:extLst>
            </p:cNvPr>
            <p:cNvSpPr txBox="1"/>
            <p:nvPr/>
          </p:nvSpPr>
          <p:spPr>
            <a:xfrm>
              <a:off x="1427731" y="1993091"/>
              <a:ext cx="321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27BC15-F330-448B-825D-6DBAFCFD18CE}"/>
                </a:ext>
              </a:extLst>
            </p:cNvPr>
            <p:cNvSpPr txBox="1"/>
            <p:nvPr/>
          </p:nvSpPr>
          <p:spPr>
            <a:xfrm>
              <a:off x="3678776" y="4782796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D8001F0-7822-4B5F-809E-D311A3D07066}"/>
                </a:ext>
              </a:extLst>
            </p:cNvPr>
            <p:cNvSpPr txBox="1"/>
            <p:nvPr/>
          </p:nvSpPr>
          <p:spPr>
            <a:xfrm>
              <a:off x="6785211" y="4729987"/>
              <a:ext cx="5186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621FD7-E5BA-4FD8-8A15-89C0BC6D109C}"/>
              </a:ext>
            </a:extLst>
          </p:cNvPr>
          <p:cNvGrpSpPr/>
          <p:nvPr/>
        </p:nvGrpSpPr>
        <p:grpSpPr>
          <a:xfrm>
            <a:off x="2448571" y="2221322"/>
            <a:ext cx="4518008" cy="5393551"/>
            <a:chOff x="1876127" y="1980970"/>
            <a:chExt cx="4518008" cy="539355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C02076E-98B4-4FB4-9409-3B560696310C}"/>
                </a:ext>
              </a:extLst>
            </p:cNvPr>
            <p:cNvGrpSpPr/>
            <p:nvPr/>
          </p:nvGrpSpPr>
          <p:grpSpPr>
            <a:xfrm>
              <a:off x="3168984" y="1980970"/>
              <a:ext cx="3225151" cy="4386051"/>
              <a:chOff x="3168984" y="1980970"/>
              <a:chExt cx="3225151" cy="438605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907444A-CF47-443D-AB0B-71F4491D7DF0}"/>
                  </a:ext>
                </a:extLst>
              </p:cNvPr>
              <p:cNvGrpSpPr/>
              <p:nvPr/>
            </p:nvGrpSpPr>
            <p:grpSpPr>
              <a:xfrm rot="13840799" flipV="1">
                <a:off x="2821892" y="2328062"/>
                <a:ext cx="2439827" cy="1745644"/>
                <a:chOff x="4362033" y="1254085"/>
                <a:chExt cx="4967785" cy="2655995"/>
              </a:xfrm>
            </p:grpSpPr>
            <p:sp>
              <p:nvSpPr>
                <p:cNvPr id="28" name="Right Triangle 27">
                  <a:extLst>
                    <a:ext uri="{FF2B5EF4-FFF2-40B4-BE49-F238E27FC236}">
                      <a16:creationId xmlns:a16="http://schemas.microsoft.com/office/drawing/2014/main" id="{2A386CFB-AE96-46E5-8F6B-1114326ABB91}"/>
                    </a:ext>
                  </a:extLst>
                </p:cNvPr>
                <p:cNvSpPr/>
                <p:nvPr/>
              </p:nvSpPr>
              <p:spPr>
                <a:xfrm>
                  <a:off x="4362033" y="1254085"/>
                  <a:ext cx="4967785" cy="2655995"/>
                </a:xfrm>
                <a:prstGeom prst="rtTriangle">
                  <a:avLst/>
                </a:prstGeom>
                <a:solidFill>
                  <a:schemeClr val="accent2"/>
                </a:solidFill>
                <a:ln>
                  <a:solidFill>
                    <a:schemeClr val="accent2">
                      <a:lumMod val="50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ight Triangle 28">
                  <a:extLst>
                    <a:ext uri="{FF2B5EF4-FFF2-40B4-BE49-F238E27FC236}">
                      <a16:creationId xmlns:a16="http://schemas.microsoft.com/office/drawing/2014/main" id="{EED0AF9C-0166-4EAA-B072-25273BDB4273}"/>
                    </a:ext>
                  </a:extLst>
                </p:cNvPr>
                <p:cNvSpPr/>
                <p:nvPr/>
              </p:nvSpPr>
              <p:spPr>
                <a:xfrm>
                  <a:off x="4381140" y="1908695"/>
                  <a:ext cx="3356691" cy="1633268"/>
                </a:xfrm>
                <a:prstGeom prst="rt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2">
                      <a:lumMod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7938D30-7F9F-4AE9-BFE2-C58D01DB9F1E}"/>
                  </a:ext>
                </a:extLst>
              </p:cNvPr>
              <p:cNvGrpSpPr/>
              <p:nvPr/>
            </p:nvGrpSpPr>
            <p:grpSpPr>
              <a:xfrm rot="13840799" flipH="1" flipV="1">
                <a:off x="4337378" y="4310264"/>
                <a:ext cx="2409224" cy="1704290"/>
                <a:chOff x="4285398" y="1362097"/>
                <a:chExt cx="4967785" cy="2593075"/>
              </a:xfrm>
            </p:grpSpPr>
            <p:sp>
              <p:nvSpPr>
                <p:cNvPr id="26" name="Right Triangle 25">
                  <a:extLst>
                    <a:ext uri="{FF2B5EF4-FFF2-40B4-BE49-F238E27FC236}">
                      <a16:creationId xmlns:a16="http://schemas.microsoft.com/office/drawing/2014/main" id="{6EDD724C-C300-46C8-94C9-3EB0781CFC3C}"/>
                    </a:ext>
                  </a:extLst>
                </p:cNvPr>
                <p:cNvSpPr/>
                <p:nvPr/>
              </p:nvSpPr>
              <p:spPr>
                <a:xfrm>
                  <a:off x="4285398" y="1362097"/>
                  <a:ext cx="4967785" cy="2593075"/>
                </a:xfrm>
                <a:prstGeom prst="rtTriangl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ight Triangle 26">
                  <a:extLst>
                    <a:ext uri="{FF2B5EF4-FFF2-40B4-BE49-F238E27FC236}">
                      <a16:creationId xmlns:a16="http://schemas.microsoft.com/office/drawing/2014/main" id="{B147E066-5230-4263-8076-BF5A27BAB174}"/>
                    </a:ext>
                  </a:extLst>
                </p:cNvPr>
                <p:cNvSpPr/>
                <p:nvPr/>
              </p:nvSpPr>
              <p:spPr>
                <a:xfrm>
                  <a:off x="4766766" y="2154807"/>
                  <a:ext cx="2891049" cy="1389797"/>
                </a:xfrm>
                <a:prstGeom prst="rtTriangle">
                  <a:avLst/>
                </a:prstGeom>
                <a:noFill/>
                <a:ln w="381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9C2AEC8-0711-4D63-B2D7-D54C5C97C9BA}"/>
                </a:ext>
              </a:extLst>
            </p:cNvPr>
            <p:cNvSpPr/>
            <p:nvPr/>
          </p:nvSpPr>
          <p:spPr>
            <a:xfrm rot="13739111" flipH="1">
              <a:off x="3105473" y="5445136"/>
              <a:ext cx="2409224" cy="1449546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CE3EEE3E-E136-4719-B8CB-6F5556234F7D}"/>
                </a:ext>
              </a:extLst>
            </p:cNvPr>
            <p:cNvSpPr/>
            <p:nvPr/>
          </p:nvSpPr>
          <p:spPr>
            <a:xfrm rot="13840799" flipH="1">
              <a:off x="1500627" y="3485089"/>
              <a:ext cx="2457481" cy="1706481"/>
            </a:xfrm>
            <a:prstGeom prst="rtTriangle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6E9F104-6A32-4027-87A9-7E96C658B46F}"/>
              </a:ext>
            </a:extLst>
          </p:cNvPr>
          <p:cNvSpPr txBox="1"/>
          <p:nvPr/>
        </p:nvSpPr>
        <p:spPr>
          <a:xfrm>
            <a:off x="2015891" y="2555161"/>
            <a:ext cx="473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07229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2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9127D-20E2-423E-B34A-075C299BBCD4}"/>
              </a:ext>
            </a:extLst>
          </p:cNvPr>
          <p:cNvSpPr/>
          <p:nvPr/>
        </p:nvSpPr>
        <p:spPr>
          <a:xfrm>
            <a:off x="496188" y="179047"/>
            <a:ext cx="11559975" cy="6715536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18278" y="1079709"/>
            <a:ext cx="10698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24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+mj-lt"/>
                <a:ea typeface="Microsoft YaHei UI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24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+mj-lt"/>
                <a:ea typeface="Microsoft YaHei UI" panose="020B0503020204020204" pitchFamily="34" charset="-122"/>
                <a:cs typeface="Arial" panose="020B0604020202020204" pitchFamily="34" charset="0"/>
              </a:rPr>
              <a:t> 1: </a:t>
            </a:r>
            <a:r>
              <a:rPr lang="vi-VN" altLang="zh-CN" sz="24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vi-VN" altLang="zh-CN" sz="2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+mj-lt"/>
                <a:ea typeface="Microsoft YaHei UI" panose="020B0503020204020204" pitchFamily="34" charset="-122"/>
                <a:cs typeface="Arial" panose="020B0604020202020204" pitchFamily="34" charset="0"/>
              </a:rPr>
              <a:t> ê ke, hãy tìm góc vuông, góc không vuông trong các hình dưới đây: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+mj-lt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686" y="1603939"/>
            <a:ext cx="7729215" cy="28487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0852D7-E79F-4A1D-80C7-3A9BEE69F2C2}"/>
              </a:ext>
            </a:extLst>
          </p:cNvPr>
          <p:cNvSpPr txBox="1"/>
          <p:nvPr/>
        </p:nvSpPr>
        <p:spPr>
          <a:xfrm>
            <a:off x="-758998" y="4568385"/>
            <a:ext cx="803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A;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AB,AC.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G;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GH, GK 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id="{F44CE4EF-A50E-4A09-8EAE-9441C0C30AFF}"/>
              </a:ext>
            </a:extLst>
          </p:cNvPr>
          <p:cNvSpPr txBox="1"/>
          <p:nvPr/>
        </p:nvSpPr>
        <p:spPr>
          <a:xfrm>
            <a:off x="1277991" y="5417316"/>
            <a:ext cx="8987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M;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MN, MP. 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P;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PQ, PR. 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I;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IL, IT. </a:t>
            </a:r>
          </a:p>
          <a:p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E;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EX, EY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4CD1B-A085-4E27-8356-CDE0302A7B3C}"/>
              </a:ext>
            </a:extLst>
          </p:cNvPr>
          <p:cNvSpPr txBox="1"/>
          <p:nvPr/>
        </p:nvSpPr>
        <p:spPr>
          <a:xfrm>
            <a:off x="1758009" y="358535"/>
            <a:ext cx="3212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729</TotalTime>
  <Words>347</Words>
  <Application>Microsoft Office PowerPoint</Application>
  <PresentationFormat>Widescreen</PresentationFormat>
  <Paragraphs>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Tahoma</vt:lpstr>
      <vt:lpstr>Times New Roman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LUYÊN TẬP  Bài 1 : Hãy vẽ một góc vuông trên giấy ô           vuông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86</cp:revision>
  <dcterms:created xsi:type="dcterms:W3CDTF">2022-07-04T14:51:05Z</dcterms:created>
  <dcterms:modified xsi:type="dcterms:W3CDTF">2024-06-05T09:00:51Z</dcterms:modified>
</cp:coreProperties>
</file>