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</p:sldIdLst>
  <p:sldSz cx="12192000" cy="6858000"/>
  <p:notesSz cx="6858000" cy="9144000"/>
  <p:embeddedFontLst>
    <p:embeddedFont>
      <p:font typeface="Great Vibes" charset="0"/>
      <p:regular r:id="rId24"/>
    </p:embeddedFont>
    <p:embeddedFont>
      <p:font typeface="Arial Black" pitchFamily="34" charset="0"/>
      <p:bold r:id="rId25"/>
    </p:embeddedFont>
    <p:embeddedFont>
      <p:font typeface="Open Sans" charset="0"/>
      <p:regular r:id="rId26"/>
    </p:embeddedFont>
    <p:embeddedFont>
      <p:font typeface="Sigmar One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Nunito Black" charset="0"/>
      <p:bold r:id="rId34"/>
      <p:boldItalic r:id="rId35"/>
    </p:embeddedFont>
    <p:embeddedFont>
      <p:font typeface="Calibri Light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1430" y="3311170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MI-LI-LÍT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1082454" y="1631462"/>
            <a:ext cx="10520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06BA35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lang="en-US" sz="6000" b="1" dirty="0" smtClean="0">
                <a:solidFill>
                  <a:srgbClr val="06BA35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24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6BA35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ban đầu trong bình bằng tổng lượng nước có trong 3 ca A, B,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a) 1 </a:t>
              </a:r>
              <a:r>
                <a:rPr lang="en-US" sz="2400" b="1" i="1" dirty="0" smtClean="0">
                  <a:solidFill>
                    <a:srgbClr val="002060"/>
                  </a:solidFill>
                  <a:latin typeface="OpenSans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 = 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b) Sau khi rót, lượng nước còn lại trong phích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ml.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còn lại trong phích = Lượng nước ban đầu – lượng nước ở các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ca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b) Sau khi rót, lượng nước còn lại trong phích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là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  <a:endPara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  8 ml x 4 = 32 ml</a:t>
            </a:r>
            <a:endParaRPr lang="en-US" sz="3200" b="1" dirty="0">
              <a:solidFill>
                <a:srgbClr val="002060"/>
              </a:solidFill>
              <a:latin typeface="Open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120 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–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20 ml </a:t>
            </a:r>
          </a:p>
          <a:p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b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)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x 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hiện tính rồi viết kí hiệu đơn vị mi-li-lít sau kết quả vừa tìm được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 smtClean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155" y="1304377"/>
            <a:ext cx="8530039" cy="87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750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350 ml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mi-li-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671" y="50311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là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Sans"/>
              </a:rPr>
              <a:t>750 – 350 = 350 (ml)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: 350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ml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=""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hoa</a:t>
            </a:r>
            <a:endParaRPr lang="en-US" sz="3733" dirty="0">
              <a:solidFill>
                <a:srgbClr val="0070C0"/>
              </a:solidFill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1: 740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 – 360 g 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380 g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250 g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150 g     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 smtClean="0">
                <a:solidFill>
                  <a:srgbClr val="002060"/>
                </a:solidFill>
                <a:latin typeface="Calibri"/>
              </a:rPr>
              <a:t>A</a:t>
            </a:r>
            <a:endParaRPr lang="en-US" sz="4267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822" y="78424"/>
            <a:ext cx="79285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4 = ?</a:t>
            </a:r>
          </a:p>
          <a:p>
            <a:pPr algn="ctr" defTabSz="1219170"/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. 50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g                 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B. 60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g          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C. 30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1219170"/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defTabSz="1219170"/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3: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10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8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ban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chai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500 mi-li-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lít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.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ml.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381</Words>
  <Application>Microsoft Office PowerPoint</Application>
  <PresentationFormat>Custom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Great Vibes</vt:lpstr>
      <vt:lpstr>Arial Black</vt:lpstr>
      <vt:lpstr>Open Sans</vt:lpstr>
      <vt:lpstr>Sigmar One</vt:lpstr>
      <vt:lpstr>Times New Roman</vt:lpstr>
      <vt:lpstr>Calibri</vt:lpstr>
      <vt:lpstr>OpenSans</vt:lpstr>
      <vt:lpstr>Tahoma</vt:lpstr>
      <vt:lpstr>Nunito Black</vt:lpstr>
      <vt:lpstr>Open Sans Extrabold</vt:lpstr>
      <vt:lpstr>Calibri Light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longkhanh</cp:lastModifiedBy>
  <cp:revision>36</cp:revision>
  <dcterms:created xsi:type="dcterms:W3CDTF">2022-03-29T01:15:13Z</dcterms:created>
  <dcterms:modified xsi:type="dcterms:W3CDTF">2023-11-17T01:21:10Z</dcterms:modified>
</cp:coreProperties>
</file>