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516" r:id="rId5"/>
    <p:sldId id="259" r:id="rId6"/>
    <p:sldId id="515" r:id="rId7"/>
    <p:sldId id="260" r:id="rId8"/>
    <p:sldId id="261" r:id="rId9"/>
    <p:sldId id="517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462" y="18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64584" y="763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TRẤN DƯƠNG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senho arvore png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96" y="2053218"/>
            <a:ext cx="6743179" cy="64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TÁO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43490" y="5869337"/>
            <a:ext cx="920612" cy="936426"/>
            <a:chOff x="9829800" y="5883698"/>
            <a:chExt cx="905078" cy="936426"/>
          </a:xfrm>
        </p:grpSpPr>
        <p:pic>
          <p:nvPicPr>
            <p:cNvPr id="6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59958" y="6112238"/>
              <a:ext cx="49115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</a:t>
              </a:r>
              <a:endParaRPr lang="en-US"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64573" y="4268009"/>
            <a:ext cx="880966" cy="946160"/>
            <a:chOff x="11854306" y="4195971"/>
            <a:chExt cx="866101" cy="946160"/>
          </a:xfrm>
        </p:grpSpPr>
        <p:pic>
          <p:nvPicPr>
            <p:cNvPr id="12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06" y="419597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2089335" y="449580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77147" y="4429751"/>
            <a:ext cx="880966" cy="927174"/>
            <a:chOff x="12720407" y="5021532"/>
            <a:chExt cx="866101" cy="927174"/>
          </a:xfrm>
        </p:grpSpPr>
        <p:pic>
          <p:nvPicPr>
            <p:cNvPr id="15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0407" y="5021532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990759" y="530237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10774" y="6105590"/>
            <a:ext cx="880966" cy="907704"/>
            <a:chOff x="12201365" y="6105590"/>
            <a:chExt cx="866101" cy="907704"/>
          </a:xfrm>
        </p:grpSpPr>
        <p:pic>
          <p:nvPicPr>
            <p:cNvPr id="2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2475035" y="633755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3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259080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113" y="259973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39620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3985673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54098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899" y="542290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649145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680" y="653157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=""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=""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=""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45734"/>
            <a:ext cx="547267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=""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=""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=""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=""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14" name="Text Box 5153">
            <a:extLst>
              <a:ext uri="{FF2B5EF4-FFF2-40B4-BE49-F238E27FC236}">
                <a16:creationId xmlns=""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4" y="6629400"/>
            <a:ext cx="30817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=""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7071519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1, được 21;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21" name="Text Box 5129">
            <a:extLst>
              <a:ext uri="{FF2B5EF4-FFF2-40B4-BE49-F238E27FC236}">
                <a16:creationId xmlns=""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7, viết 7.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7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=""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=""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=""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54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=""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34000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=""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=""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=""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=""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5153">
            <a:extLst>
              <a:ext uri="{FF2B5EF4-FFF2-40B4-BE49-F238E27FC236}">
                <a16:creationId xmlns=""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3" y="6629400"/>
            <a:ext cx="47581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24 ( dư 2)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=""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6867855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Hạ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4, được 14;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Text Box 5129">
            <a:extLst>
              <a:ext uri="{FF2B5EF4-FFF2-40B4-BE49-F238E27FC236}">
                <a16:creationId xmlns=""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4, viết 4.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6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=""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57400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649A54EF-6FE4-D230-B710-50AAD06B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08ED221B-0029-75F0-08E1-8A1F8BAC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2734508"/>
            <a:ext cx="13487400" cy="59522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" name="Group 7">
            <a:extLst>
              <a:ext uri="{FF2B5EF4-FFF2-40B4-BE49-F238E27FC236}">
                <a16:creationId xmlns="" xmlns:a16="http://schemas.microsoft.com/office/drawing/2014/main" id="{A652C4C0-1854-FA98-BAB7-56C29ADBC501}"/>
              </a:ext>
            </a:extLst>
          </p:cNvPr>
          <p:cNvGrpSpPr>
            <a:grpSpLocks/>
          </p:cNvGrpSpPr>
          <p:nvPr/>
        </p:nvGrpSpPr>
        <p:grpSpPr bwMode="auto">
          <a:xfrm>
            <a:off x="1661319" y="3726453"/>
            <a:ext cx="2273300" cy="1181099"/>
            <a:chOff x="656295" y="1952351"/>
            <a:chExt cx="1703543" cy="88647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6740D09-3728-82F3-CAF0-48861C70EDFB}"/>
                </a:ext>
              </a:extLst>
            </p:cNvPr>
            <p:cNvSpPr txBox="1"/>
            <p:nvPr/>
          </p:nvSpPr>
          <p:spPr>
            <a:xfrm>
              <a:off x="656295" y="1963472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E4FA104-FF4A-16F5-7650-0283E63B7C06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6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B0D348A-D90E-3FEB-69C5-201A28BC9FA4}"/>
                </a:ext>
              </a:extLst>
            </p:cNvPr>
            <p:cNvCxnSpPr/>
            <p:nvPr/>
          </p:nvCxnSpPr>
          <p:spPr>
            <a:xfrm>
              <a:off x="1628615" y="1952351"/>
              <a:ext cx="0" cy="8864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E971D27-5C92-36E4-E604-700DFA125E75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9" name="Group 12">
            <a:extLst>
              <a:ext uri="{FF2B5EF4-FFF2-40B4-BE49-F238E27FC236}">
                <a16:creationId xmlns="" xmlns:a16="http://schemas.microsoft.com/office/drawing/2014/main" id="{DE79FA3B-42A9-6627-B167-67308B8338F6}"/>
              </a:ext>
            </a:extLst>
          </p:cNvPr>
          <p:cNvGrpSpPr>
            <a:grpSpLocks/>
          </p:cNvGrpSpPr>
          <p:nvPr/>
        </p:nvGrpSpPr>
        <p:grpSpPr bwMode="auto">
          <a:xfrm>
            <a:off x="6193102" y="369046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5B17668-DBD6-A5CF-8BBD-0C3C8CD7D8A7}"/>
                </a:ext>
              </a:extLst>
            </p:cNvPr>
            <p:cNvSpPr txBox="1"/>
            <p:nvPr/>
          </p:nvSpPr>
          <p:spPr>
            <a:xfrm>
              <a:off x="642440" y="1966582"/>
              <a:ext cx="1176148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33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F7FB959-0A93-CE10-0913-1E43810ACA46}"/>
                </a:ext>
              </a:extLst>
            </p:cNvPr>
            <p:cNvSpPr txBox="1"/>
            <p:nvPr/>
          </p:nvSpPr>
          <p:spPr>
            <a:xfrm>
              <a:off x="1569390" y="1925279"/>
              <a:ext cx="665056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CCD91799-09F1-022F-F354-DBB09EB9A67D}"/>
                </a:ext>
              </a:extLst>
            </p:cNvPr>
            <p:cNvCxnSpPr/>
            <p:nvPr/>
          </p:nvCxnSpPr>
          <p:spPr>
            <a:xfrm>
              <a:off x="1626531" y="1952284"/>
              <a:ext cx="7937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AD72A0ED-527E-652C-2725-C88D10CD8781}"/>
                </a:ext>
              </a:extLst>
            </p:cNvPr>
            <p:cNvCxnSpPr/>
            <p:nvPr/>
          </p:nvCxnSpPr>
          <p:spPr>
            <a:xfrm>
              <a:off x="1628119" y="2513055"/>
              <a:ext cx="73171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0" name="Group 17">
            <a:extLst>
              <a:ext uri="{FF2B5EF4-FFF2-40B4-BE49-F238E27FC236}">
                <a16:creationId xmlns="" xmlns:a16="http://schemas.microsoft.com/office/drawing/2014/main" id="{21F68C49-79D6-145A-6061-897CD489702E}"/>
              </a:ext>
            </a:extLst>
          </p:cNvPr>
          <p:cNvGrpSpPr>
            <a:grpSpLocks/>
          </p:cNvGrpSpPr>
          <p:nvPr/>
        </p:nvGrpSpPr>
        <p:grpSpPr bwMode="auto">
          <a:xfrm>
            <a:off x="11241352" y="3717987"/>
            <a:ext cx="2271183" cy="1485900"/>
            <a:chOff x="656295" y="1952347"/>
            <a:chExt cx="1703543" cy="111463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D3EC430-EEFD-F5A7-9237-09804446A8BD}"/>
                </a:ext>
              </a:extLst>
            </p:cNvPr>
            <p:cNvSpPr txBox="1"/>
            <p:nvPr/>
          </p:nvSpPr>
          <p:spPr>
            <a:xfrm>
              <a:off x="656295" y="1987277"/>
              <a:ext cx="1176445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79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3CE8BC3-DB50-C6C4-ACB8-A1E117CB8AE1}"/>
                </a:ext>
              </a:extLst>
            </p:cNvPr>
            <p:cNvSpPr txBox="1"/>
            <p:nvPr/>
          </p:nvSpPr>
          <p:spPr>
            <a:xfrm>
              <a:off x="1569191" y="1952347"/>
              <a:ext cx="665224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37A34DB-6E32-0C37-96D7-FADA0112106E}"/>
                </a:ext>
              </a:extLst>
            </p:cNvPr>
            <p:cNvCxnSpPr/>
            <p:nvPr/>
          </p:nvCxnSpPr>
          <p:spPr>
            <a:xfrm flipH="1">
              <a:off x="1634285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2AC1D9D-DDDE-BEC9-D3F4-53D591BF7672}"/>
                </a:ext>
              </a:extLst>
            </p:cNvPr>
            <p:cNvCxnSpPr/>
            <p:nvPr/>
          </p:nvCxnSpPr>
          <p:spPr>
            <a:xfrm>
              <a:off x="1627934" y="2514429"/>
              <a:ext cx="73190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68F377B-2757-EA9B-DA30-F09F33BD6058}"/>
              </a:ext>
            </a:extLst>
          </p:cNvPr>
          <p:cNvSpPr txBox="1"/>
          <p:nvPr/>
        </p:nvSpPr>
        <p:spPr>
          <a:xfrm>
            <a:off x="1741752" y="4536136"/>
            <a:ext cx="12043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 48</a:t>
            </a:r>
            <a:endParaRPr lang="en-US" sz="4800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EA77408-365F-49DB-6C25-37F6DE2A4A95}"/>
              </a:ext>
            </a:extLst>
          </p:cNvPr>
          <p:cNvCxnSpPr/>
          <p:nvPr/>
        </p:nvCxnSpPr>
        <p:spPr>
          <a:xfrm>
            <a:off x="1915319" y="5315069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7D9DF83-9D75-7DCB-3D5A-954061584237}"/>
              </a:ext>
            </a:extLst>
          </p:cNvPr>
          <p:cNvSpPr txBox="1"/>
          <p:nvPr/>
        </p:nvSpPr>
        <p:spPr>
          <a:xfrm>
            <a:off x="2273338" y="5344704"/>
            <a:ext cx="528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D309F2E-495C-5D2F-DDD7-CF892DF9A1EB}"/>
              </a:ext>
            </a:extLst>
          </p:cNvPr>
          <p:cNvSpPr txBox="1"/>
          <p:nvPr/>
        </p:nvSpPr>
        <p:spPr>
          <a:xfrm>
            <a:off x="3007518" y="4374152"/>
            <a:ext cx="78740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CACFCEC-CA6E-5032-0595-C991AF4F5B4A}"/>
              </a:ext>
            </a:extLst>
          </p:cNvPr>
          <p:cNvSpPr txBox="1"/>
          <p:nvPr/>
        </p:nvSpPr>
        <p:spPr>
          <a:xfrm>
            <a:off x="6385719" y="4450352"/>
            <a:ext cx="903816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smtClea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F4DF765F-AB63-6476-477F-A10C0057A1C8}"/>
              </a:ext>
            </a:extLst>
          </p:cNvPr>
          <p:cNvCxnSpPr/>
          <p:nvPr/>
        </p:nvCxnSpPr>
        <p:spPr>
          <a:xfrm>
            <a:off x="6491552" y="52885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D4DF64B-0068-E73A-835D-F62634034160}"/>
              </a:ext>
            </a:extLst>
          </p:cNvPr>
          <p:cNvSpPr txBox="1"/>
          <p:nvPr/>
        </p:nvSpPr>
        <p:spPr>
          <a:xfrm>
            <a:off x="65671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7D90646-96C0-3B77-A0C7-71B4E6054B66}"/>
              </a:ext>
            </a:extLst>
          </p:cNvPr>
          <p:cNvSpPr txBox="1"/>
          <p:nvPr/>
        </p:nvSpPr>
        <p:spPr>
          <a:xfrm>
            <a:off x="7372086" y="4506504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134C6AA-2A1A-54CD-4811-8D51F74AA1BA}"/>
              </a:ext>
            </a:extLst>
          </p:cNvPr>
          <p:cNvSpPr txBox="1"/>
          <p:nvPr/>
        </p:nvSpPr>
        <p:spPr>
          <a:xfrm>
            <a:off x="11262519" y="4544604"/>
            <a:ext cx="1183216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B5E727DC-A200-97D2-EF37-9B53C474FD49}"/>
              </a:ext>
            </a:extLst>
          </p:cNvPr>
          <p:cNvCxnSpPr/>
          <p:nvPr/>
        </p:nvCxnSpPr>
        <p:spPr>
          <a:xfrm>
            <a:off x="11448786" y="52504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C76AC46-B313-FCAF-3BE8-28A8B0C963CB}"/>
              </a:ext>
            </a:extLst>
          </p:cNvPr>
          <p:cNvSpPr txBox="1"/>
          <p:nvPr/>
        </p:nvSpPr>
        <p:spPr>
          <a:xfrm>
            <a:off x="114974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8E96747-A1AC-E46A-3943-79F1058554A2}"/>
              </a:ext>
            </a:extLst>
          </p:cNvPr>
          <p:cNvSpPr txBox="1"/>
          <p:nvPr/>
        </p:nvSpPr>
        <p:spPr>
          <a:xfrm>
            <a:off x="12513475" y="44684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36" y="7480612"/>
            <a:ext cx="4699402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 : 6 = 8 (dư 5)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="" xmlns:a16="http://schemas.microsoft.com/office/drawing/2014/main" id="{0135DC52-5824-0682-DCCF-16C1984B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60" y="7480046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2 = 16 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="" xmlns:a16="http://schemas.microsoft.com/office/drawing/2014/main" id="{57B93C73-1ACC-CC00-9F87-A96F27C4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262" y="7473263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 : 5 </a:t>
            </a:r>
            <a:r>
              <a:rPr lang="en-US" altLang="en-US" sz="4267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15 </a:t>
            </a: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dư 4)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3C35DAD-753C-C3FD-7260-85C5F2B4152B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8437E015-5D1A-4FA7-6C7F-11E974B3D39B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3C91F49E-2BC4-0139-FABA-D4C05B532BCA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5592E4B-5D2F-6736-FA65-B6C76CD7287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4BDFF338-6418-1301-64E6-C9420F67867C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="" xmlns:a16="http://schemas.microsoft.com/office/drawing/2014/main" id="{ED778499-8A6D-C6AB-30DC-380B2827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10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A7FFA90-B862-2BC8-FEFF-E35593C24C6B}"/>
              </a:ext>
            </a:extLst>
          </p:cNvPr>
          <p:cNvSpPr txBox="1"/>
          <p:nvPr/>
        </p:nvSpPr>
        <p:spPr>
          <a:xfrm>
            <a:off x="68973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EAA7B24-7661-DEBA-52F3-882D9F01B0B3}"/>
              </a:ext>
            </a:extLst>
          </p:cNvPr>
          <p:cNvSpPr txBox="1"/>
          <p:nvPr/>
        </p:nvSpPr>
        <p:spPr>
          <a:xfrm>
            <a:off x="7837199" y="4506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5B9BCFF-B323-D54A-2CE1-A1E95255F9FA}"/>
              </a:ext>
            </a:extLst>
          </p:cNvPr>
          <p:cNvSpPr txBox="1"/>
          <p:nvPr/>
        </p:nvSpPr>
        <p:spPr>
          <a:xfrm>
            <a:off x="6538119" y="6030504"/>
            <a:ext cx="10394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C51903A-B194-5AEB-5DA4-C37E8514F71A}"/>
              </a:ext>
            </a:extLst>
          </p:cNvPr>
          <p:cNvSpPr txBox="1"/>
          <p:nvPr/>
        </p:nvSpPr>
        <p:spPr>
          <a:xfrm>
            <a:off x="6897399" y="6837952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E8A0EF37-CA08-E2B7-A2BD-845926B02A03}"/>
              </a:ext>
            </a:extLst>
          </p:cNvPr>
          <p:cNvCxnSpPr/>
          <p:nvPr/>
        </p:nvCxnSpPr>
        <p:spPr>
          <a:xfrm>
            <a:off x="6555052" y="68125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70CE2EA-F524-0C3C-CC26-6C6C841A098B}"/>
              </a:ext>
            </a:extLst>
          </p:cNvPr>
          <p:cNvSpPr txBox="1"/>
          <p:nvPr/>
        </p:nvSpPr>
        <p:spPr>
          <a:xfrm>
            <a:off x="118403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9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24CB1D11-EDF5-2916-DC0A-5AF145AE25C0}"/>
              </a:ext>
            </a:extLst>
          </p:cNvPr>
          <p:cNvSpPr txBox="1"/>
          <p:nvPr/>
        </p:nvSpPr>
        <p:spPr>
          <a:xfrm>
            <a:off x="11458648" y="5979704"/>
            <a:ext cx="108657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A131292-BEE0-B369-5054-9A1E6CCEC392}"/>
              </a:ext>
            </a:extLst>
          </p:cNvPr>
          <p:cNvSpPr txBox="1"/>
          <p:nvPr/>
        </p:nvSpPr>
        <p:spPr>
          <a:xfrm>
            <a:off x="12830975" y="4463052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B3AA22E-E77F-C26F-D758-4FC136594312}"/>
              </a:ext>
            </a:extLst>
          </p:cNvPr>
          <p:cNvSpPr txBox="1"/>
          <p:nvPr/>
        </p:nvSpPr>
        <p:spPr>
          <a:xfrm>
            <a:off x="11814975" y="67798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40967316-277E-5DBC-86CC-19721787A0BE}"/>
              </a:ext>
            </a:extLst>
          </p:cNvPr>
          <p:cNvCxnSpPr/>
          <p:nvPr/>
        </p:nvCxnSpPr>
        <p:spPr>
          <a:xfrm>
            <a:off x="11635052" y="67617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847EAE55-2CCC-13AA-0563-BF12DE4BB42D}"/>
              </a:ext>
            </a:extLst>
          </p:cNvPr>
          <p:cNvGrpSpPr/>
          <p:nvPr/>
        </p:nvGrpSpPr>
        <p:grpSpPr>
          <a:xfrm>
            <a:off x="1356519" y="2823746"/>
            <a:ext cx="1956071" cy="681454"/>
            <a:chOff x="1470819" y="1947446"/>
            <a:chExt cx="1956071" cy="681454"/>
          </a:xfrm>
        </p:grpSpPr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F3FAB249-0539-8A49-ECCE-4E1EF1540D51}"/>
                </a:ext>
              </a:extLst>
            </p:cNvPr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49024551-DCDE-4A12-A412-B6B16B0B66A8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8D1F284E-41D2-8A55-E911-659BB2061B7F}"/>
                  </a:ext>
                </a:extLst>
              </p:cNvPr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2FBDAA8-5A9D-0D50-8B56-635BA0EC5D05}"/>
                </a:ext>
              </a:extLst>
            </p:cNvPr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49" grpId="0" animBg="1"/>
      <p:bldP spid="50" grpId="0"/>
      <p:bldP spid="51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84857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470819" y="1947446"/>
              <a:ext cx="1405890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Bác </a:t>
              </a:r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mang 75 quả trứng gà ra chợ bán. Bác chia đều số trứng gà đó vào 3 rổ. Hỏi mỗi rổ có bao nhiêu quả trứng gà?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=""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43213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813" y="5181600"/>
            <a:ext cx="667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rổ có số quả trứng gà là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157" y="7162800"/>
            <a:ext cx="4826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quả trứng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403" y="6150114"/>
            <a:ext cx="38411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= 25 (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0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39" y="43975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altLang="en-US" sz="40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5257800"/>
            <a:ext cx="4384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Có : 75 quả trứng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6226314"/>
            <a:ext cx="37625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Chia đều : 3 rổ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9" y="7140714"/>
            <a:ext cx="6380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mỗi rổ: ….quả trứng?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995319" y="4397514"/>
            <a:ext cx="0" cy="45940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56519" y="1752600"/>
            <a:ext cx="9690100" cy="681454"/>
            <a:chOff x="1396327" y="1943100"/>
            <a:chExt cx="142095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6327" y="1943100"/>
              <a:ext cx="906259" cy="646331"/>
              <a:chOff x="1663027" y="1943100"/>
              <a:chExt cx="906259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3027" y="2006600"/>
                <a:ext cx="831766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8" y="1943100"/>
                <a:ext cx="76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các phép chia có số dư là 3.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="" xmlns:a16="http://schemas.microsoft.com/office/drawing/2014/main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pic>
        <p:nvPicPr>
          <p:cNvPr id="13" name="Picture 12" descr="Arrow&#10;&#10;Description automatically generated">
            <a:extLst>
              <a:ext uri="{FF2B5EF4-FFF2-40B4-BE49-F238E27FC236}">
                <a16:creationId xmlns=""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8" b="63487"/>
          <a:stretch/>
        </p:blipFill>
        <p:spPr>
          <a:xfrm>
            <a:off x="5699919" y="2383254"/>
            <a:ext cx="5219262" cy="226494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150382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14 (dư 1)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3" name="Picture 32" descr="Arrow&#10;&#10;Description automatically generated">
            <a:extLst>
              <a:ext uri="{FF2B5EF4-FFF2-40B4-BE49-F238E27FC236}">
                <a16:creationId xmlns=""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r="1076" b="64921"/>
          <a:stretch/>
        </p:blipFill>
        <p:spPr>
          <a:xfrm>
            <a:off x="10718799" y="2383254"/>
            <a:ext cx="5419643" cy="2176046"/>
          </a:xfrm>
          <a:prstGeom prst="rect">
            <a:avLst/>
          </a:prstGeom>
        </p:spPr>
      </p:pic>
      <p:pic>
        <p:nvPicPr>
          <p:cNvPr id="34" name="Picture 33" descr="Arrow&#10;&#10;Description automatically generated">
            <a:extLst>
              <a:ext uri="{FF2B5EF4-FFF2-40B4-BE49-F238E27FC236}">
                <a16:creationId xmlns=""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5079" r="50538" b="29706"/>
          <a:stretch/>
        </p:blipFill>
        <p:spPr>
          <a:xfrm>
            <a:off x="5854699" y="4711700"/>
            <a:ext cx="5064481" cy="2184400"/>
          </a:xfrm>
          <a:prstGeom prst="rect">
            <a:avLst/>
          </a:prstGeom>
        </p:spPr>
      </p:pic>
      <p:pic>
        <p:nvPicPr>
          <p:cNvPr id="35" name="Picture 34" descr="Arrow&#10;&#10;Description automatically generated">
            <a:extLst>
              <a:ext uri="{FF2B5EF4-FFF2-40B4-BE49-F238E27FC236}">
                <a16:creationId xmlns=""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t="35079" r="3091" b="33392"/>
          <a:stretch/>
        </p:blipFill>
        <p:spPr>
          <a:xfrm>
            <a:off x="11379200" y="4711700"/>
            <a:ext cx="4546600" cy="1955800"/>
          </a:xfrm>
          <a:prstGeom prst="rect">
            <a:avLst/>
          </a:prstGeom>
        </p:spPr>
      </p:pic>
      <p:pic>
        <p:nvPicPr>
          <p:cNvPr id="36" name="Picture 35" descr="Arrow&#10;&#10;Description automatically generated">
            <a:extLst>
              <a:ext uri="{FF2B5EF4-FFF2-40B4-BE49-F238E27FC236}">
                <a16:creationId xmlns=""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66609" r="24635" b="1863"/>
          <a:stretch/>
        </p:blipFill>
        <p:spPr>
          <a:xfrm>
            <a:off x="8580753" y="6667500"/>
            <a:ext cx="5071747" cy="19558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2661900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10 (dư 3)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96339" y="64389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862719" y="64262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26026" y="85344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10 (dư 3)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34E-6 -3.33333E-6 L -0.34331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858E-6 -3.88889E-6 L -0.34361 -0.004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207E-7 -3.33333E-6 L -0.16888 -0.1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4" y="-87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889E-6 -1.11111E-6 L -0.17346 -0.16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13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567</Words>
  <Application>Microsoft Office PowerPoint</Application>
  <PresentationFormat>Custom</PresentationFormat>
  <Paragraphs>123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longkhanh</cp:lastModifiedBy>
  <cp:revision>154</cp:revision>
  <dcterms:created xsi:type="dcterms:W3CDTF">2022-07-10T01:37:20Z</dcterms:created>
  <dcterms:modified xsi:type="dcterms:W3CDTF">2024-06-18T14:11:51Z</dcterms:modified>
</cp:coreProperties>
</file>