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47" r:id="rId2"/>
    <p:sldId id="1148" r:id="rId3"/>
    <p:sldId id="1146" r:id="rId4"/>
    <p:sldId id="258" r:id="rId5"/>
    <p:sldId id="517" r:id="rId6"/>
    <p:sldId id="1144" r:id="rId7"/>
    <p:sldId id="518" r:id="rId8"/>
    <p:sldId id="281" r:id="rId9"/>
    <p:sldId id="302" r:id="rId10"/>
    <p:sldId id="303" r:id="rId11"/>
    <p:sldId id="287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49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0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3572588-434D-4D55-A7FF-B3EA09865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5C1613D-5C04-4961-8467-860D600DF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3" algn="just" eaLnBrk="1" hangingPunct="1">
              <a:lnSpc>
                <a:spcPct val="115000"/>
              </a:lnSpc>
              <a:spcBef>
                <a:spcPct val="0"/>
              </a:spcBef>
              <a:tabLst>
                <a:tab pos="161925" algn="l"/>
              </a:tabLst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31BE80-0209-421F-B38E-F553296F0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AC75CC-9B42-441A-89EE-1EBA02095DC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7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5" Type="http://schemas.openxmlformats.org/officeDocument/2006/relationships/image" Target="../media/image31.png"/><Relationship Id="rId10" Type="http://schemas.openxmlformats.org/officeDocument/2006/relationships/image" Target="../media/image23.emf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5" Type="http://schemas.openxmlformats.org/officeDocument/2006/relationships/image" Target="../media/image28.png"/><Relationship Id="rId10" Type="http://schemas.openxmlformats.org/officeDocument/2006/relationships/image" Target="../media/image23.emf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audio" Target="../media/audio5.wav"/><Relationship Id="rId15" Type="http://schemas.openxmlformats.org/officeDocument/2006/relationships/image" Target="../media/image28.png"/><Relationship Id="rId10" Type="http://schemas.openxmlformats.org/officeDocument/2006/relationships/image" Target="../media/image23.emf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575719" y="3575843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3D</a:t>
            </a:r>
          </a:p>
        </p:txBody>
      </p: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>
            <a:extLst>
              <a:ext uri="{FF2B5EF4-FFF2-40B4-BE49-F238E27FC236}">
                <a16:creationId xmlns:a16="http://schemas.microsoft.com/office/drawing/2014/main" id="{BE053DF1-B319-4F86-A700-53B4F112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0D48D7C-B1A1-43CC-B2A2-916AEFC39CA9}"/>
              </a:ext>
            </a:extLst>
          </p:cNvPr>
          <p:cNvGrpSpPr>
            <a:grpSpLocks/>
          </p:cNvGrpSpPr>
          <p:nvPr/>
        </p:nvGrpSpPr>
        <p:grpSpPr bwMode="auto">
          <a:xfrm>
            <a:off x="3255170" y="328085"/>
            <a:ext cx="12649200" cy="4243916"/>
            <a:chOff x="2434106" y="246185"/>
            <a:chExt cx="9486901" cy="3182815"/>
          </a:xfrm>
        </p:grpSpPr>
        <p:pic>
          <p:nvPicPr>
            <p:cNvPr id="9245" name="Picture 9">
              <a:extLst>
                <a:ext uri="{FF2B5EF4-FFF2-40B4-BE49-F238E27FC236}">
                  <a16:creationId xmlns:a16="http://schemas.microsoft.com/office/drawing/2014/main" id="{E19A7E36-864F-4883-A4AE-297EFD36D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106" y="246185"/>
              <a:ext cx="9486901" cy="318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TextBox 32">
              <a:extLst>
                <a:ext uri="{FF2B5EF4-FFF2-40B4-BE49-F238E27FC236}">
                  <a16:creationId xmlns:a16="http://schemas.microsoft.com/office/drawing/2014/main" id="{484595F7-8BCC-4DB0-8026-E1A75EBAF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878" y="1458461"/>
              <a:ext cx="9029103" cy="61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1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định nào sau đây là đúng: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16C871-1059-47ED-A58F-B65A6175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844552"/>
            <a:ext cx="2438400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16099-721E-418A-AA7F-4AC96A78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6" y="2442634"/>
            <a:ext cx="2159000" cy="593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3CBC3-CF4F-4C95-9B0C-739271FD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" y="6263217"/>
            <a:ext cx="19727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1DE4F5-AA42-4B5E-9829-72E4790B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381751"/>
            <a:ext cx="1803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8A96A2-1604-4401-9C01-4E708247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225118"/>
            <a:ext cx="1803400" cy="2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575E6976-0045-49EA-9005-E640B5BB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17" y="1811868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0B27787-A9A4-43FC-B9CE-8F46CA4909E0}"/>
              </a:ext>
            </a:extLst>
          </p:cNvPr>
          <p:cNvGrpSpPr>
            <a:grpSpLocks/>
          </p:cNvGrpSpPr>
          <p:nvPr/>
        </p:nvGrpSpPr>
        <p:grpSpPr bwMode="auto">
          <a:xfrm>
            <a:off x="3018103" y="4572000"/>
            <a:ext cx="6237816" cy="2065867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2674589-553B-4EBB-BD9D-5E8EABD6D2CC}"/>
                </a:ext>
              </a:extLst>
            </p:cNvPr>
            <p:cNvSpPr/>
            <p:nvPr/>
          </p:nvSpPr>
          <p:spPr>
            <a:xfrm>
              <a:off x="2591429" y="3641590"/>
              <a:ext cx="4342771" cy="1311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9243" name="Picture 7">
              <a:extLst>
                <a:ext uri="{FF2B5EF4-FFF2-40B4-BE49-F238E27FC236}">
                  <a16:creationId xmlns:a16="http://schemas.microsoft.com/office/drawing/2014/main" id="{CB6973A2-7A4F-4DC5-87E7-D8DF8FEA7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16" y="3433557"/>
              <a:ext cx="1154488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4" name="TextBox 33">
              <a:extLst>
                <a:ext uri="{FF2B5EF4-FFF2-40B4-BE49-F238E27FC236}">
                  <a16:creationId xmlns:a16="http://schemas.microsoft.com/office/drawing/2014/main" id="{1A5972B4-BF4D-465B-943E-177A101EF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115" y="4230529"/>
              <a:ext cx="3736058" cy="43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 Số dư lớn hơn số chia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557268-F157-4EBC-A49C-DA1FB14546C8}"/>
              </a:ext>
            </a:extLst>
          </p:cNvPr>
          <p:cNvGrpSpPr>
            <a:grpSpLocks/>
          </p:cNvGrpSpPr>
          <p:nvPr/>
        </p:nvGrpSpPr>
        <p:grpSpPr bwMode="auto">
          <a:xfrm>
            <a:off x="9440679" y="4472518"/>
            <a:ext cx="6216033" cy="2171698"/>
            <a:chOff x="7072581" y="3353693"/>
            <a:chExt cx="4662742" cy="162906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81BC7A0-ECEC-4358-BD69-A024D247F1F4}"/>
                </a:ext>
              </a:extLst>
            </p:cNvPr>
            <p:cNvSpPr/>
            <p:nvPr/>
          </p:nvSpPr>
          <p:spPr>
            <a:xfrm>
              <a:off x="7391257" y="3672836"/>
              <a:ext cx="4344066" cy="13099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9240" name="Picture 18">
              <a:extLst>
                <a:ext uri="{FF2B5EF4-FFF2-40B4-BE49-F238E27FC236}">
                  <a16:creationId xmlns:a16="http://schemas.microsoft.com/office/drawing/2014/main" id="{D62C2410-93E0-453D-A349-507FCF534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581" y="3353693"/>
              <a:ext cx="961669" cy="159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TextBox 34">
              <a:extLst>
                <a:ext uri="{FF2B5EF4-FFF2-40B4-BE49-F238E27FC236}">
                  <a16:creationId xmlns:a16="http://schemas.microsoft.com/office/drawing/2014/main" id="{AB7ADE1E-61F3-4572-8A7C-2441B7814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50" y="4032107"/>
              <a:ext cx="3595154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C.Số dư bé hơn số chia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E36419-37BB-4180-9FA1-44C1ED77D2B1}"/>
              </a:ext>
            </a:extLst>
          </p:cNvPr>
          <p:cNvGrpSpPr>
            <a:grpSpLocks/>
          </p:cNvGrpSpPr>
          <p:nvPr/>
        </p:nvGrpSpPr>
        <p:grpSpPr bwMode="auto">
          <a:xfrm>
            <a:off x="2980004" y="6838951"/>
            <a:ext cx="6275916" cy="2065867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0F79CB-1807-4D6E-8A16-1454A6EB4341}"/>
                </a:ext>
              </a:extLst>
            </p:cNvPr>
            <p:cNvSpPr/>
            <p:nvPr/>
          </p:nvSpPr>
          <p:spPr>
            <a:xfrm>
              <a:off x="2591504" y="5298967"/>
              <a:ext cx="4342696" cy="1310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9237" name="Picture 19">
              <a:extLst>
                <a:ext uri="{FF2B5EF4-FFF2-40B4-BE49-F238E27FC236}">
                  <a16:creationId xmlns:a16="http://schemas.microsoft.com/office/drawing/2014/main" id="{3C6459B3-C21E-46C7-BA6B-BC788E081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26" y="5129048"/>
              <a:ext cx="929351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Box 35">
              <a:extLst>
                <a:ext uri="{FF2B5EF4-FFF2-40B4-BE49-F238E27FC236}">
                  <a16:creationId xmlns:a16="http://schemas.microsoft.com/office/drawing/2014/main" id="{ECA2D942-D5DD-4CDB-8240-59533929C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652" y="5635627"/>
              <a:ext cx="3287627" cy="43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 Số dư bằng số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48D048-27EA-410C-A1CD-96074E47209B}"/>
              </a:ext>
            </a:extLst>
          </p:cNvPr>
          <p:cNvGrpSpPr>
            <a:grpSpLocks/>
          </p:cNvGrpSpPr>
          <p:nvPr/>
        </p:nvGrpSpPr>
        <p:grpSpPr bwMode="auto">
          <a:xfrm>
            <a:off x="9537436" y="6786033"/>
            <a:ext cx="6170083" cy="2065867"/>
            <a:chOff x="7144988" y="5089690"/>
            <a:chExt cx="4627915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7059E11-807D-4484-AD06-9295B56D85D9}"/>
                </a:ext>
              </a:extLst>
            </p:cNvPr>
            <p:cNvSpPr/>
            <p:nvPr/>
          </p:nvSpPr>
          <p:spPr>
            <a:xfrm>
              <a:off x="7429172" y="5297535"/>
              <a:ext cx="4343731" cy="13105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9234" name="Picture 20">
              <a:extLst>
                <a:ext uri="{FF2B5EF4-FFF2-40B4-BE49-F238E27FC236}">
                  <a16:creationId xmlns:a16="http://schemas.microsoft.com/office/drawing/2014/main" id="{1361E8C4-8F2C-455D-827A-A5A77F7E7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88" y="5089690"/>
              <a:ext cx="951590" cy="154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Box 36">
              <a:extLst>
                <a:ext uri="{FF2B5EF4-FFF2-40B4-BE49-F238E27FC236}">
                  <a16:creationId xmlns:a16="http://schemas.microsoft.com/office/drawing/2014/main" id="{CEA35DA8-572E-4500-8E13-E66BCECD9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3863" y="5635627"/>
              <a:ext cx="2952956" cy="43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D.Không có 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7024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Bay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ThanhDiaB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xit" presetSubtype="3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>
            <a:extLst>
              <a:ext uri="{FF2B5EF4-FFF2-40B4-BE49-F238E27FC236}">
                <a16:creationId xmlns:a16="http://schemas.microsoft.com/office/drawing/2014/main" id="{224816AB-0115-40AE-A3A8-A4827DC3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48F3F74-AC12-4615-809B-999BA3304CEF}"/>
              </a:ext>
            </a:extLst>
          </p:cNvPr>
          <p:cNvGrpSpPr>
            <a:grpSpLocks/>
          </p:cNvGrpSpPr>
          <p:nvPr/>
        </p:nvGrpSpPr>
        <p:grpSpPr bwMode="auto">
          <a:xfrm>
            <a:off x="3255170" y="328085"/>
            <a:ext cx="12649200" cy="4243916"/>
            <a:chOff x="2434106" y="246185"/>
            <a:chExt cx="9486901" cy="3182815"/>
          </a:xfrm>
        </p:grpSpPr>
        <p:pic>
          <p:nvPicPr>
            <p:cNvPr id="7239" name="Picture 9">
              <a:extLst>
                <a:ext uri="{FF2B5EF4-FFF2-40B4-BE49-F238E27FC236}">
                  <a16:creationId xmlns:a16="http://schemas.microsoft.com/office/drawing/2014/main" id="{A1CD4742-02CD-4FAC-988D-3B4CE4D1B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106" y="246185"/>
              <a:ext cx="9486901" cy="318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0" name="TextBox 32">
              <a:extLst>
                <a:ext uri="{FF2B5EF4-FFF2-40B4-BE49-F238E27FC236}">
                  <a16:creationId xmlns:a16="http://schemas.microsoft.com/office/drawing/2014/main" id="{FC63BDA3-0CD6-467D-8E82-484C6B30C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878" y="1458461"/>
              <a:ext cx="9029103" cy="61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1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Tính: 11 : 2 = … (dư …)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CB7C22-52E5-491C-96C9-4C44E1DE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844552"/>
            <a:ext cx="2438400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E27D0-0470-4F77-876D-252DE964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6" y="2442634"/>
            <a:ext cx="2159000" cy="593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0933B-0C0A-4584-9FDD-3CB28B49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" y="6263217"/>
            <a:ext cx="19727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CE9775-AF32-402A-B1A8-3C4730164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381751"/>
            <a:ext cx="1803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94BDA5-2A60-481A-B9BE-30306AAE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225118"/>
            <a:ext cx="1803400" cy="2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1F119F9-6BA9-4E74-8F50-948B5DA2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17" y="1811868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987E189-D72D-4312-9BF3-FCAC4EF5CEC3}"/>
              </a:ext>
            </a:extLst>
          </p:cNvPr>
          <p:cNvGrpSpPr>
            <a:grpSpLocks/>
          </p:cNvGrpSpPr>
          <p:nvPr/>
        </p:nvGrpSpPr>
        <p:grpSpPr bwMode="auto">
          <a:xfrm>
            <a:off x="3018103" y="4572000"/>
            <a:ext cx="6237816" cy="2065867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BCDED6D-8E3E-46AF-AF90-6A26512249CA}"/>
                </a:ext>
              </a:extLst>
            </p:cNvPr>
            <p:cNvSpPr/>
            <p:nvPr/>
          </p:nvSpPr>
          <p:spPr>
            <a:xfrm>
              <a:off x="2591429" y="3641590"/>
              <a:ext cx="4342771" cy="1311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7237" name="Picture 7">
              <a:extLst>
                <a:ext uri="{FF2B5EF4-FFF2-40B4-BE49-F238E27FC236}">
                  <a16:creationId xmlns:a16="http://schemas.microsoft.com/office/drawing/2014/main" id="{42E9A50A-9E9A-4306-9822-1D9372EC3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16" y="3433557"/>
              <a:ext cx="1154488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8" name="TextBox 33">
              <a:extLst>
                <a:ext uri="{FF2B5EF4-FFF2-40B4-BE49-F238E27FC236}">
                  <a16:creationId xmlns:a16="http://schemas.microsoft.com/office/drawing/2014/main" id="{E5A4CD5D-FE23-454E-B63D-E77EBBC8C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703" y="3989903"/>
              <a:ext cx="883528" cy="6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FEA6C7-226D-47F1-810A-7406AE858C18}"/>
              </a:ext>
            </a:extLst>
          </p:cNvPr>
          <p:cNvGrpSpPr>
            <a:grpSpLocks/>
          </p:cNvGrpSpPr>
          <p:nvPr/>
        </p:nvGrpSpPr>
        <p:grpSpPr bwMode="auto">
          <a:xfrm>
            <a:off x="9567071" y="4472518"/>
            <a:ext cx="6089649" cy="2237316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BC2DE2-44FD-415A-A89E-86298CA2F6D1}"/>
                </a:ext>
              </a:extLst>
            </p:cNvPr>
            <p:cNvSpPr/>
            <p:nvPr/>
          </p:nvSpPr>
          <p:spPr>
            <a:xfrm>
              <a:off x="7391232" y="3672836"/>
              <a:ext cx="4343568" cy="13099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7234" name="Picture 18">
              <a:extLst>
                <a:ext uri="{FF2B5EF4-FFF2-40B4-BE49-F238E27FC236}">
                  <a16:creationId xmlns:a16="http://schemas.microsoft.com/office/drawing/2014/main" id="{8A1979EA-1023-482B-9552-D7F68A247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386" y="3353692"/>
              <a:ext cx="987997" cy="167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TextBox 34">
              <a:extLst>
                <a:ext uri="{FF2B5EF4-FFF2-40B4-BE49-F238E27FC236}">
                  <a16:creationId xmlns:a16="http://schemas.microsoft.com/office/drawing/2014/main" id="{9192A294-4E70-45D9-8FA6-1121CB808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8546" y="3989903"/>
              <a:ext cx="2303606" cy="61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 (dư 2)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B627C7-986E-4891-94C4-077B53E71ABE}"/>
              </a:ext>
            </a:extLst>
          </p:cNvPr>
          <p:cNvGrpSpPr>
            <a:grpSpLocks/>
          </p:cNvGrpSpPr>
          <p:nvPr/>
        </p:nvGrpSpPr>
        <p:grpSpPr bwMode="auto">
          <a:xfrm>
            <a:off x="2980004" y="6838951"/>
            <a:ext cx="6275916" cy="2065867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23A3409-E999-4A71-BE56-5F4266487181}"/>
                </a:ext>
              </a:extLst>
            </p:cNvPr>
            <p:cNvSpPr/>
            <p:nvPr/>
          </p:nvSpPr>
          <p:spPr>
            <a:xfrm>
              <a:off x="2591504" y="5298967"/>
              <a:ext cx="4342696" cy="1310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7231" name="Picture 19">
              <a:extLst>
                <a:ext uri="{FF2B5EF4-FFF2-40B4-BE49-F238E27FC236}">
                  <a16:creationId xmlns:a16="http://schemas.microsoft.com/office/drawing/2014/main" id="{7B205CD9-A97B-459D-A6E5-C5A95F0F1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26" y="5129048"/>
              <a:ext cx="929351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2" name="TextBox 35">
              <a:extLst>
                <a:ext uri="{FF2B5EF4-FFF2-40B4-BE49-F238E27FC236}">
                  <a16:creationId xmlns:a16="http://schemas.microsoft.com/office/drawing/2014/main" id="{CABE4481-7358-4D31-B197-570836E45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343" y="5635627"/>
              <a:ext cx="970913" cy="6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C6ADCD-0FAD-443C-BEF5-076154C3C07E}"/>
              </a:ext>
            </a:extLst>
          </p:cNvPr>
          <p:cNvGrpSpPr>
            <a:grpSpLocks/>
          </p:cNvGrpSpPr>
          <p:nvPr/>
        </p:nvGrpSpPr>
        <p:grpSpPr bwMode="auto">
          <a:xfrm>
            <a:off x="9537436" y="6786033"/>
            <a:ext cx="6119283" cy="2065867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EAF715B-4E92-4DFB-9209-DB155CF2697A}"/>
                </a:ext>
              </a:extLst>
            </p:cNvPr>
            <p:cNvSpPr/>
            <p:nvPr/>
          </p:nvSpPr>
          <p:spPr>
            <a:xfrm>
              <a:off x="7391069" y="5299122"/>
              <a:ext cx="4343731" cy="13105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7228" name="Picture 20">
              <a:extLst>
                <a:ext uri="{FF2B5EF4-FFF2-40B4-BE49-F238E27FC236}">
                  <a16:creationId xmlns:a16="http://schemas.microsoft.com/office/drawing/2014/main" id="{EFD73B08-7699-4A63-B086-77635B49B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88" y="5089690"/>
              <a:ext cx="951590" cy="154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TextBox 36">
              <a:extLst>
                <a:ext uri="{FF2B5EF4-FFF2-40B4-BE49-F238E27FC236}">
                  <a16:creationId xmlns:a16="http://schemas.microsoft.com/office/drawing/2014/main" id="{7D2B95CB-0077-4C96-8573-4FB06D07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4676" y="5635627"/>
              <a:ext cx="2331345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 (dư 1)</a:t>
              </a:r>
            </a:p>
          </p:txBody>
        </p:sp>
      </p:grpSp>
      <p:grpSp>
        <p:nvGrpSpPr>
          <p:cNvPr id="7185" name="Google Shape;298;p9">
            <a:extLst>
              <a:ext uri="{FF2B5EF4-FFF2-40B4-BE49-F238E27FC236}">
                <a16:creationId xmlns:a16="http://schemas.microsoft.com/office/drawing/2014/main" id="{05F44E30-ADD4-4E26-BC23-8AAF9D187F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64719" y="2252134"/>
            <a:ext cx="2186517" cy="1987551"/>
            <a:chOff x="6970781" y="826492"/>
            <a:chExt cx="5130274" cy="3893065"/>
          </a:xfrm>
        </p:grpSpPr>
        <p:sp>
          <p:nvSpPr>
            <p:cNvPr id="7186" name="Google Shape;299;p9">
              <a:extLst>
                <a:ext uri="{FF2B5EF4-FFF2-40B4-BE49-F238E27FC236}">
                  <a16:creationId xmlns:a16="http://schemas.microsoft.com/office/drawing/2014/main" id="{AB53A8E9-2760-4D87-88A8-96B17404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709" y="3769148"/>
              <a:ext cx="442500" cy="7353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5" name="Google Shape;300;p9">
              <a:extLst>
                <a:ext uri="{FF2B5EF4-FFF2-40B4-BE49-F238E27FC236}">
                  <a16:creationId xmlns:a16="http://schemas.microsoft.com/office/drawing/2014/main" id="{8993A8EA-E413-4476-A65A-6DEEE879B5DE}"/>
                </a:ext>
              </a:extLst>
            </p:cNvPr>
            <p:cNvSpPr/>
            <p:nvPr/>
          </p:nvSpPr>
          <p:spPr>
            <a:xfrm rot="9774281">
              <a:off x="10998518" y="4097662"/>
              <a:ext cx="168857" cy="2653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B4D5"/>
            </a:solidFill>
            <a:ln>
              <a:noFill/>
            </a:ln>
          </p:spPr>
          <p:txBody>
            <a:bodyPr spcFirstLastPara="1" lIns="121900" tIns="60933" rIns="121900" bIns="60933" anchor="ctr"/>
            <a:lstStyle/>
            <a:p>
              <a:pPr algn="ctr">
                <a:defRPr/>
              </a:pPr>
              <a:endParaRPr sz="3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8" name="Google Shape;301;p9">
              <a:extLst>
                <a:ext uri="{FF2B5EF4-FFF2-40B4-BE49-F238E27FC236}">
                  <a16:creationId xmlns:a16="http://schemas.microsoft.com/office/drawing/2014/main" id="{68ECEC8C-7EF4-4A0F-80B6-BC392D8E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6641" y="3903406"/>
              <a:ext cx="442500" cy="6687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89" name="Google Shape;302;p9">
              <a:extLst>
                <a:ext uri="{FF2B5EF4-FFF2-40B4-BE49-F238E27FC236}">
                  <a16:creationId xmlns:a16="http://schemas.microsoft.com/office/drawing/2014/main" id="{70456D56-94F1-4F9F-8C51-7E86CFC4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361" y="3372464"/>
              <a:ext cx="855300" cy="934200"/>
            </a:xfrm>
            <a:prstGeom prst="ellipse">
              <a:avLst/>
            </a:prstGeom>
            <a:solidFill>
              <a:srgbClr val="F2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0" name="Google Shape;303;p9">
              <a:extLst>
                <a:ext uri="{FF2B5EF4-FFF2-40B4-BE49-F238E27FC236}">
                  <a16:creationId xmlns:a16="http://schemas.microsoft.com/office/drawing/2014/main" id="{CF1333E7-70F6-401D-A06B-D488B78CA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142" y="1966451"/>
              <a:ext cx="3756000" cy="2113800"/>
            </a:xfrm>
            <a:prstGeom prst="roundRect">
              <a:avLst>
                <a:gd name="adj" fmla="val 31991"/>
              </a:avLst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1" name="Google Shape;304;p9">
              <a:extLst>
                <a:ext uri="{FF2B5EF4-FFF2-40B4-BE49-F238E27FC236}">
                  <a16:creationId xmlns:a16="http://schemas.microsoft.com/office/drawing/2014/main" id="{B03C2FF4-D1F3-4CF7-9F1D-213307E19BFB}"/>
                </a:ext>
              </a:extLst>
            </p:cNvPr>
            <p:cNvSpPr>
              <a:spLocks/>
            </p:cNvSpPr>
            <p:nvPr/>
          </p:nvSpPr>
          <p:spPr bwMode="auto">
            <a:xfrm rot="21172499" flipH="1">
              <a:off x="8368865" y="891216"/>
              <a:ext cx="369201" cy="631432"/>
            </a:xfrm>
            <a:custGeom>
              <a:avLst/>
              <a:gdLst>
                <a:gd name="T0" fmla="*/ 9599 w 763229"/>
                <a:gd name="T1" fmla="*/ 220868 h 1006578"/>
                <a:gd name="T2" fmla="*/ 9599 w 763229"/>
                <a:gd name="T3" fmla="*/ 0 h 1006578"/>
                <a:gd name="T4" fmla="*/ 86393 w 763229"/>
                <a:gd name="T5" fmla="*/ 220868 h 1006578"/>
                <a:gd name="T6" fmla="*/ 9599 w 763229"/>
                <a:gd name="T7" fmla="*/ 220868 h 10065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3229" h="1006578" extrusionOk="0">
                  <a:moveTo>
                    <a:pt x="84803" y="894736"/>
                  </a:moveTo>
                  <a:cubicBezTo>
                    <a:pt x="-28268" y="745613"/>
                    <a:pt x="-28268" y="0"/>
                    <a:pt x="84803" y="0"/>
                  </a:cubicBezTo>
                  <a:cubicBezTo>
                    <a:pt x="197874" y="0"/>
                    <a:pt x="763229" y="745613"/>
                    <a:pt x="763229" y="894736"/>
                  </a:cubicBezTo>
                  <a:cubicBezTo>
                    <a:pt x="763229" y="1043859"/>
                    <a:pt x="197874" y="1043859"/>
                    <a:pt x="84803" y="894736"/>
                  </a:cubicBezTo>
                  <a:close/>
                </a:path>
              </a:pathLst>
            </a:custGeom>
            <a:solidFill>
              <a:srgbClr val="F5E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sp>
          <p:nvSpPr>
            <p:cNvPr id="7192" name="Google Shape;305;p9">
              <a:extLst>
                <a:ext uri="{FF2B5EF4-FFF2-40B4-BE49-F238E27FC236}">
                  <a16:creationId xmlns:a16="http://schemas.microsoft.com/office/drawing/2014/main" id="{43E09A9E-5062-4C67-93EB-8CE48B6623DA}"/>
                </a:ext>
              </a:extLst>
            </p:cNvPr>
            <p:cNvSpPr>
              <a:spLocks/>
            </p:cNvSpPr>
            <p:nvPr/>
          </p:nvSpPr>
          <p:spPr bwMode="auto">
            <a:xfrm rot="427501">
              <a:off x="7505233" y="846971"/>
              <a:ext cx="369201" cy="631432"/>
            </a:xfrm>
            <a:custGeom>
              <a:avLst/>
              <a:gdLst>
                <a:gd name="T0" fmla="*/ 9599 w 763229"/>
                <a:gd name="T1" fmla="*/ 220868 h 1006578"/>
                <a:gd name="T2" fmla="*/ 9599 w 763229"/>
                <a:gd name="T3" fmla="*/ 0 h 1006578"/>
                <a:gd name="T4" fmla="*/ 86393 w 763229"/>
                <a:gd name="T5" fmla="*/ 220868 h 1006578"/>
                <a:gd name="T6" fmla="*/ 9599 w 763229"/>
                <a:gd name="T7" fmla="*/ 220868 h 10065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3229" h="1006578" extrusionOk="0">
                  <a:moveTo>
                    <a:pt x="84803" y="894736"/>
                  </a:moveTo>
                  <a:cubicBezTo>
                    <a:pt x="-28268" y="745613"/>
                    <a:pt x="-28268" y="0"/>
                    <a:pt x="84803" y="0"/>
                  </a:cubicBezTo>
                  <a:cubicBezTo>
                    <a:pt x="197874" y="0"/>
                    <a:pt x="763229" y="745613"/>
                    <a:pt x="763229" y="894736"/>
                  </a:cubicBezTo>
                  <a:cubicBezTo>
                    <a:pt x="763229" y="1043859"/>
                    <a:pt x="197874" y="1043859"/>
                    <a:pt x="84803" y="894736"/>
                  </a:cubicBezTo>
                  <a:close/>
                </a:path>
              </a:pathLst>
            </a:custGeom>
            <a:solidFill>
              <a:srgbClr val="F5E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grpSp>
          <p:nvGrpSpPr>
            <p:cNvPr id="7193" name="Google Shape;306;p9">
              <a:extLst>
                <a:ext uri="{FF2B5EF4-FFF2-40B4-BE49-F238E27FC236}">
                  <a16:creationId xmlns:a16="http://schemas.microsoft.com/office/drawing/2014/main" id="{1EB07F46-4BFC-4278-AD83-B5095FF02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8702" y="1109753"/>
              <a:ext cx="1957576" cy="2070413"/>
              <a:chOff x="8807161" y="1617408"/>
              <a:chExt cx="2146936" cy="2270688"/>
            </a:xfrm>
          </p:grpSpPr>
          <p:sp>
            <p:nvSpPr>
              <p:cNvPr id="7225" name="Google Shape;307;p9">
                <a:extLst>
                  <a:ext uri="{FF2B5EF4-FFF2-40B4-BE49-F238E27FC236}">
                    <a16:creationId xmlns:a16="http://schemas.microsoft.com/office/drawing/2014/main" id="{87E57B80-CF33-4B84-96F7-1D795E30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7161" y="1617408"/>
                <a:ext cx="2146936" cy="2236275"/>
              </a:xfrm>
              <a:custGeom>
                <a:avLst/>
                <a:gdLst>
                  <a:gd name="T0" fmla="*/ 7458 w 2146936"/>
                  <a:gd name="T1" fmla="*/ 1066800 h 2236275"/>
                  <a:gd name="T2" fmla="*/ 1074258 w 2146936"/>
                  <a:gd name="T3" fmla="*/ 0 h 2236275"/>
                  <a:gd name="T4" fmla="*/ 1074258 w 2146936"/>
                  <a:gd name="T5" fmla="*/ 0 h 2236275"/>
                  <a:gd name="T6" fmla="*/ 2141058 w 2146936"/>
                  <a:gd name="T7" fmla="*/ 1066800 h 2236275"/>
                  <a:gd name="T8" fmla="*/ 2141058 w 2146936"/>
                  <a:gd name="T9" fmla="*/ 1169475 h 2236275"/>
                  <a:gd name="T10" fmla="*/ 1074258 w 2146936"/>
                  <a:gd name="T11" fmla="*/ 2236275 h 2236275"/>
                  <a:gd name="T12" fmla="*/ 1074258 w 2146936"/>
                  <a:gd name="T13" fmla="*/ 2236275 h 2236275"/>
                  <a:gd name="T14" fmla="*/ 7458 w 2146936"/>
                  <a:gd name="T15" fmla="*/ 1169475 h 2236275"/>
                  <a:gd name="T16" fmla="*/ 7458 w 2146936"/>
                  <a:gd name="T17" fmla="*/ 1066800 h 22362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6936" h="2236275" extrusionOk="0">
                    <a:moveTo>
                      <a:pt x="7458" y="1066800"/>
                    </a:moveTo>
                    <a:cubicBezTo>
                      <a:pt x="184439" y="507120"/>
                      <a:pt x="485081" y="0"/>
                      <a:pt x="1074258" y="0"/>
                    </a:cubicBezTo>
                    <a:cubicBezTo>
                      <a:pt x="1663435" y="0"/>
                      <a:pt x="1973910" y="457958"/>
                      <a:pt x="2141058" y="1066800"/>
                    </a:cubicBezTo>
                    <a:lnTo>
                      <a:pt x="2141058" y="1169475"/>
                    </a:lnTo>
                    <a:cubicBezTo>
                      <a:pt x="2209884" y="2112613"/>
                      <a:pt x="1663435" y="2236275"/>
                      <a:pt x="1074258" y="2236275"/>
                    </a:cubicBezTo>
                    <a:cubicBezTo>
                      <a:pt x="485081" y="2236275"/>
                      <a:pt x="-71200" y="2063452"/>
                      <a:pt x="7458" y="1169475"/>
                    </a:cubicBezTo>
                    <a:lnTo>
                      <a:pt x="7458" y="106680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  <p:sp>
            <p:nvSpPr>
              <p:cNvPr id="7226" name="Google Shape;308;p9">
                <a:extLst>
                  <a:ext uri="{FF2B5EF4-FFF2-40B4-BE49-F238E27FC236}">
                    <a16:creationId xmlns:a16="http://schemas.microsoft.com/office/drawing/2014/main" id="{BF7C0FCC-51D4-4340-9827-6D74D6F96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9796" y="3062748"/>
                <a:ext cx="2084472" cy="825348"/>
              </a:xfrm>
              <a:custGeom>
                <a:avLst/>
                <a:gdLst>
                  <a:gd name="T0" fmla="*/ 1089757 w 2084472"/>
                  <a:gd name="T1" fmla="*/ 0 h 825348"/>
                  <a:gd name="T2" fmla="*/ 2005385 w 2084472"/>
                  <a:gd name="T3" fmla="*/ 145156 h 825348"/>
                  <a:gd name="T4" fmla="*/ 2084472 w 2084472"/>
                  <a:gd name="T5" fmla="*/ 185519 h 825348"/>
                  <a:gd name="T6" fmla="*/ 2081104 w 2084472"/>
                  <a:gd name="T7" fmla="*/ 207221 h 825348"/>
                  <a:gd name="T8" fmla="*/ 1036708 w 2084472"/>
                  <a:gd name="T9" fmla="*/ 825348 h 825348"/>
                  <a:gd name="T10" fmla="*/ 20559 w 2084472"/>
                  <a:gd name="T11" fmla="*/ 302382 h 825348"/>
                  <a:gd name="T12" fmla="*/ 0 w 2084472"/>
                  <a:gd name="T13" fmla="*/ 229283 h 825348"/>
                  <a:gd name="T14" fmla="*/ 75072 w 2084472"/>
                  <a:gd name="T15" fmla="*/ 179723 h 825348"/>
                  <a:gd name="T16" fmla="*/ 1089757 w 2084472"/>
                  <a:gd name="T17" fmla="*/ 0 h 8253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4472" h="825348" extrusionOk="0">
                    <a:moveTo>
                      <a:pt x="1089757" y="0"/>
                    </a:moveTo>
                    <a:cubicBezTo>
                      <a:pt x="1425013" y="0"/>
                      <a:pt x="1752079" y="33080"/>
                      <a:pt x="2005385" y="145156"/>
                    </a:cubicBezTo>
                    <a:lnTo>
                      <a:pt x="2084472" y="185519"/>
                    </a:lnTo>
                    <a:lnTo>
                      <a:pt x="2081104" y="207221"/>
                    </a:lnTo>
                    <a:cubicBezTo>
                      <a:pt x="1965913" y="743712"/>
                      <a:pt x="1515414" y="825348"/>
                      <a:pt x="1036708" y="825348"/>
                    </a:cubicBezTo>
                    <a:cubicBezTo>
                      <a:pt x="594825" y="825348"/>
                      <a:pt x="171447" y="728135"/>
                      <a:pt x="20559" y="302382"/>
                    </a:cubicBezTo>
                    <a:lnTo>
                      <a:pt x="0" y="229283"/>
                    </a:lnTo>
                    <a:lnTo>
                      <a:pt x="75072" y="179723"/>
                    </a:lnTo>
                    <a:cubicBezTo>
                      <a:pt x="337352" y="30916"/>
                      <a:pt x="706608" y="0"/>
                      <a:pt x="1089757" y="0"/>
                    </a:cubicBezTo>
                    <a:close/>
                  </a:path>
                </a:pathLst>
              </a:custGeom>
              <a:solidFill>
                <a:srgbClr val="F2B1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</p:grpSp>
        <p:grpSp>
          <p:nvGrpSpPr>
            <p:cNvPr id="7194" name="Google Shape;309;p9">
              <a:extLst>
                <a:ext uri="{FF2B5EF4-FFF2-40B4-BE49-F238E27FC236}">
                  <a16:creationId xmlns:a16="http://schemas.microsoft.com/office/drawing/2014/main" id="{18C5BE2A-C64D-43A2-A065-7CDFBF6185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5300" y="1902179"/>
              <a:ext cx="143863" cy="215990"/>
              <a:chOff x="9443882" y="2472406"/>
              <a:chExt cx="130500" cy="186600"/>
            </a:xfrm>
          </p:grpSpPr>
          <p:sp>
            <p:nvSpPr>
              <p:cNvPr id="7223" name="Google Shape;310;p9">
                <a:extLst>
                  <a:ext uri="{FF2B5EF4-FFF2-40B4-BE49-F238E27FC236}">
                    <a16:creationId xmlns:a16="http://schemas.microsoft.com/office/drawing/2014/main" id="{7C452C44-B614-40C1-8D9A-19914779E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3882" y="2472406"/>
                <a:ext cx="130500" cy="186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24" name="Google Shape;311;p9">
                <a:extLst>
                  <a:ext uri="{FF2B5EF4-FFF2-40B4-BE49-F238E27FC236}">
                    <a16:creationId xmlns:a16="http://schemas.microsoft.com/office/drawing/2014/main" id="{224DDC54-6CF4-459A-B976-3BC360396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29325" flipH="1">
                <a:off x="9472469" y="2494118"/>
                <a:ext cx="36111" cy="36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7195" name="Google Shape;312;p9">
              <a:extLst>
                <a:ext uri="{FF2B5EF4-FFF2-40B4-BE49-F238E27FC236}">
                  <a16:creationId xmlns:a16="http://schemas.microsoft.com/office/drawing/2014/main" id="{44D6D91B-95F2-4006-9B4F-97B7D3D82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7921" y="1915121"/>
              <a:ext cx="143863" cy="215990"/>
              <a:chOff x="9922853" y="2475516"/>
              <a:chExt cx="130500" cy="186600"/>
            </a:xfrm>
          </p:grpSpPr>
          <p:sp>
            <p:nvSpPr>
              <p:cNvPr id="7221" name="Google Shape;313;p9">
                <a:extLst>
                  <a:ext uri="{FF2B5EF4-FFF2-40B4-BE49-F238E27FC236}">
                    <a16:creationId xmlns:a16="http://schemas.microsoft.com/office/drawing/2014/main" id="{2D9B5AED-2A12-40EC-AEE2-7E777BD4E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2853" y="2475516"/>
                <a:ext cx="130500" cy="186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22" name="Google Shape;314;p9">
                <a:extLst>
                  <a:ext uri="{FF2B5EF4-FFF2-40B4-BE49-F238E27FC236}">
                    <a16:creationId xmlns:a16="http://schemas.microsoft.com/office/drawing/2014/main" id="{3DE5D720-49C1-44C1-95FC-F4349F5EF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429325" flipH="1">
                <a:off x="9942109" y="2497227"/>
                <a:ext cx="36111" cy="36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4" name="Google Shape;315;p9">
              <a:extLst>
                <a:ext uri="{FF2B5EF4-FFF2-40B4-BE49-F238E27FC236}">
                  <a16:creationId xmlns:a16="http://schemas.microsoft.com/office/drawing/2014/main" id="{0337AAE6-A683-47BA-B9E7-C4883518DD6D}"/>
                </a:ext>
              </a:extLst>
            </p:cNvPr>
            <p:cNvSpPr/>
            <p:nvPr/>
          </p:nvSpPr>
          <p:spPr>
            <a:xfrm rot="4244084">
              <a:off x="8211703" y="2668196"/>
              <a:ext cx="294365" cy="541334"/>
            </a:xfrm>
            <a:prstGeom prst="arc">
              <a:avLst>
                <a:gd name="adj1" fmla="val 16200000"/>
                <a:gd name="adj2" fmla="val 5601996"/>
              </a:avLst>
            </a:pr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60933" rIns="121900" bIns="60933" anchor="ctr"/>
            <a:lstStyle/>
            <a:p>
              <a:pPr algn="ctr">
                <a:defRPr/>
              </a:pPr>
              <a:endParaRPr sz="3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7" name="Google Shape;316;p9">
              <a:extLst>
                <a:ext uri="{FF2B5EF4-FFF2-40B4-BE49-F238E27FC236}">
                  <a16:creationId xmlns:a16="http://schemas.microsoft.com/office/drawing/2014/main" id="{C3537693-B39B-4CE5-A947-5C87548A35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9784">
              <a:off x="7395930" y="2573916"/>
              <a:ext cx="130687" cy="186636"/>
            </a:xfrm>
            <a:prstGeom prst="ellipse">
              <a:avLst/>
            </a:prstGeom>
            <a:solidFill>
              <a:srgbClr val="F7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8" name="Google Shape;317;p9">
              <a:extLst>
                <a:ext uri="{FF2B5EF4-FFF2-40B4-BE49-F238E27FC236}">
                  <a16:creationId xmlns:a16="http://schemas.microsoft.com/office/drawing/2014/main" id="{61D2A12E-1839-4BF2-89C1-21AADD7C95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60216" flipH="1">
              <a:off x="8590555" y="2559168"/>
              <a:ext cx="130687" cy="186636"/>
            </a:xfrm>
            <a:prstGeom prst="ellipse">
              <a:avLst/>
            </a:prstGeom>
            <a:solidFill>
              <a:srgbClr val="F7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199" name="Google Shape;318;p9">
              <a:extLst>
                <a:ext uri="{FF2B5EF4-FFF2-40B4-BE49-F238E27FC236}">
                  <a16:creationId xmlns:a16="http://schemas.microsoft.com/office/drawing/2014/main" id="{43F2D2BA-B0C2-4D43-AA0B-C59580BD2A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56088" flipH="1">
              <a:off x="8794866" y="1082972"/>
              <a:ext cx="330515" cy="599394"/>
            </a:xfrm>
            <a:prstGeom prst="ellipse">
              <a:avLst/>
            </a:prstGeom>
            <a:solidFill>
              <a:srgbClr val="F3F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200" name="Google Shape;319;p9">
              <a:extLst>
                <a:ext uri="{FF2B5EF4-FFF2-40B4-BE49-F238E27FC236}">
                  <a16:creationId xmlns:a16="http://schemas.microsoft.com/office/drawing/2014/main" id="{5CBE5818-2637-4926-BB4D-C9605131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4066" y="1425427"/>
              <a:ext cx="496249" cy="612721"/>
            </a:xfrm>
            <a:custGeom>
              <a:avLst/>
              <a:gdLst>
                <a:gd name="T0" fmla="*/ 194598 w 496249"/>
                <a:gd name="T1" fmla="*/ 0 h 612721"/>
                <a:gd name="T2" fmla="*/ 278696 w 496249"/>
                <a:gd name="T3" fmla="*/ 110225 h 612721"/>
                <a:gd name="T4" fmla="*/ 448275 w 496249"/>
                <a:gd name="T5" fmla="*/ 460773 h 612721"/>
                <a:gd name="T6" fmla="*/ 496249 w 496249"/>
                <a:gd name="T7" fmla="*/ 612721 h 612721"/>
                <a:gd name="T8" fmla="*/ 490670 w 496249"/>
                <a:gd name="T9" fmla="*/ 612392 h 612721"/>
                <a:gd name="T10" fmla="*/ 0 w 496249"/>
                <a:gd name="T11" fmla="*/ 260805 h 612721"/>
                <a:gd name="T12" fmla="*/ 179987 w 496249"/>
                <a:gd name="T13" fmla="*/ 7040 h 612721"/>
                <a:gd name="T14" fmla="*/ 194598 w 496249"/>
                <a:gd name="T15" fmla="*/ 0 h 6127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6249" h="612721" extrusionOk="0">
                  <a:moveTo>
                    <a:pt x="194598" y="0"/>
                  </a:moveTo>
                  <a:lnTo>
                    <a:pt x="278696" y="110225"/>
                  </a:lnTo>
                  <a:cubicBezTo>
                    <a:pt x="345640" y="213371"/>
                    <a:pt x="401524" y="331679"/>
                    <a:pt x="448275" y="460773"/>
                  </a:cubicBezTo>
                  <a:lnTo>
                    <a:pt x="496249" y="612721"/>
                  </a:lnTo>
                  <a:lnTo>
                    <a:pt x="490670" y="612392"/>
                  </a:lnTo>
                  <a:cubicBezTo>
                    <a:pt x="210645" y="578928"/>
                    <a:pt x="0" y="434233"/>
                    <a:pt x="0" y="260805"/>
                  </a:cubicBezTo>
                  <a:cubicBezTo>
                    <a:pt x="0" y="161704"/>
                    <a:pt x="68782" y="71984"/>
                    <a:pt x="179987" y="7040"/>
                  </a:cubicBezTo>
                  <a:lnTo>
                    <a:pt x="194598" y="0"/>
                  </a:lnTo>
                  <a:close/>
                </a:path>
              </a:pathLst>
            </a:cu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grpSp>
          <p:nvGrpSpPr>
            <p:cNvPr id="7201" name="Google Shape;320;p9">
              <a:extLst>
                <a:ext uri="{FF2B5EF4-FFF2-40B4-BE49-F238E27FC236}">
                  <a16:creationId xmlns:a16="http://schemas.microsoft.com/office/drawing/2014/main" id="{058EE5A5-47F3-4FD8-9BE9-672445039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0781" y="1063039"/>
              <a:ext cx="1140831" cy="1162116"/>
              <a:chOff x="6970781" y="1063039"/>
              <a:chExt cx="1140831" cy="1162116"/>
            </a:xfrm>
          </p:grpSpPr>
          <p:sp>
            <p:nvSpPr>
              <p:cNvPr id="7219" name="Google Shape;321;p9">
                <a:extLst>
                  <a:ext uri="{FF2B5EF4-FFF2-40B4-BE49-F238E27FC236}">
                    <a16:creationId xmlns:a16="http://schemas.microsoft.com/office/drawing/2014/main" id="{EE0EFFD8-C265-43A2-982B-060C6A3C9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43912">
                <a:off x="7147674" y="1058392"/>
                <a:ext cx="330515" cy="599394"/>
              </a:xfrm>
              <a:prstGeom prst="ellipse">
                <a:avLst/>
              </a:prstGeom>
              <a:solidFill>
                <a:srgbClr val="020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220" name="Google Shape;322;p9">
                <a:extLst>
                  <a:ext uri="{FF2B5EF4-FFF2-40B4-BE49-F238E27FC236}">
                    <a16:creationId xmlns:a16="http://schemas.microsoft.com/office/drawing/2014/main" id="{8A4CB255-AF00-4A93-A27B-32AB4CAC4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748" y="1095145"/>
                <a:ext cx="1001865" cy="1130010"/>
              </a:xfrm>
              <a:custGeom>
                <a:avLst/>
                <a:gdLst>
                  <a:gd name="T0" fmla="*/ 971064 w 1001865"/>
                  <a:gd name="T1" fmla="*/ 0 h 1130010"/>
                  <a:gd name="T2" fmla="*/ 976594 w 1001865"/>
                  <a:gd name="T3" fmla="*/ 22343 h 1130010"/>
                  <a:gd name="T4" fmla="*/ 997875 w 1001865"/>
                  <a:gd name="T5" fmla="*/ 220557 h 1130010"/>
                  <a:gd name="T6" fmla="*/ 987235 w 1001865"/>
                  <a:gd name="T7" fmla="*/ 337154 h 1130010"/>
                  <a:gd name="T8" fmla="*/ 859552 w 1001865"/>
                  <a:gd name="T9" fmla="*/ 407111 h 1130010"/>
                  <a:gd name="T10" fmla="*/ 436676 w 1001865"/>
                  <a:gd name="T11" fmla="*/ 481547 h 1130010"/>
                  <a:gd name="T12" fmla="*/ 476501 w 1001865"/>
                  <a:gd name="T13" fmla="*/ 826859 h 1130010"/>
                  <a:gd name="T14" fmla="*/ 444581 w 1001865"/>
                  <a:gd name="T15" fmla="*/ 1048392 h 1130010"/>
                  <a:gd name="T16" fmla="*/ 295616 w 1001865"/>
                  <a:gd name="T17" fmla="*/ 1130010 h 1130010"/>
                  <a:gd name="T18" fmla="*/ 26024 w 1001865"/>
                  <a:gd name="T19" fmla="*/ 1091296 h 1130010"/>
                  <a:gd name="T20" fmla="*/ 0 w 1001865"/>
                  <a:gd name="T21" fmla="*/ 1084524 h 1130010"/>
                  <a:gd name="T22" fmla="*/ 858 w 1001865"/>
                  <a:gd name="T23" fmla="*/ 1066193 h 1130010"/>
                  <a:gd name="T24" fmla="*/ 858 w 1001865"/>
                  <a:gd name="T25" fmla="*/ 972574 h 1130010"/>
                  <a:gd name="T26" fmla="*/ 875888 w 1001865"/>
                  <a:gd name="T27" fmla="*/ 5181 h 1130010"/>
                  <a:gd name="T28" fmla="*/ 971064 w 1001865"/>
                  <a:gd name="T29" fmla="*/ 0 h 11300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1865" h="1130010" extrusionOk="0">
                    <a:moveTo>
                      <a:pt x="971064" y="0"/>
                    </a:moveTo>
                    <a:lnTo>
                      <a:pt x="976594" y="22343"/>
                    </a:lnTo>
                    <a:cubicBezTo>
                      <a:pt x="987234" y="67038"/>
                      <a:pt x="996101" y="168088"/>
                      <a:pt x="997875" y="220557"/>
                    </a:cubicBezTo>
                    <a:cubicBezTo>
                      <a:pt x="999649" y="273025"/>
                      <a:pt x="1010289" y="306062"/>
                      <a:pt x="987235" y="337154"/>
                    </a:cubicBezTo>
                    <a:cubicBezTo>
                      <a:pt x="964181" y="368246"/>
                      <a:pt x="951311" y="383045"/>
                      <a:pt x="859552" y="407111"/>
                    </a:cubicBezTo>
                    <a:cubicBezTo>
                      <a:pt x="767792" y="431177"/>
                      <a:pt x="500519" y="411590"/>
                      <a:pt x="436676" y="481547"/>
                    </a:cubicBezTo>
                    <a:cubicBezTo>
                      <a:pt x="372834" y="551505"/>
                      <a:pt x="475183" y="732385"/>
                      <a:pt x="476501" y="826859"/>
                    </a:cubicBezTo>
                    <a:cubicBezTo>
                      <a:pt x="477818" y="921332"/>
                      <a:pt x="474728" y="997868"/>
                      <a:pt x="444581" y="1048392"/>
                    </a:cubicBezTo>
                    <a:cubicBezTo>
                      <a:pt x="414433" y="1098917"/>
                      <a:pt x="386058" y="1130010"/>
                      <a:pt x="295616" y="1130010"/>
                    </a:cubicBezTo>
                    <a:cubicBezTo>
                      <a:pt x="239090" y="1130010"/>
                      <a:pt x="120217" y="1113310"/>
                      <a:pt x="26024" y="1091296"/>
                    </a:cubicBezTo>
                    <a:lnTo>
                      <a:pt x="0" y="1084524"/>
                    </a:lnTo>
                    <a:lnTo>
                      <a:pt x="858" y="1066193"/>
                    </a:lnTo>
                    <a:lnTo>
                      <a:pt x="858" y="972574"/>
                    </a:lnTo>
                    <a:cubicBezTo>
                      <a:pt x="152144" y="494151"/>
                      <a:pt x="402531" y="57849"/>
                      <a:pt x="875888" y="5181"/>
                    </a:cubicBezTo>
                    <a:lnTo>
                      <a:pt x="971064" y="0"/>
                    </a:ln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</p:grpSp>
        <p:sp>
          <p:nvSpPr>
            <p:cNvPr id="7202" name="Google Shape;323;p9">
              <a:extLst>
                <a:ext uri="{FF2B5EF4-FFF2-40B4-BE49-F238E27FC236}">
                  <a16:creationId xmlns:a16="http://schemas.microsoft.com/office/drawing/2014/main" id="{D218D0EC-7DC1-421A-A7B3-221AAEF7CDB2}"/>
                </a:ext>
              </a:extLst>
            </p:cNvPr>
            <p:cNvSpPr>
              <a:spLocks/>
            </p:cNvSpPr>
            <p:nvPr/>
          </p:nvSpPr>
          <p:spPr bwMode="auto">
            <a:xfrm rot="2963922">
              <a:off x="9422344" y="2229086"/>
              <a:ext cx="710741" cy="448166"/>
            </a:xfrm>
            <a:custGeom>
              <a:avLst/>
              <a:gdLst>
                <a:gd name="T0" fmla="*/ 6 w 5139382"/>
                <a:gd name="T1" fmla="*/ 6354 h 2661424"/>
                <a:gd name="T2" fmla="*/ 6799 w 5139382"/>
                <a:gd name="T3" fmla="*/ 0 h 2661424"/>
                <a:gd name="T4" fmla="*/ 13593 w 5139382"/>
                <a:gd name="T5" fmla="*/ 6354 h 2661424"/>
                <a:gd name="T6" fmla="*/ 6799 w 5139382"/>
                <a:gd name="T7" fmla="*/ 12708 h 2661424"/>
                <a:gd name="T8" fmla="*/ 6 w 5139382"/>
                <a:gd name="T9" fmla="*/ 6354 h 2661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9382" h="2661424" extrusionOk="0">
                  <a:moveTo>
                    <a:pt x="2333" y="1330712"/>
                  </a:moveTo>
                  <a:cubicBezTo>
                    <a:pt x="-60444" y="588324"/>
                    <a:pt x="1152289" y="0"/>
                    <a:pt x="2570831" y="0"/>
                  </a:cubicBezTo>
                  <a:cubicBezTo>
                    <a:pt x="3989373" y="0"/>
                    <a:pt x="5123482" y="165412"/>
                    <a:pt x="5139329" y="1330712"/>
                  </a:cubicBezTo>
                  <a:cubicBezTo>
                    <a:pt x="5148487" y="2546764"/>
                    <a:pt x="3989373" y="2661424"/>
                    <a:pt x="2570831" y="2661424"/>
                  </a:cubicBezTo>
                  <a:cubicBezTo>
                    <a:pt x="1152289" y="2661424"/>
                    <a:pt x="65110" y="2073100"/>
                    <a:pt x="2333" y="1330712"/>
                  </a:cubicBezTo>
                  <a:close/>
                </a:path>
              </a:pathLst>
            </a:cu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sp>
          <p:nvSpPr>
            <p:cNvPr id="7203" name="Google Shape;324;p9">
              <a:extLst>
                <a:ext uri="{FF2B5EF4-FFF2-40B4-BE49-F238E27FC236}">
                  <a16:creationId xmlns:a16="http://schemas.microsoft.com/office/drawing/2014/main" id="{5752F9F6-00FB-4489-8CA8-E6A79580E400}"/>
                </a:ext>
              </a:extLst>
            </p:cNvPr>
            <p:cNvSpPr>
              <a:spLocks/>
            </p:cNvSpPr>
            <p:nvPr/>
          </p:nvSpPr>
          <p:spPr bwMode="auto">
            <a:xfrm rot="7654116">
              <a:off x="8968175" y="3291189"/>
              <a:ext cx="669822" cy="379315"/>
            </a:xfrm>
            <a:custGeom>
              <a:avLst/>
              <a:gdLst>
                <a:gd name="T0" fmla="*/ 21 w 5445303"/>
                <a:gd name="T1" fmla="*/ 3891 h 2661452"/>
                <a:gd name="T2" fmla="*/ 5354 w 5445303"/>
                <a:gd name="T3" fmla="*/ 0 h 2661452"/>
                <a:gd name="T4" fmla="*/ 10135 w 5445303"/>
                <a:gd name="T5" fmla="*/ 3852 h 2661452"/>
                <a:gd name="T6" fmla="*/ 5354 w 5445303"/>
                <a:gd name="T7" fmla="*/ 7705 h 2661452"/>
                <a:gd name="T8" fmla="*/ 21 w 5445303"/>
                <a:gd name="T9" fmla="*/ 3891 h 2661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5303" h="2661452" extrusionOk="0">
                  <a:moveTo>
                    <a:pt x="11124" y="1344067"/>
                  </a:moveTo>
                  <a:cubicBezTo>
                    <a:pt x="195014" y="481541"/>
                    <a:pt x="1971082" y="2243"/>
                    <a:pt x="2876773" y="21"/>
                  </a:cubicBezTo>
                  <a:cubicBezTo>
                    <a:pt x="3782464" y="-2201"/>
                    <a:pt x="5429424" y="165433"/>
                    <a:pt x="5445271" y="1330733"/>
                  </a:cubicBezTo>
                  <a:cubicBezTo>
                    <a:pt x="5454429" y="2546785"/>
                    <a:pt x="3782464" y="2659223"/>
                    <a:pt x="2876773" y="2661445"/>
                  </a:cubicBezTo>
                  <a:cubicBezTo>
                    <a:pt x="1971082" y="2663667"/>
                    <a:pt x="-172766" y="2206593"/>
                    <a:pt x="11124" y="1344067"/>
                  </a:cubicBezTo>
                  <a:close/>
                </a:path>
              </a:pathLst>
            </a:cu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sp>
          <p:nvSpPr>
            <p:cNvPr id="7204" name="Google Shape;325;p9">
              <a:extLst>
                <a:ext uri="{FF2B5EF4-FFF2-40B4-BE49-F238E27FC236}">
                  <a16:creationId xmlns:a16="http://schemas.microsoft.com/office/drawing/2014/main" id="{E52841CA-3F4D-4E99-859D-E64DD3C674C4}"/>
                </a:ext>
              </a:extLst>
            </p:cNvPr>
            <p:cNvSpPr>
              <a:spLocks/>
            </p:cNvSpPr>
            <p:nvPr/>
          </p:nvSpPr>
          <p:spPr bwMode="auto">
            <a:xfrm rot="9867818">
              <a:off x="9993972" y="2378953"/>
              <a:ext cx="1334205" cy="1430661"/>
            </a:xfrm>
            <a:custGeom>
              <a:avLst/>
              <a:gdLst>
                <a:gd name="T0" fmla="*/ 10253 w 1066767"/>
                <a:gd name="T1" fmla="*/ 2178013 h 1044633"/>
                <a:gd name="T2" fmla="*/ 587330 w 1066767"/>
                <a:gd name="T3" fmla="*/ 2683141 h 1044633"/>
                <a:gd name="T4" fmla="*/ 856634 w 1066767"/>
                <a:gd name="T5" fmla="*/ 2506347 h 1044633"/>
                <a:gd name="T6" fmla="*/ 914340 w 1066767"/>
                <a:gd name="T7" fmla="*/ 2026474 h 1044633"/>
                <a:gd name="T8" fmla="*/ 842344 w 1066767"/>
                <a:gd name="T9" fmla="*/ 1278482 h 1044633"/>
                <a:gd name="T10" fmla="*/ 1837664 w 1066767"/>
                <a:gd name="T11" fmla="*/ 965705 h 1044633"/>
                <a:gd name="T12" fmla="*/ 1525109 w 1066767"/>
                <a:gd name="T13" fmla="*/ 3477 h 1044633"/>
                <a:gd name="T14" fmla="*/ 319172 w 1066767"/>
                <a:gd name="T15" fmla="*/ 763728 h 1044633"/>
                <a:gd name="T16" fmla="*/ 10253 w 1066767"/>
                <a:gd name="T17" fmla="*/ 2178013 h 10446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6767" h="1044633" extrusionOk="0">
                  <a:moveTo>
                    <a:pt x="5241" y="847894"/>
                  </a:moveTo>
                  <a:cubicBezTo>
                    <a:pt x="28085" y="972431"/>
                    <a:pt x="195730" y="1042600"/>
                    <a:pt x="300209" y="1044539"/>
                  </a:cubicBezTo>
                  <a:cubicBezTo>
                    <a:pt x="404688" y="1046478"/>
                    <a:pt x="410003" y="1018319"/>
                    <a:pt x="437861" y="975713"/>
                  </a:cubicBezTo>
                  <a:cubicBezTo>
                    <a:pt x="465719" y="933107"/>
                    <a:pt x="468574" y="868567"/>
                    <a:pt x="467357" y="788900"/>
                  </a:cubicBezTo>
                  <a:cubicBezTo>
                    <a:pt x="466140" y="709233"/>
                    <a:pt x="351899" y="566535"/>
                    <a:pt x="430557" y="497709"/>
                  </a:cubicBezTo>
                  <a:cubicBezTo>
                    <a:pt x="509215" y="428883"/>
                    <a:pt x="754485" y="527965"/>
                    <a:pt x="939306" y="375946"/>
                  </a:cubicBezTo>
                  <a:cubicBezTo>
                    <a:pt x="1124127" y="223927"/>
                    <a:pt x="1137613" y="19784"/>
                    <a:pt x="779546" y="1354"/>
                  </a:cubicBezTo>
                  <a:cubicBezTo>
                    <a:pt x="421479" y="-17076"/>
                    <a:pt x="292193" y="156227"/>
                    <a:pt x="163142" y="297317"/>
                  </a:cubicBezTo>
                  <a:cubicBezTo>
                    <a:pt x="34091" y="438407"/>
                    <a:pt x="-17603" y="723357"/>
                    <a:pt x="5241" y="847894"/>
                  </a:cubicBezTo>
                  <a:close/>
                </a:path>
              </a:pathLst>
            </a:cu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sp>
          <p:nvSpPr>
            <p:cNvPr id="7205" name="Google Shape;326;p9">
              <a:extLst>
                <a:ext uri="{FF2B5EF4-FFF2-40B4-BE49-F238E27FC236}">
                  <a16:creationId xmlns:a16="http://schemas.microsoft.com/office/drawing/2014/main" id="{84CE5F38-3F1F-4E66-A0FA-FC43D1D3956F}"/>
                </a:ext>
              </a:extLst>
            </p:cNvPr>
            <p:cNvSpPr>
              <a:spLocks/>
            </p:cNvSpPr>
            <p:nvPr/>
          </p:nvSpPr>
          <p:spPr bwMode="auto">
            <a:xfrm rot="-10411987">
              <a:off x="7816568" y="3405302"/>
              <a:ext cx="635424" cy="602095"/>
            </a:xfrm>
            <a:custGeom>
              <a:avLst/>
              <a:gdLst>
                <a:gd name="T0" fmla="*/ 586705 w 636152"/>
                <a:gd name="T1" fmla="*/ 591831 h 602785"/>
                <a:gd name="T2" fmla="*/ 422275 w 636152"/>
                <a:gd name="T3" fmla="*/ 600718 h 602785"/>
                <a:gd name="T4" fmla="*/ 385 w 636152"/>
                <a:gd name="T5" fmla="*/ 280406 h 602785"/>
                <a:gd name="T6" fmla="*/ 183672 w 636152"/>
                <a:gd name="T7" fmla="*/ 14326 h 602785"/>
                <a:gd name="T8" fmla="*/ 219317 w 636152"/>
                <a:gd name="T9" fmla="*/ 0 h 602785"/>
                <a:gd name="T10" fmla="*/ 272016 w 636152"/>
                <a:gd name="T11" fmla="*/ 21379 h 602785"/>
                <a:gd name="T12" fmla="*/ 629676 w 636152"/>
                <a:gd name="T13" fmla="*/ 543547 h 602785"/>
                <a:gd name="T14" fmla="*/ 633971 w 636152"/>
                <a:gd name="T15" fmla="*/ 581779 h 602785"/>
                <a:gd name="T16" fmla="*/ 586705 w 636152"/>
                <a:gd name="T17" fmla="*/ 591831 h 6027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6152" h="602785" extrusionOk="0">
                  <a:moveTo>
                    <a:pt x="588724" y="593868"/>
                  </a:moveTo>
                  <a:cubicBezTo>
                    <a:pt x="537958" y="601054"/>
                    <a:pt x="482179" y="602785"/>
                    <a:pt x="423728" y="602785"/>
                  </a:cubicBezTo>
                  <a:cubicBezTo>
                    <a:pt x="189922" y="602785"/>
                    <a:pt x="10732" y="460684"/>
                    <a:pt x="385" y="281371"/>
                  </a:cubicBezTo>
                  <a:cubicBezTo>
                    <a:pt x="-6082" y="169300"/>
                    <a:pt x="69572" y="71766"/>
                    <a:pt x="184304" y="14374"/>
                  </a:cubicBezTo>
                  <a:lnTo>
                    <a:pt x="220072" y="0"/>
                  </a:lnTo>
                  <a:lnTo>
                    <a:pt x="272952" y="21453"/>
                  </a:lnTo>
                  <a:cubicBezTo>
                    <a:pt x="465278" y="122138"/>
                    <a:pt x="605783" y="313452"/>
                    <a:pt x="631842" y="545418"/>
                  </a:cubicBezTo>
                  <a:lnTo>
                    <a:pt x="636152" y="583781"/>
                  </a:lnTo>
                  <a:lnTo>
                    <a:pt x="588724" y="593868"/>
                  </a:lnTo>
                  <a:close/>
                </a:path>
              </a:pathLst>
            </a:cu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/>
            <a:p>
              <a:endParaRPr lang="en-US" sz="3867"/>
            </a:p>
          </p:txBody>
        </p:sp>
        <p:sp>
          <p:nvSpPr>
            <p:cNvPr id="7206" name="Google Shape;327;p9">
              <a:extLst>
                <a:ext uri="{FF2B5EF4-FFF2-40B4-BE49-F238E27FC236}">
                  <a16:creationId xmlns:a16="http://schemas.microsoft.com/office/drawing/2014/main" id="{123435F6-484D-42B1-BF76-8692F3480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408" y="3778821"/>
              <a:ext cx="442500" cy="7353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207" name="Google Shape;328;p9">
              <a:extLst>
                <a:ext uri="{FF2B5EF4-FFF2-40B4-BE49-F238E27FC236}">
                  <a16:creationId xmlns:a16="http://schemas.microsoft.com/office/drawing/2014/main" id="{C1C67F8C-EE6D-4B89-87FC-2F354ED51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9824" y="3536950"/>
              <a:ext cx="442500" cy="10449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208" name="Google Shape;329;p9">
              <a:extLst>
                <a:ext uri="{FF2B5EF4-FFF2-40B4-BE49-F238E27FC236}">
                  <a16:creationId xmlns:a16="http://schemas.microsoft.com/office/drawing/2014/main" id="{BDCD7033-896D-4620-9DF5-0968AF142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9691" y="4385639"/>
              <a:ext cx="3661766" cy="333918"/>
              <a:chOff x="8657321" y="4116901"/>
              <a:chExt cx="1962887" cy="281289"/>
            </a:xfrm>
          </p:grpSpPr>
          <p:sp>
            <p:nvSpPr>
              <p:cNvPr id="7215" name="Google Shape;330;p9">
                <a:extLst>
                  <a:ext uri="{FF2B5EF4-FFF2-40B4-BE49-F238E27FC236}">
                    <a16:creationId xmlns:a16="http://schemas.microsoft.com/office/drawing/2014/main" id="{C9A265C3-24DF-408D-91BE-AE113235E61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8659059" y="4115162"/>
                <a:ext cx="266541" cy="270018"/>
              </a:xfrm>
              <a:custGeom>
                <a:avLst/>
                <a:gdLst>
                  <a:gd name="T0" fmla="*/ 7038 w 1640253"/>
                  <a:gd name="T1" fmla="*/ 6730 h 1661652"/>
                  <a:gd name="T2" fmla="*/ 7038 w 1640253"/>
                  <a:gd name="T3" fmla="*/ 6730 h 1661652"/>
                  <a:gd name="T4" fmla="*/ 5275 w 1640253"/>
                  <a:gd name="T5" fmla="*/ 3712 h 1661652"/>
                  <a:gd name="T6" fmla="*/ 5263 w 1640253"/>
                  <a:gd name="T7" fmla="*/ 3438 h 1661652"/>
                  <a:gd name="T8" fmla="*/ 5253 w 1640253"/>
                  <a:gd name="T9" fmla="*/ 3438 h 1661652"/>
                  <a:gd name="T10" fmla="*/ 5254 w 1640253"/>
                  <a:gd name="T11" fmla="*/ 3418 h 1661652"/>
                  <a:gd name="T12" fmla="*/ 7017 w 1640253"/>
                  <a:gd name="T13" fmla="*/ 400 h 1661652"/>
                  <a:gd name="T14" fmla="*/ 7017 w 1640253"/>
                  <a:gd name="T15" fmla="*/ 400 h 1661652"/>
                  <a:gd name="T16" fmla="*/ 4885 w 1640253"/>
                  <a:gd name="T17" fmla="*/ 0 h 1661652"/>
                  <a:gd name="T18" fmla="*/ 4885 w 1640253"/>
                  <a:gd name="T19" fmla="*/ 0 h 1661652"/>
                  <a:gd name="T20" fmla="*/ 0 w 1640253"/>
                  <a:gd name="T21" fmla="*/ 2153 h 1661652"/>
                  <a:gd name="T22" fmla="*/ 1115 w 1640253"/>
                  <a:gd name="T23" fmla="*/ 3522 h 1661652"/>
                  <a:gd name="T24" fmla="*/ 1215 w 1640253"/>
                  <a:gd name="T25" fmla="*/ 3570 h 1661652"/>
                  <a:gd name="T26" fmla="*/ 1137 w 1640253"/>
                  <a:gd name="T27" fmla="*/ 3608 h 1661652"/>
                  <a:gd name="T28" fmla="*/ 21 w 1640253"/>
                  <a:gd name="T29" fmla="*/ 4978 h 1661652"/>
                  <a:gd name="T30" fmla="*/ 4906 w 1640253"/>
                  <a:gd name="T31" fmla="*/ 7130 h 1661652"/>
                  <a:gd name="T32" fmla="*/ 4906 w 1640253"/>
                  <a:gd name="T33" fmla="*/ 7130 h 1661652"/>
                  <a:gd name="T34" fmla="*/ 7038 w 1640253"/>
                  <a:gd name="T35" fmla="*/ 6730 h 16616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lnTo>
                      <a:pt x="1640253" y="15684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  <p:sp>
            <p:nvSpPr>
              <p:cNvPr id="7216" name="Google Shape;331;p9">
                <a:extLst>
                  <a:ext uri="{FF2B5EF4-FFF2-40B4-BE49-F238E27FC236}">
                    <a16:creationId xmlns:a16="http://schemas.microsoft.com/office/drawing/2014/main" id="{DC63B43E-CE7A-4A42-B126-12A46CB6E01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154171" y="4129910"/>
                <a:ext cx="266541" cy="270018"/>
              </a:xfrm>
              <a:custGeom>
                <a:avLst/>
                <a:gdLst>
                  <a:gd name="T0" fmla="*/ 7038 w 1640253"/>
                  <a:gd name="T1" fmla="*/ 6730 h 1661652"/>
                  <a:gd name="T2" fmla="*/ 7038 w 1640253"/>
                  <a:gd name="T3" fmla="*/ 6730 h 1661652"/>
                  <a:gd name="T4" fmla="*/ 5275 w 1640253"/>
                  <a:gd name="T5" fmla="*/ 3712 h 1661652"/>
                  <a:gd name="T6" fmla="*/ 5263 w 1640253"/>
                  <a:gd name="T7" fmla="*/ 3438 h 1661652"/>
                  <a:gd name="T8" fmla="*/ 5253 w 1640253"/>
                  <a:gd name="T9" fmla="*/ 3438 h 1661652"/>
                  <a:gd name="T10" fmla="*/ 5254 w 1640253"/>
                  <a:gd name="T11" fmla="*/ 3418 h 1661652"/>
                  <a:gd name="T12" fmla="*/ 7017 w 1640253"/>
                  <a:gd name="T13" fmla="*/ 400 h 1661652"/>
                  <a:gd name="T14" fmla="*/ 7017 w 1640253"/>
                  <a:gd name="T15" fmla="*/ 400 h 1661652"/>
                  <a:gd name="T16" fmla="*/ 4885 w 1640253"/>
                  <a:gd name="T17" fmla="*/ 0 h 1661652"/>
                  <a:gd name="T18" fmla="*/ 4885 w 1640253"/>
                  <a:gd name="T19" fmla="*/ 0 h 1661652"/>
                  <a:gd name="T20" fmla="*/ 0 w 1640253"/>
                  <a:gd name="T21" fmla="*/ 2153 h 1661652"/>
                  <a:gd name="T22" fmla="*/ 1115 w 1640253"/>
                  <a:gd name="T23" fmla="*/ 3522 h 1661652"/>
                  <a:gd name="T24" fmla="*/ 1215 w 1640253"/>
                  <a:gd name="T25" fmla="*/ 3570 h 1661652"/>
                  <a:gd name="T26" fmla="*/ 1137 w 1640253"/>
                  <a:gd name="T27" fmla="*/ 3608 h 1661652"/>
                  <a:gd name="T28" fmla="*/ 21 w 1640253"/>
                  <a:gd name="T29" fmla="*/ 4978 h 1661652"/>
                  <a:gd name="T30" fmla="*/ 4906 w 1640253"/>
                  <a:gd name="T31" fmla="*/ 7130 h 1661652"/>
                  <a:gd name="T32" fmla="*/ 4906 w 1640253"/>
                  <a:gd name="T33" fmla="*/ 7130 h 1661652"/>
                  <a:gd name="T34" fmla="*/ 7038 w 1640253"/>
                  <a:gd name="T35" fmla="*/ 6730 h 16616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lnTo>
                      <a:pt x="1640253" y="15684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  <p:sp>
            <p:nvSpPr>
              <p:cNvPr id="7217" name="Google Shape;332;p9">
                <a:extLst>
                  <a:ext uri="{FF2B5EF4-FFF2-40B4-BE49-F238E27FC236}">
                    <a16:creationId xmlns:a16="http://schemas.microsoft.com/office/drawing/2014/main" id="{F5499245-B72F-41F1-825F-78F592ECDD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909484" y="4124994"/>
                <a:ext cx="266541" cy="270018"/>
              </a:xfrm>
              <a:custGeom>
                <a:avLst/>
                <a:gdLst>
                  <a:gd name="T0" fmla="*/ 7038 w 1640253"/>
                  <a:gd name="T1" fmla="*/ 6730 h 1661652"/>
                  <a:gd name="T2" fmla="*/ 7038 w 1640253"/>
                  <a:gd name="T3" fmla="*/ 6730 h 1661652"/>
                  <a:gd name="T4" fmla="*/ 5275 w 1640253"/>
                  <a:gd name="T5" fmla="*/ 3712 h 1661652"/>
                  <a:gd name="T6" fmla="*/ 5263 w 1640253"/>
                  <a:gd name="T7" fmla="*/ 3438 h 1661652"/>
                  <a:gd name="T8" fmla="*/ 5253 w 1640253"/>
                  <a:gd name="T9" fmla="*/ 3438 h 1661652"/>
                  <a:gd name="T10" fmla="*/ 5254 w 1640253"/>
                  <a:gd name="T11" fmla="*/ 3418 h 1661652"/>
                  <a:gd name="T12" fmla="*/ 7017 w 1640253"/>
                  <a:gd name="T13" fmla="*/ 400 h 1661652"/>
                  <a:gd name="T14" fmla="*/ 7017 w 1640253"/>
                  <a:gd name="T15" fmla="*/ 400 h 1661652"/>
                  <a:gd name="T16" fmla="*/ 4885 w 1640253"/>
                  <a:gd name="T17" fmla="*/ 0 h 1661652"/>
                  <a:gd name="T18" fmla="*/ 4885 w 1640253"/>
                  <a:gd name="T19" fmla="*/ 0 h 1661652"/>
                  <a:gd name="T20" fmla="*/ 0 w 1640253"/>
                  <a:gd name="T21" fmla="*/ 2153 h 1661652"/>
                  <a:gd name="T22" fmla="*/ 1115 w 1640253"/>
                  <a:gd name="T23" fmla="*/ 3522 h 1661652"/>
                  <a:gd name="T24" fmla="*/ 1215 w 1640253"/>
                  <a:gd name="T25" fmla="*/ 3570 h 1661652"/>
                  <a:gd name="T26" fmla="*/ 1137 w 1640253"/>
                  <a:gd name="T27" fmla="*/ 3608 h 1661652"/>
                  <a:gd name="T28" fmla="*/ 21 w 1640253"/>
                  <a:gd name="T29" fmla="*/ 4978 h 1661652"/>
                  <a:gd name="T30" fmla="*/ 4906 w 1640253"/>
                  <a:gd name="T31" fmla="*/ 7130 h 1661652"/>
                  <a:gd name="T32" fmla="*/ 4906 w 1640253"/>
                  <a:gd name="T33" fmla="*/ 7130 h 1661652"/>
                  <a:gd name="T34" fmla="*/ 7038 w 1640253"/>
                  <a:gd name="T35" fmla="*/ 6730 h 16616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lnTo>
                      <a:pt x="1640253" y="15684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  <p:sp>
            <p:nvSpPr>
              <p:cNvPr id="7218" name="Google Shape;333;p9">
                <a:extLst>
                  <a:ext uri="{FF2B5EF4-FFF2-40B4-BE49-F238E27FC236}">
                    <a16:creationId xmlns:a16="http://schemas.microsoft.com/office/drawing/2014/main" id="{39F7A2B2-F4C4-4DE0-AC77-4A961F44E3D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10351928" y="4124994"/>
                <a:ext cx="266541" cy="270018"/>
              </a:xfrm>
              <a:custGeom>
                <a:avLst/>
                <a:gdLst>
                  <a:gd name="T0" fmla="*/ 7038 w 1640253"/>
                  <a:gd name="T1" fmla="*/ 6730 h 1661652"/>
                  <a:gd name="T2" fmla="*/ 7038 w 1640253"/>
                  <a:gd name="T3" fmla="*/ 6730 h 1661652"/>
                  <a:gd name="T4" fmla="*/ 5275 w 1640253"/>
                  <a:gd name="T5" fmla="*/ 3712 h 1661652"/>
                  <a:gd name="T6" fmla="*/ 5263 w 1640253"/>
                  <a:gd name="T7" fmla="*/ 3438 h 1661652"/>
                  <a:gd name="T8" fmla="*/ 5253 w 1640253"/>
                  <a:gd name="T9" fmla="*/ 3438 h 1661652"/>
                  <a:gd name="T10" fmla="*/ 5254 w 1640253"/>
                  <a:gd name="T11" fmla="*/ 3418 h 1661652"/>
                  <a:gd name="T12" fmla="*/ 7017 w 1640253"/>
                  <a:gd name="T13" fmla="*/ 400 h 1661652"/>
                  <a:gd name="T14" fmla="*/ 7017 w 1640253"/>
                  <a:gd name="T15" fmla="*/ 400 h 1661652"/>
                  <a:gd name="T16" fmla="*/ 4885 w 1640253"/>
                  <a:gd name="T17" fmla="*/ 0 h 1661652"/>
                  <a:gd name="T18" fmla="*/ 4885 w 1640253"/>
                  <a:gd name="T19" fmla="*/ 0 h 1661652"/>
                  <a:gd name="T20" fmla="*/ 0 w 1640253"/>
                  <a:gd name="T21" fmla="*/ 2153 h 1661652"/>
                  <a:gd name="T22" fmla="*/ 1115 w 1640253"/>
                  <a:gd name="T23" fmla="*/ 3522 h 1661652"/>
                  <a:gd name="T24" fmla="*/ 1215 w 1640253"/>
                  <a:gd name="T25" fmla="*/ 3570 h 1661652"/>
                  <a:gd name="T26" fmla="*/ 1137 w 1640253"/>
                  <a:gd name="T27" fmla="*/ 3608 h 1661652"/>
                  <a:gd name="T28" fmla="*/ 21 w 1640253"/>
                  <a:gd name="T29" fmla="*/ 4978 h 1661652"/>
                  <a:gd name="T30" fmla="*/ 4906 w 1640253"/>
                  <a:gd name="T31" fmla="*/ 7130 h 1661652"/>
                  <a:gd name="T32" fmla="*/ 4906 w 1640253"/>
                  <a:gd name="T33" fmla="*/ 7130 h 1661652"/>
                  <a:gd name="T34" fmla="*/ 7038 w 1640253"/>
                  <a:gd name="T35" fmla="*/ 6730 h 16616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lnTo>
                      <a:pt x="1640253" y="156846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60933" rIns="121900" bIns="60933" anchor="ctr"/>
              <a:lstStyle/>
              <a:p>
                <a:endParaRPr lang="en-US" sz="3867"/>
              </a:p>
            </p:txBody>
          </p:sp>
        </p:grpSp>
        <p:sp>
          <p:nvSpPr>
            <p:cNvPr id="67" name="Google Shape;334;p9">
              <a:extLst>
                <a:ext uri="{FF2B5EF4-FFF2-40B4-BE49-F238E27FC236}">
                  <a16:creationId xmlns:a16="http://schemas.microsoft.com/office/drawing/2014/main" id="{0A0F084F-B801-438B-8649-5EFA254A260E}"/>
                </a:ext>
              </a:extLst>
            </p:cNvPr>
            <p:cNvSpPr/>
            <p:nvPr/>
          </p:nvSpPr>
          <p:spPr>
            <a:xfrm rot="-9406495">
              <a:off x="10506845" y="4097662"/>
              <a:ext cx="168857" cy="2653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B4D5"/>
            </a:solidFill>
            <a:ln>
              <a:noFill/>
            </a:ln>
          </p:spPr>
          <p:txBody>
            <a:bodyPr spcFirstLastPara="1" lIns="121900" tIns="60933" rIns="121900" bIns="60933" anchor="ctr"/>
            <a:lstStyle/>
            <a:p>
              <a:pPr algn="ctr">
                <a:defRPr/>
              </a:pPr>
              <a:endParaRPr sz="3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35;p9">
              <a:extLst>
                <a:ext uri="{FF2B5EF4-FFF2-40B4-BE49-F238E27FC236}">
                  <a16:creationId xmlns:a16="http://schemas.microsoft.com/office/drawing/2014/main" id="{AB1DED09-6177-4FB7-BBCA-28FF1C50F6B4}"/>
                </a:ext>
              </a:extLst>
            </p:cNvPr>
            <p:cNvSpPr/>
            <p:nvPr/>
          </p:nvSpPr>
          <p:spPr>
            <a:xfrm rot="10800000">
              <a:off x="10760132" y="4184726"/>
              <a:ext cx="168857" cy="2611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2B4D5"/>
            </a:solidFill>
            <a:ln>
              <a:noFill/>
            </a:ln>
          </p:spPr>
          <p:txBody>
            <a:bodyPr spcFirstLastPara="1" lIns="121900" tIns="60933" rIns="121900" bIns="60933" anchor="ctr"/>
            <a:lstStyle/>
            <a:p>
              <a:pPr algn="ctr">
                <a:defRPr/>
              </a:pPr>
              <a:endParaRPr sz="3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36;p9">
              <a:extLst>
                <a:ext uri="{FF2B5EF4-FFF2-40B4-BE49-F238E27FC236}">
                  <a16:creationId xmlns:a16="http://schemas.microsoft.com/office/drawing/2014/main" id="{8216B586-AC36-407F-9232-CDEFAB6DD91E}"/>
                </a:ext>
              </a:extLst>
            </p:cNvPr>
            <p:cNvSpPr/>
            <p:nvPr/>
          </p:nvSpPr>
          <p:spPr>
            <a:xfrm rot="-3834701">
              <a:off x="11396340" y="1874439"/>
              <a:ext cx="356553" cy="764823"/>
            </a:xfrm>
            <a:prstGeom prst="arc">
              <a:avLst>
                <a:gd name="adj1" fmla="val 16200000"/>
                <a:gd name="adj2" fmla="val 5601996"/>
              </a:avLst>
            </a:prstGeom>
            <a:noFill/>
            <a:ln w="28575" cap="rnd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60933" rIns="121900" bIns="60933" anchor="ctr"/>
            <a:lstStyle/>
            <a:p>
              <a:pPr algn="ctr">
                <a:defRPr/>
              </a:pPr>
              <a:endParaRPr sz="3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2" name="Google Shape;337;p9">
              <a:extLst>
                <a:ext uri="{FF2B5EF4-FFF2-40B4-BE49-F238E27FC236}">
                  <a16:creationId xmlns:a16="http://schemas.microsoft.com/office/drawing/2014/main" id="{3A7CA484-9591-43A6-852A-15C813513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0147">
              <a:off x="11857641" y="2389232"/>
              <a:ext cx="45829" cy="295095"/>
            </a:xfrm>
            <a:prstGeom prst="roundRect">
              <a:avLst>
                <a:gd name="adj" fmla="val 50000"/>
              </a:avLst>
            </a:pr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213" name="Google Shape;338;p9">
              <a:extLst>
                <a:ext uri="{FF2B5EF4-FFF2-40B4-BE49-F238E27FC236}">
                  <a16:creationId xmlns:a16="http://schemas.microsoft.com/office/drawing/2014/main" id="{B5FFCC7A-55A6-4493-8AE9-F4E06C6D4B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839">
              <a:off x="11921602" y="2394101"/>
              <a:ext cx="45742" cy="294860"/>
            </a:xfrm>
            <a:prstGeom prst="roundRect">
              <a:avLst>
                <a:gd name="adj" fmla="val 50000"/>
              </a:avLst>
            </a:pr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214" name="Google Shape;339;p9">
              <a:extLst>
                <a:ext uri="{FF2B5EF4-FFF2-40B4-BE49-F238E27FC236}">
                  <a16:creationId xmlns:a16="http://schemas.microsoft.com/office/drawing/2014/main" id="{71194784-A7B9-4281-BC05-F0EA31BD42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26786">
              <a:off x="11983912" y="2369594"/>
              <a:ext cx="45586" cy="295025"/>
            </a:xfrm>
            <a:prstGeom prst="roundRect">
              <a:avLst>
                <a:gd name="adj" fmla="val 50000"/>
              </a:avLst>
            </a:prstGeom>
            <a:solidFill>
              <a:srgbClr val="020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60933" rIns="121900" bIns="60933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Bay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ThanhDiaB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xit" presetSubtype="3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44615" y="4171880"/>
            <a:ext cx="12212497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trò chơi: Truyền tin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365024" y="2616264"/>
            <a:ext cx="11471154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8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 động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815686" y="643143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228479" y="6415908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98438" y="3733800"/>
            <a:ext cx="16078200" cy="20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PHÉP CHIA HẾT, PHÉP CHIA CÓ DƯ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1D1E8-6271-412D-A330-59C6ABB54C91}"/>
              </a:ext>
            </a:extLst>
          </p:cNvPr>
          <p:cNvSpPr txBox="1"/>
          <p:nvPr/>
        </p:nvSpPr>
        <p:spPr>
          <a:xfrm>
            <a:off x="4070492" y="1786127"/>
            <a:ext cx="81356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 </a:t>
            </a:r>
          </a:p>
        </p:txBody>
      </p:sp>
    </p:spTree>
    <p:extLst>
      <p:ext uri="{BB962C8B-B14F-4D97-AF65-F5344CB8AC3E}">
        <p14:creationId xmlns:p14="http://schemas.microsoft.com/office/powerpoint/2010/main" val="15660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657590"/>
            <a:ext cx="3079776" cy="681454"/>
            <a:chOff x="1470819" y="1943100"/>
            <a:chExt cx="307977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000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43207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96DCD52-8F2C-6A78-A70F-A3724DF75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1957146"/>
            <a:ext cx="13792200" cy="52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Group 2">
            <a:extLst>
              <a:ext uri="{FF2B5EF4-FFF2-40B4-BE49-F238E27FC236}">
                <a16:creationId xmlns:a16="http://schemas.microsoft.com/office/drawing/2014/main" id="{B105D3E0-42A8-5CA5-62F8-F71BE3EF2EF7}"/>
              </a:ext>
            </a:extLst>
          </p:cNvPr>
          <p:cNvGrpSpPr>
            <a:grpSpLocks/>
          </p:cNvGrpSpPr>
          <p:nvPr/>
        </p:nvGrpSpPr>
        <p:grpSpPr bwMode="auto">
          <a:xfrm>
            <a:off x="300303" y="2719244"/>
            <a:ext cx="15748000" cy="5665198"/>
            <a:chOff x="897400" y="1578422"/>
            <a:chExt cx="10196960" cy="4247655"/>
          </a:xfrm>
        </p:grpSpPr>
        <p:pic>
          <p:nvPicPr>
            <p:cNvPr id="58415" name="Picture 3">
              <a:extLst>
                <a:ext uri="{FF2B5EF4-FFF2-40B4-BE49-F238E27FC236}">
                  <a16:creationId xmlns:a16="http://schemas.microsoft.com/office/drawing/2014/main" id="{A1EE5831-57A4-5FD6-F895-132771201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243136" y="2246937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6" name="Picture 4">
              <a:extLst>
                <a:ext uri="{FF2B5EF4-FFF2-40B4-BE49-F238E27FC236}">
                  <a16:creationId xmlns:a16="http://schemas.microsoft.com/office/drawing/2014/main" id="{E1877A78-7DE4-1968-2194-E45F14EA5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3151971" y="2232686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7" name="Picture 5">
              <a:extLst>
                <a:ext uri="{FF2B5EF4-FFF2-40B4-BE49-F238E27FC236}">
                  <a16:creationId xmlns:a16="http://schemas.microsoft.com/office/drawing/2014/main" id="{4A00B6F2-F37B-75DD-C0BD-62D8E1DAA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6067510" y="2233493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8" name="Picture 6">
              <a:extLst>
                <a:ext uri="{FF2B5EF4-FFF2-40B4-BE49-F238E27FC236}">
                  <a16:creationId xmlns:a16="http://schemas.microsoft.com/office/drawing/2014/main" id="{51630E1E-0BD5-B167-0A26-69C47F931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8" r="64758"/>
            <a:stretch>
              <a:fillRect/>
            </a:stretch>
          </p:blipFill>
          <p:spPr bwMode="auto">
            <a:xfrm rot="5400000">
              <a:off x="8233093" y="2950558"/>
              <a:ext cx="4233404" cy="148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2" name="Group 7">
            <a:extLst>
              <a:ext uri="{FF2B5EF4-FFF2-40B4-BE49-F238E27FC236}">
                <a16:creationId xmlns:a16="http://schemas.microsoft.com/office/drawing/2014/main" id="{FAEEC76D-8251-E128-84B8-29E4A58858AE}"/>
              </a:ext>
            </a:extLst>
          </p:cNvPr>
          <p:cNvGrpSpPr>
            <a:grpSpLocks/>
          </p:cNvGrpSpPr>
          <p:nvPr/>
        </p:nvGrpSpPr>
        <p:grpSpPr bwMode="auto">
          <a:xfrm>
            <a:off x="73819" y="3429000"/>
            <a:ext cx="2273300" cy="1519767"/>
            <a:chOff x="656295" y="1947585"/>
            <a:chExt cx="1703543" cy="1140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C1D55-0050-EBB3-3A8D-735E13D45D1E}"/>
                </a:ext>
              </a:extLst>
            </p:cNvPr>
            <p:cNvSpPr txBox="1"/>
            <p:nvPr/>
          </p:nvSpPr>
          <p:spPr>
            <a:xfrm>
              <a:off x="656295" y="1947585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FF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18</a:t>
              </a:r>
              <a:endParaRPr lang="en-US" sz="4977" b="1" kern="0" dirty="0">
                <a:solidFill>
                  <a:srgbClr val="FF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FBA1-15BF-8E21-CDDF-B3A8D6702EB3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FF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48489-0853-2445-A331-D09B35233310}"/>
                </a:ext>
              </a:extLst>
            </p:cNvPr>
            <p:cNvCxnSpPr/>
            <p:nvPr/>
          </p:nvCxnSpPr>
          <p:spPr>
            <a:xfrm>
              <a:off x="1628615" y="1952351"/>
              <a:ext cx="4759" cy="1135899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2DA380-F45D-4412-3685-9421E6AF2DB2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12">
            <a:extLst>
              <a:ext uri="{FF2B5EF4-FFF2-40B4-BE49-F238E27FC236}">
                <a16:creationId xmlns:a16="http://schemas.microsoft.com/office/drawing/2014/main" id="{25040F4F-2DFB-1716-AF47-1F6F9EADA6E1}"/>
              </a:ext>
            </a:extLst>
          </p:cNvPr>
          <p:cNvGrpSpPr>
            <a:grpSpLocks/>
          </p:cNvGrpSpPr>
          <p:nvPr/>
        </p:nvGrpSpPr>
        <p:grpSpPr bwMode="auto">
          <a:xfrm>
            <a:off x="4537871" y="3489385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564E42-829A-358C-7C92-76C2B5C7432B}"/>
                </a:ext>
              </a:extLst>
            </p:cNvPr>
            <p:cNvSpPr txBox="1"/>
            <p:nvPr/>
          </p:nvSpPr>
          <p:spPr>
            <a:xfrm>
              <a:off x="642440" y="1933221"/>
              <a:ext cx="1228527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23</a:t>
              </a:r>
              <a:endPara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F86112-96E8-3B68-3209-3D9F16F882BE}"/>
                </a:ext>
              </a:extLst>
            </p:cNvPr>
            <p:cNvSpPr txBox="1"/>
            <p:nvPr/>
          </p:nvSpPr>
          <p:spPr>
            <a:xfrm>
              <a:off x="1569390" y="1925279"/>
              <a:ext cx="665055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5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0D7F55-9F07-A0E4-22AA-859B4075AF45}"/>
                </a:ext>
              </a:extLst>
            </p:cNvPr>
            <p:cNvCxnSpPr/>
            <p:nvPr/>
          </p:nvCxnSpPr>
          <p:spPr>
            <a:xfrm>
              <a:off x="1626531" y="1952284"/>
              <a:ext cx="7936" cy="110406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2FBCE-B7FE-2252-3178-2719B27684AB}"/>
                </a:ext>
              </a:extLst>
            </p:cNvPr>
            <p:cNvCxnSpPr/>
            <p:nvPr/>
          </p:nvCxnSpPr>
          <p:spPr>
            <a:xfrm>
              <a:off x="1628118" y="2513055"/>
              <a:ext cx="73172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17">
            <a:extLst>
              <a:ext uri="{FF2B5EF4-FFF2-40B4-BE49-F238E27FC236}">
                <a16:creationId xmlns:a16="http://schemas.microsoft.com/office/drawing/2014/main" id="{E23CAA51-8030-0DCF-9D96-95481BB1A48F}"/>
              </a:ext>
            </a:extLst>
          </p:cNvPr>
          <p:cNvGrpSpPr>
            <a:grpSpLocks/>
          </p:cNvGrpSpPr>
          <p:nvPr/>
        </p:nvGrpSpPr>
        <p:grpSpPr bwMode="auto">
          <a:xfrm>
            <a:off x="9052719" y="3504204"/>
            <a:ext cx="2271184" cy="1492249"/>
            <a:chOff x="656295" y="1947584"/>
            <a:chExt cx="1703543" cy="1119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D1633-EB3A-7618-2A8B-8E88BF4A5845}"/>
                </a:ext>
              </a:extLst>
            </p:cNvPr>
            <p:cNvSpPr txBox="1"/>
            <p:nvPr/>
          </p:nvSpPr>
          <p:spPr>
            <a:xfrm>
              <a:off x="656295" y="1947584"/>
              <a:ext cx="1249477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43</a:t>
              </a:r>
              <a:endPara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EF0ADF-6C1A-C928-DA40-75919DB09CAE}"/>
                </a:ext>
              </a:extLst>
            </p:cNvPr>
            <p:cNvSpPr txBox="1"/>
            <p:nvPr/>
          </p:nvSpPr>
          <p:spPr>
            <a:xfrm>
              <a:off x="1569191" y="1952347"/>
              <a:ext cx="665223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0F7BA-4E79-746D-201C-EEEFD5A360AC}"/>
                </a:ext>
              </a:extLst>
            </p:cNvPr>
            <p:cNvCxnSpPr/>
            <p:nvPr/>
          </p:nvCxnSpPr>
          <p:spPr>
            <a:xfrm flipH="1">
              <a:off x="1634284" y="1958698"/>
              <a:ext cx="12701" cy="110828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BAA84-DC57-0C64-75C3-EC188C071D70}"/>
                </a:ext>
              </a:extLst>
            </p:cNvPr>
            <p:cNvCxnSpPr/>
            <p:nvPr/>
          </p:nvCxnSpPr>
          <p:spPr>
            <a:xfrm>
              <a:off x="1627933" y="2514429"/>
              <a:ext cx="731905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22">
            <a:extLst>
              <a:ext uri="{FF2B5EF4-FFF2-40B4-BE49-F238E27FC236}">
                <a16:creationId xmlns:a16="http://schemas.microsoft.com/office/drawing/2014/main" id="{8154F653-7218-4C65-2C9B-CFAF4C7E2389}"/>
              </a:ext>
            </a:extLst>
          </p:cNvPr>
          <p:cNvGrpSpPr>
            <a:grpSpLocks/>
          </p:cNvGrpSpPr>
          <p:nvPr/>
        </p:nvGrpSpPr>
        <p:grpSpPr bwMode="auto">
          <a:xfrm>
            <a:off x="13508304" y="3499968"/>
            <a:ext cx="2307167" cy="1524000"/>
            <a:chOff x="628585" y="1933730"/>
            <a:chExt cx="1731253" cy="11438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C5EDBF-06D4-C469-99C3-2B71D0F72179}"/>
                </a:ext>
              </a:extLst>
            </p:cNvPr>
            <p:cNvSpPr txBox="1"/>
            <p:nvPr/>
          </p:nvSpPr>
          <p:spPr>
            <a:xfrm>
              <a:off x="628585" y="1933730"/>
              <a:ext cx="1176934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17</a:t>
              </a:r>
              <a:endPara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A4B66E-C0D9-E57B-F946-590741C1666F}"/>
                </a:ext>
              </a:extLst>
            </p:cNvPr>
            <p:cNvSpPr txBox="1"/>
            <p:nvPr/>
          </p:nvSpPr>
          <p:spPr>
            <a:xfrm>
              <a:off x="1568862" y="1938497"/>
              <a:ext cx="665500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00"/>
                  </a:solidFill>
                  <a:latin typeface="HP001 4 hàng" panose="020B0603050302020204" pitchFamily="34" charset="0"/>
                  <a:ea typeface="Cambria" pitchFamily="18" charset="0"/>
                  <a:cs typeface="Arial"/>
                  <a:sym typeface="Arial"/>
                </a:rPr>
                <a:t>8</a:t>
              </a:r>
              <a:endPara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31EE75-AA0B-40ED-CD0A-0EDFDA2986E3}"/>
                </a:ext>
              </a:extLst>
            </p:cNvPr>
            <p:cNvCxnSpPr/>
            <p:nvPr/>
          </p:nvCxnSpPr>
          <p:spPr>
            <a:xfrm>
              <a:off x="1613334" y="1952795"/>
              <a:ext cx="20647" cy="1124822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10567B-387B-18FB-8524-3651D64C45DE}"/>
                </a:ext>
              </a:extLst>
            </p:cNvPr>
            <p:cNvCxnSpPr/>
            <p:nvPr/>
          </p:nvCxnSpPr>
          <p:spPr>
            <a:xfrm>
              <a:off x="1627629" y="2499319"/>
              <a:ext cx="732209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A3D157-BB0C-AD54-90A7-363A012CF9CF}"/>
              </a:ext>
            </a:extLst>
          </p:cNvPr>
          <p:cNvSpPr txBox="1"/>
          <p:nvPr/>
        </p:nvSpPr>
        <p:spPr>
          <a:xfrm>
            <a:off x="228335" y="4434417"/>
            <a:ext cx="1204384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FF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18</a:t>
            </a:r>
            <a:endParaRPr lang="en-US" sz="4977" b="1" kern="0" dirty="0">
              <a:solidFill>
                <a:srgbClr val="FF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29755F-8A21-DB2C-2852-2049352C8E58}"/>
              </a:ext>
            </a:extLst>
          </p:cNvPr>
          <p:cNvCxnSpPr/>
          <p:nvPr/>
        </p:nvCxnSpPr>
        <p:spPr>
          <a:xfrm>
            <a:off x="313001" y="5234517"/>
            <a:ext cx="97366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F1C090-E425-ADB8-AA50-526463F8CE0C}"/>
              </a:ext>
            </a:extLst>
          </p:cNvPr>
          <p:cNvSpPr txBox="1"/>
          <p:nvPr/>
        </p:nvSpPr>
        <p:spPr>
          <a:xfrm>
            <a:off x="329934" y="5403851"/>
            <a:ext cx="948267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FF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 0</a:t>
            </a:r>
            <a:endParaRPr lang="en-US" sz="4977" b="1" kern="0" dirty="0">
              <a:solidFill>
                <a:srgbClr val="FF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36C97-10E7-0A28-1C57-D389D2ED5256}"/>
              </a:ext>
            </a:extLst>
          </p:cNvPr>
          <p:cNvSpPr txBox="1"/>
          <p:nvPr/>
        </p:nvSpPr>
        <p:spPr>
          <a:xfrm>
            <a:off x="1369219" y="4464051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FF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9</a:t>
            </a:r>
            <a:endParaRPr lang="en-US" sz="4977" b="1" kern="0" dirty="0">
              <a:solidFill>
                <a:srgbClr val="FF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1E7471-696E-B7B6-55BF-FD50BE3393FF}"/>
              </a:ext>
            </a:extLst>
          </p:cNvPr>
          <p:cNvSpPr txBox="1"/>
          <p:nvPr/>
        </p:nvSpPr>
        <p:spPr>
          <a:xfrm>
            <a:off x="4679686" y="4475752"/>
            <a:ext cx="12488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20</a:t>
            </a:r>
            <a:endParaRPr lang="en-US" sz="4977" b="1" kern="0" dirty="0">
              <a:solidFill>
                <a:srgbClr val="00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B7F00A-34C1-03E3-009B-24703A84378B}"/>
              </a:ext>
            </a:extLst>
          </p:cNvPr>
          <p:cNvCxnSpPr/>
          <p:nvPr/>
        </p:nvCxnSpPr>
        <p:spPr>
          <a:xfrm>
            <a:off x="4836319" y="5206001"/>
            <a:ext cx="97578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EB6B822-FFAA-9274-AB76-ECE01893D7A3}"/>
              </a:ext>
            </a:extLst>
          </p:cNvPr>
          <p:cNvSpPr txBox="1"/>
          <p:nvPr/>
        </p:nvSpPr>
        <p:spPr>
          <a:xfrm>
            <a:off x="5035287" y="5390152"/>
            <a:ext cx="903817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8F5108-77B1-A013-9FD8-D9BE76C8EE0E}"/>
              </a:ext>
            </a:extLst>
          </p:cNvPr>
          <p:cNvSpPr txBox="1"/>
          <p:nvPr/>
        </p:nvSpPr>
        <p:spPr>
          <a:xfrm>
            <a:off x="5716853" y="4414368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E4E79-06F8-C5E7-39D7-933CBA37FFAA}"/>
              </a:ext>
            </a:extLst>
          </p:cNvPr>
          <p:cNvSpPr txBox="1"/>
          <p:nvPr/>
        </p:nvSpPr>
        <p:spPr>
          <a:xfrm>
            <a:off x="9222053" y="4431304"/>
            <a:ext cx="1183217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42</a:t>
            </a:r>
            <a:endParaRPr lang="en-US" sz="4977" b="1" kern="0" dirty="0">
              <a:solidFill>
                <a:srgbClr val="00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BEA0E4-4A67-59D0-58E6-51AA02745E0C}"/>
              </a:ext>
            </a:extLst>
          </p:cNvPr>
          <p:cNvCxnSpPr/>
          <p:nvPr/>
        </p:nvCxnSpPr>
        <p:spPr>
          <a:xfrm>
            <a:off x="9382919" y="5220819"/>
            <a:ext cx="97578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158F8F4-2AA7-BD8E-0E70-E8A0448B56C5}"/>
              </a:ext>
            </a:extLst>
          </p:cNvPr>
          <p:cNvSpPr txBox="1"/>
          <p:nvPr/>
        </p:nvSpPr>
        <p:spPr>
          <a:xfrm>
            <a:off x="9539553" y="5390152"/>
            <a:ext cx="903817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17C2B-17F7-D686-B140-1106D9900B17}"/>
              </a:ext>
            </a:extLst>
          </p:cNvPr>
          <p:cNvSpPr txBox="1"/>
          <p:nvPr/>
        </p:nvSpPr>
        <p:spPr>
          <a:xfrm>
            <a:off x="10206302" y="4475752"/>
            <a:ext cx="903817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6</a:t>
            </a:r>
            <a:endParaRPr lang="en-US" sz="4977" b="1" kern="0" dirty="0">
              <a:solidFill>
                <a:srgbClr val="000000"/>
              </a:solidFill>
              <a:latin typeface="HP001 4 hàng" panose="020B0603050302020204" pitchFamily="34" charset="0"/>
              <a:ea typeface="Cambria" pitchFamily="18" charset="0"/>
              <a:cs typeface="Arial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D5C576-F49D-C678-B506-39C30FC9F703}"/>
              </a:ext>
            </a:extLst>
          </p:cNvPr>
          <p:cNvSpPr txBox="1"/>
          <p:nvPr/>
        </p:nvSpPr>
        <p:spPr>
          <a:xfrm>
            <a:off x="13734786" y="4419600"/>
            <a:ext cx="11091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16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D9414-7343-39D6-7097-D4F99023D0A5}"/>
              </a:ext>
            </a:extLst>
          </p:cNvPr>
          <p:cNvCxnSpPr/>
          <p:nvPr/>
        </p:nvCxnSpPr>
        <p:spPr>
          <a:xfrm>
            <a:off x="13846970" y="5206001"/>
            <a:ext cx="97578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C7967E8-727D-E685-F328-36B1D2B0B255}"/>
              </a:ext>
            </a:extLst>
          </p:cNvPr>
          <p:cNvSpPr txBox="1"/>
          <p:nvPr/>
        </p:nvSpPr>
        <p:spPr>
          <a:xfrm>
            <a:off x="13929519" y="5390152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D0B36A-88D5-4E8F-18DD-8108D05C055C}"/>
              </a:ext>
            </a:extLst>
          </p:cNvPr>
          <p:cNvSpPr txBox="1"/>
          <p:nvPr/>
        </p:nvSpPr>
        <p:spPr>
          <a:xfrm>
            <a:off x="14780419" y="4419600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00"/>
                </a:solidFill>
                <a:latin typeface="HP001 4 hàng" panose="020B0603050302020204" pitchFamily="34" charset="0"/>
                <a:ea typeface="Cambria" pitchFamily="18" charset="0"/>
                <a:cs typeface="Arial"/>
                <a:sym typeface="Arial"/>
              </a:rPr>
              <a:t>2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46" y="6823310"/>
            <a:ext cx="304799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2 = 9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644" y="6811296"/>
            <a:ext cx="423637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5=4 (dư 3)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B1558CA9-F7E2-D398-07E3-203E22C1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980" y="6790843"/>
            <a:ext cx="43262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: 7=6 (dư 1)</a:t>
            </a:r>
          </a:p>
        </p:txBody>
      </p:sp>
      <p:sp>
        <p:nvSpPr>
          <p:cNvPr id="63" name="TextBox 56">
            <a:extLst>
              <a:ext uri="{FF2B5EF4-FFF2-40B4-BE49-F238E27FC236}">
                <a16:creationId xmlns:a16="http://schemas.microsoft.com/office/drawing/2014/main" id="{E94C8598-25B4-FA8F-8011-EFED2CCE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920" y="6801255"/>
            <a:ext cx="47836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 8=2 (dư1)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8B96ED-CB1F-C87D-EF25-3CB42B50F049}"/>
              </a:ext>
            </a:extLst>
          </p:cNvPr>
          <p:cNvGrpSpPr/>
          <p:nvPr/>
        </p:nvGrpSpPr>
        <p:grpSpPr>
          <a:xfrm>
            <a:off x="1051719" y="886706"/>
            <a:ext cx="3079776" cy="681454"/>
            <a:chOff x="1470819" y="1943100"/>
            <a:chExt cx="3079776" cy="68145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B8A1B2-57C1-67F8-0D11-50B83939E74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AF4782C-FF38-A298-DC68-4F584490687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9A01B3-99AC-ACCF-CCD7-577A82B27B0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3000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66B668D-8BAD-F87E-8F5A-A4D49C7158CD}"/>
                </a:ext>
              </a:extLst>
            </p:cNvPr>
            <p:cNvSpPr txBox="1"/>
            <p:nvPr/>
          </p:nvSpPr>
          <p:spPr>
            <a:xfrm>
              <a:off x="2118519" y="1947446"/>
              <a:ext cx="243207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tập.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840AC9-178A-82BD-96F8-1C232340B961}"/>
              </a:ext>
            </a:extLst>
          </p:cNvPr>
          <p:cNvGrpSpPr/>
          <p:nvPr/>
        </p:nvGrpSpPr>
        <p:grpSpPr>
          <a:xfrm>
            <a:off x="1737171" y="1889007"/>
            <a:ext cx="2851176" cy="681454"/>
            <a:chOff x="1470819" y="1943100"/>
            <a:chExt cx="2851176" cy="6814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6EC3A5-413F-5772-8CC2-AB564F85CAEA}"/>
                </a:ext>
              </a:extLst>
            </p:cNvPr>
            <p:cNvGrpSpPr/>
            <p:nvPr/>
          </p:nvGrpSpPr>
          <p:grpSpPr>
            <a:xfrm>
              <a:off x="1470819" y="1943100"/>
              <a:ext cx="598005" cy="646331"/>
              <a:chOff x="1737519" y="1943100"/>
              <a:chExt cx="598005" cy="64633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82061C9-DEE4-AB08-B79A-B8BFB8F990D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E18270D-D1F4-3867-80EE-B9DD4C700B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530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CD33ABA-9797-12A3-6967-E1082AB1943A}"/>
                </a:ext>
              </a:extLst>
            </p:cNvPr>
            <p:cNvSpPr txBox="1"/>
            <p:nvPr/>
          </p:nvSpPr>
          <p:spPr>
            <a:xfrm>
              <a:off x="2183123" y="1947446"/>
              <a:ext cx="21388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Tính: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55" grpId="0"/>
      <p:bldP spid="57" grpId="0"/>
      <p:bldP spid="62" grpId="0"/>
      <p:bldP spid="49" grpId="0"/>
      <p:bldP spid="50" grpId="0"/>
      <p:bldP spid="51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10319" y="7099301"/>
            <a:ext cx="16256000" cy="2044699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431771" y="405838"/>
            <a:ext cx="15413096" cy="8332325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240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790" y="411640"/>
            <a:ext cx="1274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4380776-F1DF-4386-80C4-5DAB8F1A1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74" y="2114869"/>
            <a:ext cx="5541499" cy="44743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715AD-829D-49C8-8357-CEA13AEF3FBA}"/>
              </a:ext>
            </a:extLst>
          </p:cNvPr>
          <p:cNvGrpSpPr/>
          <p:nvPr/>
        </p:nvGrpSpPr>
        <p:grpSpPr>
          <a:xfrm>
            <a:off x="2060066" y="1453025"/>
            <a:ext cx="3002571" cy="3748427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5C3775-B4CF-4EFA-AEFD-C619B197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D495B0-6AA4-4EAB-BF1A-A0FBADAE831F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17 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B4811-164F-4B18-A10D-CB65265F1F5B}"/>
              </a:ext>
            </a:extLst>
          </p:cNvPr>
          <p:cNvGrpSpPr/>
          <p:nvPr/>
        </p:nvGrpSpPr>
        <p:grpSpPr>
          <a:xfrm>
            <a:off x="431771" y="4815187"/>
            <a:ext cx="3002571" cy="3748427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610559-4C1E-4F7A-AC1D-C2DD118F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DD100E-E3FE-47D1-BE78-7CBB7274B569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: 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4A0A65-D774-4B80-8FC3-0B2E8AD1A8D3}"/>
              </a:ext>
            </a:extLst>
          </p:cNvPr>
          <p:cNvGrpSpPr/>
          <p:nvPr/>
        </p:nvGrpSpPr>
        <p:grpSpPr>
          <a:xfrm>
            <a:off x="6562846" y="6247437"/>
            <a:ext cx="3002571" cy="3748427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481E597-A3F2-4806-BC4D-53619550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2D913-C73F-499F-87D7-FCAD37BF8F3A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34 : 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5352D-214B-4E28-BFE1-345B3333B2E8}"/>
              </a:ext>
            </a:extLst>
          </p:cNvPr>
          <p:cNvGrpSpPr/>
          <p:nvPr/>
        </p:nvGrpSpPr>
        <p:grpSpPr>
          <a:xfrm>
            <a:off x="11220890" y="3887692"/>
            <a:ext cx="3002571" cy="3748427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136708D-7484-4EFC-80BB-96E47241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B86E63-1F07-45C8-A728-2BF958CA0EA7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16 :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A5294B-4F19-4F5D-9F2D-252711CC0972}"/>
              </a:ext>
            </a:extLst>
          </p:cNvPr>
          <p:cNvGrpSpPr/>
          <p:nvPr/>
        </p:nvGrpSpPr>
        <p:grpSpPr>
          <a:xfrm>
            <a:off x="9260910" y="973716"/>
            <a:ext cx="3002571" cy="3748427"/>
            <a:chOff x="1716718" y="1992174"/>
            <a:chExt cx="1715828" cy="2811320"/>
          </a:xfrm>
        </p:grpSpPr>
        <p:pic>
          <p:nvPicPr>
            <p:cNvPr id="64" name="Picture 6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130317A-B0F3-4C4D-90A0-927BBDD2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99CA8F-4D10-44E7-9FB2-63926AD2760C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: 7</a:t>
              </a:r>
            </a:p>
          </p:txBody>
        </p:sp>
      </p:grp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BCCD69B5-E944-41A6-A368-5309D04BD38B}"/>
              </a:ext>
            </a:extLst>
          </p:cNvPr>
          <p:cNvSpPr txBox="1">
            <a:spLocks/>
          </p:cNvSpPr>
          <p:nvPr/>
        </p:nvSpPr>
        <p:spPr>
          <a:xfrm>
            <a:off x="2263525" y="3441475"/>
            <a:ext cx="2721479" cy="1130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dư 1</a:t>
            </a:r>
          </a:p>
        </p:txBody>
      </p:sp>
      <p:sp>
        <p:nvSpPr>
          <p:cNvPr id="67" name="Google Shape;470;p34">
            <a:extLst>
              <a:ext uri="{FF2B5EF4-FFF2-40B4-BE49-F238E27FC236}">
                <a16:creationId xmlns:a16="http://schemas.microsoft.com/office/drawing/2014/main" id="{99C30E05-8F18-4F62-8C97-890F97D5F7AE}"/>
              </a:ext>
            </a:extLst>
          </p:cNvPr>
          <p:cNvSpPr txBox="1">
            <a:spLocks/>
          </p:cNvSpPr>
          <p:nvPr/>
        </p:nvSpPr>
        <p:spPr>
          <a:xfrm>
            <a:off x="1021241" y="6837444"/>
            <a:ext cx="2721479" cy="1130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dư 4</a:t>
            </a:r>
          </a:p>
        </p:txBody>
      </p:sp>
      <p:sp>
        <p:nvSpPr>
          <p:cNvPr id="68" name="Google Shape;470;p34">
            <a:extLst>
              <a:ext uri="{FF2B5EF4-FFF2-40B4-BE49-F238E27FC236}">
                <a16:creationId xmlns:a16="http://schemas.microsoft.com/office/drawing/2014/main" id="{A51B4261-16BE-4DEF-A6F5-52AFCD2A0083}"/>
              </a:ext>
            </a:extLst>
          </p:cNvPr>
          <p:cNvSpPr txBox="1">
            <a:spLocks/>
          </p:cNvSpPr>
          <p:nvPr/>
        </p:nvSpPr>
        <p:spPr>
          <a:xfrm>
            <a:off x="8987661" y="7593398"/>
            <a:ext cx="2721479" cy="1130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dư 4 </a:t>
            </a:r>
          </a:p>
        </p:txBody>
      </p:sp>
      <p:sp>
        <p:nvSpPr>
          <p:cNvPr id="69" name="Google Shape;470;p34">
            <a:extLst>
              <a:ext uri="{FF2B5EF4-FFF2-40B4-BE49-F238E27FC236}">
                <a16:creationId xmlns:a16="http://schemas.microsoft.com/office/drawing/2014/main" id="{85049606-B8AC-4D60-8B52-A002C6BDEBA3}"/>
              </a:ext>
            </a:extLst>
          </p:cNvPr>
          <p:cNvSpPr txBox="1">
            <a:spLocks/>
          </p:cNvSpPr>
          <p:nvPr/>
        </p:nvSpPr>
        <p:spPr>
          <a:xfrm>
            <a:off x="11766097" y="5814740"/>
            <a:ext cx="2721479" cy="1130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4 </a:t>
            </a:r>
          </a:p>
        </p:txBody>
      </p:sp>
      <p:sp>
        <p:nvSpPr>
          <p:cNvPr id="70" name="Google Shape;470;p34">
            <a:extLst>
              <a:ext uri="{FF2B5EF4-FFF2-40B4-BE49-F238E27FC236}">
                <a16:creationId xmlns:a16="http://schemas.microsoft.com/office/drawing/2014/main" id="{544B0B5D-CD1D-4456-BC59-D4C0F07361A3}"/>
              </a:ext>
            </a:extLst>
          </p:cNvPr>
          <p:cNvSpPr txBox="1">
            <a:spLocks/>
          </p:cNvSpPr>
          <p:nvPr/>
        </p:nvSpPr>
        <p:spPr>
          <a:xfrm>
            <a:off x="10854973" y="2591552"/>
            <a:ext cx="2721479" cy="11305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5 </a:t>
            </a:r>
          </a:p>
        </p:txBody>
      </p:sp>
    </p:spTree>
    <p:extLst>
      <p:ext uri="{BB962C8B-B14F-4D97-AF65-F5344CB8AC3E}">
        <p14:creationId xmlns:p14="http://schemas.microsoft.com/office/powerpoint/2010/main" val="3502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6991 L 0.06172 -0.06968 C 0.06406 -0.06042 0.06628 -0.05023 0.06953 -0.04097 C 0.08021 -0.01065 0.10247 0.03148 0.10963 0.0618 C 0.11081 0.06759 0.11224 0.07338 0.11341 0.07916 C 0.11654 0.09282 0.11484 0.08958 0.11953 0.10555 C 0.1207 0.10949 0.12174 0.11389 0.12357 0.11736 C 0.12786 0.12615 0.13372 0.13148 0.13958 0.13796 C 0.1401 0.13981 0.14075 0.14166 0.14154 0.14375 C 0.14245 0.14606 0.14362 0.14838 0.1444 0.15092 C 0.14805 0.16273 0.14401 0.1574 0.14974 0.16296 " pathEditMode="relative" rAng="0" ptsTypes="AAAAAA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1 -0.07662 L 0.06211 -0.07662 C 0.0776 -0.08796 0.09297 -0.1 0.10859 -0.11042 C 0.14101 -0.13264 0.17448 -0.15023 0.20638 -0.17477 C 0.21523 -0.18148 0.22396 -0.18889 0.23294 -0.19491 C 0.23906 -0.19907 0.24583 -0.20069 0.25195 -0.20509 C 0.26328 -0.21319 0.2737 -0.22477 0.28516 -0.23217 C 0.30508 -0.24467 0.32604 -0.25162 0.34596 -0.26412 C 0.3513 -0.26759 0.35651 -0.27199 0.36211 -0.2743 C 0.36862 -0.27708 0.37539 -0.27754 0.38203 -0.2794 C 0.38893 -0.28449 0.39583 -0.28981 0.40286 -0.29444 C 0.4151 -0.30254 0.41654 -0.30254 0.4276 -0.30625 C 0.43698 -0.31481 0.42786 -0.30764 0.44844 -0.31319 C 0.45325 -0.31435 0.45794 -0.31643 0.46276 -0.31805 C 0.4681 -0.31759 0.47357 -0.31852 0.47878 -0.31643 C 0.47995 -0.31597 0.48021 -0.31319 0.48073 -0.31134 C 0.48151 -0.3081 0.4819 -0.30463 0.48268 -0.30139 C 0.48737 -0.28032 0.48242 -0.30579 0.48555 -0.28958 " pathEditMode="relative" ptsTypes="AAAAAAAAAAAAAAAA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19444 L 0.01055 -0.19444 C 0.01302 -0.20694 0.01472 -0.2199 0.0181 -0.23171 C 0.02019 -0.23935 0.02383 -0.24513 0.0267 -0.25185 C 0.05065 -0.31088 0.04076 -0.29467 0.07409 -0.34652 C 0.08685 -0.3662 0.11302 -0.40393 0.11302 -0.40393 C 0.11433 -0.40833 0.11511 -0.41365 0.1168 -0.41736 C 0.12709 -0.43935 0.12878 -0.44004 0.13972 -0.45277 " pathEditMode="relative" ptsTypes="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-0.1456 L -0.03099 -0.1456 C -0.03984 -0.16759 -0.03711 -0.16365 -0.05768 -0.18449 C -0.08893 -0.21643 -0.08242 -0.21273 -0.10325 -0.22014 C -0.10573 -0.22222 -0.10807 -0.22546 -0.11081 -0.22685 C -0.11393 -0.22824 -0.11719 -0.22754 -0.12031 -0.22847 C -0.12135 -0.2287 -0.12213 -0.22986 -0.12318 -0.23009 C -0.12604 -0.23102 -0.12891 -0.23125 -0.13164 -0.23194 C -0.13359 -0.23287 -0.13542 -0.23518 -0.13737 -0.23518 C -0.1431 -0.23565 -0.14883 -0.23403 -0.15443 -0.23356 C -0.15664 -0.23333 -0.15885 -0.23356 -0.16107 -0.23356 " pathEditMode="relative" ptsTypes="AAAAAAAAA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6481 L -0.04714 -0.06458 C -0.0582 -0.04745 -0.06537 -0.02199 -0.08008 -0.01273 C -0.11198 0.00787 -0.0974 -0.0037 -0.12865 0.02616 C -0.13099 0.02824 -0.13307 0.03079 -0.13542 0.03287 C -0.13841 0.03588 -0.1418 0.03773 -0.1444 0.04144 C -0.14831 0.0463 -0.15169 0.05209 -0.15573 0.05648 C -0.15964 0.06065 -0.16445 0.0625 -0.16836 0.06667 C -0.17123 0.06991 -0.17344 0.07477 -0.17617 0.07847 C -0.17722 0.07986 -0.17839 0.08079 -0.17943 0.08195 " pathEditMode="relative" rAng="0" ptsTypes="AAAAAAAA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94739FE-8502-170E-EA9D-828655ECE736}"/>
              </a:ext>
            </a:extLst>
          </p:cNvPr>
          <p:cNvSpPr txBox="1"/>
          <p:nvPr/>
        </p:nvSpPr>
        <p:spPr>
          <a:xfrm>
            <a:off x="1204119" y="891208"/>
            <a:ext cx="138624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Rô – bốt chia 56 con cá vào các rổ, mỗi rổ 8 con cá. </a:t>
            </a:r>
          </a:p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Rô – bốt chia được bao nhiêu rổ cá như vậy?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EA49B78F-B7F4-61D2-4ACA-3C123A4FB4AC}"/>
              </a:ext>
            </a:extLst>
          </p:cNvPr>
          <p:cNvGrpSpPr>
            <a:grpSpLocks/>
          </p:cNvGrpSpPr>
          <p:nvPr/>
        </p:nvGrpSpPr>
        <p:grpSpPr bwMode="auto">
          <a:xfrm>
            <a:off x="377753" y="3124200"/>
            <a:ext cx="15748000" cy="5647267"/>
            <a:chOff x="897400" y="1578422"/>
            <a:chExt cx="10196960" cy="4234211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35FC5837-FE27-6D1C-25A3-3393959A1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243136" y="2232688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9F81E14B-2F5D-5FAE-E4D0-6FB04E44D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3151971" y="2232686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B7457BCB-F765-E6EF-97AF-CD93656B8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58"/>
            <a:stretch>
              <a:fillRect/>
            </a:stretch>
          </p:blipFill>
          <p:spPr bwMode="auto">
            <a:xfrm rot="5400000">
              <a:off x="6067510" y="2233493"/>
              <a:ext cx="4233404" cy="29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BFE2B4A3-466D-E582-B1C1-C3A73AE7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88" r="64758"/>
            <a:stretch>
              <a:fillRect/>
            </a:stretch>
          </p:blipFill>
          <p:spPr bwMode="auto">
            <a:xfrm rot="5400000">
              <a:off x="8233093" y="2950558"/>
              <a:ext cx="4233404" cy="148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46BF38C-1135-CD3E-6737-259AAD97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354" y="3425505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</a:t>
            </a:r>
            <a:endParaRPr lang="en-US" altLang="en-US" sz="4000" b="1" kern="1200" dirty="0">
              <a:solidFill>
                <a:srgbClr val="0000FF"/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E06A22-F723-8083-4581-B00C4084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192" y="4406738"/>
            <a:ext cx="6904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rổ cá Rô – bốt chia được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45634D-7D75-4B20-D06A-9EABE68D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738" y="6234621"/>
            <a:ext cx="34628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rổ cá</a:t>
            </a:r>
            <a:endParaRPr lang="en-US" altLang="en-US" sz="40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7C6ECD-BA08-C463-3745-1064DA22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331" y="5387971"/>
            <a:ext cx="3241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= 7 (rổ )</a:t>
            </a:r>
            <a:endParaRPr lang="en-US" altLang="en-US" sz="40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14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E545E694-9F23-450A-854A-F7194561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10319" y="0"/>
            <a:ext cx="16281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1CFD82-0C65-4185-B7DF-1B75A683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53" y="721784"/>
            <a:ext cx="260773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1A96D6-5B68-474E-8C8D-016DD01A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19" y="3596218"/>
            <a:ext cx="3337984" cy="12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32BA17-1689-4BF2-8733-03A4116EDFA8}"/>
              </a:ext>
            </a:extLst>
          </p:cNvPr>
          <p:cNvSpPr txBox="1"/>
          <p:nvPr/>
        </p:nvSpPr>
        <p:spPr>
          <a:xfrm>
            <a:off x="5804223" y="777675"/>
            <a:ext cx="4693593" cy="11079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7200" b="1">
                <a:ln w="317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290754-B985-4082-90C7-F9AAE46C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19" y="711200"/>
            <a:ext cx="3860800" cy="14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258711-50FF-4EE5-AE02-A84A71AF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81" y="198967"/>
            <a:ext cx="5257800" cy="19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0B43EF-F941-4A4E-8C97-57072A98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019" y="3454401"/>
            <a:ext cx="190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4512-CB60-4E2D-A12F-8286AD27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70" y="2032001"/>
            <a:ext cx="4599516" cy="24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F8CB7-6C1A-492B-8443-8E2ABD12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37" y="2032001"/>
            <a:ext cx="4339167" cy="2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683E22-E0FE-43C5-B3C2-4122F710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8" y="4526493"/>
            <a:ext cx="10871200" cy="2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NhacNen_New_mixdown">
            <a:hlinkClick r:id="" action="ppaction://media"/>
            <a:extLst>
              <a:ext uri="{FF2B5EF4-FFF2-40B4-BE49-F238E27FC236}">
                <a16:creationId xmlns:a16="http://schemas.microsoft.com/office/drawing/2014/main" id="{59326968-1F1C-4263-9189-D6FAA233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784" y="1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D0A24C-E1E9-4CAF-91CE-659E43A8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19" y="7389284"/>
            <a:ext cx="2813051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19C14D-C9F5-4A9A-9520-9ECBB3665330}"/>
              </a:ext>
            </a:extLst>
          </p:cNvPr>
          <p:cNvSpPr txBox="1"/>
          <p:nvPr/>
        </p:nvSpPr>
        <p:spPr>
          <a:xfrm>
            <a:off x="-2491031" y="1346201"/>
            <a:ext cx="1910779" cy="5950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3867">
                <a:solidFill>
                  <a:schemeClr val="tx1">
                    <a:lumMod val="50000"/>
                    <a:lumOff val="50000"/>
                  </a:schemeClr>
                </a:solidFill>
              </a:rPr>
              <a:t>Nhạc nền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9375 0.0004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>
            <a:extLst>
              <a:ext uri="{FF2B5EF4-FFF2-40B4-BE49-F238E27FC236}">
                <a16:creationId xmlns:a16="http://schemas.microsoft.com/office/drawing/2014/main" id="{CA2C1A1E-550A-4879-A524-1FA77520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BC247D9-CB55-43F7-8A2F-8E9A1E1F9678}"/>
              </a:ext>
            </a:extLst>
          </p:cNvPr>
          <p:cNvGrpSpPr>
            <a:grpSpLocks/>
          </p:cNvGrpSpPr>
          <p:nvPr/>
        </p:nvGrpSpPr>
        <p:grpSpPr bwMode="auto">
          <a:xfrm>
            <a:off x="3255170" y="328085"/>
            <a:ext cx="12649200" cy="4243916"/>
            <a:chOff x="2434106" y="246185"/>
            <a:chExt cx="9486901" cy="3182815"/>
          </a:xfrm>
        </p:grpSpPr>
        <p:pic>
          <p:nvPicPr>
            <p:cNvPr id="8221" name="Picture 9">
              <a:extLst>
                <a:ext uri="{FF2B5EF4-FFF2-40B4-BE49-F238E27FC236}">
                  <a16:creationId xmlns:a16="http://schemas.microsoft.com/office/drawing/2014/main" id="{8D69BD4C-4ADC-453E-8AE4-C273944E8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106" y="246185"/>
              <a:ext cx="9486901" cy="318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TextBox 32">
              <a:extLst>
                <a:ext uri="{FF2B5EF4-FFF2-40B4-BE49-F238E27FC236}">
                  <a16:creationId xmlns:a16="http://schemas.microsoft.com/office/drawing/2014/main" id="{545EDAC9-6912-4DB7-BF8B-85D47D1BA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878" y="1458461"/>
              <a:ext cx="9029103" cy="61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1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72 : 9 =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A4F171D-2FF0-4F6C-86B5-5A31507D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844552"/>
            <a:ext cx="2438400" cy="1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F7213-BFDB-4055-8E34-E54A4EBE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6" y="2442634"/>
            <a:ext cx="2159000" cy="593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26D13-511D-4D99-9AD0-FF8C783D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" y="6263217"/>
            <a:ext cx="197273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A7C423-124F-45AE-B4A9-06E4F7BC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381751"/>
            <a:ext cx="1803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6B0A3-85E0-4ABB-8AA7-2E7892C6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9" y="6225118"/>
            <a:ext cx="1803400" cy="2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A9EDAFE-4C4B-49E6-BE6E-90A1FE3C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17" y="1811868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14DABAD-228B-4377-84C3-70B0CEF1ED3E}"/>
              </a:ext>
            </a:extLst>
          </p:cNvPr>
          <p:cNvGrpSpPr>
            <a:grpSpLocks/>
          </p:cNvGrpSpPr>
          <p:nvPr/>
        </p:nvGrpSpPr>
        <p:grpSpPr bwMode="auto">
          <a:xfrm>
            <a:off x="3018103" y="4572000"/>
            <a:ext cx="6237816" cy="2065867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55D79A7-C39E-4497-A496-E94BA6253FC5}"/>
                </a:ext>
              </a:extLst>
            </p:cNvPr>
            <p:cNvSpPr/>
            <p:nvPr/>
          </p:nvSpPr>
          <p:spPr>
            <a:xfrm>
              <a:off x="2591429" y="3641590"/>
              <a:ext cx="4342771" cy="1311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8219" name="Picture 7">
              <a:extLst>
                <a:ext uri="{FF2B5EF4-FFF2-40B4-BE49-F238E27FC236}">
                  <a16:creationId xmlns:a16="http://schemas.microsoft.com/office/drawing/2014/main" id="{7221FA79-9C13-44B0-9A1C-AD6E82059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16" y="3433557"/>
              <a:ext cx="1154488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0" name="TextBox 33">
              <a:extLst>
                <a:ext uri="{FF2B5EF4-FFF2-40B4-BE49-F238E27FC236}">
                  <a16:creationId xmlns:a16="http://schemas.microsoft.com/office/drawing/2014/main" id="{47FE6C65-3BE8-4D95-AE3D-11DD71004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703" y="3989903"/>
              <a:ext cx="883528" cy="6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B1C8A1-779E-4B66-AA3B-37B4AD91F676}"/>
              </a:ext>
            </a:extLst>
          </p:cNvPr>
          <p:cNvGrpSpPr>
            <a:grpSpLocks/>
          </p:cNvGrpSpPr>
          <p:nvPr/>
        </p:nvGrpSpPr>
        <p:grpSpPr bwMode="auto">
          <a:xfrm>
            <a:off x="9515600" y="4478775"/>
            <a:ext cx="6089649" cy="2237316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0899612-19CA-40D7-98CC-FDC755982CF5}"/>
                </a:ext>
              </a:extLst>
            </p:cNvPr>
            <p:cNvSpPr/>
            <p:nvPr/>
          </p:nvSpPr>
          <p:spPr>
            <a:xfrm>
              <a:off x="7391232" y="3672836"/>
              <a:ext cx="4343568" cy="13099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8216" name="Picture 18">
              <a:extLst>
                <a:ext uri="{FF2B5EF4-FFF2-40B4-BE49-F238E27FC236}">
                  <a16:creationId xmlns:a16="http://schemas.microsoft.com/office/drawing/2014/main" id="{30E7591D-01AC-4DCA-9B2E-FB09888B4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386" y="3353692"/>
              <a:ext cx="987997" cy="167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Box 34">
              <a:extLst>
                <a:ext uri="{FF2B5EF4-FFF2-40B4-BE49-F238E27FC236}">
                  <a16:creationId xmlns:a16="http://schemas.microsoft.com/office/drawing/2014/main" id="{F99156A2-8F40-4FF9-BA41-D74F6EF72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2331" y="3989903"/>
              <a:ext cx="856037" cy="61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115654-CCE7-4814-8281-D02FABE4CE0C}"/>
              </a:ext>
            </a:extLst>
          </p:cNvPr>
          <p:cNvGrpSpPr>
            <a:grpSpLocks/>
          </p:cNvGrpSpPr>
          <p:nvPr/>
        </p:nvGrpSpPr>
        <p:grpSpPr bwMode="auto">
          <a:xfrm>
            <a:off x="2980004" y="6838951"/>
            <a:ext cx="6275916" cy="2065867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9B57D4-FAC1-46B9-9ACA-F36D3A9C04E6}"/>
                </a:ext>
              </a:extLst>
            </p:cNvPr>
            <p:cNvSpPr/>
            <p:nvPr/>
          </p:nvSpPr>
          <p:spPr>
            <a:xfrm>
              <a:off x="2591504" y="5298967"/>
              <a:ext cx="4342696" cy="1310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8213" name="Picture 19">
              <a:extLst>
                <a:ext uri="{FF2B5EF4-FFF2-40B4-BE49-F238E27FC236}">
                  <a16:creationId xmlns:a16="http://schemas.microsoft.com/office/drawing/2014/main" id="{B9B6498D-1AB0-4708-8C05-7FE9CCA8E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26" y="5129048"/>
              <a:ext cx="929351" cy="154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Box 35">
              <a:extLst>
                <a:ext uri="{FF2B5EF4-FFF2-40B4-BE49-F238E27FC236}">
                  <a16:creationId xmlns:a16="http://schemas.microsoft.com/office/drawing/2014/main" id="{5222DCD5-C387-4EC0-B34B-7CE4C98BD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3271" y="5616039"/>
              <a:ext cx="852632" cy="6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9BCDC7-EEA6-42B3-9D5A-46E1FC583C68}"/>
              </a:ext>
            </a:extLst>
          </p:cNvPr>
          <p:cNvGrpSpPr>
            <a:grpSpLocks/>
          </p:cNvGrpSpPr>
          <p:nvPr/>
        </p:nvGrpSpPr>
        <p:grpSpPr bwMode="auto">
          <a:xfrm>
            <a:off x="9537436" y="6786033"/>
            <a:ext cx="6077566" cy="2065867"/>
            <a:chOff x="7144988" y="5089690"/>
            <a:chExt cx="455852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3CD3BD-F11A-4E93-B8DA-E9660D62DC4A}"/>
                </a:ext>
              </a:extLst>
            </p:cNvPr>
            <p:cNvSpPr/>
            <p:nvPr/>
          </p:nvSpPr>
          <p:spPr>
            <a:xfrm>
              <a:off x="7359779" y="5287938"/>
              <a:ext cx="4343731" cy="13105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pic>
          <p:nvPicPr>
            <p:cNvPr id="8210" name="Picture 20">
              <a:extLst>
                <a:ext uri="{FF2B5EF4-FFF2-40B4-BE49-F238E27FC236}">
                  <a16:creationId xmlns:a16="http://schemas.microsoft.com/office/drawing/2014/main" id="{DF11DE8B-F01D-4A5E-A808-0389031BE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988" y="5089690"/>
              <a:ext cx="951590" cy="154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6">
              <a:extLst>
                <a:ext uri="{FF2B5EF4-FFF2-40B4-BE49-F238E27FC236}">
                  <a16:creationId xmlns:a16="http://schemas.microsoft.com/office/drawing/2014/main" id="{A1DDEC58-9E67-48F4-8E2B-3E28FA4C7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3272" y="5605781"/>
              <a:ext cx="1371705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43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Bay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ThanhDiaB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xit" presetSubtype="3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303</Words>
  <Application>Microsoft Office PowerPoint</Application>
  <PresentationFormat>Custom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Fredoka One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134</cp:revision>
  <dcterms:created xsi:type="dcterms:W3CDTF">2022-07-10T01:37:20Z</dcterms:created>
  <dcterms:modified xsi:type="dcterms:W3CDTF">2024-06-04T10:14:26Z</dcterms:modified>
</cp:coreProperties>
</file>