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41" r:id="rId2"/>
    <p:sldId id="436" r:id="rId3"/>
    <p:sldId id="408" r:id="rId4"/>
    <p:sldId id="438" r:id="rId5"/>
    <p:sldId id="440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5" d="100"/>
          <a:sy n="65" d="100"/>
        </p:scale>
        <p:origin x="437" y="53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9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3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203462" y="728781"/>
            <a:ext cx="10024533" cy="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6" b="1">
                <a:solidFill>
                  <a:srgbClr val="FF0066"/>
                </a:solidFill>
                <a:latin typeface="Times New Roman" pitchFamily="18" charset="0"/>
              </a:rPr>
              <a:t>TRƯỜNG TIỂU HỌC TRẤN DƯƠNG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58" y="5442433"/>
            <a:ext cx="2032000" cy="26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90611" y="4201115"/>
            <a:ext cx="10914744" cy="182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797"/>
              </a:spcBef>
              <a:defRPr/>
            </a:pP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797"/>
              </a:spcBef>
              <a:defRPr/>
            </a:pPr>
            <a:r>
              <a:rPr lang="en-US" sz="539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</a:t>
            </a:r>
            <a:r>
              <a:rPr lang="en-US" sz="539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539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9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539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9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539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7425" y="2060588"/>
            <a:ext cx="11456609" cy="198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992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5992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64833" y="7197567"/>
            <a:ext cx="5966985" cy="88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397" b="1" i="1">
                <a:solidFill>
                  <a:srgbClr val="FF0066"/>
                </a:solidFill>
                <a:latin typeface="Times New Roman" pitchFamily="18" charset="0"/>
              </a:rPr>
              <a:t>Giáo viên: Phạm Thị Liêm</a:t>
            </a:r>
          </a:p>
          <a:p>
            <a:pPr eaLnBrk="1" hangingPunct="1"/>
            <a:r>
              <a:rPr lang="en-US" altLang="en-US" sz="2397" b="1" i="1">
                <a:solidFill>
                  <a:srgbClr val="FF0066"/>
                </a:solidFill>
                <a:latin typeface="Times New Roman" pitchFamily="18" charset="0"/>
              </a:rPr>
              <a:t>Lớp:  3B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01" y="6227884"/>
            <a:ext cx="5608965" cy="20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21568" y="336874"/>
            <a:ext cx="2078575" cy="266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16079" y="418380"/>
            <a:ext cx="2086501" cy="249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11246" y="1451761"/>
            <a:ext cx="597827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24784" y="988801"/>
            <a:ext cx="1472393" cy="192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56770" y="5962474"/>
            <a:ext cx="1414336" cy="102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03" y="5111196"/>
            <a:ext cx="4329249" cy="30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4279976" y="12586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DU LỊCH ĐẠI DƯƠNG</a:t>
            </a:r>
          </a:p>
        </p:txBody>
      </p:sp>
      <p:sp>
        <p:nvSpPr>
          <p:cNvPr id="25" name="Text Box 38" descr="Water droplets"/>
          <p:cNvSpPr txBox="1">
            <a:spLocks noChangeArrowheads="1"/>
          </p:cNvSpPr>
          <p:nvPr/>
        </p:nvSpPr>
        <p:spPr bwMode="auto">
          <a:xfrm>
            <a:off x="11430794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3" name="Straight Connector 42"/>
            <p:cNvCxnSpPr>
              <a:stCxn id="42" idx="2"/>
              <a:endCxn id="42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0"/>
              <a:endCxn id="42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19729" y="6783388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ung hay ưng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s…… s…….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35014" y="7385764"/>
            <a:ext cx="239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ừng    ững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60" name="Picture 8" descr="Cá chuồn bay là gì? Đặc điểm, thành phần dinh dưỡng và nơi mua cá chuồn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47364" y="6602625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 tinh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16504" y="691728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57" name="Picture 4" descr="Những điều chưa biết về sứa - VnExpres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412617" y="3043834"/>
            <a:ext cx="2821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….ặng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00199" y="365391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54" name="Picture 6" descr="Cá heo có thật thông minh đến mức biết cứu người không?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82709" y="3025794"/>
            <a:ext cx="2897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 ….ực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26295" y="3641347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51" name="Picture 2" descr="Cá Ngựa: Đặc Điểm, Công Dụng, Cách Dùng &amp;amp; Giá Bán 20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65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2590800"/>
            <a:ext cx="139662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trong các câu in đậm những từ ngữ có nghĩa giống nhau.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 cây im lặng quá. </a:t>
            </a:r>
            <a:r>
              <a:rPr lang="nl-NL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tiếng lá rơi lúc này cũng có thể khiến người ta giật mình. Gió bắt đầu thổi rào rào.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Phút yên tĩnh của rừng ban mai dần biến đi. </a:t>
            </a:r>
            <a:r>
              <a:rPr lang="nl-NL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 bốc hương hoa tràm thơm ngây ngất. Gió đưa mùi hương ngọt lan xa, phảng phất khắp rừng.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Thoắt cái, có một khoảng rừng nguyên sơ đã trở về lại vẻ tĩnh lặng.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8119" y="6816239"/>
            <a:ext cx="11810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2167116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8598" y="4254996"/>
            <a:ext cx="139662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04119" y="3104134"/>
            <a:ext cx="2253964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4419" y="3104134"/>
            <a:ext cx="19431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99919" y="3091128"/>
            <a:ext cx="21336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8492061" y="3048000"/>
            <a:ext cx="6275659" cy="24384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04119" y="7010400"/>
            <a:ext cx="14630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 khó-chăm chỉ;vàng rực-vàng ruộm;hùng vĩ- sừng sững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6" grpId="0" animBg="1"/>
      <p:bldP spid="27" grpId="0" animBg="1"/>
      <p:bldP spid="28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2167116"/>
            <a:ext cx="1424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78597" y="2962632"/>
            <a:ext cx="149655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78597" y="38862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8415944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endParaRPr lang="vi-VN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9575</TotalTime>
  <Words>341</Words>
  <Application>Microsoft Office PowerPoint</Application>
  <PresentationFormat>Custom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1068</cp:revision>
  <dcterms:created xsi:type="dcterms:W3CDTF">2008-09-09T22:52:10Z</dcterms:created>
  <dcterms:modified xsi:type="dcterms:W3CDTF">2024-06-18T09:19:18Z</dcterms:modified>
</cp:coreProperties>
</file>