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3" r:id="rId4"/>
    <p:sldId id="272" r:id="rId5"/>
    <p:sldId id="258" r:id="rId6"/>
    <p:sldId id="269" r:id="rId7"/>
    <p:sldId id="270" r:id="rId8"/>
    <p:sldId id="267" r:id="rId9"/>
    <p:sldId id="271" r:id="rId10"/>
    <p:sldId id="274" r:id="rId11"/>
    <p:sldId id="275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10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TRẤN DƯƠNG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661609" y="1672003"/>
            <a:ext cx="9664956" cy="1020009"/>
            <a:chOff x="1537909" y="1943100"/>
            <a:chExt cx="9664956" cy="1020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3B0470-73B1-872F-1434-F17E56AD5F4D}"/>
                </a:ext>
              </a:extLst>
            </p:cNvPr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9084346" cy="101566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Trò chơi: Ai nhanh ai đúng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889918" y="2662603"/>
            <a:ext cx="12725401" cy="532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           86 769 –   78 495 =  8 274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                A: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4000" b="1">
                <a:latin typeface="Times New Roman" panose="02020603050405020304" pitchFamily="18" charset="0"/>
              </a:rPr>
              <a:t>                B: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661609" y="1672003"/>
            <a:ext cx="9664956" cy="1020009"/>
            <a:chOff x="1537909" y="1943100"/>
            <a:chExt cx="9664956" cy="1020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3B0470-73B1-872F-1434-F17E56AD5F4D}"/>
                </a:ext>
              </a:extLst>
            </p:cNvPr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9084346" cy="101566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latin typeface="Times New Roman" pitchFamily="18" charset="0"/>
                  <a:cs typeface="Times New Roman" pitchFamily="18" charset="0"/>
                </a:rPr>
                <a:t>Trò chơi: Ai nhanh ai đúng</a:t>
              </a:r>
              <a:endParaRPr lang="en-US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889918" y="2662603"/>
            <a:ext cx="12725401" cy="532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           72 947 –  5 495 =  28 099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                A: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vi-VN" sz="4000" b="1">
                <a:latin typeface="Times New Roman" panose="02020603050405020304" pitchFamily="18" charset="0"/>
              </a:rPr>
              <a:t>                B: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  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109119" y="1066800"/>
            <a:ext cx="9753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thư</a:t>
            </a: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109119" y="1066800"/>
            <a:ext cx="97536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5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tính rồi tính:    </a:t>
            </a:r>
          </a:p>
          <a:p>
            <a:pPr algn="ctr"/>
            <a:endParaRPr lang="en-GB" sz="5400" b="1" kern="1200">
              <a:solidFill>
                <a:srgbClr val="0000CC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vi-VN" sz="5400" b="1" kern="1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vi-VN" sz="5400" b="1" kern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kern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5400" b="1" kern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5400" b="1" kern="1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5400" b="1" kern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9 3</a:t>
            </a:r>
            <a:r>
              <a:rPr lang="en-US" sz="5400" b="1" kern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vi-VN" sz="5400" b="1" kern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5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942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84720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5377527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32" y="5377527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9999" y="534749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07964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32819" y="2940208"/>
            <a:ext cx="12268200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65" y="5284313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64" y="529003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52843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33" y="6452291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534372" y="2735004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    97 582 – 81 645		 56 938 – 9 456		43 572 - 637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42218"/>
            <a:ext cx="14590619" cy="707886"/>
            <a:chOff x="1470819" y="1947446"/>
            <a:chExt cx="14590619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7446"/>
              <a:ext cx="533400" cy="646331"/>
              <a:chOff x="1737519" y="1947446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754797" y="1947446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797140" y="2505245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765296" y="4558151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2644178"/>
            <a:ext cx="8839200" cy="40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50996" y="6709601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>
                <a:latin typeface="Times New Roman" panose="02020603050405020304" pitchFamily="18" charset="0"/>
              </a:rPr>
              <a:t>Biểu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284" y="3128783"/>
            <a:ext cx="11558336" cy="6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BA2E6-D4FD-8CD5-208D-7491BBB92A30}"/>
              </a:ext>
            </a:extLst>
          </p:cNvPr>
          <p:cNvGrpSpPr/>
          <p:nvPr/>
        </p:nvGrpSpPr>
        <p:grpSpPr>
          <a:xfrm>
            <a:off x="0" y="1286642"/>
            <a:ext cx="15850226" cy="722531"/>
            <a:chOff x="1470819" y="1943100"/>
            <a:chExt cx="15976896" cy="722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0B880E-9F42-45EA-4B46-6A057BFD40E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12789E-57DE-92FD-3E84-15951A4F924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D9E199-27B1-C270-B062-328916BD2E4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ABF5D-E0DC-B8C8-7B7D-6CC6E0475D43}"/>
                </a:ext>
              </a:extLst>
            </p:cNvPr>
            <p:cNvSpPr txBox="1"/>
            <p:nvPr/>
          </p:nvSpPr>
          <p:spPr>
            <a:xfrm>
              <a:off x="2071309" y="2019300"/>
              <a:ext cx="15376406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3AC9638-35BF-B5AF-8B4A-F455054B521A}"/>
              </a:ext>
            </a:extLst>
          </p:cNvPr>
          <p:cNvSpPr txBox="1"/>
          <p:nvPr/>
        </p:nvSpPr>
        <p:spPr>
          <a:xfrm>
            <a:off x="1531937" y="2679174"/>
            <a:ext cx="130833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99 999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102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99 999 – 102 = 99 897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99 897</a:t>
            </a:r>
          </a:p>
        </p:txBody>
      </p:sp>
    </p:spTree>
    <p:extLst>
      <p:ext uri="{BB962C8B-B14F-4D97-AF65-F5344CB8AC3E}">
        <p14:creationId xmlns:p14="http://schemas.microsoft.com/office/powerpoint/2010/main" val="30601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513</Words>
  <Application>Microsoft Office PowerPoint</Application>
  <PresentationFormat>Custom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183</cp:revision>
  <dcterms:created xsi:type="dcterms:W3CDTF">2022-07-10T01:37:20Z</dcterms:created>
  <dcterms:modified xsi:type="dcterms:W3CDTF">2024-03-26T15:38:22Z</dcterms:modified>
</cp:coreProperties>
</file>