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10"/>
  </p:notesMasterIdLst>
  <p:sldIdLst>
    <p:sldId id="445" r:id="rId2"/>
    <p:sldId id="443" r:id="rId3"/>
    <p:sldId id="442" r:id="rId4"/>
    <p:sldId id="403" r:id="rId5"/>
    <p:sldId id="405" r:id="rId6"/>
    <p:sldId id="444" r:id="rId7"/>
    <p:sldId id="407" r:id="rId8"/>
    <p:sldId id="446" r:id="rId9"/>
  </p:sldIdLst>
  <p:sldSz cx="12192000" cy="6858000"/>
  <p:notesSz cx="6858000" cy="9144000"/>
  <p:embeddedFontLst>
    <p:embeddedFont>
      <p:font typeface="HP001" charset="0"/>
      <p:regular r:id="rId11"/>
      <p:bold r:id="rId12"/>
    </p:embeddedFont>
    <p:embeddedFont>
      <p:font typeface=".VnAristote" pitchFamily="34" charset="0"/>
      <p:regular r:id="rId13"/>
    </p:embeddedFont>
    <p:embeddedFont>
      <p:font typeface=".VnBodoniH" pitchFamily="34" charset="0"/>
      <p:regular r:id="rId14"/>
    </p:embeddedFont>
    <p:embeddedFont>
      <p:font typeface="VNI-Avo" pitchFamily="2" charset="0"/>
      <p:regular r:id="rId15"/>
      <p:bold r:id="rId16"/>
      <p:italic r:id="rId17"/>
      <p:boldItalic r:id="rId18"/>
    </p:embeddedFont>
    <p:embeddedFont>
      <p:font typeface=".VnBahamasBH" pitchFamily="34" charset="0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4A6A"/>
    <a:srgbClr val="0066FF"/>
    <a:srgbClr val="CC3399"/>
    <a:srgbClr val="008000"/>
    <a:srgbClr val="FFCCFF"/>
    <a:srgbClr val="993366"/>
    <a:srgbClr val="CC0099"/>
    <a:srgbClr val="FF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91" d="100"/>
          <a:sy n="91" d="100"/>
        </p:scale>
        <p:origin x="540" y="4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0"/>
          <a:ext cx="12192000" cy="691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Slide" r:id="rId3" imgW="2078737" imgH="1559225" progId="PowerPoint.Slide.8">
                  <p:embed/>
                </p:oleObj>
              </mc:Choice>
              <mc:Fallback>
                <p:oleObj name="Slide" r:id="rId3" imgW="2078737" imgH="155922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91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Slide" r:id="rId5" imgW="2330263" imgH="1747970" progId="PowerPoint.Slide.8">
                  <p:embed/>
                </p:oleObj>
              </mc:Choice>
              <mc:Fallback>
                <p:oleObj name="Slide" r:id="rId5" imgW="2330263" imgH="174797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68157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88214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2611821" y="111619"/>
            <a:ext cx="6400799" cy="20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2608370" y="4139903"/>
            <a:ext cx="6400799" cy="20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2611821" y="2118626"/>
            <a:ext cx="6400799" cy="20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27148" y="3956025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dirty="0">
                <a:latin typeface="HP001" pitchFamily="34" charset="-93"/>
                <a:ea typeface="HP001" pitchFamily="34" charset="-93"/>
              </a:rPr>
              <a:t>cố</a:t>
            </a:r>
            <a:r>
              <a:rPr lang="el-GR" sz="5400" dirty="0">
                <a:latin typeface="HP001" pitchFamily="34" charset="-93"/>
                <a:ea typeface="HP001" pitchFamily="34" charset="-93"/>
              </a:rPr>
              <a:t>Ο</a:t>
            </a:r>
            <a:r>
              <a:rPr lang="vi-VN" sz="5400" dirty="0">
                <a:latin typeface="HP001" pitchFamily="34" charset="-93"/>
                <a:ea typeface="HP001" pitchFamily="34" charset="-93"/>
              </a:rPr>
              <a:t>ɖ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2083" y="3104366"/>
            <a:ext cx="81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spc="-80" dirty="0">
                <a:latin typeface="HP001" pitchFamily="34" charset="-93"/>
                <a:ea typeface="HP001" pitchFamily="34" charset="-93"/>
              </a:rPr>
              <a:t>Ŕɖ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49589" y="1940607"/>
            <a:ext cx="1369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5400" dirty="0">
                <a:latin typeface="HP001" pitchFamily="34" charset="-93"/>
                <a:ea typeface="HP001" pitchFamily="34" charset="-93"/>
              </a:rPr>
              <a:t>Ďɖ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7306" y="4957879"/>
            <a:ext cx="28745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000" dirty="0">
                <a:latin typeface="HP001" pitchFamily="34" charset="-93"/>
                <a:ea typeface="HP001" pitchFamily="34" charset="-93"/>
              </a:rPr>
              <a:t>Ǻ</a:t>
            </a:r>
            <a:r>
              <a:rPr lang="vi-VN" sz="5000" spc="100" dirty="0">
                <a:latin typeface="HP001" pitchFamily="34" charset="-93"/>
                <a:ea typeface="HP001" pitchFamily="34" charset="-93"/>
              </a:rPr>
              <a:t>á</a:t>
            </a:r>
            <a:r>
              <a:rPr lang="el-GR" sz="5000" spc="100" dirty="0">
                <a:latin typeface="HP001" pitchFamily="34" charset="-93"/>
                <a:ea typeface="HP001" pitchFamily="34" charset="-93"/>
              </a:rPr>
              <a:t>Ἣ</a:t>
            </a:r>
            <a:r>
              <a:rPr lang="el-GR" sz="5000" spc="-18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000" dirty="0">
                <a:latin typeface="HP001" pitchFamily="34" charset="-93"/>
                <a:ea typeface="HP001" pitchFamily="34" charset="-93"/>
              </a:rPr>
              <a:t>xúɖ</a:t>
            </a:r>
          </a:p>
          <a:p>
            <a:endParaRPr lang="vi-VN" sz="54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17530" y="-71254"/>
            <a:ext cx="1220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dirty="0">
                <a:latin typeface="HP001" pitchFamily="34" charset="-93"/>
                <a:ea typeface="HP001" pitchFamily="34" charset="-93"/>
              </a:rPr>
              <a:t>o</a:t>
            </a:r>
            <a:r>
              <a:rPr lang="el-GR" sz="5400" dirty="0">
                <a:latin typeface="HP001" pitchFamily="34" charset="-93"/>
                <a:ea typeface="HP001" pitchFamily="34" charset="-93"/>
              </a:rPr>
              <a:t>Ο</a:t>
            </a:r>
            <a:r>
              <a:rPr lang="vi-VN" sz="5400" dirty="0">
                <a:latin typeface="HP001" pitchFamily="34" charset="-93"/>
                <a:ea typeface="HP001" pitchFamily="34" charset="-93"/>
              </a:rPr>
              <a:t>ɖ</a:t>
            </a:r>
            <a:r>
              <a:rPr lang="vi-VN" sz="6600" dirty="0">
                <a:latin typeface="HP001" pitchFamily="34" charset="-93"/>
                <a:ea typeface="HP001" pitchFamily="34" charset="-93"/>
              </a:rPr>
              <a:t>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4667" y="970068"/>
            <a:ext cx="11496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dirty="0">
                <a:latin typeface="HP001" pitchFamily="34" charset="-93"/>
                <a:ea typeface="HP001" pitchFamily="34" charset="-93"/>
              </a:rPr>
              <a:t>ô</a:t>
            </a:r>
            <a:r>
              <a:rPr lang="el-GR" sz="5400" dirty="0">
                <a:latin typeface="HP001" pitchFamily="34" charset="-93"/>
                <a:ea typeface="HP001" pitchFamily="34" charset="-93"/>
              </a:rPr>
              <a:t>Ο</a:t>
            </a:r>
            <a:r>
              <a:rPr lang="vi-VN" sz="5400" dirty="0">
                <a:latin typeface="HP001" pitchFamily="34" charset="-93"/>
                <a:ea typeface="HP001" pitchFamily="34" charset="-93"/>
              </a:rPr>
              <a:t>ɖ </a:t>
            </a:r>
            <a:endParaRPr lang="vi-VN" sz="6600" dirty="0">
              <a:latin typeface="HP001" pitchFamily="34" charset="-93"/>
              <a:ea typeface="HP001" pitchFamily="34" charset="-9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84443" y="158915"/>
            <a:ext cx="5327935" cy="312710"/>
            <a:chOff x="3673933" y="169425"/>
            <a:chExt cx="5327935" cy="312710"/>
          </a:xfrm>
        </p:grpSpPr>
        <p:sp>
          <p:nvSpPr>
            <p:cNvPr id="2" name="TextBox 1"/>
            <p:cNvSpPr txBox="1"/>
            <p:nvPr/>
          </p:nvSpPr>
          <p:spPr>
            <a:xfrm>
              <a:off x="3673933" y="17394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67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149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87360" y="169425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4820" y="17342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44668" y="176902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63665" y="1181625"/>
            <a:ext cx="5327935" cy="312710"/>
            <a:chOff x="3673933" y="169425"/>
            <a:chExt cx="5327935" cy="312710"/>
          </a:xfrm>
        </p:grpSpPr>
        <p:sp>
          <p:nvSpPr>
            <p:cNvPr id="22" name="TextBox 21"/>
            <p:cNvSpPr txBox="1"/>
            <p:nvPr/>
          </p:nvSpPr>
          <p:spPr>
            <a:xfrm>
              <a:off x="3673933" y="17394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67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149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87360" y="169425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64820" y="17342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44668" y="176902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24405" y="2268064"/>
            <a:ext cx="5327935" cy="312710"/>
            <a:chOff x="3673933" y="169425"/>
            <a:chExt cx="5327935" cy="312710"/>
          </a:xfrm>
        </p:grpSpPr>
        <p:sp>
          <p:nvSpPr>
            <p:cNvPr id="38" name="TextBox 37"/>
            <p:cNvSpPr txBox="1"/>
            <p:nvPr/>
          </p:nvSpPr>
          <p:spPr>
            <a:xfrm>
              <a:off x="3673933" y="17394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467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149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7360" y="169425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64820" y="17342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544668" y="176902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21533" y="3284851"/>
            <a:ext cx="5327935" cy="312710"/>
            <a:chOff x="3673933" y="169425"/>
            <a:chExt cx="5327935" cy="312710"/>
          </a:xfrm>
        </p:grpSpPr>
        <p:sp>
          <p:nvSpPr>
            <p:cNvPr id="45" name="TextBox 44"/>
            <p:cNvSpPr txBox="1"/>
            <p:nvPr/>
          </p:nvSpPr>
          <p:spPr>
            <a:xfrm>
              <a:off x="3673933" y="17394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467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149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87360" y="169425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64820" y="17342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544668" y="176902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219229" y="-67839"/>
            <a:ext cx="1220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spc="-2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o</a:t>
            </a:r>
            <a:r>
              <a:rPr lang="el-GR" sz="5400" spc="-2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Ο</a:t>
            </a:r>
            <a:r>
              <a:rPr lang="vi-VN" sz="5400" spc="-2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ɖ</a:t>
            </a:r>
            <a:r>
              <a:rPr lang="vi-VN" sz="66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HP001" pitchFamily="34" charset="-93"/>
              <a:ea typeface="HP001" pitchFamily="34" charset="-93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57253" y="-71968"/>
            <a:ext cx="1220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o</a:t>
            </a:r>
            <a:r>
              <a:rPr lang="el-GR" sz="54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Ο</a:t>
            </a:r>
            <a:r>
              <a:rPr lang="vi-VN" sz="54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ɖ</a:t>
            </a:r>
            <a:r>
              <a:rPr lang="vi-VN" sz="66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HP001" pitchFamily="34" charset="-93"/>
              <a:ea typeface="HP001" pitchFamily="34" charset="-93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63920" y="-79544"/>
            <a:ext cx="1220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o</a:t>
            </a:r>
            <a:r>
              <a:rPr lang="el-GR" sz="54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Ο</a:t>
            </a:r>
            <a:r>
              <a:rPr lang="vi-VN" sz="54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ɖ</a:t>
            </a:r>
            <a:r>
              <a:rPr lang="vi-VN" sz="6600" dirty="0">
                <a:solidFill>
                  <a:srgbClr val="FF0000"/>
                </a:solidFill>
                <a:latin typeface="HP001" pitchFamily="34" charset="-93"/>
                <a:ea typeface="HP001" pitchFamily="34" charset="-93"/>
              </a:rPr>
              <a:t> </a:t>
            </a:r>
            <a:endParaRPr lang="vi-VN" sz="7200" dirty="0">
              <a:solidFill>
                <a:srgbClr val="FF0000"/>
              </a:solidFill>
              <a:latin typeface="HP001" pitchFamily="34" charset="-93"/>
              <a:ea typeface="HP001" pitchFamily="34" charset="-93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3" r="6953" b="-106"/>
          <a:stretch/>
        </p:blipFill>
        <p:spPr bwMode="auto">
          <a:xfrm>
            <a:off x="2608369" y="6154663"/>
            <a:ext cx="6400799" cy="56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76069" y="5964620"/>
            <a:ext cx="1681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000" dirty="0">
                <a:latin typeface="HP001" pitchFamily="34" charset="-93"/>
                <a:ea typeface="HP001" pitchFamily="34" charset="-93"/>
              </a:rPr>
              <a:t>Ǻ</a:t>
            </a:r>
            <a:r>
              <a:rPr lang="vi-VN" sz="5000" spc="100" dirty="0">
                <a:latin typeface="HP001" pitchFamily="34" charset="-93"/>
                <a:ea typeface="HP001" pitchFamily="34" charset="-93"/>
              </a:rPr>
              <a:t>ựɖ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663665" y="4201510"/>
            <a:ext cx="5327935" cy="312710"/>
            <a:chOff x="3673933" y="169425"/>
            <a:chExt cx="5327935" cy="312710"/>
          </a:xfrm>
        </p:grpSpPr>
        <p:sp>
          <p:nvSpPr>
            <p:cNvPr id="61" name="TextBox 60"/>
            <p:cNvSpPr txBox="1"/>
            <p:nvPr/>
          </p:nvSpPr>
          <p:spPr>
            <a:xfrm>
              <a:off x="3673933" y="17394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467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14907" y="171127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87360" y="169425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4820" y="173420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44668" y="176902"/>
              <a:ext cx="457200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3989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7216" r="2632" b="63918"/>
          <a:stretch/>
        </p:blipFill>
        <p:spPr>
          <a:xfrm>
            <a:off x="0" y="76200"/>
            <a:ext cx="1215870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0"/>
            <a:ext cx="1188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veà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thaáy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maáy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khoùm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cuùc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ñaõ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Haø haùi cuùc, caém vaøo coác roài ñeå ngay ngaén treân baøn hoïc. </a:t>
            </a:r>
            <a:r>
              <a:rPr lang="en-US" sz="4400" b="1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spc="-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taám </a:t>
            </a:r>
            <a:r>
              <a:rPr lang="en-US" sz="44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taéc khen Haø kheùo tay.</a:t>
            </a:r>
            <a:endParaRPr lang="vi-VN" sz="4400" b="1" spc="-4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5810" y="776514"/>
            <a:ext cx="1618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400" b="1" spc="30" dirty="0" smtClean="0">
                <a:solidFill>
                  <a:srgbClr val="FF0000"/>
                </a:solidFill>
                <a:latin typeface="VNI-Avo" pitchFamily="2" charset="0"/>
              </a:rPr>
              <a:t>hoïc</a:t>
            </a:r>
            <a:endParaRPr lang="vi-VN" sz="4400" b="1" spc="3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1228" y="755494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cuùc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7193" y="1440919"/>
            <a:ext cx="2420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coác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4330" y="1442295"/>
            <a:ext cx="172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röïc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2835042" y="1437130"/>
            <a:ext cx="210456" cy="609600"/>
          </a:xfrm>
          <a:prstGeom prst="line">
            <a:avLst/>
          </a:prstGeom>
          <a:solidFill>
            <a:schemeClr val="accent1"/>
          </a:solidFill>
          <a:ln w="41275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7044560" y="2162383"/>
            <a:ext cx="210456" cy="609600"/>
          </a:xfrm>
          <a:prstGeom prst="line">
            <a:avLst/>
          </a:prstGeom>
          <a:solidFill>
            <a:schemeClr val="accent1"/>
          </a:solidFill>
          <a:ln w="41275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759671" y="2115456"/>
            <a:ext cx="1326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hoïc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10154183" y="1517051"/>
            <a:ext cx="210456" cy="609600"/>
          </a:xfrm>
          <a:prstGeom prst="line">
            <a:avLst/>
          </a:prstGeom>
          <a:solidFill>
            <a:schemeClr val="accent1"/>
          </a:solidFill>
          <a:ln w="41275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889811" y="143713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cuùc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1810850"/>
            <a:ext cx="16183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5000" b="1" spc="30" dirty="0" smtClean="0">
                <a:solidFill>
                  <a:srgbClr val="FF0000"/>
                </a:solidFill>
                <a:latin typeface="VNI-Avo" pitchFamily="2" charset="0"/>
              </a:rPr>
              <a:t>hoïc</a:t>
            </a:r>
            <a:endParaRPr lang="vi-VN" sz="5000" b="1" spc="3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5019" y="1814411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cuùc</a:t>
            </a:r>
            <a:endParaRPr lang="vi-VN" sz="5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8143" y="1821359"/>
            <a:ext cx="2420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VNI-Avo" pitchFamily="2" charset="0"/>
              </a:rPr>
              <a:t>coác</a:t>
            </a:r>
            <a:endParaRPr lang="vi-VN" sz="5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22810" y="1790764"/>
            <a:ext cx="1720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röïc</a:t>
            </a:r>
            <a:endParaRPr lang="vi-VN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0363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4" grpId="2" build="allAtOnce"/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6" grpId="0"/>
      <p:bldP spid="16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52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29757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Say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meâ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57207" r="6937" b="6667"/>
          <a:stretch/>
        </p:blipFill>
        <p:spPr>
          <a:xfrm>
            <a:off x="457200" y="1104900"/>
            <a:ext cx="112014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WordArt 5"/>
          <p:cNvSpPr>
            <a:spLocks noChangeArrowheads="1" noChangeShapeType="1" noTextEdit="1"/>
          </p:cNvSpPr>
          <p:nvPr/>
        </p:nvSpPr>
        <p:spPr bwMode="auto">
          <a:xfrm>
            <a:off x="1016001" y="457200"/>
            <a:ext cx="105537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kÝnh Chóc c¸c thÇy c« gi¸o m¹nh kháe.</a:t>
            </a:r>
          </a:p>
        </p:txBody>
      </p:sp>
      <p:sp>
        <p:nvSpPr>
          <p:cNvPr id="251910" name="WordArt 6"/>
          <p:cNvSpPr>
            <a:spLocks noChangeArrowheads="1" noChangeShapeType="1" noTextEdit="1"/>
          </p:cNvSpPr>
          <p:nvPr/>
        </p:nvSpPr>
        <p:spPr bwMode="auto">
          <a:xfrm>
            <a:off x="1320800" y="2514600"/>
            <a:ext cx="9448800" cy="1562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Chóc c¸c em häc giái, ch¨m ngoan.</a:t>
            </a:r>
          </a:p>
        </p:txBody>
      </p:sp>
      <p:sp>
        <p:nvSpPr>
          <p:cNvPr id="251911" name="WordArt 7"/>
          <p:cNvSpPr>
            <a:spLocks noChangeArrowheads="1" noChangeShapeType="1" noTextEdit="1"/>
          </p:cNvSpPr>
          <p:nvPr/>
        </p:nvSpPr>
        <p:spPr bwMode="auto">
          <a:xfrm>
            <a:off x="2946400" y="4757739"/>
            <a:ext cx="7315200" cy="1057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Xin ch©n thµnh c¶m ¬n!</a:t>
            </a:r>
          </a:p>
        </p:txBody>
      </p:sp>
    </p:spTree>
    <p:extLst>
      <p:ext uri="{BB962C8B-B14F-4D97-AF65-F5344CB8AC3E}">
        <p14:creationId xmlns:p14="http://schemas.microsoft.com/office/powerpoint/2010/main" val="3388782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nimBg="1"/>
      <p:bldP spid="251910" grpId="0" animBg="1"/>
      <p:bldP spid="2519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143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HP001</vt:lpstr>
      <vt:lpstr>.VnAristote</vt:lpstr>
      <vt:lpstr>.VnBodoniH</vt:lpstr>
      <vt:lpstr>VNI-Avo</vt:lpstr>
      <vt:lpstr>.VnBahamasBH</vt:lpstr>
      <vt:lpstr>Calibri</vt:lpstr>
      <vt:lpstr>1_Default Design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Say meâ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318</cp:revision>
  <dcterms:created xsi:type="dcterms:W3CDTF">2006-08-16T00:00:00Z</dcterms:created>
  <dcterms:modified xsi:type="dcterms:W3CDTF">2021-11-04T15:48:56Z</dcterms:modified>
</cp:coreProperties>
</file>