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8" r:id="rId3"/>
    <p:sldId id="276" r:id="rId4"/>
    <p:sldId id="277" r:id="rId5"/>
    <p:sldId id="278" r:id="rId6"/>
    <p:sldId id="256" r:id="rId7"/>
    <p:sldId id="263" r:id="rId8"/>
    <p:sldId id="264" r:id="rId9"/>
    <p:sldId id="284" r:id="rId10"/>
    <p:sldId id="266" r:id="rId11"/>
    <p:sldId id="267" r:id="rId12"/>
    <p:sldId id="268" r:id="rId13"/>
    <p:sldId id="285" r:id="rId14"/>
    <p:sldId id="286" r:id="rId15"/>
    <p:sldId id="287" r:id="rId16"/>
    <p:sldId id="279" r:id="rId17"/>
    <p:sldId id="288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48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02FCF8C-CF40-37A5-A9E1-16055EB100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4B48-B84B-42A7-90FA-5B7FF663CF18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CD19748-63A6-FB6B-0184-B5B9C3B8D1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image" Target="../media/image10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3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1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3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A8B64D-FB7B-DA00-AE0A-517722D14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74" y="1637420"/>
            <a:ext cx="6846401" cy="2706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42 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 tính.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=24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24 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blipFill>
                <a:blip r:embed="rId5"/>
                <a:stretch>
                  <a:fillRect t="-3104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4" name="Google Shape;1744;p35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45" name="Google Shape;1745;p35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417853" y="2042203"/>
            <a:ext cx="39696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6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67200" y="1223053"/>
            <a:ext cx="43529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7"/>
          <p:cNvSpPr/>
          <p:nvPr/>
        </p:nvSpPr>
        <p:spPr>
          <a:xfrm>
            <a:off x="2915633" y="1743711"/>
            <a:ext cx="356060" cy="3370575"/>
          </a:xfrm>
          <a:prstGeom prst="roundRect">
            <a:avLst>
              <a:gd name="adj" fmla="val 2496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7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7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7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823" name="Google Shape;1823;p3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7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7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7"/>
          <p:cNvSpPr/>
          <p:nvPr/>
        </p:nvSpPr>
        <p:spPr>
          <a:xfrm>
            <a:off x="3859909" y="1130687"/>
            <a:ext cx="4687340" cy="5098209"/>
          </a:xfrm>
          <a:prstGeom prst="roundRect">
            <a:avLst>
              <a:gd name="adj" fmla="val 6515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9097327" y="1851270"/>
            <a:ext cx="324716" cy="315546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10181344" y="2577032"/>
            <a:ext cx="324716" cy="170393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 flipH="1">
            <a:off x="1704052" y="2428342"/>
            <a:ext cx="357188" cy="200131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 flipH="1">
            <a:off x="714212" y="3145232"/>
            <a:ext cx="268360" cy="567537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7"/>
          <p:cNvSpPr/>
          <p:nvPr/>
        </p:nvSpPr>
        <p:spPr>
          <a:xfrm flipH="1">
            <a:off x="-849183" y="3289697"/>
            <a:ext cx="268360" cy="27860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7"/>
          <p:cNvSpPr/>
          <p:nvPr/>
        </p:nvSpPr>
        <p:spPr>
          <a:xfrm>
            <a:off x="11172074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7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3943856" y="2272520"/>
            <a:ext cx="396964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9" name="Google Shape;1839;p37"/>
          <p:cNvGrpSpPr/>
          <p:nvPr/>
        </p:nvGrpSpPr>
        <p:grpSpPr>
          <a:xfrm rot="-10661423">
            <a:off x="8034607" y="964465"/>
            <a:ext cx="601652" cy="2663784"/>
            <a:chOff x="8286350" y="2240498"/>
            <a:chExt cx="957492" cy="4380603"/>
          </a:xfrm>
        </p:grpSpPr>
        <p:sp>
          <p:nvSpPr>
            <p:cNvPr id="1840" name="Google Shape;1840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37"/>
          <p:cNvGrpSpPr/>
          <p:nvPr/>
        </p:nvGrpSpPr>
        <p:grpSpPr>
          <a:xfrm rot="-1341854">
            <a:off x="7817139" y="3355125"/>
            <a:ext cx="749280" cy="3069422"/>
            <a:chOff x="8286350" y="2240498"/>
            <a:chExt cx="957492" cy="4380603"/>
          </a:xfrm>
        </p:grpSpPr>
        <p:sp>
          <p:nvSpPr>
            <p:cNvPr id="1849" name="Google Shape;1849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2" name="Google Shape;1872;p38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3" name="Google Shape;1873;p38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1" name="Google Shape;1891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F2C396-B42C-1F7D-C312-21F097BB0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2360567"/>
            <a:ext cx="10370195" cy="2517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443" b="-11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575C-7A9A-79FC-1FAA-2205CF82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48" y="2006287"/>
            <a:ext cx="3067602" cy="105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68A5E-E1EE-C6E0-E816-A643FE6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220" y="2709190"/>
            <a:ext cx="2969009" cy="233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2C81-8891-EDA9-15FE-E49FF39F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9" y="3473150"/>
            <a:ext cx="121138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335</Words>
  <Application>Microsoft Office PowerPoint</Application>
  <PresentationFormat>Widescreen</PresentationFormat>
  <Paragraphs>85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Coiny</vt:lpstr>
      <vt:lpstr>Montserrat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26</cp:revision>
  <dcterms:created xsi:type="dcterms:W3CDTF">2024-01-09T06:59:50Z</dcterms:created>
  <dcterms:modified xsi:type="dcterms:W3CDTF">2024-05-09T13:29:23Z</dcterms:modified>
</cp:coreProperties>
</file>