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notesSlides/notesSlide6.xml" ContentType="application/vnd.openxmlformats-officedocument.presentationml.notesSlide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ppt/tags/tag23.xml" ContentType="application/vnd.openxmlformats-officedocument.presentationml.tags+xml"/>
  <Override PartName="/ppt/notesSlides/notesSlide9.xml" ContentType="application/vnd.openxmlformats-officedocument.presentationml.notesSlide+xml"/>
  <Override PartName="/ppt/tags/tag24.xml" ContentType="application/vnd.openxmlformats-officedocument.presentationml.tags+xml"/>
  <Override PartName="/ppt/notesSlides/notesSlide10.xml" ContentType="application/vnd.openxmlformats-officedocument.presentationml.notesSlide+xml"/>
  <Override PartName="/ppt/tags/tag25.xml" ContentType="application/vnd.openxmlformats-officedocument.presentationml.tags+xml"/>
  <Override PartName="/ppt/notesSlides/notesSlide11.xml" ContentType="application/vnd.openxmlformats-officedocument.presentationml.notesSlide+xml"/>
  <Override PartName="/ppt/tags/tag26.xml" ContentType="application/vnd.openxmlformats-officedocument.presentationml.tags+xml"/>
  <Override PartName="/ppt/notesSlides/notesSlide12.xml" ContentType="application/vnd.openxmlformats-officedocument.presentationml.notesSlide+xml"/>
  <Override PartName="/ppt/tags/tag27.xml" ContentType="application/vnd.openxmlformats-officedocument.presentationml.tags+xml"/>
  <Override PartName="/ppt/notesSlides/notesSlide13.xml" ContentType="application/vnd.openxmlformats-officedocument.presentationml.notesSlide+xml"/>
  <Override PartName="/ppt/tags/tag28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386" r:id="rId2"/>
    <p:sldId id="314" r:id="rId3"/>
    <p:sldId id="260" r:id="rId4"/>
    <p:sldId id="261" r:id="rId5"/>
    <p:sldId id="315" r:id="rId6"/>
    <p:sldId id="321" r:id="rId7"/>
    <p:sldId id="299" r:id="rId8"/>
    <p:sldId id="300" r:id="rId9"/>
    <p:sldId id="322" r:id="rId10"/>
    <p:sldId id="265" r:id="rId11"/>
    <p:sldId id="269" r:id="rId12"/>
    <p:sldId id="319" r:id="rId13"/>
    <p:sldId id="318" r:id="rId14"/>
    <p:sldId id="272" r:id="rId15"/>
    <p:sldId id="273" r:id="rId16"/>
    <p:sldId id="275" r:id="rId17"/>
    <p:sldId id="262" r:id="rId18"/>
    <p:sldId id="263" r:id="rId19"/>
    <p:sldId id="266" r:id="rId20"/>
    <p:sldId id="264" r:id="rId21"/>
    <p:sldId id="323" r:id="rId22"/>
    <p:sldId id="259" r:id="rId23"/>
    <p:sldId id="324" r:id="rId24"/>
    <p:sldId id="325" r:id="rId25"/>
    <p:sldId id="326" r:id="rId26"/>
    <p:sldId id="327" r:id="rId27"/>
    <p:sldId id="328" r:id="rId28"/>
    <p:sldId id="280" r:id="rId29"/>
    <p:sldId id="281" r:id="rId30"/>
    <p:sldId id="283" r:id="rId31"/>
    <p:sldId id="285" r:id="rId32"/>
    <p:sldId id="329" r:id="rId33"/>
    <p:sldId id="330" r:id="rId34"/>
    <p:sldId id="360" r:id="rId35"/>
    <p:sldId id="332" r:id="rId36"/>
    <p:sldId id="333" r:id="rId37"/>
    <p:sldId id="291" r:id="rId38"/>
    <p:sldId id="355" r:id="rId39"/>
    <p:sldId id="356" r:id="rId40"/>
    <p:sldId id="305" r:id="rId41"/>
    <p:sldId id="310" r:id="rId42"/>
    <p:sldId id="357" r:id="rId43"/>
    <p:sldId id="306" r:id="rId44"/>
    <p:sldId id="307" r:id="rId45"/>
    <p:sldId id="359" r:id="rId46"/>
    <p:sldId id="358" r:id="rId47"/>
  </p:sldIdLst>
  <p:sldSz cx="9144000" cy="6858000" type="screen4x3"/>
  <p:notesSz cx="6858000" cy="9144000"/>
  <p:custDataLst>
    <p:tags r:id="rId4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51BB5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108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1B14A-DF92-4E43-BBD9-F474BC0755FC}" type="datetimeFigureOut">
              <a:rPr lang="en-US" smtClean="0"/>
              <a:t>10/05/2024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4E6D5-23A8-4189-8BA5-814160683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14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840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4E6D5-23A8-4189-8BA5-814160683A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95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4E6D5-23A8-4189-8BA5-814160683A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85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4E6D5-23A8-4189-8BA5-814160683A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05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4E6D5-23A8-4189-8BA5-814160683A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50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4E6D5-23A8-4189-8BA5-814160683A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71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4E6D5-23A8-4189-8BA5-814160683A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29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4E6D5-23A8-4189-8BA5-814160683A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15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4E6D5-23A8-4189-8BA5-814160683A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04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4E6D5-23A8-4189-8BA5-814160683A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12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4E6D5-23A8-4189-8BA5-814160683A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94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4E6D5-23A8-4189-8BA5-814160683A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4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4E6D5-23A8-4189-8BA5-814160683A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07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4E6D5-23A8-4189-8BA5-814160683A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57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C280-DED0-48D5-9280-4D7BDCC9BD23}" type="datetimeFigureOut">
              <a:rPr lang="en-US" smtClean="0"/>
              <a:t>10/05/2024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0A8C-9DF4-47D7-9AA9-B20FEC4C8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58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C280-DED0-48D5-9280-4D7BDCC9BD23}" type="datetimeFigureOut">
              <a:rPr lang="en-US" smtClean="0"/>
              <a:t>10/05/2024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0A8C-9DF4-47D7-9AA9-B20FEC4C8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19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C280-DED0-48D5-9280-4D7BDCC9BD23}" type="datetimeFigureOut">
              <a:rPr lang="en-US" smtClean="0"/>
              <a:t>10/05/2024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0A8C-9DF4-47D7-9AA9-B20FEC4C8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43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C280-DED0-48D5-9280-4D7BDCC9BD23}" type="datetimeFigureOut">
              <a:rPr lang="en-US" smtClean="0"/>
              <a:t>10/05/2024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0A8C-9DF4-47D7-9AA9-B20FEC4C8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06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C280-DED0-48D5-9280-4D7BDCC9BD23}" type="datetimeFigureOut">
              <a:rPr lang="en-US" smtClean="0"/>
              <a:t>10/05/2024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0A8C-9DF4-47D7-9AA9-B20FEC4C8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55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C280-DED0-48D5-9280-4D7BDCC9BD23}" type="datetimeFigureOut">
              <a:rPr lang="en-US" smtClean="0"/>
              <a:t>10/05/2024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0A8C-9DF4-47D7-9AA9-B20FEC4C8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33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C280-DED0-48D5-9280-4D7BDCC9BD23}" type="datetimeFigureOut">
              <a:rPr lang="en-US" smtClean="0"/>
              <a:t>10/05/2024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0A8C-9DF4-47D7-9AA9-B20FEC4C8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C280-DED0-48D5-9280-4D7BDCC9BD23}" type="datetimeFigureOut">
              <a:rPr lang="en-US" smtClean="0"/>
              <a:t>10/05/2024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0A8C-9DF4-47D7-9AA9-B20FEC4C8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18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C280-DED0-48D5-9280-4D7BDCC9BD23}" type="datetimeFigureOut">
              <a:rPr lang="en-US" smtClean="0"/>
              <a:t>10/05/2024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0A8C-9DF4-47D7-9AA9-B20FEC4C8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71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C280-DED0-48D5-9280-4D7BDCC9BD23}" type="datetimeFigureOut">
              <a:rPr lang="en-US" smtClean="0"/>
              <a:t>10/05/2024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0A8C-9DF4-47D7-9AA9-B20FEC4C8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16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C280-DED0-48D5-9280-4D7BDCC9BD23}" type="datetimeFigureOut">
              <a:rPr lang="en-US" smtClean="0"/>
              <a:t>10/05/2024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0A8C-9DF4-47D7-9AA9-B20FEC4C8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76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5C280-DED0-48D5-9280-4D7BDCC9BD23}" type="datetimeFigureOut">
              <a:rPr lang="en-US" smtClean="0"/>
              <a:t>10/05/2024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10A8C-9DF4-47D7-9AA9-B20FEC4C8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96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24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4" Type="http://schemas.openxmlformats.org/officeDocument/2006/relationships/image" Target="../media/image1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5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4" Type="http://schemas.openxmlformats.org/officeDocument/2006/relationships/image" Target="../media/image29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9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5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6">
            <a:extLst>
              <a:ext uri="{FF2B5EF4-FFF2-40B4-BE49-F238E27FC236}">
                <a16:creationId xmlns:a16="http://schemas.microsoft.com/office/drawing/2014/main" xmlns="" id="{072E3283-4D8E-4D6E-B483-76AE7C03CD5C}"/>
              </a:ext>
            </a:extLst>
          </p:cNvPr>
          <p:cNvGrpSpPr>
            <a:grpSpLocks/>
          </p:cNvGrpSpPr>
          <p:nvPr/>
        </p:nvGrpSpPr>
        <p:grpSpPr bwMode="auto">
          <a:xfrm>
            <a:off x="0" y="857250"/>
            <a:ext cx="9157415" cy="5143500"/>
            <a:chOff x="-1" y="0"/>
            <a:chExt cx="9182481" cy="6858002"/>
          </a:xfrm>
        </p:grpSpPr>
        <p:pic>
          <p:nvPicPr>
            <p:cNvPr id="21" name="Picture 27" descr="n3">
              <a:extLst>
                <a:ext uri="{FF2B5EF4-FFF2-40B4-BE49-F238E27FC236}">
                  <a16:creationId xmlns:a16="http://schemas.microsoft.com/office/drawing/2014/main" xmlns="" id="{A6AE8E0C-652A-40ED-B536-E7C64E14F6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0" cy="9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7" descr="n3">
              <a:extLst>
                <a:ext uri="{FF2B5EF4-FFF2-40B4-BE49-F238E27FC236}">
                  <a16:creationId xmlns:a16="http://schemas.microsoft.com/office/drawing/2014/main" xmlns="" id="{1ED5E2C3-0493-4205-816B-67F0ECC9D0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6761162"/>
              <a:ext cx="9144000" cy="9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7" descr="n3">
              <a:extLst>
                <a:ext uri="{FF2B5EF4-FFF2-40B4-BE49-F238E27FC236}">
                  <a16:creationId xmlns:a16="http://schemas.microsoft.com/office/drawing/2014/main" xmlns="" id="{F2FC3D54-3336-48AA-8DCC-8986B99B2D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5717166" y="3392687"/>
              <a:ext cx="6858000" cy="72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7" descr="n3">
              <a:extLst>
                <a:ext uri="{FF2B5EF4-FFF2-40B4-BE49-F238E27FC236}">
                  <a16:creationId xmlns:a16="http://schemas.microsoft.com/office/drawing/2014/main" xmlns="" id="{CB44824A-F562-4236-94EE-874891DDE0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-3392686" y="3392685"/>
              <a:ext cx="6858000" cy="72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184B1282-0B6C-47EB-B316-A5E78AA799DB}"/>
              </a:ext>
            </a:extLst>
          </p:cNvPr>
          <p:cNvSpPr/>
          <p:nvPr/>
        </p:nvSpPr>
        <p:spPr>
          <a:xfrm>
            <a:off x="3085895" y="3941664"/>
            <a:ext cx="3103511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A1AB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 5C</a:t>
            </a:r>
            <a:endParaRPr lang="en-US" sz="40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A1ABC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CB8B97F-9CE9-4D76-A908-4AE1ED5691D9}"/>
              </a:ext>
            </a:extLst>
          </p:cNvPr>
          <p:cNvSpPr/>
          <p:nvPr/>
        </p:nvSpPr>
        <p:spPr>
          <a:xfrm>
            <a:off x="2120600" y="1886442"/>
            <a:ext cx="5042321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TẬP ĐỌC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AEBB290F-AFAF-4468-88A6-0263918B257A}"/>
              </a:ext>
            </a:extLst>
          </p:cNvPr>
          <p:cNvSpPr/>
          <p:nvPr/>
        </p:nvSpPr>
        <p:spPr>
          <a:xfrm>
            <a:off x="292309" y="2916714"/>
            <a:ext cx="8589365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BÀI: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16">
            <a:extLst>
              <a:ext uri="{FF2B5EF4-FFF2-40B4-BE49-F238E27FC236}">
                <a16:creationId xmlns:a16="http://schemas.microsoft.com/office/drawing/2014/main" xmlns="" id="{DC68551B-F688-45DF-B2EF-C9D0CEEC6F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1" y="3814760"/>
            <a:ext cx="1042988" cy="21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7">
            <a:extLst>
              <a:ext uri="{FF2B5EF4-FFF2-40B4-BE49-F238E27FC236}">
                <a16:creationId xmlns:a16="http://schemas.microsoft.com/office/drawing/2014/main" xmlns="" id="{5797244B-54C7-4C93-AE33-19F8ED4095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434" y="3670979"/>
            <a:ext cx="971550" cy="237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05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5257800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marL="0" indent="0">
              <a:buNone/>
            </a:pP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-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Phải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yêu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mến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cuộc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đời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trồng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trọt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chăn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nuôi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lắm</a:t>
            </a:r>
            <a:r>
              <a:rPr lang="en-US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/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mới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khắc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được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những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tranh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lợn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ráy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có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những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khoáy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âm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dương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rất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có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duyên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mới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vẽ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được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những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đàn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gà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con</a:t>
            </a:r>
            <a:r>
              <a:rPr lang="en-US" sz="3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/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tưng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bừng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như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ca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múa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bên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gà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mái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mẹ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</a:p>
          <a:p>
            <a:pPr marL="0" indent="0">
              <a:buNone/>
            </a:pPr>
            <a:endParaRPr lang="en-US" sz="3700" dirty="0">
              <a:latin typeface="Times New Roman" pitchFamily="18" charset="0"/>
              <a:cs typeface="Times New Roman" pitchFamily="18" charset="0"/>
              <a:sym typeface="Wingding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81764D6-B1A0-471A-8AE6-DB86A3A58369}"/>
              </a:ext>
            </a:extLst>
          </p:cNvPr>
          <p:cNvCxnSpPr/>
          <p:nvPr/>
        </p:nvCxnSpPr>
        <p:spPr>
          <a:xfrm>
            <a:off x="1378226" y="1378226"/>
            <a:ext cx="1404731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9005D42-E3C2-4C91-985A-68F51ACCAFB8}"/>
              </a:ext>
            </a:extLst>
          </p:cNvPr>
          <p:cNvCxnSpPr/>
          <p:nvPr/>
        </p:nvCxnSpPr>
        <p:spPr>
          <a:xfrm>
            <a:off x="132522" y="1895061"/>
            <a:ext cx="622852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B5CD1D4-996F-447D-A20B-509B0857D261}"/>
              </a:ext>
            </a:extLst>
          </p:cNvPr>
          <p:cNvCxnSpPr/>
          <p:nvPr/>
        </p:nvCxnSpPr>
        <p:spPr>
          <a:xfrm>
            <a:off x="4850296" y="2385391"/>
            <a:ext cx="2133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3E125499-C3C1-4370-B24C-5D18FA8A2EF2}"/>
              </a:ext>
            </a:extLst>
          </p:cNvPr>
          <p:cNvCxnSpPr>
            <a:cxnSpLocks/>
          </p:cNvCxnSpPr>
          <p:nvPr/>
        </p:nvCxnSpPr>
        <p:spPr>
          <a:xfrm>
            <a:off x="4850296" y="2955235"/>
            <a:ext cx="1643269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49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0" y="678872"/>
            <a:ext cx="9144000" cy="72850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3270"/>
            <a:ext cx="9144000" cy="52565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3466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  <a:sym typeface="Wingdings"/>
              </a:rPr>
              <a:t>-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Wingdings"/>
              </a:rPr>
              <a:t>Giải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Wingdings"/>
              </a:rPr>
              <a:t>nghĩa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Wingdings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ingdings"/>
              </a:rPr>
              <a:t>: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729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1048"/>
            <a:ext cx="9144000" cy="5410200"/>
          </a:xfrm>
        </p:spPr>
        <p:txBody>
          <a:bodyPr/>
          <a:lstStyle/>
          <a:p>
            <a:pPr algn="l"/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Tranh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nữ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:</a:t>
            </a:r>
          </a:p>
          <a:p>
            <a:pPr algn="l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algn="l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algn="l"/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16731"/>
            <a:ext cx="9108504" cy="5668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0798BD6-A93B-436B-A4F4-0DB27C5EFE08}"/>
              </a:ext>
            </a:extLst>
          </p:cNvPr>
          <p:cNvSpPr txBox="1"/>
          <p:nvPr/>
        </p:nvSpPr>
        <p:spPr>
          <a:xfrm>
            <a:off x="2292625" y="172279"/>
            <a:ext cx="5446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33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xmlns="" id="{F60630D1-704C-4EF3-945C-0804F68619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2278" y="6016487"/>
            <a:ext cx="8839200" cy="612913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en-US" altLang="en-US" sz="32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32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2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pic>
        <p:nvPicPr>
          <p:cNvPr id="70659" name="Picture 3">
            <a:extLst>
              <a:ext uri="{FF2B5EF4-FFF2-40B4-BE49-F238E27FC236}">
                <a16:creationId xmlns:a16="http://schemas.microsoft.com/office/drawing/2014/main" xmlns="" id="{3FFB5CCA-1079-4F9D-85EA-3800925E66BE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28600"/>
            <a:ext cx="4038600" cy="5637214"/>
          </a:xfrm>
          <a:noFill/>
          <a:ln>
            <a:solidFill>
              <a:srgbClr val="FF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60" name="Picture 4">
            <a:extLst>
              <a:ext uri="{FF2B5EF4-FFF2-40B4-BE49-F238E27FC236}">
                <a16:creationId xmlns:a16="http://schemas.microsoft.com/office/drawing/2014/main" xmlns="" id="{704AAECA-3218-4F4C-B04D-6523E94F9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7012"/>
            <a:ext cx="4114800" cy="563721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3704443" y="6050988"/>
            <a:ext cx="3072440" cy="6480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/>
              </a:rPr>
              <a:t>Tranh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/>
              </a:rPr>
              <a:t>lợn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/>
              </a:rPr>
              <a:t>ráy</a:t>
            </a:r>
            <a:endParaRPr lang="en-US" sz="3600" dirty="0">
              <a:latin typeface="Times New Roman" pitchFamily="18" charset="0"/>
              <a:cs typeface="Times New Roman" pitchFamily="18" charset="0"/>
              <a:sym typeface="Wingding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01824"/>
            <a:ext cx="7806673" cy="479715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881616" y="1740811"/>
            <a:ext cx="3546368" cy="125614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2"/>
          <p:cNvSpPr txBox="1">
            <a:spLocks/>
          </p:cNvSpPr>
          <p:nvPr/>
        </p:nvSpPr>
        <p:spPr>
          <a:xfrm>
            <a:off x="0" y="984727"/>
            <a:ext cx="1323256" cy="1512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Khoáy</a:t>
            </a:r>
          </a:p>
          <a:p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âm </a:t>
            </a:r>
          </a:p>
          <a:p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dương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673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95942" y="1313030"/>
            <a:ext cx="8765178" cy="16620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Đọc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thầm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đoạn1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trả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: </a:t>
            </a:r>
          </a:p>
          <a:p>
            <a:pPr marL="0" indent="0">
              <a:buNone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1.Hãy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kể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bức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tranh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làng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Hồ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đề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tài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cuộc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hằng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ngày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làng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quê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Việt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Nam 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942" y="535570"/>
            <a:ext cx="7916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95942" y="3059999"/>
            <a:ext cx="8765178" cy="14442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bức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làng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Hồ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lấy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đề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cuộc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hằng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ngày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làng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quê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Việt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Nam: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lợn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chuột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ếch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cây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dừa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tố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81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Picture 016"/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0982"/>
            <a:ext cx="2918495" cy="322400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n"/>
          <p:cNvPicPr>
            <a:picLocks noChangeAspect="1" noChangeArrowheads="1"/>
          </p:cNvPicPr>
          <p:nvPr/>
        </p:nvPicPr>
        <p:blipFill>
          <a:blip r:embed="rId5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56" y="-27384"/>
            <a:ext cx="2861768" cy="330088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SC00029"/>
          <p:cNvPicPr>
            <a:picLocks noChangeAspect="1" noChangeArrowheads="1"/>
          </p:cNvPicPr>
          <p:nvPr/>
        </p:nvPicPr>
        <p:blipFill>
          <a:blip r:embed="rId6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416" y="-12510"/>
            <a:ext cx="2751584" cy="334275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" t="6493" r="2632" b="6667"/>
          <a:stretch>
            <a:fillRect/>
          </a:stretch>
        </p:blipFill>
        <p:spPr bwMode="auto">
          <a:xfrm>
            <a:off x="-1" y="3528392"/>
            <a:ext cx="2961455" cy="3257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ung dua"/>
          <p:cNvPicPr>
            <a:picLocks noChangeAspect="1" noChangeArrowheads="1"/>
          </p:cNvPicPr>
          <p:nvPr/>
        </p:nvPicPr>
        <p:blipFill>
          <a:blip r:embed="rId8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416" y="3501008"/>
            <a:ext cx="3061760" cy="332535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258" y="3528392"/>
            <a:ext cx="2917262" cy="3284984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781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172085-A778-4968-9B7C-A6EA8869D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8434" y="1007164"/>
            <a:ext cx="2912165" cy="463163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endParaRPr lang="en-US" alt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Content Placeholder 3">
            <a:extLst>
              <a:ext uri="{FF2B5EF4-FFF2-40B4-BE49-F238E27FC236}">
                <a16:creationId xmlns:a16="http://schemas.microsoft.com/office/drawing/2014/main" xmlns="" id="{F2E20483-1FFD-463F-8FCF-769EAA8B7C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28600"/>
            <a:ext cx="4648200" cy="62960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74A92C-B330-46F1-95F6-1C6370C56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Content Placeholder 3">
            <a:extLst>
              <a:ext uri="{FF2B5EF4-FFF2-40B4-BE49-F238E27FC236}">
                <a16:creationId xmlns:a16="http://schemas.microsoft.com/office/drawing/2014/main" xmlns="" id="{368855FD-68EF-4F2D-8285-0DB12949B7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24000"/>
            <a:ext cx="8470900" cy="5029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C5E271-AD7F-40CC-9571-00D3398A8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0" y="2209800"/>
            <a:ext cx="2819400" cy="2057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endParaRPr lang="en-US" alt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Content Placeholder 3">
            <a:extLst>
              <a:ext uri="{FF2B5EF4-FFF2-40B4-BE49-F238E27FC236}">
                <a16:creationId xmlns:a16="http://schemas.microsoft.com/office/drawing/2014/main" xmlns="" id="{80F597A6-5349-4AF5-B6BD-958A85E622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28600"/>
            <a:ext cx="5538788" cy="6248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-12032" y="990600"/>
            <a:ext cx="9144000" cy="685800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auto">
          <a:xfrm>
            <a:off x="1981200" y="2743200"/>
            <a:ext cx="5181600" cy="1371600"/>
          </a:xfrm>
          <a:prstGeom prst="wedgeEllipseCallout">
            <a:avLst>
              <a:gd name="adj1" fmla="val -21972"/>
              <a:gd name="adj2" fmla="val 4429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alt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altLang="en-US" sz="5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4364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52DFF9-627A-4B97-85D8-553233484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cưới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Content Placeholder 3">
            <a:extLst>
              <a:ext uri="{FF2B5EF4-FFF2-40B4-BE49-F238E27FC236}">
                <a16:creationId xmlns:a16="http://schemas.microsoft.com/office/drawing/2014/main" xmlns="" id="{C4ECB2D7-E3D3-4D48-B1D5-A383F89F19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447800"/>
            <a:ext cx="8128000" cy="5181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xmlns="" id="{18594B22-0E41-4595-9EB4-F216D85AF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0" y="1676400"/>
            <a:ext cx="2667000" cy="3048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b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alt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Content Placeholder 3">
            <a:extLst>
              <a:ext uri="{FF2B5EF4-FFF2-40B4-BE49-F238E27FC236}">
                <a16:creationId xmlns:a16="http://schemas.microsoft.com/office/drawing/2014/main" xmlns="" id="{AF8C758B-C44E-43B1-8443-2871049B85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28600"/>
            <a:ext cx="4648200" cy="6211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F89D88-C58E-42A7-B3BC-3FA046686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312" y="365126"/>
            <a:ext cx="5083037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alt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9" name="Content Placeholder 3">
            <a:extLst>
              <a:ext uri="{FF2B5EF4-FFF2-40B4-BE49-F238E27FC236}">
                <a16:creationId xmlns:a16="http://schemas.microsoft.com/office/drawing/2014/main" xmlns="" id="{11A81B92-5DF5-420D-B750-B615B1D979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676400"/>
            <a:ext cx="6329363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9AD1A3-313B-470C-80EC-CBC44DBE7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348" y="365126"/>
            <a:ext cx="6395002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alt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3" name="Content Placeholder 3">
            <a:extLst>
              <a:ext uri="{FF2B5EF4-FFF2-40B4-BE49-F238E27FC236}">
                <a16:creationId xmlns:a16="http://schemas.microsoft.com/office/drawing/2014/main" xmlns="" id="{B7044C0F-68E5-4564-94BD-088953BA7C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676400"/>
            <a:ext cx="7143750" cy="4800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3">
            <a:extLst>
              <a:ext uri="{FF2B5EF4-FFF2-40B4-BE49-F238E27FC236}">
                <a16:creationId xmlns:a16="http://schemas.microsoft.com/office/drawing/2014/main" xmlns="" id="{F1C229F7-C793-40B2-8E7E-C456870FB7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2400"/>
            <a:ext cx="2897188" cy="2071688"/>
          </a:xfrm>
        </p:spPr>
      </p:pic>
      <p:pic>
        <p:nvPicPr>
          <p:cNvPr id="21507" name="Picture 4">
            <a:extLst>
              <a:ext uri="{FF2B5EF4-FFF2-40B4-BE49-F238E27FC236}">
                <a16:creationId xmlns:a16="http://schemas.microsoft.com/office/drawing/2014/main" xmlns="" id="{228941C6-DC63-4B65-BA2B-7A116A5F4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3373438"/>
            <a:ext cx="2460625" cy="333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>
            <a:extLst>
              <a:ext uri="{FF2B5EF4-FFF2-40B4-BE49-F238E27FC236}">
                <a16:creationId xmlns:a16="http://schemas.microsoft.com/office/drawing/2014/main" xmlns="" id="{8066DAC8-1687-4D9A-95AC-0F80706797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"/>
            <a:ext cx="32766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>
            <a:extLst>
              <a:ext uri="{FF2B5EF4-FFF2-40B4-BE49-F238E27FC236}">
                <a16:creationId xmlns:a16="http://schemas.microsoft.com/office/drawing/2014/main" xmlns="" id="{98CCFDFB-0EFB-4CE6-B4CC-1D0FD50E52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228600"/>
            <a:ext cx="29479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">
            <a:extLst>
              <a:ext uri="{FF2B5EF4-FFF2-40B4-BE49-F238E27FC236}">
                <a16:creationId xmlns:a16="http://schemas.microsoft.com/office/drawing/2014/main" xmlns="" id="{30F351B6-19A9-4C39-9168-BD6D1D56DD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3335338"/>
            <a:ext cx="2690812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8">
            <a:extLst>
              <a:ext uri="{FF2B5EF4-FFF2-40B4-BE49-F238E27FC236}">
                <a16:creationId xmlns:a16="http://schemas.microsoft.com/office/drawing/2014/main" xmlns="" id="{B5BB660E-D3E4-4925-AC22-F54E8F6FC8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3411538"/>
            <a:ext cx="2346325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6611067-AA20-4079-9101-AC9B96568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362200"/>
            <a:ext cx="670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B050"/>
                </a:solidFill>
              </a:rPr>
              <a:t>Tranh dân gian Đông Hồ</a:t>
            </a:r>
          </a:p>
        </p:txBody>
      </p:sp>
    </p:spTree>
    <p:extLst>
      <p:ext uri="{BB962C8B-B14F-4D97-AF65-F5344CB8AC3E}">
        <p14:creationId xmlns:p14="http://schemas.microsoft.com/office/powerpoint/2010/main" val="106276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135C5FA-60F7-4C46-94F9-0BBE98F57513}"/>
              </a:ext>
            </a:extLst>
          </p:cNvPr>
          <p:cNvSpPr/>
          <p:nvPr/>
        </p:nvSpPr>
        <p:spPr>
          <a:xfrm>
            <a:off x="596187" y="1560203"/>
            <a:ext cx="79121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  <a:endParaRPr lang="en-US" sz="3200" dirty="0"/>
          </a:p>
        </p:txBody>
      </p:sp>
      <p:sp>
        <p:nvSpPr>
          <p:cNvPr id="2" name="Explosion 1 1"/>
          <p:cNvSpPr/>
          <p:nvPr/>
        </p:nvSpPr>
        <p:spPr>
          <a:xfrm>
            <a:off x="680223" y="1560203"/>
            <a:ext cx="635621" cy="64773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85E6E79-F008-49CE-BBFC-7A92244399A8}"/>
              </a:ext>
            </a:extLst>
          </p:cNvPr>
          <p:cNvSpPr/>
          <p:nvPr/>
        </p:nvSpPr>
        <p:spPr>
          <a:xfrm>
            <a:off x="662609" y="1314713"/>
            <a:ext cx="84813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6347D3B-7784-4E79-A2FC-5E2DE8C9E995}"/>
              </a:ext>
            </a:extLst>
          </p:cNvPr>
          <p:cNvSpPr/>
          <p:nvPr/>
        </p:nvSpPr>
        <p:spPr>
          <a:xfrm>
            <a:off x="367346" y="2326888"/>
            <a:ext cx="8481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Ý 1: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phong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9999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CA6DA4C-E7FB-487B-B985-1887A507F083}"/>
              </a:ext>
            </a:extLst>
          </p:cNvPr>
          <p:cNvSpPr/>
          <p:nvPr/>
        </p:nvSpPr>
        <p:spPr>
          <a:xfrm>
            <a:off x="265043" y="371061"/>
            <a:ext cx="81633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Đọc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thầm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đoạn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2, 3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trả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: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2.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Kỹ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thuật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màu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tranh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làng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Hồ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biệt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2702543-2F64-41A2-B469-F4CF1FADE87D}"/>
              </a:ext>
            </a:extLst>
          </p:cNvPr>
          <p:cNvSpPr/>
          <p:nvPr/>
        </p:nvSpPr>
        <p:spPr>
          <a:xfrm>
            <a:off x="265043" y="2837581"/>
            <a:ext cx="86801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sò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19469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0"/>
          <p:cNvSpPr txBox="1">
            <a:spLocks noChangeArrowheads="1"/>
          </p:cNvSpPr>
          <p:nvPr/>
        </p:nvSpPr>
        <p:spPr bwMode="auto">
          <a:xfrm>
            <a:off x="2775329" y="609600"/>
            <a:ext cx="3352800" cy="535531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3300"/>
                </a:solidFill>
                <a:cs typeface="Arial" charset="0"/>
              </a:rPr>
              <a:t>Rơm</a:t>
            </a:r>
            <a:r>
              <a:rPr lang="en-US" sz="3200" b="1" dirty="0">
                <a:solidFill>
                  <a:srgbClr val="FF330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cs typeface="Arial" charset="0"/>
              </a:rPr>
              <a:t>bếp</a:t>
            </a:r>
            <a:endParaRPr lang="en-US" sz="3200" b="1" dirty="0">
              <a:solidFill>
                <a:srgbClr val="FF3300"/>
              </a:solidFill>
              <a:cs typeface="Arial" charset="0"/>
            </a:endParaRPr>
          </a:p>
        </p:txBody>
      </p:sp>
      <p:pic>
        <p:nvPicPr>
          <p:cNvPr id="3" name="Content Placeholder 3" descr="rom be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914" y="1628800"/>
            <a:ext cx="4193669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r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32" y="1598831"/>
            <a:ext cx="412674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40"/>
          <p:cNvSpPr>
            <a:spLocks noChangeShapeType="1"/>
          </p:cNvSpPr>
          <p:nvPr/>
        </p:nvSpPr>
        <p:spPr bwMode="auto">
          <a:xfrm>
            <a:off x="4639816" y="1257300"/>
            <a:ext cx="76200" cy="20193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Line 42"/>
          <p:cNvSpPr>
            <a:spLocks noChangeShapeType="1"/>
          </p:cNvSpPr>
          <p:nvPr/>
        </p:nvSpPr>
        <p:spPr bwMode="auto">
          <a:xfrm>
            <a:off x="4716016" y="3267720"/>
            <a:ext cx="497713" cy="665336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250541" y="5675531"/>
            <a:ext cx="8778550" cy="107721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Phần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ngọn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lúa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đem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phơi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khô</a:t>
            </a:r>
            <a:endParaRPr lang="en-US" sz="3200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dùng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chất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đốt</a:t>
            </a:r>
            <a:endParaRPr lang="en-US" sz="3200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836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187624" y="764704"/>
            <a:ext cx="7010400" cy="5181600"/>
            <a:chOff x="128" y="450"/>
            <a:chExt cx="1888" cy="3534"/>
          </a:xfrm>
        </p:grpSpPr>
        <p:pic>
          <p:nvPicPr>
            <p:cNvPr id="3" name="Picture 20" descr="500px-Actinonaias_pectoros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" y="450"/>
              <a:ext cx="1866" cy="1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8" y="2208"/>
              <a:ext cx="1888" cy="1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91440" y="6108122"/>
            <a:ext cx="905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sò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515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mprod_title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34909" y="895707"/>
            <a:ext cx="7798279" cy="1143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800" dirty="0">
                <a:solidFill>
                  <a:srgbClr val="C00000"/>
                </a:solidFill>
                <a:cs typeface="Arial" panose="020B0604020202020204" pitchFamily="34" charset="0"/>
              </a:rPr>
              <a:t>Câu 1: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mmprod_title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18867" y="2201993"/>
            <a:ext cx="7706258" cy="403184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mmprod_title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724619" y="2768463"/>
            <a:ext cx="7706258" cy="794246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trẩy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mmprod_title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739002" y="3645484"/>
            <a:ext cx="7706258" cy="46069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mmprod_title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739002" y="4149304"/>
            <a:ext cx="7706258" cy="496842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Oval 1"/>
          <p:cNvSpPr/>
          <p:nvPr/>
        </p:nvSpPr>
        <p:spPr>
          <a:xfrm>
            <a:off x="646981" y="2768463"/>
            <a:ext cx="466711" cy="39712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254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98619" y="487009"/>
            <a:ext cx="862555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dirty="0">
                <a:latin typeface="Times New Roman" pitchFamily="18" charset="0"/>
              </a:rPr>
              <a:t>3. </a:t>
            </a:r>
            <a:r>
              <a:rPr lang="en-US" dirty="0" err="1">
                <a:latin typeface="Times New Roman" pitchFamily="18" charset="0"/>
              </a:rPr>
              <a:t>Tìm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ngữ</a:t>
            </a:r>
            <a:r>
              <a:rPr lang="en-US" dirty="0">
                <a:latin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đoạn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cuối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đánh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giá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tác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giả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đối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tranh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làng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Hồ</a:t>
            </a:r>
            <a:r>
              <a:rPr lang="en-US" dirty="0">
                <a:latin typeface="Times New Roman" pitchFamily="18" charset="0"/>
              </a:rPr>
              <a:t> ?        </a:t>
            </a:r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110572" y="2300143"/>
            <a:ext cx="3810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</a:rPr>
              <a:t>Tranh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</a:rPr>
              <a:t>lợn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</a:rPr>
              <a:t>ráy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</a:rPr>
              <a:t>khoáy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</a:rPr>
              <a:t>âm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</a:rPr>
              <a:t>dương</a:t>
            </a:r>
            <a:endParaRPr lang="en-US" sz="27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" name="Line 23"/>
          <p:cNvSpPr>
            <a:spLocks noChangeShapeType="1"/>
          </p:cNvSpPr>
          <p:nvPr/>
        </p:nvSpPr>
        <p:spPr bwMode="auto">
          <a:xfrm flipH="1">
            <a:off x="3782271" y="2418627"/>
            <a:ext cx="30163" cy="343604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3963988" y="2471369"/>
            <a:ext cx="38084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-&gt; rất có duyên</a:t>
            </a:r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198619" y="3158403"/>
            <a:ext cx="381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Tranh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vẽ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đàn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gà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con</a:t>
            </a: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3872759" y="3158403"/>
            <a:ext cx="49514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-&gt;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tưng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bừng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ca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múa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gà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mái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mẹ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365971" y="3980728"/>
            <a:ext cx="381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Kĩ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thuật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tranh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3872759" y="4056928"/>
            <a:ext cx="50941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-&gt;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sự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tinh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tế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365971" y="4590328"/>
            <a:ext cx="381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Màu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trắng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điệp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3782271" y="4469678"/>
            <a:ext cx="53467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-&gt;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sự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sáng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tạo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góp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phần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kho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tàng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màu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sắc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dân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tộc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hội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họa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624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557022" y="1626326"/>
            <a:ext cx="8169216" cy="23709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-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Vì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những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nghệ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sĩ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dân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gian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làng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Hồ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đã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vẽ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những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bức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tranh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rất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đẹp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rất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sinh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động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lành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mạnh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hóm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hỉnh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và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tươi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vui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</a:p>
          <a:p>
            <a:pPr marL="0" indent="0" algn="just">
              <a:buNone/>
            </a:pP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-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Vì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họ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đã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sáng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tạo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nên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kĩ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thuật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vẽ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tranh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và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pha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màu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tinh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tế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đặc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sắc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557022" y="561703"/>
            <a:ext cx="8169216" cy="13258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4.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Vì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sao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giả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ơn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nghệ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sĩ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dân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gian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làng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Hồ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?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87027" y="4269378"/>
            <a:ext cx="8169216" cy="214230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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Yêu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mến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quê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hương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nghệ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sĩ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dân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gian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làng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Hồ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đã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tạo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nên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những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bức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tranh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có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nội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dung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sinh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động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kỹ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thuật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tinh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tế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.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Những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người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tạo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nên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những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bức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tranh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đó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xứng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đáng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với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tên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gọi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trân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trọng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–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những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người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nghệ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sĩ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tạo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hình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của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nhân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dân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637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FEC256D-E296-4CEA-B79C-17F53276364C}"/>
              </a:ext>
            </a:extLst>
          </p:cNvPr>
          <p:cNvSpPr/>
          <p:nvPr/>
        </p:nvSpPr>
        <p:spPr>
          <a:xfrm>
            <a:off x="477078" y="1033670"/>
            <a:ext cx="80175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Nội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dung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chính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đoạn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đoạn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3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nói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lên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điều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A046859-5BDF-403B-B010-EF7547990180}"/>
              </a:ext>
            </a:extLst>
          </p:cNvPr>
          <p:cNvSpPr/>
          <p:nvPr/>
        </p:nvSpPr>
        <p:spPr>
          <a:xfrm>
            <a:off x="609599" y="2319130"/>
            <a:ext cx="80995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Ý 2: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yêu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quê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hương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kỹ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thuật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tế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những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nghệ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sĩ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tạo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5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304CA4A-ADF9-43A7-9D51-2F753DFDB3C1}"/>
              </a:ext>
            </a:extLst>
          </p:cNvPr>
          <p:cNvSpPr/>
          <p:nvPr/>
        </p:nvSpPr>
        <p:spPr>
          <a:xfrm>
            <a:off x="914400" y="954157"/>
            <a:ext cx="75007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- Qua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văn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giả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muốn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nói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lên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điều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5DE7474-AF96-47DC-8295-95F59CF7516E}"/>
              </a:ext>
            </a:extLst>
          </p:cNvPr>
          <p:cNvSpPr/>
          <p:nvPr/>
        </p:nvSpPr>
        <p:spPr>
          <a:xfrm>
            <a:off x="1050801" y="2794915"/>
            <a:ext cx="77657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0B2B2B7-A8FE-4895-ACB4-43BAB764DCD2}"/>
              </a:ext>
            </a:extLst>
          </p:cNvPr>
          <p:cNvSpPr/>
          <p:nvPr/>
        </p:nvSpPr>
        <p:spPr>
          <a:xfrm>
            <a:off x="3869635" y="2040832"/>
            <a:ext cx="26239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: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51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609600" y="914400"/>
            <a:ext cx="3157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III.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Luyện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đọc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hay: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1476375"/>
            <a:ext cx="408781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nl-NL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Nêu giọng đọc toàn bài?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70669" y="2043113"/>
            <a:ext cx="8548687" cy="233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Toàn bài đọc với giọng vui tươi, rành mạch, thể hiện cảm xúc trân trọng trước những bức tranh dân gian làng Hồ.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thía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,….</a:t>
            </a:r>
          </a:p>
        </p:txBody>
      </p:sp>
    </p:spTree>
    <p:extLst>
      <p:ext uri="{BB962C8B-B14F-4D97-AF65-F5344CB8AC3E}">
        <p14:creationId xmlns:p14="http://schemas.microsoft.com/office/powerpoint/2010/main" val="210640067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3" grpId="0"/>
      <p:bldP spid="2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2F76DF0-3773-4E7E-ADC6-20E82DD82AE1}"/>
              </a:ext>
            </a:extLst>
          </p:cNvPr>
          <p:cNvSpPr/>
          <p:nvPr/>
        </p:nvSpPr>
        <p:spPr>
          <a:xfrm>
            <a:off x="238539" y="556591"/>
            <a:ext cx="86404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hỉnh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825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15DDFFE-EBE4-476D-A27F-46DA60FFCA85}"/>
              </a:ext>
            </a:extLst>
          </p:cNvPr>
          <p:cNvSpPr/>
          <p:nvPr/>
        </p:nvSpPr>
        <p:spPr>
          <a:xfrm>
            <a:off x="225287" y="278297"/>
            <a:ext cx="8547652" cy="452431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thía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hóm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hỉnh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4D7C1CE1-E772-4297-AEF2-8E7BEBB74446}"/>
              </a:ext>
            </a:extLst>
          </p:cNvPr>
          <p:cNvCxnSpPr>
            <a:cxnSpLocks/>
          </p:cNvCxnSpPr>
          <p:nvPr/>
        </p:nvCxnSpPr>
        <p:spPr>
          <a:xfrm>
            <a:off x="6387548" y="2345635"/>
            <a:ext cx="0" cy="45057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84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13509" y="2348881"/>
            <a:ext cx="8229600" cy="13087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dirty="0"/>
              <a:t> 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937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CFA2FA08-7C5F-4331-B091-544E81816E35}"/>
              </a:ext>
            </a:extLst>
          </p:cNvPr>
          <p:cNvSpPr/>
          <p:nvPr/>
        </p:nvSpPr>
        <p:spPr>
          <a:xfrm>
            <a:off x="2623929" y="92765"/>
            <a:ext cx="413468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F8FA2B0-A79E-4187-BB54-7D6BE8E37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39687"/>
            <a:ext cx="9051234" cy="5718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7CC366-24D5-4BE5-AF99-B02CE77D0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92EACAA-D2F3-4222-9055-F49694575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7982"/>
            <a:ext cx="9144000" cy="54400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ounded Rectangle 10">
            <a:extLst>
              <a:ext uri="{FF2B5EF4-FFF2-40B4-BE49-F238E27FC236}">
                <a16:creationId xmlns:a16="http://schemas.microsoft.com/office/drawing/2014/main" xmlns="" id="{1FB6C349-7D96-46A6-B8F4-1A49E45A1DC9}"/>
              </a:ext>
            </a:extLst>
          </p:cNvPr>
          <p:cNvSpPr/>
          <p:nvPr/>
        </p:nvSpPr>
        <p:spPr>
          <a:xfrm rot="10800000" flipV="1">
            <a:off x="2279374" y="397565"/>
            <a:ext cx="4108174" cy="821635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70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mprod_title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57869" y="858666"/>
            <a:ext cx="7687981" cy="1440612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”? </a:t>
            </a:r>
          </a:p>
        </p:txBody>
      </p:sp>
      <p:sp>
        <p:nvSpPr>
          <p:cNvPr id="4" name="mmprod_title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57869" y="2545397"/>
            <a:ext cx="7819024" cy="75697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mprod_title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57869" y="3340822"/>
            <a:ext cx="7819024" cy="423421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mprod_title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657869" y="3841154"/>
            <a:ext cx="7819024" cy="423421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mprod_title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657869" y="4406719"/>
            <a:ext cx="7819024" cy="423421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spc="-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24723" y="4406719"/>
            <a:ext cx="385485" cy="42342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404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4800600" cy="3429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495800"/>
            <a:ext cx="5105400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66800"/>
            <a:ext cx="43434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1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small_311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2" y="768626"/>
            <a:ext cx="9096908" cy="593697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0" y="57150"/>
            <a:ext cx="2759273" cy="58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55" tIns="43629" rIns="87255" bIns="43629">
            <a:spAutoFit/>
          </a:bodyPr>
          <a:lstStyle>
            <a:lvl1pPr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1296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1296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1296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1296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chemeClr val="bg1"/>
                </a:solidFill>
              </a:rPr>
              <a:t>Lụa Vạn Phúc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495602" y="0"/>
            <a:ext cx="3168138" cy="5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55" tIns="43629" rIns="87255" bIns="43629">
            <a:spAutoFit/>
          </a:bodyPr>
          <a:lstStyle>
            <a:lvl1pPr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1296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1296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1296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1296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chemeClr val="bg1"/>
                </a:solidFill>
              </a:rPr>
              <a:t>Gốm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sứ</a:t>
            </a:r>
            <a:r>
              <a:rPr lang="en-US" altLang="en-US" sz="2800" b="1" dirty="0">
                <a:solidFill>
                  <a:schemeClr val="bg1"/>
                </a:solidFill>
              </a:rPr>
              <a:t> Bát </a:t>
            </a:r>
            <a:r>
              <a:rPr lang="en-US" altLang="en-US" sz="2800" b="1" dirty="0" err="1">
                <a:solidFill>
                  <a:schemeClr val="bg1"/>
                </a:solidFill>
              </a:rPr>
              <a:t>Tràng</a:t>
            </a:r>
            <a:endParaRPr lang="en-US" altLang="en-US" sz="2800" b="1" dirty="0">
              <a:solidFill>
                <a:schemeClr val="bg1"/>
              </a:solidFill>
            </a:endParaRP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1802296" y="55169"/>
            <a:ext cx="3760304" cy="5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55" tIns="43629" rIns="87255" bIns="43629">
            <a:spAutoFit/>
          </a:bodyPr>
          <a:lstStyle>
            <a:lvl1pPr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1296988"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1296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1296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1296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1296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 dirty="0" err="1"/>
              <a:t>Gốm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sứ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Đông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Triều</a:t>
            </a:r>
            <a:endParaRPr lang="en-US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24804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AEC8449-1166-4332-BE28-B7ABE1EFE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4" y="1060174"/>
            <a:ext cx="8931965" cy="57978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19F7D4B-8AED-410B-AB85-A50D583880E0}"/>
              </a:ext>
            </a:extLst>
          </p:cNvPr>
          <p:cNvSpPr/>
          <p:nvPr/>
        </p:nvSpPr>
        <p:spPr>
          <a:xfrm>
            <a:off x="2237029" y="315444"/>
            <a:ext cx="47733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58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Gốm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8305800" cy="5257799"/>
          </a:xfrm>
        </p:spPr>
      </p:pic>
    </p:spTree>
    <p:extLst>
      <p:ext uri="{BB962C8B-B14F-4D97-AF65-F5344CB8AC3E}">
        <p14:creationId xmlns:p14="http://schemas.microsoft.com/office/powerpoint/2010/main" val="21609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4572000" cy="527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4916" y="5547434"/>
            <a:ext cx="4020513" cy="49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1539" tIns="30770" rIns="61539" bIns="30770">
            <a:spAutoFit/>
          </a:bodyPr>
          <a:lstStyle/>
          <a:p>
            <a:pPr algn="ctr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Nghề làm nón lá Huế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0"/>
            <a:ext cx="4571999" cy="527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0" y="5293519"/>
            <a:ext cx="4571999" cy="112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1539" tIns="30770" rIns="61539" bIns="30770">
            <a:spAutoFit/>
          </a:bodyPr>
          <a:lstStyle/>
          <a:p>
            <a:pPr algn="ctr"/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Mậu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087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7">
            <a:extLst>
              <a:ext uri="{FF2B5EF4-FFF2-40B4-BE49-F238E27FC236}">
                <a16:creationId xmlns:a16="http://schemas.microsoft.com/office/drawing/2014/main" xmlns="" id="{FFC46978-4E84-45F9-BA48-B1856CB544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38475" y="969963"/>
            <a:ext cx="2676525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DẶN DÒ</a:t>
            </a:r>
          </a:p>
        </p:txBody>
      </p:sp>
      <p:sp>
        <p:nvSpPr>
          <p:cNvPr id="27651" name="Line 8">
            <a:extLst>
              <a:ext uri="{FF2B5EF4-FFF2-40B4-BE49-F238E27FC236}">
                <a16:creationId xmlns:a16="http://schemas.microsoft.com/office/drawing/2014/main" xmlns="" id="{31E6F0ED-1651-4152-9B5B-98CF625123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1997075"/>
            <a:ext cx="2667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8C185800-72ED-41E0-BD1B-CD9FDE873E54}"/>
              </a:ext>
            </a:extLst>
          </p:cNvPr>
          <p:cNvSpPr/>
          <p:nvPr/>
        </p:nvSpPr>
        <p:spPr>
          <a:xfrm>
            <a:off x="533400" y="2438400"/>
            <a:ext cx="8229600" cy="146685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huẩn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94).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819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  <a:alpha val="99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80" y="1012637"/>
            <a:ext cx="9159886" cy="584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0A469FC-1984-4556-B9F7-8DA0C46D5F74}"/>
              </a:ext>
            </a:extLst>
          </p:cNvPr>
          <p:cNvSpPr txBox="1"/>
          <p:nvPr/>
        </p:nvSpPr>
        <p:spPr>
          <a:xfrm>
            <a:off x="584507" y="240622"/>
            <a:ext cx="7991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5D1232E-C66D-42F1-BC4A-CA14FE18842A}"/>
              </a:ext>
            </a:extLst>
          </p:cNvPr>
          <p:cNvSpPr txBox="1"/>
          <p:nvPr/>
        </p:nvSpPr>
        <p:spPr>
          <a:xfrm>
            <a:off x="406088" y="-64581"/>
            <a:ext cx="8534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0616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3062" y="718358"/>
            <a:ext cx="8988277" cy="685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095" y="1441653"/>
            <a:ext cx="9131968" cy="5847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88)</a:t>
            </a:r>
          </a:p>
        </p:txBody>
      </p:sp>
      <p:sp>
        <p:nvSpPr>
          <p:cNvPr id="5" name="Text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40913" y="2076686"/>
            <a:ext cx="34415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vi-VN" sz="2400" b="1" i="1" dirty="0">
                <a:latin typeface="+mj-lt"/>
                <a:cs typeface="Arial" panose="020B0604020202020204" pitchFamily="34" charset="0"/>
              </a:rPr>
              <a:t>Theo</a:t>
            </a:r>
            <a:r>
              <a:rPr lang="vi-VN" sz="2400" b="1" dirty="0">
                <a:latin typeface="+mj-lt"/>
                <a:cs typeface="Arial" panose="020B0604020202020204" pitchFamily="34" charset="0"/>
              </a:rPr>
              <a:t> Nguyễn Tuân</a:t>
            </a:r>
          </a:p>
        </p:txBody>
      </p:sp>
    </p:spTree>
    <p:extLst>
      <p:ext uri="{BB962C8B-B14F-4D97-AF65-F5344CB8AC3E}">
        <p14:creationId xmlns:p14="http://schemas.microsoft.com/office/powerpoint/2010/main" val="1182354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0" y="0"/>
            <a:ext cx="9109075" cy="681355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555774" y="1016126"/>
            <a:ext cx="7341325" cy="410612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0574" y="2893471"/>
            <a:ext cx="8102726" cy="37432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dirty="0" err="1">
                <a:latin typeface="Times New Roman" pitchFamily="18" charset="0"/>
                <a:cs typeface="Times New Roman" pitchFamily="18" charset="0"/>
                <a:sym typeface="Wingdings"/>
              </a:rPr>
              <a:t>Bài</a:t>
            </a:r>
            <a:r>
              <a:rPr lang="en-US" sz="30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  <a:sym typeface="Wingdings"/>
              </a:rPr>
              <a:t>văn</a:t>
            </a:r>
            <a:r>
              <a:rPr lang="en-US" sz="3000" dirty="0">
                <a:latin typeface="Times New Roman" pitchFamily="18" charset="0"/>
                <a:cs typeface="Times New Roman" pitchFamily="18" charset="0"/>
                <a:sym typeface="Wingdings"/>
              </a:rPr>
              <a:t> chia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  <a:sym typeface="Wingdings"/>
              </a:rPr>
              <a:t>thành</a:t>
            </a:r>
            <a:r>
              <a:rPr lang="en-US" sz="3000" dirty="0">
                <a:latin typeface="Times New Roman" pitchFamily="18" charset="0"/>
                <a:cs typeface="Times New Roman" pitchFamily="18" charset="0"/>
                <a:sym typeface="Wingdings"/>
              </a:rPr>
              <a:t> 3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  <a:sym typeface="Wingdings"/>
              </a:rPr>
              <a:t>đoạn</a:t>
            </a:r>
            <a:r>
              <a:rPr lang="en-US" sz="3000" dirty="0">
                <a:latin typeface="Times New Roman" pitchFamily="18" charset="0"/>
                <a:cs typeface="Times New Roman" pitchFamily="18" charset="0"/>
                <a:sym typeface="Wingdings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-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Đoạn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1: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ngày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còn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ít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tuổi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….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hóm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hỉnh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tươi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vui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-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Đoạn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2: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Phải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yêu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mến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cuộc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đời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trồng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trọt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…….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gà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mái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mẹ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-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Đoạn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3: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Kĩ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thuật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tranh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làng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Hồ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………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dáng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/>
              </a:rPr>
              <a:t>tranh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3CC7A60-686E-4313-B6D4-B4F4DA34AD25}"/>
              </a:ext>
            </a:extLst>
          </p:cNvPr>
          <p:cNvSpPr txBox="1"/>
          <p:nvPr/>
        </p:nvSpPr>
        <p:spPr>
          <a:xfrm>
            <a:off x="555774" y="1426739"/>
            <a:ext cx="2840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55ACAC1-D6C9-4740-B575-696A3723B5A4}"/>
              </a:ext>
            </a:extLst>
          </p:cNvPr>
          <p:cNvSpPr txBox="1"/>
          <p:nvPr/>
        </p:nvSpPr>
        <p:spPr>
          <a:xfrm>
            <a:off x="555775" y="2160105"/>
            <a:ext cx="537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380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0" y="0"/>
            <a:ext cx="9109075" cy="681355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08115" y="1850793"/>
            <a:ext cx="7419703" cy="300881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Luyện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từ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khó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: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lợn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ráy</a:t>
            </a:r>
            <a:endParaRPr lang="en-US" sz="3200" dirty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khoáy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âm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dương</a:t>
            </a:r>
            <a:endParaRPr lang="en-US" sz="3200" dirty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đen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lĩnh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115" y="927463"/>
            <a:ext cx="69706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đọc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229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Wingdings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Wingdings"/>
              </a:rPr>
              <a:t>dài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ingdings"/>
              </a:rPr>
              <a:t>:</a:t>
            </a:r>
          </a:p>
          <a:p>
            <a:pPr marL="0" indent="0">
              <a:buNone/>
            </a:pP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-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Phải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yêu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mến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cuộc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đời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trồng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trọt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chăn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nuôi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lắm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mới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khắc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được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những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tranh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lợn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ráy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có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những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khoáy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âm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dương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rất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có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duyên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mới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vẽ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được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những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đàn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gà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con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tưng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bừng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như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ca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múa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bên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gà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mái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  <a:sym typeface="Wingdings"/>
              </a:rPr>
              <a:t>mẹ</a:t>
            </a:r>
            <a:r>
              <a:rPr lang="en-US" sz="3700" dirty="0"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</a:p>
          <a:p>
            <a:pPr marL="0" indent="0">
              <a:buNone/>
            </a:pPr>
            <a:endParaRPr lang="en-US" sz="3700" dirty="0">
              <a:latin typeface="Times New Roman" pitchFamily="18" charset="0"/>
              <a:cs typeface="Times New Roman" pitchFamily="18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20366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"/>
  <p:tag name="ISPRING_PROJECT_FOLDER_UPDATED" val="1"/>
  <p:tag name="ISPRING_PLAYERS_CUSTOMIZATION_2" val="UEsDBBQAAgAIAClet0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DxbXxTf2Ttp/oEAABiEwAAHQAAAHVuaXZlcnNhbC9jb21tb25fbWVzc2FnZXMubG5nrVjvbts2EP9eoO9ACCiwAV3aDmgwDIkDWmJiIbLkinTSbBgEVmJsIpLo6o+T7NOeZg+2J9mRkh27bSApCWAbIuX73ZF3v7sjj07ushStRVFKlR9bHw7eW0jksUpkvji25uz0l98sVFY8T3iqcnFs5cpCJ6PXr45Sni9qvhDw/PoVQkeZKEsYliM9ehgjmRxbs3FkB9MZ9q8iLzgLorF7Zo1sla14fo88tVA//Xp4ePfh4+HPR+9auT4wdIo9bx8IGaSP73sA+SwMvAjQiBf55DOzRvp3mFwwZ57rE2vUPgyTnoXkwhrp3065eRgSn0XUcx0SuTTyA2b2wiOMONboStVoydcCVQqtpbhF1VKAHytZCFSmMjEvYgUTeS26lDnBFLt+FBLKQtdmbuBbI6qK4v6tgeV1tVQFqCtRIkv+JRWJ0QkRY96vClGCal5BRCH4VEsJ/1QZl/lBt+pL3wuwE+HZLJoSSvEZbC7bLgqQ9uBvZbWEd4lQb0HFbZ4qnqDrQgBgQBFfrVIZN/+UdFVoC2cpv++0IsSXrn8WsSDwaER8ZzNjjUieIKfgerEDUUJMSQgABS9F8QTZyMS6EUc4TYchTNyziQdfpk2YyMUyhW811I4ZgUiYibxLCiKVhBDjlF4GoaM3DVQhjla8LG9VkexF6a4/u4Bd3w6ACDbbAWcaYwMM8SEhexWFiKtuMLASm/hueQVLhQCMmEkGmlJZXVZAm2yVikoYa6VeCo9NSH0R1wr4lQq+bmIftBuydYa5h+e+PYnGzIfHMQG/erzO42VPOSDnD/mxy4YawmQ35jttatGicfAZsgskw2CIRHAOOfB8iMQVobDJhHbJ+PjCPcPGS5D3Nklpk/RirnNMeo94HIOcjqa1VHUJM3pLIDUZj5QHw9RQ8mkOUexi75Hc2qBCOJjRQq4F2FEkouhUBOneJo4m1ae5+0d0il2POD8IPX6PclUhnqx5HgsItphrn97Du0Qm5p0Oe6P/ay3/RrxqU/2btkr4Dvn8Zqg9e4XlEUbwqhLZqupSrTesNf8pVmiKP2pCn6U/TT+1iY9DN3gZz5Qyq9OmAj3bP1vLhvqo04hn7lR/b720JbQpNQQaFl0cocdI+0tNtNqxG+iKmIj+cq5/CjKzpm5BYXPza9Vf2g9aAF+hp2LQCeyxsZxCq5NBFeovewGr3jP/QheM/vKXZExdBlXnUnwpZdWp2fC5d301dH56Yd3pWfeKDXOZByb7ALho+8ESpTID+5MemPMp2exAUyL2VnKp6jQx9E/ljSkTsLd1Jr7vhq8LlZnZlJeb8G/K1MlzrGgWFzZKZwP6qS2De/tnh8BP9xIlOIQ2xsa+rXsfW7M97SkE9NFb4TG6aZ2ARxmv4iWU42tV50lPoOYI5pBTDGDtmqngRXcX1gJ8Y0Yzi9rZ3weB6I4OkijZgv3pq0qUfw0G0cvYYtDm4Cfuqk4ghsf7BphBH6n24LuR63kOZi7E8oscMHlT4jKVwdRBt16gSut6zBi2J1NgEzXkUXUBLeQQhCkOzyEjmsORNZry4gbSKVMqHYRitlqHcTVM+8PdQ12lMhdDZJ9XzPSCmTuLsOOYixigMJyzb5rancBBL25vZFK16A1mT7AP2fobPJHIaihgSMj2okVfJpiDu6e4vtP6759/u+RNgdzkQkg3zfgh2ay/r5fbUWluw47e7VyO/Q9QSwMEFAACAAgA8W18Ux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DxbXxTedy5FrQEAACaFwAAJwAAAHVuaXZlcnNhbC9mbGFzaF9wdWJsaXNoaW5nX3NldHRpbmdzLnhtbOVY3W7bNhS+91MQGnpZy2mT5QeyA9eREaOO7VlK22AYAlqiLS4UqYmUU/dqT7MH25PsUEwUO3YSuquHdUMQJKLO953D88cjeqefU4bmJJdU8KazV284iPBIxJTPms5l2H195CCpMI8xE5w0HS4cdNqqeVkxYVQmAVEKRCUCGi5PMtV0EqWyE9e9vb2tU5nl+q1ghQJ+WY9E6mY5kYQrkrsZwwv4oxYZkc4dgwUB/KaC38FatRpCnmG6EHHBCKIxWM6p3hRmXYZl4rhGbIKjm1kuCh53BBM5ymeTpvNDp6t/7mUM1RlNCdc+kS1Y1MvqBMcx1VZgFtAvBCWEzhIw93DfQbc0VknTedt4o2lA3F2nKcnN3rGm6QhwAld3/ClROMYKm0ejUJHPSt4vmKV4wXFKoxDeIO2ApnMWXgf93pl/PRiGfnB9Hl70jQ1bgEL/U7gFKOyFfX8beVv60dgP/EHoj6/f9YZbIuyNesD4F+1ef0vMR/9d0Au31TRoX2wLGZ0PB3aY86uRP+73Bu+vw+GwH/ZGDyhIxJU88tzVRPMgIUWRR6TKM08lRTrhmDKo7UfZJ4mC7sBwPiOh6FJI/ilmkjjo14zMfiowo2oBTaQBTeSGkKwtMxKpsc72pqPygjgPdIYQDIMSqErp4LgqpcOjla27RvvDtjZa6VW9ZZQIJf5h6/caB5X5x/vPm/+EoR5WCkcJNA3YVGmd5y4v3YtRDcWRonPoSOTRPqcFY0GRZSJXLW13qX15sbLiCRpvKvhK6PUzmggWVy4j6YTEA5ySpVYb3FDeBck9B00hSRk4c5gRjgLMob1TBQ6OKgJZTKSiqmzr3Tvpdk4xQ8AH5w9BF8Gaw6ME53IlK6vY6p4atX4eCEXkL8bfZulJ0YBR0KJrw0reTyHZbAQ/komkitiIBoSgVORWsudgrZV6UbAYLUSBGL2B/QkEqVak8F9C0PL5g6a5SMtVOCIVkqU75pTckvjURtEVqEgLQMJ5nDGijIbfCvoFTcgUdoUYwXM4vWGdSsNf34o4w1I+kOJ7G1+ZU6U3OPM/vdIbxPEc82hLcigrkmZqJ/x4gbhQ9zhwR4QLScqgxDQu39nsrf71YagqG+L8jaKxwi9pWjD8LekrhyxR7zDku9GyTeBftMBabYLnZaHr4i2pocQphMRwwosIujLlBbEljDBHgrMFwhFMBlK3jTkVhYQV0yAMtfx6Cw0e0rR8msEJAhrzmORWlI29N2/3D348PDo+qbt//v7H62dBdzPTiGGtzgxNnSdnWTvUo4n2BdCTc601blszn5lxrZEbJl1r7ON51xq4NvW+gHxm9l3DdkWe6h4Qr8Vz82eQBbynjW53wt6HXni1gaBMzPWxxXP1SLV5wipHzX/rgBX47XHnHEG4LvthcGJTrAMBfVFFCZT7VH9622CGlyHE1Lei16GzEYQc+2BFCEG06mt2agdDqw2/t5Eam0lutDTFWZkAJ/PMnDRwNjOawngafxd91qouv3GL3lnr+j7az9/+wDP9a0fth+A8SnaWuv+PA2KXAfpPud08VTdnK1dl1RXO6l2ufpNSTlMIhh5xqwvg1sF+w3M3v6rVgG31Pr1V+wtQSwMEFAACAAgA8W18U4kDpS1XAwAAQAwAACEAAAB1bml2ZXJzYWwvZmxhc2hfc2tpbl9zZXR0aW5ncy54bWyVV9tO4zAQfecrqu47WRUQIIVIbQEJbRfQ0uXdaaathWNHtlO2f7/jW+O0CS1YSHjmHHsuxxORqg/KBxuQigp+NxwNs7PBIF3UUgLXcygrRjQMcqLgqbgbPv6dzYaJgwgm5BtoTflKGUuwDSgC81prwc8Xgms855wLWRI2zH482p80schjLIFhncpZkgVE19ze3F5enkLxdzw8XF+Nxn2EhSgrwrczsRLnOVl8rKSoeWHuuTCrj7beViAZ5R+IvBrdTO57k2BU6ScNZTumEa7L0yiVBKXAhvQ4nYwnR1mM5MDCTZc3Zp3Iaa76Fm1DFdWWdn1hVh+tIitoF3n6aFY/nuPp7a58KRhH0PBPmxSuMYXevqP4tyC/dbio6uo7GqmkWJmC7nGuzTrKYYIU+PyQcH9r1lGCSchcdPSJKEYLbIOQhZPiT7P6wKGW+3Lwf8ZDIjVvWwr2apqwNz2MQnIGmZY1pEnYOZ9ai8+XWuNjgmxJmEJAbGpAr5jhK6lVOKZta3B/4JPyIgJ5Q4N4F6wuYerijYBte4OfTid2rsTx7WxRgBI23hhF2Bgb5DOW9QAZGRvkm+nWC2fbA/i+x3GCHibEN/Pr6qMXOMFtqFfYBa+5aWZeuYqu9oaAKUUBmZXVnJZgupYm1uZCSg5iSjnZ0BXR+F36bXD51iaj0mTP4ZXWratUU82gS242Rpzocb/svq1G723L0X1BmuTcfqBx4N8NSyI/QM6FYGo48Dx8JFgY9+k8ZJiRih88kE98KSKOvbuPxIUGdSpYuIdyKpxoTRbrEmPqSyFNohqkSXeVU39tV/l5XeYgH7BrFIJs2jaHW9PVmuGvfqfwCUWb0ON0TL3G4zihO1VGBi8BIHKxDpp1G+cpa6Ypgw2Elx8ZbMJ9maUKNdont7GewVLHgvOWkxTpB0WjlPYAiewd+HcMq3Xwnuf4CNYkVzax1rMPE7gJpTWTwygzWo2nmN17IbUORn9XAbFVrWqSWos3TaT2hzZ7nzvZwJjT0k4JdETXd3gchwlR+apYZ6jWgb0JwXxZdoepQOjw9FHMLMxGXRTr2R+Ec3yd2VICxEPQGs+iMf0LtrkgsnjeQVpzu8Pt2JgjftnsTMVpXFY6TSKTa86uDfg3/ueQ/QdQSwMEFAACAAgA8W18U4eEdsWgBAAAKxcAACYAAAB1bml2ZXJzYWwvaHRtbF9wdWJsaXNoaW5nX3NldHRpbmdzLnhtbN1Y3U7jOBS+5ymsrOZyWpiB5UdtUaekajSl7TZhZtBqhdzEbbw4diZ2ynSu9mn2wfZJ9jiGQGkLzojuiBVCEOd83znH58cnbpx+Sxiak0xSwZvOXm3XQYSHIqJ81nQugu7bIwdJhXmEmeCk6XDhoNPWTiPNJ4zK2CdKgahEQMPlSaqaTqxUelKv39zc1KhMM/1WsFwBv6yFIqmnGZGEK5LVU4YX8EctUiKdWwYLAvhNBL+FtXZ2EGoYpnMR5YwgGoHlnGqnMOuphDl1IzXB4fUsEzmPOoKJDGWzSdP5pdPVP3cyhumMJoTrLZEtWNTL6gRHEdVGYObT7wTFhM5isPZw30E3NFJx03m/+07TgHh9laYgN65jTdMRsAdc3fInROEIK2wejUJFvil5t2CWogXHCQ0DeIO0/03nLLjy+96ZezUYBq5/1QvO+8aGCqDA/RJUAAVe0HeryNvSj8au7w4Cd3z1wRtWRNgbdY9xz9tevyLms/vB94Kqmgbt86qQUW84sMP0LkfuuO8NPl4Fw2E/8Eb3KEjEpTxq1JcTrQEJKfIsJGWeNVScJxOOKYPSfpR9kihoDgxnMxKILoXkn2ImiYP+TMnstxwzqhbQQ3ahh1wTkrZlSkI11tnedFSWE+eezhCCYVACZSkdHJeldHi05HrdaL93a62VjbK1jGKhxH9s/d7uQWn+8f7T5m8wtIGVwmEMTQOcKqxr1B8u3YlRDcWhonPoSOSRn9OcMT9PU5Gplra70P5wsbRiA01jKvhS6PUzmggWlVtGkgmJBjiBBBx1uYOmkJUMdm+YEo58zKGdUwU7GpYImU+koqpo491b6XZGMUPQquG8IejcX9nhMMaZXErDMpi6iYat3wdCEfmH2WCztFHUZxS06GKwkncTyC4bwc9kIqkiNqI+ISgRmZVsD6y1Ui9yFqGFyBGj1+CfQJBbeQL/xQQ9PHDQNBNJscqwVEgW2zGn5IZEpzaKLkFFkgMSzt+UEWU0fM3pdzQhU/AKMYLncFrDOpWGv1aJOMVS3pPiOxvfmGPEG5y5X95oB3E0xzysSA51RJJUbYUfLxAX6g4H2xHiXJIiKBGNinc2vtV+PAxlKUOcXygaS/ySJjnDL0lfbsgD6i2GfDtaqgT+WQus1cZ4XhS6Lt6CGkqcQkgMJ7wIoWFTnhNbwhBzJDhbIBzCKCB125hTkUtYMQ3CUMsft9DgIU2LpxkM56Axi0hmRbm79+79/sGvh0fHJ7X6P3/9/fZJ0O2QNGJYqzNTUmfj8GqHejTCPgPaOMha46qa+cRQa41cM9paYx8PuNbAlTH3GeQTw+4KtiuyRPeAaCWe6797LOCeNrrdCbxPXnC5hqBIzNWxpVHXM9T6kaqYLR9NVJOfN1L5bnvc6SEI0EU/8E9synMgoBOqMIYCn+qvaxvM8CKAKLpW9DpYNoKQVZ+sCCFsVp3MTu1gaOXwRxupsZndRg/mNisT4CyembMFTmNGExhIo1fRWa0q8YWb8taa1etoOGu/4eiTHcf0qC01HIKzMN5asr7iQ+DnxeR/tdPmqbwBW7ryKq9ilu9kd2B9+YK7tfMvUEsDBBQAAgAIAPFtfFOwN0TaqwEAAD4GAAAfAAAAdW5pdmVyc2FsL2h0bWxfc2tpbl9zZXR0aW5ncy5qc42Uy27CMBBF93wFSrcVqngI6I6nVIlFpbKrunDCECIcj2WbFIr499oJDztxgMwGX07uzNjxHBtN/QRR0HxvHvPf+frTXecaGE2JHby6Oq3RU6MHkiYrWCYp0IRBUEKyy6tX+XQjfMYBy03Dw5exlZZfgOafNaHSxrnHQng06dEyj/br0fa+xH9OZ+euio6sbQ53SiFrRcgUMNViKFKSM8HLPH/sBkswZiAeoGsSgWs6HAy73Try5jib9Xvtkc1FmHLCDguMsRWSaBsL3LHV2bVjwqY3Bw5CH/i2AHrtwXjqFEgTqT4UpJXEbR3depILkBIueeeT8WjshSkJgVq+3YGJO6hj/JDOEpmoC93vmLBpTmKo7NJkbsLFmPaq7GblNAtOwV6dy+vr8pzT4ZQcQDxjhXzHnzhALjA2O1JF+ya8KEWySlhccNOhCS9nijW2dZ9kPjFaIYrV9at4M2Ez1mYUZ+VcMyxds43n1qZ1w+WJyaC8l1uWsi58c4H6RF9e9Gj83pRyalHlQWPW37prIrYglohUz85mQJQi0SbV40QX//OozOwqFrkap39QSwMEFAACAAgA8m18U6TaghIwLwAA2kwAABcAAAB1bml2ZXJzYWwvdW5pdmVyc2FsLnBuZ+18eVRTZ7sv1u+Tfi2IVpQAQtpiFaqCKCJlSKookSoggqIMwYpIGAJGMIxJ7NGCMsUZGSPGJiJCVIYwRwshVoQQA0QSIJAUA4QQA4QhIcndOAB+56y7zj13nXvOOrd/sPba73738zzvM/6ed7/k8iF3mO4XRl9oaWnpuu7fe1hL6285WlqfsT9fAYzAxxAg4LIs+jBsj1Zp2/ph4OZvIbvddmtpPcZ/Offz34H7f5zZfzxaS+urmPm/ZX2nwXFaWgejXPfu9o6DS3rxab2zGOm0GmVQo384q35raLjtxUNh8lvtd+w7DO5O2q+6e7Hp3N8fR7sdiRbm7i2PePXFnryOf3nyeM13b2oq9zy12/wVY+WtoK7bo5RR31pyAli8Qz1UzJyVFzBfFsQTGMsLEG/mclj7Ya/ihxPb5mCbAYG0bj9t/xtweaqfvHH+lrTNZhlw2fZr4T+Ay3kLHbf50YM/Iz4DLie+cF4zf+sFynn36u//5qv03c5svqqX73ptg+u1zHJnJ+xcnHyKF0XpSxCXdIopNMvhpjTolwLmxZmyb8T984zOC6OHhBXTfBxO3mwcpQOO+MleImAmz+z4tnGexaGnhXjOE5i1ql8begwjcuAfxyh5fMvO6Ybp+gGmj32ngHlJZ160H5elQODGTo96yFEYsV+xFDtdW8yBJ5Z4yyZSwTBoyLB3yzsh9c8cB2RUS/il6mGCusgfb+rkq4cgEspiHgS/W9sX22zyrZyvTyYZzq/t/Gc6bqKW9g1Ogcnz0t7RcmbPbrdxZWa9U4v50/aYBh23VxP/9qvuPyMUE1DNxMDwjiXv9H+v40aN7PV1invbn80WqOyc+jK/GVbIxcw8/vTvX1rpeBCuFromNHxYls/PiNTVofHeh6GW8+uPj7w0ssPGNcvvvTznv3D2wsV4xUyP9XZKeFQOnddSODyNlU63tQX2jRUa5twTfVz3kWQSKOWkfhhdiUSMwMh2NcN0g0B/zMCXgccIDetzBAm7InvsavOrIvzJ+ThE8sbh2e3vXODv/jcLh83As88VjKOJ0DZpCgl0DTvogx3MFk87e+kcUMWj6quwOO43/8RsENSBP6DiSSxQqmBloUVfZssUMhFDDlgy7RAKMRJIsfBd6SaKf9CzfYnqHui6URoUIyO/ZcET3pxVtet7FKeROXIRlbpjKZu1ySS7PaGzk5Vqh9atNLF/3ao4HQ/W+OdkuxyLZhIaa3z/yT9ND2r7Dxrz/8IPPn31fItRToNKEkVRq6UarCrot4bZ1qjSBo1Kqodre1V064OXPEkmma/IDpt3fJDa/zcvyw/xELzSzaeEglOJG9nfIa3eD54vDI0OVI34pJAPcOELAr7RcTtc+sGLkkmthjnYnsYUPZ/YsZ7jvTXnws+pFPKM3rr4aEy1tp6pThSM7Ln0VQplrK++1vQKPG7g1wuJw79ldRHZRBg+mVpSs7BK5NgNwBsuwZNk9IHzMQiUA2rDjWfDMS/eq/sEgttjsdJNdoMazinV1SZOrIPZ0VcfJuKLfZdQ6ADc8pfTJvTyErua0EnZEfKixPmv2mOkffUD5jGehrlhC6our/YyzBEMn01Z/4e+xy9+WGq1uTs4AOtV4OJDXfLy7+2Tbwca611IUyZ/CsaJvFD6bEoSuQZU7UIlFgcsLhWIUq78d771nmC8YypZKKlRgR4l7apJWCIjWCMDp5B9hqckvEYZea0Zq9TsNnqt2avW3F0pVH7qBIzT2bn1oymGbdKWhdooygX7SdkwI0nC970q5XQKh925ZXEGD33DM/1gWaCDhUsx0mqdqXPHUEJNzqL3wGszT9fcl64wEHYC2bFNaeNk4rHgTGSfpOkqVvuagMmr+3iZ92rOibve2i+RNx/Oa1jTM0p+uTWN3J4BidQncIY+fU68uqnmIce1BiVsfiuE7Qg87w/2XyR/JCmWynq6hu414sLJDqhb0TEkhDUo/TM+pANQjnsxksKMYXnkhiMTPd+2GNXGPF4kfpQaxTdd6cgaGjcAZIfJZjMsKcVHFtQdGox4FXxjIWp8DXNiDJe8nLwxwGVRkk7rJAYVabXClMAHVuC7ZJ71xowVBUNPXAqCQJ9whxN/2fRuWeNltfETb4DVAQneCA7zKV7wDLaYWxHeeFUEZL+6G4WbIG1DQtrkqwONLeKRmwtyJfRWR4fYTe4FErURPOQoD54+dxdaaUlZQmWgMaWxkLzWqsuppi8+jfibrUmrfkAHo3NwMSfkBNCwGLupvbKOmrS4L96rcp/MGsZhLXWGNGKKywWP8KnX5ZK/PyUmTo/pUsjFxxc0NryOctnGCOMrs6FOQPK3Nj9ws4L0pRKLXT5xupi01eYNbB5iLpT+Wt/KFFKjLhWY/xZgxk63PsDwWVS/gRmz0mAokn6iXMrmjfFpNLn8tgKIdIc63QDJgoX1G9sRfzNaC/uRLt7a24BRVguK4mozr4ykidMh4ADV4jz61X1E66G7qY/DJuPvL1oujO4ldCG2jwqek1kMn/yF+R0GlO5y8d/ryujhuyVKe48a7oLpQr3rsK8QW16ss1ppyh+MnHzsvaDsjcjvkwvjcngIOy4VdFtgXsSSFEcu8OIe0XFHXWQ38D0tC741sJpSAVE/ICnCLk7wXn9ZH2Yjcdi2NfzCdU6wff2CPOVbkgvFHIoegxhhfXTe5DOyJWwrLMcd2iqSRNVs8496dt0Bn1S2JxksETwfjdL3mtp5u81vfW+MRq0aEP22JL0Mo4HSPKBVXhynIrllWNKKZzLRRKbHkkzF3gK/nWijSE8lV9MHwZAku7qSYFQ16LEggcgzXuvRa9x7q/T0YkxwIGZejiVbmwkYxm9udPE2+uoDqEQinh0S8cBr0cwVzOf6sG/zY0/4Vkq/zGSIdtU0lB5dJMKuT5xOFrpvzrRPbUkvdSiOk0kDrCBYFuGCZcOiYOaZ5typyQoQTuDQnlHqUDvjXxpQazvneHfG0UoczaIvhrER0hgtqAPhXDi199EZbuAm0b34BQV1WsHTE23e7EVNto9yggATXisNpEHm6u7m7opaSSELF4pYEVqmX866tMak0avjZAR3KscNThkOu/WRi3ct0sPD4dbqEA7ojUWMz2Is1iATX/Q8dtoqact3aGTueJ8Q7fsWrBy2jlJbPlz7ku7VmSkzL0RSOH/WtgeULHkO25KxIndorLe2UZzUTrezVSQRQYUuHBZqkTnFzjfUpmsvyoY9ZM94VfnLqFqlbBQPzSwUuwecI6bhlU6DTE83n8Ui5ktnHeTBc0Nj8oNagAe0xQdI5RiSoeAebKmsP8p+jKE6ZrQskDqyvsLGCCEwJ7MG8RXGuyJ1cKYsayzD0cnvo4m98k0d47atP33XjxqpS4l+2FsbGzUzcUlwv4R1LsZxUfehvHBjOpvlwvnhja1J/rkj8PCRG4t82CSDZTS0hPt2nAFf/+tOxSxgpK4he/vMRd14y4pO3yz4Ii5skeZ9LvuNbwEkduciIc8KcmuFI2Zs0Vox8uI5/R38T4dqMcqpM5cuA3kHWtd2JGxyInXeFerqIDMLDEuxAA4FrbQGCohPCeiGC5QaV9M/NK7oX2BWo6Cv2vHgRezpWiBXvhUZxOeThAvp1PXV6AKpDa2W/6+HvYsAmUoi+Q31Y/P1oWVIsCC2fcF8uk0Y+NWgqx6oN8VA3qFE9lQ9Tnjb/wzQ/6t9SVhJuLV9lJf1dvo5brtNTbrlohsJi8A+J+suTwchEmR0A7xiKG9mzoVMIL9s1xce1okhTsRUL9jHxIOIGmQRYWL2PILDQrHpLAts+s/flbItY0Vt+WXEeO5wCXrWPHNuOKW4KsLBKtIsspgG97dNpqCz1UF9ADaM02dVMjf1RdLjJaIuA5E8MG0qOpOHhGYNihIm3rTK28vn4lRMzORjm0WHFob+UFouKLfNa2IPn9x2mX3yWKiHXy3gXN3PvxJ64E55+O9qiwo60FHKKYhcR11LZgwqrDdC4PrU7lJe5qNUQQJKhYbX9lUyyfnrqGuovfg9JYOcb/vwvEtmdVxGGMEnD0yIruNDTte22tFUPdxzAga6tub2guozyYNVX9H3v4Lu3Jp8bdBr+OSpy8tI9WCg3dmWyrtExCkm/KxfTlIe60dNEw8l1VVhE6FhxCN1Toq8WAwE1Vvlnu6vCla4OHvN1SmZFRmnJCrbDRXTwnB90TTMic5D+Wrk7Lkl3GxLJ+lnXuE3E83OCsrRCcU0fx1H61dNeNXQKwgcV2/uLo5ysOT0RZErePCVeyRzSIJHIo3W9mRQ0qxsEW+xKqvrdQOTNf4x1kstxzp9PH0DqnowFOk4LLYygGmarrpKioJRvsq4FnHFBA+Jh8BrXw5F98lny6eV4i1+fZF1YGq1ZDsqVxV8S0rliiodAyZeLDqdC7H1CciVe4Kduqyo/iirVHCJBMoV2Lp4bPWzVcSpDu34sP4AZ+Y4WqgaRJTXvTx7LNWsShCKlai6xs/d/8TGNtwtxrpQmXpcnqa4RWZ83pFcUFU/GL5NngGB51Wuz1FwHLnyWf+udv3lvuk/qUSroxiiSqQ/e3ZJHNxq/OM+6+2aCoPmzAliXG2AZR+eeJsbb91QXvgddpQZBa3kZVCzwFbu4pS7Ve61cONzlRhI1k6bfchjYQRYUkHuim2tmxeKhrv1naaZr+Sw0SaWi2TyPs1dPwspCna5jVYNxp7lTc4mrapgNsbm1ub9V+aF/4+H1yviJCXUPiPIoxv3zNXpzz/04kBfw8CD9cD+Px3Wx7mceh8Czx3hidL66aNRDbNv3u4m3WNvUR+8BDV+8p5SXN2K9cvfu6IpZRnj6XtWjPCn1u9p9suMzuj8Z049BaZ8sqV1jkJT19T0xQkzyihuSfnYmUYwRPVisF4zJS5m6EFoigGwmjvSy69vSBBdB/vWTxRr7nrLJsKc1OMtxdO4t/lkaOKDHe+4XImvW9f4B8KfNXUy6cVKd+ttR9bfQk/9KZprtJp7w6Z8dtPwnYLsJmW+Ot8RV+9TGsAumHybOWqYuW1Th9BKXUsO1H2wfUG1u/hJ0XYFQ4/6AHWSA1mSLth23eQsry0rdo0sTmIh7jamcSK538GvD28gWFK/o3R7Z32EkNqcUnI7nU13CWqxMLC66O72ETyC/WV3R3h1E8N6eoxb18f+4FzM+Wh/yGvbeGluoIneVl8c8j7jY29yYWtDGn+/474ImyfP2aIPUp5AKE4Y15vPKPY91V6ehvVPyrhPf7/DsU/PDcDMfu+KpAE8buChQWAS6hxQuUIsY1UKuTx+WsoHF2CVUxK5UiXZ4gc/He9XMjiLqkf71mYcdaAE2GIjsiR+cOmVPpxGRQ7sBcfP9U80ooJ9pOoxOZn6ds5Lyo1vMQBpBgywE9WsjQ1lfv4NAad5Xp1cRndMNtpYhkqUWbdFdxxdItRKNz1TRzvjkwAErjTNAGqPbx7fslbari+dpq4hHnGQAOhR3FLOY+q4oRKBptO+drSysAjTow4KSZjujSVgz+H+7M3CoexKRx+Ac/ZA12Ukk0DZOaDUu6DzvyvuP/DAIjDVjEDs7OgcULVE9GBu/HxB7MCNrqIq+4i04zRMgfQBda76rPy9K1Q9LyzK2A2Apbg3k7Z9TbOSclC4YndIvGL8UqHtTNOsatgzD1JT4iaiMje5kGZkb1pzQ7J6bW0qWvKogHtMDPtMw5xbEce6ybYN5WY3FLyESITiz5QuaQoojzt419aoYnUR5XgBFp3/LK4j83RYI7tmJjPBI+VhBFKfuOJ9wBjstHFKmnkbcWUY758quFSIhvtbujskFw53lfiFiCqYs9uTSfedMJE2Y6O87tuT/RMhQV6JCdyziDCr+/WQs0W1GfLgQDUdnL8LVJ8zOMxLJk09FuwnzTjeEoWI8c8FI++D44ynM7t0NymfsyIvCJQjYNjlWPRFUmuRiBHe5OOpEifMWC8Te8ruwaiX8fWTk/Gn9wPrKDDOSYYZbo3ctIUZfotMLSyKRfM8INjEGv9jtBVH1rPKqzIuJJ417vgITidH2/VhfhWAz88CYsy8Lhn09EuZajaOyhOHRntCbQAcMXfZc/gJ8OyHJh5rfOhhHO3ysi1KX2+MRLhgk/uFRbgR/8SEnsoJ7p3y9SncYaBu0ZUyE5lANRMZD1BGJ5YlTDOxsXakUd5ZRCqRmIO+6GWc05YZZ5Tux2ubl/UZuVfdDFENlElBHAhzogPiUwpZ0Pc+646mr8uSrN9O+e5HYR22Wq4hyy8cxsWwgJauzR1vCdDkfplNJTQG67hFqQc1O9d7TSF/sNknMb8Lyvi9e1WHk2Q022A5nlxdwTIvEHS543zLHDHi9vK4ASkSdjA4jAKjd55+vwf5bQoJlMI1X3PBLX0P8ullhWy+RQoBkNtd2/Gm1x38yHJmuz64uPdoR0FfVxvf1mZekm71pLpSOBHFaZ1qhtbZrz88hbSxoT9l61mrVnVAb24tXVOxO0zFdb/A8Qx7ZxhAYfoiOiOdlwbmREFVIMncRFfmFUHYB9tfdfbSbzzo8H3RWil1gETRlEaVgHJdKLiOFQRQ/C3R1ihiJ+TNuIrVrl9hsEJqxYOMPRk8V6aa0EzxdRg3MEYr3TxGCPBKRwFiMp8n+LUWZubVscUDj//hK5Eu1CUps9fTXVQE3ZNa3LKQfjwd/265IudoHbTGX5/S3RGIjsl+UT9Ln6h393rggYtz6ipPzvohSsWwY8R28bwdflp4F9A5lzYBwYx5G5vspHee/Nj4JNWrqjU/25EQBwhqWVpu9E7Dj4gvUKQaiyb71lXq+yykXtRUm2a76NcnHhYehFruAuIso2qkgaaZFtxrZGZA6Md0zOjODdRMyG7fLamfbqVAVPkvjgR9ZFunmiCriwdu321VvdXDSYal3qVGC1BO0mqlHjtzkHULMltIpnlVhy0wou5SD3S+p5hhBVH1vjjycSEbhuvq5V1+xVQ+NlE+IxOScYfXty1U/IfzlbBTKaVpJj3SGj+CWtec4+t7F7YKNoSiF7Yhrp3O+i8bPjHVPtkrxcbKKygYpPwmJSlY/mIzZf/3h3vIwgaTaRkLQ/uwL/F0tHAY6PXFvLm+6QZqgig/dsNaizE2ip+pnBlq4C/S04dB0k3v/fTAs4cBm1Yt7KNsdE05NT/lhJnz9XvO74rfo6uAtr555wOvnwNKvfJO9RGnENdi9r/7oma73caVzJ6maVSdLVa0OsVrBgTdZaV6ZVUC0cwy9aygL+ZFe+qSTBKlafemOL69VbqHr+iiHoXOXodWKy4TZi7/DFWWQR3q+ra/+3BnbMJun6xmYsaytRtoMmPaY8hnQTHdaVsyx2fYUBV7IP7VkS1jMOsNdNX3YyEq1fcr7ts9KOoVKcQZ7wVmPdZxC5x94dOlFxPUP6vg0LBT+gRWsFWN3UhQTE3MkXCzMdI3ReC7gga7moMt74VjbLehLx+wu4aIgevDApqCfVsmgu6ksoW7z/pXOslL6k307gnn1BYoiW1Qeypqs3saWLgs1h8SWdwLr82MWavMJsxmy89zwX+UP8yor80MW5TEWot+YcBN72LQxdRl5smFg54GKLjjpcwJga3gLE3uR6uAWLnci+tf76GbypVzg4UMO5ruIVmQP7QtjXdpQqCaenyv+FhPSKVudQnGMuSdcYhBhjlcr9iT/cOwe+bNd9TPoup6C44awLYDef9OaqG56RYq5xhw7ZPif0rl4X8Oi7l3OP2A6spamB1d2dLi6lOEWXEPQWh5b9ShY8kk8+a7tpOTFGZHpmOqbFMyMY6WsdfaXW7VY5J1WUwdKILWFK2lPnYsWav3RDg3he3pg+i1/xZkOaatUp307sELtueOGW9dMF5HGGw9/YLAvC/z8abUZ0W4R3VJb3sK/oU6PGduGkPlnPJdlyXFx6TiqeJfqDGjdKlwpr4Xfx+DAocGdZCULh9NYmezT3Z+1woyEqZPj5f1V0FLoN+GxmD1qfWOW1O1X6v2r6WL7TGH+Cr3nOPG1wSQV3iKZBqTZ0AfvCWMILz7YJuR+TMiVbtG5bnXWp/ueVCGzuvLjAwTUVsqtZ9L6kAXBU8kv9YLVSzWflQ+qBDoEQezYElNkgzLzQEVAuxXjaHGNyorkBEfrGkNwKWL+zRf70q+ox52sFY3DaOq7Si6rp6OX2eygUrvZMlOvl8Fx3UfzeuKtCo18NhsFACJ3GRJlQytHH7QCf+R1onlM+5zxy6wSI//+LDKbUCV3EK/6pybaRomksMg+2Q/2rlLU4owqbzuKdk9r81jzqrX+lH4MZ/30WZ/C4hH7UDjXNuMg1ffLxJIFSs/kPuPRXCOkw1mcHPgcf6boWUP7hUH9FCFEEiNdPpDs38beDxdyw/ADB8I9AXLvy46+q8TygbX/xapsn9PMgmchJMz+UmPFAOcwONO6mLo8XqNpvdmzL405ZmeLCHEZFoygMF++IB4vtuZbczXMDqVmgG9o8VWGsK11LXTkio8fkyJ+UD/tJ6bFCtkJusd+q7TfExIVGIDF16+Tsy+x6VjkmL40g+7BtsSEUZO2256Fy+m5fmCU5ixSNAyHKHAaSQ0T5kLbexB96Ii+7enkDjwRLd977YLOQE7jXunlQstq42ZMzt056JdttmEAlmVHbbI+wTiVfr8t6hFik/b7xka5rh/KsyO7Tb5RxeXoeV8/fQphH2Jy9JK0Pq8PcZ3icw6bjlXC4fLjf4S6C+B/t0CDXknkziBs9PFQDvb9bYuOFAJjdT1IBxJMpXNprfVDn0629zBxklxXYORywjKqGnTKKxYqBGOiCiqyR30YVnQ6deX8VB7jJfMmssY5ZvK350/4XeNTwxHBcXDp0SOxE8FfAEU32tzxQQ1xQcqD1SLEvU25jbfHGU5WZ/NcOd7Qy0l9jUWO2y2QglqUY0j810CZVkD+sguHD5AU4nFYD3Dg7YBtpkxYUSPOhOzdhFWHkjI2IGC14ErxBoFTd3dSZtjqtlyZPM5LrLChXMZzGvXF01zlNdxypaQLDxVCXTVkBLWVW8ik4x5iE6UAU0QdpS2jqahqZkhVKjCqDXiU823TRi5tTw75ZdrySOYRlGng3RSl23MzEudJsZBLQ2iGIMKXqgkOl8tAV07uSFVtsU9cKWbdRw9riMyfBKl5IXLgTK953tLY85lqtBWGNSk9EyyzDarm0J+ysYyGgHAEWy6wgzHRTbxJIgicxdClXsibW0WvsXSAz9V7a5B6zih9gI9kq0OnXWgBV+2PuMuS1QmbddvfEWasLz7qbLtK81ybmWFwszpnlBJaDgquyoCV90QwBnmR3ocD+dkcLfpZ4V7XBaLrXiWVEcMv9CiTRzlEObxXd2lf3KZ1ymko3mmRI/0bTK0PzqmusENIJJ5NXTW3kPVbmNvH9Y9NPHDKUTNc/KLrZ+mR2K2s9d6J32PALEV2xeOjlGMb7d+Wr56IzaCP2jpCxl8WCGxRylRCRp0UhsqG62yo4CTBXXoi549fUMIIrC29Tncq0c8NRPpZAl99TFJHVqx759CRWSYI9h/BxtnqGtZMhgMI1tZrYlimLNHAg9Y9GWyb8HMkDXueX2WPJoJXbynosUKfya1pRK/disUHj47C+i5DnSNKxeqqg72RNaZCI/glCr5v9Iks/1eMeev/PSXQP+DBQKAzsZOSQsNEz0jLs3J+BRraVKgIAiAoIj/Ngpz/9cobB7CwWA7XQGIh/6koy1LIQ21SlWNI7JAvjHk0M2YnWnKmB4qbHo2+CMWOwng4MUTEq45C+chrt/r/ncPzx+UUw/h1fvpxqoasc3HQ3zZzuxwSj3pbm99YiywUPaWpcovsvrr7r/+zn6wcJhFhBXPnytkGp97Pijl06COqtdLXHelSc7JiOpz4q4RhVwsfvcdfObtwNsnGOu6cvFelDGxJeC0JNoof9cD2lypuOHt7182svH1S3DNDpveuviJ0aGCOIdmEivYz3pv/YwgrXj+87t2zsxtmXDoSVZ3fDIpALbLMMf2HeP1m4BwjOkjt0l2dDUFwxOGfxuI99Q5RI3iwzk4iPWh+QNAmIT048i8VDZvkIhO0If9RP+8gwCWUid4kgpbzJj1txUt5TwprhSFxXkfTeqTjMvQ0Hm0g8nUUt55sQRyONjQ5bEmLH3nA+tZ+mbM8TpQxPyXg4Z80FmBxHa0yXwN7CBd6WmcfnL0sqAcVCSoVE4oxE08zzwDKZUXJcpIJs04KlsqmA59kVlSfiSUpr5UgkWkUjzSD0sqXcATx5Zy22FDv/qDdU7T+e32NKvm2yD0ySuXlxXpOiP1w7LCYaomHqobnbA5uWiQ5YkyRuqkMjetIKDh0M/p/WxNEsBYsN3aZquH1IpPMwHXZhwvsbWpoLCG6oKWxNYLABPdaVrVgd+r1OekeZJ0f7D+vYknCyrGuBN3n7ZZKRd653Fw7qpBaj71oUmnvtA78YEfblYtUQupXJFpVhrFy7+SQhu1vrmYPoOTSXZGFi63R/ev5UQ5H0y3VK3ejwFQxJ9em10IgywXWXm5+hLJLejVeJBchHyguw+14cg8SVD2Lf4+CjjnFkFqvSQbm9ivq7hqkZwP8vRFJaT/SOSlsYPuh0oZwVw2XyBR7ywQnEX6p5oRbsG+2CeT8U7oZ2XwwmAm9Jk1BI/aiLreFYWDjFSeqa4bKlcSjaDysQXEQgsIWhPTYEeBGm1uC4dqqurV4aiIJUk5ZaUbahZ07FaFGdaFUlxe557upHr9FfEIDgt90fS6wz2KEJ7HD2yA/mSRuWUkyqFvDG+bSlWKt+L3pt6i8uG4IlrJoKQZ+QHWTEHxLIbjrSXwyxnI6Zb/udGaY20zfx5Y3v/swkD8fDDssvdYPDJ4/fQNw5zIvrrZl0qUsR4Y4pioVKuUIQBoW3KgLIdVCMDE6klBmhVkx9cVhRY1WJUi4VLqhEA12K5Ppq9aW4H6ieH1Cc35g8Vlj83d01BFujBOaYDffPip1EQYvgAAhKosID4jLqVSM9wYRxbfixlq16e3d9D4yaRB3vxXmfAfemtjpaN1cbR8snDJMb2alwAaTjMrEDDMMxHbbUx8lsgarOemirdvWKLl0XZ9CrWjD8D9KuSUs9ccyCMrXDQ8syTEtjuzM4x3tRV8ZiCddvaqWxXn+J2le5rByvnj8GRBDQquz69vW+2+VFZgjd7UpVX/XsNfd/8D77J+sCmKpNSNv3jLCSAfX8QuG/Ld/1vs3/01/NfwX8N/Df81/NfwX8N/DS8d1tZzm/9f3XtCcQUHnqh4joQStW9e68hCtc8j6R9139+9e8Nu93/8BvW2fVLNo1BMcTJ+SZ+qV1wcC1ENdDrQFFaZtE2EkKQGWTxDpKf1IxJPmxtX8HFiXBl23FmIMwsLkWKnzMSUAT3NW85RqZMilxzY20inPcPN/Mqfk1H+6A8afsTlbG8o7WbYLcg+qdZriJZr7mLHZxnM5Vrnc06uN1Q7HBKN1UclyYZ94nHWhwyVllWbAvkvV9klHLJwxRhq67rJoIaN0Nelx2QTAIIrsLsWOimFuo1cBycobvbxa600gplKm4oZe3DY5J3D1xTbVxrlvJjz2Cuw2q+llUkgBwckSTETxR40rtKwN9mS5Jxh6v3T4cDmn53Z/XplxUZaWvI4bg89dogtcqEWpg0fWtCTZe9k1PdXkp7hCNo/OomhB2A42zDfTIR938qd72VL3th/OGBm19q4szxlXT+NufzORmc2PeSfZzTvWvta9HcNxlRrp2GOJcSZLUPfZ134yXWkZZuN2+QQi9hJm52xKoFj5ANsL7RSHqjJkMsTAhWvCCVRIhFOjfOdVtI02h7MnyspGEl4SKB45rGmYuY6dBbXhtWFqPw0aGF+BG9wqj7jN5Y0rWpMBJmWMiMpGszqrAxx+YRAtPOJ+KzMWjCRzlTe9R9iOZRsAgcZAKtySyalMdtj6ky+V0s2ufKAvsrtK73XmlqcnE/BjpCxCcILc7+B7gnsD1h/3fRan3Yf5aeRfan5Y7dwrTItkDLjy+D80DBm/ftF0CkuJVjfrAOR1I2uxkQFhbIBOSJ7XGrrqw4mpa8ixKYfQiXMJQmEmRG1/j1He7A9kf5v7qaP4Q1YlkSx/97a9NLo1cvyvviovoqkHy1cW4BO8HrThalHEsS13+zOniIQb66sdpsyoJ22fjgJn8vS0BVt5XMVwwwCwH5VmeQsr413+h1jqF1zsOCJbLZZ1JtG8FE6GS4/MqfuPlc9Y225BrrLmV2H/uFPe1F8jsnTom02AUnzp64OyaKgrtyjyYWhT5xdCm3DRr+C5U8uXx6dvuLmlHiX4ly6WcueOd/yX8J4g5X51FYS36BFPEUImXstxkVau9AvlYvPtg6VZ7tMM4KlDXNp4qj89ZorrZmb361M8kR6rk3p665FPvmmvUPve9nU0Hby7UIL/j5Ngb235sThay7BSXec2a8aRK1Dd9Obf71q9+Kek1t4rl1YcHyH7rwQ2KrjavtMl7vILN60bQIPG3gqhXSa35Lhnhsag4uoV3bjH/YlTu7ysJo1k21VwLJ6OwHFjoaxRU8kU+hukX03ZTf4adHtnTaqt1/SZifX+RRP87EYeRsZ6ljXc58RiI13+vahstmAg8ukaLZII4NUsfDal9e5wV2ax+0Bln1Sq1j07CawmSWnD1z/hi/UJgQSDDS/lDlKHelI05MxxqIijcISFykR16gVjk5IMeftH5ySek0Pko5LqpgomGsIi4p6QBtrLpjLoUvJG7EEXaus0YVgy4mwsUyf9DjO3ZC59/jK5S93GHkrBk7PiuMMndmVfIPBFNImTbuYpourM9Eg/Ez/WKP5Om2iixwV/40kwIXT/ZqNuxhZ00diEwOmqt3nLtioBxxrRhuW5aUaOnvNZfMcYu6H4kK2lGgXk3GxdFG1K/Ra04zNq+SMqVjRuLQFZJODrcphkQj8jUSenYeKgSfgcHBlTSXFo1wcDgqUPqormarImKCqEnaqzlHX0ggJIpVDg/QT8bdUGFzu25gZcZnz5x/q35/46di3EOlT8RmkvsoWSaJxaynfoJuDCJuq79HeaSPXIPw1FGn/ds855hkrNRU9qVcecCuL7z3X+ERDYKjrprBKVIclr3QNlErCnbn2j37vl6AcBTFcKM1nBVd2qt39NCbycSvIjpimUFQ2tgqRNazpiRIeqo1MckfllxWoezku19C1JaCCPf4UKMZFxe9Wgnqb432xc2q+rkTMdbmH4HAeaZilaD+JvVhmoVZjDtfCceV+uESJUOKlkWZn01xSUnHgn15VzgeiZIdNxS8nrttup0vKFb/8En8yLjSQB/LnroaifNMhkszOBj+/S7vNsRm/V7YgHaJOcaRpdjRwM1d6dRWZ6rkZQlOfKxBEZ7CBxzvBTe0dauv1tzSH4JWuGvxLZFa4osWSdzq+Ws3wrI2ocVcShtXhZeoUxNmIz+zWpkD6A7tWJF8xmWUmk8akJNtvK5ZtgDBJARvDuEwiBqI6M37QA+/viyvtHUY+jxvbT/7H1pSCABcqqoDLiIJmZuqLaXAHWrJHGMywJKo4MYE3hKh0o6G15X9OIMFmWzQm14H4l/74If5BX6Az9ljblWurzazRW3i2P14xoK20bmji2GFHpfutBekNalQC7lQ7qeVXpGirRIFZfXJDGJXTXArkuR6sA0XjBJJSUaG8wZyqXnVliHEvmAdNZqo5Z85kI+Lvx88tR6r0yp55fYY+Dm+IykWrh4A1p5eWJR1apREaQTnmiXFOT4vsmECi+PybRD+kluFKNw/8FaOMtcy8Sru7FurMdKqfSrROs3p1m8vVTbgs2+zCCB+JiEphIfPIZRRpViD2zTASBVcaZSaTkIGN9zXT+xG0oy0uNHS2gvePFuYmdiF3uasr1zu58B9V3rwxvAR8OXeEcHhVpUlYQ8uQfQmSO0sEwyTba9rug24/MfP625nv2yZO1Ova/sx+/sgD+fnlZ9/2jaVkTxH+0XK1kAPu5bkACbo+gOR0UxwREa8A7xDN/hBRrJkdDZrPC5g5+bEO1Sbv9GiJ2CgrNIsvCgfR+WX1bjjpFA1NnNAryvD7udlraGnRRNZCLTXPqA9VF55otIVDZ+fLRHllqAiPXV8BSJi4y+5auJcWWeDozI5vYPvzEZeOg3/lqVJekApDZ/XHp2Lh6atQ+V07CLzrVGcdP7HYUYXPTovj+sccdPbSYNNtJWJ7o5xKrK7wrAcWk5CrXv4Qk77NHictSJqbwbBezqyMSTFyun/j3W7SmaLKXnCsCatjRPONnT2UGxyT32UrmWPhiWjDgBCCYHfTUFFMrnp6bb/3Q+2LzwgXlLbCz6+XffPnH4TOEGKzwCKi5fHdjG/EvxTXjnbvf6W7ichlHUPVIuuqLpFb9y2xHLuwCPrV8CiilNVePhj+mu9SmwRS1dfMVbR0YVt/f0hkLqiI5DT/gyvw+b1ZeZEHZiRbUG6n95o5pH6tfvZavQntIwGf5plqjW6vcQ/PHRxUvLdmqQLXPxXkNVeFPf+kKgmwahexrZ/5rF7552zgvfgfLqYDThaCo5nYXdsryYWV846ZGu4sm5rgcYZs29hDYp56zcio/ObKOaMCjISwEoI8s17lF9Tc3gEhP1pvwGQXuuh9/938Fna5c/p+a3OMYA3hmGowUD040ukTiCH5wOOD5S20uRZxCyjvBJWleqwS2kUoYfEdtHWNlc4vYwFlemv0nrUTOH1A1M6rGTNCOy3T64ijOW0zCjDt985LRCQc1sS6gUw6n5SwVj2JsDlartn2uURaNch3bo0m/rEJN/dZ/zfYlcw86OOPgr8V14I+V1KYpZSfHTTZz8i19YMUYXwKaebcWOtchX3H0O7fNsiDQTmVceISapfZ4XRXXtMgt18/anluxhjeUwl+/mhOO2Cz+psuNWv6JXSF9rwqSQLwDYkws40fk1AOOKSyC+9Wzwpe5k5PL7QIo0Trd8EqImYdQrrPfH68PPQhgrKmQp04xgb3/XBtsoJ4posTkLdrQbMkSpRm+qRG3q3YOQrfZFEKramfCme5Qzntk39OezokfP8SMr5YKrmCMoJqVFGEUiry+bP5nSGQiexOXhRt683R/Ni+eEWtU1QMLl2hoevK8I9mUn4uxrWmPxLjNPO+Gi7Ta3wGHSEiqVRA6BQbBWNi6CyASrrayyF3f9N4XHEKhL3VV9xJIRX7a+yvi7N07E487SF/xMza9jaYK5KvPNLSzG6slMvwuCQ5B6fiNGoPH/61LTwG5yhmg7FvcLMuJ9O5ot1NH6FdWVQLqtQwYF2/90HjnHLrTwAwchVsOz18+1b6wEuZ3u37JtweZRptJq0zSjMVpQe+c2CtPYWlkmVDZgvlmGJN4J+rpBTNrmqHGIzfe2QFmAKCNMr+fWhci/x7e4zMMCeT+kFcIJdfCJz5NfBY/RQ33IOvvMqKvq8USVOq2hiQqccDy2OK9ogq6vQCvBco7QNCQsfNgFA4HOew4Ba2M0MwqGKyBGzc614+GQ2djm7UHppf71T4ap3EcWu0LF6r4xSiZkbHjcFbDIFfCl2NYuEt0qGzq5GKyAinpXD7Q6ei42acXmBvQDEuq8sfFNvEj+Q9iIUbyEyOFgz/gbQK5Ic2iZYdul44LNhhYxK1kI7YKwDzhzCsVvSZYLbZ//Q1XGduB2H25dtlNd6FhgKHloCm5b9UtQbwK0pFE1r3Rd+qHTvL/kkrNEUxzXc+POMUfWqBPSpAS8uS8Cmf9EZA2KQERvDUn6LHeFAGPH7wJlkqWZfVmu6lpfUSZUjBxI6YKG6MzneMAxLEWY+GtpQEIICS9bZ8Z5EKNZvvwx7M0eulXwqbxVvp4TtVMrBGxvZqFqSBswzrS9doaWWJZBeYehoV2fW7Zh0hf7BcGpTXJ2TgU/QsF0hYzu0LtyIuDwTtSibG1ZOG5jNJwgi+gvyaPuuyUeu8Xl8tQfV8hv+LfawUI0zzoL1QbpaBBK8d3lq7S+un+/zqZ9/kNmpnX3Mvm9nxjTriuT0C8YWB/G5FFiseDtoFB815ERQdI0SwamgHPZRooKut1X9BBjTFDqmn0QT1mbBTYaXjQZeCpI54lJbl78/e/95W+v/297b+T36q62/FnRo9dBXM5atSh5n5B6773PeW7jnxL/8LUEsDBBQAAgAIAPJtfFPlZcaxSwAAAGoAAAAbAAAAdW5pdmVyc2FsL3VuaXZlcnNhbC5wbmcueG1ss7GvyM1RKEstKs7Mz7NVMtQzULK34+WyKShKLctMLVeoAIoBBSFASaESyDVCcMszU0oybJUszM0QYhmpmekZJbZKZqbmcEF9oJEAUEsBAgAAFAACAAgAKV63TNajftpHAwAA4QkAABQAAAAAAAAAAQAAAAAAAAAAAHVuaXZlcnNhbC9wbGF5ZXIueG1sUEsBAgAAFAACAAgA8W18U39k7af6BAAAYhMAAB0AAAAAAAAAAQAAAAAAeQMAAHVuaXZlcnNhbC9jb21tb25fbWVzc2FnZXMubG5nUEsBAgAAFAACAAgA8W18UxUeYBujAAAAfwEAAC4AAAAAAAAAAQAAAAAArggAAHVuaXZlcnNhbC9wbGF5YmFja19hbmRfbmF2aWdhdGlvbl9zZXR0aW5ncy54bWxQSwECAAAUAAIACADxbXxTedy5FrQEAACaFwAAJwAAAAAAAAABAAAAAACdCQAAdW5pdmVyc2FsL2ZsYXNoX3B1Ymxpc2hpbmdfc2V0dGluZ3MueG1sUEsBAgAAFAACAAgA8W18U4kDpS1XAwAAQAwAACEAAAAAAAAAAQAAAAAAlg4AAHVuaXZlcnNhbC9mbGFzaF9za2luX3NldHRpbmdzLnhtbFBLAQIAABQAAgAIAPFtfFOHhHbFoAQAACsXAAAmAAAAAAAAAAEAAAAAACwSAAB1bml2ZXJzYWwvaHRtbF9wdWJsaXNoaW5nX3NldHRpbmdzLnhtbFBLAQIAABQAAgAIAPFtfFOwN0TaqwEAAD4GAAAfAAAAAAAAAAEAAAAAABAXAAB1bml2ZXJzYWwvaHRtbF9za2luX3NldHRpbmdzLmpzUEsBAgAAFAACAAgA8m18U6TaghIwLwAA2kwAABcAAAAAAAAAAAAAAAAA+BgAAHVuaXZlcnNhbC91bml2ZXJzYWwucG5nUEsBAgAAFAACAAgA8m18U+VlxrFLAAAAagAAABsAAAAAAAAAAQAAAAAAXUgAAHVuaXZlcnNhbC91bml2ZXJzYWwucG5nLnhtbFBLBQYAAAAACQAJALwCAADhSAAAAAA="/>
  <p:tag name="ISPRING_CURRENT_PLAYER_ID" val="universal"/>
  <p:tag name="ISPRING_PRESENTER_PHOTO_0" val="jpg|/9j/4QE3RXhpZgAATU0AKgAAAAgABgEAAAQAAAABAAAAtQEBAAQAAAABAAABGodpAAQAAAABAAAA&#10;agESAAMAAAABAAAAAAEyAAIAAAAUAAAAVoglAAQAAAABAAAAyAAAAAAyMDIwOjA1OjI0IDAzOjAx&#10;OjIyAAAEkAMAAgAAABQAAACgkpEAAgAAAAIwAAAAkAQAAgAAABQAAAC0kggABAAAAAEAAAAAAAAA&#10;ADIwMjA6MDU6MjQgMDM6MDE6MjIAMjAyMDowNToyNCAwMzowMToyMgAAAgAHAAUAAAADAAAA5gAd&#10;AAIAAAALAAAA/gAAAAAAAAADAAAAAQAAAAEAAAABAAAAFgAAAAEyMDIwOjA1OjI0AAABATIAAgAA&#10;ABQAAAEbAAAAADIwMjA6MDU6MjQgMDM6MDE6MjIA/+AAEEpGSUYAAQEAAAEAAQAA/+ICKElDQ19Q&#10;Uk9GSUxFAAEBAAACGAAAAAACEAAAbW50clJHQiBYWVogAAAAAAAAAAAAAAAAYWNzcAAAAAAAAAAA&#10;AAAAAAAAAAAAAAAAAAAAAAAAAAEAAPbWAAEAAAAA0y0AAAAAAAAAAAAAAAAAAAAAAAAAAAAAAAAA&#10;AAAAAAAAAAAAAAAAAAAAAAAAAAAAAAAAAAAJZGVzYwAAAPAAAAB0clhZWgAAAWQAAAAUZ1hZWgAA&#10;AXgAAAAUYlhZWgAAAYwAAAAUclRSQwAAAaAAAAAoZ1RSQwAAAaAAAAAoYlRSQwAAAaAAAAAod3Rw&#10;dAAAAcgAAAAUY3BydAAAAdwAAAA8bWx1YwAAAAAAAAABAAAADGVuVVMAAABYAAAAHABzAFIARwBC&#10;AAAAAAAAAAAAAAAAAAAAAAAAAAAAAAAAAAAAAAAAAAAAAAAAAAAAAAAAAAAAAAAAAAAAAAAAAAAA&#10;AAAAAAAAAAAAAAAAAAAAAAAAAAAAAABYWVogAAAAAAAAb6IAADj1AAADkFhZWiAAAAAAAABimQAA&#10;t4UAABjaWFlaIAAAAAAAACSgAAAPhAAAts9wYXJhAAAAAAAEAAAAAmZmAADypwAADVkAABPQAAAK&#10;WwAAAAAAAAAAWFlaIAAAAAAAAPbWAAEAAAAA0y1tbHVjAAAAAAAAAAEAAAAMZW5VUwAAACAAAAAc&#10;AEcAbwBvAGcAbABlACAASQBuAGMALgAgADIAMAAxADb/2wBDAAEBAQEBAQEBAQEBAQEBAQEBAQEB&#10;AQEBAQEBAQEBAQEBAQEBAQEBAQEBAQEBAQEBAQEBAQEBAQEBAQEBAQEBAQH/2wBDAQEBAQEBAQEB&#10;AQEBAQEBAQEBAQEBAQEBAQEBAQEBAQEBAQEBAQEBAQEBAQEBAQEBAQEBAQEBAQEBAQEBAQEBAQH/&#10;wAARCAEaALUDASIAAhEBAxEB/8QAHwAAAQQDAQEBAQAAAAAAAAAACQUGBwgABAoDAgsB/8QARhAA&#10;AgEDAgUCAwYDBQcDAgcAAQIDBAURBhIABxMhMQgiFEFRCRUjMmFxFkKBM1KRodEKFyRiweHworHx&#10;JTQ2Q1N0krLS/8QAHgEAAQUBAQEBAQAAAAAAAAAABQMEBgcICQIBAAr/xABBEQACAQIFAgQDBQYE&#10;BgEFAAABAgMEEQAFEiExBkEHEyJRFDJhCCNCcYEVM5GhsdEJUrLwFjRigpLBFyRDU+Hx/9oADAMB&#10;AAIRAxEAPwDoMWPNDWsr7Ggt9bPGfO2UwsgfByDhWYYbK9/HFIuWiFK3VGWDhKuQ9sDBFRO2ew+Z&#10;dj3z5+g4ug90sN2sdfctPaisV2hjoK1mitdWZ5jTCIb2kjeRyufK7cHs5z2HFIuW5Zf4uqY5d8c1&#10;VM8BIG5EE8vtII74PYZyT8+K7MvxLGQbppf08qfS3bjncc/2sbLIKmDKqs1AMUyNEABdbap4VIFv&#10;lAUsDwCDY3OGd6udYVunvS5bKGgdo46vmvcgwXb2/BomfuwZve2w9iNpX2kd8jO5Wai5w1dfWRcu&#10;anVNVc6inmrJ7bp+nFwkrZIXcRNNRyxTU7mNd4QSQkDfJtA3Nm//AKxKYVXpo048jdv97dcJO5UN&#10;vgpMflxj8vyx9OKNelbWlJoDnJoe/Neqmx0STXuir7gtzmoqJIn6PRWtAlVZO6u0LEbl2yYPvbO/&#10;fDaX4bwjpply5czKLGTQmFJhOGmjRgY3Uq4jUmSxDAaLixG3OPrqGeq8dlo6fOm6faqndDmgqZKU&#10;Ux+HlOszRsjI0lvKUhgdUgANyMWAl9YPPrRdiprbrnR7GrpkSB/4msZtVaHVXiCyVFtpqN4yyOwI&#10;37T7SFJUEU25vc1anmlfZr/U2oWdqO009tipI62WtpUijaV2Wn+IeadAHYlmnZpH3KNxEeAZfVEm&#10;l+YM9FVrd6HWS6lqKaqaYVNFcAPg55FHSWYOqh0qQJNw9+xTjcueAp886eG281uZNsgoaWgpaC9z&#10;0lNDTJHCRDEilEkjgCwr0y7FWQBmLvvY4XBXoLMMrrJqxaTpaDJJdNR5slNl8FGpIhclpDDFEGLf&#10;KNR3JA5sMWB48ZD1X0plWRUz+KVd1pkuZfAPVUdX1BX5n5QWoppYFhiqauZFEdQkTkKoACEgbXx0&#10;QeiGGOr9G1UGQMIdBcwKpAMrsqIdOVZikBTafbvb2/kbJDBgBx+flqhVWnv9S6J8Q9wvEvVCKrNJ&#10;LqW7rIzlQA2VwAGBC99oUk5/QI9DM6xeiu/TB1Qw8utfKm4990um64AgHIPdc+Dg+PPH59N5q5Jo&#10;7rBWR9QNPen7HbnGprnt7x7SCMkdiM98/TjKNaAOvertgLOLbAf/AH14/Sw/S2NCUTs3QPRCszMD&#10;TPcFiQbU7HcE72IBBte++Jl5GUaNYr5J0lLfeKQqxySIo4pCijzjaZXO4YY7hkkAYkWuoPg6aWpp&#10;TNFItXSxk9ed1KTO+/MckjREnYMMU3L32MpLHjU9Ntkju+mtQhsRNFdiEyWBYGJsfMEhdo//AJDO&#10;eHxqm2S26g6RYky3GAORtORG+FznxjecYxnPfJHD5vlP+++InJNMK2KMTSCMlgUEjaCArkArfSQC&#10;ARtyAe2J7+zkgat+0f5JQTlpo6eepnVXZiVnhoJGhcPnfhMsdu4ocgEEAY7P4wGwzDLsJC7dxuY1&#10;lXk4GAP2Axxxw/ZjUiy/aU8qVkXcIrfdJ4xkjbLHRxqj5BDHCu42n2nd3U4HHZjFTIN+5c4kmVfc&#10;35RUznHZvqxPfPnzxHK5V3bSur/NYX+Yd+cSOnZvK+ZuPc+4+uNDYv0/zP8Arx8tGhByPAOO5/14&#10;Vvh4f7n/AKm//wBceE8CgexSOxz3JHf9ye/9f3+vAwEg3BIPuNjj1JM0aFyzWFvxHuwHv9cIFQoZ&#10;DGRnezDHfwsUzY7HPlVP17Y8E550/tVrg8uquWtvLF1ikr7gqYAArEu+mlWb2gMTtyoRiYvmUznj&#10;osrVkjjaRexTqEHAOD0Jvr27fsf1A45yftN1FTzW0BTAblNvV9pz+aa+WBZD9RvAAwD2/lA88KIz&#10;FrFiRZtiSR8pP9cOUqVeBgNnIFm2DD1Kdj824BHPG3c3OFom7TxaI0QzFuomhdLAE4KgLQAr+H/Z&#10;+XY52ZOfd8sJWlaeCTnFqGup6aKCqfR84qJo41Rpd9RRyjcAApIkp0YHb2IwDhmBWtL04XS1iiKj&#10;FJpyw0yDH5II7XSNHH287Sznc2WOe7EYA+9HLEeZeqXVQJI9JwqDkkgPKMjHg52+Tk9vl34D5koK&#10;OLCxKCxG3zj/AN74d5U7tX06szMCZLhmJB+6k5BNjidaVmEQQKWPVSL9drlZ3XI85lcvk9x+VcLg&#10;DXr6PpzX1umY3lFLOO7HcZeqKgkEkHeI4QRjClcoFJbK/R04CkxERnMLkkBstvpEB9+4dkeQYxj3&#10;ZxkDDo5l2+mtN0qIaWIKssFrXaGdsCVqcTAlmZvxBKe+cr/LtIGIohIqYwDYevbsfS3bjE/ZVFHI&#10;QADZN7C/7yMf0w1/Sz0ZeWvOCqkCK0a69EbAKuGjrdNpk7doYhZCPduAySO/BYbDeaSg0ppuJXXb&#10;Hp60LHg52KKKInzknJb+Yk9vp24D5yOqGs/KzXvRzTx19w1XBUKDu6y1l6pYqkZfeVEi0VKpKFSv&#10;SBTaXk3kbhuBh05YIlLNJ9zWtRgk4T4WMAY7g9gPIycZz54Tb9+v5Sf6WwMKI9ldVdSRdWUMpsQR&#10;cEEGx3H1xNr6giqQpWbbs3Z/IPzYx/L8tp/x4ziBmvDQuYySpCqT3PcnPfuD9P8ADHGcBWd9R9bc&#10;n8R/vgnFFGsaBY0AA2ARQBv2AFhgFvpj9Od35TnWNw1LqBrzP8FXRWqojqZzDFQy0la8sbUkci0k&#10;gfFP03mgeRemQjrufci8sI6b4HUhjJeVikszHIy0tbXLnbnYoZY/CKq9sgZJ4stypo73Rcsp5b/X&#10;vcbvVWOqkqat0iQuIoZkhXpQxxwp045XU7I13hsuWIBFaeVQDUeoyQMmpaE4GMxQ1dQYl7Y/IZX7&#10;/mO73E4GDNGppoiknqIVr6jf8Pck+23+9zdTUNPRyzAtpLQlgSd7zRi5FwDub739+eIO9ajVEXph&#10;shp3MYTmtWt2VWw3w9Fg+4Hxk9vHfxnHAruV2lBzA1JZdHvcae1m4S3G4SVlXE00LLb6C5TTUzBe&#10;yGpcwncm1x08IyjcCVb1qkr6ZLaigLGvNudnkwDsiWCn3x4IORIWUZ7EbfaRwKTldqy16B1/p3VF&#10;1pLhcqKgW6A2m3zw0lbKlbTyxx9KKsVhWBohOp2ljFuBzudSOi3hJWtF4YUUlKSk6oREYvS5ZgAV&#10;VhY2e5QjfUGIINzfmn4qZPllZ4sTvnWoZX8REatkA1hbgxsNyQVl8tr2uLX2tixFk5FamquVvLzV&#10;fLTVN9W+XIXOlu9rp6isoqGkqbZcpI6KptrmQO4rlNQZ0DdNPhodqDqNuqVqcXakvF8t+onnl1BB&#10;crgbzLUSSTTz1bRDMkssjFmJMIwuQq4O1RuOSc231G8o7fyv05UadrKiwVdFQ3Kq05paogqq6Sz1&#10;tNUF6xbxUK7lGuE1VE1Kk7vG4gqOmqqjDgZOqbzValvWor/dUjkuN0qJ7iaqAqsMhq0n/DSOPYFM&#10;IQBldf51HYcSLoip6hnbMkzrLVy9H8w07LEsRqVVdWpyoBfa53vyT32d+MtH4aZcel5Oks5zLMql&#10;Y4BNTVFVLNTRu4RWDQO5iBQMxS6jS4UixAI6EvRrWXSX0dLZbdFJc73qXl3rC2WG0RMI56+9V9pr&#10;KeJ4tu0u8ftURsTGeoCUJweOLLmP6VvUFyTjuVTzc5L8ytOQVMF1mpLjcdP11RaqpPv6rmaWGptl&#10;G/RSEVULOaggSdZCgYI+OyH0sVt1tHIPlBVWOImuodN3i70EiyMjQV9NCOnINp6su7qMDFlovaCy&#10;H2437J65dZtaobXzM5dRavVI2o51qqeoED01NWVJUVVFdBLbqkSFgUaGmG3a4l3BowME9bdQJlHi&#10;F1UwbQgkQMFLKGLTIm4Fr7tf9L7c43J0r0zU554bdHPTLqlMHotcmwhuwUjgab34HbuL8j/pgtR/&#10;hy4TVMlcskmoKhSsaIyxRNSyMqTQSU9BPF3Vdu8ys21gGTDb3zzDt1fTWu3VMiFkqZ4pUk+FenZ2&#10;WsSNyd88yP7WUARiMKO+CWBHWPbua3oz5omqote8kNJ6WUzrLUVEenLTRvPPXI8dRNDJZ6ailiaJ&#10;IIw2GUHqKVwQTx4VP2fn2ZPPiOOx6b1rW6TuYKvTQWvU7WyWOSZjKqww6jmuNLVhJYslUEJjyFYs&#10;JECo0nXNFMqpIQAwN2Nrg7Eb3232/X+LCo8Nc5SUP5J1KSdViCLgCwPPBN7AbXxzq/ZbUvX+0s0W&#10;GiwKGyaiMGcjYY6a19MjBGQvUl/OWDB/dnaMdj8CK6S7hllrKxPmuFEoIGBgeWY5898ZwBihHp7+&#10;xLsHp69Utu9RuhvUFS6ps1ust7o00nebNClxFRckoVpJDcrZP8LWkrSuuaeGnjjCKWR+qNpK6/Ql&#10;+ssrwVaJK7u8+6Eex2lbL4GWYEe3IJwOwHz4X/bFFK4mWUyAX+7J1K1wbHSSV2+bg2IuN7YD1HT+&#10;aZdfz1kWNbaiC1hfSo5P+Ygb/wAThodKP+7/AJt/rx8SRIFJC/5n6E/XhSmoqqlDipp5Iif7NtpI&#10;IGd2fI7ZXz/241XiDRgq7MTncCACO3Ydsec/5eOPLyib7xPSo3suwsdhsPb9LbYaGnYbvqZRYkPZ&#10;lPtcEkbGxHsQO4w1bkqiKQEDb0aokd8kiFgpz5ONx+f7/LHNv9oywqfUBoOhQ5iW22k9M+B1r5at&#10;/u/N7umuRu7Y7fPPSlcYD0JywyBT1X7f2TZ8ft2/8PHNT68ENZ6pdDUv5k+AsKlMDwb5Q9sjB8r9&#10;fP8AXgjTqpW5VSdtyATuN97d8elVV2CgCx2AAGwNth7YPdZ6WOC3WanCYV6GzwyKSx3RLZqVlXuS&#10;VwwJyCGPgnHbhB0cirzK1VgY3aRoGbue5eorQx8/MRoO3jb2xk5fVtpQtJRmZQ0kQt0aHJGEWzU+&#10;BgEA/uQWPzPDQ0ii/wC8PUr4G46UtgJ+o+Kr+30+fALOQBTTEAA+jcCx/fIORvwSPy2x7yFnasBZ&#10;mNi+m7EkfdyXtc7c9sWBopUjhd5ULqKkReSMRqlO4U7SP5lBBPclcE4zxv6tulRc3asncvK/wSl2&#10;SMZEMsIjACoq+0KvcKM/zZOeNWnRenJHj2NOzMO/ciGEg5zkeT4P6eOMvOw0TKwGVjBT5YKzwAEY&#10;xkjt5z+x4h3cN+IXs3cX5sed++LI1MaZwSSPRtc2+ZT/AFwxdAzMvK2ePdgV1yqXqQAB1XqdXrDU&#10;EkAFepGQuEKhfKBWyeCSiBYrbbyFx07ZRRxeSFSJqiJAMk5xGiLk5JwCSTkkbWl40puVtk2Lterv&#10;KRsQSSyHVFXLIuCSBl4omBUA5TAIBYEndSKcU1LB2QRQ0cQBJ/I1PHKVznccSSSNkknL4B2gAfgL&#10;m/ezb99we/OGTXAJBIt7fmMRHqGsqVrjtlI7fJU+WP8Al/U8Zx9ayiiS7MlKV2CMEgEnBYDvlix7&#10;4P6duM4ANyfzP9cO1ZtI9TcDuf74oPYDJFoKt2nCrYqzp9gdoKvkd85+XY57fueKn8rFUWO+TAfi&#10;vW1O5u/fFQT4/KPJ8Aef24thY5BJy0ucw/MlruMaNgdkWCNgMYwcM7HJBOT3JwOKq8qVDaWu7kZZ&#10;rpKhbPlWnfIx4HgdwAf14kdQt5bAWG9x72BJvzfYEHn88PaSYJlLtKxK+ZSKdRuLyVNPGux/6mX9&#10;bYgL1p1UUXpu06HDNPJzXucsSAe2Z6a308gRkIMZO8o43L3Ckd1yC7rJyW5X620XpKfUOkLFWVke&#10;m7BWxXP4YwSwVNVbzJVIaq2S0stNIjkhwWHU3gMGEabED1mJEfTPYY+iski83btULlWLLHTUtJEw&#10;DL7lGypZTgjdkMfcqkDY5f8AMHmotPTWzStZqJq6rrN1B8HU1FdTwU9OWhKTUNWammljMSxLEHp3&#10;CBHxguxbcHQ3S+d9SeHeTxZJnM2RvdH+Jjq5aSBGhKyt5vlSRreQRtGuq92de2+MbZ54k9L+H/iR&#10;1lSda9HZf1bRzpStDFVZVSZnWxBqmEg0TVVPM8OlirS+SVBhWQH0lgSQz+kXknIkT0VnvltW21kN&#10;dXx0l3mNFd4omkcUSipq5amdHLSglpDJFv8Aw3Uu3FSefvpe07YrPq3mXom5SWvTtDLTdbSdQGYU&#10;z1UFbhKesqmmrJmkNO5lX4hhCRHtCdQ5VLd6r+a+kamgtupprVdXoq0m6U01hoY7wtJBNTRyGniS&#10;lo4hhJmEvsPco2QwB4YfqN5+trkzaZ0xaqyx6Np62rrJUmZzLe6m40lNI/xAqKmsmhSgenk6McMk&#10;EWK1wUcKvTlmXZR4kw5nSR5h1KmaZRSLKlS8dbLNUEGmkSEI5kLgee0WsX3j1KbgnC3WXiB9nTqH&#10;puokyPoZcj6pl+D+AE2UUkFNG/xlK1TrUU6AN8IKgJ3EhQj3wWv0eVIoPTzyw1TFQNX/AHNpO81A&#10;tgQPUMiJHhYA4berge8MGz7O3fizSHR+oOW9DzD1pZLDYLJBYfvKsiu9PRxVMbisdIbchkUETXZT&#10;KEEJWQmmO0grk1C5A6ijt3pJsU81TUW6noeVOubhLcLfHGbhQRW+2ZjrKOJkaOZ6eqlpXMcySRyE&#10;KsiOrMpq59r/AKjveiPs0uS+oLZcb3QXiv5k8mKOk1Ca5bbFdKSagFyqJtTwQmKNTVT16TQ0tNHD&#10;EQ1SjxlBEi4O8UKUDxHzymkRXaU3bUFbWUAkBa49Ruoa5vZt+dxqnoKeaj8OenaylzGsjUKDBHDU&#10;zIkaugQqgRwqAo5FlsCLi1jgmVDyP5G8xLXXX+0WaO1WucVNw+P3yQLRU6RQuaYrLOY3WMszK7qz&#10;kOcsRjiPn9HmjL5RrcdJ6tmhUmSSGWGGCaKYBhtZpqZQUEOCe5w2/sexHEYc2+a9fym+zgt/Mn74&#10;t8GprtZ9FQVT01uneK7PfQaetgtcrBqVGqY4YlqXWJXjIhamMTtIzyBzD5lan9PXoT/30aHsdFLU&#10;R2DTsjUdRdWEtsXUSRGpmf42WaSqmUCR445Gm2dwACRxX5oNM6qqqE9V1AspAVuQNttre3I4FplT&#10;9RVsa+dJVVNRptdZp5pQwb0+oOzAkXuL7XAx6xenPnZpaWhumitcV9W0Bm6Bo79dqaKQxdLastEK&#10;wUUjR7jtDU7BSzjB3HLmi5herLQzF7nU112gjYdanrbPQ3BHEXkJUx241KBt/vLSktgbD2Y8TByV&#10;1VcLxyH01rK3yPdp9SWNbpTLL8XDPT3Srt/xM6MZHClEnZDD0wsThXDBgFAfPL/VF/qOWzaj1TFU&#10;T3SmtlyrZYguBVz0MrLHSusIjj/GWRVBVQcKcHJYlB4a4ShKaaZW30okjoPSLmyqwFgAT+mCDZ7S&#10;VcDLWZdRyq2nW01LBJezIwuXja9yoFzwSMQunq/1bJQxw6j5Y01SYQEmq6U1Vvmi3dnZ46ljHIX2&#10;ggRIAhRtw968Sdov1F8jbx0xq1bvpqZgDskU1cMpYfi+6lKGMU5Cfmb39UFfynKraKuz6p0TJqbV&#10;Nho6Pq0NXXTUclLHO1KkZUxRK7qzhnAYuN2Thd2cA8NaLQXKjVmko9UPZqezWuOjrZZLhFLJTFTA&#10;0IdpI2mEb9TcNuYyEwduAxyu2Y51TxNF51UGOmx86UGyspNjq9lt9B/Ji8vTtQphkyqg0uRc01FT&#10;pMCpVhoZYgw9QBax+TUDtsZvF65C6zoqij0hr6gNfUwSqrVcrUr0pcbY1VKqRo5eqplB9rBdgJwS&#10;CBzc9Psrhzi5qWvm1pXnFZ55bDTWtpdPVUUVUJI6Wsp6gJBPQdJ4hvjYuah5GbKdNgFcGd6/03aK&#10;q7RQ6g07qiWgoKuJKiKVY0qAGYkpulALx9U7gAW9+0lQNpwy6jkdzZ05UG8aN1lUvR1EZilEFzr6&#10;ECMtG8QkjE6RziYqxQuj9IIwQoJHDEqbqrMaaG0jTMwC7tJIxPA3LMb29/b8sIf8JdIVd5llq6SQ&#10;AaVd3WDcAEMgIXcXC3HzWIti178keYlFSOj2aKvkpEQGejaQfENFR0sMUkcbOQMIrADAB3ZYE4PE&#10;JWvQOtLHrvUEly0rfqBai22mlglloJpYpadGuDzIkkS7UCu8TM0pLncoVgobOhS84vWNoVoImqlv&#10;FuogDJHLQ26oaeJVQKpnjoOucqm3c0rMcZBBLZkOm+0b5i2jfFqzlB8QUgSGtr4Vlj6qQhhueKcN&#10;EdvUYgQomMkPn2YJjqg1MDJPCrKwXUzKGYEMGHItuQP54C/8F09LWJPQSiSIargGwbVGyi4vba9x&#10;cbHbbDkho6yGm6kwkSQyjIkaItnAVsoiKY8qqghwc49uPdx/dRokdqnkAxJHTSyBsnI2RNKSRkj+&#10;0jRu4IGMYwSDq2D1RcvOelNPbbDpKstep6d1kmmWBIKCjE+7d8fLAiZZug3w4k3fkn2492fXVBJs&#10;dfMCXSO2XGNpV7QvMtOw/BOAx2ZOckg7h8+EIJRPOrKBo9RKj5d1a23Gx9wLbWw7r4BTUMyaQH+6&#10;AawDAiWO9iACLjbYna4JxHtBUheW+g3gOyGp1NaIWA7hlnuVbPVDJ3MOpNtckYKnshVe3BDKy4zy&#10;KhZmc/gDIAXASGFVBCgeB2+fg/U8DrtFOF5b8oaaU4SfVdnklB7GQPPWsO/5h3QH2sPoBg44JBTQ&#10;0YgQyqsjyU8EgO5/zjqLnAbH5VXt4OP17vJ1URMQoBGmxAAPzDuMRlWYkAsxHsST2wyrkyzVskrI&#10;Q7JHvYk+7s23tnAx37gAnPf5Yzj3uQZ6liBkDIGABgZ7Dt+nGcC/Lj/yJ/4r/bBNeB+Q/pikcekN&#10;S2PQd3shtVVUVK2+rWIwRs7S74drOVwfz7VICgL5GMduKk8vrVd7Lp+5Ut1tNztbCsqZnerpHFOW&#10;+ITazts3rtDHAVgDu92SF4kyyfax8kA9Kt90pqew3R4o6Z6h1o6+lCAYcRRpEyosZYbzVJJI4Zdh&#10;Gx82x0L6xvSBrmjjNZrmw2upq4WzT6opKOmSV5vc3QSKONH2Mi9YuHKbotuAzAtJa4hdRc3DIb6m&#10;JsHW437FbgjggkHY4PyZXXUtNJA9KjLZSI2RSutWVkbSwI1RyBZEawKOispBUEUg1DpnSGuOVVNp&#10;vVFU0dFc9W6xp7fVPRn7shvlRY1W0TT3KWaBKAR3EUzqlQzw1JUh0ZI3Vxz8rK6L0teoHSF95n6e&#10;uX8O6XlennpLTS2+609/pqqkoAblbHj+Jpq0LVw1c1Ukq7IDVRRwqkZKr0BVeg+SXMOmkh0tzC5f&#10;XCzSXCe7VNmppbdcbbJWTtG0VRVUFzqJIkcCFxCKeNUH4oZAduYx1/6WNE67tEdHJY9OyQ25RDb7&#10;rbIaixiVQ7uRSSUc81I4hYkydJYV/FQTCZekItWdAeNWR5X00OnMzLGlkjVGiiaxUoUkVo1U+ltS&#10;KzEAEgE9r4yH4heCnUGfdSnqeiqZBmaMdLzOxMiMPLdJGJ1OoheTSrEqDYAbG0CVfO70Xc1Z01vq&#10;m08jprJebldKKGmvVNLa9b09K607VVLdaa2T0MVFI8kdIYJKSOCWRopt7ttHACOaVHpq682tctoS&#10;ntz6XumqqmlsUNtlb4aOkQy09DFEJGeomijNQoLmR5D7eo77hwce/wD2dOgq22yx01jljq0nec1M&#10;C2y6F6iU9pGMUdHVKRsJUSyzbiSV2FTug/SXobvnKzVlXdLLYNL6iheWOrSHWtHd7ZPb3gMkpayf&#10;D1U9LVmokaJ6xqiMiFqajWIBZpQ1jdLeJ/QNCZ5BmFelVJHMKeGeqmMAZ4mU/du5QFQdUZA9LgMt&#10;iARWHVvhj1zWxU9JNl+XGnjmpPPqKelhWptDUwSLaZUElnZAjjUdUbOpuCRiQeVNjqqfkjp3l3VU&#10;1KlxpOW+qLNdaelWsVmkqYKOWoSd5pWY/EQmFWjgaNV2HKjcOKhfbyyJJ9ntyNsi00ktPbue3LmC&#10;6RBZaiNOjpF0p5ZofxClPTVFBQk7AsUfTwV2zTCQnvKzSOs6iaCe82eeW91X8aPXfCNBLRxfGQW2&#10;OkjiSOjpRDG6U0iopVhiPK7SGLTTrrlFNqLk/QtrrRFn1JaJ6enuFdadUWKO7UUNXTRzUL3KIJED&#10;SV60rRxUqgrFId8gj6kZbjIfW9QKvrGoziBmrEnkmOuRjKWEiMguz3JABBAuQCNuMbb6OooaTozL&#10;spqZPLlpqeEJHeyKyGPzCi7KpIBB0gXF7nAkvtOtN3ym+xv0JDb7jJS19su/ICGsa3z4g3VFt+O6&#10;sCx4NP8AEtUPJPCojjYoirHtUATd6/dKVVX9ixb4kq3p6+jsPJ+6isiwlS1TV9b4ySadR1Z0lNNA&#10;OhUPJAgVulEnUl3vT1188vRvov0kS6C9UD9Wl1TcrFV2flnpa6x0Wp6mo0fBDS2O6rQ22ppJ6OOk&#10;gqoIoqZWippQWNVBM43cDf5s/bKeirnT6X7l6Ub/AKX5raWsNdbtMWugulbT0M9TS0ekajYktQae&#10;JSgeOvi2NI5aQRtkttJ4HJkmZVYFZHAQi2+VbA6zo4A924HFsOHr6KjfR5okKkgIzBlba26m4Nvm&#10;F9wQCN7HB5fT3p+upfSXywu1zuNRNVpobRbJLT01NCjLLapY0K00EEdMjbQwd44VaYkGUyMibbC6&#10;W0+lt5L3Sv69S5FbDBDDLS07BUqjVM+S0LuVJAJyx7/PAxxzh83ft6uR3KPlRa+R3p105qLmXcdP&#10;6X0vaqK/6iWjt1rs01qoWjiWrWniilq1qevITkyNH8IwJBk71Ptn+0L+qJtMNpuo5f8AKe60EssM&#10;tVTU091oa6mSPqFTAZpljrZXV23dMFYWjUMPxQODNH05VyEMaZI23+9EarItlJ2cAMC3y7EAgkG+&#10;BVT1JEW8tTpViAVGy7EHcbC+3tYe42x1mJZBR8rxHNTU06zXCohqJVeRjNFW9+lIC5WNV6ftEQjI&#10;yw/ThsNpZark1XUVRSwigasrKNqYKFDUbtGVi3piReyfmR1kYsMsccCs9I32zvp79Rem7dye1tT1&#10;vLjmZVT0slKtyYQ2S61j9cVHRq5CpVaJ0hBBcAirXsccGtloKeXkwZbdNDPG10tbS1NLJ8RSTx1h&#10;nJaCZnkVxKIvftOF2rs2gnIHM6BqWVhINTA7lgCdzbvfvv8Ar7b4dUtVJJaeKR4yLkFHZWW40nSV&#10;IIve2x4P6Ygm+aNr6Tlpp+khqms9okrrflYg6fE0NsSdvgFmUbhvNQuZWYznHtkwWzD3P/mTd+XV&#10;45D6KiicUPMS5RrU3COugqKqnpIDSKlGtPEMoJ/ivfJMrTAxAxyLmTdfDmJSKOWGhaKnkj6X8TW+&#10;AxGKKQZmiY7W3q7MrbD2YlSBjHngdPrw0pcaTnt6JLzZ6Oj6FXq282y4MEEcbGKKxPCphjxCxDGR&#10;lITcnfYVDsGHRU0U0ioYo2vc+pFN9KlhyDvcX/PfnEhilllQiWSSQHTcSOzg2sRcMSDYgEexAPbE&#10;g89Od9NyhruV2kZbfXwXXmNffu2iukxRqRKagFOs0VQJN6g1IuNOUYKJFMT7WXcwPzzj5g6O0JpW&#10;1XXUUVHNcblNHSQW9qeOZa1ndVqmptys529SmEmDgb0IC5bisn2kehtSXbnp6QW09RVl0FvkrNQV&#10;1up6iueiWoSvsUdbW1LdY7MRrEIoMinwH2xA5Jf3qbttLU6p5UUVVBFNsluE8kTruijMosLRxImd&#10;i9J0k9ygM+feTtXhpWUGnUqqqrcbKAF2I5A25t/u1nKTTRi0c0sY9kkdR/BSBic+WFBpuHTtzvtn&#10;s8dtF5SlqqpUpxTGYwrUtSjMe1mEPxE4K9hh/cD4Dorq97jpOrMiEIaavXGFVWUQsFwqAKpAyGZQ&#10;GfI3E4GPmyBKHSFSRGBHHb5mRVyqoYo4whAGAAA57ePqO3DZvWoqa0cqK/UFawhoLVaLzdK6bChl&#10;paKieqqcAjbgwwS7jglAPbt8l9QU7RhW3sLg9tiCBt7XI/8A13Y5jJI9JMXd2P3ZuzMT+9T3N74+&#10;TDE2k+TlMFwpv9mZFDOMMslf37MD9PJxj5cX5oHHwkCucz9BV3E98Kz4BA7eCfl9c/oMt+ZWmaPS&#10;XpTvE1VutnMHXFgtVrd2TdNJdLPe7lb441jIO3caVy3526agsVZwxIkjq6OnozUyba1aWFZ4wEIj&#10;kwHMnYY3TCTLKRtTb7FUEjh9UfuX/wC3/UuIwWYcMRuOCfcY+6uWOOTGAH77yTnOMbfIIHz8Afrn&#10;txnCTK5lkZ5SWY47g4/yUqPn9OM4G4kUABhjJFyV3J3J/U4HfrP0lckdRoyVehqOglkE2Z7QJqQs&#10;WCZMoSdASmMx7V7bnHz7Vd1R9nTyvqY5JrPdL1bpgswgUyxVCQbwvhaszyKPb4iKlse/ICYLvW2o&#10;RM6zQEOM9pVU4+u3GB37Z/oM/Vk3CkjUjEEP83/5SEj8vYErkfrgg+PPbgUaMkWIJB5BAIP6HD5e&#10;qa+FlFV5s24DGZ3lJ1G1vWWvvb+AwDOr+z613bbnSyac5sVFLRpWIs0D0lbHOaV3XqRxzQFIwXRS&#10;Gcjch29MqN2TsckdNLy/5Yaf0VR3CunjtlMhq3lrqqo69ROg6khlqJpao7mjYlJZmVB2jVQWy2YK&#10;FHqERlYqWGU6kgU/L8quAO3yA/bI4mC2wLTUqLGqoGC52qMnaO24kZONx8/Un5nhako1iqEk0AFR&#10;JY6FBF43HI3HPbH3PMxlq4AY4RAHVSXjVY2FirXugUnVax33Nxvc4+KtVEU8rRRymjorhVxtURpJ&#10;H1KellmSN5XVpl6kiLjY6ltpzuwAA2W37TbVunr5fbbq7RNnraeju1bb43pKuqoKs0tJVzxAmPdH&#10;Exkj6ewxgEbTu7sMmkEaNHNuXcQjMqkkoWKSId6E7HUq7Da4ZfdnHbIqrqbkFys1dUOL1oewzOZK&#10;k9WG0U0UrmZleRpJoEjk3FlyG35JJ79jx7rJZI3Lrd2Q+lb33II2v7A3/TCHTlXlOiSPN4Eng1L5&#10;rGNXm2YFNLsCw+8CXtytxe1sVWsP2pHKGSvpqe5aa1Jp55JI0WqMqVNMhcMsjJLhmVUDDd1WbcGG&#10;PBIhD14fbMct+QPJyvpuTmpqjV3M3VEP3Lp+wTvDUW60MylWudwpqhJqd5KJqwPTJVRSRsTNuVto&#10;AmDn76VfTPy25Za95h6jsBtFr03p+43QyRVt0hgethp3ejhcm4hY3Z1YRLGFViX3KQBjgW5ucw5d&#10;e631NqqlWpo7dV3qvislJU4cwUFJUOlNLGJAxZZkZSHYsWC+W4mvQ9DU5lMJKuBJYgWY+aokA+6Y&#10;rYPcC5sBzYjaxthLrKt6XSmMeTLVU9aRH5JVmjTaSIyX0leYhIBtz+gx684Od2uOaGtbvr7mBqC6&#10;aw1dfq+ueorrhKs8NFL1I2lgtUEaJSW+BOsi7aKCnQCOPbgqMImkLQ91lkqdR3qqoKGpEKkxSCaV&#10;4HZmmSWSTdKRlItp3hlwwUgbgY3p2RXrKyoQyyz7W3HO0ON+WSFSsSFiy7iiKWIG/JUYXaaG60du&#10;W4TLO9NWswjbLBI1i8jAwuCJV+RIxjOMcXDEYKWM0whiVTYaFjQKSpDD0hbG2m+/cX5AOKqk1y3J&#10;di54csS23PqvfjbnjbEiajgsFuukg0xWSVEG0Hrz4laSQKqk/jdTdgDwQQp/KBubKRRXKfriTcWm&#10;gV/dMQ4XeB/YJLuWDO339FYw2F3Z2rhKhsUwo4bjBM7ibexGS4j27TjBJGG3H5fykYxjj1gtlRcS&#10;0lOzCalVjMqHBlD+BgD+UIe4x+YcKiaNhoVFW/sqgbb9gPbDY0xU62s1vcknfbuT74lTTFzaqMRk&#10;q5aCtSqgnp6uFp0qFeAyNuirKZ46mkVWKGRYJYln9vVD9NdvW/8AZP8A2q10v/Lul9I/PuspJZgg&#10;j5catdIYqiSenmWJIK2oSKJ6uWMS0iU5q3qGfqTF9xweOOCz3OWjmVIzJGoLxPHknAJAcEkk5fHn&#10;OR3wRk5tnyc1VcbLqCzXyzTy09y0zW0d6thDb5RXUdQtTF02lD7gWhO6Fg0MvtEkbhRiKZ3lkNbT&#10;zxpBD57rdZREnmDRIrsQ+nUPSpBseNuMSLLaiWFkK3dVP7oklGuhG6H0m3I25Ax+nDrPTgXlPp66&#10;G3VBa33+xzs0Ur9TdDG26t6cjMpEyTkhQgiGOygYxXj1h6EprvXelK+0YrRNYOZ5rotscU6VFNW0&#10;tCalJyUYRCPoKFICl+o4H5cic/s/vU9pn1d+lPl3rytNuqL01qpLFq+3yzW6J6e8WiniplqZ6PZE&#10;kT1m2VlWmiiAMMmQAVxcPUmgdMazttDbb1b4p6O01MVba5KWnnhNFVRI6RzRzU80bvtRyNoZo2JP&#10;UUkRlabakqKWadPNlDq3pbW919QBswa63HpNux03sbYmdNmhRA0tPEEHJ0KCLrYXsNzfgX435tgY&#10;vqLqtO0VTy7qaurrk1HXvPbaWGGCwqpts0yPFTB6+IVRCuhIkt8kc5LEVEjfghai+oimCau5RVUi&#10;OsbCrhnjkppoW6g+CwWmkqp0mJKISYemE2+4NvGCq85/SzbuYsenqkSWiSs0jOZ7HWXe3wz1NMN0&#10;bhIGrY5iDhCJCMmQ7OqX6cZWlfPX0266vdbpartj0QGmquUmnjx/xZl+G98agbUCCCT2xhV/F7j2&#10;pj4kc2tWkkeRRe4d2e+xtcMxvY2I9iLjfC5n84+ZGSq+ymy+3APubjn+3xQVG3QFezrvlazvIGxj&#10;BYyLnAAHcIgxjGQMDJJMG83NtV6VeZEVSZ44/wDdfzIllkhAysS6VuMDEtgMpElRGVKkMCOxHbid&#10;IqWqtemLvbrjS1FNUU1C1IYZYmKMUV8dF1G5gpZixLEguuew4qB6w+ZVFyq9HHNW91aTVDR8vNW2&#10;eK2IIkFS2oLPUUMSOHeGqcx1ZpahTTPu/BZHPTdkchTk+Yq3Ok3ut/SbKSNuNjhtVsxp5AWYj0bE&#10;k/jXFT7lo+q0ZpX7LGrbUNyutsr+Z/JGGqsNU3UWa5S6SuatUxuQZ49lPNEsiQyJE2UZkL4PHRLq&#10;CaWkqyzONlUJJAezEypUzwupznb04o6dNoIAC5xuZiQlx2KPUdl+y9qagpPDY+YPLirpKoKYopK2&#10;l5c2SQyohqJUmaGqepTYyiNWyNpDBVMbXtNXiKdhMC0le8olwAZXudYHkQjsFfYpKqAiYARVy3Du&#10;dV8p9hwOw9xgFJ8v6r/qGNSe5ybhtkx5z2X6DH8p4zhGq1WMptjJJ3bsM3bG0D+b9+M4AyEh2AJA&#10;vwDgzCzCJLM3yjuf74Va5gWdgzMzFtxZ2fPY47MzAeT4AB7fTs0bhFuKkD+/n6eR8vHfPfxn9fHH&#10;lYdZWTV0RltNaizJGpq6KpKpU0ryq3REi4AO7ZLjGOye75ce7uzKQ+SytIC2MAg4xjAAOMdyPrwp&#10;hGSGT4lWkZnHq1ByWBOk2NiTezWIPIIwlUUIFQN4z7lx8j/MT4P7f/HcyjSojU8eVHYfqPp9McMG&#10;gjSSqAcZAJI7kd+/0I4kW3QtLTIV8qSD+2e3/sePw23Gx9xt9P6bYVqJJDAymRyo0gKXawGpdgL2&#10;x4TqyL+F7dwYN/NkdsD3Z/Xx9fmccIsVIi9UKuxhiVpckhQ7ClUHcSBvqaumbxklAoO0kF4Cidg2&#10;4ZwO3Y/r+vz+fCfLRGOKuDAuJ6P4eGLuC1Z942+qpZQww46EtKHKZ6cmdsiumV4Tkj8wWA9RK+oW&#10;1fML78ja4P0JwOhJRvSStwxOk2uQpIJta9iAfzGOaf8A2hz1E1HLvkVoP09Wq5VEOo+clcLxeGpZ&#10;RFJFp3Ts60tdSTbAHSK5S1xPUTpyr8KwilRWcNxPXCtq60RENsiR46GjICkLS00kiKuSp3kA4Msm&#10;6V8gu7HGDr/7Qjzql1z67NR6RjzDT8pNKWaw0RVlZIpLt8VWV6J2JLfFxzSuzlnzOEBCRxKgCqGv&#10;QfAxO2aaGVz02Oc5befcff3bJzuz3wCAABbPTUMsGXF4neIgKSY2ZN7ruSun635vb2OBGbK86smt&#10;i5eMKxY6lHmKDpYm4uosbcjbDwmpgKunoIZS0k6RqYUAZmdtvc9ifmcAfr27cEGpeSKVXKvlylTS&#10;j4vUGpUtEyuZleSmqrPc6rOA6sgino6eRmTa2QqsxRmDVY9LnL6v5ocxWr6q31cllttXEzSLDI8E&#10;kSNLtR3TaybengFGBfuST24N9rHTVCajlbYLdSqrWaS4ahMMKTqaeGhgt9LslVpGDNVU9dOkZfLK&#10;FdkIb3cK1uaFLxM7mUkAOWbX8wJsxOrgEHccn64sfpjokV9AJmp4pG0g6nhRmN7AjUykjgnAS7HZ&#10;aizaxm0Fe42gDV0lvhEhKCV1WMwyKxKuOqZWIAYA7SMHHb71lpbUfK65teDRTTWeWeSCpVYy/Rij&#10;KDflgzkSLMSTuyuz2kY4n/1y6b/grmBatSWKhqIq4VFvvFKaWGaYyRR9AQ0zI4ljPQG9WZkLydUm&#10;Rm2riXdPaL5u8/8ATtJNLZNG6ds13oaWJKi9Vxgqp5WjKTzGneZRGx2xlwERVLArjuD6izYU8Jnk&#10;YkJa5Y7+tgg535bArNOlSKo0aRIjOWsFRV/dgyEAAdwh27C/bA7rg6vUR3W1MqW6sKSoFAc78gzK&#10;xk3MCCw+YGSceMCWdFX6W1XWhquoVaKamnjIVMKkSyibK7SrhhIOzhgO2MZPE8cw/QFz95Y6ck1J&#10;Ba7FqfR9PHU1M7WOsmq5KbAiaOQhZnfDbnKKrbW2NlSB2rBpF1q5zRVKPHX0jSwTJKpjkQOcdMp2&#10;AK9LGcBvqfq9Ss+NRjESrMDpZbg23JAINxcXvbtte3Meqcsmyq8gXU0RUabfNqYIfbsSf7HB0PQv&#10;zY5j1eq7Lym5bayu2nZdYXtJqKgprvU0dNNcKmKqkDLtkBBZwDsRlRe4VQGIJ37XzG+0d5QQdP73&#10;1BcYreqxY+Kp7skj0skweQx3Clq2xIjx+2HYDtywY7ccnXp71rWcsOZvLbWdLUyRVdh1Ha6qGpiC&#10;bqd4qyngik2srRtsjqZ1KyIyvvy4LKhX9BLSVfT6l0npu/RqWS82a33M1Dgz/ES1lHBNMwMm9UxI&#10;zMRGEXL+MBcVb1DTSpPIyu6EkElGIJuw7gi9jicZTnNEtCY6zLKGUEJreWkhdrqyEG7xsdyBY/lf&#10;6DTovtIPWTa5Uh1jYYa6HcpaO76dlpWPQzv+HqKGjp0925ernI7R4GOJPtv2q94M6R6z5SwVnTRd&#10;1Vaa6ohamZRhnkilcAFsqUyD+V9wwBxee4WC3VidOooqSrjcOHSqo4JgAduQgljfp7v5unt3YXdn&#10;AxF155DcsL0JWrtH2hZJA2+WCk6TPvwCX6TR+Me0/LLY8niNAVCepppiBzqdiN7Dfc/T+AwSGd9O&#10;sBHU0NPFTkjzGpaeKKUbgroKRKRdwoYX3S43ucRFYftF+QuoBOb/AG68WB5X90VfR0twiczFut05&#10;I4i8Yj2R797+7eu3G1svKXmp6Q+fkb6V1HctD6itdZRTobBqS00cTTJtUEx1NZGKako40DG4SsRI&#10;d1MyOpXIjnUnot5S3WmkNBCbQ6O25adJgJTMf5g8rZ2bG25zjefke1CPVb6OP4W5R8yLnpC71b1F&#10;PobU5LIWpJYKdaATyGKeFo5gzPCjZEm4dPAYK0gZaCd0lRi7kC+2o91IHJ9zhlVx9M1kEvwBrUnZ&#10;bxiSR/L2KsxZSSL6A1geCARwBhw+s/WGnIOaPo+036e7vTUFn0t6htA2e31GmaeGpsUdMlNX01wt&#10;1uqZkqaGvSCFUhmmRZJIg8Y6gLIQdGN5naWJQ0sNOJaZEfsUliklkmIcYdt00rM24nBIGAMABk0F&#10;yasE032eukLTa4qW1aVpaLWu0yVLs96pNNaNrqqvmklmkmmmNVcKiRzNI6SmfbIrJFCIzQuzyuZm&#10;lanVrhcKhQqxbCkrHf1F29RhM8SFSrDaVYJgMeJCKqM0zkqrH072BPzDkkc2GIJFQL5kxFTJIVYa&#10;UaRmBuwB2LW252G2n3AxG9xu9fRy4+72kEjyAFQTgIVH9M7v8uM4pHqP1J89tN3+/WhNAWq+UFJe&#10;7jFa7n923YPNQo8YiR+kyxN01xtdUDPuJdn9pGcA3qIi7emMb9xv2+n+7fliUwUJMUd7D09wL8/k&#10;f98dsOU2m6WuKpvGnWnElFSvUzui42KksIj37gwnyjTBet1Nnu2lSxJnnQ+spNW2FZ3h6UtFVz0s&#10;kmFzMenBkNgDujK5zjP4mM4Awl0l904ulNV0kNfQy1TWuaKMwsC8Rbo/gSAEqxQk4JUsSxBJ4bfJ&#10;WN4dOXOBnEjLeqlwxZFwJFQjGcbs4/p/XuazampYWiMEg1WPoWwDbfiAsDYEkXHa47YbJFVSQkyx&#10;WJtd9N3HqBB1HcXsQd+5HfE8WkBqwA9/Y5/qB2Pb9+JYsUBe3xtHgOZHDnzkAjaMHt23EZA+fnxx&#10;D1vM8UzNldxXCMHiyoOQ2ARgg+3Jwf0x87A6Sp4oLVTyTqXMrM67jgAr+YjZtBByuQf8s8CMN54G&#10;SJ2Oogab6uN2UYcdvsAlp5ZJl8wO6klh7lUnIwRnH7Y4ZFPABIhq5A4iucUxkIVQlLTGZ51woUFT&#10;iM5ILLt7MMnMny3Hp04VMkBHQAY7K2AQT5OQo7nJGO2PBiLVVVDR2HUVcidKK32LUVfM25jkUtiu&#10;VUGyzHG2ohgkOD3KhSChILKN3+LgXW2kubi5ta57XseB/DA8JquF2OljcbH0qWPH0Bv9MfmJfara&#10;wOuvXl6otRpVmsozzDutngl9uBFZ/ZHCpRVyIeuQGJ3HcdzHtik3JLlBqrnlq626N0xJBTzzyPUV&#10;NbVNspaSigK9d5pMbVUo2QTg4U4Pbsv89NSXHV3M3mbfbpXtVVuo9fa4u9XWPHDG1TPVagkpopSs&#10;EccSfgUqoEiWOPCBtm4sxtz9nPyz1bzFpuaFt0S9NQ3epjNlpbm8c71kEJhrRMKCQEwRuNxLmZWc&#10;kx7SNjcW+an4LKUmUlFVItQQ6QdTqm4FgblgTfDjpjJ5M/ziJQNccTTa0b1I2mGUgshuGswDC/DA&#10;MNwDieqfl7yj9OtPTaWh9RYTUbRJHX2rTMFBURUdbUbcLLUNTyyzmSTqbBLLIEEbhVUO2Sb+k/RN&#10;Fr+CTURu9Xq+sS3pRfflx3RySwRLL0Y0pYBBRxbVB3tFTo8nsMrMUQisGlvsxZorlZhWWa53O908&#10;cdZV3jUE8S0tVVszPVTFoWjqJhAQu1JWZUEmFRQx4Mt6duUVq5S6eorJb0p5JVWU1Apo50heZgon&#10;VGmd94DAY2YCD8oG7iNTa8xJMbEOTcOGIYb3NmB1bgEG1ufa+NDZJQTZQEBZ1hRWV4wxWM6kKi67&#10;KbMQQLcgG+B6+pzlBdKWVK+j09bLrKsLRtJXUoqJKdY+kIehHIrp/M5YbT3Vc5PA9Kz00c3dVas0&#10;3dLXqqaG2S1zLebKBV0cNFTmMtCaaOg+GEYBSQuBgt04we2c9OGoLHbHaS4Xay0tRGY5Y16nUmKO&#10;CvTcxM7IQg3ZDKVYn3A47eNm0zoeeGmuVuorSkyBlnmighRnmQFSHiUCNSgkZQAgHvPbOMeo0eMe&#10;RKzSBrXVyXBK+oEqxIJBUEc2IvyMJV+Wx1c/nRxRrIWBV1jUOLkagHA1DUt1ax3Fwdjgfnpq5Kcw&#10;rbpaW06k1dV6ksBoJWqIqumRVqYJJJoY6VleJWcQruVZFbqeSzsSCQ/evz0u3n0rc9LBquGhMnLj&#10;mLWU08dTCJDTU1RMm96RpWLNG5erQgLKrZX5Dtx1U2qnpI6+np6FIUWFRBGiYSJY2ckr0hiN9zFj&#10;uZSRnAbGOKKfbVaIob36Ga67LSwm9aU1Xp+6WyrDSPPSsZiJ2i95BTZGFMUivD37KCM8FaGZoZ00&#10;syoA/pViqn7tgLgEC36bHfEW6sy2nioynw8Ambyj5ghjD3E0ZY6tOq5A33uRztyCW2UK09NZa2Cl&#10;YiqamqIcNIwCwVKzN3JIHUCwkHzmL2nu2f0C/QJqq3c1vR1yk1LUUcTXKkt9XZ6iQSPvJt8VDFHv&#10;RHWMbQCBhAT8yxB44OuT4ptW8otJaiZVldbjPZ5pz2O+mgovhodqlY1O+SoOVUM+TvLBVA6zfsoO&#10;ZuoLF6e4LEkym30N8q0W11PQVAdz72SSSPrgSYBIE2OwGBjgFnMoqJGjFi7HYkbjSQx35GwPFrXt&#10;tveDSUA+BkGhbDy9go7SILWP5/y4wY2osEb9zGoCk7e7DyB9CPoPOfPy78Nu52SONUOdpG/G12Hb&#10;2+cHv5HkHHyxk5UKHmfYKyCP72pkt7ZZS4lkKgtgZXL7WHbv5+XHhdq2kuMcc1pq4aiNg7RhJA0j&#10;JlCwZcnB7jBHnJx44h7QyLULqZig1XRidJ9J/DexF7EXHIB7YCzUaxxs+gDTbfQo5YDkC/fDImpu&#10;lvRyJFPcAjsCmf0BP5vnnirXqdSKs5RcyaWrOYH0deIWRRsLRzvSUsqNJGFkw0E8kZ92ffuBDhWF&#10;q59zCaQqEGAFXcWIYBt5JJPk7f07dvnxTb1e3pdP8jOZ11bKrTaM1PMzqEd5JIrRVSUVOkLKzSM9&#10;zSgnVYwGZqYRMTHJJG7lUTUPQvf8I9j9MNDLKqELJIo2FldgLXG1gbYZ1gvFFYOYXonpY6J6n71s&#10;d1siCMOPhqVNNWVEk9hHaFaCiDOcu3RBdmLybybBEMKEL1XSNIdzIM4RBIZBgDHVeZz2xkr28AcC&#10;p5E8xdNcyPUj6QtBWlJZbrYOTOodV3mOsttTRm2T1dt0xQ05Q1AAnaVqW9BumNsW4EgEw7DI3ego&#10;KRoDSIFBhVDH7jsEIKIcuzM27B7sSTtyScnhZtkIGw22HHI7cYbx+l9S+liSSRsSbHckbk4iR7ai&#10;lgKZArO7gSRiT3PgsV6m8jOBuwe/bPjtnDsm3zOVOSI/AUKMbvPgDOdo8/TjOGxjQ7lEJ9yo/th6&#10;KqpAAFROAOAJZAB+QDfQfwxzf2b1EX+0PWrHpqprqOtkMswEkoO6UqZi5BViJhHEVTIVOkemE3Pu&#10;kCh9YtvtSU9JctOXq1I0rTKKOaVBKzbFqjIZGLOQqwhRnCbmIwWObJ3P0taJtelLxWw11yqbhb7f&#10;PUGs3CmUSwtEBsiVlgl3BmBDxMF7HAJ4izSfpat/MPT7Xg6iktjR3Cuo4Eq6O21RKItP3UvSvtCn&#10;uSRltwBJ254atJI5Bd3Yr8pZmYr22JJI2JG3vi2Wr8onGqaGmgpSyl2WGNFUBgUBCqvLBVI43ta2&#10;2I4vHrRgrbtEml59R0jrJT00FMTFVdSapkUEjqxSk7NjZDEr7uwGO3QFyQjm1By30re641Qkr7RR&#10;TSx1ZKulS0ZapcgbcGUsm5cbAVARVGSQtaS9DdRZ9aaeuyahpLzQU13pqitppqKlpR0YmLlVNJBT&#10;swkwdzbiV2jaVDHJ4uWlD0tGUcWIttNPU0sCws+xKeBYFhQKDgBRnDY3MfzM2Fx6iZi6gsxG+xJI&#10;4OAHVNbltXAn7Kp6ZIo1USNBDGmrdLFiircgnk3NxzfC3Wrb7fTSPIqsUinnMe58OlPBLIw3bsjB&#10;2EkEd+3gngc/Nj1RWOk5Xczf/pIFWdA63pqeeGoVmepW1XCnMgjLlAVVlUKUx3PYHvxfnWUJGnNQ&#10;oonE8llukVM0I3SLM9FMqlSwLBgSMBSM/wBBxycc4uVnM23WLmHUTXjV9NTSaa1fWRxSLNJTzRSR&#10;1m8gujiNQjAHYVBD7vIBHiORY62B2AKhzcEAje6jY3HJB42O+BPTuX5bUwzSVM4M4SXRGzA3LI67&#10;K24sDfmwtsNscUOsGkr7xdqmWOemFZc7jVxRzlQdkl+ubsUZfc2S4LEkjJAHB1fsSq+1UWlte0oa&#10;GK8x61RqyoZ8TPT1CV3wi4YlUUdKoyI1UtuG/cVUADt6p3FxrYJDK7UslfT7pZZZGxHcap9pV3bb&#10;iTLHABbcAchVHF6vsyOaVVornHctISV3wlHrOH4mIuY0RLtbhULTy73TduYV7AR7umdveMnuLZqk&#10;D5MKhgGhVIdUZGpDqljVbobqbMQRsbEA/k58NahMo6uSinVTS1UtYnmsoOi9JUaLMQbEyaALdyex&#10;N+w2+6vsmmaUXaYQ1dbGQqxluoJF2ncBGSUXLFM7EUuR7twUYqlqD1PQ8vYKe7VtpvtbetQXyalp&#10;YKKlaemgo45I1i2w7GpqdVFT3eKKN5cZlZzGm2Pbpf77cEjinXfAPhYTUM7ESVAdhNKAhCjcDGWU&#10;DZjGAuTw5OZPqT5Z8uqO2aR+77frDWwt0E0Fkjp7f1Y5tqAvK8sPXQlnXZ02XO1t2cLtg8lYySBY&#10;HaE/h8pmjtYXt6SLbA7DGwY+loYaeP0rVzVyCSnSZRN6VtIQocNYKoLenja3Gy9H6ieZp1Pb2ptB&#10;VN+07POrXF6tWiCU9Ui9KNRAIyGA6pZl2sNqjIyeHVQ1OqbCbjeqennpLdeK+aths2TIlrQEMVWS&#10;UPOwn6388rYEOFx34qUOf3Oq5Gh/hnRlh0nBNNJJV1GoLhSfCRo7RmI7HDybYwsu5UIC7l+RBCnB&#10;6sOblx1taeVlDy3tHMi4X+emprhqTSjVUVt09TQZEs9ZIzimcziYtB00A/4SXeGJXH6GeZpkLTSs&#10;fVu0jk/KfcnAWvySejR5mpIoo0ALFYkTTchV+VR+JgPp9drXs0VrOa53KF5IGgeErvO5vxGYHuQS&#10;QNmwjsMHd3zgYg/7Uu7C7eiPmSjEtNT0UFRCWYnZNFUQJG+0e1igdvaylTuyQTgiatEWh6NlkuFN&#10;0K4NWxzxNKH2yQiAREiMhVAMjhcgb++Sdo4pL9qdr6lsfpi1FpqoniinvYp4BErKWmi60JmVsglQ&#10;WaEhlKsO+CO4JikdzUIC7EWk2LEj9259/fFadVRRNlta7Rxs6RqUcopZT5i7qxF1/QjAqPSnLInp&#10;PqbhLNtWx829OrMxA7Q3COrEi5x2Dmn/AKBQFKjjpp9NbSae5S0ddZ55KKnlr4KlFgdwD8dEXYnL&#10;MW39PPuJwQdmMnjmn9LViqKn0W80mdSEXWdluFP5GamkFf8ADSqwwcwrK/tyY23ZkRiBjo95JS3O&#10;z+nvQzC3Vdebjp6x1s5gUEmpjhkHVbIyC/V7KgCe0+3wOBdS4TMEZrkAvtyL6HA2O38sVtVADpOl&#10;lAAlZwGlAtIw82OwZx6mH5nsMXk0zzZqZ6Ontt9aSrpoZZVMyoiVlOj9MDoLEiLPu25czrKU2LtI&#10;3PmUrTebtRyvedJXiSopIFSSroZ3ieqKncY4pIpVdIy6iYKYVjYkNuyQMUZpNVCjipzNb66nnqyC&#10;/WhAKsm0ZR0QFfz4buM9uLF6CgrZ/h62mmeDq7GIL/2hXJXqK2Vk2b2Kh8gbmAAzwagSlqUKfDQM&#10;7DZzEhb0jV8xW97LbY23tvxiuZKtopVeaR3iBIZHdmQ3OldSsSpsxUi45APYYuBpDmBTaojdKmga&#10;11h2JJBJJITK/wCIDIBI7FQSpJCBR3zjA7Qf6lNOR6n0HqOxVLo8dTS74S4ARcVVKrRtgrvEquVZ&#10;X3KQD2JHaYKHTsMdLQX2aJGr5SwlqI2eMEIU25giZIBgOe4iBJzknHEPeom+UNh0dVXC5SFaaoqL&#10;fQp3I3VNVW06wnKkN2KN7QdrZO4HA4jVfTGGe6+lQT6V2G4IGwsO4I/922eMY5qd5kjRR6TsoFrs&#10;o2sPrjy5e6ToKL1ecitVClgS40HKPUmnpqqnX4cCljj05P0GghMdMQ01TUOrmIyDcyhwoVQTq4CW&#10;rq4l29SNKYhQAFwgZigygUsRlsFiSe+TwPvTQhh5/wDLsQk/ELoW4yK5yGjFRBpwEgH2+5Tg5B8f&#10;LgoWn7E8jVE00e/JMURbttjjjRgvYjIDSkknJJbuTgcNLn3P8cMlj1kKosSeRyLbnjfgHEPpSOGk&#10;LRlSXIzhu4BOB3I8Z7fv34ziUayipaJgKiiWcSSS7PxJk2bCm7+zkTO7cv5s429sZPGcfMFEojoW&#10;4W9t78/1wNu9wxPpHUEMiB0eiqg6vluxBfsSSVBZFJ2kZwAe3bhn8lqeBtFQOYo9xuFa5IUKNxZF&#10;JwuBkhFB7fL9Tl/X+IHSV7dTsY01SGPncCjjBzkDH6D58NLkzAkeiqcAgg1lWfJ7HeM/P58edCf5&#10;V/8AEf2w9m9WXyq3qUiO6ndTaWIi4Oxsdx7HE16djjN0pgUTC7gAFAGGGDkADOcDznHyxxeflzSU&#10;b6EppZY0WQVdcFYEpkAx+QpUHH1IJzxRuxe25wle2I5WHz7rtwe+fGT28d+/Fx9I1csGibYi5KyS&#10;VrsAB+YmAE5xnvn5HAx2xnj8FUG4VQfcAA4ZuAlHKEAQfd3C+kEal7C19zjQ1BIBJIscmcdVAB3X&#10;DqFYEdwcqSPdn9MHiv3MzQtlvXLjXFHVWu3ywTaN1LRmBqOBnljls9wlVFnEfxCbZI9xaOVWYkbm&#10;IAAmuufdUDETYkLF8sxJII292JxjJ8Y/X5Y8LrRR1dmuUDgxQNa7gKhSAwkp5aWSmmBJ3EDZOQSp&#10;UjfkEEA8fVWJXV3jRgrA3ZFO99uQeDYj6jA+nDiQCFmjZtRvGShNlYndbHcXH6n3x+QFzPtE9h5l&#10;68t825JYtValh6bKFEdPDea1KZFXAACoWAIAZhjcWIBDK0dqqfQer9NawoZJIaqz3VJleE4bYZYT&#10;JkEMjDCjIZSMZ4Ib9qRyTruR3rW5saXe0vbLBX1bX7TeROYp6O51FZUTdGWd5JZhHI8RZnkkK9VR&#10;kLgcDPrYS8O1FyM1GQQD46eCCckEfp38fPi1cnmgqqD4aexhdNJDDUoK2ZPSbgepVI25sRwMJpLV&#10;0FfDWxySvJBIHFnckjcMeTuAb467fTlzk0vzN0Zpisaelka4U1O9RC0iyvHV9NRI75O9DI3cKCqn&#10;adq9iOHHzc9H+htYaqg5rWOD4TX8MXSS4w3K7SfF07CPZEbe9we1RiIRkBoqJGPUyzHYu3mT9Kvq&#10;jvPJy/UdvuE9TNZ6qopvwpDGY6YUbTAmNnjZ1DipG4K4/IBgYHHTfyS9WnL7Wdmttw+8oI5YoIzP&#10;FLIp3tImVChs42dJ87NvkZ+XEEzWjGX1xjdF+HmLETFReMC7LpflQzBVspFwSLWONjeH/WtR1HBQ&#10;z0UomzPLo2WKGpYyxEeQyTa0clTphMjKCCAwUj8IDetPph5nXCsh60MVLSMp2SVkr1XXVgOs0cVW&#10;0sUeMJuCRr2dcDAHF3uS/Kik5cUslNBQQLdbjGkVdWCFEdhD1O0Lr/ZgmdwTEI2GBhhw1Ln6ndH0&#10;1JQ/ByKjKKlTIrGXIPRA2rKZFX9lC+R5wDwgR+p7T8SGojd5JskxszE7M53bVztw5A8qcFQe2eGQ&#10;qKOn++EgcrYBSxI9ZCXsSQbBidx9e18S3P63q3N6WQTU9FFRxmIVC0sMcTsRNF5YvGBf7wJcHsTf&#10;c3E96uulDpYVFdVzU8CRU7CUlkUvFCCQGfyWG45cnec+5jgEcxf2jvqKqOaurqXQFomknty3Y05S&#10;MxvHsSWlK5cKZACYychwTjv2GDfP1V+p293y33C1abqKlKup60XVhjhfpJII1YFWikX34wCVyNvt&#10;xk8BwbRNyvXMKymqR6u41NY90uEspbApqVozO0hBAiBM4IKBPHngvRVCswqQAFVXuCNvVGyja1uW&#10;H9cUx1stX8GaMxmLzWp7sg0EgVETsGItcMFKtc2IYg7XwWb0ycu6yo9Kd50/Q+wXK72xqlQu7qTM&#10;0wLMzbmG4D8qkKPIAOTx0E6FtQtHLvl/p+PckVq0laIXjR3UGYw/iFiGDOQUGAxYL3xtBIIt/RZo&#10;S5XLTth5fJTRzWy71099u96h6xit9DR9M26nLMxjAn69Xhl2uxhbcxwMGHobNHR0VPS07NMlIDSx&#10;ykkboacKsICnsAAWwR3OfcT2wIjV6iolnYs6qSQGJZfV6RYG9vm47YrLqivigpaXKY1WMyJdVQBF&#10;Vo7TMQqgC7CM3IFzvuByxdb3ltJ6Yrr4lHFXmm6e6lmDSGRcPhkPeRBH3LdMruyC+4gAQLZvVTWK&#10;hMF3tltSEBUpqeH4iop2Ibcu143JIKfz7vBA/mHFvZ7Et1p5aKogilWZTEfiArQrE6OJBIpwuGIT&#10;DY3LtOGGTmsGnPRvPVXe43OqvdotMVVdaienmpqfryR05cmNGiw0LbAx29SNi2T3OOHMkskUbNFI&#10;8bC1jG7IRdgDYqQRcbG3I2wI6emyp45EzCkpKgX3aopoZiCDcEeajdwNwfri6fJD1rcn67QFHSa1&#10;vdxq73HWVUVVUy22WniKoydIKtMkEQVPd3RAzAjcTgY0+cnODkDzc08umE1lDsirqe8Q0qR1EDzV&#10;lqfrUVG7l1l3TSHIEbrnpkMHBxxDkXp0h08LdaotSRV9NXV0cYnqLLSwxoXIEuGhpoywm3LnLHZs&#10;XplctnbvnpUS0ajtNeKyy1KUdypalUhgaOUk1VIg3q5CyZSSVdvdcMSwzswNeWWTeSSRyedbsx7c&#10;3J9h/DB+vkyRqKaGkpqNJG8vSI6aCO1pY2a2hR+FSDbsPbF1OWFwS/eovlIlWsbVVx5W1VZ0oyys&#10;qRi2xxu4UqVLxwwkgADKZx7m3GMs7qtNDgyBo4urJHGqFJGKkSGRmDFciKMDbtHbsAc5Bnoa93C1&#10;faHcg9JUdHm31PIPX1ZXiVFSJqy23HTkFDPG6KHURRTTr01cQnKlkZu/BxKRSLbPFIsbGcTRstPL&#10;IHKLRzOVDK4KneVIZSGz2z4HCEpIQ2NjddwbWu6jn8ufpiFGBJJ44x92Ga94/Q3pOqwK2I1W0m3Y&#10;kd8R1cb3SXhVYVFspmpqy4QsJZ5JHYB4AoIgnQIUCke4ZbOR4PGcA/5j6M5v0+rL3U2y6a4pKSvv&#10;F0qYFpp60wtCaoiLb02GAinAznsfOQxOcfYySikm5tycT2GkoUijVpASqi5Kgknkm5+v+9sWy1Mi&#10;jRV2cDDfD1XfJ/uH5Zx/lwz+TAA0RSn5mrq8nJOcOPr+/wAuHpqoY0ZeVHZRS1BA/eN8/r3wOGZy&#10;Y/8AwPR//u6v/wDuvHhyRUBQSBc7XNvlbtx2GINMzfBS+puYu5//ACR4m6yD/wCoJ/eEUuP/AE5/&#10;6eeLs6Dtzz6Mtm5dwD1WR8+5i+mPof8ADilFi/8Av1PzEbj+hxn/ABxwQflbGkmibYXUMd8wz3Hl&#10;u/jH0HC2EoyWgIYlgQLgm4NmW1wfbCDLpmOSXqCMKEWRmyz9/G05LfLB7ADOfnjs072aSGx3hTKq&#10;yyW6spAFAYyJL0yy9wcf2YO5cMMkA/WbbpGkdLMyDaSGGck9j2+ZP+PnitWpZOlFXlThgkpTPcAn&#10;du7NlTnA7EHx2/VCoJELEEg3TcbH51wmQEsygKdSi67GxYAi4sbEEg+4NscYf+0X+nX+M9M2L1Ja&#10;dji+P5a1dNpTUfRjCzXGj1K9EKCOWNT0j8GtirQJVRZvx23Sn245Cqmj+BnRpYyyE1DhMt2WRYSs&#10;eQQfw+4JOSc4JPHez9tDJS0Hov5s1c4VHrOZfLSkaVzlOnVNqgSqY2Ji9+1AG2bkx7CuWzxF6x0B&#10;WxSVNXbX+PR6yboRRBD8LFIkJOTjc4bttL7tuz2kZ4m2RylaUFiWUDcMbgm+1wdvmsR7EAjcA4cV&#10;8bMaUQoDI7xA2ABYF116rC5BTVcG9xcYi+yct6vVhimoHgpwjSOS5KmLftIxhhkEId27Py7Dvxfn&#10;kbYbza4ae2RV8lQ1D01fosyqu4PjcVxuyYz+bI7H6niIeUmg729YlBTWyprKusgVqdURmhLID1mk&#10;aM/hmIyLtAIDbmyDtwCMcquWs9muZpJIVFW8FFJWRqmVSRhUEKGIJJ7sDknGB44bZ9UrPTTK48wg&#10;Jp1+qwEiH0k8Cwtt74s7w0yjNaXPa6eAz0dPEiOwpneBRrBRrLEyqC4YqxA3UkG4OJIsdBqKS3wl&#10;iahY/CTEhvcP5SgBP5e+ScHHj5uuKzagnjXOIAfyxxKG/fO4E4HYDB75OR44sFprR8sVJAfh0yR3&#10;JQNnGPqp/c/uD47cPWm0YaiozKojCleyoBnO7scADAK47fX/ABriUffabem+47cNbbjm362xpiqz&#10;VTSxxRExlVAm8s6fNYWIaTTp1nUNV2vYgHncVGp+U0tyepraqmkmLvCtSyqW9rCcibBO1DDsbAUK&#10;r9T3htq4X/Sp6Ib36gOcFTPVVNVovRJqJ7RctT1NOhkFqWULcPhIZ0eI1FSIolgKoGOG2uO54vPa&#10;NGUscbQ7d0c6L1k3OgcLnAyrKR5bwQf2HF1+TIg05TW74WCGKGLBWKNVjjDxgFWZFwJHBYktKHYn&#10;uSeJFl8j3VNb6Dymo6T6Cd1vbkA8cjFRdXVTz0lSFBlmtHoLeogiaIsQTcr6bmwtydgL3nq1cjtK&#10;8hoqXl5o+haGy2my2yno6+sjYXi6UjpPi4Vsjl2UVZ3vAkbqEHU9oyo4ciUihUAUAKioo+QVc4Hn&#10;9fPk/MkAcS7abxp3mJaaS1XytkoNSUiSC13SXEiyiUKGpa6d9zmIGGFaRHJSAPOIRHvfczbhZLpZ&#10;J5IbxQvTYcJFUREvRTpnCzU0uSzlgQZAzMFygUD3ZLKAoIUBQ3zBdg299wLA777998ZvzYV0+Zxm&#10;dXIXzAJHJLIDGwsrE3UEWU25BtxthoS0gJTscHcpCsyghtuQdh7/AKZ8fL58P2xUscEMYVAowmME&#10;98bvPfDeexOT+vfhAlpwGCZMhXDbiMDD91HYAHxj6+OHhaoyI13jONpHyx37+ME/pnhKo/cv/wBv&#10;+pcICnaLcGyll1AE2a7Abi9jvbkHH1qCkFV9yM3UIhudOwAllUKSwIO1XA8jxjB+Y+jv1PHFNWW8&#10;VCCRklplUnIIY1dBtyw2k4x8ye/178JdwhLw0LIMbKuJyfPcMNp7/TLdvB+fjhZ1Uqirt/bv1KRy&#10;e/dxtkzj5YkiRsDt2xjBIIiYkRsQSDddxtb1L7YI1SrG1OY1CEruUAUk6Te5ABxocsKWlq/X/oie&#10;ZEavs3Iq/RUszks0ENyu0HXRUYlPxRRxBiysw2AoykkkwcZNIJVjn6WZJNu1EfA6KK2SyMe4dh57&#10;Zz5xgRHJm1zXD7QOiqQC0NDyHlaQdwA89UJI2ypHfqCU4/5seAoBkVt8EVFUPLEGlEXVLFnzlogc&#10;9mAHjuAAPGeFEAanYsATpvc7m4ZbG57jDVidjc6tS2NzfdgDY873sffFWOY1loaWpt3QLOHFcCEl&#10;mTYFemYA7HUnLSOQWye5AOO3GcfzXNZG9XTh8NtesA74wN0HbCkcZwKWSQCwd7XP4m9z9cSBWYqp&#10;LEnSu5J9hinWsZHXR2ogrY2WislXsMrIklOgbOPksjjByO5JHYENzlGixaIogg2g1lZ8ycjbTt8y&#10;SPczH+uPAGHPq5oP4M1SsocutguEylAxwkUtH1M47dyyYJB8fIZzGOh9XWDTHL0V18u0Vso6SG63&#10;Gpnq9sS01BBBST1FdGWAWSSnWMRJG25HNSSyMyoQ/f8A5lfzP+h8Aq2to48qqI6llhUeSzTrZJF8&#10;ueJ7Bx6hq0BGAI1Byp2JGLH6elK3GBDAJxKzR92KbcwzN5Ur5ZVbvnG3HYE5IFyxmFJoCwmSaGSp&#10;kinlnh6saurdVgg29jkqCOwA7AkEknjnym+0e9PVHeLNSWTV7SLUE3Ktr0oJZ0orS0NXC1RLUqkl&#10;FRmjqKdFlFYjF/j02Y6faXdEc/8AmhdOV1i5hzah07djqe73WHSNtt11itctgsNvrYJo7ldp5BFQ&#10;3KmraCVpayJIpKun6cYp3iaclmctQYJVkZmKLqupY2Oq6i43GxIPB4GIO/XtD8TFS0NJJmWk6DT0&#10;iaqickBAFCi5KsdbHc6VZhutyb263NquKaKF2geJWZ1zCd3k9i4PYBTnB+fz7A17v26eC4yuxCpH&#10;IEBKkuwkRWxtHyDYP6nsOwwP2zesLR9l5WQXDX/NqhOt6e/Xulu1ylpJbNHDRfEwzUtNFb5giVVA&#10;lFURRUNfDTiWpWOaSWWRijcV+5r/AGsvIHQlr+7uXwvnMy+VadKsajp6uC02+pHTMZapqN/Wjr3a&#10;UkxP+GtGQMB+E5M0iZGUhLbHcDswPtvxxi9vDjwT8cvEPMcsi6Z8OM4+DzSoUR5hmNHLNRwRohmY&#10;uZlaIa0jaKMsQokdLHUAcUd+3UCn0Lc0FanqXiXnhyzoiKJHmrWURalenigiG4soffvcKXUlQzBT&#10;35XNA+n3WuqltNyvVJNpDT1c29q+eWSS53aCSCVnMFJM7wRtTiKLqhYkIM64/mydX1DesLmVz8pL&#10;pab/AG+xUuj6rUEF9p9PQ09BXstxo94pKy5NVUkswmp1lfoRJKIHMk5kicohWl9bMZagglhLK6zE&#10;dRzFB+HIGFNBnpUiP1W3pTJEjhVLKTGhVrVdXrSUckUcrxuWhCmNyhA8+O4BBU7rcEbbE3726t+E&#10;H+HH8JLP1F4m5jTrU0tMskeQhUcGeoiEESx0zBo4zFUTK50qANFx7CQuSXKfQWhuVdnm0zajNfrr&#10;PUUlz1LXzVlVXViRytGimmq6ieiotokk91DTUrSbgXJKR7ZH01y5npbg1THFjM5zIdzEoCSAWckk&#10;Lk479skEgcbXIavtd90TTaJqKmmpb3bbpWSUQqZBGaqGqk3QjeWBPwxibBJJJnAYtgYszRaWv9qA&#10;p5KWQNGweSTZE8MgfJBhkVDuGFO73EAlSPJ4JfHtXww6JH+8UE2cktYajfftb/d8Zm676AzPw162&#10;6qyqfI6qhyzVGtFUNCYoWjE8QU2CqlmFlWw3JFxxj+Wm0JT0cKGnDuqjafcME+ewODuwO5B8dh5H&#10;Dkt9ukBmZqYHvHgkeB7v3/x+f7duHNaaUlIlkpSHGA5O4bj8gRnAAyfAHn9OzspabDuop8L7O2CP&#10;O75+f/D9RjylGWcFgTzctb2PfnFa1NQHcorFC25KErspDWNrc2ItwcM+kopJGJePaqFQPI7NnP5d&#10;v0H1P7Z7zFpuo+ESmiViqAgqMk4JxnzknvgdyeEMW15iohgbd29ixSybyR2yVYBMHtk/mz+h43av&#10;4fS9EbvqS40NmttP73lrZRFtRclljTeHcnsG87fafn2dqrUn3xY6U3I1ED1DRxcjYt7fwx4XpXqT&#10;qmSGDp7LEqqh5I440SFWMpLqH1DT6rJdvV7fQ4n3TV7liqxIXLBWhMjM+1I1yx6rAEAdLGVJ8fPI&#10;B4hv1CeuWTTZ/gDRMtJe7pbpFa6XOpeKZabLR9CCmEiSREuFqRJhewiTOTg8Ur5u+sKKOnr9P8rT&#10;Kqur0ty1BLFDJC8bgLEKD4iOYEOPiOuwG5SYtrLk5pX8fPPLU18kkcklbIlS9QXM0ss2CZWdpSzL&#10;h3JVBhBuO1dvYCq7qaNI5KdGCSnTpYXVwA6khWBvewN++kkfnu/7Mv2EaLMqrMeqvGChQGnANHkd&#10;bSw1FLKKqFoFc0s6PCREZRMto2s6IbKRqBuOWPrP0Xqt7Za9YxLYLpJDHCaonbRzybdsj1LAgRBX&#10;2GMRBAQ7+QBi+GmqukvFJBX2uso7lbZkLiqo5TMiKcGMoqPuJI3E7twO3I7Zzy30twlSaKoWU9Vx&#10;hmIRlwoG07GBjBG4jIRWPzOQOJi0Lzx5kcv7jHPpvUtyp1Oxmp3rHelXobtipSzCSm2nqsCvSPnx&#10;g5DdeoQsDSO7yAFAQ7FhdnVQSCbHnt333xL/ABi/w3uk+qWeu8Na+DI83iUNSUhijpcme7J8QKik&#10;iEdNIRS+cYPMjOioWKRQHVSOlydEWjpCkwm33GmRsxPEyrlshg4AOfkVAI2nJyeNjV2RUW9s+411&#10;viJ+WxqmCIrjPzjkdSc575BDYIEny3+0UrQlJa+ZVilrYhV0bLeKNIk6AheUTySrTxwx+7fFt9hH&#10;sc44IXbufnKrmk1ibR2pIKmqNVRvV22WREqzIxMsAhDDHtkpyZQAcEKvdScuoa5axAyE2JW4vtyD&#10;wNv9+98c0vFT7LHjF4UtWwZr04c4y6EqWzajpA6wqZ4o49EyoTGJJCkZCsLq5WxDEYtF6caeBvWb&#10;qKskCieHkxa4Y5CTkRtcr3CVC52n2QRKTt3e0HO5mLE31NfPg6SrEMwBMYRcKhwqxKuCCuP5ickD&#10;sc/sML0+yovqo1ncmCIKXlHYI1CuxmRZqm9SydYBumA7szIQBj3jwABc7Vt/aoq50hmYQMq4QBSO&#10;8aA9ypb6AAHHbt54OQAGE3F/Q3P5DGU6pkjlmgqKSuoq6BlXypTIsYYOuvWtwLFdVgRcOFNwRbEP&#10;awuZkrIiz7vfUkeBjc0WfGPOB58fLHGcNHWUM001G0NU9P8A/dFtsJm35MGM+1tu3Bx4zu8dhxnD&#10;EIlvlXlvwj3P0wXV3sPU3A/Efb88Da9QHro5Wck7UlDqWqraWp13ozUlstenqq3q+ooainkoepqG&#10;ptvSM9DRK81L8P8AFDoVKlyEYRNwE2r+0av/ADz0VLoNqKnjgrr7/BNqN0tVRbbTKeuxNzvl3taU&#10;UtvS7RUsUNMjTrSSmGf8MbCTFvNT1dVnMTUlZzE5k8qZKnXmrLL/AAzDV1UU09ZZ+W9yrvhaKhoY&#10;YXSiephglErV8tNJdj0lPxpO7MJ39OS1RpHV+g7fqu/We/Wqf+Grbb7DGyVV1FcsNfa5quKr60FX&#10;XRPFUJTVOx6qlxUKkqLUSBpOlGiXjeNGksx1MilxYE8kX4FjxjLnUnUE2ZzSXq8wNExDyU1NUzIH&#10;8siSNPLjcKwMiJqBHFxa2CFej6qqtC2jn4dW8veW9XpC80tRbaunn1bYbzcqaiqLpbjfZbXaHtd1&#10;uc1Ba6emSQNHVUs0Udxysjl1aNL1x6oqu0ct6DlbaqKG4/w9qHUd60te6WCGks0FHeanoUYtsMaJ&#10;JK0Npp6OmraKtjakiaOmmigWeaaWRvaU5lcqOUPKTXFo5S08um7/AHK7vTC+VsNJcbxW22u0zp6m&#10;rqCpmuMdaXCXenvE0hfMoetMYkEcMKRUinulVJOZZpupLUzzVU0jJH+JLOIldwoTbGCsSAJEqRrg&#10;sqgs2ap6nzIQVElOh0Emy6Tp2BDHYWtx272O2Ozv+GF9jjpjqnK6zxi67yWOrjaUNktFn1DT5hRE&#10;zIaV3SCuhliUiOZnBVba1U+xw/dRavv2qJTU6kvFXd6msfrziqrZ6pUcQ08KxxxSyNFTwpFBFHHT&#10;U6R06bCVi3M7MlRKJFyZZIwhjZFSWSNMqG25jRljbb27MrefHc8IMYgZo2ZBk5JIZh37fLIGfp9A&#10;ew42TKWLIpIVcYH7+P1+X1/7xA10jgqJXufaR77b+/sMf0D5FlOV5DR0WW5BR0eW0FMgU0+WU8FD&#10;TXVLITBSxxRelwNPpuCAbgjGzMI0MhUjdIdzMgClmUtjfsxu/Mcbs4yfGe6NJvaRnc5LDbnABwPI&#10;7Afp/wC3jzubRnPfPbySfH7njGRWxuGcZx3I8/sR9OEH+9/efeX51+u9jcfNfg7/AJ74+10CVE4m&#10;dEkqfw1DqGmXQRa0rAyDSFAFmFgBa1saMW6CZKiCSannjIKS0880EilSSCGidDnJz57/ADzxNenf&#10;UJzZ03TR0NFe4rnb4wg+Fu1LSVDxqmdqxVJpjVHfk9QyTsfYmCO+Yg6Uf93/ADb/AF4+Hg3Y2bhj&#10;OdrOM5xjOGGfnjOeHcNZVxlRHVVMYW4UJPKgUWtYBWAG3tivupei+mOpncdUdO5T1AkoWOX9qZVQ&#10;5lM4VlMdmrIJ2IjkCSAX9JQEWti2lt9Y+raJUjrtCWGvl7DrrUV1OSRncSqTop3ZXGF7Y+h43Kn1&#10;rauYSR0mg9P0srdkkkqa+UZ74IAnIG0nvuHfIx8zxT5SYQVOXeU4X88lQoX8zQb2eFQMgv1FIPtw&#10;MAg/dLHPWfEJRCulWkgeWpqilNNDGW7p8XJBThKZl2SdFSR1R1OzdL2noazMWQ+VV1TS7aR58pPA&#10;J/F/lB49vyxVdR9nnwJhqPNq+mcgpKmV18qCXIsqWAamW6lTShQNN7ACwNrDjFh7l6r+eNarinr7&#10;ZYoHDKFtlLSM8it/fkrKaaVTGudhjZT7m3bsLthm9aq1RqiVqrUeobnd5ZWZ2iqLjVS0yliCw+E6&#10;gpFyQOywgEADHbhABL4GzdF0oWWdizdeRg3V9rEqoQhcbAAQ3cceoOdq4UAHACqq9ifmVAJ/TJOP&#10;lwzmzjMy3wk01Rpf5iZpdtI1gG7e6Ae+LTyfwi6B6Wgp5Mj6R6UhL6HhrqTp7KKeoiYC4eOeGjjl&#10;RmAKkqwOliL2JGPtD+bsoBAGwKojAGfEYAjX9cKM9s+Bxt0xKBlX2r2O0AYzn6ceBVVC4GMjv3P6&#10;fU/rx7RMqpKT+bC7f/Vn9POPkeGLsNXmyAOw/E4DtvtywJ74sukp2JSSW8mhdAaT1ELpKhQTeyi4&#10;AHAGwwtK8oEZRiAg+gOM4+oP0I/Qce7VO4qznLqCM52kbsE4ClfOB9T2+We6C9VVwokoJdCDujCL&#10;7wNuB+XPbJPY98989uMjrBKpkxsJA9p/lPu85+v7n54/T6apCpUi6m11KgqbEEXFrbEAjbYge2HV&#10;RFF5Ljyo7HQSNC2JDqQSLdjuPY7jDiSvkhjIjkZVXvgHcCW87gxbd4wN2cZOPJy79Ka4vGmrjS3W&#10;y101HVUTGoWSmZI3EifkcALgkZfIIx7u48cRHNXSBWAfsfIwvfGcZ7f185/Yd+PSOsip4xKxwTHI&#10;AdxHchcZAYA/oOwz2PcnhWLM2pypR3RVPCsUXfbgWHNv1wDzPLsvzahqKDNaKjzGgliPn0mYU0FZ&#10;SOkVpQZKepSSFhG0aypqQ6HRXWzKCOiT7Oz1a2zVOvZrbra6Cn1ZqKx0tgp7vVCGOS4UlAawpRyB&#10;I0iJjepTbIsYnbqndI3twZiuqqmaR5JJMd2jCLtIHRwBJkDJ6ilfLEe3IAyRxxIcuNYV+lK/T99o&#10;Kp6a8Wq5x1lvqIiqSxtHJG7IqlenJvVQGWWORcDAHfv1z+mrnDa+eXKLTetaadfvA0iW29Q7wzpc&#10;KJdks0iKAsbVHuIVFVQExjIyZ9kuaCqCxaixZJOWJ+WNm7/l/wDyxvwb+3/9m6Pw/wAzofELpmKG&#10;HpvqEzGeGigipqWmmYWiCw06xwoWneMKVTng3tiRdTyVsj0ggmKbfiN34scOcmHb+bG78p+uPn5H&#10;GcaOsaikpJKHryr+IKrbuRW/IYN2Mqcd2H0z/TtnBQcfq39TjnPlxHwNP5gLvoOpnszE6m5Y7naw&#10;F+1scLNXpDU3Ma2aQt2kddjmBrSCawVVdBY6eWj/AIWjkluBgprlOlK0UscQgqKd2qA9HC43VEcj&#10;NEUV9e6VsFv5VcrNdae1HyypdXR3670970xZrnddR80IOYdmukxqbxq2orJZbFFYaW3Uc8KwW6jh&#10;p6dK6R5oeqIGWUYOW9T6UY+dN91jc9Y8t5Z7jLyv0HoOCpEXMXXNsMtuhp+YeqFgjNFT6V+/6qn+&#10;8ayzR0D0grFgV0jqdhrXrW5U1HSvS6/0LdLVU3ew19XZbzpqP7tpr5qdFqqS4WfT/wCHH94wXcst&#10;Re60bqgNFTdSba6gyI1q6jVsboiSXBNx60ZBcG/Ba4vaxse2M99PdJVs+Y5XQSQAPW5lQUnmlBrB&#10;qKuGEC5Gqza9JB5BNxYkYcWnLtb7loHS9XTfG/G3B7zcb+K1oXT75qbi80q0RVRMbekLwvStOz7l&#10;chCFU8ZJVEydRmyRhckfIeAAAAMZI/X5/LHjLJAKemjgpo6F46Sgjko1EQemRbPbBFFIIVWL2ESp&#10;vVQ0kiyNIWc54RKmp6KSM5GMMe+B3UYH0+R+vFC55L8VmE8t9QVzbUbld9O259/fvj+vzwB6V/8A&#10;jbwc8PumZIUhEGXRVNTFGqxpN59N6DLGgVJbSMrgupIYBhZhh0rcZpJI1p5NuzIf2o3nG3BKnGMH&#10;xgfXvw6qcPs3OcswXJwBnGfoAPn8u36nvxHWm2M8T1D+4uy7T4/KXHgADtu/X6+e/EkQkmJcn6/9&#10;OBKABhYDv2+hxpXLGSWISRgItgSqDSpuABcAAc8D3H6Y9eM/87HH+fH9Hcj9xxtCJMA7c9h8z/qB&#10;w6jWN3CyuUQ31MDYiwJG492AH62O2H00CSpp2Ri0dnX0uPvFNgwsRqtpNjuCR3xrwQ1VZVU1voYY&#10;562vlFNTxu7IwkkIVZEwwUlWIGHypLDI88PzUPKXmjpGlNfqDQuq7XbqOJJrlcqm2mahFLKD8NXU&#10;slOgJimxJvLl1G2PYB7sy36U+V/LvnJzo0vyy5iXLUNjturHmorZd9PyQQy0d5SMzUHWnkRp0Mkq&#10;ARLBIiuVkEwkATHRpfPS1dIaXTFuPMGgutFpm2xaPv1u1NHKHvlnpHWOBrlBIRR7qiKIhamliinT&#10;D4mBYk2X0l4d1nVypJSxTPSLLGsj0wInIDobBk9XqJXUb2ZCw39VucH2uftp5x9nbq7KchybIKHM&#10;a6ojYwpVUqPHLrilQu5K6WMcSSyDcsrojMAGFwmel77P7UfOiy23mZzHur6C5VuZZY6lQJtQajpS&#10;wKi00ox0I/wglQ8yFj8TB0iu2Q8WB9fukeWPp85L8sOWvJ/RFDpu3czbjVQXe+1KCs1LdqTTS2wu&#10;atqhquoheuN6k6TRPE6gv0ihU4vNzQu140Es+nNYQ0Vr0nS2G4Py3ptCviKoksbUAa21FNGxZmna&#10;vpOlLlppcTGWR9qgafNfRdu5oWfk9qjVPLHUera/R1hF7obTa6J1jhrbuLft+9pZZOrLLELbGY4g&#10;/TG6bqxtuTGkepfDOk6f6Ll/ZOQ3z34elEFRJSRGYhp6ZaotK0fmXNK0w3budzvfm5P9szxMz3xW&#10;6c6/6o+OzPpjLpMxqavouDOq2hyyuknyqtpsvL0aTrRn4DMailr4w8TAS0qkANpA5wYNCala001z&#10;OnammWr+KNpoqgzxT1dstcgStqEhbMjGEVNKy4wX6o3Fu2HdobkRzO1/RvU2TTE1Jb0lkaG66gY2&#10;Z6zOSYKVakpBOlMU2s6xhh1ot7EsvBzNQVVrsMlwuutNM6O5dgW+maKp17BRQJa7UBOZ4rXQRxpU&#10;S1cymPeKPb1HSD4sy4h2jU9RPqopNW0C6J5S1FfFpWmmljuWp6ikt9Ot1WJolZLNRvStPZ6WM9b8&#10;el+GmrlmhaaSU08ezHNbRVFNWT/tGR46tGISnLMBe4VhpJsdKljxYEbHbfoV4R/ap8cfHGty/IOi&#10;PCuLp3LJTIp6pzTMjWZdlyUlPLW2nhkdo3+MFMaCHUNqiqiZfUoIqfqLk3zM0qlXUX7Sk9HRUp2i&#10;rS9WiSKQJkPJAgBklHdC4GcbkAPu4jQ9Ix5RiW3EOjKwZCpAwzfkfOWGUAHtOfI4VLlV3CrkxVXK&#10;61VL3amjq7pcahAHA6hEc9S6hXwn8uCAO2AOE9hLIiIpwkWfaFUDDY8nGf5fJPDCo/dP/wBv+pcd&#10;GOmo+rIKGmj6rky565kvIcuSOOItovuI7Kffi17kAdvSWTpRRNkA4kxkAj+T5MCP8v8ADhBqKsrI&#10;CGADbi4CqMgYx2AAA7ke0D9fpxuXGZo0hUqWx1B9AMbD8vqP9RwzrhUyBdyZj2785AOfy9/cD4wf&#10;H14Hr8w/X+hw9rqloEaRmbQvKljpN3Ci4vbYkW22wpNXwvKyk9lPuGf3I7nuPB/fznhMqq2WruFF&#10;BBIRRxGU1UYVSG3GLpZcguu0LJgq6g7vdnAw0kuH4s8jTYK7VKdvez7tvYjPtx3x2O7vnthWp5Gi&#10;igSFgKqsLtNKAG6apt6IIYMqhupJ3AGcHucdlfQvqZVIHZgCPp27GxH1xFWzYzziBHYCRZFZQxsV&#10;KMWBHdWUFSDsVJBBF8SDRVHXuVHsY9G2ypLEoYgI7ZwxwRvzsPaTep7gg9+DWfZr8/ItKa3flZU1&#10;zQ2XWiLPDHIUMFJeKZaoCVJHVpVaoNZkxJIIiYR+GQNvAPKCoFGGjRTJUyqDJMMnvGDsOPyj87Yw&#10;qg/PPbE08otZ3DSepbLfqaoqI6223Cnr1lgEPVUUkq99jxtvULI25VGDkbsnbghQ5gYKiJo3Mdiw&#10;+7dkNmQqQNNrXBsfpirvGvw9pPE7wy6j6PqMvo69pcuaTLI6ulhqVoZqOeGvMlGsyOKZytKQWh8t&#10;iCRffHYbrujqnNqWH4eq6S1sUsskjAPKppSzqEYKCwYbgAAMDAHGcB/5i/aG3OxXK02ehWyVEEen&#10;7XcHitsNZPcIqq4xH4iW7fHtURxtUGmT4VKRYowIqjcp9mM4tSkJlp4ZC27rfc3Juebnc3v/AE98&#10;fy19UVkfRXUWc9K1ag1OR5hU0UpkALalkLgG/wDlWQAdgFsNrXvpzo5bcvNYac1NedWaM05qG7to&#10;2q00l0u1qpKy4wWQ3Wgvr0FJWzRPU0aS3W20FVNNSSQ1EwpYqeaZ6UGA16vnL3ldcvTzJzD1JoLS&#10;121By/0lrWv0rcayzUUkdgqamlhgqJ6C39JbZG8scrBmajb3CN1/EhiZJYrOevKvmlyluuquX2sL&#10;bf7Nd7Ncqe31rpUQU71FL00rJ4ZXSnWQUzSxDGHX8QFlAIzB3N3UcelfQnzArxXQRy1Gibpb6Uvs&#10;Uz1FxkgQTQiQNuEwQgHG1cDbjPf3mzNHSTqjMi6baUJUW8xdrAgYnfhFS5R1F1n0lSpDSzyTZ5lz&#10;qskMUlzBPHUcMp3URaxc3UqpuLC3MDPULNNPNCgjjmLSxYAyYZKio6aljlmCjIUsxIUhQcAAN+4u&#10;DEVk7qzBfp2Iy3jB7nHfI/Q+eFKeoHRo1h9nSt9LFIuA2JFRpGO5sk5aQnuSPkO2Bw36uUNuV1Mh&#10;2uydyuGXtn2kZ847n+nbip1VXaoLAMb8sAfxr73x/UJNJ8FlFHSSnU0OR5UsOs3MSg0t/L/yArdb&#10;KRtccXw5dFTGS3RqTkCrqYx2HZUdNgJ89hkZPc/rxK8SqAqgYGM47+cfXP8AXiDdDV6kz0qjprTz&#10;q+098tO0m7uct36YPkjPjib6KdXDBzkgJjwPIbPggfIcDWX74Bbj5rgbcA8dv4f1xZvQkqVWW1CS&#10;AOxikCsRrZSI2IZSblStrgixGxuN8boSMBN3bfUxxM4yTHG0VQ7S7ScEK0ceSewyBjvjic/9xmpK&#10;LkK3PS+motdJNdLTaLfYxCJGmtlTVVlLXanlXaasKkjWxKdUIpWM7gxkleIPgNP8bRtOAKV6iGmr&#10;JdzZjoqieFalQoYr+IigdTAljAPTdMtnqE0Dyj05q226Qhhgt930NJy00bRUNmnjWagnjopTcJkd&#10;GyzSR11LRTPOzGaYL05ZJImeNvlTmNLTU0qSxxkhQuoopbUzKFIOxuCRY7d+d8ZB+2L499U+BC+H&#10;lJ0xSmthzaqnmzLMJPvGWKmieo8uaVgdSsYhGA51AuNJVgGA6PSp6PJLpojR3PERVLajuF8p7zo9&#10;GqrhSU9gjpmuNLQ18tPQ1NNX1ck01FUTmKZpoEJCyRsrRqpLufnNa4DkYldqi1Xym1FarclFdNUW&#10;2Z6aimrEqEiSV6U4qglUA4LPnaIyYShZy1zLXpvSmmvuSnipYqGmt9L+Bb7cnw9NbjLLNNIIYomV&#10;Y1lmqJ2VUARCWVQoCqEXmPYNN6nsNdTRW6K508kBp57VVUBqxcKdlZ+m02CsbRyICs8xMoMh6cij&#10;qZO9AeM/UHh7ViooFqaiBHYilM0rQSB0MTXh1eWdGsyKChsVUi2m+OLnih1nT+M/ihL1n1bN1HV1&#10;FXJHT5RFX1tbV5DlxdvLnFPSVMstLTa6ZpIk8pIyXZSNzYB75b6/0hZ+hceZWoLzea2SvWpsVNSN&#10;JWLp2kRY2AjFyaoFQ9y68RYOsm00YyBhMXb0hS6D1jSVt30Bq7mVYtQU9HV3O309+u93msd5u77H&#10;orTWUT1TNT22taKQObYKUUqpiExdTJoPRcqNf6f9QmjKvWfJmvk5eak5g09pjqqe9NcEpqBi3Rka&#10;hop0ahgiARsTjMwGMssb5Kb6oNd6T5EcurxqhJKKxUVks9RBbHjtlLFJHclMK2yT4iCmM5b+0Vo5&#10;JCkpHvViCeL9zv7W+a9RZcIHofh5vI8o6LxkEgWIYEEG3fud97jEfqPCOSfrqiyjK5qarqM3khjo&#10;KGuiWry4lh5koNLIksOpYldo7R/dyhXBDIGEKa79KNTztstk1dzzii1XrqMPFSWWgqamLRenqYNC&#10;GghlgmprvO7pFTPVNdKuqk3QIIXUGQEXXqM0J6XNC6tq9FajeGnvSUclKtToU3sPY6puiIPvKjr6&#10;qqjukMm1ihpomFP0JhIQKhCCY/Z5+pnXHqf5I69vnNQ4r7JrB7PbrrbKGG3fetpc1xohKlFTUcIe&#10;jSnx1oUWab4k/EvKVjKwf6zqPkRT2K/WjWlbarJf6m2XKp0tcayjjo7vLc6UUx3U13pVguTmN5YB&#10;JDJVPFJ1FDowHbLkmdVdbnc1VmM0s0tbJLJD8TLJKVGl3IUyOxQFVIIUjb6Y0/4Nvn/Qfi3D4d1m&#10;a9aUFPl08MmYZR0nnWa5dlVQJIpBGXy/Lp4qSZUk8uRFlgZQUF1BGAYX6hs0N1qaS23NL7R0kcEV&#10;PcUhkpFlj95CPTNtaOeMYE2QAzEYAweGzIiw7xGNobb+vjHzYk/M/T/IY8zcldWeneMxgtC86+9q&#10;maF3D1EhkLMTKpjbyB5wM540PjGctuckdsZCj6/6D/QcEJalZFZQFGq2wJNrEHa9z297473ZTGiU&#10;FH5AnWEUFMzftE6652ZUGsu3q1tcGQgAMNQ2Gw0q5jtJ7ZHjIH0H6foOGdXKZkl3t2jjLADC5Jli&#10;U/lAJ9uR5+efPfh21zgqu0+Q+7x3wFx9cfP6cNC6bUp5mX2ygZVsnsqlncYOQcsiHJBxt+QJ4TgA&#10;Mqg2I9Wx3v6TgTnrBKCsdgCFppm3ANioJVhfgqwDA8ggEbjEJUtTU1Go9RUrM3Qt9zSKlQhcRxlC&#10;ducbnwwJy5dsk/pxJtEsozN1AryLGHJCncE3bAMghNoY56YUnd3zgcRPp+ujq6691QYGee4sZXAH&#10;vkUuoYjsgyO2FUDtnyTxJ1C0sgzKxYLt6YwFAB3E9lC5zhT3z4/fL8xoRYohHsVBH9MVJ0jWGpyw&#10;yyM0lQKqRVmkJeVV1G6iRvWAV2I1WsSOMO+21DozlH6T4UFmCuXB3ZA6gYDHfxjzk+M8Oq2SrHPv&#10;ZyZDFKiSI7RugkKGRFMZUjq7FwQdwK9sHPDIUbgmfkTjHbycHxjPYDznHy4c9pi3I7DPseJx5JDq&#10;HKnz3A3NkHK9+4OBgaxWKeNtIsG3AAsfVYbW+uLHyuXRPTF7sJZY6dgxvqWqdaZka/KusxVlOzKS&#10;pBBIxL3Myl1HfLbovUemlubVVdbqy13VrdBFUSdOyi3rb1qjLDNjb8bWdFhh3zLvZ9q7c4mvk/cZ&#10;309LGZKZkjljZVqSqBWk6wdowFGd/TXf5AwuAMnjOLuyuqi/Z9J6F/dD8I9z7Afr/PfHA77T/wBn&#10;Slm8fPE6anyfLooZ+oFnRIsspVjAmy6glJVUiVRqLs5sNySSSTfEacsrXz1o+R1bpW3aA1JSaO1F&#10;V3uq04k2sRSxaY07YzTXLVclFBW3yS6TW6tpWo0+81lQVoj3UjI8DbWVr71Ha/1By5tfLSSGtunL&#10;y9aMhnGqHiu8ltiqbTcpo6XTtNViumR6igp6qFamaQiep68LzSTkKylt0/8AZ48seWPKXVel119N&#10;r3UFHYrolfrS9T18tXH97UZio7VbWpquKjo7fb0+Oi+CjiSkZZV/BOzsNnnryBtnIL0/8tqFOa9Z&#10;qm5671hcHuGjIqKx2630lDY0tyUklMljoaKajSGOsQThJIvjGjjeqMzqW4Z9S1CnL6oRgIx8oBlG&#10;k2NRFexW1gRcH3DWO3OZPsY9E/tDxm8P/vjOnxWZymCVjJGxhyDNJlby2uhaN0WVGIujoHBDAHFF&#10;OuYzNDMg2xyfhSb+7KYYh0inZk6QUfnJYh/PbhFr6pY42lhO1wdm7AY7WJyPcCO4+eM/Tzx6VIqX&#10;qKqplRVjqaiZ0YH3TPGTHJIy5wq7BCqBQF9rYGS3DerXCxOG8Fd3fPlc9+3fPf8Ar889uKzVC7BV&#10;2LkXttexB3tze3fH9JGaTG608hLNT5dCrFiWJWKNWAN+QukWHvxawx66auQpdRpT7tsVXhpU7Ydo&#10;9xBJOSv9ox9pA7+O3af4K1ECshC7jg/PIHYfmz8if17+eKgLXSQaitEsblHepMTOApyjbMqAVIGc&#10;DuBnPgj52Igrz06tJHIEQRopO2YsPGGx43blbuWDYC+0jhLNaQwyQlBpupuUsvKkbkWP153xIPCz&#10;quKoWshWxNPL6xzdI21SIQbAoyB1ZTypIYWOLm+lzQOkeavNqw6W1tcUpLBNHNPcFlq1oYKynjaJ&#10;nppKhXimjLnYEeCaORTkhskcdTPLDT+jNF6Vjt2lKWqNosNtkp7awujVdHDR0wRYYzPUTz1cgmDM&#10;Yz12f2NlsYI5fvSfyl0fryLWOq9cVVXDSaYDJY1iuk9pt1VLUUlXMVudZQVNFcEkgloqc0iUtVGJ&#10;hJUicSbYwhYfT56oKOnotH8rmopaKZrRWTNcKlGeirKejnEUPQqrg00s6IjAO7SFjuUlmJzxBc2y&#10;upZJKl5ZTEjK7DzHKm7oFDLfTbVa3ubHsLcvftodZReJPiPUdP5fX10sWTxlqfJaaqnFMrUoM9QY&#10;qRH8pCYY5DKUj9SKwbk3VfV360ub/LjV9Ty75T8qdU6ku9XbKCqpdSw2qomtZq6kkU1BFNLFPTPk&#10;9brSSAsntIwD2vFyB17zVrOXul9Tc3dN0uhdTXq309PVaba5CYGd1O+rliV8o7mSM9KUbF/LEi+/&#10;c2a7Xdut9k+KqpaeSvmU1VMJulOQtM8ZjWnDh1XKyOAAMDIAweK+aa9QeldYVGs9a6yr6Ox2m03S&#10;ssumKK/3M2+luVbaTELjPS1EUkU8r0JmoyYTK8f/ABaDpkFcN6WlzvNHhjymjDaSsd44wCdVkJOk&#10;AkgMTcm5tubDGb616TOOksoy+m6Uiy2CjmDVuYrQxRsJaZopI2llEasS80SKtyfU9xpZje2uornL&#10;pLmfo+SvlpKj4y4TVFOY5BHDsESnMkK7YXkjEqiKV0eRNz7GG5s/HOnQulvUxpC48tr7VVdp03dx&#10;BJfL1Qbamrts8dTPJQyU6VBljkWUpUiTIKKEXI7jikrc5dM8ztLan5h/xBQamotIX401jOnK4z11&#10;igoY3F3FZDStH1I5gaT4d6tKglaeYqww+YNvn2iXL/StHebdb2uUEItkUFsuRjmZJZZBP8VFUtH2&#10;DpJ0em0uZE6jiJkBkyYzronqDp1qY5mKiF6xQ6hmdSAU1WBJFvY254wtknTWb9Y55k8nSNdBTdSU&#10;lRFFQ11QbCBx6JmEpbUjil84QkOGSUoVNwCCZaSi5FelblzQcs9NaiodJ2ikmbq3O8unxt+uXYzX&#10;GRatpwGkLgmKIJBGHHSij3DHPp66fUsvOXmPW6Yt1HbLpZtJ1LLT3uKKCQ1k9aYPeshj/D6PwHuS&#10;LppIZB1kcpHtrhzr9RmueeNbC+p7uamz2+onazw05NNKIWaIoal4limYosUfT3SNuy/U3EDECT1y&#10;LGEBwN7ylsje7naSzyD8R8bQAJGYDJ2gZbPqloZtcdTVO87xAiN5maVo1KGLSrOWKjSwWwttt3Ax&#10;0y8B/s4nw/z2v6563zd866yqIVmiknmat896pfJkaWacySSGKOeSWMljaRVkHqAbDrStbr1Clgsg&#10;ERk2JGiEsGxhFVUXsvfaoz8/PH2ahgGZW+m78p+uPOcfP/E+eGVBcpGkkIk7narHCHIG4L5X5d/8&#10;TnHCstYxQgucNjICjvjx3ABH9P8AsCEmyEjYi1iNjyO4xtmlzS7JNUO0xRSoeVmkKqVKqup9RAG1&#10;gNvbtZflmE0KkSbWAO44GTnH6YHg9gM/04jfVNxno4GZJiytBPuIVDtxJToD+XGSJGH6Dv57hy/F&#10;Qo6CUkxndkElc4x8wQcd/GeGDrRitBUvB0+k8M69J2JZ2AR1CEkkYZO+D39vnGOPtAzGrhDEkFmu&#10;CSQRob3uP5YinWdRLJkeazQyPHppmI8t2SwLpqHpYbEXBHFidjiLNHmOOt1DtJ6S3huimSQgKlmG&#10;TljuLZ9xbwAOx7S/SVD7VCNgAdxgH5HHkZ4gbQX3uYam63GzVFDb73XVcFvq5Q/Sq66jKLUyxljg&#10;9LrU6sgwg3r7cnPE10z9NYIh2kVNs7ed7jHfByFwCRhQB3/QcH60BJ6YIAoYNqCjSD92x3AsDvvv&#10;3xUHhzXLW5IGQ7w1MquQbMTYqNRG5ttYk397G4w8aWdj/aHPcY7AY7tnwB57f9OHHR1rw4SNwqy7&#10;Q4Ko27HYfmBI8nxgdz3PbhrUmwgGQZ8Y7ked2fGPPb/pw4qRacsuUzggj3N88/Q/18ftkdwFmKrK&#10;pcAqNVwwuOTbY+xsR9QMXBQS+XJAzG4Wop7A7gMZU0MB2ZX0upG4ZQwIIBFk+X10ttJb6iKvqWgT&#10;/hzTqrYznrmYkggnuYz3JxnAwPOcRpabnRUsTJWURrVIjEI6kqdLbv6neKRN2/cndixGzsRk8ZxO&#10;aCvYUcADkDQdtbD8Tfy9sUp4kdB0ea9b59mFRl9DUzVVRTO89RSQTTSEUFGgLyPEzudIABYk6Rbs&#10;MOjXHP7nCeX12q7lzLqqXQKXq+wV9zs1FUQVUlrppbLBbEurRyUxY1PXrzBLTbXBWpLv3jxXzVtf&#10;I8lJHTaordU2wU63G019W1RLHTwXGCBjTUzVdVVuGi2HrEMsmWQSM5VNlqOYH8HUVo0j/DehdQtB&#10;QafvWiOalHrG01Fz5f3/AJq09wStontUlQtM1DG1LXNT1n3a9PQL8HRMIY3d2lpZX9ROqBSQUCCq&#10;qo5qKC3w0ENFXR9MVdDSpE7iWgpV+GWjlPuZWky7nODHVVXEqClVEV5AgJAAJ0Mr8gf9Pc8X/LHI&#10;L/DA8LKp+reu+tcwqZsyh6bUnLRWyPVrl5zCNssJohOZPhCyVpRvh/KupZN1Jw3pWaR2Z2LFI0hT&#10;v2WOPqFQFGFzmR9z43vkb2YKuG9cACnfwAfr/wBP/n/qrs7bpe/935D5kg/LhCr3bpt38A47D6Z+&#10;nEHjkETrIeFYD/y9P/vHZLNKmeMTzreaYxmP1kuWVwY7EtckKrEgX2sLYja41KUN2s8/SDhLlE8j&#10;FmAWIFd47MPzkjuO429iM95rWsmRqidnBiqSxhhAU5p3CN5xuIR1Qhid3gZ8gwJqOKWqWVI0y8Mc&#10;tSamRmSCkhheMSSylCCW9ydMHIbDgjizN25T8x9F6C5ccx9S6buVv0jzCDUOkrzPEUpbklBFF94y&#10;SJKu9IZpK23GGSPGQHKMBuJe5rE06wzC+kAG17c9yOOTsCOcV/0j1jk/TGdtkstV5ecZyamOClEh&#10;UuzU8rP6L8pEJHHsFJ4BxIXKznbbtJrR6KuUNWaR7nPqXUcaS1BivsVDTymhoJtr5plzLOoNGaYy&#10;7mEhcqu16aO1rzO5u6lpLjpOqvdDqjVdRBZrGtPHus2iNMRV0kMM06rGaSmXpSEtPNEZ6sRFqiWU&#10;woUrVblaleKqkjia6tC0dYyRRSQhImmjpzE7o3do5JRIP0QkZwRY7kVzrpeVVLf7LW2R59P6ygt9&#10;tv8Ad7dcvgtQWS209XNA0lmSSKcSl5bv153AWSAUsQjYJI6sQyNMnramDLc1WBKWoZkllkjjNiqt&#10;JHcsp5lRB/3e5xQPUP2f81yjqzrDxIpStZmy08s9BHXIs40Vw+CqADMHIX4Wpn2AsTsQRyQXVOoe&#10;e9ipn5eWzWuhb5qvTzx26iauuqU896mjjpAtOEY++Wq6knSNKI/dGQ+72EM/Rc+utDaBvlNzmsem&#10;uY+ka7XF2rrfZjSVYueiNTvHTVV1guVdRtTSpSVssdFHbo5Z2p6wU9SZ45Okm3c0ryG1HetVX670&#10;unrVFf7FDFceW2u9bX+qnW826mjpKmkluMNPJS2uluVxjqYoKJ2pD1JKeYudyEmVvUnfrpy/9M9x&#10;sl3043LvU/MfWNqkujXYT3CurLlaArVV1ilEk8MFqnNfH8JIqxxSxSvkMqEC5qzw/wAg6T6fl6iy&#10;nMSJIlp3iggfy1c1FRBTlikZUEosrSKeQQCDcAjKHUHV3UOeU1N4f1FFleVQ5vVyU81RllPBR1Pn&#10;wN8VTBZKeOOS8lRBFE51HUkjKbhsNPSfPm36f5dX6+creV2ntMVur6yWx6qoUZN9nTUCzUkF3htz&#10;tJSSikFvqJaiSup5ukaiIoyb3DD51hdL5peway0hqS2Q1lZPO9dDcqaFDNUwJUK9FXOsaCCGORau&#10;YQrSJFFLtk6qyGNNlkdA8zuSV1paui1gldo+q1Bb6zS2pKNIp57df3EMEbahtVVQyR1lDlgks/Sn&#10;gWEtEKQRb6gSRZzErKD+ELlpy4a001ravt4is+i7/aKX4O8y6Vgkkans+ookWKnmlti9BaGukiku&#10;VR1aw11ZOUjZaX6gzyfOJkjrqmeuZLiFquaSpMYXciMzNIUGkW9JAt2AIGJz4N9B9c9PZ+2T5rkK&#10;IcsrKKpjrXpl8+phlnjVWecprkvq5ZjYbjgg1YM4YnaJUdQiN1AMFREjIEXG0FS0m4jucjOQq8a8&#10;8snt93975D9P043FpjG7rPkzbYzICzY3bSuR3wNwUZA8YHb6+FVGg2YH975n/l/XiGSkhwoJCnVd&#10;QSAbHa442sLfkMdZ4pJpvIMq+VLTUUAKLdRcqiHYe173/vjxpZ44mfeSC5TaQMj2ls9vH8w/8xwq&#10;JLKwLQVYcDyjBF258Y9oJPY5+mB9RwlxADcAB3xnIB8Z8ZBx/TGfnx/WpklDEEoy+Crsnc/MhSAc&#10;Y+YOOPITzDo5v+vG/f8ALB2FpGiZQ78C3qbtY+/0vhRepkYES04l29lO9hgnz+Vh5wPIxkfLhsai&#10;ujx26VZYIBCqSHbJ7pGcRP0xGxBf85UkAjOFzkdh8VU1bQg7XeZXz4CnbtwPOCTuB7En5caNjukE&#10;2rNKS3m3PcrVTaitrXa3NuVK22POFrIXeJkmjVl6YMkMkci57OuSOH2X0Z+MgsDfU1rgc6GtxiAd&#10;Z5zU02SZzDTF5ZRltayRlnIOiB3J0nY6UUsD+FlBHF8Wk19y6g0h6O+SN4uFvFFqOr1HVXMzq9Q0&#10;3wWoHgdutDLI8Eazi3xdMrCmDE3T2gvxXSicFY5XTqCTc4IJUljIysSFIxkBMfLA8ZJ4NJ6qrNpP&#10;W/LSp03Q0lHp1oOXlpv2iKAyM3wrWGnMttpqdZpHaaRYayuXNT13qOpuqDK0MLRhZtNV1aSmkEXR&#10;kZQ7AjPljGV2tkDE0UzdgD+JjwqhTubUvlSQPbgHcAbXUj/39ecZv+yv1fUZ/lfUFLWSyvPBmVQq&#10;JJI0gQLJchQzMFGkdrD2vzh3xFGRSqbCB9WOcj9SfHCtQykSEMu8ZUjHbGN30we5IPn5cIkNQ5GH&#10;G8DxgBcAYyPaBnOfJzjHbhco2bDNGgTBTezHPyfGAxI/vEjHkAfTiJ1G8iA7gyICPcGRQQfoRscb&#10;RpV1pIByIZXU91dIHdGU72ZGUMjDdWAIIIBw/LdLJsfpyLB2jLbwjb87sY6qvjaPO3HkZz2xnHxb&#10;oaaoiJlnaVlC+0Aps3bv/wBLbu3Y8nPjI8njOPlRLURzyJFLLHGrkKiSMiKNjZVVgAL77Ab74sLK&#10;sgpq3LaGqq6enqamamieWephWeeRtAXVJLIjO7aQBdmNgAAbAY6TfUnPyt1P6bOb2vrhbrXcEsnL&#10;3UzaanqrWlPb6S+3yW00dbLb6FQlsmuVLHZ6ON7j8I9dGXjk64kmLNyTyPIkKwIyw9AtGDsTe8Rj&#10;hkj6jlS8jqZJPxZGaRg4DMyqvBFeYjc+OWfJPm9pzV+rpW5bXbVNElu0heqqS7XizW6+GoqVCuhN&#10;dRw3eanWULLUu2KJRF00Rw467jD7kmM8cwnijISNgBH00RASoCupZNgw5J9mRhixMzzqpWauCkaj&#10;drE7kAKeCfp7e9scf/8ADWyWai8Cc0zqeJYazOHpnqZlQJNVKKymdUqJQA8yobMokZgrKCNwDhCm&#10;kmjP9ru35B9qfynz+Xtnd/lwnVJLRNuOf+443mi3FtoPYDySfkT8yf6/+/jjRljcq4Z9oA7AgfUj&#10;6f8Ab/oNCIxAZVYexUEbbjYi2xAI9iL43BX+cySiIt5hRyLMQ2wJJBBvcKCQeRbEf3gvAXlhjimK&#10;UVxlelleTZWGGBpoYCgYBh8RHDIQQc9PYco8iMZf1zc6KTm16ePs+bfSXW21EmnORIfVFotC0lLS&#10;0eropLHTy1FXQW+KnpoKl4aZV6QhSJhGzGIuWPAe6ujkecSxlHeGOZadsK0i1UpjjhSONgY5DIGk&#10;BSRXU4Htzjiy+o+TGruWWleX171Hb7lR0mtqUtboK6aokSBKWJJpGp4pZGFNFM1fC/TiWNDtAVMD&#10;h/XEjLKixNwIAp7reaL5TyLjbbkEjg4o+oyTps+LXhpXzTRS50svUDJBIqO0zHpvOFfzQwJk8mNm&#10;mUsTpkRXHqUEM2khCK5iGC5y+SzDLZY4DbggJZjhQo7+Poq0tFJPFULgwxLF0kqlllgCVNVNDFFA&#10;zxPHJiYb5gQTg0oxjjztyI1PEGXMiwp1nyffJ1JlJwDgEBFGFAH6Zzwr0pFPV0s4hM0cE8cskRdz&#10;GxTOxni3bJCmW2l1bYSSoGTxE1ezh39Vjq9RJsw+Vt77g2IPINiNwDjX+Z5JU5jlUkVMsLT11MMv&#10;U1MayR//AFumlV3VwQTF53mQk30SojLZgtic8wtd3jQ3p6rrVS3m5jT1Ry9otD0FyuLR1ddqG8TQ&#10;ia6VduqK5Km40a2yR6BKato56eaPrHoSp7yZMqdFXvVXJnl9pq43Ct1LWvyZpq+sq71V1N9lLJSz&#10;SSMKq6S1kyTKsUAMiyI8fTXYUyci+1vzA1Lr240UmoLhNW2+2Wygs1qt4SCmoaOjpI6jZHFRUcNP&#10;SicmT8WreFq2oCRdeol6MWwnfp75n7vS/qS/zx7NSaE0ZrG0Wyqr2VaWopqv4CGipZi+ATSRxVK0&#10;+AZG+IkMjMUjKmj1BmUsQpZszrpKUL/y71tS8Ho9SDyWkMdgyggW2IBG+OWHjL9nrqbww6Y6Fnoa&#10;unzvqCp8VaqSqrmIqM1SikLOlItc2uqFNTkh0g80RppuqAgWEQtBUQBIqWRkkipJFjJYkP8AC1rw&#10;ViKXLFC6vEpK4PYYI4tdyZ5M6G5laIus0/Wo9S0d3qrdNdYZp3+56qpoairsD3OAzGM2adrbcY66&#10;q6JmhJhAlXcAa9WyMXSOKgLQLWyvUSwmEsUd7pIlTJRwTOcERywqXaXc34igEJ7eLTcsuT/qZ0DQ&#10;Q88NMaEr59GiqltGq6SlrKK5rdrLUU04q5Km2hJY4hGKdSlQ0KzxB3FPLGJJxJ9y7I88zuObMaCk&#10;8yGkuzNovsfRufrrHP8AK+Nb+JtPSUnT2QqOqf8AhrrKri6ZCTy1j0omMeaZY9TFVSJIrzCWlWeF&#10;VkJBZwtt7YpiYXWSaGqLNWQT1ENVkBYhNBUz0xNEygGW3OIFlpJpS8rh5NzsFUDWqYIjsyucbvm3&#10;/L+o4cNyrY7pcbldjEIhcrpcKiOnwI3o4DUMI6MxoAsaU/uVECjBZj3JJ4TJVifbhfGfm3zx+304&#10;BtKzySxTxrFPAxUqFCkm4B4APF/53xpvL0kkpKFs28iSvXL6YQVFEqrT1o0IHknMY0zHy9bqZNRE&#10;gDA6rHCSIYh4X/1N/rxqVRSHp4jLbt/zbtjb+vzzwsvGgxgfX5n9P141phGoBZQfOMk/pn/H/wCM&#10;8flJDAgkG/INj7f0w8mZYYncWUKBxYckKOPzthtVda0cYCR4B3ZBAbIGMY3hsYz3xjPCJZKOovOo&#10;7TSU++GprblQ22KSMDeGr6+lUkRgFXIWNu5U7ckqQTwuXOXtGEwB78+1T/cA8g/U/wDftw8+Q1J8&#10;dzo5bU3REu7V1pkdSMgxRTdVwy/lI3BWyRuGOxAJ4P5fcvGQSGBJ1XOrYb7jfcXB34JF98UZ17nN&#10;Ll2V59XVMpghpsnzWZ5VYobrQz6E1AjaV9MbC4DK5Q84vp6lrFd6Dnhy90Pb3rrvVDT9isFFT9eV&#10;YmrV0leK6OKoCuuyFDTyNKT2bAEu4Bdo2KIzu89NJE0FRBWVMEpwhiheOZhJBCwGJIo6gzssjbye&#10;oQGKhQpM/V7q+fSfPWTmIqSyfD1Ffao0iUBuvWaQvNmpp4goxE9LU1tPteMIQXAJ9x4HZZtKvR2y&#10;yUMlwnarmFNTy78SvGixJUTxzSyBpGkFTVVMjyOxlYvtaRkjjRH3UFcnlxwbCVlWzfjFmDNZueFI&#10;NrXBPvjN32Gsoz7P8h6h6xkovIosxziuTL1VNEckUTO00oUAKSIVkcta4sDcHnIpK6EGOnpVq/HU&#10;mPbYR+UgDsdw3dsfy5+fCxb2llmi+LpK6s/HjC0tBEzSyAQzu0ASIB2WRkjJdcuoQ7SoZsuShtNa&#10;tFPcqK2XSSyRVktBPefu2rqLdBLAMM81VCpSJEZjlpGx5+h4nXkRY57h8fqvRFXU1fOGw1lHSaI0&#10;01rhu2kb5Dca1aS6VV3qHpZUt8sNMIkoPjWCStVVDRDdAWSHNuVLE/vYrnk/vUudyLn9Rf3xtzqL&#10;rDpvpzJ67MsvrxXT0Bgp6uGSZmSKWsqqegCN8xRddSAToOkXOmwtiF7VVV700RpKGmTdBHJMsjus&#10;0cjSTp0Jlkf2SQrGAVADAsd/yPGcKV8t+oKfUGpaW/2OaC9w6lvTXahR/hjRXCSrb4iGJKAwIaDK&#10;r8CzBgVWUqQS+c4TqywqZgCRZztcj2/94ubp7NjVZHlVTGxVJ6GnlQK7aQrorALpsLcWsBsBti2H&#10;r5ulvprdoq22+9U14ud7rLrf9QVtDNUK1xMsdhFtW4RJIIKikt7C409qVodkSmsZFBmYkZEjxSia&#10;QwqjvNLlgCpZgVye2Mhe2B3Vc9gATxeX1wIkPOu7U0SLFT01HY46enjUJDBH9zUD7IYlASJN7u21&#10;FVdzM2MsSaLz9kjx2zU1WcfP3RcS+sCtVzsVBIY6SQCVBIFgeRsSNrbE++Ob/wBjCihyv7Nfh8tO&#10;AGzCEPUuFCNKVgMo8wrvLZkUjWTYi/NsIlQtQhJiYqDncMKfA9v5gT4z38fvwg1XxjYVpCe7+FQZ&#10;GV+i5P8Ajw8nA2nt/wCZHCPOBkdh5b5fovDa17AEi5G42I3+lsaErZGjBKEqzkQ6gSCoqHEDMCNw&#10;yrIStiNwNxhs0dtnqL1p5YlkeU6htDCITxRrKFq0LK6SDfJ2z2jIxltwOVwZ/wBZVtqtR+n7ltzJ&#10;o73Hem0/qii0ldbKIFgFgi+BpEt0SqiIjCo6dcXkUb5OgDM8hVNoj9OxxvrHSJaNGKagtxUsikqT&#10;NGSVJBIyQPGPA4JdzIqqmX04czoZKieSGPnHy/KRPNI8aE0epMlI2YqpO0ZIAzgZ8DhzVIf2bPd2&#10;PpjNiSQdMsfNyf8AYxgnxS6pzDJ/tZ+AnS9B9xT09b1E1RVrIy1FeJukM+DJVFApkQE3CyPILgXH&#10;N6F0C7EdcYw7Z+gbqSFlB8krkZyfnn91AEqcg4Pcf4/+f0+XHjSAfAocdzW3DJ+v4sfHrxFsdfFC&#10;1lLANKwKlJSyBYFWNfMUxsslkCgOHUOGHqDDUDqF8fSTSRyxKpKpNKitJgMYZN2Y5QrZBCr1AQQU&#10;O4bhkKRKWoOYl3r7L/BllklsuiFp6dJ7RTOVW5XEe64V1VUNvrnWodIWWA1XwqAMIoIw0gaMYQCl&#10;TkA4p3Iz8iGTBH6jJ7/rx5oT96165O1aO1FVydoLLV7iB4BOBkjzgZ8DhNwAjGw4PbEHzLo/J81r&#10;6V8ypoK/4aqkq4BWU0NUIarQwNTD56v5VQynS0yaZCt1LEG2JN5Z6QunMDXNg01aYLhWV0ktZcVo&#10;rSkXxclLbLfPV1kkEAT8V4Y4Y3Ear3IOQcnJqPSXrTltoyqvGmrVzwS92rUdHNLVaDv9tqKK926n&#10;p6IJfaappamIQTGmaom6UkKddVklKv2jKin9Hs01P6puSUtPNLBK2p66FpIZHikMM2nbwJYS6FWM&#10;UoAEkZOxwAGBA4N1qPSul4OcvLith03YYaybXFmhmq4rPb46mWGrt99+KhlnSnEskVT04/iI2cpN&#10;sTqBtq41l4KywU3RedhqSGoLxgapVVip8yEXGpG4vsLj9b45q/bLyeTN/ELp2hOY1VLTU89DIIoW&#10;fy38mbzolMYlRbRyU6OtwdLAFQCoOOe/nfR6dsvNzmBQ6LulrvGlZdS3C56fr7PLNPSR2q4SlobY&#10;zVLyyCpt1RDVCfe7SkzqHYqsYWLhVyp/zZ/5V7Y/YfrxI3OqjpKDnBzUpKGlpqKlh5h6rWGmpIIq&#10;aniUXFsLHDCqRov6KoH6cR1CAV7gf4fqeMv59UAZ/mirDEoknfdVUFLNqspC3ANrH6frfffR8lQ3&#10;RXTAkqZ5HpaGniErSPrkXyVjGs6iTa+oXJAIFuMfJq5Xx3K4/wCVe+f3Hyxxo1lVIoTOXyGHgdvy&#10;j5AfX/LjenAG3AA/N4/pxpTAEdwD2bz+w4Qp6YTSLeRwLk2BNuG7XHFtv53wcrjNDCVSeUs6hg0j&#10;tIq6SGI8tmKkMF08i1wRxbDQuVZV+2SNIhBEHaoMpIYA7SuwDGfDbv2HjPE1emel1ZLzHtGs9Oaa&#10;ueoYNPSirFHTU7DfP7jA8Tso6g/BlyCzL4yp7cRLKiPX0COquju4dGUMrjdH2ZSCG8nyD5P14PH6&#10;abbbqDlTpSooaCioqiQyb56Slgppnx0sb5YY0dsbjjLHGTjyeJfl+XIGQCVwbEgi+3pb/qv298Y8&#10;8Z+s/hKWuppsrirYiixSwzVLfCVEbzRI8dRSGF4ZkZS11kDC5HsMD05v621LrnU9wr9Y2SewxGsE&#10;tJZ6ulQSU9SJI3mmmkaIMS7wUxRSxQBXAUKzq0UTpHRvVVaoOoBLWyyMo6L/ABBSKSpOBmJ6fqq8&#10;UMHTicdQMjBFAJr61bfQJp/TdUlFSJUyi7NLULTQrPIyG1bWklCCRyuTtLMSMnGMngb0QD3O2RuA&#10;8ck5R0YBkdBR1JCOpyrKCAQpBAI8cRzPaQqzSGaVmjI0lmYkXKobHVcbNbbtsbjGk/s2ZzlnU/hh&#10;l1Bl3TmXdHxZJKBCnTAiyqnqDVyLTVDVFLQUtHFI0kU0gYvrJ1eonuYD0Rcx+V+t+UdZ6fKLS9ZT&#10;60ksesbPU2ZdOy3qxamrbta3kteu62+yLNPanoq5IUp6NquK3TvPIjUskcRVZt0n6Nl5TUktn5cz&#10;3uzzcz6KzaU5jxXVrN9xUVdQUCJ9522426mivtkq7XerrU1USQ3GmWqeujjdXgpUjjon9mPcbhS6&#10;h5x/DV1ZT7eX1gK9Cpmh2ldVyxqR03XG1JJEXHhHdR2ZgeinS9PTvHrTfBC3Vu1dNLuiRupMk+lm&#10;SWTKnfIhYlZGyykkggk8QyWSo+IivUzEbAL5jhQBsAFDWG4DbAHVvzvjmV9ojPeoOgPGDqzJOn87&#10;zCPLsxzvIDPQ1FTUT5c71We5YZJJMuaYUszqJPuGkQtCyROhBijC8t2u9MR6V5ha80rLRtcKrTep&#10;6uzm43GrrJ6u5UdLBTGG4yVbTST1Xxla9ykDVE0rp3RWCBVGcL2sZJKjXXMGad3nmOvdWxmWZmkk&#10;McV4qFiQu5ZikYJCLnagJCgA8ZxYNNTwPBG7wxO7AlneNHdjqIuzMCzHYbkk7DHRGj6qzrLqDK6N&#10;a+tYRZTlJLRVk9NGWly2knfRBGWSJdUjWRSQL7Y//9k="/>
  <p:tag name="ISPRING_PRESENTER_PHOTO_1" val="jpg|/9j/4AAQSkZJRgABAQEAlgCWAAD/2wBDAAMCAgMCAgMDAwMEAwMEBQgFBQQEBQoHBwYIDAoMDAsK&#10;CwsNDhIQDQ4RDgsLEBYQERMUFRUVDA8XGBYUGBIUFRT/2wBDAQMEBAUEBQkFBQkUDQsNFBQUFBQU&#10;FBQUFBQUFBQUFBQUFBQUFBQUFBQUFBQUFBQUFBQUFBQUFBQUFBQUFBQUFBT/wAARCACpAKkDASIA&#10;AhEBAxEB/8QAHwAAAQUBAQEBAQEAAAAAAAAAAAECAwQFBgcICQoL/8QAtRAAAgEDAwIEAwUFBAQA&#10;AAF9AQIDAAQRBRIhMUEGE1FhByJxFDKBkaEII0KxwRVS0fAkM2JyggkKFhcYGRolJicoKSo0NTY3&#10;ODk6Q0RFRkdISUpTVFVWV1hZWmNkZWZnaGlqc3R1dnd4eXqDhIWGh4iJipKTlJWWl5iZmqKjpKWm&#10;p6ipqrKztLW2t7i5usLDxMXGx8jJytLT1NXW19jZ2uHi4+Tl5ufo6erx8vP09fb3+Pn6/8QAHwEA&#10;AwEBAQEBAQEBAQAAAAAAAAECAwQFBgcICQoL/8QAtREAAgECBAQDBAcFBAQAAQJ3AAECAxEEBSEx&#10;BhJBUQdhcRMiMoEIFEKRobHBCSMzUvAVYnLRChYkNOEl8RcYGRomJygpKjU2Nzg5OkNERUZHSElK&#10;U1RVVldYWVpjZGVmZ2hpanN0dXZ3eHl6goOEhYaHiImKkpOUlZaXmJmaoqOkpaanqKmqsrO0tba3&#10;uLm6wsPExcbHyMnK0tPU1dbX2Nna4uPk5ebn6Onq8vP09fb3+Pn6/9oADAMBAAIRAxEAPwD9U6KK&#10;KACikprMVXNAC01nCjJrjPiR8WvDvwv0o32u3ywE/wCptk+aaY+ir3+vSviz4tftceKPG/2i10uV&#10;vDeinICW7f6RIv8AtuOmfRfzr2svyjFZi701aPd7Hy+bcRYLKFy1Zc0/5VufYXxA+PXgv4cK8era&#10;xE14uf8AQ7X97Mf+Ar0/HFfPfjD9uy7lLxeGvD0cEfRbjUpNzfXYvT8TXz9r3wz1vwz4Yi8S+I7m&#10;w0i1uDHMbO6vUGpSQOwBkWE8k4OeTnivUNZ+EHw7vPHU/wAMbC01ux8RXemfbtG8Sz3wlgvmMRkU&#10;GIAAKQGHHofavo6eCynBte1bqvy2Vtz4urmWfZnf2VqEdLX3d9v60OY8QftI/FLXrP7ZLrV7Y6bI&#10;2xZrK18mAt/dEm3k/jVTSfD3xe+ImijWdOt9f1vSpCwW4F+oDlThtqtICeQegr6V07wyPiF8OvD/&#10;AIL1GY6bfaho2ny6np8bP9lgtI2be9o+zYsxbbuyScfga4SHwbeTfBzw7oOn6Nb6DrvhfxDLFJqG&#10;raybeTT41kEpvAAfn8xNv7vphqUM4pRhy0KEYyT7X0FU4brTmp4vEznFxvvZ83bqeR+Evhb8SvHG&#10;ktqOjxvNbI8kUqXGrLDLEyMVbejMCuCCOR2rLjk+IOiTeIEtb7VIz4dAbU2tNR3JbqTgNkP8wz/d&#10;zXof/CV+HtY+JX7QGs6bdW8Wnap4fkhtJS4QXcnyqxQHrlgTx1zmuY/Zj09Ne8UeI/B8sy2kHibw&#10;7c2CyOOFkGGVj6kcn8K9iGKxDpVa9WEWoqLty97N/cj5yeX4JYihh6FSSlNyV+btdL72dP8ACv4i&#10;fHTxLDcXHhm/udVtbZNw/tPy/LuCM5jiZwN7cHgHjviu70X9tbxD4Y1a40fxv4WiF9aSeVcrZTBZ&#10;I2wCcrkqTz2aucj8ULa2njyTwqXOi+CNCj8J+HXQ4M+o3TiOW4GOrFwvI7c963/FH7PHhbU4fBtr&#10;Zsq2nh03Nn4v1a3bE7vFarMzSOc5cufvHJ+avn6mIwtWu/rdFKL2srNadfw+Z9bSweYUMNF5fiXK&#10;a35neL1tp+PyR778P/2hvBHxEaOGw1eO2v34+xXv7mXPoAeD+BNek+YOAOlflfqXgS+0/QvB+qxT&#10;ebc+KpZTpOjhT9sMAcCKQ9vmyPT/AA9F+G/7T3jX4VagdJ1Yy6tZWshhn0/UGIngKnBVX6gj0ORR&#10;WyCFeDqZfU5v7r3NMLxbVws1Rzaly7e8ttVc/Q8Utef/AAv+NXhr4r6b5+jXgF0gzNYzELPEfde4&#10;9xxXfI24Zr4+pTnRm4VFZo/R6GIpYqmqtGSlF9UOooorM6AooooAKSlprNtzQAhPevEPj/8AtI6d&#10;8J7U6bp4j1LxNMv7u3zlLcH+OTH6Dqad+0Z8el+F+lJpWjxm+8WagNlpaxoZGjB48wqMk+w7n6V8&#10;TaP4d1DxH4qg1Dxra+IdO0Ga7/4m2uNYy5hz/E7MvyjJXLEYUHPavqMry2lUX1nGO0Fql1kfA59n&#10;lenL6jlyvUejl0j8+5WW68QfGr4jabZ3motd6xrV0tulzcZ2Rjq20dAqgE7R6V0/ir4SxXGh6hrH&#10;gHRda1PSvDc0iajq+qyRqmovE4Eht4QNxRWVsn096950v4S6LoCw+Co/HdhLqWnSrrnhS8vYlhvb&#10;OVju4YYW5gfkNtwcEj0x5RqXxo03QvE+sXmheCJbH4g3DXGnzSQ6m9zpkc0jbZpbeAcMXIz0GT17&#10;17azLEYyqoYGNoRW2yt3fy+4+Y/sfCZdQdTMql6k3e+7vbZb9fvR22n+JPB+ueObj4jf2z4Nm0DX&#10;LeEaxbeIFZ9VsQkPlvbW6f3W4PT1xkGvObX46CO30m28M+EhfeKNJtptJ0nxDe7prmKxLt5W2JR/&#10;rAhAyT/M10Xwz/ZDnvra21TxxcNo9sw3Jp0IBu5Qefm7IPbr9K+iNB0XQPh/Y/ZvDujW2lJ93zET&#10;fcSH3c8k1xzjgsPNqF6r+6K8r9T0qTzPG005JUIvrvJ+dunc+Y/DHwb+NniLwrFoTX2qaX4axj7N&#10;ql/5Ee08kbfv7cnp0rTX9juRsya14z0/zuDJ9nikuW9OSTzX0lL5+oMXvJGcf8895I/E96hhiW4b&#10;dgCBDhFXoSO9P6/Xv7ijFeUV+o1keFaSrSnUf96T/JHgC/skaOdv/FV3bHGVP9mccd/vZqGT9keS&#10;XD6X42s/OXhPtVvJbnPswJxX0VIf9Mi/3G/pXCaj8SrWX4hR+EtFjS+1KONp9SlY/ubWJcZyB96T&#10;kccdefSoqZviaVuervpstTrw3CeFxnM6VC/IrtptWXe9zxWT9n/4s/D2OOTR1GoWEN5FqAi0udZ4&#10;2niOY5GibG4g+xrn9P8Aizr/AIZ8P+L/AAf4isbpI/FWpC71S7ZTFdRo5UXIRDgEsi4HTGa+xYo5&#10;bQrJZStEeu0MQp/wpmtWmk+MrF7TxFpFpq8K/eF0gEsfur9R9a1eNVa6xVJS81ozhWUTw1pYGvKD&#10;XSXvR1PCNG+PdrqDeM/E91pmi/2J4Xiit/B9nc2qDUIJmXy49rZzswNzemevFea/BfQ9E8QaD471&#10;nx9ZLJ4Yt4lmufEO5hexXjMSqW+OGZixJXH931r0f4ifskRTxSap4DvGvAAXOkXjDzQP+mUnRvof&#10;zrxyTWry/h8J/DzxKq+H/DOm6oDqCxxtDK7PJ80k+TyygkA44zmu+jRoSoTeDlq2r9JRS1073PEx&#10;GJxUcTTjmUFZJ8vWM5S01fRJfMS80nUvh3f2virwtq1zd+HmufJ0zxEkZgM7hdzIUPJ28qeNpINf&#10;YH7Pf7UFp8Rkh0PX2isPEoXEbD5YrsDumejf7P5V5D428FzT+PJ9e+IVgNK+GPhgrZeHNA011lOr&#10;ZwIo4EU5YvwWPXoOgJrM8Wfs8Xc3ii+1zQtKn8D+F7PTZNSzeX0ct3BOitIu6IOWhU8KOTjb26Vx&#10;4jEYXMKMaWJfv20l+Sfd9z0cLhMflOIliMD/AA76wf4tdl2Pvbf3HJp1fOH7LH7Rq/ErS4dB12ZV&#10;8SQRbklY/wDH3GB97/fHcfjX0crbhXxmJw1TC1XSqrVH6fgMdRzGhHEUHdP8H2HUUUVynoCVxnxW&#10;+I1h8MfBuoa7fHcIV2wwg/NNKfuoPcn9M12LttFfBv7TXjfVPjN8WrPwV4bja+jsZjbQQo2EkuMf&#10;vJGPZVAIz2wa9fK8GsbiFGbtBayfZI+cz3MpZdhW6SvUlpFebPM7FvHXxg8b6vrmg3TS+LYYnv08&#10;q6EM5A42QZ6kKcADsK9317Wvip4o8YeEPFHgK/utb8JTQW9hqGi3MihbORcLcx3sb87upLEZGPzx&#10;/BHgXwt4H1jwd/wlFlplh4stlmfQPEOm6kz6Vq1woIEdw4GUkRyOOh7E/drzL4peOvEniLUn0nX9&#10;Fi0vx7b3LWep6hod00aaihACRvEh2ueRhiTxgccivqakv7SxKjhoJQimldaW7+a/I+CpRjkuClPF&#10;Tk6k2m7N3ct0vJ9LPRl74mapN488X3Xw88NWVtrmi2GsO2gyqhea2UqPMgjkzxCHLYzwAo7AV7n8&#10;Mvhj4f8AgnZpM4h1rxey4kuQN0Np6pH7+rda0Pgp8HrX4ReFi91DG/ijUYf9Jk6i1jI4hX39T/8A&#10;WrpdR0W1NjJJHbhZdmVKdzXNOvTt9Wofw1v/AHn1foduGwVVzeOxWtWWqT2iuy8zHufE2o3Uzym4&#10;IZj6CpbTxFMsweaEXDYwCvBHsKrW+jSzAmRlgIONp+Zj+ArR0vRruxvFmUKUxg+ZxkEelKXs0rJH&#10;ZF13K7Zqi+N3bDZHLC8hCjzFx164/CrE80Wn2byv8kMCFmwMkKBknH0qHy5p7sCSbHlrn5FAwT25&#10;rzr47/Eaz+HPg2dPPkl1nUY3gs4N/TIw0jD+6oP4nArysTWp4alKpN6I+lyvA18yxdPC0ldydv8A&#10;M9FFwt15FxaOs6yW7SwunKtkAqQfQ8V8N/Cf4iN4A+Kg1nV98kdxJNBqDMMsA7fM2PVWAOPY11Ws&#10;/E3VfAUPgHw1dC4gtdMtrW71NAxEk4Zt4j/3VXHHc1H+0Z4J0qO4svHHhmZLrQtcY+Y0RyqT4yT7&#10;bhnIPQg18HmWO+tKNehpKlZtf12P6E4UyKOUupgMfG9PFpxjJeTta/nuj6k0/wAWQTW+YSr2zoXt&#10;5gdwYHlenbFUtT1qTUtoMaxgAdDyfUfSvBv2avFE+oaTqWi3LmRbArLAxP3UcnK/QEcfWvaOOxr9&#10;Fy3EU8dhoYiK3P514lyytkOZ1cuqSuovR910NCw16805VWGXAU5XcM7fpTfHHwr0n42aCr6v5Nj4&#10;h2n7Nq0aY47JKB95f5VQrT0vXJ7ArH/rIc/6s9vpXfOMotVKTtJdT5uDhVi6Vdc0X0PmfwbHP8EP&#10;jhoaeOIZ44NKeRVeQtNHa70ZUuI1OQVBOeB0z6V2XgXSrH4Z+LNb1u68SWvxb8Z+JoZbGy0DQ52f&#10;7bHKwLy3TnIjUL68KM49vbPiJ8OYfjN4UOnX8Mdnr1qC2mXxOSDj/VOf7p6e1fKvw71vWPA/iS48&#10;FNPa+El1bUorPV9XaPZd20IbEkSy/wACsO/vnIromv7QozqQ0qRVpRVtUtbrr62PKhfJ8TToVfep&#10;SbcZPdN6WfR+Vy98YvCGrfBX4gaPqKy6ToepahH/AGjbaZozN5enFCF8sE/fH+1gBju4xX2/8C/i&#10;1a/FzwPbamm2LUov3N9bA/6uUd/oeo+teBfE5tH8eQeINR8Lz6BpOi3appF3428UTgQMkXyi1sFI&#10;5AIOZOAWJwWIyPPPhLr2s/s2/F+1sNdeFtJ1OONZbq1k8y2uYHP7u4jbuAT+RNcclHNMF7OX8amt&#10;O7S6HdCU8hzN1oL/AGeq1ftFvZ/0j9CFp1QW8wkiVlIZWGQR3FS7q+KP1JNPVHn/AMcfHw+HPwy1&#10;rWEZRdLF5VsCesz/ACr+ROfwr84/CXjrXPAXiiLxFotxGmqJvV/tCCRJlc/Org9Q3fHNfTH7dni4&#10;mbw94Xif5QGv51B6n7qZ/wDHq+Sea/WOGcvp/UZTqq/tPyP5+4yzir/asYUJW9j+fU9T+J3jvwf8&#10;RvhzosGmWLeENV0a5kc+GrW3DWVy07bpZo3H3SDk4PrjHeu1/ZL+Gkeo6pd+NdUgEtnpb+XZRyDP&#10;nXRH3ueu0fqfavn2ztZby4it4ULzzOscaqOWZiAB+Zr9BtA8O23w98G6N4dhxt0+BfOK9ZJ2GXP1&#10;yazzSnTy3D/U6Dfvv7l1NcjnUz3HfX8Ul+7S+cujsXry4LLJLNJy2SWPcmsqzmuH0mJs+WuwKuPv&#10;Mc4H0FXdi7lluWRXY4RWYAD2Hq1H2bypLaBI9saZk/w/U18tG0VZH6TK8nzElraraxgADfj5m7k1&#10;NS7W/uk/hTZG8sEt8vGeancu1kQWvzGWT+85A+g4r45/aK1CaH49JJqys2n2v2Ro0PQ24IZsfU78&#10;19hWd1DHaxhpUzjJ555rxf8AaE1TwHqPiLwj4c8Vj7JNq5nW31xW8sWe0DCliMHc5AweB1rxs0wN&#10;TG0lCl8Sd7d7H3XBuc4bJse6uKjeM4uLa3V+pS/ag8DaX4p8HxeNNPkj+1WlukgmjI2XFuxAA+o3&#10;cfiK+drHXJrT4a6jojM0qajqME1rb8sQUDb3Ue+VXjqRXsGufDfxrbeHLX4f2d5Fq/h26uRPa6yp&#10;IjggHzPHJ6ANtYAZB5xW/wDB23+HvhT4pz+ENNaPxH4gs9NF5LrjESLDIHw0KgZCEAqRjnkgnNfM&#10;TyvEZhiHOnDk0tL16n6theJMFkGVKjXq+3am5U0t+VbXfTU1v2dfhHc+CfC95rGswGLVNQ2utq/W&#10;GFeQGH945Jx24r0XXtNNrcNNHFst3xjaeM10t1dRzW8qRzR+YykDc2BzXH317dTiOK4cnyxgD+tf&#10;f5dhY4OlGjT2R/O/EOaVM5xlTHYj4p/1YhtreS7lEcKl3Pauo0vTfscQYJHJOhw6tjOfVT9KTwva&#10;mKwaVsfvHz74HFaf+rv+OFlT/wAeFddSrq0jyKFBKKk+o+3uFmPy7lZTyDwVNeHftYfDWPV9Jh8d&#10;WMIFxAVtdVRB99eiS/0P4ele33FuGdWDeXOB8reo9/UVLb29rr1ne6PqEYNpfwtaXETc4DDAP+FZ&#10;Ua0sLWjXh03811DHYOOOw88LU67eT6Hyn8PfiN4FXwf4Wj8YSTrc+DVvYIdGjsxcQ6vDcgjjdwjr&#10;n73Bx35rybXPFFzr1jo+nSIsOk6NFLa6ZbnmSG3eQuEd/wCIgEDPtR4t8N3Pg/xPqmiXQInsLh4G&#10;b1APDfiMH8ayO9fouCyvDU6n1qGvNqvK/b7z8WzHPMbWpLBVPd5dHbd27/cfop+yp8Q28ffCuyW5&#10;m8zUdLb7DOScsdoGxvxUj8jXtH4V8H/sR+MG0X4lXmhSSYttWtiVXPHmx8j8dpavuvf7ivyrOsGs&#10;Hjp01s9V8z984XzB5hldOpJ3lHR/I/OT9qbXm1743a+d26Oy8u0TnptUZ/VjXkuK6n4kXh1X4jeJ&#10;bhjvaXUp8f8AfZA/kKXxB8NPEfhfQ7DVtU0q4tLG8BZJJFwFIbADe56j2r9cwMqeFw1Gi3ZtK33H&#10;855l7bGYzEYmMW0m232Vzp/2afDS+JvjJoccqb7axL38uRkYjXIz/wAC21S/as+NnxK+GHxkul0j&#10;xJNDol9Et7ZQSwRyImflkVcr0DA9+9ehfse2gj1fxjqpGGttMWFG9DI//wBasT9vLwU2rfDrQ/E0&#10;EIzo9z9mdgPmMMoA3H23qv8A31XyeYVVUzNqeqSS/U/YuDaUaOXwbXxtv9Dh9M+KniP4/wD7NvxV&#10;i8SXcdzrXhsWWq2UttEIWEYkw/3euMdfepPh98A/iH4o8B6D4l0X4u3Gm2Wp2yyiC6ubhDEckFMh&#10;yDgg+lcR+xzcDUvGPjPwm/MfiXwrf2ar2aRE8xPx4NewfB/ULHXP2KbuDUmj3aXJc26GU42SB9yE&#10;e/z8V+Pcf5tmWRYWFXLZ8t6kU7pS0kuz8z9jynBUMXiFRqLRiJ+zf8Uiq/aPjm8ZYZGy6nOR7ZcZ&#10;q8f2Y/jFZqJbD4yzyv1AnabB/MtXO/Duzkt/iP4X8Ja3bx3sVrefarO6bkNA0bOAD3UttYehBr7O&#10;U4HHT1r+dc98SOKMlqwhHERlfX4I2Ps8x4ZwmAmqduZNXT7o+T2b9pz4Xr57rpfj7T4h80aKjykf&#10;QBH/ACzVXWP2gPh78d/C+oeFPiLoDeF/EdtDK9rHfbgkdwEO0pJgMhJwNrAA9Oa+uivOe9effF34&#10;I+FfjBo08et6eh1COJvs+pQALcQtgkfN/EM/wnIr3OG/GutOvChndFWbtzw0a+XU+WxGQ0rc1HRn&#10;5aR63qUNn9nXUbyODGPKS4cJ+WcV93fA/wAT/Cf4A/CfQdS1HUtP0zxDrFjHc321jPdyk5IG1clV&#10;5HHAr4IuIjbyzRtyY3ZT2+6SP6V9+/BP9jvwFZeF9F1zXrSXxJqd9axXTLeOVgiLqG2hFPOM4+Yn&#10;pX9JcYcW5bwxgqWJxnM1U+FRWr0ueHTwEsY3COltxmrft8+BopWi0nQda1ts8MIkiU/gST+lc9L+&#10;2hf6hbtDZfCfVrgtkLKWckZPHSI19LR2vhDwBosl7DZ6To+mRKCZbaCNFA3BQflHIycZqPUviZpt&#10;rpN9f2T/ANpQWj2se63lUrJ57KFKkdgGzX4V/wARgxFaX+w5ZJxvZOUv+Aej/q9h7WqTPnLSf2jf&#10;itfRvHoXwe1Fi/Ie4aYID68oo/WtO5uP2j/Fen3F/ql3ovw70m1he4lmjVHuFRVJOBljnAPcV6lY&#10;/HBNe8RWFhpFkLmzvHjUXFw790jd1GxWG8LKvBwBtfJ4qj+1p4qHhH4C+JpEfZNfKmnRY6nzGAb/&#10;AMdDVyy8S+IsXmWGy6OFhSlWklvzNK+vXQ2p5LgqNNzWtj5f+H/xI8S+EvgJ46+JFxrt7deJ9W1W&#10;10LSr+8lMrxhQZZmUNkdMDpis/4N/Gz4q/Ev4reHNGl8Zak1vPdLJdeSEQ+RH88g4XpgEfjWP8bW&#10;/wCES+D/AMIvBK/JL/Z03iO9j/6bXT/u8+4jUfnXo/8AwT/8FyXGveJPFrwiSOyhXT4Nw6u+Gkx7&#10;hVX86/quEVGhOrLW97fkfO4jkpxbSPQP2wvD6WXxC0/XYVxFrVgsrY6eYh2t+m2vBtvoa+qP2sLN&#10;Lz4b+F79PmNlqE1ru77WTcB+gr588H/D/XfHc1zHo2nzXgt4nlkeNcgbVLbfqcYHvX1+TYqMMui6&#10;rty3R/N/EuDm83nCjG7lZ2XmtSx8J9ebwt8TPDOphtot7+Ldj+6zbW/RjX6e/a4vUV+T80E+k6gY&#10;54nt7i3kG6NvvIwOcH3r7i/4WtH/AM9h/wB9V4HEmDeJq06sddD6LhHN1l9CrRqO2qZ8VeKFLeJt&#10;XDH5jeTZ/wC+2q/4g+IGteJtF07SNSuVm0/T8CzhVABAAgXAPXBABOe9HxGtG0/4geJbZl2vHqU4&#10;2+g3n/GsnRdFu9fuJoLFFmmigkuHXdj5I13MfrjtX2NNUJ0KdWolok0+2h8BUeIhXq0KV9W00uup&#10;9Cfsj4/sHxyQBkmzBBOOC7V6v8UvCEvxB+HPiLw7Jbxn7dZyRR/PnEgG5D07MBXjv7H9yJr3xnpm&#10;RmfTo7hV9djn/Gvoq3uvJEfmn5DgpL2PoD718BmV44+rbun+B+08NztllFrpf8z8vf2adfbwZ+0F&#10;4GvLj90I9VjtLgE4wsmYnB/76r6t/ZX8P2Md98V/A2rWcN7Bo/iWSSO3uEDKASyg4P8AuCvmH9pT&#10;wvJ8L/j9rbWqGGFrqPV7PbwMORJgfRww/Cvqz4W6hHZ/tceP1i4tfFGh2WvQ+h3pGxP5u1flvipQ&#10;eJ4bxFWnpJRUlbvFr9GfrmVVbVoSTPc08G6NayW0trpNpbz2iFLaZIV3Qg54Xjgc9K8YX4reLND8&#10;UeMtE8Q6xY2k2lWT3Vm62QAuMcq3X0xwO59q+gs8V5X8UPgdF8SPFOna0dS+wyWaBPLEAfzQG3Yc&#10;5GR7V/B+SY/DurOGZaxa0b1ae+nqfqGCq0eeUcV8LW+9nudn4Al1m68Jabc6/KkmqTxCaYRx7FTc&#10;MhcewrolAdip/iGK4Pxz8W9L+G99p9nq9nfEXgVIbiCIGEtwMZJGD7elXPBPxMsPHGr6jaadZ3gT&#10;T5fLmupEXyd4P3VYE5P0rkngMVKp9ejStTbvdbWucdTD1ZU3W5bRfXoflT4rtTZ+Jdat8cx3txH+&#10;UjCv1D17wPc+Kvh34Y0a1vG077KbOeS4jYq8flRZUrjqQ+w4PBwa/Nn4maf5Pxc8UWeMD+3LiPH1&#10;nP8AjX6a/EOPxJa+HdNXwuGe8SaO3miXH+qeMx78np5bFX/4BX9XeKmKqOnkjpTUZNcyctl7q3Pj&#10;cuik6t0cB4e/Z/v4fEVtJrd/Dd6faWkcfnQjEs0oERIGR8sW6MttP98+teg2fhnw74J0XVJSiy6Z&#10;Esd5KkmJSgiXKtjueMiuM1rwH498TXk9rcanHa6ZatJbQSPdOGuYWJAc+XhgwHlnk/MVIOAa6Hwr&#10;8GdO8PWGqW013NfNqlr9kupMBGdfMdgcjPOH2/RRX4dmeN9pBPF45N6e5TWm+9+569ONn7sPvKNr&#10;8ZPB/huy1G3022neGyunRoLGENvJVpHkHIAUAP3/AIcD0ryL9ty6m8X618N/h/Zk+frGoec6Drhm&#10;WJCR/wACc/hX0Rofw78M6DFIlhpluUeV5D5h80BmyGA3E4HJ4HHJr5Z8W+JotU/bC8Q+IZT5um/D&#10;7RJroc8CWKEhB+M0o/Kvt/DvDZfmXE8cRhYT/cxlJubvd2tH01OPGylToNSe54J+034mh8TfG7xP&#10;LaMDpunSrpVpg8CG2URLj2ypP419yfsp+CZ/AnwP0CFrdVutRQ6lPubBzLgqDx2QLX52eBfD9x4+&#10;8eaRpLFpJtTvVEzdSQW3SMfw3Gv1d8P3JXSYLW3XHkKIVJHyoijC/piv7bxMfZ0YU10PzrH1kpKn&#10;fc86/acBPwdfcArDW4iFU5AJjOa+ZvB/jvWvAFzcXOi3Is7m4QRSS7QxZAcleex4zX0Z+1RcLZ/C&#10;jQrYMSb3V3nGerBEIz+or5rtfA/iG+0qPVLbRL+606TIW5gt2kQ4ODyPcGvfyWNJ4KSr25ZSe/U/&#10;D+JpV1mieGvzRittzInfzpJpCAhcl8L0Gea9w3D1avD5IXjkMTqySZ2lGUgj2INfXf8AwqgejV05&#10;tVp03TXS3+R4+T0atX2kut1c8Y/ag0I+Hvjh4hXYVS6aO8TI4IdRn9Qa7XwVdePrqxtb64uPDWhe&#10;HZkWBrdhDB56zKURSI1LjcTxkjkV0v7dvhFoNU8OeJoVIWVHsZmx3HzJn8C1eXfCHUfI8P6gLTSd&#10;EtYYmjbVda8Qzs1vgOWhRIh/ECMjHJx2rx41XicqpVYpNrTU+orYdYPPq9CbaUtVbzD9mzVG8F/H&#10;awsbweWtw8+lTA9NzAhR/wB9KK+tRCbO4mspBnYSFDDtnp+FfCnizVkt/HE2r6TrB1eRrkXn9oC3&#10;NurzhtzbVP8ACD0r7lsNbg8ceGdG8SWbAR6lbrMGXrHKBh1P45Fcmbw/eUsR0mrP1R7PC9ZezrYN&#10;7wk2vRnyJ/wUF8BJ/ZvhnxXbx4EMj6bckdArDfH+ocfjVX4S+IDJ8TPgJ4gLZbVvC9xoM7f3pLZ3&#10;QAn1wEr6H+P3hD/hYvwb8U6L5Q+3raG5gQ9RLF86kfXaR+NfG3wovNYvPhh4M1XQtLl1rVvBni+S&#10;drKN1Rmt54Ucgkn5V3RsM+9fJZ5g3mmTV8IldyjKK+a0/E/WMtqqLT7M/REZbkjmkOK+XL79pL4p&#10;XEzfZfBnhPSF7LqviW33j6jzFqK3+PfxodsxeHPAmpH/AJ5Wuv25Y/QefX8Px8IOKJLm5IJ+ckff&#10;f2nhz1D47aXqfizTrHwxY6LNdW15OjXOqeUHWzUH7yDOS38hmqX7Ptv4k8K2N14Y1nQri1sbaV2s&#10;9S8sKsy7v4wDnPfJrk1/ah8b+GIRN4x+D2sWlivL32kSfaIlHrwCP/Hq7v4f/tR/Dj4iSx29hr6a&#10;fqDnH2LVVNtIT6An5SfoaWY8M8SZPlzwdfA3prXmi+bXvoexTzqlUwrwatZu+u9+58L/ABY00t+1&#10;Fr1iBxL4mUAf70yH+tfot4/13WNDvNCh0kWIGo6itjNLdo7mIMrNuVVIzgIep9K+FfinYbv22nhA&#10;ys3iCxlGO4bymr7Y8afHP4eeB7h49d8V6XbXMbFjbpJ50qH/AHUBINfpHiDDE4yGSRo4Z1rUruKT&#10;e6S1Pl8FyxdVOVtTh9D8ZfEHxRHeS6TZvbJcag+26ubcsq26+UFCK+0KcPJk4OSnTNddqnhHxZ4j&#10;0/wl5+tLp95Yxs2qBS227kK4ClEIUhT8+emVxjBNcRdftv8Awx8wx2dxrGsP0C2emuSfzxSD9qq+&#10;1hP+Kb+E/jTW2P3WezMKH6nB4r4j+weKMVUhPB5UqVurS7W1udftMPFWlUuem+BPCcHwp8G3FrLf&#10;NexQtNfz3DpsGcbnAGTgcfrXwAPEUv8Awpv4j+K5mIvvGmvRaZEx6mFGNzPj8TEK9t+J3xd+J3iT&#10;R73StbTwv8KNEvImguW1TUFnvXjYYZRGhZ8kZHCD6ivm74n+JtAbw14U8I+Fry61LR9BW5lm1C4t&#10;/s/2u6ncM7rHkkKFVVG7nAr+hvDHhHMcmniMZm1vbVmttbJa6201Z4mPxEKto09keg/sX+Ev7V8e&#10;6lr0iZh0m22RsennS8ce4UN+dfdXhuZ2W4tkyPMwQf7vqfyr5/8A2T/CP/CM/CO0u5E2XOrzNfOe&#10;h2H5Yx/3yufxr6G8DWwk1Z55pPLtLeMyzs3QIOST+VfuOMno32PzOvUdXGX6I8S/bI1gSeI/DHhy&#10;D5zp9iZXjTkiSU9PyX9a5z4d/Ebwn4V0C1i0271XQfEm0ifVHtzew7j/AHI94C/98k1h6l421Tx1&#10;8Z9R1rS3tVutQmlitvt0gSIRbSqqWJG35RxyOTXo/jj4h6np/gnVLa9sj4M8TSJEFsmtI/s08QOJ&#10;DayKp5YEZBJwBwa9GdN0sNRwco3vZ79X3XVH519YWIxmJzCE7Wulp0W1n0PGNBt7nxt8TtPhmun1&#10;C51DVIw9yy4aXMgyxHbIGcdq/Sv/AIR2D/nmK+Gf2P8AwifEfxjtbxo91vpMD3bHtvPyJ+pJ/Cv0&#10;F8sen6V43EuIcMTChD7KPp+DMvVbBzxNX7cvyPPPj98P/wDhY3ws1nS4133qR/aLX181PmUfjgj8&#10;a+Afh14kvdO1b+xo9NsNXi1WeKB9P1SMtD5ofCOcEEFST+BIr9QnG5cV+e/7Unwzm+GfxKbVbBGg&#10;0zVpPtltJHx5UwOXT2OfmH19qXDuIjUU8BU+1qvU34zwM6cqWaUVrHSVuxq6+2nfEia/8N2+rXd5&#10;c6MDPPFZ6RDFbFI2AlS2Cjepz03H5sVrfso/EAW9xqHgDVJDCZpGuNNMvGyYffi/HGfqDXN+B/E1&#10;x8RRFZ65rVtp8F5c7Z7DQbRYL/UNgDNJPKB8sYGWLd8HjNee+OdJufBvixNR0+zuNCtJp2utKjmk&#10;/fpGrfI5BO5c9Ru6g17NPDqsqmX1HZ7ryf8AwT5CWMlhp0s1oq8dVLzT8tdj7luLVXYrIpDocZ7j&#10;1FfnT8Rf2QviFaeNddGieH3vdBkvZHtJ0uI1V42YsuVLcYzjn0r7v+E/xOtfjB4WF8NkXiGyUJqV&#10;mpwTgYEyDurfzrqfvLz0rwadSphZunNWktGmfquGxUZU1Ww7vGWzPzGh/Y/+KsqB18IllboftUH/&#10;AMVUn/DHPxYP/Mor/wCBcH/xVfpR9n8m6ISRoVk5UqeM9xipt1zGPmRZh/sHB/I10vG1OiR1fXKn&#10;Y/O7wz+zr8fPCN152g2mpaRPGeTZ6skY/EB8H8RXoVr8DfHfxIK2HxO+H8Ms8nyp4t0aW2gv7duz&#10;TRqwS4UHqCA3oa+yVu1iu2MiyRLIg+8v8Q+ntU631v8A89UH44rmq1nU3iio46fkflv4g+D/AIi0&#10;H43Q/D+41KKXXJLyG1g1LzH2FHA8uTP3gApHHUYxXu+ofs3+J/AN5JZeCfhrp3iKWI4bxN4nnine&#10;4bu8VsXEca56bgzeten+Lv2edQ8QftLaX8RYda0+LTLaS3mezfcZj5S7Tg9Mnt9K+gje24/5bJz7&#10;1VWafJZbI2ljGleJ8Q3XgX9qBV/cP/ZEPRY9Kls7NR6AeUBXP6x8BP2jfECFNVutWvkPVLjXwyn8&#10;N+K+95rxJZIUQPIA247VPb/69UNc1K7hiKx2zQo2P32en5VUKzvZQX3HLPHzjeTPzpvP2PfipZ4l&#10;ufD8QLn/AFhvojk+53VFb/sm/Eee4ijm0iCGFnUPJ9tjO1SeTwewr75e9nkVw8rOHOWDEmtDTvDk&#10;l9arN5qxKxOAQSeK7/rU4RtI8/8AtKtVdqaMHR9Ji0rT7LTbJP3NtClvEijnCqFH8qxvjx4ub4b/&#10;AA7fQYpRHr/iLiRUPzQWg65926fia9Jv7zRvhj4duvEmsPvhgBWKM/fuZf4YkHua+SvsfiP4/fEb&#10;VL64WRbko9xcMIi4tYUB2xqo5J42hepOaWEjHFVfa1XanDVvu+x8jnOJng6PsKWterokui6v/Ib4&#10;B8IiTw7e63N4YbxZZ+etpNYRCWOeFGGVnidRg8gr0OMUfEbxBZQ6FZeFNPsNbsobS5a9ki16QNNC&#10;zIFWNAPuoBk+5NQ+C/jB4k8H6pDb3WoX91pEcTWc2ltM0Q8sgqQo/gZeCD1BFVPhx4Jv/i58RbHR&#10;/NmuDdS+ZdXUjl3SFfvMzHknHHPcivo/Zzp1pYvEv3I+8nf9PQ+DjVhUoQwODT9pN8rTX9bn1x+x&#10;X4Abw38PJtduY9l3rUvmJkciFeE/M7j+NfRVVNH0y30fTbWxtYxFb20SxRoowFVRgCr1fkmLxEsV&#10;XnXl1Z/R2W4KOX4Snho/ZQlcH8ZvhjZ/FfwPe6LcbY7nHm2lwRkwzAfK307H2Jrvaay7q56dSdGa&#10;qQdmjrxFCniqUqNVXjJWZ+Wem6x4k+DfizUkhA0zW7dJLKYyxBzEGxlkz34BB9K9h1jTbfy7m41D&#10;SrG58FrHCt1r90hmv7x5YyRcpP6iTC7B07jFez/tP/s+D4kaa2vaHEqeJLOPBjAwLyMc7Cf7w7H8&#10;K+GrrUNRhsDo9xNcLa20zP8AYpGKrFKeGJU9G4xX6jhpU87hCvBqNSPxd/VH4BmFGtw3UnhasXKl&#10;LWD6ejNHwb4r1f4f69Za9o08ltcRMQshU+XKo+8jDow6ZHbNfavw1+J+jfGDSTc6Zts9ahUG80hm&#10;G9T3eP8AvKa+a9KksLPQdO8A2djH4y1XWH+1XBSYiKwkZPkWBx0ZQdzt04xWPZ/DfxJ4b1KTWdE1&#10;AJY2MzLBrsLmFJWT/WCMnrjDdcBsHmjHRw+Nbc3yVFs39peYZTisVlNuRe0pP4kvsvyex9nTw+ap&#10;RsqR36EGmW8xkLI+BMnDDsfce1eP+DP2o9Iu76TR/GcqGaJvLi8RWEZ8mfH8UidvqMivZobWHWrC&#10;PUNMu4dTtCMx3lk4kX8cfyr5erSqYd2rx5fyP0rC4zD46PPhp83l1XyK94CI1kXl4yGHPbv+lTYW&#10;RQcBlPTIqFbgxt5c42P2P8JpLdhDJ5J+6eYmPcen1rPzR17O7EkjT7bCNi42N2HtVgIq9FA+gqGT&#10;/j9h/wBxv6UtxMciGM/vX6Y/hHc09WLRCW372eWbOR9xPoOv61k+LZCtrboCQGYnGevFapljtlWG&#10;P944GAi/1PapV8PveKt3dqNkfzeZM2yKMfU0KcYPmkzOVNzg4o5Ox8P3N2quwEcTHnccNjvgV0Pi&#10;HXdF+Hvh06xr1yLLToxiGJcebct/cRepJrz/AOIP7SfhbwGs1rohTxVrq/LuTi0hb1Lfxkeg/Ovl&#10;vxd421z4ja6uqeItQkl8yTyxIyHyYF7hFHQAc4HNezhsvxGOanU9yn3e79D5XMM8wuWRdLD+/V/B&#10;er/Q6vxh8UdR+MfxB0251FJLTQbW4QQWML7UtYdwBdm6A9MuelbXxC8D61oOtNDoNxd2l1fXHni3&#10;jnIe+aMM73ikHCQqWwpJ561Lo/h2+8BeC77xBo4stYWwnEr39tmW21KwkASSCZTypVsHawBGSR0r&#10;kvFnxQkm0ufQdBnuLfw7OilIbtQbi0U8vbJL1MO7t3xXpwjKvWjHBxSpx012+f8AWp8lVqRpUZ1c&#10;fNurPVW3+RzXirxffeNrq1utQgt31KOPypLq3hCy3TZ4aTH3n6DPevuH9lb4Kn4a+FTquqW+zxDq&#10;qq8ysOYIuqxfXnJ9/pXlP7KP7Or6hc2vjXxJalLaPEmmWUq/fPaZgew/hH4+lfZqL8vpXhZ/mkJL&#10;6jhX7i3t+R9twjkNSMv7Uxq9+Xw36eYq8U6kpa+GP1gKKKKAGON1fOv7RX7L9v8AEBZvEHhxY7Px&#10;Iqkyw/djvBjofR/9rv3r6NprRhsV14XFVcHVVai7NHm5hl+HzKg6GIjdP8PQ/K3TdR1j4d6pqWnz&#10;QTaXczR/Y76PywtzHEWBdY2P3SwyMjqDXpvjHx1/bcOlWPhB7cw3appWmR2kjRT20JwrW91C2Vky&#10;WyH9SSK+ufi78BfDnxcsT/aEH2XVEXEGo24AlT0B/vL7H9K+J/iR8BfGvwb1Fb4wyXdlbyLLDq9g&#10;CQhU5VmHVCCO/HvX6Hhsfg82kpVPcqro9n2PxfMMozHIYyhTvOg+q3S6mf4p+HenQ3HiJ9JuhDpP&#10;huGK2ubyZiwvL08Mkfpk7sDsFrA0HXfFPgH7HqmlXt/oy3gZ4JYXKpOFOGOOjAHjkVL4p+JGt+Mt&#10;NisrxrOC1WZrl1s7ZYhPOwwZZNv3mx/WvT4PiD4XW11Ce1sLVx4X0RLLRr6WRlmlmkXY5MR+VgGd&#10;2zjIxXsTnicNRjGvD2l+m+mi/Fv5HzdKnhsTXc8LV9m18rvXp5Ik0H9sDxNbxpBr+kab4iiAAMzI&#10;YJT9SvH6V19r+1V4MvoxHd+H9a0p+4tZkmQe4ziuL1LwjpMN9rXh0+G7eHQtM0Q3q+IijiZ5hErr&#10;L5udrBnO3ZXIal4T8JeHLHT9N1i61KLX7zS01E3kO1raBpFLRxGPG5gRjLA8E15Ko5biHpTcW/5W&#10;e88dnOFjrWjOK/mX9fee5L+0p4D3Bjfa1vUEfPp6k/8AoWM1UuP2ovAtjvMNhr2qSMed4SEN9TnN&#10;eF+DfhifGHgbWNZt70x6nZXSQRWGM/aF2F32nrvChiB3210tz8L9C8I3GqS6hHd65DHrS6PawLdr&#10;aAZiEhkkkIwOGwBwOKJ4PLaUnTlKUpLoVTzbO60I1FGKi9n/AEzqtY/bEv44Wj8O+FdP0sdp7yQ3&#10;Dj3xwM15dr3xE8b/ABUvvL1LULvV41VrhtPjby4PLQbmO1cDaADk11Nx8OYdEtL2S10ae61fQ9et&#10;ZJLd8XEstjMgZAwTKsMjqOOa19W8YWHhvxJ458J3v2SG3htryLRr5lw9n5qhjb5XqpyVAP3SK0pS&#10;wlPTCUbvu9WcuIlj8R/v+ItHstF/WljI+Ifgey0+x07XY7CSRILa2uJ7OyhK2X2dsN/rsABjkgBd&#10;x7k10PiC18AL4b1DTo7y60fQtYthqmjSXCm4hjuVGGCuPmRs5R0bPYg159b/ABWjXwRo+j3+ixat&#10;eaT5iWc99O7QRRsQQDCDh2U5wT0FZvgf4c+K/ijeRWGhWU93CjEmVsrbW+45JLHgfQc1usNVjBPF&#10;VORQb1vuuhy/W6M6nJgKSqSqLa2ztqc3Z6pe2ltc2tpdXFvDdgRzW8TsFmHYFR15r6d/Z1/ZTm1K&#10;a18S+NLcxWikSWukSjDSdw8o7D0X869T+Cf7Kmh/DdoNU1cprviBfmEsifuYD/0zU9/9o8/SvelU&#10;Cvns24gVRSo4LRPd9WfccP8AB7pOOKzLWS2j0X9diOCFIY1RFCqowFAwAPapqWivhT9ZSsrIKKKK&#10;BhRRRQAUUUUAJtqKa3jmjZHRXRhgqwyCPSpqRulAmk9GeIfET9k3wT45aW6trV9A1F8nz9OwqsfV&#10;o8bT+GDXzt4z/Yu8baCzvo8lp4gt1zjy28mbH+63BP0Nfe9RN2r3cHneNwnuwnddnqfJY/hbLMwb&#10;nOnyyfWOh+ZXirR/iFouh2mhaxpWsWOl2YIELRSGJyTnLYJU47Vnt8UtdTQF0aX7KwW2+xC7ktV+&#10;1rb/APPISHnb+tfplrH/AB5v9K+XPiv/AMf0/wBP619dgc2jjGoVKMd7n5fnORyyy8qVeTTVtex8&#10;waL421Pw7pYstPmW3Rb+LUVmX/WLLGCFwc4xgnNa8nxk8RSa3rGomSzkbV5VnurSW1Sa3aRQAriN&#10;s4YAdaL/AP4/DXq3w0/5ZfhX0uLjQp03WdJNs+OwdbEylGhGq0jyiz1Dx54s16TUrE63fapcRrC9&#10;xYxyKzoBgKSgAxiu28Kfsl/EbxVIst3YR6NFIdzTalL8/PfaMkn619t+Cf8Ajxi/3RXYfwiviMTx&#10;FXoy5MPTjA/U8s4Qw2MgquKqyn1t0PnLwB+xR4X0Bo7nxFdTeIbsYJib91b5/wB0cn8TX0FpOh2O&#10;hWMVnp1nDY2sYwkNugRQPoKu9jTq+SxGNxGMlzV5tn6RgcrweXR5cLTUfzEC0uKWiuM9QKKKKACi&#10;iigD/9k="/>
  <p:tag name="ISPRING_PRESENTERDATA_0" val="Tmd1eeG7hW4gVGjhu4sgTMOgbmg=|VHLGsOG7nW5nIFRp4buDdSBo4buNYyBOZ3V54buFbiBWaeG6v3QgWHXDom4=|bmd1eWVudGhpbGFuaC5jMW5ndXllbnZpZXR4dWFuQHZpbmhwaHVjLmVkdS52bg==||ezE0MUQ3MThCLTMzMDgtNDBFRi1CRjIyLUVCOTg0MDMxNDBCRH0=||SVNQUklOR19QUkVTRU5URVJfUEhPVE9fMA==|MQ==||SVNQUklOR19QUkVTRU5URVJfUEhPVE9fMQ==|MDk3NDI4ODM1Ng=="/>
  <p:tag name="ISPRING_LMS_API_VERSION" val="SCORM 1.2"/>
  <p:tag name="ISPRING_ULTRA_SCORM_COURSE_ID" val="792C7BC0-36C1-427F-A258-ED74AB6EEA3E"/>
  <p:tag name="ISPRING_CMI5_LAUNCH_METHOD" val="any window"/>
  <p:tag name="ISPRINGCLOUDFOLDERID" val="1"/>
  <p:tag name="ISPRINGONLINEFOLDERID" val="1"/>
  <p:tag name="ISPRING_SCORM_RATE_SLIDES" val="0"/>
  <p:tag name="ISPRING_SCORM_PASSING_SCORE" val="0.000000"/>
  <p:tag name="ISPRING_PRESENTATION_TITLE" val="tranhlangho"/>
  <p:tag name="ISPRING_FIRST_PUBLISH" val="1"/>
  <p:tag name="ISPRING_UUID" val="{F4541EC9-37EF-4235-A27D-A93BC16ADB46}"/>
  <p:tag name="ISPRING_RESOURCE_FOLDER" val="C:\Users\Admin\Desktop\Ghi đĩa\NGUYENTHILANH_813_TAPDOCTRANHLANGHO\NGUYENTHILANH_THUMUCNGUON_TAPDOCTRANHLANGHO\tranhlangho\"/>
  <p:tag name="ISPRING_PRESENTATION_PATH" val="C:\Users\Admin\Desktop\Ghi đĩa\NGUYENTHILANH_813_TAPDOCTRANHLANGHO\NGUYENTHILANH_THUMUCNGUON_TAPDOCTRANHLANGHO\tranhlangho.pptx"/>
  <p:tag name="ISPRING_SCREEN_RECS_UPDATED" val="C:\Users\Admin\Desktop\Ghi đĩa\NGUYENTHILANH_813_TAPDOCTRANHLANGHO\NGUYENTHILANH_THUMUCNGUON_TAPDOCTRANHLANGHO\tranhlangho\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C:\Users\Admin\Desktop\BAI DU THI TIENG VIET\elearning\BAIDUTHI\NGUYENTHILANH_C1NGUYENVIETXUAN_SP1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20"/>
  <p:tag name="MMPROD_ABSOLUTEPOSITIONID" val="100"/>
  <p:tag name="MMPROD_LASTVALUES" val="&lt;ChangeData&gt;&lt;Text&gt;&lt;![CDATA[Câu 2: Ý nghĩa của cuộc Tổng tiến công và nổi dậy Tết Mậu Thân 1968 là:]]&gt;&lt;/Text&gt;&lt;FontSize&gt;&lt;![CDATA[28]]&gt;&lt;/FontSize&gt;&lt;Left&gt;&lt;![CDATA[0]]&gt;&lt;/Left&gt;&lt;Top&gt;&lt;![CDATA[0]]&gt;&lt;/Top&gt;&lt;/ChangeData&gt;"/>
  <p:tag name="HTML_SHAPEINFO" val="&lt;ThreeDShapeInfo&gt;&lt;uuid val=&quot;100&quot;/&gt;&lt;isInvalidForFieldText val=&quot;0&quot;/&gt;&lt;Image&gt;&lt;filename val=&quot;C:\Users\ADMINI~1\AppData\Local\Temp\PR\data\asimages\{9DD35BC2-D306-4A8D-AD78-009BDAABCC74}_5.png&quot;/&gt;&lt;left val=&quot;31&quot;/&gt;&lt;top val=&quot;41&quot;/&gt;&lt;width val=&quot;663&quot;/&gt;&lt;height val=&quot;96&quot;/&gt;&lt;hasText val=&quot;1&quot;/&gt;&lt;/Image&gt;&lt;/ThreeDShapeInfo&gt;"/>
  <p:tag name="PRESENTER_SHAPETEXTINFO" val="&lt;ShapeTextInfo&gt;&lt;TableIndex row=&quot;-1&quot; col=&quot;-1&quot;&gt;&lt;linesCount val=&quot;2&quot;/&gt;&lt;lineCharCount val=&quot;46&quot;/&gt;&lt;lineCharCount val=&quot;25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20"/>
  <p:tag name="MMPROD_ABSOLUTEPOSITIONID" val="100"/>
  <p:tag name="MMPROD_LASTVALUES" val="&lt;ChangeData&gt;&lt;Text&gt;&lt;![CDATA[Câu 2: Ý nghĩa của cuộc Tổng tiến công và nổi dậy Tết Mậu Thân 1968 là:]]&gt;&lt;/Text&gt;&lt;FontSize&gt;&lt;![CDATA[28]]&gt;&lt;/FontSize&gt;&lt;Left&gt;&lt;![CDATA[0]]&gt;&lt;/Left&gt;&lt;Top&gt;&lt;![CDATA[0]]&gt;&lt;/Top&gt;&lt;/ChangeData&gt;"/>
  <p:tag name="HTML_SHAPEINFO" val="&lt;ThreeDShapeInfo&gt;&lt;uuid val=&quot;100&quot;/&gt;&lt;isInvalidForFieldText val=&quot;0&quot;/&gt;&lt;Image&gt;&lt;filename val=&quot;C:\Users\ADMINI~1\AppData\Local\Temp\PR\data\asimages\{9DD35BC2-D306-4A8D-AD78-009BDAABCC74}_5.png&quot;/&gt;&lt;left val=&quot;31&quot;/&gt;&lt;top val=&quot;41&quot;/&gt;&lt;width val=&quot;663&quot;/&gt;&lt;height val=&quot;96&quot;/&gt;&lt;hasText val=&quot;1&quot;/&gt;&lt;/Image&gt;&lt;/ThreeDShapeInfo&gt;"/>
  <p:tag name="PRESENTER_SHAPETEXTINFO" val="&lt;ShapeTextInfo&gt;&lt;TableIndex row=&quot;-1&quot; col=&quot;-1&quot;&gt;&lt;linesCount val=&quot;2&quot;/&gt;&lt;lineCharCount val=&quot;46&quot;/&gt;&lt;lineCharCount val=&quot;25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20"/>
  <p:tag name="MMPROD_ABSOLUTEPOSITIONID" val="100"/>
  <p:tag name="MMPROD_LASTVALUES" val="&lt;ChangeData&gt;&lt;Text&gt;&lt;![CDATA[Câu 2: Ý nghĩa của cuộc Tổng tiến công và nổi dậy Tết Mậu Thân 1968 là:]]&gt;&lt;/Text&gt;&lt;FontSize&gt;&lt;![CDATA[28]]&gt;&lt;/FontSize&gt;&lt;Left&gt;&lt;![CDATA[0]]&gt;&lt;/Left&gt;&lt;Top&gt;&lt;![CDATA[0]]&gt;&lt;/Top&gt;&lt;/ChangeData&gt;"/>
  <p:tag name="HTML_SHAPEINFO" val="&lt;ThreeDShapeInfo&gt;&lt;uuid val=&quot;100&quot;/&gt;&lt;isInvalidForFieldText val=&quot;0&quot;/&gt;&lt;Image&gt;&lt;filename val=&quot;C:\Users\ADMINI~1\AppData\Local\Temp\PR\data\asimages\{9DD35BC2-D306-4A8D-AD78-009BDAABCC74}_5.png&quot;/&gt;&lt;left val=&quot;31&quot;/&gt;&lt;top val=&quot;41&quot;/&gt;&lt;width val=&quot;663&quot;/&gt;&lt;height val=&quot;96&quot;/&gt;&lt;hasText val=&quot;1&quot;/&gt;&lt;/Image&gt;&lt;/ThreeDShapeInfo&gt;"/>
  <p:tag name="PRESENTER_SHAPETEXTINFO" val="&lt;ShapeTextInfo&gt;&lt;TableIndex row=&quot;-1&quot; col=&quot;-1&quot;&gt;&lt;linesCount val=&quot;2&quot;/&gt;&lt;lineCharCount val=&quot;46&quot;/&gt;&lt;lineCharCount val=&quot;25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20"/>
  <p:tag name="MMPROD_ABSOLUTEPOSITIONID" val="100"/>
  <p:tag name="MMPROD_LASTVALUES" val="&lt;ChangeData&gt;&lt;Text&gt;&lt;![CDATA[Câu 2: Ý nghĩa của cuộc Tổng tiến công và nổi dậy Tết Mậu Thân 1968 là:]]&gt;&lt;/Text&gt;&lt;FontSize&gt;&lt;![CDATA[28]]&gt;&lt;/FontSize&gt;&lt;Left&gt;&lt;![CDATA[0]]&gt;&lt;/Left&gt;&lt;Top&gt;&lt;![CDATA[0]]&gt;&lt;/Top&gt;&lt;/ChangeData&gt;"/>
  <p:tag name="HTML_SHAPEINFO" val="&lt;ThreeDShapeInfo&gt;&lt;uuid val=&quot;100&quot;/&gt;&lt;isInvalidForFieldText val=&quot;0&quot;/&gt;&lt;Image&gt;&lt;filename val=&quot;C:\Users\ADMINI~1\AppData\Local\Temp\PR\data\asimages\{9DD35BC2-D306-4A8D-AD78-009BDAABCC74}_5.png&quot;/&gt;&lt;left val=&quot;31&quot;/&gt;&lt;top val=&quot;41&quot;/&gt;&lt;width val=&quot;663&quot;/&gt;&lt;height val=&quot;96&quot;/&gt;&lt;hasText val=&quot;1&quot;/&gt;&lt;/Image&gt;&lt;/ThreeDShapeInfo&gt;"/>
  <p:tag name="PRESENTER_SHAPETEXTINFO" val="&lt;ShapeTextInfo&gt;&lt;TableIndex row=&quot;-1&quot; col=&quot;-1&quot;&gt;&lt;linesCount val=&quot;2&quot;/&gt;&lt;lineCharCount val=&quot;46&quot;/&gt;&lt;lineCharCount val=&quot;25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83D8\data\asimages\{A5968E87-7166-4900-8D97-05F708FE4392}_14.png&quot;/&gt;&lt;left val=&quot;537&quot;/&gt;&lt;top val=&quot;221&quot;/&gt;&lt;width val=&quot;154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Giáo viên chia đoạn"/>
  <p:tag name="ISPRING_SLIDE_INDENT_LEVEL" val="0"/>
  <p:tag name="ISPRING_CUSTOM_TIMING_USED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~Ca83D8\data\asimages\{7C1E3698-D89D-4CAE-A9FE-D9F0BFAB28B4}_13.png&quot;/&gt;&lt;left val=&quot;292&quot;/&gt;&lt;top val=&quot;225&quot;/&gt;&lt;width val=&quot;380&quot;/&gt;&lt;height val=&quot;76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ọc từ khó"/>
  <p:tag name="ISPRING_SLIDE_INDENT_LEVEL" val="0"/>
  <p:tag name="ISPRING_CUSTOM_TIMING_USED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âu hỏi 1"/>
  <p:tag name="ISPRING_SLIDE_INDENT_LEVEL" val="0"/>
  <p:tag name="ISPRING_CUSTOM_TIMING_USED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Giải nghĩa từ 1"/>
  <p:tag name="ISPRING_SLIDE_INDENT_LEVEL" val="0"/>
  <p:tag name="ISPRING_CUSTOM_TIMING_USED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Giải nghĩa từ 4"/>
  <p:tag name="ISPRING_SLIDE_INDENT_LEVEL" val="0"/>
  <p:tag name="ISPRING_CUSTOM_TIMING_USED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âu 1"/>
  <p:tag name="ISPRING_SLIDE_INDENT_LEVEL" val="0"/>
  <p:tag name="ISPRING_CUSTOM_TIMING_USED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ranh minh họa 1"/>
  <p:tag name="ISPRING_SLIDE_INDENT_LEVEL" val="0"/>
  <p:tag name="ISPRING_CUSTOM_TIMING_USED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ranh minh họa"/>
  <p:tag name="ISPRING_SLIDE_INDENT_LEVEL" val="0"/>
  <p:tag name="ISPRING_CUSTOM_TIMING_USED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ranh minh họa"/>
  <p:tag name="ISPRING_SLIDE_INDENT_LEVEL" val="0"/>
  <p:tag name="ISPRING_CUSTOM_TIMING_USED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Giới thiệu"/>
  <p:tag name="ISPRING_SLIDE_INDENT_LEVEL" val="0"/>
  <p:tag name="ISPRING_CUSTOM_TIMING_USED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Nội dung"/>
  <p:tag name="ISPRING_SLIDE_INDENT_LEVEL" val="0"/>
  <p:tag name="ISPRING_CUSTOM_TIMING_USED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Liên hệ"/>
  <p:tag name="ISPRING_SLIDE_INDENT_LEVEL" val="0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10"/>
  <p:tag name="MMPROD_ABSOLUTEPOSITIONID" val="100"/>
  <p:tag name="MMPROD_LASTVALUES" val="&lt;ChangeData&gt;&lt;Text&gt;&lt;![CDATA[Câu 1: Cuộc Tổng tiến công và nổi dậy Tết Mậu Thân năm 1968 diễn ra ở đâu?]]&gt;&lt;/Text&gt;&lt;FontSize&gt;&lt;![CDATA[28]]&gt;&lt;/FontSize&gt;&lt;Left&gt;&lt;![CDATA[0]]&gt;&lt;/Left&gt;&lt;Top&gt;&lt;![CDATA[0]]&gt;&lt;/Top&gt;&lt;/ChangeData&gt;"/>
  <p:tag name="HTML_SHAPEINFO" val="&lt;ThreeDShapeInfo&gt;&lt;uuid val=&quot;100&quot;/&gt;&lt;isInvalidForFieldText val=&quot;0&quot;/&gt;&lt;Image&gt;&lt;filename val=&quot;C:\Users\ADMINI~1\AppData\Local\Temp\PR\data\asimages\{559E6806-5278-43E2-AB45-963B8F3662AA}_4.png&quot;/&gt;&lt;left val=&quot;27&quot;/&gt;&lt;top val=&quot;35&quot;/&gt;&lt;width val=&quot;673&quot;/&gt;&lt;height val=&quot;96&quot;/&gt;&lt;hasText val=&quot;1&quot;/&gt;&lt;/Image&gt;&lt;/ThreeDShapeInfo&gt;"/>
  <p:tag name="PRESENTER_SHAPETEXTINFO" val="&lt;ShapeTextInfo&gt;&lt;TableIndex row=&quot;-1&quot; col=&quot;-1&quot;&gt;&lt;linesCount val=&quot;2&quot;/&gt;&lt;lineCharCount val=&quot;46&quot;/&gt;&lt;lineCharCount val=&quot;28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10"/>
  <p:tag name="MMPROD_ABSOLUTEPOSITIONID" val="100"/>
  <p:tag name="MMPROD_LASTVALUES" val="&lt;ChangeData&gt;&lt;Text&gt;&lt;![CDATA[Câu 1: Cuộc Tổng tiến công và nổi dậy Tết Mậu Thân năm 1968 diễn ra ở đâu?]]&gt;&lt;/Text&gt;&lt;FontSize&gt;&lt;![CDATA[28]]&gt;&lt;/FontSize&gt;&lt;Left&gt;&lt;![CDATA[0]]&gt;&lt;/Left&gt;&lt;Top&gt;&lt;![CDATA[0]]&gt;&lt;/Top&gt;&lt;/ChangeData&gt;"/>
  <p:tag name="HTML_SHAPEINFO" val="&lt;ThreeDShapeInfo&gt;&lt;uuid val=&quot;100&quot;/&gt;&lt;isInvalidForFieldText val=&quot;0&quot;/&gt;&lt;Image&gt;&lt;filename val=&quot;C:\Users\ADMINI~1\AppData\Local\Temp\PR\data\asimages\{559E6806-5278-43E2-AB45-963B8F3662AA}_4.png&quot;/&gt;&lt;left val=&quot;27&quot;/&gt;&lt;top val=&quot;35&quot;/&gt;&lt;width val=&quot;673&quot;/&gt;&lt;height val=&quot;96&quot;/&gt;&lt;hasText val=&quot;1&quot;/&gt;&lt;/Image&gt;&lt;/ThreeDShapeInfo&gt;"/>
  <p:tag name="PRESENTER_SHAPETEXTINFO" val="&lt;ShapeTextInfo&gt;&lt;TableIndex row=&quot;-1&quot; col=&quot;-1&quot;&gt;&lt;linesCount val=&quot;2&quot;/&gt;&lt;lineCharCount val=&quot;46&quot;/&gt;&lt;lineCharCount val=&quot;28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10"/>
  <p:tag name="MMPROD_ABSOLUTEPOSITIONID" val="100"/>
  <p:tag name="MMPROD_LASTVALUES" val="&lt;ChangeData&gt;&lt;Text&gt;&lt;![CDATA[Câu 1: Cuộc Tổng tiến công và nổi dậy Tết Mậu Thân năm 1968 diễn ra ở đâu?]]&gt;&lt;/Text&gt;&lt;FontSize&gt;&lt;![CDATA[28]]&gt;&lt;/FontSize&gt;&lt;Left&gt;&lt;![CDATA[0]]&gt;&lt;/Left&gt;&lt;Top&gt;&lt;![CDATA[0]]&gt;&lt;/Top&gt;&lt;/ChangeData&gt;"/>
  <p:tag name="HTML_SHAPEINFO" val="&lt;ThreeDShapeInfo&gt;&lt;uuid val=&quot;100&quot;/&gt;&lt;isInvalidForFieldText val=&quot;0&quot;/&gt;&lt;Image&gt;&lt;filename val=&quot;C:\Users\ADMINI~1\AppData\Local\Temp\PR\data\asimages\{559E6806-5278-43E2-AB45-963B8F3662AA}_4.png&quot;/&gt;&lt;left val=&quot;27&quot;/&gt;&lt;top val=&quot;35&quot;/&gt;&lt;width val=&quot;673&quot;/&gt;&lt;height val=&quot;96&quot;/&gt;&lt;hasText val=&quot;1&quot;/&gt;&lt;/Image&gt;&lt;/ThreeDShapeInfo&gt;"/>
  <p:tag name="PRESENTER_SHAPETEXTINFO" val="&lt;ShapeTextInfo&gt;&lt;TableIndex row=&quot;-1&quot; col=&quot;-1&quot;&gt;&lt;linesCount val=&quot;2&quot;/&gt;&lt;lineCharCount val=&quot;46&quot;/&gt;&lt;lineCharCount val=&quot;28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10"/>
  <p:tag name="MMPROD_ABSOLUTEPOSITIONID" val="100"/>
  <p:tag name="MMPROD_LASTVALUES" val="&lt;ChangeData&gt;&lt;Text&gt;&lt;![CDATA[Câu 1: Cuộc Tổng tiến công và nổi dậy Tết Mậu Thân năm 1968 diễn ra ở đâu?]]&gt;&lt;/Text&gt;&lt;FontSize&gt;&lt;![CDATA[28]]&gt;&lt;/FontSize&gt;&lt;Left&gt;&lt;![CDATA[0]]&gt;&lt;/Left&gt;&lt;Top&gt;&lt;![CDATA[0]]&gt;&lt;/Top&gt;&lt;/ChangeData&gt;"/>
  <p:tag name="HTML_SHAPEINFO" val="&lt;ThreeDShapeInfo&gt;&lt;uuid val=&quot;100&quot;/&gt;&lt;isInvalidForFieldText val=&quot;0&quot;/&gt;&lt;Image&gt;&lt;filename val=&quot;C:\Users\ADMINI~1\AppData\Local\Temp\PR\data\asimages\{559E6806-5278-43E2-AB45-963B8F3662AA}_4.png&quot;/&gt;&lt;left val=&quot;27&quot;/&gt;&lt;top val=&quot;35&quot;/&gt;&lt;width val=&quot;673&quot;/&gt;&lt;height val=&quot;96&quot;/&gt;&lt;hasText val=&quot;1&quot;/&gt;&lt;/Image&gt;&lt;/ThreeDShapeInfo&gt;"/>
  <p:tag name="PRESENTER_SHAPETEXTINFO" val="&lt;ShapeTextInfo&gt;&lt;TableIndex row=&quot;-1&quot; col=&quot;-1&quot;&gt;&lt;linesCount val=&quot;2&quot;/&gt;&lt;lineCharCount val=&quot;46&quot;/&gt;&lt;lineCharCount val=&quot;28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10"/>
  <p:tag name="MMPROD_ABSOLUTEPOSITIONID" val="100"/>
  <p:tag name="MMPROD_LASTVALUES" val="&lt;ChangeData&gt;&lt;Text&gt;&lt;![CDATA[Câu 1: Cuộc Tổng tiến công và nổi dậy Tết Mậu Thân năm 1968 diễn ra ở đâu?]]&gt;&lt;/Text&gt;&lt;FontSize&gt;&lt;![CDATA[28]]&gt;&lt;/FontSize&gt;&lt;Left&gt;&lt;![CDATA[0]]&gt;&lt;/Left&gt;&lt;Top&gt;&lt;![CDATA[0]]&gt;&lt;/Top&gt;&lt;/ChangeData&gt;"/>
  <p:tag name="HTML_SHAPEINFO" val="&lt;ThreeDShapeInfo&gt;&lt;uuid val=&quot;100&quot;/&gt;&lt;isInvalidForFieldText val=&quot;0&quot;/&gt;&lt;Image&gt;&lt;filename val=&quot;C:\Users\ADMINI~1\AppData\Local\Temp\PR\data\asimages\{559E6806-5278-43E2-AB45-963B8F3662AA}_4.png&quot;/&gt;&lt;left val=&quot;27&quot;/&gt;&lt;top val=&quot;35&quot;/&gt;&lt;width val=&quot;673&quot;/&gt;&lt;height val=&quot;96&quot;/&gt;&lt;hasText val=&quot;1&quot;/&gt;&lt;/Image&gt;&lt;/ThreeDShapeInfo&gt;"/>
  <p:tag name="PRESENTER_SHAPETEXTINFO" val="&lt;ShapeTextInfo&gt;&lt;TableIndex row=&quot;-1&quot; col=&quot;-1&quot;&gt;&lt;linesCount val=&quot;2&quot;/&gt;&lt;lineCharCount val=&quot;46&quot;/&gt;&lt;lineCharCount val=&quot;28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âu hỏi 2"/>
  <p:tag name="ISPRING_SLIDE_INDENT_LEVEL" val="0"/>
  <p:tag name="ISPRING_CUSTOM_TIMING_USED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20"/>
  <p:tag name="MMPROD_ABSOLUTEPOSITIONID" val="100"/>
  <p:tag name="MMPROD_LASTVALUES" val="&lt;ChangeData&gt;&lt;Text&gt;&lt;![CDATA[Câu 2: Ý nghĩa của cuộc Tổng tiến công và nổi dậy Tết Mậu Thân 1968 là:]]&gt;&lt;/Text&gt;&lt;FontSize&gt;&lt;![CDATA[28]]&gt;&lt;/FontSize&gt;&lt;Left&gt;&lt;![CDATA[0]]&gt;&lt;/Left&gt;&lt;Top&gt;&lt;![CDATA[0]]&gt;&lt;/Top&gt;&lt;/ChangeData&gt;"/>
  <p:tag name="HTML_SHAPEINFO" val="&lt;ThreeDShapeInfo&gt;&lt;uuid val=&quot;100&quot;/&gt;&lt;isInvalidForFieldText val=&quot;0&quot;/&gt;&lt;Image&gt;&lt;filename val=&quot;C:\Users\ADMINI~1\AppData\Local\Temp\PR\data\asimages\{9DD35BC2-D306-4A8D-AD78-009BDAABCC74}_5.png&quot;/&gt;&lt;left val=&quot;31&quot;/&gt;&lt;top val=&quot;41&quot;/&gt;&lt;width val=&quot;663&quot;/&gt;&lt;height val=&quot;96&quot;/&gt;&lt;hasText val=&quot;1&quot;/&gt;&lt;/Image&gt;&lt;/ThreeDShapeInfo&gt;"/>
  <p:tag name="PRESENTER_SHAPETEXTINFO" val="&lt;ShapeTextInfo&gt;&lt;TableIndex row=&quot;-1&quot; col=&quot;-1&quot;&gt;&lt;linesCount val=&quot;2&quot;/&gt;&lt;lineCharCount val=&quot;46&quot;/&gt;&lt;lineCharCount val=&quot;25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1800</TotalTime>
  <Words>1421</Words>
  <Application>Microsoft Office PowerPoint</Application>
  <PresentationFormat>On-screen Show (4:3)</PresentationFormat>
  <Paragraphs>123</Paragraphs>
  <Slides>46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PowerPoint Presentation</vt:lpstr>
      <vt:lpstr>    Tập đọc:</vt:lpstr>
      <vt:lpstr>PowerPoint Presentation</vt:lpstr>
      <vt:lpstr>PowerPoint Presentation</vt:lpstr>
      <vt:lpstr>PowerPoint Presentation</vt:lpstr>
      <vt:lpstr>    Tập đọc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Nghệ sĩ tạo hình: người chuyên vẽ tranh, tạc tượng...</vt:lpstr>
      <vt:lpstr>PowerPoint Presentation</vt:lpstr>
      <vt:lpstr>PowerPoint Presentation</vt:lpstr>
      <vt:lpstr>PowerPoint Presentation</vt:lpstr>
      <vt:lpstr>Chăn  trâu  thổi  sáo</vt:lpstr>
      <vt:lpstr>Đấu vật</vt:lpstr>
      <vt:lpstr>Hứng  dừa</vt:lpstr>
      <vt:lpstr>Đám cưới chuột</vt:lpstr>
      <vt:lpstr>Vinh hoa</vt:lpstr>
      <vt:lpstr>Đàn gà</vt:lpstr>
      <vt:lpstr>Đàn lợn âm dương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Làng nghề bánh tráng ( Phú Hòa Đông)</vt:lpstr>
      <vt:lpstr>PowerPoint Presentation</vt:lpstr>
      <vt:lpstr>PowerPoint Presentation</vt:lpstr>
      <vt:lpstr>Gốm sứ Lái Thiêu (Bình Dương)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tranhlangho</dc:title>
  <dc:creator>Admin</dc:creator>
  <cp:lastModifiedBy>Admin</cp:lastModifiedBy>
  <cp:revision>138</cp:revision>
  <dcterms:created xsi:type="dcterms:W3CDTF">2021-11-24T09:37:18Z</dcterms:created>
  <dcterms:modified xsi:type="dcterms:W3CDTF">2024-05-10T01:08:18Z</dcterms:modified>
</cp:coreProperties>
</file>