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08" r:id="rId4"/>
    <p:sldId id="437" r:id="rId5"/>
    <p:sldId id="440" r:id="rId6"/>
    <p:sldId id="438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CC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6" d="100"/>
          <a:sy n="66" d="100"/>
        </p:scale>
        <p:origin x="564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9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565831" y="4343401"/>
            <a:ext cx="15421088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119" y="5882305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2575718" y="1258669"/>
            <a:ext cx="98298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042319" y="3200400"/>
            <a:ext cx="6858000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1484" y="1966555"/>
            <a:ext cx="842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tên các loại gió, mưa thích hợp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75617" y="3657600"/>
            <a:ext cx="734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5617" y="4420969"/>
            <a:ext cx="710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</a:p>
        </p:txBody>
      </p: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436688" y="2590800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trong những từ dưới đây các từ có nghĩa giống nhau.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625856" y="1258669"/>
            <a:ext cx="8900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pic>
        <p:nvPicPr>
          <p:cNvPr id="20" name="Picture 19"/>
          <p:cNvPicPr/>
          <p:nvPr/>
        </p:nvPicPr>
        <p:blipFill rotWithShape="1">
          <a:blip r:embed="rId2"/>
          <a:srcRect l="36521" t="49045" r="38370" b="24695"/>
          <a:stretch/>
        </p:blipFill>
        <p:spPr bwMode="auto">
          <a:xfrm>
            <a:off x="508287" y="3914240"/>
            <a:ext cx="8149431" cy="4391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74252" y="4343399"/>
            <a:ext cx="63078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dưới đây các từ có nghĩa giống nhau: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Hiền lành – hiền hậu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Xa tít – xa xôi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Yêu quý – yêu mến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Gọn ghẽ - gọn gàng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Trắng tinh – trắng phau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93354" y="2135088"/>
            <a:ext cx="135826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từ ngữ có nghĩa giống với mỗi từ in đậm dưới đây: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Trên bãi cỏ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mướt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mọc lên một cây nấm mập mạp.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Chiếc bàn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xắn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ơi, thức uống ở đây thật ngon!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Hai chú bướm gọi nấm là chiếc mũ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 lạ.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6119" y="4997410"/>
            <a:ext cx="93582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nghĩa giống với mỗi từ in đậm: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Xanh mướt: xanh mượt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Xinh xắn: đẹp đẽ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Kì lạ: khác thường</a:t>
            </a: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93354" y="2135088"/>
            <a:ext cx="135826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câu chuyện những cái tên đáng yêu, hỏi – đáp về thời gian các con vật xuất hiện bên cây nấm.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giun đất bò đến bên cây nấm?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Buổi sáng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giun đất bò đến bên cây nấm.</a:t>
            </a: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4119" y="4997410"/>
            <a:ext cx="14554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Khi nào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kiến bò đến chân cây nấm?</a:t>
            </a:r>
          </a:p>
          <a:p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Buổi trưa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 bò đến </a:t>
            </a:r>
            <a:r>
              <a:rPr lang="en-US" sz="3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nấm.</a:t>
            </a:r>
          </a:p>
          <a:p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hai chú bướm bay lượn quanh cây nấm?</a:t>
            </a:r>
          </a:p>
          <a:p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 chiều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hai chú bướm bay lượn quanh cây nấm.</a:t>
            </a:r>
          </a:p>
          <a:p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ếch cốm đi dạo và nhìn thấy cây nấm?</a:t>
            </a:r>
            <a:endParaRPr lang="en-US" sz="38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Tối đến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ếch cốm đi dạo và nhìn thấy cây nấm.</a:t>
            </a:r>
          </a:p>
        </p:txBody>
      </p:sp>
    </p:spTree>
    <p:extLst>
      <p:ext uri="{BB962C8B-B14F-4D97-AF65-F5344CB8AC3E}">
        <p14:creationId xmlns:p14="http://schemas.microsoft.com/office/powerpoint/2010/main" val="19584248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966119" y="2164865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u="sng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2.Vận </a:t>
              </a:r>
              <a:r>
                <a:rPr lang="en-US" sz="3800" b="1" u="sng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u="sng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91751" y="1173539"/>
            <a:ext cx="118555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pic>
        <p:nvPicPr>
          <p:cNvPr id="23" name="Picture 22"/>
          <p:cNvPicPr/>
          <p:nvPr/>
        </p:nvPicPr>
        <p:blipFill rotWithShape="1">
          <a:blip r:embed="rId2"/>
          <a:srcRect l="35217" t="52696" r="34783" b="18783"/>
          <a:stretch/>
        </p:blipFill>
        <p:spPr bwMode="auto">
          <a:xfrm>
            <a:off x="1474788" y="3733801"/>
            <a:ext cx="4818296" cy="4742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3"/>
          <a:srcRect l="35652" t="15478" r="34892" b="41739"/>
          <a:stretch/>
        </p:blipFill>
        <p:spPr bwMode="auto">
          <a:xfrm>
            <a:off x="6419515" y="3733800"/>
            <a:ext cx="5512204" cy="4742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1018838" y="149573"/>
            <a:ext cx="5257800" cy="358422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những về những  nhân vật hoặc chi tiết em yêu thích trong bài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9601</TotalTime>
  <Words>460</Words>
  <Application>Microsoft Office PowerPoint</Application>
  <PresentationFormat>Custom</PresentationFormat>
  <Paragraphs>56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1037</cp:revision>
  <dcterms:created xsi:type="dcterms:W3CDTF">2008-09-09T22:52:10Z</dcterms:created>
  <dcterms:modified xsi:type="dcterms:W3CDTF">2024-01-26T01:38:53Z</dcterms:modified>
</cp:coreProperties>
</file>