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16" r:id="rId2"/>
    <p:sldId id="261" r:id="rId3"/>
    <p:sldId id="292" r:id="rId4"/>
    <p:sldId id="294" r:id="rId5"/>
    <p:sldId id="309" r:id="rId6"/>
    <p:sldId id="310" r:id="rId7"/>
    <p:sldId id="298" r:id="rId8"/>
    <p:sldId id="269" r:id="rId9"/>
    <p:sldId id="312" r:id="rId10"/>
    <p:sldId id="313" r:id="rId11"/>
    <p:sldId id="314" r:id="rId12"/>
    <p:sldId id="270" r:id="rId13"/>
    <p:sldId id="262" r:id="rId14"/>
    <p:sldId id="274" r:id="rId15"/>
    <p:sldId id="299" r:id="rId16"/>
    <p:sldId id="280" r:id="rId17"/>
    <p:sldId id="277" r:id="rId18"/>
    <p:sldId id="286" r:id="rId19"/>
    <p:sldId id="315" r:id="rId20"/>
    <p:sldId id="289" r:id="rId21"/>
    <p:sldId id="290" r:id="rId22"/>
    <p:sldId id="291" r:id="rId23"/>
    <p:sldId id="297" r:id="rId24"/>
    <p:sldId id="301" r:id="rId25"/>
    <p:sldId id="302" r:id="rId26"/>
    <p:sldId id="303" r:id="rId27"/>
    <p:sldId id="304" r:id="rId28"/>
    <p:sldId id="305" r:id="rId29"/>
    <p:sldId id="306" r:id="rId30"/>
    <p:sldId id="300" r:id="rId31"/>
    <p:sldId id="307" r:id="rId32"/>
    <p:sldId id="295" r:id="rId33"/>
    <p:sldId id="308" r:id="rId34"/>
    <p:sldId id="267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EC12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5" autoAdjust="0"/>
    <p:restoredTop sz="94660"/>
  </p:normalViewPr>
  <p:slideViewPr>
    <p:cSldViewPr>
      <p:cViewPr varScale="1">
        <p:scale>
          <a:sx n="89" d="100"/>
          <a:sy n="89" d="100"/>
        </p:scale>
        <p:origin x="117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E6B60-EFBF-453D-9E08-5CB5FFCFDF3C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8E096-5306-46B2-9E7B-964EF231D3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13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8E096-5306-46B2-9E7B-964EF231D3B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92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8E096-5306-46B2-9E7B-964EF231D3B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8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2.WAV"/><Relationship Id="rId7" Type="http://schemas.openxmlformats.org/officeDocument/2006/relationships/image" Target="../media/image14.png"/><Relationship Id="rId2" Type="http://schemas.microsoft.com/office/2007/relationships/media" Target="../media/media2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8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17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16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16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11" Type="http://schemas.openxmlformats.org/officeDocument/2006/relationships/image" Target="../media/image16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audio" Target="../media/audio4.wav"/><Relationship Id="rId11" Type="http://schemas.openxmlformats.org/officeDocument/2006/relationships/image" Target="../media/image16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gif"/><Relationship Id="rId5" Type="http://schemas.openxmlformats.org/officeDocument/2006/relationships/slide" Target="slide4.xml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1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audio" Target="../media/audio4.wav"/><Relationship Id="rId11" Type="http://schemas.openxmlformats.org/officeDocument/2006/relationships/image" Target="../media/image16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28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"/>
            <a:ext cx="7848600" cy="472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9400" y="533400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66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185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8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0"/>
            <a:ext cx="76200" cy="76200"/>
          </a:xfrm>
          <a:prstGeom prst="rect">
            <a:avLst/>
          </a:prstGeom>
          <a:noFill/>
        </p:spPr>
      </p:pic>
      <p:pic>
        <p:nvPicPr>
          <p:cNvPr id="109589" name="Picture 21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76200" cy="76200"/>
          </a:xfrm>
          <a:prstGeom prst="rect">
            <a:avLst/>
          </a:prstGeom>
          <a:noFill/>
        </p:spPr>
      </p:pic>
      <p:pic>
        <p:nvPicPr>
          <p:cNvPr id="109590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172200"/>
            <a:ext cx="76200" cy="76200"/>
          </a:xfrm>
          <a:prstGeom prst="rect">
            <a:avLst/>
          </a:prstGeom>
          <a:noFill/>
        </p:spPr>
      </p:pic>
      <p:pic>
        <p:nvPicPr>
          <p:cNvPr id="10959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152400"/>
            <a:ext cx="76200" cy="76200"/>
          </a:xfrm>
          <a:prstGeom prst="rect">
            <a:avLst/>
          </a:prstGeom>
          <a:noFill/>
        </p:spPr>
      </p:pic>
      <p:pic>
        <p:nvPicPr>
          <p:cNvPr id="109595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6324600"/>
            <a:ext cx="76200" cy="76200"/>
          </a:xfrm>
          <a:prstGeom prst="rect">
            <a:avLst/>
          </a:prstGeom>
          <a:noFill/>
        </p:spPr>
      </p:pic>
      <p:pic>
        <p:nvPicPr>
          <p:cNvPr id="109596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1600" y="6172200"/>
            <a:ext cx="152400" cy="152400"/>
          </a:xfrm>
          <a:prstGeom prst="rect">
            <a:avLst/>
          </a:prstGeom>
          <a:noFill/>
        </p:spPr>
      </p:pic>
      <p:pic>
        <p:nvPicPr>
          <p:cNvPr id="109597" name="Picture 29" descr="Picture1"/>
          <p:cNvPicPr>
            <a:picLocks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1588" y="6783388"/>
            <a:ext cx="9144001" cy="93662"/>
          </a:xfrm>
          <a:prstGeom prst="rect">
            <a:avLst/>
          </a:prstGeom>
          <a:noFill/>
        </p:spPr>
      </p:pic>
      <p:pic>
        <p:nvPicPr>
          <p:cNvPr id="109602" name="Picture 34" descr="an30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62163" y="-166688"/>
            <a:ext cx="4724400" cy="4071938"/>
          </a:xfrm>
          <a:prstGeom prst="rect">
            <a:avLst/>
          </a:prstGeom>
          <a:noFill/>
        </p:spPr>
      </p:pic>
      <p:pic>
        <p:nvPicPr>
          <p:cNvPr id="109585" name="Picture 17" descr="13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830273" flipH="1">
            <a:off x="6153150" y="1219200"/>
            <a:ext cx="2743200" cy="304800"/>
          </a:xfrm>
          <a:prstGeom prst="rect">
            <a:avLst/>
          </a:prstGeom>
          <a:noFill/>
        </p:spPr>
      </p:pic>
      <p:pic>
        <p:nvPicPr>
          <p:cNvPr id="109584" name="Picture 16" descr="13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720688">
            <a:off x="171450" y="1219200"/>
            <a:ext cx="2971800" cy="304800"/>
          </a:xfrm>
          <a:prstGeom prst="rect">
            <a:avLst/>
          </a:prstGeom>
          <a:noFill/>
        </p:spPr>
      </p:pic>
      <p:sp>
        <p:nvSpPr>
          <p:cNvPr id="109586" name="WordArt 18"/>
          <p:cNvSpPr>
            <a:spLocks noChangeArrowheads="1" noChangeShapeType="1" noTextEdit="1"/>
          </p:cNvSpPr>
          <p:nvPr/>
        </p:nvSpPr>
        <p:spPr bwMode="auto">
          <a:xfrm>
            <a:off x="1143000" y="4093282"/>
            <a:ext cx="7086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Rungchuông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2286" fill="hold"/>
                                        <p:tgtEl>
                                          <p:spTgt spid="1095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95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76" fill="hold"/>
                                        <p:tgtEl>
                                          <p:spTgt spid="1095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88"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88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9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" fill="hold"/>
                                        <p:tgtEl>
                                          <p:spTgt spid="1095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89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8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95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60" fill="hold"/>
                                        <p:tgtEl>
                                          <p:spTgt spid="1095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0"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0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95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76" fill="hold"/>
                                        <p:tgtEl>
                                          <p:spTgt spid="1095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95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60" fill="hold"/>
                                        <p:tgtEl>
                                          <p:spTgt spid="1095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95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4"/>
                </p:tgtEl>
              </p:cMediaNode>
            </p:audio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5"/>
                </p:tgtEl>
              </p:cMediaNode>
            </p:audio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596"/>
                </p:tgtEl>
              </p:cMediaNode>
            </p:audio>
          </p:childTnLst>
        </p:cTn>
      </p:par>
    </p:tnLst>
    <p:bldLst>
      <p:bldP spid="10958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474788" y="1389063"/>
            <a:ext cx="5999162" cy="10668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6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Mưa Cà Mau có gì khác thường?</a:t>
            </a:r>
            <a:endParaRPr lang="en-US" sz="2600" b="1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257175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 i="0">
                <a:latin typeface=".VnTime" pitchFamily="34" charset="0"/>
              </a:endParaRPr>
            </a:p>
          </p:txBody>
        </p:sp>
        <p:sp>
          <p:nvSpPr>
            <p:cNvPr id="48134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 i="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 i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819564" y="2964874"/>
            <a:ext cx="7172036" cy="73141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>
            <a:solidFill>
              <a:srgbClr val="FFFF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200" b="1" i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b="1" i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22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i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phũ</a:t>
            </a:r>
            <a:r>
              <a:rPr lang="en-US" sz="22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i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dội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en-US" sz="2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tạnh</a:t>
            </a:r>
            <a:r>
              <a:rPr lang="en-US" sz="2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i="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7013" y="320575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013" y="2983505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84213" y="3056530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 i="0">
              <a:solidFill>
                <a:schemeClr val="tx1">
                  <a:lumMod val="95000"/>
                  <a:lumOff val="5000"/>
                </a:schemeClr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90588" y="316924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789113" y="3937592"/>
            <a:ext cx="7244791" cy="7493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>
            <a:solidFill>
              <a:srgbClr val="FFFF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dẳng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hangingPunct="0"/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3" y="419635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8963" y="3974105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65163" y="4047130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 i="0">
              <a:solidFill>
                <a:schemeClr val="tx1">
                  <a:lumMod val="95000"/>
                  <a:lumOff val="5000"/>
                </a:schemeClr>
              </a:solidFill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71538" y="415984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789113" y="4928192"/>
            <a:ext cx="7244791" cy="7493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>
            <a:solidFill>
              <a:srgbClr val="FFFF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giật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3" y="518695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8963" y="4964705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65163" y="5037730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 i="0">
              <a:solidFill>
                <a:schemeClr val="tx1">
                  <a:lumMod val="95000"/>
                  <a:lumOff val="5000"/>
                </a:schemeClr>
              </a:solidFill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871538" y="515044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48159" name="AutoShape 31"/>
          <p:cNvSpPr>
            <a:spLocks noChangeArrowheads="1"/>
          </p:cNvSpPr>
          <p:nvPr/>
        </p:nvSpPr>
        <p:spPr bwMode="auto">
          <a:xfrm>
            <a:off x="228600" y="990600"/>
            <a:ext cx="2152650" cy="1752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60" name="WordArt 32"/>
          <p:cNvSpPr>
            <a:spLocks noChangeArrowheads="1" noChangeShapeType="1" noTextEdit="1"/>
          </p:cNvSpPr>
          <p:nvPr/>
        </p:nvSpPr>
        <p:spPr bwMode="auto">
          <a:xfrm>
            <a:off x="939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75" name="Picture 47" descr="Picture1"/>
          <p:cNvPicPr>
            <a:picLocks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1588" y="769938"/>
            <a:ext cx="9144001" cy="93662"/>
          </a:xfrm>
          <a:prstGeom prst="rect">
            <a:avLst/>
          </a:prstGeom>
          <a:noFill/>
        </p:spPr>
      </p:pic>
      <p:pic>
        <p:nvPicPr>
          <p:cNvPr id="48179" name="Picture 5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66675" y="-157163"/>
            <a:ext cx="1652588" cy="1676401"/>
          </a:xfrm>
          <a:prstGeom prst="rect">
            <a:avLst/>
          </a:prstGeom>
          <a:noFill/>
        </p:spPr>
      </p:pic>
      <p:grpSp>
        <p:nvGrpSpPr>
          <p:cNvPr id="16" name="Group 68"/>
          <p:cNvGrpSpPr>
            <a:grpSpLocks/>
          </p:cNvGrpSpPr>
          <p:nvPr/>
        </p:nvGrpSpPr>
        <p:grpSpPr bwMode="auto">
          <a:xfrm>
            <a:off x="7391400" y="978492"/>
            <a:ext cx="1752600" cy="1752600"/>
            <a:chOff x="4320" y="2928"/>
            <a:chExt cx="1104" cy="1104"/>
          </a:xfrm>
        </p:grpSpPr>
        <p:sp>
          <p:nvSpPr>
            <p:cNvPr id="48195" name="AutoShape 67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CC0066">
                    <a:gamma/>
                    <a:tint val="38039"/>
                    <a:invGamma/>
                  </a:srgbClr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6000" b="1" i="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8190" name="WordArt 62"/>
            <p:cNvSpPr>
              <a:spLocks noChangeArrowheads="1" noChangeShapeType="1" noTextEdit="1"/>
            </p:cNvSpPr>
            <p:nvPr/>
          </p:nvSpPr>
          <p:spPr bwMode="auto">
            <a:xfrm>
              <a:off x="4560" y="3224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8197" name="WordArt 69"/>
          <p:cNvSpPr>
            <a:spLocks noChangeArrowheads="1" noChangeShapeType="1" noTextEdit="1"/>
          </p:cNvSpPr>
          <p:nvPr/>
        </p:nvSpPr>
        <p:spPr bwMode="auto">
          <a:xfrm>
            <a:off x="7958138" y="1552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48198" name="WordArt 70"/>
          <p:cNvSpPr>
            <a:spLocks noChangeArrowheads="1" noChangeShapeType="1" noTextEdit="1"/>
          </p:cNvSpPr>
          <p:nvPr/>
        </p:nvSpPr>
        <p:spPr bwMode="auto">
          <a:xfrm>
            <a:off x="7958138" y="1552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48199" name="WordArt 71"/>
          <p:cNvSpPr>
            <a:spLocks noChangeArrowheads="1" noChangeShapeType="1" noTextEdit="1"/>
          </p:cNvSpPr>
          <p:nvPr/>
        </p:nvSpPr>
        <p:spPr bwMode="auto">
          <a:xfrm>
            <a:off x="7962900" y="1524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48200" name="WordArt 72"/>
          <p:cNvSpPr>
            <a:spLocks noChangeArrowheads="1" noChangeShapeType="1" noTextEdit="1"/>
          </p:cNvSpPr>
          <p:nvPr/>
        </p:nvSpPr>
        <p:spPr bwMode="auto">
          <a:xfrm>
            <a:off x="7958138" y="1552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48201" name="WordArt 73"/>
          <p:cNvSpPr>
            <a:spLocks noChangeArrowheads="1" noChangeShapeType="1" noTextEdit="1"/>
          </p:cNvSpPr>
          <p:nvPr/>
        </p:nvSpPr>
        <p:spPr bwMode="auto">
          <a:xfrm>
            <a:off x="8005763" y="1581150"/>
            <a:ext cx="671512" cy="7143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48202" name="WordArt 74"/>
          <p:cNvSpPr>
            <a:spLocks noChangeArrowheads="1" noChangeShapeType="1" noTextEdit="1"/>
          </p:cNvSpPr>
          <p:nvPr/>
        </p:nvSpPr>
        <p:spPr bwMode="auto">
          <a:xfrm>
            <a:off x="7953376" y="160287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58627" y="1671935"/>
            <a:ext cx="111280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pc="0" dirty="0" err="1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cap="all" spc="0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4" name="WordArt 74">
            <a:extLst>
              <a:ext uri="{FF2B5EF4-FFF2-40B4-BE49-F238E27FC236}">
                <a16:creationId xmlns="" xmlns:a16="http://schemas.microsoft.com/office/drawing/2014/main" id="{2A58DF64-A00F-4784-A540-E3631270F6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24800" y="1543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55" name="WordArt 74">
            <a:extLst>
              <a:ext uri="{FF2B5EF4-FFF2-40B4-BE49-F238E27FC236}">
                <a16:creationId xmlns="" xmlns:a16="http://schemas.microsoft.com/office/drawing/2014/main" id="{18663698-C247-43E3-8C68-07479249D6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24800" y="1543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56" name="WordArt 74">
            <a:extLst>
              <a:ext uri="{FF2B5EF4-FFF2-40B4-BE49-F238E27FC236}">
                <a16:creationId xmlns="" xmlns:a16="http://schemas.microsoft.com/office/drawing/2014/main" id="{8EE691F7-724F-48AC-B8E4-7C2560F30C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24800" y="1543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58" name="WordArt 74">
            <a:extLst>
              <a:ext uri="{FF2B5EF4-FFF2-40B4-BE49-F238E27FC236}">
                <a16:creationId xmlns="" xmlns:a16="http://schemas.microsoft.com/office/drawing/2014/main" id="{2117A802-7D81-4FB4-AAB7-6631A24994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24800" y="1543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59" name="WordArt 74">
            <a:extLst>
              <a:ext uri="{FF2B5EF4-FFF2-40B4-BE49-F238E27FC236}">
                <a16:creationId xmlns="" xmlns:a16="http://schemas.microsoft.com/office/drawing/2014/main" id="{7689D776-8232-419E-903D-79F3E20744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43850" y="1543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19" name="WordArt 74">
            <a:extLst>
              <a:ext uri="{FF2B5EF4-FFF2-40B4-BE49-F238E27FC236}">
                <a16:creationId xmlns="" xmlns:a16="http://schemas.microsoft.com/office/drawing/2014/main" id="{74C99D09-22FA-418E-E005-4B8AE7ED06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00988" y="156351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</a:t>
            </a:r>
          </a:p>
        </p:txBody>
      </p:sp>
      <p:sp>
        <p:nvSpPr>
          <p:cNvPr id="20" name="WordArt 74">
            <a:extLst>
              <a:ext uri="{FF2B5EF4-FFF2-40B4-BE49-F238E27FC236}">
                <a16:creationId xmlns="" xmlns:a16="http://schemas.microsoft.com/office/drawing/2014/main" id="{6310EF4D-4D12-75E4-A571-C947C98E78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39088" y="153828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21" name="WordArt 74">
            <a:extLst>
              <a:ext uri="{FF2B5EF4-FFF2-40B4-BE49-F238E27FC236}">
                <a16:creationId xmlns="" xmlns:a16="http://schemas.microsoft.com/office/drawing/2014/main" id="{BB3BA2FC-5D50-FDFB-5842-FFDCE006E4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08132" y="153764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22" name="WordArt 74">
            <a:extLst>
              <a:ext uri="{FF2B5EF4-FFF2-40B4-BE49-F238E27FC236}">
                <a16:creationId xmlns="" xmlns:a16="http://schemas.microsoft.com/office/drawing/2014/main" id="{80E84839-3FCB-9B71-2B39-E31FCE4AB7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43850" y="15552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14</a:t>
            </a:r>
          </a:p>
        </p:txBody>
      </p:sp>
      <p:sp>
        <p:nvSpPr>
          <p:cNvPr id="23" name="WordArt 74">
            <a:extLst>
              <a:ext uri="{FF2B5EF4-FFF2-40B4-BE49-F238E27FC236}">
                <a16:creationId xmlns="" xmlns:a16="http://schemas.microsoft.com/office/drawing/2014/main" id="{BD942623-E7F6-B3FD-2821-8DE5422D13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00988" y="156622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15’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5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500"/>
                            </p:stCondLst>
                            <p:childTnLst>
                              <p:par>
                                <p:cTn id="1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0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0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9500"/>
                            </p:stCondLst>
                            <p:childTnLst>
                              <p:par>
                                <p:cTn id="1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48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4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4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8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48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4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4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48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48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4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4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500"/>
                                        <p:tgtEl>
                                          <p:spTgt spid="48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4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4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8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500"/>
                                        <p:tgtEl>
                                          <p:spTgt spid="48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4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4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3" dur="500"/>
                                        <p:tgtEl>
                                          <p:spTgt spid="481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4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1.85185E-6 L 4.16667E-6 -0.07222 " pathEditMode="relative" rAng="0" ptsTypes="AA">
                                      <p:cBhvr>
                                        <p:cTn id="2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15" grpId="0" animBg="1"/>
      <p:bldP spid="48159" grpId="0" animBg="1"/>
      <p:bldP spid="48159" grpId="1" animBg="1"/>
      <p:bldP spid="48160" grpId="0" animBg="1"/>
      <p:bldP spid="48197" grpId="0" animBg="1"/>
      <p:bldP spid="48197" grpId="1" animBg="1"/>
      <p:bldP spid="48198" grpId="0" animBg="1"/>
      <p:bldP spid="48198" grpId="1" animBg="1"/>
      <p:bldP spid="48199" grpId="0" animBg="1"/>
      <p:bldP spid="48199" grpId="1" animBg="1"/>
      <p:bldP spid="48200" grpId="0" animBg="1"/>
      <p:bldP spid="48200" grpId="1" animBg="1"/>
      <p:bldP spid="48201" grpId="0" animBg="1"/>
      <p:bldP spid="48201" grpId="1" animBg="1"/>
      <p:bldP spid="48202" grpId="0" animBg="1"/>
      <p:bldP spid="48202" grpId="1" animBg="1"/>
      <p:bldP spid="52" grpId="0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8" grpId="0" animBg="1"/>
      <p:bldP spid="58" grpId="1" animBg="1"/>
      <p:bldP spid="59" grpId="0" animBg="1"/>
      <p:bldP spid="59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789113" y="3048000"/>
            <a:ext cx="7291387" cy="914400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cằn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cỗi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474788" y="1389063"/>
            <a:ext cx="5999162" cy="10668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         Cây cối trên đất Cà Mau mọc ra sao?</a:t>
            </a:r>
            <a:endParaRPr lang="en-US" sz="1400" b="1" dirty="0"/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257175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 i="0">
                <a:latin typeface=".VnTime" pitchFamily="34" charset="0"/>
              </a:endParaRPr>
            </a:p>
          </p:txBody>
        </p:sp>
        <p:sp>
          <p:nvSpPr>
            <p:cNvPr id="48134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 i="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 i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710915" y="4309220"/>
            <a:ext cx="7369585" cy="914400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chòm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rặng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7013" y="320575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013" y="2983505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84213" y="3056530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 i="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90588" y="316924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3" y="454317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8963" y="4320925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65163" y="4416425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 i="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71538" y="450666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738650" y="5562600"/>
            <a:ext cx="7329150" cy="914400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3" y="582136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8963" y="5599113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65163" y="56721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 i="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871538" y="57848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48159" name="AutoShape 31"/>
          <p:cNvSpPr>
            <a:spLocks noChangeArrowheads="1"/>
          </p:cNvSpPr>
          <p:nvPr/>
        </p:nvSpPr>
        <p:spPr bwMode="auto">
          <a:xfrm>
            <a:off x="228600" y="990600"/>
            <a:ext cx="2152650" cy="1752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60" name="WordArt 32"/>
          <p:cNvSpPr>
            <a:spLocks noChangeArrowheads="1" noChangeShapeType="1" noTextEdit="1"/>
          </p:cNvSpPr>
          <p:nvPr/>
        </p:nvSpPr>
        <p:spPr bwMode="auto">
          <a:xfrm>
            <a:off x="939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75" name="Picture 47" descr="Picture1"/>
          <p:cNvPicPr>
            <a:picLocks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1588" y="769938"/>
            <a:ext cx="9144001" cy="93662"/>
          </a:xfrm>
          <a:prstGeom prst="rect">
            <a:avLst/>
          </a:prstGeom>
          <a:noFill/>
        </p:spPr>
      </p:pic>
      <p:pic>
        <p:nvPicPr>
          <p:cNvPr id="48179" name="Picture 5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66675" y="-157163"/>
            <a:ext cx="1652588" cy="1676401"/>
          </a:xfrm>
          <a:prstGeom prst="rect">
            <a:avLst/>
          </a:prstGeom>
          <a:noFill/>
        </p:spPr>
      </p:pic>
      <p:grpSp>
        <p:nvGrpSpPr>
          <p:cNvPr id="16" name="Group 68"/>
          <p:cNvGrpSpPr>
            <a:grpSpLocks/>
          </p:cNvGrpSpPr>
          <p:nvPr/>
        </p:nvGrpSpPr>
        <p:grpSpPr bwMode="auto">
          <a:xfrm>
            <a:off x="7327900" y="1182563"/>
            <a:ext cx="1752600" cy="1752600"/>
            <a:chOff x="4320" y="2928"/>
            <a:chExt cx="1104" cy="1104"/>
          </a:xfrm>
        </p:grpSpPr>
        <p:sp>
          <p:nvSpPr>
            <p:cNvPr id="48195" name="AutoShape 67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CC0066">
                    <a:gamma/>
                    <a:tint val="38039"/>
                    <a:invGamma/>
                  </a:srgbClr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6000" b="1" i="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8190" name="WordArt 62"/>
            <p:cNvSpPr>
              <a:spLocks noChangeArrowheads="1" noChangeShapeType="1" noTextEdit="1"/>
            </p:cNvSpPr>
            <p:nvPr/>
          </p:nvSpPr>
          <p:spPr bwMode="auto">
            <a:xfrm>
              <a:off x="4560" y="3224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8197" name="WordArt 69"/>
          <p:cNvSpPr>
            <a:spLocks noChangeArrowheads="1" noChangeShapeType="1" noTextEdit="1"/>
          </p:cNvSpPr>
          <p:nvPr/>
        </p:nvSpPr>
        <p:spPr bwMode="auto">
          <a:xfrm>
            <a:off x="7958138" y="1552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48198" name="WordArt 70"/>
          <p:cNvSpPr>
            <a:spLocks noChangeArrowheads="1" noChangeShapeType="1" noTextEdit="1"/>
          </p:cNvSpPr>
          <p:nvPr/>
        </p:nvSpPr>
        <p:spPr bwMode="auto">
          <a:xfrm>
            <a:off x="7958138" y="1552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48199" name="WordArt 71"/>
          <p:cNvSpPr>
            <a:spLocks noChangeArrowheads="1" noChangeShapeType="1" noTextEdit="1"/>
          </p:cNvSpPr>
          <p:nvPr/>
        </p:nvSpPr>
        <p:spPr bwMode="auto">
          <a:xfrm>
            <a:off x="7962900" y="1524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48200" name="WordArt 72"/>
          <p:cNvSpPr>
            <a:spLocks noChangeArrowheads="1" noChangeShapeType="1" noTextEdit="1"/>
          </p:cNvSpPr>
          <p:nvPr/>
        </p:nvSpPr>
        <p:spPr bwMode="auto">
          <a:xfrm>
            <a:off x="7958138" y="1552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48201" name="WordArt 73"/>
          <p:cNvSpPr>
            <a:spLocks noChangeArrowheads="1" noChangeShapeType="1" noTextEdit="1"/>
          </p:cNvSpPr>
          <p:nvPr/>
        </p:nvSpPr>
        <p:spPr bwMode="auto">
          <a:xfrm>
            <a:off x="8005763" y="1581150"/>
            <a:ext cx="671512" cy="7143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48202" name="WordArt 74"/>
          <p:cNvSpPr>
            <a:spLocks noChangeArrowheads="1" noChangeShapeType="1" noTextEdit="1"/>
          </p:cNvSpPr>
          <p:nvPr/>
        </p:nvSpPr>
        <p:spPr bwMode="auto">
          <a:xfrm>
            <a:off x="7953376" y="160287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52" name="Rectangle 51"/>
          <p:cNvSpPr/>
          <p:nvPr/>
        </p:nvSpPr>
        <p:spPr>
          <a:xfrm>
            <a:off x="838200" y="1671935"/>
            <a:ext cx="95365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pc="0" dirty="0" err="1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Câu</a:t>
            </a:r>
            <a:r>
              <a:rPr lang="en-US" sz="2400" b="1" cap="all" spc="0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400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en-US" sz="24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4" name="WordArt 74">
            <a:extLst>
              <a:ext uri="{FF2B5EF4-FFF2-40B4-BE49-F238E27FC236}">
                <a16:creationId xmlns="" xmlns:a16="http://schemas.microsoft.com/office/drawing/2014/main" id="{2A58DF64-A00F-4784-A540-E3631270F6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24800" y="1543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55" name="WordArt 74">
            <a:extLst>
              <a:ext uri="{FF2B5EF4-FFF2-40B4-BE49-F238E27FC236}">
                <a16:creationId xmlns="" xmlns:a16="http://schemas.microsoft.com/office/drawing/2014/main" id="{18663698-C247-43E3-8C68-07479249D6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24800" y="1543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56" name="WordArt 74">
            <a:extLst>
              <a:ext uri="{FF2B5EF4-FFF2-40B4-BE49-F238E27FC236}">
                <a16:creationId xmlns="" xmlns:a16="http://schemas.microsoft.com/office/drawing/2014/main" id="{8EE691F7-724F-48AC-B8E4-7C2560F30C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24800" y="1543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58" name="WordArt 74">
            <a:extLst>
              <a:ext uri="{FF2B5EF4-FFF2-40B4-BE49-F238E27FC236}">
                <a16:creationId xmlns="" xmlns:a16="http://schemas.microsoft.com/office/drawing/2014/main" id="{2117A802-7D81-4FB4-AAB7-6631A24994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24800" y="1543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59" name="WordArt 74">
            <a:extLst>
              <a:ext uri="{FF2B5EF4-FFF2-40B4-BE49-F238E27FC236}">
                <a16:creationId xmlns="" xmlns:a16="http://schemas.microsoft.com/office/drawing/2014/main" id="{7689D776-8232-419E-903D-79F3E20744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09286" y="1583447"/>
            <a:ext cx="610418" cy="7311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17" name="WordArt 74">
            <a:extLst>
              <a:ext uri="{FF2B5EF4-FFF2-40B4-BE49-F238E27FC236}">
                <a16:creationId xmlns="" xmlns:a16="http://schemas.microsoft.com/office/drawing/2014/main" id="{DDB0E9BD-6424-8F27-D13A-C9758298BE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3261" y="1541148"/>
            <a:ext cx="610418" cy="7311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</a:t>
            </a:r>
          </a:p>
        </p:txBody>
      </p:sp>
      <p:sp>
        <p:nvSpPr>
          <p:cNvPr id="18" name="WordArt 74">
            <a:extLst>
              <a:ext uri="{FF2B5EF4-FFF2-40B4-BE49-F238E27FC236}">
                <a16:creationId xmlns="" xmlns:a16="http://schemas.microsoft.com/office/drawing/2014/main" id="{0F661872-07E8-C1B2-498B-A8B0F8E632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31491" y="1539131"/>
            <a:ext cx="610418" cy="7285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19" name="WordArt 74">
            <a:extLst>
              <a:ext uri="{FF2B5EF4-FFF2-40B4-BE49-F238E27FC236}">
                <a16:creationId xmlns="" xmlns:a16="http://schemas.microsoft.com/office/drawing/2014/main" id="{DE7785BB-A3D5-E8CC-CD8D-0D487AC32D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53019" y="1518674"/>
            <a:ext cx="610418" cy="7285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20" name="WordArt 74">
            <a:extLst>
              <a:ext uri="{FF2B5EF4-FFF2-40B4-BE49-F238E27FC236}">
                <a16:creationId xmlns="" xmlns:a16="http://schemas.microsoft.com/office/drawing/2014/main" id="{931E6DE2-60C3-630A-F94D-6856A2B2B3D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82337" y="1576454"/>
            <a:ext cx="539748" cy="7285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14</a:t>
            </a:r>
          </a:p>
        </p:txBody>
      </p:sp>
      <p:sp>
        <p:nvSpPr>
          <p:cNvPr id="21" name="WordArt 74">
            <a:extLst>
              <a:ext uri="{FF2B5EF4-FFF2-40B4-BE49-F238E27FC236}">
                <a16:creationId xmlns="" xmlns:a16="http://schemas.microsoft.com/office/drawing/2014/main" id="{7C8C4ECD-BC65-63BA-E708-6701D54EC7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33407" y="1576453"/>
            <a:ext cx="539748" cy="7285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1710915" y="4320925"/>
            <a:ext cx="7369585" cy="9144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chòm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rặng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22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484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0"/>
                            </p:stCondLst>
                            <p:childTnLst>
                              <p:par>
                                <p:cTn id="1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000"/>
                            </p:stCondLst>
                            <p:childTnLst>
                              <p:par>
                                <p:cTn id="1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7500"/>
                            </p:stCondLst>
                            <p:childTnLst>
                              <p:par>
                                <p:cTn id="1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000"/>
                            </p:stCondLst>
                            <p:childTnLst>
                              <p:par>
                                <p:cTn id="1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8500"/>
                            </p:stCondLst>
                            <p:childTnLst>
                              <p:par>
                                <p:cTn id="1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9000"/>
                            </p:stCondLst>
                            <p:childTnLst>
                              <p:par>
                                <p:cTn id="1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9500"/>
                            </p:stCondLst>
                            <p:childTnLst>
                              <p:par>
                                <p:cTn id="1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48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4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4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48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8" dur="500"/>
                                        <p:tgtEl>
                                          <p:spTgt spid="48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4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4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48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8" dur="500"/>
                                        <p:tgtEl>
                                          <p:spTgt spid="48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4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4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4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8" dur="500"/>
                                        <p:tgtEl>
                                          <p:spTgt spid="48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4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4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48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8" dur="500"/>
                                        <p:tgtEl>
                                          <p:spTgt spid="48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4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4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4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5500"/>
                            </p:stCondLst>
                            <p:childTnLst>
                              <p:par>
                                <p:cTn id="2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8" dur="500"/>
                                        <p:tgtEl>
                                          <p:spTgt spid="481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6000"/>
                            </p:stCondLst>
                            <p:childTnLst>
                              <p:par>
                                <p:cTn id="2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4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6500"/>
                            </p:stCondLst>
                            <p:childTnLst>
                              <p:par>
                                <p:cTn id="2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2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2.59259E-6 L -4.16667E-6 -0.07222 " pathEditMode="relative" rAng="0" ptsTypes="AA">
                                      <p:cBhvr>
                                        <p:cTn id="2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6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2.59259E-6 L -4.16667E-6 -0.07222 " pathEditMode="relative" rAng="0" ptsTypes="AA">
                                      <p:cBhvr>
                                        <p:cTn id="26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15" grpId="0" animBg="1"/>
      <p:bldP spid="48159" grpId="0" animBg="1"/>
      <p:bldP spid="48159" grpId="1" animBg="1"/>
      <p:bldP spid="48160" grpId="0" animBg="1"/>
      <p:bldP spid="48197" grpId="0" animBg="1"/>
      <p:bldP spid="48197" grpId="1" animBg="1"/>
      <p:bldP spid="48198" grpId="0" animBg="1"/>
      <p:bldP spid="48198" grpId="1" animBg="1"/>
      <p:bldP spid="48199" grpId="0" animBg="1"/>
      <p:bldP spid="48199" grpId="1" animBg="1"/>
      <p:bldP spid="48200" grpId="0" animBg="1"/>
      <p:bldP spid="48200" grpId="1" animBg="1"/>
      <p:bldP spid="48201" grpId="0" animBg="1"/>
      <p:bldP spid="48201" grpId="1" animBg="1"/>
      <p:bldP spid="48202" grpId="0" animBg="1"/>
      <p:bldP spid="48202" grpId="1" animBg="1"/>
      <p:bldP spid="52" grpId="0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8" grpId="0" animBg="1"/>
      <p:bldP spid="58" grpId="1" animBg="1"/>
      <p:bldP spid="59" grpId="0" animBg="1"/>
      <p:bldP spid="59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47" grpId="0" animBg="1"/>
      <p:bldP spid="4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4267200" cy="33844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6842"/>
            <a:ext cx="4495800" cy="3359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82034"/>
            <a:ext cx="4495800" cy="3047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733799"/>
            <a:ext cx="4267200" cy="289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2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474788" y="1389063"/>
            <a:ext cx="5999162" cy="10668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FF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4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pt-BR" sz="2400" b="1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Cà Mau dựng nhà </a:t>
            </a:r>
            <a:r>
              <a:rPr lang="pt-BR" sz="2400" b="1" i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</a:t>
            </a:r>
            <a:r>
              <a:rPr lang="pt-BR" sz="2400" b="1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nào?</a:t>
            </a:r>
            <a:endParaRPr lang="en-US" sz="2400" b="1" i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257175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 i="0">
                <a:latin typeface=".VnTime" pitchFamily="34" charset="0"/>
              </a:endParaRPr>
            </a:p>
          </p:txBody>
        </p:sp>
        <p:sp>
          <p:nvSpPr>
            <p:cNvPr id="48134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 i="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 i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808163" y="2806700"/>
            <a:ext cx="7183437" cy="1079500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đước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hangingPunct="0"/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kia,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đước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endParaRPr lang="en-US" sz="2200" b="1" i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7013" y="320575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013" y="2983505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84213" y="3056530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 i="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90588" y="316924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789113" y="4203108"/>
            <a:ext cx="7244791" cy="1079500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đước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3" y="460216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8963" y="4379913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65163" y="4492625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 i="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71538" y="45656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789113" y="5574708"/>
            <a:ext cx="7244791" cy="1079500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đước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3" y="597376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8963" y="5751513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65163" y="5864225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 i="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871538" y="59372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48159" name="AutoShape 31"/>
          <p:cNvSpPr>
            <a:spLocks noChangeArrowheads="1"/>
          </p:cNvSpPr>
          <p:nvPr/>
        </p:nvSpPr>
        <p:spPr bwMode="auto">
          <a:xfrm>
            <a:off x="228600" y="990600"/>
            <a:ext cx="2152650" cy="1752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60" name="WordArt 32"/>
          <p:cNvSpPr>
            <a:spLocks noChangeArrowheads="1" noChangeShapeType="1" noTextEdit="1"/>
          </p:cNvSpPr>
          <p:nvPr/>
        </p:nvSpPr>
        <p:spPr bwMode="auto">
          <a:xfrm>
            <a:off x="939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75" name="Picture 47" descr="Picture1"/>
          <p:cNvPicPr>
            <a:picLocks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1588" y="769938"/>
            <a:ext cx="9144001" cy="93662"/>
          </a:xfrm>
          <a:prstGeom prst="rect">
            <a:avLst/>
          </a:prstGeom>
          <a:noFill/>
        </p:spPr>
      </p:pic>
      <p:pic>
        <p:nvPicPr>
          <p:cNvPr id="48179" name="Picture 5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66675" y="-157163"/>
            <a:ext cx="1652588" cy="1676401"/>
          </a:xfrm>
          <a:prstGeom prst="rect">
            <a:avLst/>
          </a:prstGeom>
          <a:noFill/>
        </p:spPr>
      </p:pic>
      <p:grpSp>
        <p:nvGrpSpPr>
          <p:cNvPr id="16" name="Group 68"/>
          <p:cNvGrpSpPr>
            <a:grpSpLocks/>
          </p:cNvGrpSpPr>
          <p:nvPr/>
        </p:nvGrpSpPr>
        <p:grpSpPr bwMode="auto">
          <a:xfrm>
            <a:off x="7391400" y="978492"/>
            <a:ext cx="1752600" cy="1752600"/>
            <a:chOff x="4320" y="2928"/>
            <a:chExt cx="1104" cy="1104"/>
          </a:xfrm>
        </p:grpSpPr>
        <p:sp>
          <p:nvSpPr>
            <p:cNvPr id="48195" name="AutoShape 67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CC0066">
                    <a:gamma/>
                    <a:tint val="38039"/>
                    <a:invGamma/>
                  </a:srgbClr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6000" b="1" i="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8190" name="WordArt 62"/>
            <p:cNvSpPr>
              <a:spLocks noChangeArrowheads="1" noChangeShapeType="1" noTextEdit="1"/>
            </p:cNvSpPr>
            <p:nvPr/>
          </p:nvSpPr>
          <p:spPr bwMode="auto">
            <a:xfrm>
              <a:off x="4560" y="3224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8197" name="WordArt 69"/>
          <p:cNvSpPr>
            <a:spLocks noChangeArrowheads="1" noChangeShapeType="1" noTextEdit="1"/>
          </p:cNvSpPr>
          <p:nvPr/>
        </p:nvSpPr>
        <p:spPr bwMode="auto">
          <a:xfrm>
            <a:off x="7958138" y="1552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48198" name="WordArt 70"/>
          <p:cNvSpPr>
            <a:spLocks noChangeArrowheads="1" noChangeShapeType="1" noTextEdit="1"/>
          </p:cNvSpPr>
          <p:nvPr/>
        </p:nvSpPr>
        <p:spPr bwMode="auto">
          <a:xfrm>
            <a:off x="7958138" y="1552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48199" name="WordArt 71"/>
          <p:cNvSpPr>
            <a:spLocks noChangeArrowheads="1" noChangeShapeType="1" noTextEdit="1"/>
          </p:cNvSpPr>
          <p:nvPr/>
        </p:nvSpPr>
        <p:spPr bwMode="auto">
          <a:xfrm>
            <a:off x="7962900" y="1524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48200" name="WordArt 72"/>
          <p:cNvSpPr>
            <a:spLocks noChangeArrowheads="1" noChangeShapeType="1" noTextEdit="1"/>
          </p:cNvSpPr>
          <p:nvPr/>
        </p:nvSpPr>
        <p:spPr bwMode="auto">
          <a:xfrm>
            <a:off x="7958138" y="1552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48201" name="WordArt 73"/>
          <p:cNvSpPr>
            <a:spLocks noChangeArrowheads="1" noChangeShapeType="1" noTextEdit="1"/>
          </p:cNvSpPr>
          <p:nvPr/>
        </p:nvSpPr>
        <p:spPr bwMode="auto">
          <a:xfrm>
            <a:off x="8005763" y="1581150"/>
            <a:ext cx="671512" cy="7143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48202" name="WordArt 74"/>
          <p:cNvSpPr>
            <a:spLocks noChangeArrowheads="1" noChangeShapeType="1" noTextEdit="1"/>
          </p:cNvSpPr>
          <p:nvPr/>
        </p:nvSpPr>
        <p:spPr bwMode="auto">
          <a:xfrm>
            <a:off x="7953376" y="160287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73054" y="1671935"/>
            <a:ext cx="108395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pc="0" dirty="0" err="1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cap="all" spc="0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54" name="WordArt 74">
            <a:extLst>
              <a:ext uri="{FF2B5EF4-FFF2-40B4-BE49-F238E27FC236}">
                <a16:creationId xmlns="" xmlns:a16="http://schemas.microsoft.com/office/drawing/2014/main" id="{2A58DF64-A00F-4784-A540-E3631270F6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24800" y="1543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55" name="WordArt 74">
            <a:extLst>
              <a:ext uri="{FF2B5EF4-FFF2-40B4-BE49-F238E27FC236}">
                <a16:creationId xmlns="" xmlns:a16="http://schemas.microsoft.com/office/drawing/2014/main" id="{18663698-C247-43E3-8C68-07479249D6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24800" y="1543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56" name="WordArt 74">
            <a:extLst>
              <a:ext uri="{FF2B5EF4-FFF2-40B4-BE49-F238E27FC236}">
                <a16:creationId xmlns="" xmlns:a16="http://schemas.microsoft.com/office/drawing/2014/main" id="{8EE691F7-724F-48AC-B8E4-7C2560F30C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24800" y="1543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58" name="WordArt 74">
            <a:extLst>
              <a:ext uri="{FF2B5EF4-FFF2-40B4-BE49-F238E27FC236}">
                <a16:creationId xmlns="" xmlns:a16="http://schemas.microsoft.com/office/drawing/2014/main" id="{2117A802-7D81-4FB4-AAB7-6631A24994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24800" y="1543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59" name="WordArt 74">
            <a:extLst>
              <a:ext uri="{FF2B5EF4-FFF2-40B4-BE49-F238E27FC236}">
                <a16:creationId xmlns="" xmlns:a16="http://schemas.microsoft.com/office/drawing/2014/main" id="{7689D776-8232-419E-903D-79F3E20744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43850" y="1543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19" name="WordArt 74">
            <a:extLst>
              <a:ext uri="{FF2B5EF4-FFF2-40B4-BE49-F238E27FC236}">
                <a16:creationId xmlns="" xmlns:a16="http://schemas.microsoft.com/office/drawing/2014/main" id="{74C99D09-22FA-418E-E005-4B8AE7ED06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00988" y="156351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</a:t>
            </a:r>
          </a:p>
        </p:txBody>
      </p:sp>
      <p:sp>
        <p:nvSpPr>
          <p:cNvPr id="20" name="WordArt 74">
            <a:extLst>
              <a:ext uri="{FF2B5EF4-FFF2-40B4-BE49-F238E27FC236}">
                <a16:creationId xmlns="" xmlns:a16="http://schemas.microsoft.com/office/drawing/2014/main" id="{6310EF4D-4D12-75E4-A571-C947C98E78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39088" y="153828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21" name="WordArt 74">
            <a:extLst>
              <a:ext uri="{FF2B5EF4-FFF2-40B4-BE49-F238E27FC236}">
                <a16:creationId xmlns="" xmlns:a16="http://schemas.microsoft.com/office/drawing/2014/main" id="{BB3BA2FC-5D50-FDFB-5842-FFDCE006E4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08132" y="153764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22" name="WordArt 74">
            <a:extLst>
              <a:ext uri="{FF2B5EF4-FFF2-40B4-BE49-F238E27FC236}">
                <a16:creationId xmlns="" xmlns:a16="http://schemas.microsoft.com/office/drawing/2014/main" id="{80E84839-3FCB-9B71-2B39-E31FCE4AB7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43850" y="15552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14</a:t>
            </a:r>
          </a:p>
        </p:txBody>
      </p:sp>
      <p:sp>
        <p:nvSpPr>
          <p:cNvPr id="23" name="WordArt 74">
            <a:extLst>
              <a:ext uri="{FF2B5EF4-FFF2-40B4-BE49-F238E27FC236}">
                <a16:creationId xmlns="" xmlns:a16="http://schemas.microsoft.com/office/drawing/2014/main" id="{BD942623-E7F6-B3FD-2821-8DE5422D13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00988" y="156622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995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5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500"/>
                            </p:stCondLst>
                            <p:childTnLst>
                              <p:par>
                                <p:cTn id="1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0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0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9500"/>
                            </p:stCondLst>
                            <p:childTnLst>
                              <p:par>
                                <p:cTn id="1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48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4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4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8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48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4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4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48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48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4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4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500"/>
                                        <p:tgtEl>
                                          <p:spTgt spid="48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4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4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8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500"/>
                                        <p:tgtEl>
                                          <p:spTgt spid="48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4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4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3" dur="500"/>
                                        <p:tgtEl>
                                          <p:spTgt spid="481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4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6 -2.96296E-6 L -1.38889E-6 -0.07222 " pathEditMode="relative" rAng="0" ptsTypes="AA">
                                      <p:cBhvr>
                                        <p:cTn id="2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15" grpId="0" animBg="1"/>
      <p:bldP spid="48159" grpId="0" animBg="1"/>
      <p:bldP spid="48159" grpId="1" animBg="1"/>
      <p:bldP spid="48160" grpId="0" animBg="1"/>
      <p:bldP spid="48197" grpId="0" animBg="1"/>
      <p:bldP spid="48197" grpId="1" animBg="1"/>
      <p:bldP spid="48198" grpId="0" animBg="1"/>
      <p:bldP spid="48198" grpId="1" animBg="1"/>
      <p:bldP spid="48199" grpId="0" animBg="1"/>
      <p:bldP spid="48199" grpId="1" animBg="1"/>
      <p:bldP spid="48200" grpId="0" animBg="1"/>
      <p:bldP spid="48200" grpId="1" animBg="1"/>
      <p:bldP spid="48201" grpId="0" animBg="1"/>
      <p:bldP spid="48201" grpId="1" animBg="1"/>
      <p:bldP spid="48202" grpId="0" animBg="1"/>
      <p:bldP spid="48202" grpId="1" animBg="1"/>
      <p:bldP spid="52" grpId="0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8" grpId="0" animBg="1"/>
      <p:bldP spid="58" grpId="1" animBg="1"/>
      <p:bldP spid="59" grpId="0" animBg="1"/>
      <p:bldP spid="59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BAB9A5F4-85B4-FB82-202B-7AF0E91A55F9}"/>
              </a:ext>
            </a:extLst>
          </p:cNvPr>
          <p:cNvSpPr txBox="1">
            <a:spLocks/>
          </p:cNvSpPr>
          <p:nvPr/>
        </p:nvSpPr>
        <p:spPr>
          <a:xfrm>
            <a:off x="526488" y="6096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Mau</a:t>
            </a:r>
          </a:p>
        </p:txBody>
      </p:sp>
      <p:pic>
        <p:nvPicPr>
          <p:cNvPr id="5" name="图片 13">
            <a:extLst>
              <a:ext uri="{FF2B5EF4-FFF2-40B4-BE49-F238E27FC236}">
                <a16:creationId xmlns="" xmlns:a16="http://schemas.microsoft.com/office/drawing/2014/main" id="{C2121E64-B43C-419A-A9F4-CB4C77258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200"/>
            <a:ext cx="4953000" cy="426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468" y="1582947"/>
            <a:ext cx="3810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6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474788" y="1389063"/>
            <a:ext cx="5999162" cy="10668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FF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pt-BR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pt-BR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Cà Mau có tính cách </a:t>
            </a:r>
          </a:p>
          <a:p>
            <a:pPr algn="ctr"/>
            <a:r>
              <a:rPr lang="pt-BR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thế nào?</a:t>
            </a:r>
            <a:endParaRPr lang="en-US" sz="2400" b="1" i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257175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 i="0">
                <a:latin typeface=".VnTime" pitchFamily="34" charset="0"/>
              </a:endParaRPr>
            </a:p>
          </p:txBody>
        </p:sp>
        <p:sp>
          <p:nvSpPr>
            <p:cNvPr id="48134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 i="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 i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808163" y="2806700"/>
            <a:ext cx="7183437" cy="978492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pt-BR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dân Cà Mau thông minh, giàu nghị lực, </a:t>
            </a:r>
          </a:p>
          <a:p>
            <a:pPr algn="ctr" eaLnBrk="0" hangingPunct="0"/>
            <a:r>
              <a:rPr lang="pt-BR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tinh thần thượng võ, thích kể và thích nghe những </a:t>
            </a:r>
          </a:p>
          <a:p>
            <a:pPr algn="ctr" eaLnBrk="0" hangingPunct="0"/>
            <a:r>
              <a:rPr lang="pt-BR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kì lạ về sức mạnh và trí thông minh của con người.</a:t>
            </a:r>
            <a:endParaRPr lang="en-US" sz="2200" b="1" i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7013" y="320575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013" y="2983505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84213" y="3056530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 i="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90588" y="316924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789113" y="4279308"/>
            <a:ext cx="7244791" cy="978492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Mau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hangingPunct="0"/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3" y="467836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8963" y="4456113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65163" y="45291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 i="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36613" y="45989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789113" y="5650908"/>
            <a:ext cx="7244791" cy="978492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Mau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3" y="604996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8963" y="5827713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65163" y="5940425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 i="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871538" y="6013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48159" name="AutoShape 31"/>
          <p:cNvSpPr>
            <a:spLocks noChangeArrowheads="1"/>
          </p:cNvSpPr>
          <p:nvPr/>
        </p:nvSpPr>
        <p:spPr bwMode="auto">
          <a:xfrm>
            <a:off x="228600" y="990600"/>
            <a:ext cx="2152650" cy="1752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60" name="WordArt 32"/>
          <p:cNvSpPr>
            <a:spLocks noChangeArrowheads="1" noChangeShapeType="1" noTextEdit="1"/>
          </p:cNvSpPr>
          <p:nvPr/>
        </p:nvSpPr>
        <p:spPr bwMode="auto">
          <a:xfrm>
            <a:off x="939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75" name="Picture 47" descr="Picture1"/>
          <p:cNvPicPr>
            <a:picLocks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1588" y="769938"/>
            <a:ext cx="9144001" cy="93662"/>
          </a:xfrm>
          <a:prstGeom prst="rect">
            <a:avLst/>
          </a:prstGeom>
          <a:noFill/>
        </p:spPr>
      </p:pic>
      <p:pic>
        <p:nvPicPr>
          <p:cNvPr id="48179" name="Picture 5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66675" y="-157163"/>
            <a:ext cx="1652588" cy="1676401"/>
          </a:xfrm>
          <a:prstGeom prst="rect">
            <a:avLst/>
          </a:prstGeom>
          <a:noFill/>
        </p:spPr>
      </p:pic>
      <p:grpSp>
        <p:nvGrpSpPr>
          <p:cNvPr id="16" name="Group 68"/>
          <p:cNvGrpSpPr>
            <a:grpSpLocks/>
          </p:cNvGrpSpPr>
          <p:nvPr/>
        </p:nvGrpSpPr>
        <p:grpSpPr bwMode="auto">
          <a:xfrm>
            <a:off x="7391400" y="978492"/>
            <a:ext cx="1752600" cy="1752600"/>
            <a:chOff x="4320" y="2928"/>
            <a:chExt cx="1104" cy="1104"/>
          </a:xfrm>
        </p:grpSpPr>
        <p:sp>
          <p:nvSpPr>
            <p:cNvPr id="48195" name="AutoShape 67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CC0066">
                    <a:gamma/>
                    <a:tint val="38039"/>
                    <a:invGamma/>
                  </a:srgbClr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6000" b="1" i="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8190" name="WordArt 62"/>
            <p:cNvSpPr>
              <a:spLocks noChangeArrowheads="1" noChangeShapeType="1" noTextEdit="1"/>
            </p:cNvSpPr>
            <p:nvPr/>
          </p:nvSpPr>
          <p:spPr bwMode="auto">
            <a:xfrm>
              <a:off x="4560" y="3224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8197" name="WordArt 69"/>
          <p:cNvSpPr>
            <a:spLocks noChangeArrowheads="1" noChangeShapeType="1" noTextEdit="1"/>
          </p:cNvSpPr>
          <p:nvPr/>
        </p:nvSpPr>
        <p:spPr bwMode="auto">
          <a:xfrm>
            <a:off x="7958138" y="1552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48198" name="WordArt 70"/>
          <p:cNvSpPr>
            <a:spLocks noChangeArrowheads="1" noChangeShapeType="1" noTextEdit="1"/>
          </p:cNvSpPr>
          <p:nvPr/>
        </p:nvSpPr>
        <p:spPr bwMode="auto">
          <a:xfrm>
            <a:off x="7958138" y="1552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48199" name="WordArt 71"/>
          <p:cNvSpPr>
            <a:spLocks noChangeArrowheads="1" noChangeShapeType="1" noTextEdit="1"/>
          </p:cNvSpPr>
          <p:nvPr/>
        </p:nvSpPr>
        <p:spPr bwMode="auto">
          <a:xfrm>
            <a:off x="7962900" y="1524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48200" name="WordArt 72"/>
          <p:cNvSpPr>
            <a:spLocks noChangeArrowheads="1" noChangeShapeType="1" noTextEdit="1"/>
          </p:cNvSpPr>
          <p:nvPr/>
        </p:nvSpPr>
        <p:spPr bwMode="auto">
          <a:xfrm>
            <a:off x="7958138" y="1552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48201" name="WordArt 73"/>
          <p:cNvSpPr>
            <a:spLocks noChangeArrowheads="1" noChangeShapeType="1" noTextEdit="1"/>
          </p:cNvSpPr>
          <p:nvPr/>
        </p:nvSpPr>
        <p:spPr bwMode="auto">
          <a:xfrm>
            <a:off x="8005763" y="1581150"/>
            <a:ext cx="671512" cy="7143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48202" name="WordArt 74"/>
          <p:cNvSpPr>
            <a:spLocks noChangeArrowheads="1" noChangeShapeType="1" noTextEdit="1"/>
          </p:cNvSpPr>
          <p:nvPr/>
        </p:nvSpPr>
        <p:spPr bwMode="auto">
          <a:xfrm>
            <a:off x="7953376" y="160287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73054" y="1671935"/>
            <a:ext cx="108395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pc="0" dirty="0" err="1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cap="all" spc="0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54" name="WordArt 74">
            <a:extLst>
              <a:ext uri="{FF2B5EF4-FFF2-40B4-BE49-F238E27FC236}">
                <a16:creationId xmlns="" xmlns:a16="http://schemas.microsoft.com/office/drawing/2014/main" id="{2A58DF64-A00F-4784-A540-E3631270F6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24800" y="1543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55" name="WordArt 74">
            <a:extLst>
              <a:ext uri="{FF2B5EF4-FFF2-40B4-BE49-F238E27FC236}">
                <a16:creationId xmlns="" xmlns:a16="http://schemas.microsoft.com/office/drawing/2014/main" id="{18663698-C247-43E3-8C68-07479249D6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24800" y="1543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56" name="WordArt 74">
            <a:extLst>
              <a:ext uri="{FF2B5EF4-FFF2-40B4-BE49-F238E27FC236}">
                <a16:creationId xmlns="" xmlns:a16="http://schemas.microsoft.com/office/drawing/2014/main" id="{8EE691F7-724F-48AC-B8E4-7C2560F30C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24800" y="1543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58" name="WordArt 74">
            <a:extLst>
              <a:ext uri="{FF2B5EF4-FFF2-40B4-BE49-F238E27FC236}">
                <a16:creationId xmlns="" xmlns:a16="http://schemas.microsoft.com/office/drawing/2014/main" id="{2117A802-7D81-4FB4-AAB7-6631A24994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24800" y="1543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59" name="WordArt 74">
            <a:extLst>
              <a:ext uri="{FF2B5EF4-FFF2-40B4-BE49-F238E27FC236}">
                <a16:creationId xmlns="" xmlns:a16="http://schemas.microsoft.com/office/drawing/2014/main" id="{7689D776-8232-419E-903D-79F3E20744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43850" y="1543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19" name="WordArt 74">
            <a:extLst>
              <a:ext uri="{FF2B5EF4-FFF2-40B4-BE49-F238E27FC236}">
                <a16:creationId xmlns="" xmlns:a16="http://schemas.microsoft.com/office/drawing/2014/main" id="{74C99D09-22FA-418E-E005-4B8AE7ED06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00988" y="156351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</a:t>
            </a:r>
          </a:p>
        </p:txBody>
      </p:sp>
      <p:sp>
        <p:nvSpPr>
          <p:cNvPr id="20" name="WordArt 74">
            <a:extLst>
              <a:ext uri="{FF2B5EF4-FFF2-40B4-BE49-F238E27FC236}">
                <a16:creationId xmlns="" xmlns:a16="http://schemas.microsoft.com/office/drawing/2014/main" id="{6310EF4D-4D12-75E4-A571-C947C98E78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39088" y="153828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21" name="WordArt 74">
            <a:extLst>
              <a:ext uri="{FF2B5EF4-FFF2-40B4-BE49-F238E27FC236}">
                <a16:creationId xmlns="" xmlns:a16="http://schemas.microsoft.com/office/drawing/2014/main" id="{BB3BA2FC-5D50-FDFB-5842-FFDCE006E4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08132" y="153764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22" name="WordArt 74">
            <a:extLst>
              <a:ext uri="{FF2B5EF4-FFF2-40B4-BE49-F238E27FC236}">
                <a16:creationId xmlns="" xmlns:a16="http://schemas.microsoft.com/office/drawing/2014/main" id="{80E84839-3FCB-9B71-2B39-E31FCE4AB7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43850" y="15552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14</a:t>
            </a:r>
          </a:p>
        </p:txBody>
      </p:sp>
      <p:sp>
        <p:nvSpPr>
          <p:cNvPr id="23" name="WordArt 74">
            <a:extLst>
              <a:ext uri="{FF2B5EF4-FFF2-40B4-BE49-F238E27FC236}">
                <a16:creationId xmlns="" xmlns:a16="http://schemas.microsoft.com/office/drawing/2014/main" id="{BD942623-E7F6-B3FD-2821-8DE5422D13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34552" y="154300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15’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221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5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500"/>
                            </p:stCondLst>
                            <p:childTnLst>
                              <p:par>
                                <p:cTn id="1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0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0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9500"/>
                            </p:stCondLst>
                            <p:childTnLst>
                              <p:par>
                                <p:cTn id="1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48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4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4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8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48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4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4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48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48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4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4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500"/>
                                        <p:tgtEl>
                                          <p:spTgt spid="48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4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4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8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500"/>
                                        <p:tgtEl>
                                          <p:spTgt spid="48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4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4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3" dur="500"/>
                                        <p:tgtEl>
                                          <p:spTgt spid="481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4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6 4.44444E-6 L -1.38889E-6 -0.07223 " pathEditMode="relative" rAng="0" ptsTypes="AA">
                                      <p:cBhvr>
                                        <p:cTn id="2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15" grpId="0" animBg="1"/>
      <p:bldP spid="48159" grpId="0" animBg="1"/>
      <p:bldP spid="48159" grpId="1" animBg="1"/>
      <p:bldP spid="48160" grpId="0" animBg="1"/>
      <p:bldP spid="48197" grpId="0" animBg="1"/>
      <p:bldP spid="48197" grpId="1" animBg="1"/>
      <p:bldP spid="48198" grpId="0" animBg="1"/>
      <p:bldP spid="48198" grpId="1" animBg="1"/>
      <p:bldP spid="48199" grpId="0" animBg="1"/>
      <p:bldP spid="48199" grpId="1" animBg="1"/>
      <p:bldP spid="48200" grpId="0" animBg="1"/>
      <p:bldP spid="48200" grpId="1" animBg="1"/>
      <p:bldP spid="48201" grpId="0" animBg="1"/>
      <p:bldP spid="48201" grpId="1" animBg="1"/>
      <p:bldP spid="48202" grpId="0" animBg="1"/>
      <p:bldP spid="48202" grpId="1" animBg="1"/>
      <p:bldP spid="52" grpId="0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8" grpId="0" animBg="1"/>
      <p:bldP spid="58" grpId="1" animBg="1"/>
      <p:bldP spid="59" grpId="0" animBg="1"/>
      <p:bldP spid="59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00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0668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original.gif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572000"/>
            <a:ext cx="2286000" cy="2286000"/>
          </a:xfrm>
          <a:prstGeom prst="rect">
            <a:avLst/>
          </a:prstGeom>
        </p:spPr>
      </p:pic>
      <p:pic>
        <p:nvPicPr>
          <p:cNvPr id="6" name="Safeaudiokit.com_AoMoiCaMau-PhiNhung_3nkxy (1)">
            <a:hlinkClick r:id="" action="ppaction://media"/>
            <a:extLst>
              <a:ext uri="{FF2B5EF4-FFF2-40B4-BE49-F238E27FC236}">
                <a16:creationId xmlns="" xmlns:a16="http://schemas.microsoft.com/office/drawing/2014/main" id="{1C6497E3-0ACD-27B3-D425-764A74953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9600" y="2514600"/>
            <a:ext cx="1143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9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727759" y="2999379"/>
            <a:ext cx="7244791" cy="749300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Mau;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Mau; Con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Mau.</a:t>
            </a:r>
          </a:p>
        </p:txBody>
      </p:sp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474788" y="1389063"/>
            <a:ext cx="5999162" cy="10668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FFFF99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sz="26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Em hãy đặt tên cho các đoạn văn</a:t>
            </a:r>
          </a:p>
          <a:p>
            <a:pPr algn="ctr"/>
            <a:r>
              <a:rPr lang="pt-BR" sz="26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pt-B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t-BR" sz="26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rình tự từ đầu đến cuối</a:t>
            </a:r>
            <a:endParaRPr lang="en-US" sz="2600" b="1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257175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 i="0">
                <a:latin typeface=".VnTime" pitchFamily="34" charset="0"/>
              </a:endParaRPr>
            </a:p>
          </p:txBody>
        </p:sp>
        <p:sp>
          <p:nvSpPr>
            <p:cNvPr id="48134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2000" i="0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 i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1727759" y="5186065"/>
            <a:ext cx="7244791" cy="749300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200" b="1" i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200" b="1" i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b="1" i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200" b="1" i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Mau; </a:t>
            </a:r>
            <a:r>
              <a:rPr lang="en-US" sz="2200" b="1" i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200" b="1" i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b="1" i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200" b="1" i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Mau; Con </a:t>
            </a:r>
            <a:r>
              <a:rPr lang="en-US" sz="2200" b="1" i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i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200" b="1" i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Mau.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7013" y="3205755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013" y="2983505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84213" y="3056530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 i="0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90588" y="3169242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727759" y="4092722"/>
            <a:ext cx="7244791" cy="749300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Mau; Con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Mau;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Mau. 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3" y="4337050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8963" y="4114800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65163" y="4187825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 i="0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71538" y="4300537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3" y="5403850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8963" y="5181600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65163" y="5257800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 i="0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871538" y="5367337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48159" name="AutoShape 31"/>
          <p:cNvSpPr>
            <a:spLocks noChangeArrowheads="1"/>
          </p:cNvSpPr>
          <p:nvPr/>
        </p:nvSpPr>
        <p:spPr bwMode="auto">
          <a:xfrm>
            <a:off x="228600" y="990600"/>
            <a:ext cx="2152650" cy="17526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60" name="WordArt 32"/>
          <p:cNvSpPr>
            <a:spLocks noChangeArrowheads="1" noChangeShapeType="1" noTextEdit="1"/>
          </p:cNvSpPr>
          <p:nvPr/>
        </p:nvSpPr>
        <p:spPr bwMode="auto">
          <a:xfrm>
            <a:off x="939800" y="1619250"/>
            <a:ext cx="674688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75" name="Picture 47" descr="Picture1"/>
          <p:cNvPicPr>
            <a:picLocks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1588" y="769938"/>
            <a:ext cx="9144001" cy="93662"/>
          </a:xfrm>
          <a:prstGeom prst="rect">
            <a:avLst/>
          </a:prstGeom>
          <a:noFill/>
        </p:spPr>
      </p:pic>
      <p:pic>
        <p:nvPicPr>
          <p:cNvPr id="48179" name="Picture 5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66675" y="-157163"/>
            <a:ext cx="1652588" cy="1676401"/>
          </a:xfrm>
          <a:prstGeom prst="rect">
            <a:avLst/>
          </a:prstGeom>
          <a:noFill/>
        </p:spPr>
      </p:pic>
      <p:grpSp>
        <p:nvGrpSpPr>
          <p:cNvPr id="16" name="Group 68"/>
          <p:cNvGrpSpPr>
            <a:grpSpLocks/>
          </p:cNvGrpSpPr>
          <p:nvPr/>
        </p:nvGrpSpPr>
        <p:grpSpPr bwMode="auto">
          <a:xfrm>
            <a:off x="7391400" y="978492"/>
            <a:ext cx="1752600" cy="1752600"/>
            <a:chOff x="4320" y="2928"/>
            <a:chExt cx="1104" cy="1104"/>
          </a:xfrm>
        </p:grpSpPr>
        <p:sp>
          <p:nvSpPr>
            <p:cNvPr id="48195" name="AutoShape 67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CC0066">
                    <a:gamma/>
                    <a:tint val="38039"/>
                    <a:invGamma/>
                  </a:srgbClr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6000" b="1" i="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48190" name="WordArt 62"/>
            <p:cNvSpPr>
              <a:spLocks noChangeArrowheads="1" noChangeShapeType="1" noTextEdit="1"/>
            </p:cNvSpPr>
            <p:nvPr/>
          </p:nvSpPr>
          <p:spPr bwMode="auto">
            <a:xfrm>
              <a:off x="4560" y="3224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8197" name="WordArt 69"/>
          <p:cNvSpPr>
            <a:spLocks noChangeArrowheads="1" noChangeShapeType="1" noTextEdit="1"/>
          </p:cNvSpPr>
          <p:nvPr/>
        </p:nvSpPr>
        <p:spPr bwMode="auto">
          <a:xfrm>
            <a:off x="7958138" y="1552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48198" name="WordArt 70"/>
          <p:cNvSpPr>
            <a:spLocks noChangeArrowheads="1" noChangeShapeType="1" noTextEdit="1"/>
          </p:cNvSpPr>
          <p:nvPr/>
        </p:nvSpPr>
        <p:spPr bwMode="auto">
          <a:xfrm>
            <a:off x="7958138" y="1552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48199" name="WordArt 71"/>
          <p:cNvSpPr>
            <a:spLocks noChangeArrowheads="1" noChangeShapeType="1" noTextEdit="1"/>
          </p:cNvSpPr>
          <p:nvPr/>
        </p:nvSpPr>
        <p:spPr bwMode="auto">
          <a:xfrm>
            <a:off x="7962900" y="1524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48200" name="WordArt 72"/>
          <p:cNvSpPr>
            <a:spLocks noChangeArrowheads="1" noChangeShapeType="1" noTextEdit="1"/>
          </p:cNvSpPr>
          <p:nvPr/>
        </p:nvSpPr>
        <p:spPr bwMode="auto">
          <a:xfrm>
            <a:off x="7958138" y="1552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48201" name="WordArt 73"/>
          <p:cNvSpPr>
            <a:spLocks noChangeArrowheads="1" noChangeShapeType="1" noTextEdit="1"/>
          </p:cNvSpPr>
          <p:nvPr/>
        </p:nvSpPr>
        <p:spPr bwMode="auto">
          <a:xfrm>
            <a:off x="8005763" y="1581150"/>
            <a:ext cx="671512" cy="7143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48202" name="WordArt 74"/>
          <p:cNvSpPr>
            <a:spLocks noChangeArrowheads="1" noChangeShapeType="1" noTextEdit="1"/>
          </p:cNvSpPr>
          <p:nvPr/>
        </p:nvSpPr>
        <p:spPr bwMode="auto">
          <a:xfrm>
            <a:off x="7953376" y="160287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73054" y="1671935"/>
            <a:ext cx="108395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all" spc="0" dirty="0" err="1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cap="all" spc="0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54" name="WordArt 74">
            <a:extLst>
              <a:ext uri="{FF2B5EF4-FFF2-40B4-BE49-F238E27FC236}">
                <a16:creationId xmlns="" xmlns:a16="http://schemas.microsoft.com/office/drawing/2014/main" id="{2A58DF64-A00F-4784-A540-E3631270F6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24800" y="1543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55" name="WordArt 74">
            <a:extLst>
              <a:ext uri="{FF2B5EF4-FFF2-40B4-BE49-F238E27FC236}">
                <a16:creationId xmlns="" xmlns:a16="http://schemas.microsoft.com/office/drawing/2014/main" id="{18663698-C247-43E3-8C68-07479249D64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24800" y="1543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56" name="WordArt 74">
            <a:extLst>
              <a:ext uri="{FF2B5EF4-FFF2-40B4-BE49-F238E27FC236}">
                <a16:creationId xmlns="" xmlns:a16="http://schemas.microsoft.com/office/drawing/2014/main" id="{8EE691F7-724F-48AC-B8E4-7C2560F30C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24800" y="1543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58" name="WordArt 74">
            <a:extLst>
              <a:ext uri="{FF2B5EF4-FFF2-40B4-BE49-F238E27FC236}">
                <a16:creationId xmlns="" xmlns:a16="http://schemas.microsoft.com/office/drawing/2014/main" id="{2117A802-7D81-4FB4-AAB7-6631A24994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24800" y="1543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59" name="WordArt 74">
            <a:extLst>
              <a:ext uri="{FF2B5EF4-FFF2-40B4-BE49-F238E27FC236}">
                <a16:creationId xmlns="" xmlns:a16="http://schemas.microsoft.com/office/drawing/2014/main" id="{7689D776-8232-419E-903D-79F3E20744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43850" y="1543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  <p:sp>
        <p:nvSpPr>
          <p:cNvPr id="19" name="WordArt 74">
            <a:extLst>
              <a:ext uri="{FF2B5EF4-FFF2-40B4-BE49-F238E27FC236}">
                <a16:creationId xmlns="" xmlns:a16="http://schemas.microsoft.com/office/drawing/2014/main" id="{74C99D09-22FA-418E-E005-4B8AE7ED06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00988" y="156351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</a:t>
            </a:r>
          </a:p>
        </p:txBody>
      </p:sp>
      <p:sp>
        <p:nvSpPr>
          <p:cNvPr id="20" name="WordArt 74">
            <a:extLst>
              <a:ext uri="{FF2B5EF4-FFF2-40B4-BE49-F238E27FC236}">
                <a16:creationId xmlns="" xmlns:a16="http://schemas.microsoft.com/office/drawing/2014/main" id="{6310EF4D-4D12-75E4-A571-C947C98E78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39088" y="153828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12</a:t>
            </a:r>
          </a:p>
        </p:txBody>
      </p:sp>
      <p:sp>
        <p:nvSpPr>
          <p:cNvPr id="21" name="WordArt 74">
            <a:extLst>
              <a:ext uri="{FF2B5EF4-FFF2-40B4-BE49-F238E27FC236}">
                <a16:creationId xmlns="" xmlns:a16="http://schemas.microsoft.com/office/drawing/2014/main" id="{BB3BA2FC-5D50-FDFB-5842-FFDCE006E4A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08132" y="153764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13</a:t>
            </a:r>
          </a:p>
        </p:txBody>
      </p:sp>
      <p:sp>
        <p:nvSpPr>
          <p:cNvPr id="22" name="WordArt 74">
            <a:extLst>
              <a:ext uri="{FF2B5EF4-FFF2-40B4-BE49-F238E27FC236}">
                <a16:creationId xmlns="" xmlns:a16="http://schemas.microsoft.com/office/drawing/2014/main" id="{80E84839-3FCB-9B71-2B39-E31FCE4AB7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53362" y="154586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14</a:t>
            </a:r>
          </a:p>
        </p:txBody>
      </p:sp>
      <p:sp>
        <p:nvSpPr>
          <p:cNvPr id="23" name="WordArt 74">
            <a:extLst>
              <a:ext uri="{FF2B5EF4-FFF2-40B4-BE49-F238E27FC236}">
                <a16:creationId xmlns="" xmlns:a16="http://schemas.microsoft.com/office/drawing/2014/main" id="{BD942623-E7F6-B3FD-2821-8DE5422D13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31607" y="1505987"/>
            <a:ext cx="655183" cy="7469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947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00"/>
                            </p:stCondLst>
                            <p:childTnLst>
                              <p:par>
                                <p:cTn id="13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5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000"/>
                            </p:stCondLst>
                            <p:childTnLst>
                              <p:par>
                                <p:cTn id="14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75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85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9000"/>
                            </p:stCondLst>
                            <p:childTnLst>
                              <p:par>
                                <p:cTn id="16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95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48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4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4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8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482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4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4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48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48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4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4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500"/>
                                        <p:tgtEl>
                                          <p:spTgt spid="48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4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4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8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500"/>
                                        <p:tgtEl>
                                          <p:spTgt spid="48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4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4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2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3" dur="500"/>
                                        <p:tgtEl>
                                          <p:spTgt spid="481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4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4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3.7037E-7 L 5.55556E-7 -0.07222 " pathEditMode="relative" rAng="0" ptsTypes="AA">
                                      <p:cBhvr>
                                        <p:cTn id="2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4" grpId="0" animBg="1"/>
      <p:bldP spid="8" grpId="0" animBg="1"/>
      <p:bldP spid="15" grpId="0" animBg="1"/>
      <p:bldP spid="48159" grpId="0" animBg="1"/>
      <p:bldP spid="48159" grpId="1" animBg="1"/>
      <p:bldP spid="48160" grpId="0" animBg="1"/>
      <p:bldP spid="48197" grpId="0" animBg="1"/>
      <p:bldP spid="48197" grpId="1" animBg="1"/>
      <p:bldP spid="48198" grpId="0" animBg="1"/>
      <p:bldP spid="48198" grpId="1" animBg="1"/>
      <p:bldP spid="48199" grpId="0" animBg="1"/>
      <p:bldP spid="48199" grpId="1" animBg="1"/>
      <p:bldP spid="48200" grpId="0" animBg="1"/>
      <p:bldP spid="48200" grpId="1" animBg="1"/>
      <p:bldP spid="48201" grpId="0" animBg="1"/>
      <p:bldP spid="48201" grpId="1" animBg="1"/>
      <p:bldP spid="48202" grpId="0" animBg="1"/>
      <p:bldP spid="48202" grpId="1" animBg="1"/>
      <p:bldP spid="52" grpId="0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8" grpId="0" animBg="1"/>
      <p:bldP spid="58" grpId="1" animBg="1"/>
      <p:bldP spid="59" grpId="0" animBg="1"/>
      <p:bldP spid="59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/>
      <p:bldP spid="2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255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69FE8D1-D1EF-6590-2231-12BE1C8ED6A4}"/>
              </a:ext>
            </a:extLst>
          </p:cNvPr>
          <p:cNvSpPr txBox="1"/>
          <p:nvPr/>
        </p:nvSpPr>
        <p:spPr>
          <a:xfrm>
            <a:off x="597694" y="1900535"/>
            <a:ext cx="77081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fr-FR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fr-FR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nghiệt</a:t>
            </a:r>
            <a:r>
              <a:rPr lang="fr-FR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fr-FR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fr-FR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Cà Mau </a:t>
            </a:r>
            <a:r>
              <a:rPr lang="fr-FR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fr-FR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fr-FR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hun </a:t>
            </a:r>
            <a:r>
              <a:rPr lang="fr-FR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đúc</a:t>
            </a:r>
            <a:r>
              <a:rPr lang="fr-FR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fr-FR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fr-FR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fr-FR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kiên</a:t>
            </a:r>
            <a:r>
              <a:rPr lang="fr-FR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fr-FR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Cà Mau.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7CDEE2C-4573-9B3F-768F-CEA041B59A91}"/>
              </a:ext>
            </a:extLst>
          </p:cNvPr>
          <p:cNvSpPr txBox="1"/>
          <p:nvPr/>
        </p:nvSpPr>
        <p:spPr>
          <a:xfrm>
            <a:off x="609600" y="830759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63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48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8BAAD18-6DC7-2DB8-431E-F8900FC42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0"/>
            <a:ext cx="8920843" cy="5638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16856D9-F58E-34A5-F9E1-A4C3F4FFDE1A}"/>
              </a:ext>
            </a:extLst>
          </p:cNvPr>
          <p:cNvSpPr txBox="1"/>
          <p:nvPr/>
        </p:nvSpPr>
        <p:spPr>
          <a:xfrm>
            <a:off x="878885" y="6096000"/>
            <a:ext cx="8036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Chợ</a:t>
            </a:r>
            <a:r>
              <a:rPr lang="en-US" sz="2400" b="1" dirty="0"/>
              <a:t> </a:t>
            </a:r>
            <a:r>
              <a:rPr lang="en-US" sz="2400" b="1" dirty="0" err="1"/>
              <a:t>nổi</a:t>
            </a:r>
            <a:r>
              <a:rPr lang="en-US" sz="2400" b="1" dirty="0"/>
              <a:t> </a:t>
            </a:r>
            <a:r>
              <a:rPr lang="en-US" sz="2400" b="1" dirty="0" err="1"/>
              <a:t>Cà</a:t>
            </a:r>
            <a:r>
              <a:rPr lang="en-US" sz="2400" b="1" dirty="0"/>
              <a:t> Mau</a:t>
            </a:r>
          </a:p>
        </p:txBody>
      </p:sp>
    </p:spTree>
    <p:extLst>
      <p:ext uri="{BB962C8B-B14F-4D97-AF65-F5344CB8AC3E}">
        <p14:creationId xmlns:p14="http://schemas.microsoft.com/office/powerpoint/2010/main" val="158441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8ED61E0-C53D-D1E6-A81D-F94AA3329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4343400" cy="525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C0C2087-C4D3-0568-647C-F44E06C1A218}"/>
              </a:ext>
            </a:extLst>
          </p:cNvPr>
          <p:cNvSpPr txBox="1"/>
          <p:nvPr/>
        </p:nvSpPr>
        <p:spPr>
          <a:xfrm>
            <a:off x="2819400" y="54102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Đầm</a:t>
            </a:r>
            <a:r>
              <a:rPr lang="en-US" sz="3200" dirty="0"/>
              <a:t> Thị </a:t>
            </a:r>
            <a:r>
              <a:rPr lang="en-US" sz="3200" dirty="0" err="1"/>
              <a:t>Tường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8950E98-F140-BE10-9C72-3C69E40C6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0"/>
            <a:ext cx="4572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2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8D25BB5-D5D9-1FFE-B483-625AA5353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7" y="152400"/>
            <a:ext cx="8997043" cy="571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5AE0367-CEE7-C0F6-ACAD-612DE8B5F32D}"/>
              </a:ext>
            </a:extLst>
          </p:cNvPr>
          <p:cNvSpPr txBox="1"/>
          <p:nvPr/>
        </p:nvSpPr>
        <p:spPr>
          <a:xfrm>
            <a:off x="2438400" y="5892225"/>
            <a:ext cx="4762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Rừng</a:t>
            </a:r>
            <a:r>
              <a:rPr lang="en-US" sz="3200" dirty="0"/>
              <a:t> </a:t>
            </a:r>
            <a:r>
              <a:rPr lang="en-US" sz="3200" dirty="0" err="1"/>
              <a:t>ngập</a:t>
            </a:r>
            <a:r>
              <a:rPr lang="en-US" sz="3200" dirty="0"/>
              <a:t> </a:t>
            </a:r>
            <a:r>
              <a:rPr lang="en-US" sz="3200" dirty="0" err="1"/>
              <a:t>mặn</a:t>
            </a:r>
            <a:r>
              <a:rPr lang="en-US" sz="3200" dirty="0"/>
              <a:t> ở </a:t>
            </a:r>
            <a:r>
              <a:rPr lang="en-US" sz="3200" dirty="0" err="1"/>
              <a:t>Cà</a:t>
            </a:r>
            <a:r>
              <a:rPr lang="en-US" sz="3200" dirty="0"/>
              <a:t> Mau</a:t>
            </a:r>
          </a:p>
        </p:txBody>
      </p:sp>
    </p:spTree>
    <p:extLst>
      <p:ext uri="{BB962C8B-B14F-4D97-AF65-F5344CB8AC3E}">
        <p14:creationId xmlns:p14="http://schemas.microsoft.com/office/powerpoint/2010/main" val="71051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ảnh đẹp nên thơ của khu Đảo Hòn Khoai Cà Mau(Nguồn sưu tầm)">
            <a:extLst>
              <a:ext uri="{FF2B5EF4-FFF2-40B4-BE49-F238E27FC236}">
                <a16:creationId xmlns="" xmlns:a16="http://schemas.microsoft.com/office/drawing/2014/main" id="{DF4BCE71-734C-B1CB-8AFB-27950A6D4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71" y="740228"/>
            <a:ext cx="4512129" cy="482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u Đảo nhìn từ trên cao (Nguồn sưu tầm)">
            <a:extLst>
              <a:ext uri="{FF2B5EF4-FFF2-40B4-BE49-F238E27FC236}">
                <a16:creationId xmlns="" xmlns:a16="http://schemas.microsoft.com/office/drawing/2014/main" id="{A7DA58E3-100A-3485-22F5-C3EE7A36F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40229"/>
            <a:ext cx="4343400" cy="482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71A3C1F-CDA2-E73E-126A-ED039032A13F}"/>
              </a:ext>
            </a:extLst>
          </p:cNvPr>
          <p:cNvSpPr txBox="1"/>
          <p:nvPr/>
        </p:nvSpPr>
        <p:spPr>
          <a:xfrm>
            <a:off x="2438400" y="5892225"/>
            <a:ext cx="4762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Hòn</a:t>
            </a:r>
            <a:r>
              <a:rPr lang="en-US" sz="3200" b="1" dirty="0"/>
              <a:t> </a:t>
            </a:r>
            <a:r>
              <a:rPr lang="en-US" sz="3200" b="1" dirty="0" err="1"/>
              <a:t>Khoai</a:t>
            </a:r>
            <a:r>
              <a:rPr lang="en-US" sz="3200" b="1" dirty="0"/>
              <a:t> </a:t>
            </a:r>
            <a:r>
              <a:rPr lang="en-US" sz="3200" b="1" dirty="0" err="1"/>
              <a:t>Cà</a:t>
            </a:r>
            <a:r>
              <a:rPr lang="en-US" sz="3200" b="1" dirty="0"/>
              <a:t> Mau</a:t>
            </a:r>
          </a:p>
        </p:txBody>
      </p:sp>
    </p:spTree>
    <p:extLst>
      <p:ext uri="{BB962C8B-B14F-4D97-AF65-F5344CB8AC3E}">
        <p14:creationId xmlns:p14="http://schemas.microsoft.com/office/powerpoint/2010/main" val="248085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 Địa điểm du lịch ở Cà Mau - Cầu ra Hòn Đá Bạc (Nguồn sưu tầm)">
            <a:extLst>
              <a:ext uri="{FF2B5EF4-FFF2-40B4-BE49-F238E27FC236}">
                <a16:creationId xmlns="" xmlns:a16="http://schemas.microsoft.com/office/drawing/2014/main" id="{401860B5-1B6A-878A-3F3A-12270FF0D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5" y="76200"/>
            <a:ext cx="8891295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5BF4123-C130-BE4A-E6E8-E7C89B0A091A}"/>
              </a:ext>
            </a:extLst>
          </p:cNvPr>
          <p:cNvSpPr txBox="1"/>
          <p:nvPr/>
        </p:nvSpPr>
        <p:spPr>
          <a:xfrm>
            <a:off x="2438400" y="5715000"/>
            <a:ext cx="4762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Cầu</a:t>
            </a:r>
            <a:r>
              <a:rPr lang="en-US" sz="3200" b="1" dirty="0"/>
              <a:t> </a:t>
            </a:r>
            <a:r>
              <a:rPr lang="en-US" sz="3200" b="1" dirty="0" err="1"/>
              <a:t>ra</a:t>
            </a:r>
            <a:r>
              <a:rPr lang="en-US" sz="3200" b="1" dirty="0"/>
              <a:t> </a:t>
            </a:r>
            <a:r>
              <a:rPr lang="en-US" sz="3200" b="1" dirty="0" err="1"/>
              <a:t>Hòn</a:t>
            </a:r>
            <a:r>
              <a:rPr lang="en-US" sz="3200" b="1" dirty="0"/>
              <a:t> </a:t>
            </a:r>
            <a:r>
              <a:rPr lang="en-US" sz="3200" b="1" dirty="0" err="1"/>
              <a:t>Đá</a:t>
            </a:r>
            <a:r>
              <a:rPr lang="en-US" sz="3200" b="1" dirty="0"/>
              <a:t> </a:t>
            </a:r>
            <a:r>
              <a:rPr lang="en-US" sz="3200" b="1" dirty="0" err="1"/>
              <a:t>Bạc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6789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A3A3BEA-D73F-F447-C3FB-B43EBCC46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28"/>
            <a:ext cx="9067800" cy="57748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537F1FE-0B20-60B0-FB81-EE347DF01E97}"/>
              </a:ext>
            </a:extLst>
          </p:cNvPr>
          <p:cNvSpPr txBox="1"/>
          <p:nvPr/>
        </p:nvSpPr>
        <p:spPr>
          <a:xfrm>
            <a:off x="3276600" y="6019800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Cột</a:t>
            </a:r>
            <a:r>
              <a:rPr lang="en-US" sz="3200" b="1" dirty="0"/>
              <a:t> </a:t>
            </a:r>
            <a:r>
              <a:rPr lang="en-US" sz="3200" b="1" dirty="0" err="1"/>
              <a:t>mốc</a:t>
            </a:r>
            <a:r>
              <a:rPr lang="en-US" sz="3200" b="1" dirty="0"/>
              <a:t> </a:t>
            </a:r>
            <a:r>
              <a:rPr lang="en-US" sz="3200" b="1" dirty="0" err="1"/>
              <a:t>tọa</a:t>
            </a:r>
            <a:r>
              <a:rPr lang="en-US" sz="3200" b="1" dirty="0"/>
              <a:t> </a:t>
            </a:r>
            <a:r>
              <a:rPr lang="en-US" sz="3200" b="1" dirty="0" err="1"/>
              <a:t>độ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956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84C51B8-DBD4-49B9-C65C-83658A225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509" y="0"/>
            <a:ext cx="4926982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CC3A4B41-2DFD-82BB-0A96-7CF86BD4F466}"/>
              </a:ext>
            </a:extLst>
          </p:cNvPr>
          <p:cNvSpPr/>
          <p:nvPr/>
        </p:nvSpPr>
        <p:spPr>
          <a:xfrm>
            <a:off x="3048000" y="6400800"/>
            <a:ext cx="762000" cy="457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22D35B0-117D-FC2C-98E5-AFF64F888892}"/>
              </a:ext>
            </a:extLst>
          </p:cNvPr>
          <p:cNvSpPr txBox="1"/>
          <p:nvPr/>
        </p:nvSpPr>
        <p:spPr>
          <a:xfrm rot="19866679">
            <a:off x="4978815" y="5190080"/>
            <a:ext cx="2094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Mau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FFD89DB8-9E16-0066-E15F-5B5553E05AB3}"/>
              </a:ext>
            </a:extLst>
          </p:cNvPr>
          <p:cNvCxnSpPr>
            <a:cxnSpLocks/>
            <a:stCxn id="4" idx="6"/>
            <a:endCxn id="5" idx="1"/>
          </p:cNvCxnSpPr>
          <p:nvPr/>
        </p:nvCxnSpPr>
        <p:spPr>
          <a:xfrm flipV="1">
            <a:off x="3810000" y="6019140"/>
            <a:ext cx="1299124" cy="6102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15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FE535E5-3C21-D088-D0F4-DE8718DE9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8931441" cy="563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4B2B369-1483-328C-C7DD-282FEBE05F9F}"/>
              </a:ext>
            </a:extLst>
          </p:cNvPr>
          <p:cNvSpPr txBox="1"/>
          <p:nvPr/>
        </p:nvSpPr>
        <p:spPr>
          <a:xfrm>
            <a:off x="2438400" y="5715000"/>
            <a:ext cx="4762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Khu</a:t>
            </a:r>
            <a:r>
              <a:rPr lang="en-US" sz="3200" b="1" dirty="0"/>
              <a:t> </a:t>
            </a:r>
            <a:r>
              <a:rPr lang="en-US" sz="3200" b="1" dirty="0" err="1"/>
              <a:t>vườn</a:t>
            </a:r>
            <a:r>
              <a:rPr lang="en-US" sz="3200" b="1" dirty="0"/>
              <a:t> </a:t>
            </a:r>
            <a:r>
              <a:rPr lang="en-US" sz="3200" b="1" dirty="0" err="1"/>
              <a:t>chim</a:t>
            </a:r>
            <a:r>
              <a:rPr lang="en-US" sz="3200" b="1" dirty="0"/>
              <a:t> </a:t>
            </a:r>
            <a:r>
              <a:rPr lang="en-US" sz="3200" b="1" dirty="0" err="1"/>
              <a:t>Cà</a:t>
            </a:r>
            <a:r>
              <a:rPr lang="en-US" sz="3200" b="1" dirty="0"/>
              <a:t> Mau</a:t>
            </a:r>
          </a:p>
        </p:txBody>
      </p:sp>
    </p:spTree>
    <p:extLst>
      <p:ext uri="{BB962C8B-B14F-4D97-AF65-F5344CB8AC3E}">
        <p14:creationId xmlns:p14="http://schemas.microsoft.com/office/powerpoint/2010/main" val="272791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997EBAC-1669-47D0-DEB7-79F2C2BD7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8915400" cy="5791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C2B30C6-59B4-0A20-1D86-5236C7191775}"/>
              </a:ext>
            </a:extLst>
          </p:cNvPr>
          <p:cNvSpPr txBox="1"/>
          <p:nvPr/>
        </p:nvSpPr>
        <p:spPr>
          <a:xfrm>
            <a:off x="2514600" y="59436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Rừng</a:t>
            </a:r>
            <a:r>
              <a:rPr lang="en-US" sz="3600" b="1" dirty="0"/>
              <a:t> U Minh </a:t>
            </a:r>
            <a:r>
              <a:rPr lang="en-US" sz="3600" b="1" dirty="0" err="1"/>
              <a:t>Hạ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06960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DB94230-FB92-9A60-B52D-D1E10EBF7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43" y="0"/>
            <a:ext cx="3129643" cy="29064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3A07AC8-996D-E806-53C7-6CC59943C144}"/>
              </a:ext>
            </a:extLst>
          </p:cNvPr>
          <p:cNvSpPr txBox="1"/>
          <p:nvPr/>
        </p:nvSpPr>
        <p:spPr>
          <a:xfrm>
            <a:off x="152400" y="28956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Chợ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Cà</a:t>
            </a:r>
            <a:r>
              <a:rPr lang="en-US" sz="2400" dirty="0"/>
              <a:t> Mau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F7869EE-9887-0A3D-C08B-35231F8A0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0"/>
            <a:ext cx="3129643" cy="2906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675B36C-8CEE-C051-339E-D72A979CE586}"/>
              </a:ext>
            </a:extLst>
          </p:cNvPr>
          <p:cNvSpPr txBox="1"/>
          <p:nvPr/>
        </p:nvSpPr>
        <p:spPr>
          <a:xfrm>
            <a:off x="3200400" y="2895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Đầm</a:t>
            </a:r>
            <a:r>
              <a:rPr lang="en-US" sz="2400" dirty="0"/>
              <a:t> Thị </a:t>
            </a:r>
            <a:r>
              <a:rPr lang="en-US" sz="2400" dirty="0" err="1"/>
              <a:t>Tường</a:t>
            </a: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ED03AFF-C75A-337F-82F1-573E7E878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844" y="0"/>
            <a:ext cx="2890156" cy="29064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A2B9C63-7D9F-0EF4-EF9F-B1062A0E3D4D}"/>
              </a:ext>
            </a:extLst>
          </p:cNvPr>
          <p:cNvSpPr txBox="1"/>
          <p:nvPr/>
        </p:nvSpPr>
        <p:spPr>
          <a:xfrm>
            <a:off x="6324600" y="28956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Chợ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Cà</a:t>
            </a:r>
            <a:r>
              <a:rPr lang="en-US" sz="2400" dirty="0"/>
              <a:t> Mau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F82B7CF-28FC-FA7D-EFDD-AE96956D5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14" y="3500736"/>
            <a:ext cx="3129643" cy="28955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2427F3C-EAC8-679B-96F3-E2ACE7E01EAA}"/>
              </a:ext>
            </a:extLst>
          </p:cNvPr>
          <p:cNvSpPr txBox="1"/>
          <p:nvPr/>
        </p:nvSpPr>
        <p:spPr>
          <a:xfrm>
            <a:off x="152400" y="6396335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Rừng</a:t>
            </a:r>
            <a:r>
              <a:rPr lang="en-US" sz="2400" dirty="0"/>
              <a:t> </a:t>
            </a:r>
            <a:r>
              <a:rPr lang="en-US" sz="2400" dirty="0" err="1"/>
              <a:t>ngập</a:t>
            </a:r>
            <a:r>
              <a:rPr lang="en-US" sz="2400" dirty="0"/>
              <a:t> </a:t>
            </a:r>
            <a:r>
              <a:rPr lang="en-US" sz="2400" dirty="0" err="1"/>
              <a:t>mặn</a:t>
            </a:r>
            <a:endParaRPr lang="en-US" sz="2400" dirty="0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BB81BAA-397B-19AD-7D0F-AC0E405016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1414" y="3500735"/>
            <a:ext cx="3020786" cy="29064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4249D43-740C-525F-32E5-6390A3469E5B}"/>
              </a:ext>
            </a:extLst>
          </p:cNvPr>
          <p:cNvSpPr txBox="1"/>
          <p:nvPr/>
        </p:nvSpPr>
        <p:spPr>
          <a:xfrm>
            <a:off x="3276600" y="6396335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Cột</a:t>
            </a:r>
            <a:r>
              <a:rPr lang="en-US" sz="2400" dirty="0"/>
              <a:t> </a:t>
            </a:r>
            <a:r>
              <a:rPr lang="en-US" sz="2400" dirty="0" err="1"/>
              <a:t>mốc</a:t>
            </a:r>
            <a:r>
              <a:rPr lang="en-US" sz="2400" dirty="0"/>
              <a:t> </a:t>
            </a:r>
            <a:r>
              <a:rPr lang="en-US" sz="2400" dirty="0" err="1"/>
              <a:t>tọa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endParaRPr lang="en-US" sz="2400" dirty="0"/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E216969-DCDD-A4BB-8C41-CAB5F638D9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3500735"/>
            <a:ext cx="2971800" cy="290646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C631B48-ABE9-80A3-EB20-40CB460EA5FB}"/>
              </a:ext>
            </a:extLst>
          </p:cNvPr>
          <p:cNvSpPr txBox="1"/>
          <p:nvPr/>
        </p:nvSpPr>
        <p:spPr>
          <a:xfrm>
            <a:off x="6248400" y="64008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Rừng</a:t>
            </a:r>
            <a:r>
              <a:rPr lang="en-US" sz="2400" dirty="0"/>
              <a:t> U Minh </a:t>
            </a:r>
            <a:r>
              <a:rPr lang="en-US" sz="2400" dirty="0" err="1"/>
              <a:t>Hạ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9305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21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280279"/>
            <a:ext cx="7772400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6600" b="1" cap="none" spc="150" dirty="0" err="1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Cảm</a:t>
            </a:r>
            <a:r>
              <a:rPr lang="en-US" sz="6600" b="1" cap="none" spc="150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600" b="1" cap="none" spc="150" dirty="0" err="1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ơn</a:t>
            </a:r>
            <a:r>
              <a:rPr lang="en-US" sz="6600" b="1" cap="none" spc="150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600" b="1" cap="none" spc="150" dirty="0" err="1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quý</a:t>
            </a:r>
            <a:r>
              <a:rPr lang="en-US" sz="6600" b="1" cap="none" spc="150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600" b="1" cap="none" spc="150" dirty="0" err="1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600" b="1" cap="none" spc="150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600" b="1" cap="none" spc="150" dirty="0" err="1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600" b="1" cap="none" spc="150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600" b="1" cap="none" spc="150" dirty="0" err="1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600" b="1" cap="none" spc="150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600" b="1" cap="none" spc="150" dirty="0" err="1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600" b="1" cap="none" spc="150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600" b="1" cap="none" spc="150" dirty="0" err="1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600" b="1" cap="none" spc="150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600" b="1" cap="none" spc="150" dirty="0" err="1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đã</a:t>
            </a:r>
            <a:r>
              <a:rPr lang="en-US" sz="6600" b="1" cap="none" spc="150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600" b="1" cap="none" spc="150" dirty="0" err="1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lắng</a:t>
            </a:r>
            <a:r>
              <a:rPr lang="en-US" sz="6600" b="1" cap="none" spc="150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600" b="1" cap="none" spc="150" dirty="0" err="1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nghe</a:t>
            </a:r>
            <a:endParaRPr lang="en-US" sz="6600" b="1" cap="none" spc="15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07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66C107-E21A-B005-C4DA-687DA6DF3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88" y="609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834E8A12-D6EE-9646-F6B7-0F495E5B1F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16112"/>
            <a:ext cx="4040188" cy="3951288"/>
          </a:xfrm>
        </p:spPr>
      </p:pic>
      <p:pic>
        <p:nvPicPr>
          <p:cNvPr id="18" name="Content Placeholder 17">
            <a:extLst>
              <a:ext uri="{FF2B5EF4-FFF2-40B4-BE49-F238E27FC236}">
                <a16:creationId xmlns="" xmlns:a16="http://schemas.microsoft.com/office/drawing/2014/main" id="{E4DDA9AA-ED5A-F791-6F05-E7461952F86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1916112"/>
            <a:ext cx="3977610" cy="3951288"/>
          </a:xfrm>
        </p:spPr>
      </p:pic>
    </p:spTree>
    <p:extLst>
      <p:ext uri="{BB962C8B-B14F-4D97-AF65-F5344CB8AC3E}">
        <p14:creationId xmlns:p14="http://schemas.microsoft.com/office/powerpoint/2010/main" val="362958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" y="228600"/>
            <a:ext cx="5256362" cy="4648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04800"/>
            <a:ext cx="3657600" cy="41147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2800" y="5181600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09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1630"/>
            <a:ext cx="6781800" cy="373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86200"/>
            <a:ext cx="4557712" cy="28666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886200"/>
            <a:ext cx="4114800" cy="28666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1194326"/>
            <a:ext cx="1447800" cy="175432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96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1000"/>
            <a:ext cx="5840186" cy="487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81000"/>
            <a:ext cx="3048000" cy="4800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6600" y="548640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đước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21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49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1521</TotalTime>
  <Words>649</Words>
  <Application>Microsoft Office PowerPoint</Application>
  <PresentationFormat>On-screen Show (4:3)</PresentationFormat>
  <Paragraphs>169</Paragraphs>
  <Slides>34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.VnHelvetInsH</vt:lpstr>
      <vt:lpstr>.VnTime</vt:lpstr>
      <vt:lpstr>.VnTimeH</vt:lpstr>
      <vt:lpstr>Arial</vt:lpstr>
      <vt:lpstr>Calibri</vt:lpstr>
      <vt:lpstr>Impact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Đất nẻ chân chim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Vaio</dc:creator>
  <cp:lastModifiedBy>XUAN ANH</cp:lastModifiedBy>
  <cp:revision>69</cp:revision>
  <dcterms:created xsi:type="dcterms:W3CDTF">2006-08-16T00:00:00Z</dcterms:created>
  <dcterms:modified xsi:type="dcterms:W3CDTF">2023-11-01T01:25:49Z</dcterms:modified>
</cp:coreProperties>
</file>