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7" r:id="rId12"/>
    <p:sldId id="269" r:id="rId13"/>
    <p:sldId id="270" r:id="rId14"/>
    <p:sldId id="272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4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4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9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4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3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1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7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3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110E7-93EB-4260-8272-F9EF6B7E8BC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9DCDC-C6FA-49BE-A2D2-B6E6E811B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istrator\Desktop\NHẠC TẢI VỀ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269" y="311914"/>
            <a:ext cx="2966370" cy="235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5530" y="2570866"/>
            <a:ext cx="2054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HỘP BÁNH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Administrator\Desktop\NHẠC TẢI VỀ\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7" t="22362" r="10380" b="9334"/>
          <a:stretch/>
        </p:blipFill>
        <p:spPr bwMode="auto">
          <a:xfrm>
            <a:off x="4293639" y="532576"/>
            <a:ext cx="2380091" cy="20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7"/>
          <p:cNvSpPr txBox="1"/>
          <p:nvPr/>
        </p:nvSpPr>
        <p:spPr>
          <a:xfrm>
            <a:off x="4695705" y="2589976"/>
            <a:ext cx="2054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HỘP QUÀ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:\Users\Administrator\Desktop\NHẠC TẢI VỀ\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2"/>
          <a:stretch/>
        </p:blipFill>
        <p:spPr bwMode="auto">
          <a:xfrm>
            <a:off x="6902330" y="532576"/>
            <a:ext cx="3276600" cy="20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9"/>
          <p:cNvSpPr txBox="1"/>
          <p:nvPr/>
        </p:nvSpPr>
        <p:spPr>
          <a:xfrm>
            <a:off x="7740530" y="2589976"/>
            <a:ext cx="2054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BỂ CÁ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Administrator\Desktop\NHẠC TẢI VỀ\9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2" r="10799"/>
          <a:stretch/>
        </p:blipFill>
        <p:spPr bwMode="auto">
          <a:xfrm>
            <a:off x="1476043" y="3308320"/>
            <a:ext cx="1678676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Users\Administrator\Desktop\NHẠC TẢI VỀ\10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1" r="23948"/>
          <a:stretch/>
        </p:blipFill>
        <p:spPr bwMode="auto">
          <a:xfrm>
            <a:off x="3228643" y="3317845"/>
            <a:ext cx="1219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0"/>
          <p:cNvSpPr txBox="1"/>
          <p:nvPr/>
        </p:nvSpPr>
        <p:spPr>
          <a:xfrm>
            <a:off x="2091330" y="5527645"/>
            <a:ext cx="1899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HỘP SỮA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C:\Users\Administrator\Desktop\NHẠC TẢI VỀ\11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8570" r="2892" b="11699"/>
          <a:stretch/>
        </p:blipFill>
        <p:spPr bwMode="auto">
          <a:xfrm>
            <a:off x="5451143" y="3520287"/>
            <a:ext cx="2291687" cy="200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2"/>
          <p:cNvSpPr txBox="1"/>
          <p:nvPr/>
        </p:nvSpPr>
        <p:spPr>
          <a:xfrm>
            <a:off x="5679743" y="5527645"/>
            <a:ext cx="1899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HỘP BÚT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C:\Users\Administrator\Desktop\NHẠC TẢI VỀ\12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8" r="14401"/>
          <a:stretch/>
        </p:blipFill>
        <p:spPr bwMode="auto">
          <a:xfrm>
            <a:off x="8555630" y="3165446"/>
            <a:ext cx="1594513" cy="234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4"/>
          <p:cNvSpPr txBox="1"/>
          <p:nvPr/>
        </p:nvSpPr>
        <p:spPr>
          <a:xfrm>
            <a:off x="8549943" y="5527645"/>
            <a:ext cx="1899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HỘP PHẤN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7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4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1"/>
          <p:cNvSpPr txBox="1">
            <a:spLocks noChangeArrowheads="1"/>
          </p:cNvSpPr>
          <p:nvPr/>
        </p:nvSpPr>
        <p:spPr bwMode="auto">
          <a:xfrm>
            <a:off x="4178300" y="663162"/>
            <a:ext cx="65278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000" b="1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l">
              <a:spcBef>
                <a:spcPct val="50000"/>
              </a:spcBef>
            </a:pP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- 6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ct val="50000"/>
              </a:spcBef>
            </a:pP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- 8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ct val="50000"/>
              </a:spcBef>
            </a:pP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- 12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219200" y="663162"/>
            <a:ext cx="1981200" cy="1942880"/>
            <a:chOff x="336" y="1104"/>
            <a:chExt cx="768" cy="768"/>
          </a:xfrm>
        </p:grpSpPr>
        <p:sp>
          <p:nvSpPr>
            <p:cNvPr id="11" name="AutoShape 24"/>
            <p:cNvSpPr>
              <a:spLocks noChangeArrowheads="1"/>
            </p:cNvSpPr>
            <p:nvPr/>
          </p:nvSpPr>
          <p:spPr bwMode="auto">
            <a:xfrm>
              <a:off x="336" y="1104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528" y="1104"/>
              <a:ext cx="0" cy="5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flipH="1">
              <a:off x="528" y="1680"/>
              <a:ext cx="57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V="1">
              <a:off x="336" y="1680"/>
              <a:ext cx="192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1657350" y="586961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670050" y="2044121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55689" y="1061502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62050" y="1058741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86060" y="2481524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42989" y="2516995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11501" y="2044122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103760" y="586961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4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3340100" y="-147563"/>
            <a:ext cx="337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SO SÁNH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86000" y="923028"/>
            <a:ext cx="3451225" cy="2235200"/>
            <a:chOff x="1810" y="1152"/>
            <a:chExt cx="2510" cy="1886"/>
          </a:xfrm>
        </p:grpSpPr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824" y="1152"/>
              <a:ext cx="2496" cy="1872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>
              <a:off x="2290" y="1166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>
              <a:off x="2290" y="2558"/>
              <a:ext cx="20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V="1">
              <a:off x="1810" y="2558"/>
              <a:ext cx="48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340600" y="1198756"/>
            <a:ext cx="1981200" cy="1942880"/>
            <a:chOff x="336" y="1104"/>
            <a:chExt cx="768" cy="768"/>
          </a:xfrm>
        </p:grpSpPr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336" y="1104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>
              <a:off x="528" y="1104"/>
              <a:ext cx="0" cy="5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H="1">
              <a:off x="528" y="1680"/>
              <a:ext cx="57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V="1">
              <a:off x="336" y="1680"/>
              <a:ext cx="192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900" y="3384202"/>
            <a:ext cx="8915401" cy="3061395"/>
          </a:xfrm>
          <a:prstGeom prst="rect">
            <a:avLst/>
          </a:prstGeom>
        </p:spPr>
      </p:pic>
      <p:sp>
        <p:nvSpPr>
          <p:cNvPr id="28" name="TextBox 14"/>
          <p:cNvSpPr txBox="1"/>
          <p:nvPr/>
        </p:nvSpPr>
        <p:spPr>
          <a:xfrm>
            <a:off x="2945995" y="4234148"/>
            <a:ext cx="58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ó 6 mặt, 8 đỉnh, 12 cạnh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2882900" y="4997103"/>
            <a:ext cx="358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kích thước: chiều dài, chiều rộng,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16700" y="5059063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Các kích thước bằng nhau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>
            <a:stCxn id="15" idx="0"/>
          </p:cNvCxnSpPr>
          <p:nvPr/>
        </p:nvCxnSpPr>
        <p:spPr>
          <a:xfrm flipV="1">
            <a:off x="2286000" y="3134047"/>
            <a:ext cx="2908300" cy="2418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737225" y="939620"/>
            <a:ext cx="0" cy="16519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194300" y="2589354"/>
            <a:ext cx="542925" cy="544693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40600" y="3141636"/>
            <a:ext cx="145205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</p:cNvCxnSpPr>
          <p:nvPr/>
        </p:nvCxnSpPr>
        <p:spPr>
          <a:xfrm flipH="1">
            <a:off x="8792658" y="2655916"/>
            <a:ext cx="529142" cy="4979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0" idx="0"/>
          </p:cNvCxnSpPr>
          <p:nvPr/>
        </p:nvCxnSpPr>
        <p:spPr>
          <a:xfrm>
            <a:off x="9314061" y="1212563"/>
            <a:ext cx="7739" cy="144335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5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419194" y="78659"/>
            <a:ext cx="8981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a) Hãy chỉ ra những cạnh bằng nhau của hình hộp chữ nhật (hình bên)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24"/>
          <p:cNvSpPr txBox="1"/>
          <p:nvPr/>
        </p:nvSpPr>
        <p:spPr>
          <a:xfrm>
            <a:off x="542297" y="1205548"/>
            <a:ext cx="4658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AB = cạnh CD = cạnh MN =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PQ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25"/>
          <p:cNvSpPr txBox="1"/>
          <p:nvPr/>
        </p:nvSpPr>
        <p:spPr>
          <a:xfrm>
            <a:off x="487750" y="2523275"/>
            <a:ext cx="4579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AD = cạnh BC = cạnh NP = cạnh MQ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26"/>
          <p:cNvSpPr txBox="1"/>
          <p:nvPr/>
        </p:nvSpPr>
        <p:spPr>
          <a:xfrm>
            <a:off x="551250" y="4402931"/>
            <a:ext cx="4490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DQ </a:t>
            </a:r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cạnh BN = cạnh CP = cạnh AM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84056" y="2133741"/>
            <a:ext cx="479859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69354" y="3325941"/>
            <a:ext cx="479859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942826" y="2151962"/>
            <a:ext cx="1155365" cy="1198539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200650" y="4803363"/>
            <a:ext cx="1155365" cy="1198539"/>
          </a:xfrm>
          <a:prstGeom prst="line">
            <a:avLst/>
          </a:prstGeom>
          <a:ln w="7620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0009833" y="4814146"/>
            <a:ext cx="1155365" cy="1198539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62374" y="3289561"/>
            <a:ext cx="27765" cy="273424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93110" y="2174107"/>
            <a:ext cx="38872" cy="2749477"/>
          </a:xfrm>
          <a:prstGeom prst="line">
            <a:avLst/>
          </a:prstGeom>
          <a:ln w="5715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26921" y="3331103"/>
            <a:ext cx="38872" cy="274947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108048" y="2077006"/>
            <a:ext cx="38872" cy="274947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149850" y="2094823"/>
            <a:ext cx="1155365" cy="1198539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67033" y="6057525"/>
            <a:ext cx="479859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34856" y="4854163"/>
            <a:ext cx="4798592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9"/>
          <p:cNvSpPr txBox="1"/>
          <p:nvPr/>
        </p:nvSpPr>
        <p:spPr>
          <a:xfrm>
            <a:off x="5889032" y="1543031"/>
            <a:ext cx="466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98"/>
          <p:cNvSpPr txBox="1"/>
          <p:nvPr/>
        </p:nvSpPr>
        <p:spPr>
          <a:xfrm>
            <a:off x="4582730" y="5656723"/>
            <a:ext cx="800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23" name="TextBox 99"/>
          <p:cNvSpPr txBox="1"/>
          <p:nvPr/>
        </p:nvSpPr>
        <p:spPr>
          <a:xfrm>
            <a:off x="10072286" y="5857029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24" name="TextBox 101"/>
          <p:cNvSpPr txBox="1"/>
          <p:nvPr/>
        </p:nvSpPr>
        <p:spPr>
          <a:xfrm>
            <a:off x="5799333" y="4330971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25" name="TextBox 102"/>
          <p:cNvSpPr txBox="1"/>
          <p:nvPr/>
        </p:nvSpPr>
        <p:spPr>
          <a:xfrm>
            <a:off x="4807749" y="2793452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9"/>
          <p:cNvSpPr txBox="1"/>
          <p:nvPr/>
        </p:nvSpPr>
        <p:spPr>
          <a:xfrm>
            <a:off x="11152884" y="4584895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9"/>
          <p:cNvSpPr txBox="1"/>
          <p:nvPr/>
        </p:nvSpPr>
        <p:spPr>
          <a:xfrm>
            <a:off x="9522092" y="2735974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8" name="TextBox 9"/>
          <p:cNvSpPr txBox="1"/>
          <p:nvPr/>
        </p:nvSpPr>
        <p:spPr>
          <a:xfrm>
            <a:off x="10690206" y="1443787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337946" y="2107523"/>
            <a:ext cx="4782802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57382" y="4833036"/>
            <a:ext cx="4782802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68718" y="3299725"/>
            <a:ext cx="4782802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190139" y="6034829"/>
            <a:ext cx="4782802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169354" y="2108502"/>
            <a:ext cx="1156302" cy="1199547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206818" y="4827103"/>
            <a:ext cx="1156302" cy="1199547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9969789" y="4851973"/>
            <a:ext cx="1156302" cy="1199547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9926346" y="2107614"/>
            <a:ext cx="1156302" cy="1199547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82991" y="3325942"/>
            <a:ext cx="24309" cy="272634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26262" y="2146441"/>
            <a:ext cx="24309" cy="272634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969793" y="3313242"/>
            <a:ext cx="24309" cy="272634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1101034" y="2120223"/>
            <a:ext cx="24309" cy="272634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91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2486" y="2108825"/>
            <a:ext cx="4304161" cy="26789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139838" y="1581250"/>
            <a:ext cx="6690653" cy="4873560"/>
            <a:chOff x="1135479" y="1924586"/>
            <a:chExt cx="6690653" cy="4873560"/>
          </a:xfrm>
        </p:grpSpPr>
        <p:grpSp>
          <p:nvGrpSpPr>
            <p:cNvPr id="7" name="Group 6"/>
            <p:cNvGrpSpPr/>
            <p:nvPr/>
          </p:nvGrpSpPr>
          <p:grpSpPr>
            <a:xfrm>
              <a:off x="1838738" y="2402941"/>
              <a:ext cx="5385568" cy="3934661"/>
              <a:chOff x="1905000" y="1659950"/>
              <a:chExt cx="5385568" cy="371499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2945074" y="1686650"/>
                <a:ext cx="0" cy="253733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907352" y="1676400"/>
                <a:ext cx="43462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1905000" y="1679811"/>
                <a:ext cx="1053153" cy="115096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906896" y="2823948"/>
                <a:ext cx="43462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7290568" y="1659950"/>
                <a:ext cx="0" cy="258625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6046524" y="4223983"/>
                <a:ext cx="1053153" cy="115096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6219775" y="1668438"/>
                <a:ext cx="1053153" cy="115096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16"/>
            <p:cNvSpPr txBox="1"/>
            <p:nvPr/>
          </p:nvSpPr>
          <p:spPr>
            <a:xfrm>
              <a:off x="2175382" y="2025025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17"/>
            <p:cNvSpPr txBox="1"/>
            <p:nvPr/>
          </p:nvSpPr>
          <p:spPr>
            <a:xfrm>
              <a:off x="1165049" y="6213371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0" name="TextBox 18"/>
            <p:cNvSpPr txBox="1"/>
            <p:nvPr/>
          </p:nvSpPr>
          <p:spPr>
            <a:xfrm>
              <a:off x="5874539" y="6213371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1" name="TextBox 19"/>
            <p:cNvSpPr txBox="1"/>
            <p:nvPr/>
          </p:nvSpPr>
          <p:spPr>
            <a:xfrm>
              <a:off x="7208212" y="4873174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2" name="TextBox 20"/>
            <p:cNvSpPr txBox="1"/>
            <p:nvPr/>
          </p:nvSpPr>
          <p:spPr>
            <a:xfrm>
              <a:off x="2181447" y="4709708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3" name="TextBox 21"/>
            <p:cNvSpPr txBox="1"/>
            <p:nvPr/>
          </p:nvSpPr>
          <p:spPr>
            <a:xfrm>
              <a:off x="1135479" y="3326331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22"/>
            <p:cNvSpPr txBox="1"/>
            <p:nvPr/>
          </p:nvSpPr>
          <p:spPr>
            <a:xfrm>
              <a:off x="5543616" y="3078731"/>
              <a:ext cx="6232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5" name="TextBox 23"/>
            <p:cNvSpPr txBox="1"/>
            <p:nvPr/>
          </p:nvSpPr>
          <p:spPr>
            <a:xfrm>
              <a:off x="7180129" y="1924586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TextBox 27"/>
          <p:cNvSpPr txBox="1"/>
          <p:nvPr/>
        </p:nvSpPr>
        <p:spPr>
          <a:xfrm>
            <a:off x="508000" y="281970"/>
            <a:ext cx="1023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b) Biết hình hộp chữ nhật có chiều dài 6 cm; chiều rộng 3 cm, chiều cao 4 cm. Tính diện tích mặt đáy MNPQ và các mặt bên ABNM, BCPN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Content Placeholder 27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6" t="24439"/>
          <a:stretch/>
        </p:blipFill>
        <p:spPr bwMode="auto">
          <a:xfrm>
            <a:off x="2862412" y="4796766"/>
            <a:ext cx="5405081" cy="125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4295057" y="5953672"/>
            <a:ext cx="101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cm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32398" y="3261602"/>
            <a:ext cx="833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18682528">
            <a:off x="7520770" y="5177738"/>
            <a:ext cx="101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858491" y="3303107"/>
            <a:ext cx="24309" cy="272634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163808" y="3262579"/>
            <a:ext cx="24309" cy="272634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7170438" y="4797733"/>
            <a:ext cx="1053153" cy="121901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216949" y="2080124"/>
            <a:ext cx="24309" cy="272634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7145038" y="2105658"/>
            <a:ext cx="1053153" cy="121901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4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3986" y="1600825"/>
            <a:ext cx="4304161" cy="26789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537803" y="1085950"/>
            <a:ext cx="6404188" cy="4873560"/>
            <a:chOff x="1421944" y="1924586"/>
            <a:chExt cx="6404188" cy="4873560"/>
          </a:xfrm>
        </p:grpSpPr>
        <p:grpSp>
          <p:nvGrpSpPr>
            <p:cNvPr id="7" name="Group 6"/>
            <p:cNvGrpSpPr/>
            <p:nvPr/>
          </p:nvGrpSpPr>
          <p:grpSpPr>
            <a:xfrm>
              <a:off x="1838738" y="2402941"/>
              <a:ext cx="5385568" cy="2739176"/>
              <a:chOff x="1905000" y="1659950"/>
              <a:chExt cx="5385568" cy="2586251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2945074" y="1686650"/>
                <a:ext cx="0" cy="253733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907352" y="1676400"/>
                <a:ext cx="43462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1905000" y="1679811"/>
                <a:ext cx="1053153" cy="115096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906896" y="2823948"/>
                <a:ext cx="43462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7290568" y="1659950"/>
                <a:ext cx="0" cy="258625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6219775" y="1668438"/>
                <a:ext cx="1053153" cy="115096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16"/>
            <p:cNvSpPr txBox="1"/>
            <p:nvPr/>
          </p:nvSpPr>
          <p:spPr>
            <a:xfrm>
              <a:off x="2175382" y="2025025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17"/>
            <p:cNvSpPr txBox="1"/>
            <p:nvPr/>
          </p:nvSpPr>
          <p:spPr>
            <a:xfrm>
              <a:off x="1421944" y="6213371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0" name="TextBox 18"/>
            <p:cNvSpPr txBox="1"/>
            <p:nvPr/>
          </p:nvSpPr>
          <p:spPr>
            <a:xfrm>
              <a:off x="5874539" y="6213371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1" name="TextBox 19"/>
            <p:cNvSpPr txBox="1"/>
            <p:nvPr/>
          </p:nvSpPr>
          <p:spPr>
            <a:xfrm>
              <a:off x="7208212" y="4873174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2" name="TextBox 20"/>
            <p:cNvSpPr txBox="1"/>
            <p:nvPr/>
          </p:nvSpPr>
          <p:spPr>
            <a:xfrm>
              <a:off x="2163351" y="4621575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3" name="TextBox 21"/>
            <p:cNvSpPr txBox="1"/>
            <p:nvPr/>
          </p:nvSpPr>
          <p:spPr>
            <a:xfrm>
              <a:off x="1644016" y="3059744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22"/>
            <p:cNvSpPr txBox="1"/>
            <p:nvPr/>
          </p:nvSpPr>
          <p:spPr>
            <a:xfrm>
              <a:off x="5543616" y="3078731"/>
              <a:ext cx="6232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5" name="TextBox 23"/>
            <p:cNvSpPr txBox="1"/>
            <p:nvPr/>
          </p:nvSpPr>
          <p:spPr>
            <a:xfrm>
              <a:off x="7180129" y="1924586"/>
              <a:ext cx="6179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8" name="Content Placeholder 27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6" t="24439"/>
          <a:stretch/>
        </p:blipFill>
        <p:spPr bwMode="auto">
          <a:xfrm>
            <a:off x="5986612" y="4250666"/>
            <a:ext cx="5405081" cy="125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7296814" y="5433427"/>
            <a:ext cx="101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cm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418498" y="2753602"/>
            <a:ext cx="833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18682528">
            <a:off x="10606870" y="4669738"/>
            <a:ext cx="101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5969991" y="2769707"/>
            <a:ext cx="24309" cy="272634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288008" y="2741879"/>
            <a:ext cx="24309" cy="272634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10294638" y="4277033"/>
            <a:ext cx="1053153" cy="121901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1328449" y="1559424"/>
            <a:ext cx="24309" cy="272634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10269238" y="1584958"/>
            <a:ext cx="1053153" cy="121901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2407" y="1378337"/>
            <a:ext cx="54910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MNPQ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3 = 18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    )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ABNM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(       )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BCPN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3 =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(       ) 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…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2439" y="4315795"/>
            <a:ext cx="879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cm</a:t>
            </a:r>
            <a:r>
              <a:rPr lang="en-US" sz="3200" b="1" baseline="30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3200" b="1" dirty="0"/>
          </a:p>
        </p:txBody>
      </p:sp>
      <p:sp>
        <p:nvSpPr>
          <p:cNvPr id="32" name="Rectangle 31"/>
          <p:cNvSpPr/>
          <p:nvPr/>
        </p:nvSpPr>
        <p:spPr>
          <a:xfrm>
            <a:off x="3015443" y="3318873"/>
            <a:ext cx="8945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cm</a:t>
            </a:r>
            <a:r>
              <a:rPr lang="en-US" sz="3200" b="1" baseline="30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3200" b="1" dirty="0"/>
          </a:p>
        </p:txBody>
      </p:sp>
      <p:sp>
        <p:nvSpPr>
          <p:cNvPr id="33" name="Rectangle 32"/>
          <p:cNvSpPr/>
          <p:nvPr/>
        </p:nvSpPr>
        <p:spPr>
          <a:xfrm>
            <a:off x="3006644" y="2337820"/>
            <a:ext cx="879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cm</a:t>
            </a:r>
            <a:r>
              <a:rPr lang="en-US" sz="3200" b="1" baseline="30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3886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45366" y="751582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77938" y="2590800"/>
            <a:ext cx="2589213" cy="1528763"/>
            <a:chOff x="-47" y="2400"/>
            <a:chExt cx="1631" cy="963"/>
          </a:xfrm>
        </p:grpSpPr>
        <p:sp>
          <p:nvSpPr>
            <p:cNvPr id="29" name="AutoShape 10"/>
            <p:cNvSpPr>
              <a:spLocks noChangeArrowheads="1"/>
            </p:cNvSpPr>
            <p:nvPr/>
          </p:nvSpPr>
          <p:spPr bwMode="auto">
            <a:xfrm>
              <a:off x="528" y="2400"/>
              <a:ext cx="1056" cy="672"/>
            </a:xfrm>
            <a:prstGeom prst="cube">
              <a:avLst>
                <a:gd name="adj" fmla="val 51787"/>
              </a:avLst>
            </a:prstGeom>
            <a:noFill/>
            <a:ln w="38100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800" dirty="0"/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auto">
            <a:xfrm>
              <a:off x="85" y="2448"/>
              <a:ext cx="6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8cm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41"/>
            <p:cNvSpPr txBox="1">
              <a:spLocks noChangeArrowheads="1"/>
            </p:cNvSpPr>
            <p:nvPr/>
          </p:nvSpPr>
          <p:spPr bwMode="auto">
            <a:xfrm>
              <a:off x="-47" y="2784"/>
              <a:ext cx="6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4cm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42"/>
            <p:cNvSpPr txBox="1">
              <a:spLocks noChangeArrowheads="1"/>
            </p:cNvSpPr>
            <p:nvPr/>
          </p:nvSpPr>
          <p:spPr bwMode="auto">
            <a:xfrm>
              <a:off x="550" y="3072"/>
              <a:ext cx="7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10cm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343400" y="2273300"/>
            <a:ext cx="3427413" cy="2151063"/>
            <a:chOff x="1860" y="1960"/>
            <a:chExt cx="2159" cy="1355"/>
          </a:xfrm>
        </p:grpSpPr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2019" y="2208"/>
              <a:ext cx="1520" cy="816"/>
              <a:chOff x="2321" y="2112"/>
              <a:chExt cx="1615" cy="816"/>
            </a:xfrm>
          </p:grpSpPr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321" y="2496"/>
                <a:ext cx="528" cy="432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3108" y="2340"/>
                <a:ext cx="528" cy="432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 flipV="1">
                <a:off x="2832" y="2332"/>
                <a:ext cx="288" cy="15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 flipV="1">
                <a:off x="2832" y="2784"/>
                <a:ext cx="276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 flipV="1">
                <a:off x="2328" y="2112"/>
                <a:ext cx="648" cy="37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>
                <a:off x="2976" y="2112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 flipV="1">
                <a:off x="3636" y="2124"/>
                <a:ext cx="300" cy="22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>
                <a:off x="3936" y="21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 flipV="1">
                <a:off x="3648" y="2588"/>
                <a:ext cx="288" cy="18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" name="Text Box 43"/>
            <p:cNvSpPr txBox="1">
              <a:spLocks noChangeArrowheads="1"/>
            </p:cNvSpPr>
            <p:nvPr/>
          </p:nvSpPr>
          <p:spPr bwMode="auto">
            <a:xfrm>
              <a:off x="1860" y="2208"/>
              <a:ext cx="5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12cm</a:t>
              </a:r>
            </a:p>
          </p:txBody>
        </p:sp>
        <p:sp>
          <p:nvSpPr>
            <p:cNvPr id="16" name="Text Box 44"/>
            <p:cNvSpPr txBox="1">
              <a:spLocks noChangeArrowheads="1"/>
            </p:cNvSpPr>
            <p:nvPr/>
          </p:nvSpPr>
          <p:spPr bwMode="auto">
            <a:xfrm>
              <a:off x="2724" y="1960"/>
              <a:ext cx="6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11cm</a:t>
              </a:r>
            </a:p>
          </p:txBody>
        </p:sp>
        <p:sp>
          <p:nvSpPr>
            <p:cNvPr id="17" name="Text Box 45"/>
            <p:cNvSpPr txBox="1">
              <a:spLocks noChangeArrowheads="1"/>
            </p:cNvSpPr>
            <p:nvPr/>
          </p:nvSpPr>
          <p:spPr bwMode="auto">
            <a:xfrm>
              <a:off x="3540" y="2304"/>
              <a:ext cx="47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5cm</a:t>
              </a:r>
            </a:p>
          </p:txBody>
        </p:sp>
        <p:sp>
          <p:nvSpPr>
            <p:cNvPr id="18" name="Text Box 46"/>
            <p:cNvSpPr txBox="1">
              <a:spLocks noChangeArrowheads="1"/>
            </p:cNvSpPr>
            <p:nvPr/>
          </p:nvSpPr>
          <p:spPr bwMode="auto">
            <a:xfrm>
              <a:off x="3396" y="2736"/>
              <a:ext cx="5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6cm</a:t>
              </a:r>
            </a:p>
          </p:txBody>
        </p:sp>
        <p:sp>
          <p:nvSpPr>
            <p:cNvPr id="19" name="Text Box 47"/>
            <p:cNvSpPr txBox="1">
              <a:spLocks noChangeArrowheads="1"/>
            </p:cNvSpPr>
            <p:nvPr/>
          </p:nvSpPr>
          <p:spPr bwMode="auto">
            <a:xfrm>
              <a:off x="1956" y="3024"/>
              <a:ext cx="6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6cm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950200" y="2209800"/>
            <a:ext cx="2184400" cy="1905000"/>
            <a:chOff x="4048" y="2064"/>
            <a:chExt cx="1376" cy="1200"/>
          </a:xfrm>
        </p:grpSpPr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4464" y="2112"/>
              <a:ext cx="960" cy="864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 Box 48"/>
            <p:cNvSpPr txBox="1">
              <a:spLocks noChangeArrowheads="1"/>
            </p:cNvSpPr>
            <p:nvPr/>
          </p:nvSpPr>
          <p:spPr bwMode="auto">
            <a:xfrm>
              <a:off x="4112" y="2064"/>
              <a:ext cx="47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8cm</a:t>
              </a:r>
            </a:p>
          </p:txBody>
        </p:sp>
        <p:sp>
          <p:nvSpPr>
            <p:cNvPr id="12" name="Text Box 49"/>
            <p:cNvSpPr txBox="1">
              <a:spLocks noChangeArrowheads="1"/>
            </p:cNvSpPr>
            <p:nvPr/>
          </p:nvSpPr>
          <p:spPr bwMode="auto">
            <a:xfrm>
              <a:off x="4048" y="2496"/>
              <a:ext cx="47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8cm</a:t>
              </a:r>
            </a:p>
          </p:txBody>
        </p:sp>
        <p:sp>
          <p:nvSpPr>
            <p:cNvPr id="13" name="Text Box 50"/>
            <p:cNvSpPr txBox="1">
              <a:spLocks noChangeArrowheads="1"/>
            </p:cNvSpPr>
            <p:nvPr/>
          </p:nvSpPr>
          <p:spPr bwMode="auto">
            <a:xfrm>
              <a:off x="4656" y="2973"/>
              <a:ext cx="47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8cm</a:t>
              </a:r>
            </a:p>
          </p:txBody>
        </p:sp>
      </p:grpSp>
      <p:sp>
        <p:nvSpPr>
          <p:cNvPr id="8" name="Text Box 67"/>
          <p:cNvSpPr txBox="1">
            <a:spLocks noChangeArrowheads="1"/>
          </p:cNvSpPr>
          <p:nvPr/>
        </p:nvSpPr>
        <p:spPr bwMode="auto">
          <a:xfrm>
            <a:off x="2324100" y="5035550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67"/>
          <p:cNvSpPr txBox="1">
            <a:spLocks noChangeArrowheads="1"/>
          </p:cNvSpPr>
          <p:nvPr/>
        </p:nvSpPr>
        <p:spPr bwMode="auto">
          <a:xfrm>
            <a:off x="2324100" y="5645150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3776" y="4068763"/>
            <a:ext cx="666749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51500" y="4056063"/>
            <a:ext cx="666749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039225" y="4107656"/>
            <a:ext cx="666749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0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2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398833" y="4600647"/>
            <a:ext cx="43462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2681" y="2115615"/>
            <a:ext cx="4344538" cy="25441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4" t="2445" r="9290"/>
          <a:stretch/>
        </p:blipFill>
        <p:spPr bwMode="auto">
          <a:xfrm>
            <a:off x="4722005" y="916699"/>
            <a:ext cx="1119118" cy="385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Parallelogram 20"/>
          <p:cNvSpPr/>
          <p:nvPr/>
        </p:nvSpPr>
        <p:spPr>
          <a:xfrm>
            <a:off x="381876" y="991950"/>
            <a:ext cx="5410200" cy="1150961"/>
          </a:xfrm>
          <a:prstGeom prst="parallelogram">
            <a:avLst>
              <a:gd name="adj" fmla="val 90320"/>
            </a:avLst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TextBox 10"/>
          <p:cNvSpPr txBox="1"/>
          <p:nvPr/>
        </p:nvSpPr>
        <p:spPr>
          <a:xfrm>
            <a:off x="2564950" y="1140720"/>
            <a:ext cx="698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10"/>
          <p:cNvSpPr txBox="1"/>
          <p:nvPr/>
        </p:nvSpPr>
        <p:spPr>
          <a:xfrm>
            <a:off x="6705082" y="2532546"/>
            <a:ext cx="43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10"/>
          <p:cNvSpPr txBox="1"/>
          <p:nvPr/>
        </p:nvSpPr>
        <p:spPr>
          <a:xfrm>
            <a:off x="2487161" y="2992266"/>
            <a:ext cx="599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10"/>
          <p:cNvSpPr txBox="1"/>
          <p:nvPr/>
        </p:nvSpPr>
        <p:spPr>
          <a:xfrm>
            <a:off x="5066250" y="2469046"/>
            <a:ext cx="599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433133" y="970746"/>
            <a:ext cx="43462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1828" y="2133458"/>
            <a:ext cx="43462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91828" y="4647087"/>
            <a:ext cx="43462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438209" y="886961"/>
            <a:ext cx="43462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398076" y="2026715"/>
            <a:ext cx="13457" cy="256123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8343" y="2110070"/>
            <a:ext cx="13457" cy="256123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411533" y="880897"/>
            <a:ext cx="1030765" cy="116041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arallelogram 43"/>
          <p:cNvSpPr/>
          <p:nvPr/>
        </p:nvSpPr>
        <p:spPr>
          <a:xfrm>
            <a:off x="6393302" y="3432245"/>
            <a:ext cx="5410200" cy="1150961"/>
          </a:xfrm>
          <a:prstGeom prst="parallelogram">
            <a:avLst>
              <a:gd name="adj" fmla="val 9032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8425681" y="3868060"/>
            <a:ext cx="4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4748284" y="995197"/>
            <a:ext cx="1030765" cy="116041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14915" y="957097"/>
            <a:ext cx="1030765" cy="116041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11777724" y="870696"/>
            <a:ext cx="13457" cy="256123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430431" y="892930"/>
            <a:ext cx="4344538" cy="25441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6411533" y="2026715"/>
            <a:ext cx="43462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10741491" y="880897"/>
            <a:ext cx="1042961" cy="1145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0744319" y="2026715"/>
            <a:ext cx="0" cy="25679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930297" y="203200"/>
            <a:ext cx="4735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10732008" y="3447516"/>
            <a:ext cx="1042961" cy="1145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775700" y="2532546"/>
            <a:ext cx="67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14915" y="4800790"/>
            <a:ext cx="113600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2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); 4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3,2,5,6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); các mặt đều là hình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20"/>
          <p:cNvSpPr txBox="1"/>
          <p:nvPr/>
        </p:nvSpPr>
        <p:spPr>
          <a:xfrm>
            <a:off x="610902" y="5778861"/>
            <a:ext cx="10958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Các mặt đối diện có kích thước và diện tích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=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=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=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6.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33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  <p:bldP spid="23" grpId="0"/>
      <p:bldP spid="24" grpId="0"/>
      <p:bldP spid="25" grpId="0"/>
      <p:bldP spid="26" grpId="0"/>
      <p:bldP spid="44" grpId="0" animBg="1"/>
      <p:bldP spid="47" grpId="0"/>
      <p:bldP spid="54" grpId="0" animBg="1"/>
      <p:bldP spid="62" grpId="0"/>
      <p:bldP spid="64" grpId="0"/>
      <p:bldP spid="65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985351" y="1208198"/>
            <a:ext cx="5423277" cy="3937715"/>
            <a:chOff x="1676400" y="1668438"/>
            <a:chExt cx="5423277" cy="3717878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754574" y="1686650"/>
              <a:ext cx="0" cy="2537333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729552" y="1676400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76400" y="1679811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03696" y="2823948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690048" y="5361296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735237" y="4241041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086029" y="1682086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90048" y="2800064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1715068" y="4216020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046524" y="4223983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6041975" y="1668438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059606" y="2800065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5980542" y="1145267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353061" y="1127180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TextBox 9"/>
          <p:cNvSpPr txBox="1"/>
          <p:nvPr/>
        </p:nvSpPr>
        <p:spPr>
          <a:xfrm>
            <a:off x="5533260" y="744866"/>
            <a:ext cx="466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98"/>
          <p:cNvSpPr txBox="1"/>
          <p:nvPr/>
        </p:nvSpPr>
        <p:spPr>
          <a:xfrm>
            <a:off x="4409886" y="4858558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10" name="TextBox 99"/>
          <p:cNvSpPr txBox="1"/>
          <p:nvPr/>
        </p:nvSpPr>
        <p:spPr>
          <a:xfrm>
            <a:off x="9465943" y="4993292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11" name="TextBox 101"/>
          <p:cNvSpPr txBox="1"/>
          <p:nvPr/>
        </p:nvSpPr>
        <p:spPr>
          <a:xfrm>
            <a:off x="5443561" y="3532806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2" name="TextBox 102"/>
          <p:cNvSpPr txBox="1"/>
          <p:nvPr/>
        </p:nvSpPr>
        <p:spPr>
          <a:xfrm>
            <a:off x="4548792" y="2122598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927" y="211325"/>
            <a:ext cx="6409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hộp chữ nhật ABCD MNPQ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9"/>
          <p:cNvSpPr txBox="1"/>
          <p:nvPr/>
        </p:nvSpPr>
        <p:spPr>
          <a:xfrm>
            <a:off x="10426259" y="3669440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9"/>
          <p:cNvSpPr txBox="1"/>
          <p:nvPr/>
        </p:nvSpPr>
        <p:spPr>
          <a:xfrm>
            <a:off x="8922604" y="1810495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8" name="TextBox 9"/>
          <p:cNvSpPr txBox="1"/>
          <p:nvPr/>
        </p:nvSpPr>
        <p:spPr>
          <a:xfrm>
            <a:off x="10334434" y="645622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5730" y="1453862"/>
            <a:ext cx="30119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4980323" y="5012577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322837" y="5012577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0338510" y="3865669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10841" y="3844048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966305" y="2300109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9286509" y="2332983"/>
            <a:ext cx="1143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7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  <p:bldP spid="10" grpId="0"/>
      <p:bldP spid="11" grpId="0"/>
      <p:bldP spid="12" grpId="0"/>
      <p:bldP spid="13" grpId="0"/>
      <p:bldP spid="26" grpId="0"/>
      <p:bldP spid="27" grpId="0"/>
      <p:bldP spid="28" grpId="0"/>
      <p:bldP spid="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7325" y="386604"/>
            <a:ext cx="5644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hộp chữ nhật ABCD MNPQ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531451" y="1208198"/>
            <a:ext cx="5423277" cy="3937715"/>
            <a:chOff x="1676400" y="1668438"/>
            <a:chExt cx="5423277" cy="3717878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754574" y="1686650"/>
              <a:ext cx="0" cy="2537333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729552" y="1676400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1676400" y="1679811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03696" y="2823948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90048" y="5361296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735237" y="4241041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086029" y="1682086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690048" y="2800064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1715068" y="4216020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046524" y="4223983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041975" y="1668438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059606" y="2800065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9"/>
          <p:cNvSpPr txBox="1"/>
          <p:nvPr/>
        </p:nvSpPr>
        <p:spPr>
          <a:xfrm>
            <a:off x="6079360" y="744866"/>
            <a:ext cx="466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98"/>
          <p:cNvSpPr txBox="1"/>
          <p:nvPr/>
        </p:nvSpPr>
        <p:spPr>
          <a:xfrm>
            <a:off x="4955986" y="4858558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41" name="TextBox 99"/>
          <p:cNvSpPr txBox="1"/>
          <p:nvPr/>
        </p:nvSpPr>
        <p:spPr>
          <a:xfrm>
            <a:off x="10012043" y="4993292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42" name="TextBox 101"/>
          <p:cNvSpPr txBox="1"/>
          <p:nvPr/>
        </p:nvSpPr>
        <p:spPr>
          <a:xfrm>
            <a:off x="5989661" y="3532806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43" name="TextBox 102"/>
          <p:cNvSpPr txBox="1"/>
          <p:nvPr/>
        </p:nvSpPr>
        <p:spPr>
          <a:xfrm>
            <a:off x="5094892" y="2122598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9"/>
          <p:cNvSpPr txBox="1"/>
          <p:nvPr/>
        </p:nvSpPr>
        <p:spPr>
          <a:xfrm>
            <a:off x="10972359" y="3669440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9"/>
          <p:cNvSpPr txBox="1"/>
          <p:nvPr/>
        </p:nvSpPr>
        <p:spPr>
          <a:xfrm>
            <a:off x="9468704" y="1810495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6" name="TextBox 9"/>
          <p:cNvSpPr txBox="1"/>
          <p:nvPr/>
        </p:nvSpPr>
        <p:spPr>
          <a:xfrm>
            <a:off x="10880534" y="645622"/>
            <a:ext cx="617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614" y="907255"/>
            <a:ext cx="32241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AB, BC, CD, DA, AM, MQ, QD, MN, NP, QP, CP, BN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6606316" y="1216631"/>
            <a:ext cx="4351823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9891342" y="1208198"/>
            <a:ext cx="1058837" cy="118707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570119" y="2409668"/>
            <a:ext cx="4351823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570118" y="1196909"/>
            <a:ext cx="1058837" cy="118707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9905558" y="3922733"/>
            <a:ext cx="1058837" cy="118707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605599" y="1209953"/>
            <a:ext cx="10656" cy="2728332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548506" y="3946717"/>
            <a:ext cx="1052016" cy="1204229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549649" y="2385735"/>
            <a:ext cx="24257" cy="276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0933882" y="1193766"/>
            <a:ext cx="24257" cy="276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9906851" y="2372982"/>
            <a:ext cx="24257" cy="276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582819" y="5132114"/>
            <a:ext cx="4351823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06889" y="3929250"/>
            <a:ext cx="4351823" cy="0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12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Brace 3"/>
          <p:cNvSpPr/>
          <p:nvPr/>
        </p:nvSpPr>
        <p:spPr>
          <a:xfrm rot="5400000">
            <a:off x="3973428" y="2864099"/>
            <a:ext cx="441760" cy="4386915"/>
          </a:xfrm>
          <a:prstGeom prst="rightBrac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8077200" y="2122635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Chiều cao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>
          <a:xfrm rot="2520939">
            <a:off x="6865530" y="3533805"/>
            <a:ext cx="573845" cy="1654129"/>
          </a:xfrm>
          <a:prstGeom prst="rightBrace">
            <a:avLst>
              <a:gd name="adj1" fmla="val 7532"/>
              <a:gd name="adj2" fmla="val 50000"/>
            </a:avLst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5"/>
          <p:cNvSpPr txBox="1"/>
          <p:nvPr/>
        </p:nvSpPr>
        <p:spPr>
          <a:xfrm rot="18724260">
            <a:off x="6726124" y="4366557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 rộng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7518400" y="805736"/>
            <a:ext cx="529840" cy="2698228"/>
          </a:xfrm>
          <a:prstGeom prst="rightBrac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TextBox 77"/>
          <p:cNvSpPr txBox="1"/>
          <p:nvPr/>
        </p:nvSpPr>
        <p:spPr>
          <a:xfrm>
            <a:off x="3200400" y="5325844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000851" y="801798"/>
            <a:ext cx="5423277" cy="3937715"/>
            <a:chOff x="1676400" y="1668438"/>
            <a:chExt cx="5423277" cy="371787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754574" y="1686650"/>
              <a:ext cx="0" cy="2537333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29552" y="1676400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676400" y="1679811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703696" y="2823948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690048" y="5361296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35237" y="4241041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086029" y="1682086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690048" y="2800064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715068" y="4216020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6046524" y="4223983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041975" y="1668438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059606" y="2800065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355600" y="5788031"/>
            <a:ext cx="11493500" cy="107721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39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779" y="3932935"/>
            <a:ext cx="34766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8226121" y="549855"/>
            <a:ext cx="22005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>
            <a:off x="5387816" y="3315022"/>
            <a:ext cx="34081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6542869" y="2272222"/>
            <a:ext cx="3408175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75865" y="1602781"/>
            <a:ext cx="22288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092433" y="529651"/>
            <a:ext cx="1173780" cy="106782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69"/>
          <p:cNvSpPr txBox="1"/>
          <p:nvPr/>
        </p:nvSpPr>
        <p:spPr>
          <a:xfrm>
            <a:off x="7366000" y="5099858"/>
            <a:ext cx="184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70"/>
          <p:cNvSpPr txBox="1"/>
          <p:nvPr/>
        </p:nvSpPr>
        <p:spPr>
          <a:xfrm rot="18876344">
            <a:off x="9367180" y="4495418"/>
            <a:ext cx="185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 rộng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71"/>
          <p:cNvSpPr txBox="1"/>
          <p:nvPr/>
        </p:nvSpPr>
        <p:spPr>
          <a:xfrm rot="5400000">
            <a:off x="10157676" y="2422979"/>
            <a:ext cx="1626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Chiều cao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>
            <a:off x="8751621" y="2233142"/>
            <a:ext cx="34081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>
            <a:off x="7584376" y="3292382"/>
            <a:ext cx="34081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9260580" y="540563"/>
            <a:ext cx="1173780" cy="106782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5"/>
          <p:cNvSpPr txBox="1"/>
          <p:nvPr/>
        </p:nvSpPr>
        <p:spPr>
          <a:xfrm rot="5224596">
            <a:off x="5002527" y="2122245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Chiều cao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65"/>
          <p:cNvSpPr txBox="1"/>
          <p:nvPr/>
        </p:nvSpPr>
        <p:spPr>
          <a:xfrm rot="18724260">
            <a:off x="4577242" y="3847916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 rộng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77"/>
          <p:cNvSpPr txBox="1"/>
          <p:nvPr/>
        </p:nvSpPr>
        <p:spPr>
          <a:xfrm>
            <a:off x="1257709" y="4789062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4151" y="801798"/>
            <a:ext cx="5423277" cy="3937715"/>
            <a:chOff x="1676400" y="1668438"/>
            <a:chExt cx="5423277" cy="3717878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754574" y="1686650"/>
              <a:ext cx="0" cy="2537333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729552" y="1676400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1676400" y="1679811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03696" y="2823948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90048" y="5361296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735237" y="4241041"/>
              <a:ext cx="434624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086029" y="1682086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90048" y="2800064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1715068" y="4216020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6046524" y="4223983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6041975" y="1668438"/>
              <a:ext cx="1053153" cy="115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059606" y="2800065"/>
              <a:ext cx="0" cy="25862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915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5879" y="76709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HÌNH HỘP CHỮ NHẬT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5879" y="1356092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- 6 mặt (2 mặt đáy; 4 mặt bên; các mặt đều là hình chữ nhật)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1720" y="253433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- 8 đỉnh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368" y="329633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- 12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1720" y="4023092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Có 3 kích thước: chiều dài, chiều rộng, chiều cao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8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872905" y="1907762"/>
            <a:ext cx="2133600" cy="1890712"/>
            <a:chOff x="336" y="1104"/>
            <a:chExt cx="768" cy="768"/>
          </a:xfrm>
        </p:grpSpPr>
        <p:sp>
          <p:nvSpPr>
            <p:cNvPr id="11" name="AutoShape 33"/>
            <p:cNvSpPr>
              <a:spLocks noChangeArrowheads="1"/>
            </p:cNvSpPr>
            <p:nvPr/>
          </p:nvSpPr>
          <p:spPr bwMode="auto">
            <a:xfrm>
              <a:off x="336" y="1104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Line 34"/>
            <p:cNvSpPr>
              <a:spLocks noChangeShapeType="1"/>
            </p:cNvSpPr>
            <p:nvPr/>
          </p:nvSpPr>
          <p:spPr bwMode="auto">
            <a:xfrm>
              <a:off x="528" y="1104"/>
              <a:ext cx="0" cy="5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35"/>
            <p:cNvSpPr>
              <a:spLocks noChangeShapeType="1"/>
            </p:cNvSpPr>
            <p:nvPr/>
          </p:nvSpPr>
          <p:spPr bwMode="auto">
            <a:xfrm flipH="1">
              <a:off x="528" y="1680"/>
              <a:ext cx="57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Line 36"/>
            <p:cNvSpPr>
              <a:spLocks noChangeShapeType="1"/>
            </p:cNvSpPr>
            <p:nvPr/>
          </p:nvSpPr>
          <p:spPr bwMode="auto">
            <a:xfrm flipV="1">
              <a:off x="336" y="1680"/>
              <a:ext cx="192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2386505" y="5489244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Khối rubik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7110905" y="4193762"/>
            <a:ext cx="3505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000" b="1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3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895" y="3325796"/>
            <a:ext cx="23622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tải xuố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05" y="3325796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Administrator\Desktop\NHẠC TẢI VỀ\1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92" y="849644"/>
            <a:ext cx="195262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2455561" y="2465529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Con xúc xắc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88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029899" y="1924074"/>
            <a:ext cx="953193" cy="3333726"/>
            <a:chOff x="7620000" y="1982308"/>
            <a:chExt cx="1119118" cy="3856203"/>
          </a:xfrm>
        </p:grpSpPr>
        <p:pic>
          <p:nvPicPr>
            <p:cNvPr id="14" name="Picture 1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764" t="2445" r="9290"/>
            <a:stretch/>
          </p:blipFill>
          <p:spPr bwMode="auto">
            <a:xfrm>
              <a:off x="7620000" y="1982308"/>
              <a:ext cx="1119118" cy="3856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79"/>
            <p:cNvSpPr txBox="1"/>
            <p:nvPr/>
          </p:nvSpPr>
          <p:spPr>
            <a:xfrm>
              <a:off x="7987352" y="358703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66708" y="1955328"/>
            <a:ext cx="3157592" cy="952500"/>
            <a:chOff x="937827" y="1131393"/>
            <a:chExt cx="3145221" cy="952500"/>
          </a:xfrm>
        </p:grpSpPr>
        <p:sp>
          <p:nvSpPr>
            <p:cNvPr id="17" name="Parallelogram 16"/>
            <p:cNvSpPr/>
            <p:nvPr/>
          </p:nvSpPr>
          <p:spPr>
            <a:xfrm>
              <a:off x="937827" y="1131393"/>
              <a:ext cx="3145221" cy="952500"/>
            </a:xfrm>
            <a:prstGeom prst="parallelogram">
              <a:avLst>
                <a:gd name="adj" fmla="val 91206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TextBox 33"/>
            <p:cNvSpPr txBox="1"/>
            <p:nvPr/>
          </p:nvSpPr>
          <p:spPr>
            <a:xfrm>
              <a:off x="2362200" y="1295400"/>
              <a:ext cx="76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 smtClean="0">
                  <a:solidFill>
                    <a:srgbClr val="FF0000"/>
                  </a:solidFill>
                </a:rPr>
                <a:t>1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4008" y="2907828"/>
            <a:ext cx="2343150" cy="2257425"/>
            <a:chOff x="3857625" y="4595320"/>
            <a:chExt cx="2343150" cy="2257425"/>
          </a:xfrm>
        </p:grpSpPr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7625" y="4595320"/>
              <a:ext cx="2343150" cy="2257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TextBox 63"/>
            <p:cNvSpPr txBox="1"/>
            <p:nvPr/>
          </p:nvSpPr>
          <p:spPr>
            <a:xfrm>
              <a:off x="4779579" y="5436899"/>
              <a:ext cx="76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/>
                <a:t>6</a:t>
              </a: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5422900" y="2107728"/>
            <a:ext cx="0" cy="2257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585200" y="1167456"/>
            <a:ext cx="0" cy="2257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82504" y="1157288"/>
            <a:ext cx="0" cy="22574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5427608" y="3402013"/>
            <a:ext cx="3157592" cy="952500"/>
            <a:chOff x="937827" y="1131393"/>
            <a:chExt cx="3145221" cy="9525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8" name="Parallelogram 37"/>
            <p:cNvSpPr/>
            <p:nvPr/>
          </p:nvSpPr>
          <p:spPr>
            <a:xfrm>
              <a:off x="937827" y="1131393"/>
              <a:ext cx="3145221" cy="952500"/>
            </a:xfrm>
            <a:prstGeom prst="parallelogram">
              <a:avLst>
                <a:gd name="adj" fmla="val 91206"/>
              </a:avLst>
            </a:prstGeom>
            <a:grp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TextBox 33"/>
            <p:cNvSpPr txBox="1"/>
            <p:nvPr/>
          </p:nvSpPr>
          <p:spPr>
            <a:xfrm>
              <a:off x="2362200" y="1295400"/>
              <a:ext cx="63292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b="1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5" name="TextBox 33"/>
          <p:cNvSpPr txBox="1"/>
          <p:nvPr/>
        </p:nvSpPr>
        <p:spPr>
          <a:xfrm>
            <a:off x="5504720" y="2905768"/>
            <a:ext cx="558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422900" y="4354513"/>
            <a:ext cx="2311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726308" y="3426940"/>
            <a:ext cx="846192" cy="9275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295204" y="1175522"/>
            <a:ext cx="2273300" cy="2216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Parallelogram 53"/>
          <p:cNvSpPr/>
          <p:nvPr/>
        </p:nvSpPr>
        <p:spPr>
          <a:xfrm>
            <a:off x="5427608" y="1165186"/>
            <a:ext cx="3157592" cy="952500"/>
          </a:xfrm>
          <a:prstGeom prst="parallelogram">
            <a:avLst>
              <a:gd name="adj" fmla="val 91206"/>
            </a:avLst>
          </a:prstGeom>
          <a:noFill/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726308" y="2097087"/>
            <a:ext cx="0" cy="2257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273800" y="3376613"/>
            <a:ext cx="23114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33"/>
          <p:cNvSpPr txBox="1"/>
          <p:nvPr/>
        </p:nvSpPr>
        <p:spPr>
          <a:xfrm>
            <a:off x="6937068" y="2325584"/>
            <a:ext cx="558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439595" y="3401542"/>
            <a:ext cx="846192" cy="92757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90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2" grpId="0" animBg="1"/>
      <p:bldP spid="54" grpId="0" animBg="1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518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39</cp:revision>
  <dcterms:created xsi:type="dcterms:W3CDTF">2021-02-23T08:00:28Z</dcterms:created>
  <dcterms:modified xsi:type="dcterms:W3CDTF">2021-02-24T09:34:59Z</dcterms:modified>
</cp:coreProperties>
</file>