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67" r:id="rId2"/>
    <p:sldId id="268" r:id="rId3"/>
    <p:sldId id="259" r:id="rId4"/>
    <p:sldId id="260" r:id="rId5"/>
    <p:sldId id="269" r:id="rId6"/>
    <p:sldId id="261" r:id="rId7"/>
    <p:sldId id="263" r:id="rId8"/>
    <p:sldId id="265" r:id="rId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2" d="100"/>
          <a:sy n="92" d="100"/>
        </p:scale>
        <p:origin x="-756" y="-9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3292D5-2B10-4090-A351-E460FDB987DE}" type="datetimeFigureOut">
              <a:rPr lang="en-GB" smtClean="0"/>
              <a:t>05/02/2022</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D70F1A-DAFA-4FE7-BA50-A281CAA45B21}" type="slidenum">
              <a:rPr lang="en-GB" smtClean="0"/>
              <a:t>‹#›</a:t>
            </a:fld>
            <a:endParaRPr lang="en-GB"/>
          </a:p>
        </p:txBody>
      </p:sp>
    </p:spTree>
    <p:extLst>
      <p:ext uri="{BB962C8B-B14F-4D97-AF65-F5344CB8AC3E}">
        <p14:creationId xmlns:p14="http://schemas.microsoft.com/office/powerpoint/2010/main" val="500232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FD70F1A-DAFA-4FE7-BA50-A281CAA45B21}" type="slidenum">
              <a:rPr lang="en-GB" smtClean="0"/>
              <a:t>8</a:t>
            </a:fld>
            <a:endParaRPr lang="en-GB"/>
          </a:p>
        </p:txBody>
      </p:sp>
    </p:spTree>
    <p:extLst>
      <p:ext uri="{BB962C8B-B14F-4D97-AF65-F5344CB8AC3E}">
        <p14:creationId xmlns:p14="http://schemas.microsoft.com/office/powerpoint/2010/main" val="1603038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8EFE5C2-DC30-4A41-ABB0-B36F57BE6071}" type="datetimeFigureOut">
              <a:rPr lang="en-GB" smtClean="0"/>
              <a:t>05/02/2022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4100714-3AAA-4BE8-AE55-5F19105F9DCB}" type="slidenum">
              <a:rPr lang="en-GB" smtClean="0"/>
              <a:t>‹#›</a:t>
            </a:fld>
            <a:endParaRPr lang="en-GB"/>
          </a:p>
        </p:txBody>
      </p:sp>
    </p:spTree>
    <p:extLst>
      <p:ext uri="{BB962C8B-B14F-4D97-AF65-F5344CB8AC3E}">
        <p14:creationId xmlns:p14="http://schemas.microsoft.com/office/powerpoint/2010/main" val="1444153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8EFE5C2-DC30-4A41-ABB0-B36F57BE6071}" type="datetimeFigureOut">
              <a:rPr lang="en-GB" smtClean="0"/>
              <a:t>05/02/2022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4100714-3AAA-4BE8-AE55-5F19105F9DCB}" type="slidenum">
              <a:rPr lang="en-GB" smtClean="0"/>
              <a:t>‹#›</a:t>
            </a:fld>
            <a:endParaRPr lang="en-GB"/>
          </a:p>
        </p:txBody>
      </p:sp>
    </p:spTree>
    <p:extLst>
      <p:ext uri="{BB962C8B-B14F-4D97-AF65-F5344CB8AC3E}">
        <p14:creationId xmlns:p14="http://schemas.microsoft.com/office/powerpoint/2010/main" val="2709301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8EFE5C2-DC30-4A41-ABB0-B36F57BE6071}" type="datetimeFigureOut">
              <a:rPr lang="en-GB" smtClean="0"/>
              <a:t>05/02/2022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4100714-3AAA-4BE8-AE55-5F19105F9DCB}" type="slidenum">
              <a:rPr lang="en-GB" smtClean="0"/>
              <a:t>‹#›</a:t>
            </a:fld>
            <a:endParaRPr lang="en-GB"/>
          </a:p>
        </p:txBody>
      </p:sp>
    </p:spTree>
    <p:extLst>
      <p:ext uri="{BB962C8B-B14F-4D97-AF65-F5344CB8AC3E}">
        <p14:creationId xmlns:p14="http://schemas.microsoft.com/office/powerpoint/2010/main" val="4228443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8EFE5C2-DC30-4A41-ABB0-B36F57BE6071}" type="datetimeFigureOut">
              <a:rPr lang="en-GB" smtClean="0"/>
              <a:t>05/02/2022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4100714-3AAA-4BE8-AE55-5F19105F9DCB}" type="slidenum">
              <a:rPr lang="en-GB" smtClean="0"/>
              <a:t>‹#›</a:t>
            </a:fld>
            <a:endParaRPr lang="en-GB"/>
          </a:p>
        </p:txBody>
      </p:sp>
    </p:spTree>
    <p:extLst>
      <p:ext uri="{BB962C8B-B14F-4D97-AF65-F5344CB8AC3E}">
        <p14:creationId xmlns:p14="http://schemas.microsoft.com/office/powerpoint/2010/main" val="383012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EFE5C2-DC30-4A41-ABB0-B36F57BE6071}" type="datetimeFigureOut">
              <a:rPr lang="en-GB" smtClean="0"/>
              <a:t>05/02/2022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4100714-3AAA-4BE8-AE55-5F19105F9DCB}" type="slidenum">
              <a:rPr lang="en-GB" smtClean="0"/>
              <a:t>‹#›</a:t>
            </a:fld>
            <a:endParaRPr lang="en-GB"/>
          </a:p>
        </p:txBody>
      </p:sp>
    </p:spTree>
    <p:extLst>
      <p:ext uri="{BB962C8B-B14F-4D97-AF65-F5344CB8AC3E}">
        <p14:creationId xmlns:p14="http://schemas.microsoft.com/office/powerpoint/2010/main" val="3401945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8EFE5C2-DC30-4A41-ABB0-B36F57BE6071}" type="datetimeFigureOut">
              <a:rPr lang="en-GB" smtClean="0"/>
              <a:t>05/02/2022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4100714-3AAA-4BE8-AE55-5F19105F9DCB}" type="slidenum">
              <a:rPr lang="en-GB" smtClean="0"/>
              <a:t>‹#›</a:t>
            </a:fld>
            <a:endParaRPr lang="en-GB"/>
          </a:p>
        </p:txBody>
      </p:sp>
    </p:spTree>
    <p:extLst>
      <p:ext uri="{BB962C8B-B14F-4D97-AF65-F5344CB8AC3E}">
        <p14:creationId xmlns:p14="http://schemas.microsoft.com/office/powerpoint/2010/main" val="614238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8EFE5C2-DC30-4A41-ABB0-B36F57BE6071}" type="datetimeFigureOut">
              <a:rPr lang="en-GB" smtClean="0"/>
              <a:t>05/02/2022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4100714-3AAA-4BE8-AE55-5F19105F9DCB}" type="slidenum">
              <a:rPr lang="en-GB" smtClean="0"/>
              <a:t>‹#›</a:t>
            </a:fld>
            <a:endParaRPr lang="en-GB"/>
          </a:p>
        </p:txBody>
      </p:sp>
    </p:spTree>
    <p:extLst>
      <p:ext uri="{BB962C8B-B14F-4D97-AF65-F5344CB8AC3E}">
        <p14:creationId xmlns:p14="http://schemas.microsoft.com/office/powerpoint/2010/main" val="131989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8EFE5C2-DC30-4A41-ABB0-B36F57BE6071}" type="datetimeFigureOut">
              <a:rPr lang="en-GB" smtClean="0"/>
              <a:t>05/02/2022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4100714-3AAA-4BE8-AE55-5F19105F9DCB}" type="slidenum">
              <a:rPr lang="en-GB" smtClean="0"/>
              <a:t>‹#›</a:t>
            </a:fld>
            <a:endParaRPr lang="en-GB"/>
          </a:p>
        </p:txBody>
      </p:sp>
    </p:spTree>
    <p:extLst>
      <p:ext uri="{BB962C8B-B14F-4D97-AF65-F5344CB8AC3E}">
        <p14:creationId xmlns:p14="http://schemas.microsoft.com/office/powerpoint/2010/main" val="2664013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EFE5C2-DC30-4A41-ABB0-B36F57BE6071}" type="datetimeFigureOut">
              <a:rPr lang="en-GB" smtClean="0"/>
              <a:t>05/02/2022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4100714-3AAA-4BE8-AE55-5F19105F9DCB}" type="slidenum">
              <a:rPr lang="en-GB" smtClean="0"/>
              <a:t>‹#›</a:t>
            </a:fld>
            <a:endParaRPr lang="en-GB"/>
          </a:p>
        </p:txBody>
      </p:sp>
    </p:spTree>
    <p:extLst>
      <p:ext uri="{BB962C8B-B14F-4D97-AF65-F5344CB8AC3E}">
        <p14:creationId xmlns:p14="http://schemas.microsoft.com/office/powerpoint/2010/main" val="2640620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EFE5C2-DC30-4A41-ABB0-B36F57BE6071}" type="datetimeFigureOut">
              <a:rPr lang="en-GB" smtClean="0"/>
              <a:t>05/02/2022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4100714-3AAA-4BE8-AE55-5F19105F9DCB}" type="slidenum">
              <a:rPr lang="en-GB" smtClean="0"/>
              <a:t>‹#›</a:t>
            </a:fld>
            <a:endParaRPr lang="en-GB"/>
          </a:p>
        </p:txBody>
      </p:sp>
    </p:spTree>
    <p:extLst>
      <p:ext uri="{BB962C8B-B14F-4D97-AF65-F5344CB8AC3E}">
        <p14:creationId xmlns:p14="http://schemas.microsoft.com/office/powerpoint/2010/main" val="111290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EFE5C2-DC30-4A41-ABB0-B36F57BE6071}" type="datetimeFigureOut">
              <a:rPr lang="en-GB" smtClean="0"/>
              <a:t>05/02/2022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4100714-3AAA-4BE8-AE55-5F19105F9DCB}" type="slidenum">
              <a:rPr lang="en-GB" smtClean="0"/>
              <a:t>‹#›</a:t>
            </a:fld>
            <a:endParaRPr lang="en-GB"/>
          </a:p>
        </p:txBody>
      </p:sp>
    </p:spTree>
    <p:extLst>
      <p:ext uri="{BB962C8B-B14F-4D97-AF65-F5344CB8AC3E}">
        <p14:creationId xmlns:p14="http://schemas.microsoft.com/office/powerpoint/2010/main" val="753285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8EFE5C2-DC30-4A41-ABB0-B36F57BE6071}" type="datetimeFigureOut">
              <a:rPr lang="en-GB" smtClean="0"/>
              <a:t>05/02/2022</a:t>
            </a:fld>
            <a:endParaRPr lang="en-GB"/>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4100714-3AAA-4BE8-AE55-5F19105F9DCB}" type="slidenum">
              <a:rPr lang="en-GB" smtClean="0"/>
              <a:t>‹#›</a:t>
            </a:fld>
            <a:endParaRPr lang="en-GB"/>
          </a:p>
        </p:txBody>
      </p:sp>
    </p:spTree>
    <p:extLst>
      <p:ext uri="{BB962C8B-B14F-4D97-AF65-F5344CB8AC3E}">
        <p14:creationId xmlns:p14="http://schemas.microsoft.com/office/powerpoint/2010/main" val="11693555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787" y="555526"/>
            <a:ext cx="8279904" cy="4326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11560" y="123478"/>
            <a:ext cx="6945351" cy="523220"/>
          </a:xfrm>
          <a:prstGeom prst="rect">
            <a:avLst/>
          </a:prstGeom>
          <a:noFill/>
        </p:spPr>
        <p:txBody>
          <a:bodyPr wrap="square" rtlCol="0">
            <a:spAutoFit/>
          </a:bodyPr>
          <a:lstStyle/>
          <a:p>
            <a:r>
              <a:rPr lang="en-US" sz="2800" b="1" dirty="0" smtClean="0"/>
              <a:t>1. </a:t>
            </a:r>
            <a:r>
              <a:rPr lang="en-US" sz="2800" b="1" dirty="0" err="1" smtClean="0"/>
              <a:t>Quan</a:t>
            </a:r>
            <a:r>
              <a:rPr lang="en-US" sz="2800" b="1" dirty="0" smtClean="0"/>
              <a:t> </a:t>
            </a:r>
            <a:r>
              <a:rPr lang="en-US" sz="2800" b="1" dirty="0" err="1" smtClean="0"/>
              <a:t>sát</a:t>
            </a:r>
            <a:r>
              <a:rPr lang="en-US" sz="2800" b="1" dirty="0" smtClean="0"/>
              <a:t> </a:t>
            </a:r>
            <a:r>
              <a:rPr lang="en-US" sz="2800" b="1" dirty="0" err="1" smtClean="0"/>
              <a:t>các</a:t>
            </a:r>
            <a:r>
              <a:rPr lang="en-US" sz="2800" b="1" dirty="0" smtClean="0"/>
              <a:t> con </a:t>
            </a:r>
            <a:r>
              <a:rPr lang="en-US" sz="2800" b="1" dirty="0" err="1" smtClean="0"/>
              <a:t>vật</a:t>
            </a:r>
            <a:r>
              <a:rPr lang="en-US" sz="2800" b="1" dirty="0" smtClean="0"/>
              <a:t> </a:t>
            </a:r>
            <a:r>
              <a:rPr lang="en-US" sz="2800" b="1" dirty="0" err="1" smtClean="0"/>
              <a:t>trong</a:t>
            </a:r>
            <a:r>
              <a:rPr lang="en-US" sz="2800" b="1" dirty="0" smtClean="0"/>
              <a:t> </a:t>
            </a:r>
            <a:r>
              <a:rPr lang="en-US" sz="2800" b="1" dirty="0" err="1" smtClean="0"/>
              <a:t>tranh</a:t>
            </a:r>
            <a:endParaRPr lang="en-GB" sz="2800" b="1" dirty="0"/>
          </a:p>
        </p:txBody>
      </p:sp>
    </p:spTree>
    <p:extLst>
      <p:ext uri="{BB962C8B-B14F-4D97-AF65-F5344CB8AC3E}">
        <p14:creationId xmlns:p14="http://schemas.microsoft.com/office/powerpoint/2010/main" val="1222421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circle(in)">
                                      <p:cBhvr>
                                        <p:cTn id="12" dur="2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91880" y="123478"/>
            <a:ext cx="2723823" cy="584775"/>
          </a:xfrm>
          <a:prstGeom prst="rect">
            <a:avLst/>
          </a:prstGeom>
        </p:spPr>
        <p:txBody>
          <a:bodyPr wrap="none">
            <a:spAutoFit/>
          </a:bodyPr>
          <a:lstStyle/>
          <a:p>
            <a:r>
              <a:rPr lang="en-GB" sz="3200" b="1" dirty="0" err="1"/>
              <a:t>Câu</a:t>
            </a:r>
            <a:r>
              <a:rPr lang="en-GB" sz="3200" b="1" dirty="0"/>
              <a:t> </a:t>
            </a:r>
            <a:r>
              <a:rPr lang="en-GB" sz="3200" b="1" dirty="0" err="1"/>
              <a:t>hỏi</a:t>
            </a:r>
            <a:r>
              <a:rPr lang="en-GB" sz="3200" b="1" dirty="0"/>
              <a:t> </a:t>
            </a:r>
            <a:r>
              <a:rPr lang="en-GB" sz="3200" b="1" dirty="0" err="1"/>
              <a:t>của</a:t>
            </a:r>
            <a:r>
              <a:rPr lang="en-GB" sz="3200" b="1" dirty="0"/>
              <a:t> </a:t>
            </a:r>
            <a:r>
              <a:rPr lang="en-GB" sz="3200" b="1" dirty="0" err="1"/>
              <a:t>sói</a:t>
            </a:r>
            <a:endParaRPr lang="en-GB" sz="3200" dirty="0"/>
          </a:p>
        </p:txBody>
      </p:sp>
      <p:sp>
        <p:nvSpPr>
          <p:cNvPr id="3" name="Rectangle 2"/>
          <p:cNvSpPr/>
          <p:nvPr/>
        </p:nvSpPr>
        <p:spPr>
          <a:xfrm>
            <a:off x="343922" y="555526"/>
            <a:ext cx="8568952" cy="5109091"/>
          </a:xfrm>
          <a:prstGeom prst="rect">
            <a:avLst/>
          </a:prstGeom>
        </p:spPr>
        <p:txBody>
          <a:bodyPr wrap="square">
            <a:spAutoFit/>
          </a:bodyPr>
          <a:lstStyle/>
          <a:p>
            <a:r>
              <a:rPr lang="en-US" sz="2800" dirty="0" smtClean="0"/>
              <a:t>    </a:t>
            </a:r>
            <a:r>
              <a:rPr lang="vi-VN" sz="2800" dirty="0" smtClean="0"/>
              <a:t>Một </a:t>
            </a:r>
            <a:r>
              <a:rPr lang="vi-VN" sz="2800" dirty="0"/>
              <a:t>chú sóc đang chuyền trên cành cây bỗng trượt chân, rơi trúng đầu lão sói </a:t>
            </a:r>
            <a:endParaRPr lang="en-US" sz="2800" dirty="0" smtClean="0"/>
          </a:p>
          <a:p>
            <a:r>
              <a:rPr lang="vi-VN" sz="2800" dirty="0" smtClean="0"/>
              <a:t>Đang</a:t>
            </a:r>
            <a:r>
              <a:rPr lang="en-US" sz="2800" dirty="0" smtClean="0"/>
              <a:t> </a:t>
            </a:r>
            <a:r>
              <a:rPr lang="vi-VN" sz="2800" dirty="0" smtClean="0"/>
              <a:t>ngái </a:t>
            </a:r>
            <a:r>
              <a:rPr lang="vi-VN" sz="2800" dirty="0"/>
              <a:t>ngủ. Sói chồm dậy, </a:t>
            </a:r>
            <a:endParaRPr lang="en-US" sz="2800" dirty="0" smtClean="0"/>
          </a:p>
          <a:p>
            <a:r>
              <a:rPr lang="vi-VN" sz="2800" dirty="0" smtClean="0"/>
              <a:t>túm </a:t>
            </a:r>
            <a:r>
              <a:rPr lang="vi-VN" sz="2800" dirty="0"/>
              <a:t>lấy </a:t>
            </a:r>
            <a:r>
              <a:rPr lang="vi-VN" sz="2800" dirty="0" smtClean="0"/>
              <a:t>sóc</a:t>
            </a:r>
            <a:r>
              <a:rPr lang="vi-VN" sz="2800" dirty="0"/>
              <a:t>. Sóc van nài</a:t>
            </a:r>
            <a:r>
              <a:rPr lang="vi-VN" sz="2800" dirty="0" smtClean="0"/>
              <a:t>:</a:t>
            </a:r>
            <a:endParaRPr lang="en-US" sz="2800" dirty="0" smtClean="0"/>
          </a:p>
          <a:p>
            <a:pPr marL="342900" indent="-342900">
              <a:buFontTx/>
              <a:buChar char="-"/>
            </a:pPr>
            <a:r>
              <a:rPr lang="en-US" sz="2800" dirty="0" err="1" smtClean="0"/>
              <a:t>Xin</a:t>
            </a:r>
            <a:r>
              <a:rPr lang="en-US" sz="2800" dirty="0" smtClean="0"/>
              <a:t> </a:t>
            </a:r>
            <a:r>
              <a:rPr lang="en-US" sz="2800" dirty="0" err="1" smtClean="0"/>
              <a:t>hãy</a:t>
            </a:r>
            <a:r>
              <a:rPr lang="en-US" sz="2800" dirty="0" smtClean="0"/>
              <a:t> </a:t>
            </a:r>
            <a:r>
              <a:rPr lang="en-US" sz="2800" dirty="0" err="1" smtClean="0"/>
              <a:t>thả</a:t>
            </a:r>
            <a:r>
              <a:rPr lang="en-US" sz="2800" dirty="0" smtClean="0"/>
              <a:t> </a:t>
            </a:r>
            <a:r>
              <a:rPr lang="en-US" sz="2800" dirty="0" err="1" smtClean="0"/>
              <a:t>tôi</a:t>
            </a:r>
            <a:r>
              <a:rPr lang="en-US" sz="2800" dirty="0" smtClean="0"/>
              <a:t> </a:t>
            </a:r>
            <a:r>
              <a:rPr lang="en-US" sz="2800" dirty="0" err="1" smtClean="0"/>
              <a:t>ra</a:t>
            </a:r>
            <a:r>
              <a:rPr lang="en-US" sz="2800" dirty="0" smtClean="0"/>
              <a:t>!</a:t>
            </a:r>
            <a:endParaRPr lang="en-US" sz="2800" dirty="0"/>
          </a:p>
          <a:p>
            <a:pPr marL="342900" indent="-342900">
              <a:buFontTx/>
              <a:buChar char="-"/>
            </a:pPr>
            <a:r>
              <a:rPr lang="en-US" sz="2800" dirty="0" err="1" smtClean="0"/>
              <a:t>Sóc</a:t>
            </a:r>
            <a:r>
              <a:rPr lang="en-US" sz="2800" dirty="0" smtClean="0"/>
              <a:t> </a:t>
            </a:r>
            <a:r>
              <a:rPr lang="en-US" sz="2800" dirty="0" err="1" smtClean="0"/>
              <a:t>nói</a:t>
            </a:r>
            <a:endParaRPr lang="en-US" sz="2800" dirty="0" smtClean="0"/>
          </a:p>
          <a:p>
            <a:pPr marL="342900" indent="-342900">
              <a:buFontTx/>
              <a:buChar char="-"/>
            </a:pPr>
            <a:r>
              <a:rPr lang="vi-VN" sz="2800" dirty="0" smtClean="0"/>
              <a:t>Được</a:t>
            </a:r>
            <a:r>
              <a:rPr lang="vi-VN" sz="2800" dirty="0"/>
              <a:t>, ta sẽ thả, nhưng ngươi </a:t>
            </a:r>
            <a:endParaRPr lang="en-US" sz="2800" dirty="0" smtClean="0"/>
          </a:p>
          <a:p>
            <a:r>
              <a:rPr lang="vi-VN" sz="2800" dirty="0" smtClean="0"/>
              <a:t>hãy </a:t>
            </a:r>
            <a:r>
              <a:rPr lang="vi-VN" sz="2800" dirty="0"/>
              <a:t>nói cho ta biết: Vì sao bọn </a:t>
            </a:r>
            <a:endParaRPr lang="en-US" sz="2800" dirty="0" smtClean="0"/>
          </a:p>
          <a:p>
            <a:r>
              <a:rPr lang="vi-VN" sz="2800" dirty="0" smtClean="0"/>
              <a:t>sóc </a:t>
            </a:r>
            <a:r>
              <a:rPr lang="vi-VN" sz="2800" dirty="0"/>
              <a:t>các ngươi cứ nhảy nhót vui đùa suốt ngày, còn ta lúc nào cũng thấy buồn bực</a:t>
            </a:r>
            <a:r>
              <a:rPr lang="vi-VN" sz="2800" dirty="0" smtClean="0"/>
              <a:t>?</a:t>
            </a:r>
            <a:endParaRPr lang="en-GB" sz="2800" dirty="0" smtClean="0">
              <a:effectLst/>
              <a:latin typeface="VNI-Algerian" pitchFamily="2" charset="0"/>
            </a:endParaRPr>
          </a:p>
          <a:p>
            <a:pPr marL="457200" lvl="0" indent="-457200">
              <a:buFontTx/>
              <a:buChar char="-"/>
            </a:pPr>
            <a:endParaRPr kumimoji="0" lang="en-US" sz="2800" b="0" i="0" u="none" strike="noStrike" cap="none" normalizeH="0" baseline="0" dirty="0" smtClean="0">
              <a:ln>
                <a:noFill/>
              </a:ln>
              <a:solidFill>
                <a:schemeClr val="tx1"/>
              </a:solidFill>
              <a:effectLst/>
              <a:latin typeface="VNI-Algerian" pitchFamily="2" charset="0"/>
              <a:cs typeface="Arial" pitchFamily="34" charset="0"/>
            </a:endParaRPr>
          </a:p>
          <a:p>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1059582"/>
            <a:ext cx="3168947"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descr="Frames PPT 015"/>
          <p:cNvPicPr>
            <a:picLocks noChangeAspect="1" noChangeArrowheads="1"/>
          </p:cNvPicPr>
          <p:nvPr/>
        </p:nvPicPr>
        <p:blipFill>
          <a:blip r:embed="rId3">
            <a:extLst/>
          </a:blip>
          <a:srcRect/>
          <a:stretch>
            <a:fillRect/>
          </a:stretch>
        </p:blipFill>
        <p:spPr bwMode="auto">
          <a:xfrm>
            <a:off x="-108520" y="123478"/>
            <a:ext cx="9144000" cy="5020022"/>
          </a:xfrm>
          <a:prstGeom prst="rect">
            <a:avLst/>
          </a:prstGeom>
          <a:extLst/>
        </p:spPr>
      </p:pic>
    </p:spTree>
    <p:extLst>
      <p:ext uri="{BB962C8B-B14F-4D97-AF65-F5344CB8AC3E}">
        <p14:creationId xmlns:p14="http://schemas.microsoft.com/office/powerpoint/2010/main" val="128288618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613161"/>
            <a:ext cx="8064896" cy="3539430"/>
          </a:xfrm>
          <a:prstGeom prst="rect">
            <a:avLst/>
          </a:prstGeom>
        </p:spPr>
        <p:txBody>
          <a:bodyPr wrap="square">
            <a:spAutoFit/>
          </a:bodyPr>
          <a:lstStyle/>
          <a:p>
            <a:r>
              <a:rPr lang="en-US" sz="2800" dirty="0" smtClean="0"/>
              <a:t>    </a:t>
            </a:r>
            <a:r>
              <a:rPr lang="vi-VN" sz="2800" dirty="0" smtClean="0"/>
              <a:t>Sóc bảo:</a:t>
            </a:r>
          </a:p>
          <a:p>
            <a:r>
              <a:rPr lang="en-US" sz="2800" dirty="0" smtClean="0"/>
              <a:t>     </a:t>
            </a:r>
            <a:r>
              <a:rPr lang="vi-VN" sz="2800" dirty="0" smtClean="0"/>
              <a:t>- Thả tôi ra, rồi tôi sẽ nói.</a:t>
            </a:r>
          </a:p>
          <a:p>
            <a:pPr algn="just"/>
            <a:r>
              <a:rPr lang="en-US" sz="2800" dirty="0" smtClean="0"/>
              <a:t>   </a:t>
            </a:r>
            <a:r>
              <a:rPr lang="vi-VN" sz="2800" dirty="0" smtClean="0"/>
              <a:t>Sói thả sóc ra. Sóc nhảy tót lên cây cao, rồi đáp vọng xuống:</a:t>
            </a:r>
          </a:p>
          <a:p>
            <a:pPr algn="just"/>
            <a:r>
              <a:rPr lang="en-US" sz="2800" dirty="0" smtClean="0"/>
              <a:t>     </a:t>
            </a:r>
            <a:r>
              <a:rPr lang="vi-VN" sz="2800" dirty="0" smtClean="0"/>
              <a:t>- Mỗi khi nhìn thấy anh, chúng tôi đều bỏ chạy vì anh hay gây gổ. Anh hay buồn bực vì anh không có bạn bè. Còn chúng tôi lúc nào cũng vui vì chúng tôi có nhiều bạn tốt.</a:t>
            </a:r>
            <a:endParaRPr lang="vi-VN" sz="2800" dirty="0"/>
          </a:p>
        </p:txBody>
      </p:sp>
      <p:pic>
        <p:nvPicPr>
          <p:cNvPr id="4" name="Picture 3" descr="Frames PPT 015"/>
          <p:cNvPicPr>
            <a:picLocks noChangeAspect="1" noChangeArrowheads="1"/>
          </p:cNvPicPr>
          <p:nvPr/>
        </p:nvPicPr>
        <p:blipFill>
          <a:blip r:embed="rId2">
            <a:extLst/>
          </a:blip>
          <a:srcRect/>
          <a:stretch>
            <a:fillRect/>
          </a:stretch>
        </p:blipFill>
        <p:spPr bwMode="auto">
          <a:xfrm>
            <a:off x="-109129" y="8450"/>
            <a:ext cx="9144000" cy="5135050"/>
          </a:xfrm>
          <a:prstGeom prst="rect">
            <a:avLst/>
          </a:prstGeom>
          <a:extLst/>
        </p:spPr>
      </p:pic>
    </p:spTree>
    <p:extLst>
      <p:ext uri="{BB962C8B-B14F-4D97-AF65-F5344CB8AC3E}">
        <p14:creationId xmlns:p14="http://schemas.microsoft.com/office/powerpoint/2010/main" val="32393021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627533"/>
            <a:ext cx="6984776" cy="3888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4" descr="Frames PPT 016"/>
          <p:cNvPicPr>
            <a:picLocks noChangeAspect="1" noChangeArrowheads="1"/>
          </p:cNvPicPr>
          <p:nvPr/>
        </p:nvPicPr>
        <p:blipFill>
          <a:blip r:embed="rId3">
            <a:extLst/>
          </a:blip>
          <a:srcRect/>
          <a:stretch>
            <a:fillRect/>
          </a:stretch>
        </p:blipFill>
        <p:spPr bwMode="auto">
          <a:xfrm>
            <a:off x="0" y="0"/>
            <a:ext cx="9144000" cy="5143500"/>
          </a:xfrm>
          <a:prstGeom prst="rect">
            <a:avLst/>
          </a:prstGeom>
          <a:extLst/>
        </p:spPr>
      </p:pic>
    </p:spTree>
    <p:extLst>
      <p:ext uri="{BB962C8B-B14F-4D97-AF65-F5344CB8AC3E}">
        <p14:creationId xmlns:p14="http://schemas.microsoft.com/office/powerpoint/2010/main" val="32393021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1971" y="559155"/>
            <a:ext cx="8352928" cy="1077218"/>
          </a:xfrm>
          <a:prstGeom prst="rect">
            <a:avLst/>
          </a:prstGeom>
          <a:noFill/>
        </p:spPr>
        <p:txBody>
          <a:bodyPr wrap="square" rtlCol="0">
            <a:spAutoFit/>
          </a:bodyPr>
          <a:lstStyle/>
          <a:p>
            <a:r>
              <a:rPr lang="en-US" sz="3200" b="1" dirty="0" smtClean="0"/>
              <a:t>4. </a:t>
            </a:r>
            <a:r>
              <a:rPr lang="en-US" sz="3200" b="1" dirty="0" err="1" smtClean="0"/>
              <a:t>Viết</a:t>
            </a:r>
            <a:r>
              <a:rPr lang="en-US" sz="3200" b="1" dirty="0" smtClean="0"/>
              <a:t> </a:t>
            </a:r>
            <a:r>
              <a:rPr lang="en-US" sz="3200" b="1" dirty="0" err="1" smtClean="0"/>
              <a:t>vào</a:t>
            </a:r>
            <a:r>
              <a:rPr lang="en-US" sz="3200" b="1" dirty="0" smtClean="0"/>
              <a:t> </a:t>
            </a:r>
            <a:r>
              <a:rPr lang="en-US" sz="3200" b="1" dirty="0" err="1" smtClean="0"/>
              <a:t>vở</a:t>
            </a:r>
            <a:r>
              <a:rPr lang="en-US" sz="3200" b="1" dirty="0" smtClean="0"/>
              <a:t> </a:t>
            </a:r>
            <a:r>
              <a:rPr lang="en-US" sz="3200" b="1" dirty="0" err="1" smtClean="0"/>
              <a:t>câu</a:t>
            </a:r>
            <a:r>
              <a:rPr lang="en-US" sz="3200" b="1" dirty="0" smtClean="0"/>
              <a:t> </a:t>
            </a:r>
            <a:r>
              <a:rPr lang="en-US" sz="3200" b="1" dirty="0" err="1" smtClean="0"/>
              <a:t>trả</a:t>
            </a:r>
            <a:r>
              <a:rPr lang="en-US" sz="3200" b="1" dirty="0" smtClean="0"/>
              <a:t> </a:t>
            </a:r>
            <a:r>
              <a:rPr lang="en-US" sz="3200" b="1" dirty="0" err="1" smtClean="0"/>
              <a:t>lời</a:t>
            </a:r>
            <a:r>
              <a:rPr lang="en-US" sz="3200" b="1" dirty="0" smtClean="0"/>
              <a:t> </a:t>
            </a:r>
            <a:r>
              <a:rPr lang="en-US" sz="3200" b="1" dirty="0" err="1" smtClean="0"/>
              <a:t>cho</a:t>
            </a:r>
            <a:r>
              <a:rPr lang="en-US" sz="3200" b="1" dirty="0" smtClean="0"/>
              <a:t> </a:t>
            </a:r>
            <a:r>
              <a:rPr lang="en-US" sz="3200" b="1" dirty="0" err="1" smtClean="0"/>
              <a:t>câu</a:t>
            </a:r>
            <a:r>
              <a:rPr lang="en-US" sz="3200" b="1" dirty="0" smtClean="0"/>
              <a:t> </a:t>
            </a:r>
            <a:r>
              <a:rPr lang="en-US" sz="3200" b="1" dirty="0" err="1" smtClean="0"/>
              <a:t>hỏi</a:t>
            </a:r>
            <a:r>
              <a:rPr lang="en-US" sz="3200" b="1" dirty="0" smtClean="0"/>
              <a:t> </a:t>
            </a:r>
            <a:r>
              <a:rPr lang="en-US" sz="3200" b="1" dirty="0" err="1" smtClean="0"/>
              <a:t>bc</a:t>
            </a:r>
            <a:r>
              <a:rPr lang="en-US" sz="3200" b="1" dirty="0" smtClean="0"/>
              <a:t> ở </a:t>
            </a:r>
            <a:r>
              <a:rPr lang="en-US" sz="3200" b="1" dirty="0" err="1" smtClean="0"/>
              <a:t>mục</a:t>
            </a:r>
            <a:r>
              <a:rPr lang="en-US" sz="3200" b="1" dirty="0" smtClean="0"/>
              <a:t> 3</a:t>
            </a:r>
          </a:p>
          <a:p>
            <a:r>
              <a:rPr lang="en-US" sz="3200" dirty="0" err="1" smtClean="0">
                <a:solidFill>
                  <a:srgbClr val="0070C0"/>
                </a:solidFill>
              </a:rPr>
              <a:t>Sói</a:t>
            </a:r>
            <a:r>
              <a:rPr lang="en-US" sz="3200" dirty="0" smtClean="0">
                <a:solidFill>
                  <a:srgbClr val="0070C0"/>
                </a:solidFill>
              </a:rPr>
              <a:t> </a:t>
            </a:r>
            <a:r>
              <a:rPr lang="en-US" sz="3200" dirty="0" err="1" smtClean="0">
                <a:solidFill>
                  <a:srgbClr val="0070C0"/>
                </a:solidFill>
              </a:rPr>
              <a:t>lúc</a:t>
            </a:r>
            <a:r>
              <a:rPr lang="en-US" sz="3200" dirty="0" smtClean="0">
                <a:solidFill>
                  <a:srgbClr val="0070C0"/>
                </a:solidFill>
              </a:rPr>
              <a:t> </a:t>
            </a:r>
            <a:r>
              <a:rPr lang="en-US" sz="3200" dirty="0" err="1" smtClean="0">
                <a:solidFill>
                  <a:srgbClr val="0070C0"/>
                </a:solidFill>
              </a:rPr>
              <a:t>nào</a:t>
            </a:r>
            <a:r>
              <a:rPr lang="en-US" sz="3200" dirty="0" smtClean="0">
                <a:solidFill>
                  <a:srgbClr val="0070C0"/>
                </a:solidFill>
              </a:rPr>
              <a:t> </a:t>
            </a:r>
            <a:r>
              <a:rPr lang="en-US" sz="3200" dirty="0" err="1" smtClean="0">
                <a:solidFill>
                  <a:srgbClr val="0070C0"/>
                </a:solidFill>
              </a:rPr>
              <a:t>cũng</a:t>
            </a:r>
            <a:r>
              <a:rPr lang="en-US" sz="3200" dirty="0" smtClean="0">
                <a:solidFill>
                  <a:srgbClr val="0070C0"/>
                </a:solidFill>
              </a:rPr>
              <a:t> </a:t>
            </a:r>
            <a:r>
              <a:rPr lang="en-US" sz="3200" dirty="0" err="1" smtClean="0">
                <a:solidFill>
                  <a:srgbClr val="0070C0"/>
                </a:solidFill>
              </a:rPr>
              <a:t>cảm</a:t>
            </a:r>
            <a:r>
              <a:rPr lang="en-US" sz="3200" dirty="0" smtClean="0">
                <a:solidFill>
                  <a:srgbClr val="0070C0"/>
                </a:solidFill>
              </a:rPr>
              <a:t> </a:t>
            </a:r>
            <a:r>
              <a:rPr lang="en-US" sz="3200" dirty="0" err="1" smtClean="0">
                <a:solidFill>
                  <a:srgbClr val="0070C0"/>
                </a:solidFill>
              </a:rPr>
              <a:t>thấy</a:t>
            </a:r>
            <a:r>
              <a:rPr lang="en-US" sz="3200" dirty="0" smtClean="0">
                <a:solidFill>
                  <a:srgbClr val="0070C0"/>
                </a:solidFill>
              </a:rPr>
              <a:t> </a:t>
            </a:r>
            <a:r>
              <a:rPr lang="en-US" sz="3200" dirty="0" err="1" smtClean="0">
                <a:solidFill>
                  <a:srgbClr val="0070C0"/>
                </a:solidFill>
              </a:rPr>
              <a:t>buồn</a:t>
            </a:r>
            <a:r>
              <a:rPr lang="en-US" sz="3200" dirty="0" smtClean="0">
                <a:solidFill>
                  <a:srgbClr val="0070C0"/>
                </a:solidFill>
              </a:rPr>
              <a:t> </a:t>
            </a:r>
            <a:r>
              <a:rPr lang="en-US" sz="3200" dirty="0" err="1" smtClean="0">
                <a:solidFill>
                  <a:srgbClr val="0070C0"/>
                </a:solidFill>
              </a:rPr>
              <a:t>bực</a:t>
            </a:r>
            <a:r>
              <a:rPr lang="en-US" sz="3200" dirty="0" smtClean="0">
                <a:solidFill>
                  <a:srgbClr val="0070C0"/>
                </a:solidFill>
              </a:rPr>
              <a:t> </a:t>
            </a:r>
            <a:r>
              <a:rPr lang="en-US" sz="3200" dirty="0" err="1" smtClean="0">
                <a:solidFill>
                  <a:srgbClr val="0070C0"/>
                </a:solidFill>
              </a:rPr>
              <a:t>vì</a:t>
            </a:r>
            <a:r>
              <a:rPr lang="en-US" sz="3200" dirty="0" smtClean="0">
                <a:solidFill>
                  <a:srgbClr val="0070C0"/>
                </a:solidFill>
              </a:rPr>
              <a:t> (…)</a:t>
            </a:r>
            <a:endParaRPr lang="en-GB" sz="3200" dirty="0">
              <a:solidFill>
                <a:srgbClr val="0070C0"/>
              </a:solidFill>
            </a:endParaRPr>
          </a:p>
        </p:txBody>
      </p:sp>
      <p:sp>
        <p:nvSpPr>
          <p:cNvPr id="4" name="TextBox 3"/>
          <p:cNvSpPr txBox="1"/>
          <p:nvPr/>
        </p:nvSpPr>
        <p:spPr>
          <a:xfrm>
            <a:off x="485559" y="1650162"/>
            <a:ext cx="8190897" cy="1569660"/>
          </a:xfrm>
          <a:prstGeom prst="rect">
            <a:avLst/>
          </a:prstGeom>
          <a:noFill/>
        </p:spPr>
        <p:txBody>
          <a:bodyPr wrap="square" rtlCol="0">
            <a:spAutoFit/>
          </a:bodyPr>
          <a:lstStyle/>
          <a:p>
            <a:r>
              <a:rPr lang="en-US" sz="3200" b="1" dirty="0" smtClean="0"/>
              <a:t>5. </a:t>
            </a:r>
            <a:r>
              <a:rPr lang="en-US" sz="3200" b="1" dirty="0" err="1" smtClean="0"/>
              <a:t>Chọn</a:t>
            </a:r>
            <a:r>
              <a:rPr lang="en-US" sz="3200" b="1" dirty="0" smtClean="0"/>
              <a:t> </a:t>
            </a:r>
            <a:r>
              <a:rPr lang="en-US" sz="3200" b="1" dirty="0" err="1" smtClean="0"/>
              <a:t>từ</a:t>
            </a:r>
            <a:r>
              <a:rPr lang="en-US" sz="3200" b="1" dirty="0" smtClean="0"/>
              <a:t> </a:t>
            </a:r>
            <a:r>
              <a:rPr lang="en-US" sz="3200" b="1" dirty="0" err="1" smtClean="0"/>
              <a:t>ngữ</a:t>
            </a:r>
            <a:r>
              <a:rPr lang="en-US" sz="3200" b="1" dirty="0" smtClean="0"/>
              <a:t> </a:t>
            </a:r>
            <a:r>
              <a:rPr lang="en-US" sz="3200" b="1" dirty="0" err="1" smtClean="0"/>
              <a:t>để</a:t>
            </a:r>
            <a:r>
              <a:rPr lang="en-US" sz="3200" b="1" dirty="0" smtClean="0"/>
              <a:t> </a:t>
            </a:r>
            <a:r>
              <a:rPr lang="en-US" sz="3200" b="1" dirty="0" err="1" smtClean="0"/>
              <a:t>hoàn</a:t>
            </a:r>
            <a:r>
              <a:rPr lang="en-US" sz="3200" b="1" dirty="0" smtClean="0"/>
              <a:t> </a:t>
            </a:r>
            <a:r>
              <a:rPr lang="en-US" sz="3200" b="1" dirty="0" err="1" smtClean="0"/>
              <a:t>thiện</a:t>
            </a:r>
            <a:r>
              <a:rPr lang="en-US" sz="3200" b="1" dirty="0" smtClean="0"/>
              <a:t> </a:t>
            </a:r>
            <a:r>
              <a:rPr lang="en-US" sz="3200" b="1" dirty="0" err="1" smtClean="0"/>
              <a:t>câu</a:t>
            </a:r>
            <a:r>
              <a:rPr lang="en-US" sz="3200" b="1" dirty="0" smtClean="0"/>
              <a:t> </a:t>
            </a:r>
            <a:r>
              <a:rPr lang="en-US" sz="3200" b="1" dirty="0" err="1" smtClean="0"/>
              <a:t>và</a:t>
            </a:r>
            <a:r>
              <a:rPr lang="en-US" sz="3200" b="1" dirty="0" smtClean="0"/>
              <a:t> </a:t>
            </a:r>
            <a:r>
              <a:rPr lang="en-US" sz="3200" b="1" dirty="0" err="1" smtClean="0"/>
              <a:t>viết</a:t>
            </a:r>
            <a:r>
              <a:rPr lang="en-US" sz="3200" b="1" dirty="0" smtClean="0"/>
              <a:t> </a:t>
            </a:r>
            <a:r>
              <a:rPr lang="en-US" sz="3200" b="1" dirty="0" err="1" smtClean="0"/>
              <a:t>câu</a:t>
            </a:r>
            <a:endParaRPr lang="en-US" sz="3200" b="1" dirty="0" smtClean="0"/>
          </a:p>
          <a:p>
            <a:r>
              <a:rPr lang="en-US" sz="3200" b="1" dirty="0" smtClean="0"/>
              <a:t> </a:t>
            </a:r>
            <a:r>
              <a:rPr lang="en-US" sz="3200" b="1" dirty="0" err="1" smtClean="0"/>
              <a:t>vào</a:t>
            </a:r>
            <a:r>
              <a:rPr lang="en-US" sz="3200" b="1" dirty="0" smtClean="0"/>
              <a:t> </a:t>
            </a:r>
            <a:r>
              <a:rPr lang="en-US" sz="3200" b="1" dirty="0" err="1" smtClean="0"/>
              <a:t>vở</a:t>
            </a:r>
            <a:endParaRPr lang="en-US" sz="3200" b="1" dirty="0" smtClean="0"/>
          </a:p>
          <a:p>
            <a:r>
              <a:rPr lang="en-US" sz="3200" dirty="0" smtClean="0"/>
              <a:t>   </a:t>
            </a:r>
            <a:r>
              <a:rPr lang="en-US" sz="3200" dirty="0" err="1" smtClean="0">
                <a:solidFill>
                  <a:srgbClr val="C00000"/>
                </a:solidFill>
              </a:rPr>
              <a:t>Nhảy</a:t>
            </a:r>
            <a:r>
              <a:rPr lang="en-US" sz="3200" dirty="0" smtClean="0">
                <a:solidFill>
                  <a:srgbClr val="C00000"/>
                </a:solidFill>
              </a:rPr>
              <a:t> </a:t>
            </a:r>
            <a:r>
              <a:rPr lang="en-US" sz="3200" dirty="0" err="1" smtClean="0">
                <a:solidFill>
                  <a:srgbClr val="C00000"/>
                </a:solidFill>
              </a:rPr>
              <a:t>nhót</a:t>
            </a:r>
            <a:r>
              <a:rPr lang="en-US" sz="3200" dirty="0" smtClean="0">
                <a:solidFill>
                  <a:srgbClr val="C00000"/>
                </a:solidFill>
              </a:rPr>
              <a:t>, </a:t>
            </a:r>
            <a:r>
              <a:rPr lang="en-US" sz="3200" dirty="0" err="1" smtClean="0">
                <a:solidFill>
                  <a:srgbClr val="C00000"/>
                </a:solidFill>
              </a:rPr>
              <a:t>gây</a:t>
            </a:r>
            <a:r>
              <a:rPr lang="en-US" sz="3200" dirty="0" smtClean="0">
                <a:solidFill>
                  <a:srgbClr val="C00000"/>
                </a:solidFill>
              </a:rPr>
              <a:t> </a:t>
            </a:r>
            <a:r>
              <a:rPr lang="en-US" sz="3200" dirty="0" err="1" smtClean="0">
                <a:solidFill>
                  <a:srgbClr val="C00000"/>
                </a:solidFill>
              </a:rPr>
              <a:t>gổ</a:t>
            </a:r>
            <a:r>
              <a:rPr lang="en-US" sz="3200" dirty="0" smtClean="0">
                <a:solidFill>
                  <a:srgbClr val="C00000"/>
                </a:solidFill>
              </a:rPr>
              <a:t>, </a:t>
            </a:r>
            <a:r>
              <a:rPr lang="en-US" sz="3200" dirty="0" err="1" smtClean="0">
                <a:solidFill>
                  <a:srgbClr val="C00000"/>
                </a:solidFill>
              </a:rPr>
              <a:t>hát</a:t>
            </a:r>
            <a:r>
              <a:rPr lang="en-US" sz="3200" dirty="0" smtClean="0">
                <a:solidFill>
                  <a:srgbClr val="C00000"/>
                </a:solidFill>
              </a:rPr>
              <a:t>, </a:t>
            </a:r>
            <a:r>
              <a:rPr lang="en-US" sz="3200" dirty="0" err="1" smtClean="0">
                <a:solidFill>
                  <a:srgbClr val="C00000"/>
                </a:solidFill>
              </a:rPr>
              <a:t>tốt</a:t>
            </a:r>
            <a:r>
              <a:rPr lang="en-US" sz="3200" dirty="0" smtClean="0">
                <a:solidFill>
                  <a:srgbClr val="C00000"/>
                </a:solidFill>
              </a:rPr>
              <a:t> </a:t>
            </a:r>
            <a:r>
              <a:rPr lang="en-US" sz="3200" dirty="0" err="1" smtClean="0">
                <a:solidFill>
                  <a:srgbClr val="C00000"/>
                </a:solidFill>
              </a:rPr>
              <a:t>bungj</a:t>
            </a:r>
            <a:r>
              <a:rPr lang="en-US" sz="3200" dirty="0" smtClean="0">
                <a:solidFill>
                  <a:srgbClr val="C00000"/>
                </a:solidFill>
              </a:rPr>
              <a:t>, </a:t>
            </a:r>
            <a:r>
              <a:rPr lang="en-US" sz="3200" dirty="0" err="1" smtClean="0">
                <a:solidFill>
                  <a:srgbClr val="C00000"/>
                </a:solidFill>
              </a:rPr>
              <a:t>chăm</a:t>
            </a:r>
            <a:r>
              <a:rPr lang="en-US" sz="3200" dirty="0" smtClean="0">
                <a:solidFill>
                  <a:srgbClr val="C00000"/>
                </a:solidFill>
              </a:rPr>
              <a:t> </a:t>
            </a:r>
            <a:r>
              <a:rPr lang="en-US" sz="3200" dirty="0" err="1" smtClean="0">
                <a:solidFill>
                  <a:srgbClr val="C00000"/>
                </a:solidFill>
              </a:rPr>
              <a:t>chỉ</a:t>
            </a:r>
            <a:endParaRPr lang="en-GB" sz="3200" dirty="0">
              <a:solidFill>
                <a:srgbClr val="7030A0"/>
              </a:solidFill>
            </a:endParaRPr>
          </a:p>
        </p:txBody>
      </p:sp>
      <p:sp>
        <p:nvSpPr>
          <p:cNvPr id="5" name="TextBox 4"/>
          <p:cNvSpPr txBox="1"/>
          <p:nvPr/>
        </p:nvSpPr>
        <p:spPr>
          <a:xfrm>
            <a:off x="528507" y="3219822"/>
            <a:ext cx="8424936" cy="1077218"/>
          </a:xfrm>
          <a:prstGeom prst="rect">
            <a:avLst/>
          </a:prstGeom>
          <a:noFill/>
        </p:spPr>
        <p:txBody>
          <a:bodyPr wrap="square" rtlCol="0">
            <a:spAutoFit/>
          </a:bodyPr>
          <a:lstStyle/>
          <a:p>
            <a:pPr marL="514350" indent="-514350">
              <a:buAutoNum type="alphaLcPeriod"/>
            </a:pPr>
            <a:r>
              <a:rPr lang="en-US" sz="3200" dirty="0" err="1" smtClean="0"/>
              <a:t>Mấy</a:t>
            </a:r>
            <a:r>
              <a:rPr lang="en-US" sz="3200" dirty="0" smtClean="0"/>
              <a:t> </a:t>
            </a:r>
            <a:r>
              <a:rPr lang="en-US" sz="3200" dirty="0" err="1" smtClean="0"/>
              <a:t>chú</a:t>
            </a:r>
            <a:r>
              <a:rPr lang="en-US" sz="3200" dirty="0" smtClean="0"/>
              <a:t> </a:t>
            </a:r>
            <a:r>
              <a:rPr lang="en-US" sz="3200" dirty="0" err="1" smtClean="0"/>
              <a:t>cuim</a:t>
            </a:r>
            <a:r>
              <a:rPr lang="en-US" sz="3200" dirty="0" smtClean="0"/>
              <a:t> </a:t>
            </a:r>
            <a:r>
              <a:rPr lang="en-US" sz="3200" dirty="0" err="1" smtClean="0"/>
              <a:t>sẻ</a:t>
            </a:r>
            <a:r>
              <a:rPr lang="en-US" sz="3200" dirty="0" smtClean="0"/>
              <a:t> </a:t>
            </a:r>
            <a:r>
              <a:rPr lang="en-US" sz="3200" dirty="0" err="1" smtClean="0"/>
              <a:t>đang</a:t>
            </a:r>
            <a:r>
              <a:rPr lang="en-US" sz="3200" dirty="0" smtClean="0"/>
              <a:t> (…)</a:t>
            </a:r>
            <a:r>
              <a:rPr lang="en-US" sz="3200" dirty="0" err="1" smtClean="0"/>
              <a:t>trên</a:t>
            </a:r>
            <a:r>
              <a:rPr lang="en-US" sz="3200" dirty="0" smtClean="0"/>
              <a:t> </a:t>
            </a:r>
            <a:r>
              <a:rPr lang="en-US" sz="3200" dirty="0" err="1" smtClean="0"/>
              <a:t>cành</a:t>
            </a:r>
            <a:r>
              <a:rPr lang="en-US" sz="3200" dirty="0" smtClean="0"/>
              <a:t> </a:t>
            </a:r>
            <a:r>
              <a:rPr lang="en-US" sz="3200" dirty="0" err="1" smtClean="0"/>
              <a:t>cây</a:t>
            </a:r>
            <a:r>
              <a:rPr lang="en-US" sz="3200" dirty="0" smtClean="0"/>
              <a:t>.</a:t>
            </a:r>
          </a:p>
          <a:p>
            <a:pPr marL="514350" indent="-514350">
              <a:buAutoNum type="alphaLcPeriod"/>
            </a:pPr>
            <a:r>
              <a:rPr lang="en-US" sz="3200" dirty="0" err="1" smtClean="0"/>
              <a:t>Người</a:t>
            </a:r>
            <a:r>
              <a:rPr lang="en-US" sz="3200" dirty="0" smtClean="0"/>
              <a:t> </a:t>
            </a:r>
            <a:r>
              <a:rPr lang="en-US" sz="3200" dirty="0" err="1" smtClean="0"/>
              <a:t>nào</a:t>
            </a:r>
            <a:r>
              <a:rPr lang="en-US" sz="3200" dirty="0" smtClean="0"/>
              <a:t> hay (…) </a:t>
            </a:r>
            <a:r>
              <a:rPr lang="en-US" sz="3200" dirty="0" err="1" smtClean="0"/>
              <a:t>thì</a:t>
            </a:r>
            <a:r>
              <a:rPr lang="en-US" sz="3200" dirty="0" smtClean="0"/>
              <a:t> </a:t>
            </a:r>
            <a:r>
              <a:rPr lang="en-US" sz="3200" dirty="0" err="1" smtClean="0"/>
              <a:t>sẽ</a:t>
            </a:r>
            <a:r>
              <a:rPr lang="en-US" sz="3200" dirty="0" smtClean="0"/>
              <a:t> </a:t>
            </a:r>
            <a:r>
              <a:rPr lang="en-US" sz="3200" dirty="0" err="1" smtClean="0"/>
              <a:t>không</a:t>
            </a:r>
            <a:r>
              <a:rPr lang="en-US" sz="3200" dirty="0" smtClean="0"/>
              <a:t> </a:t>
            </a:r>
            <a:r>
              <a:rPr lang="en-US" sz="3200" dirty="0" err="1" smtClean="0"/>
              <a:t>có</a:t>
            </a:r>
            <a:r>
              <a:rPr lang="en-US" sz="3200" dirty="0" smtClean="0"/>
              <a:t> </a:t>
            </a:r>
            <a:r>
              <a:rPr lang="en-US" sz="3200" dirty="0" err="1" smtClean="0"/>
              <a:t>bạn</a:t>
            </a:r>
            <a:r>
              <a:rPr lang="en-US" sz="3200" dirty="0" smtClean="0"/>
              <a:t> </a:t>
            </a:r>
            <a:r>
              <a:rPr lang="en-US" sz="3200" dirty="0" err="1" smtClean="0"/>
              <a:t>bè</a:t>
            </a:r>
            <a:endParaRPr lang="en-GB" sz="3200" dirty="0"/>
          </a:p>
        </p:txBody>
      </p:sp>
      <p:pic>
        <p:nvPicPr>
          <p:cNvPr id="7" name="Picture 4" descr="Frames PPT 017"/>
          <p:cNvPicPr>
            <a:picLocks noChangeAspect="1" noChangeArrowheads="1"/>
          </p:cNvPicPr>
          <p:nvPr/>
        </p:nvPicPr>
        <p:blipFill>
          <a:blip r:embed="rId2">
            <a:extLst/>
          </a:blip>
          <a:srcRect/>
          <a:stretch>
            <a:fillRect/>
          </a:stretch>
        </p:blipFill>
        <p:spPr bwMode="auto">
          <a:xfrm>
            <a:off x="0" y="0"/>
            <a:ext cx="9144000" cy="5143500"/>
          </a:xfrm>
          <a:prstGeom prst="rect">
            <a:avLst/>
          </a:prstGeom>
          <a:extLst/>
        </p:spPr>
      </p:pic>
    </p:spTree>
    <p:extLst>
      <p:ext uri="{BB962C8B-B14F-4D97-AF65-F5344CB8AC3E}">
        <p14:creationId xmlns:p14="http://schemas.microsoft.com/office/powerpoint/2010/main" val="72663814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827368"/>
            <a:ext cx="7848872" cy="1569660"/>
          </a:xfrm>
          <a:prstGeom prst="rect">
            <a:avLst/>
          </a:prstGeom>
          <a:noFill/>
        </p:spPr>
        <p:txBody>
          <a:bodyPr wrap="square" rtlCol="0">
            <a:spAutoFit/>
          </a:bodyPr>
          <a:lstStyle/>
          <a:p>
            <a:r>
              <a:rPr lang="en-US" sz="3200" b="1" dirty="0" smtClean="0"/>
              <a:t>6. </a:t>
            </a:r>
            <a:r>
              <a:rPr lang="en-US" sz="3200" b="1" dirty="0" err="1" smtClean="0"/>
              <a:t>Quan</a:t>
            </a:r>
            <a:r>
              <a:rPr lang="en-US" sz="3200" b="1" dirty="0" smtClean="0"/>
              <a:t> </a:t>
            </a:r>
            <a:r>
              <a:rPr lang="en-US" sz="3200" b="1" dirty="0" err="1" smtClean="0"/>
              <a:t>sát</a:t>
            </a:r>
            <a:r>
              <a:rPr lang="en-US" sz="3200" b="1" dirty="0" smtClean="0"/>
              <a:t> </a:t>
            </a:r>
            <a:r>
              <a:rPr lang="en-US" sz="3200" b="1" dirty="0" err="1" smtClean="0"/>
              <a:t>tranh</a:t>
            </a:r>
            <a:r>
              <a:rPr lang="en-US" sz="3200" b="1" dirty="0" smtClean="0"/>
              <a:t> </a:t>
            </a:r>
            <a:r>
              <a:rPr lang="en-US" sz="3200" b="1" dirty="0" err="1" smtClean="0"/>
              <a:t>và</a:t>
            </a:r>
            <a:r>
              <a:rPr lang="en-US" sz="3200" b="1" dirty="0" smtClean="0"/>
              <a:t> </a:t>
            </a:r>
          </a:p>
          <a:p>
            <a:r>
              <a:rPr lang="en-US" sz="3200" b="1" dirty="0" err="1" smtClean="0"/>
              <a:t>dùng</a:t>
            </a:r>
            <a:r>
              <a:rPr lang="en-US" sz="3200" b="1" dirty="0" smtClean="0"/>
              <a:t> </a:t>
            </a:r>
            <a:r>
              <a:rPr lang="en-US" sz="3200" b="1" dirty="0" err="1" smtClean="0"/>
              <a:t>từ</a:t>
            </a:r>
            <a:r>
              <a:rPr lang="en-US" sz="3200" b="1" dirty="0" smtClean="0"/>
              <a:t> </a:t>
            </a:r>
            <a:r>
              <a:rPr lang="en-US" sz="3200" b="1" dirty="0" err="1" smtClean="0"/>
              <a:t>ngữ</a:t>
            </a:r>
            <a:r>
              <a:rPr lang="en-US" sz="3200" b="1" dirty="0" smtClean="0"/>
              <a:t> </a:t>
            </a:r>
            <a:r>
              <a:rPr lang="en-US" sz="3200" b="1" dirty="0" err="1" smtClean="0"/>
              <a:t>trong</a:t>
            </a:r>
            <a:r>
              <a:rPr lang="en-US" sz="3200" b="1" dirty="0" smtClean="0"/>
              <a:t> </a:t>
            </a:r>
            <a:r>
              <a:rPr lang="en-US" sz="3200" b="1" dirty="0" err="1" smtClean="0"/>
              <a:t>khung</a:t>
            </a:r>
            <a:endParaRPr lang="en-US" sz="3200" b="1" dirty="0" smtClean="0"/>
          </a:p>
          <a:p>
            <a:r>
              <a:rPr lang="en-US" sz="3200" b="1" dirty="0" smtClean="0"/>
              <a:t> </a:t>
            </a:r>
            <a:r>
              <a:rPr lang="en-US" sz="3200" b="1" dirty="0" err="1" smtClean="0"/>
              <a:t>để</a:t>
            </a:r>
            <a:r>
              <a:rPr lang="en-US" sz="3200" b="1" dirty="0" smtClean="0"/>
              <a:t> </a:t>
            </a:r>
            <a:r>
              <a:rPr lang="en-US" sz="3200" b="1" dirty="0" err="1" smtClean="0"/>
              <a:t>nói</a:t>
            </a:r>
            <a:r>
              <a:rPr lang="en-US" sz="3200" b="1" dirty="0" smtClean="0"/>
              <a:t> </a:t>
            </a:r>
            <a:r>
              <a:rPr lang="en-US" sz="3200" b="1" dirty="0" err="1" smtClean="0"/>
              <a:t>theo</a:t>
            </a:r>
            <a:r>
              <a:rPr lang="en-US" sz="3200" b="1" dirty="0" smtClean="0"/>
              <a:t> </a:t>
            </a:r>
            <a:r>
              <a:rPr lang="en-US" sz="3200" b="1" dirty="0" err="1" smtClean="0"/>
              <a:t>tranh</a:t>
            </a:r>
            <a:endParaRPr lang="en-GB" sz="3200" b="1" dirty="0"/>
          </a:p>
        </p:txBody>
      </p:sp>
      <p:sp>
        <p:nvSpPr>
          <p:cNvPr id="3" name="TextBox 2"/>
          <p:cNvSpPr txBox="1"/>
          <p:nvPr/>
        </p:nvSpPr>
        <p:spPr>
          <a:xfrm>
            <a:off x="611560" y="2526114"/>
            <a:ext cx="4608512" cy="584775"/>
          </a:xfrm>
          <a:prstGeom prst="rect">
            <a:avLst/>
          </a:prstGeom>
          <a:noFill/>
        </p:spPr>
        <p:txBody>
          <a:bodyPr wrap="square" rtlCol="0">
            <a:spAutoFit/>
          </a:bodyPr>
          <a:lstStyle/>
          <a:p>
            <a:r>
              <a:rPr lang="en-US" sz="3200" dirty="0" err="1" smtClean="0"/>
              <a:t>Gây</a:t>
            </a:r>
            <a:r>
              <a:rPr lang="en-US" sz="3200" dirty="0" smtClean="0"/>
              <a:t> </a:t>
            </a:r>
            <a:r>
              <a:rPr lang="en-US" sz="3200" dirty="0" err="1" smtClean="0"/>
              <a:t>gổ</a:t>
            </a:r>
            <a:r>
              <a:rPr lang="en-US" sz="3200" dirty="0" smtClean="0"/>
              <a:t>, </a:t>
            </a:r>
            <a:r>
              <a:rPr lang="en-US" sz="3200" dirty="0" err="1" smtClean="0"/>
              <a:t>bạn</a:t>
            </a:r>
            <a:r>
              <a:rPr lang="en-US" sz="3200" dirty="0" smtClean="0"/>
              <a:t> </a:t>
            </a:r>
            <a:r>
              <a:rPr lang="en-US" sz="3200" dirty="0" err="1" smtClean="0"/>
              <a:t>bè</a:t>
            </a:r>
            <a:r>
              <a:rPr lang="en-US" sz="3200" dirty="0" smtClean="0"/>
              <a:t>, </a:t>
            </a:r>
            <a:r>
              <a:rPr lang="en-US" sz="3200" dirty="0" err="1" smtClean="0"/>
              <a:t>chơi</a:t>
            </a:r>
            <a:endParaRPr lang="en-GB" sz="32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5178" y="1851670"/>
            <a:ext cx="4752528" cy="2973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descr="27"/>
          <p:cNvPicPr>
            <a:picLocks noChangeAspect="1" noChangeArrowheads="1"/>
          </p:cNvPicPr>
          <p:nvPr/>
        </p:nvPicPr>
        <p:blipFill>
          <a:blip r:embed="rId3">
            <a:extLst/>
          </a:blip>
          <a:srcRect/>
          <a:stretch>
            <a:fillRect/>
          </a:stretch>
        </p:blipFill>
        <p:spPr bwMode="auto">
          <a:xfrm>
            <a:off x="19722" y="22188"/>
            <a:ext cx="9144000" cy="5214938"/>
          </a:xfrm>
          <a:prstGeom prst="rect">
            <a:avLst/>
          </a:prstGeom>
          <a:extLst/>
        </p:spPr>
      </p:pic>
    </p:spTree>
    <p:extLst>
      <p:ext uri="{BB962C8B-B14F-4D97-AF65-F5344CB8AC3E}">
        <p14:creationId xmlns:p14="http://schemas.microsoft.com/office/powerpoint/2010/main" val="3239302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frame_celebrate"/>
          <p:cNvPicPr>
            <a:picLocks noChangeAspect="1" noChangeArrowheads="1"/>
          </p:cNvPicPr>
          <p:nvPr/>
        </p:nvPicPr>
        <p:blipFill>
          <a:blip r:embed="rId2">
            <a:extLst/>
          </a:blip>
          <a:srcRect/>
          <a:stretch>
            <a:fillRect/>
          </a:stretch>
        </p:blipFill>
        <p:spPr>
          <a:xfrm>
            <a:off x="0" y="-24521"/>
            <a:ext cx="9144000" cy="5143500"/>
          </a:xfrm>
          <a:prstGeom prst="rect">
            <a:avLst/>
          </a:prstGeom>
          <a:extLst/>
        </p:spPr>
      </p:pic>
      <p:sp>
        <p:nvSpPr>
          <p:cNvPr id="3" name="TextBox 2"/>
          <p:cNvSpPr txBox="1"/>
          <p:nvPr/>
        </p:nvSpPr>
        <p:spPr>
          <a:xfrm>
            <a:off x="971600" y="1494532"/>
            <a:ext cx="7488832" cy="1077218"/>
          </a:xfrm>
          <a:prstGeom prst="rect">
            <a:avLst/>
          </a:prstGeom>
          <a:noFill/>
        </p:spPr>
        <p:txBody>
          <a:bodyPr wrap="square" rtlCol="0">
            <a:spAutoFit/>
          </a:bodyPr>
          <a:lstStyle/>
          <a:p>
            <a:r>
              <a:rPr lang="en-US" sz="3200" b="1" dirty="0" smtClean="0"/>
              <a:t>8. </a:t>
            </a:r>
            <a:r>
              <a:rPr lang="en-US" sz="3200" b="1" dirty="0" err="1" smtClean="0"/>
              <a:t>Chọn</a:t>
            </a:r>
            <a:r>
              <a:rPr lang="en-US" sz="3200" b="1" dirty="0" smtClean="0"/>
              <a:t> </a:t>
            </a:r>
            <a:r>
              <a:rPr lang="en-US" sz="3200" b="1" dirty="0" err="1" smtClean="0"/>
              <a:t>dấu</a:t>
            </a:r>
            <a:r>
              <a:rPr lang="en-US" sz="3200" b="1" dirty="0" smtClean="0"/>
              <a:t> </a:t>
            </a:r>
            <a:r>
              <a:rPr lang="en-US" sz="3200" b="1" dirty="0" err="1" smtClean="0"/>
              <a:t>thanh</a:t>
            </a:r>
            <a:r>
              <a:rPr lang="en-US" sz="3200" b="1" dirty="0" smtClean="0"/>
              <a:t> </a:t>
            </a:r>
            <a:r>
              <a:rPr lang="en-US" sz="3200" b="1" dirty="0" err="1" smtClean="0"/>
              <a:t>phù</a:t>
            </a:r>
            <a:r>
              <a:rPr lang="en-US" sz="3200" b="1" dirty="0" smtClean="0"/>
              <a:t> </a:t>
            </a:r>
            <a:r>
              <a:rPr lang="en-US" sz="3200" b="1" dirty="0" err="1" smtClean="0"/>
              <a:t>hợp</a:t>
            </a:r>
            <a:r>
              <a:rPr lang="en-US" sz="3200" b="1" dirty="0" smtClean="0"/>
              <a:t> </a:t>
            </a:r>
            <a:r>
              <a:rPr lang="en-US" sz="3200" b="1" dirty="0" err="1" smtClean="0"/>
              <a:t>để</a:t>
            </a:r>
            <a:r>
              <a:rPr lang="en-US" sz="3200" b="1" dirty="0" smtClean="0"/>
              <a:t> </a:t>
            </a:r>
            <a:r>
              <a:rPr lang="en-US" sz="3200" b="1" dirty="0" err="1" smtClean="0"/>
              <a:t>điền</a:t>
            </a:r>
            <a:r>
              <a:rPr lang="en-US" sz="3200" b="1" dirty="0" smtClean="0"/>
              <a:t> </a:t>
            </a:r>
            <a:r>
              <a:rPr lang="en-US" sz="3200" b="1" dirty="0" err="1" smtClean="0"/>
              <a:t>vào</a:t>
            </a:r>
            <a:r>
              <a:rPr lang="en-US" sz="3200" b="1" dirty="0" smtClean="0"/>
              <a:t> </a:t>
            </a:r>
            <a:r>
              <a:rPr lang="en-US" sz="3200" b="1" dirty="0" err="1" smtClean="0"/>
              <a:t>chữ</a:t>
            </a:r>
            <a:r>
              <a:rPr lang="en-US" sz="3200" b="1" dirty="0" smtClean="0"/>
              <a:t> </a:t>
            </a:r>
            <a:r>
              <a:rPr lang="en-US" sz="3200" b="1" i="1" dirty="0" smtClean="0"/>
              <a:t>in </a:t>
            </a:r>
            <a:r>
              <a:rPr lang="en-US" sz="3200" b="1" i="1" dirty="0" err="1" smtClean="0"/>
              <a:t>nghiêng</a:t>
            </a:r>
            <a:r>
              <a:rPr lang="en-GB" sz="3200" b="1" i="1" dirty="0" smtClean="0"/>
              <a:t>: </a:t>
            </a:r>
            <a:r>
              <a:rPr lang="en-GB" sz="3200" b="1" i="1" dirty="0" err="1" smtClean="0"/>
              <a:t>Dấu</a:t>
            </a:r>
            <a:r>
              <a:rPr lang="en-GB" sz="3200" b="1" i="1" dirty="0" smtClean="0"/>
              <a:t> </a:t>
            </a:r>
            <a:r>
              <a:rPr lang="en-GB" sz="3200" b="1" i="1" dirty="0" err="1" smtClean="0"/>
              <a:t>hỏi</a:t>
            </a:r>
            <a:r>
              <a:rPr lang="en-GB" sz="3200" b="1" i="1" dirty="0" smtClean="0"/>
              <a:t> hay </a:t>
            </a:r>
            <a:r>
              <a:rPr lang="en-GB" sz="3200" b="1" i="1" dirty="0" err="1" smtClean="0"/>
              <a:t>dấu</a:t>
            </a:r>
            <a:r>
              <a:rPr lang="en-GB" sz="3200" b="1" i="1" dirty="0" smtClean="0"/>
              <a:t> </a:t>
            </a:r>
            <a:r>
              <a:rPr lang="en-GB" sz="3200" b="1" i="1" dirty="0" err="1" smtClean="0"/>
              <a:t>ngã</a:t>
            </a:r>
            <a:r>
              <a:rPr lang="en-GB" sz="3200" b="1" i="1" dirty="0" smtClean="0"/>
              <a:t>?</a:t>
            </a:r>
            <a:endParaRPr lang="en-US" sz="3200" b="1" i="1" dirty="0" smtClean="0"/>
          </a:p>
        </p:txBody>
      </p:sp>
      <p:sp>
        <p:nvSpPr>
          <p:cNvPr id="4" name="TextBox 3"/>
          <p:cNvSpPr txBox="1"/>
          <p:nvPr/>
        </p:nvSpPr>
        <p:spPr>
          <a:xfrm>
            <a:off x="857447" y="2715766"/>
            <a:ext cx="7488832" cy="1077218"/>
          </a:xfrm>
          <a:prstGeom prst="rect">
            <a:avLst/>
          </a:prstGeom>
          <a:noFill/>
        </p:spPr>
        <p:txBody>
          <a:bodyPr wrap="square" rtlCol="0">
            <a:spAutoFit/>
          </a:bodyPr>
          <a:lstStyle/>
          <a:p>
            <a:r>
              <a:rPr lang="en-GB" sz="3200" dirty="0" err="1" smtClean="0"/>
              <a:t>Sợ</a:t>
            </a:r>
            <a:r>
              <a:rPr lang="en-GB" sz="3200" dirty="0" smtClean="0"/>
              <a:t> </a:t>
            </a:r>
            <a:r>
              <a:rPr lang="en-GB" sz="3200" b="1" i="1" dirty="0" err="1" smtClean="0"/>
              <a:t>hai</a:t>
            </a:r>
            <a:r>
              <a:rPr lang="en-GB" sz="3200" i="1" dirty="0" smtClean="0"/>
              <a:t>, </a:t>
            </a:r>
            <a:r>
              <a:rPr lang="en-GB" sz="3200" dirty="0" err="1" smtClean="0"/>
              <a:t>xấu</a:t>
            </a:r>
            <a:r>
              <a:rPr lang="en-GB" sz="3200" i="1" dirty="0" smtClean="0"/>
              <a:t> </a:t>
            </a:r>
            <a:r>
              <a:rPr lang="en-GB" sz="3200" b="1" i="1" dirty="0" err="1" smtClean="0"/>
              <a:t>hô</a:t>
            </a:r>
            <a:r>
              <a:rPr lang="en-GB" sz="3200" i="1" dirty="0" smtClean="0"/>
              <a:t>, </a:t>
            </a:r>
            <a:r>
              <a:rPr lang="en-GB" sz="3200" dirty="0" err="1" smtClean="0"/>
              <a:t>gây</a:t>
            </a:r>
            <a:r>
              <a:rPr lang="en-GB" sz="3200" i="1" dirty="0" smtClean="0"/>
              <a:t> </a:t>
            </a:r>
            <a:r>
              <a:rPr lang="en-GB" sz="3200" b="1" i="1" dirty="0" err="1" smtClean="0"/>
              <a:t>gô</a:t>
            </a:r>
            <a:r>
              <a:rPr lang="en-GB" sz="3200" i="1" dirty="0" smtClean="0"/>
              <a:t>, </a:t>
            </a:r>
            <a:r>
              <a:rPr lang="en-GB" sz="3200" dirty="0" err="1" smtClean="0"/>
              <a:t>buồn</a:t>
            </a:r>
            <a:r>
              <a:rPr lang="en-GB" sz="3200" i="1" dirty="0" smtClean="0"/>
              <a:t> </a:t>
            </a:r>
            <a:r>
              <a:rPr lang="en-GB" sz="3200" b="1" i="1" dirty="0" err="1" smtClean="0"/>
              <a:t>ba</a:t>
            </a:r>
            <a:r>
              <a:rPr lang="en-GB" sz="3200" i="1" dirty="0" smtClean="0"/>
              <a:t>, </a:t>
            </a:r>
            <a:r>
              <a:rPr lang="en-GB" sz="3200" dirty="0" smtClean="0"/>
              <a:t>bay</a:t>
            </a:r>
            <a:r>
              <a:rPr lang="en-GB" sz="3200" i="1" dirty="0" smtClean="0"/>
              <a:t> </a:t>
            </a:r>
            <a:r>
              <a:rPr lang="en-GB" sz="3200" b="1" i="1" dirty="0" err="1" smtClean="0"/>
              <a:t>nhay</a:t>
            </a:r>
            <a:r>
              <a:rPr lang="en-GB" sz="3200" i="1" dirty="0" smtClean="0"/>
              <a:t>, </a:t>
            </a:r>
            <a:r>
              <a:rPr lang="en-GB" sz="3200" b="1" i="1" dirty="0" smtClean="0"/>
              <a:t>co</a:t>
            </a:r>
            <a:r>
              <a:rPr lang="en-GB" sz="3200" i="1" dirty="0" smtClean="0"/>
              <a:t> </a:t>
            </a:r>
            <a:r>
              <a:rPr lang="en-GB" sz="3200" dirty="0" err="1" smtClean="0"/>
              <a:t>cây</a:t>
            </a:r>
            <a:endParaRPr lang="en-US" sz="3200" dirty="0" smtClean="0"/>
          </a:p>
        </p:txBody>
      </p:sp>
    </p:spTree>
    <p:extLst>
      <p:ext uri="{BB962C8B-B14F-4D97-AF65-F5344CB8AC3E}">
        <p14:creationId xmlns:p14="http://schemas.microsoft.com/office/powerpoint/2010/main" val="3239302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Grp="1" noChangeAspect="1"/>
          </p:cNvGraphicFramePr>
          <p:nvPr>
            <p:extLst>
              <p:ext uri="{D42A27DB-BD31-4B8C-83A1-F6EECF244321}">
                <p14:modId xmlns:p14="http://schemas.microsoft.com/office/powerpoint/2010/main" val="1791974862"/>
              </p:ext>
            </p:extLst>
          </p:nvPr>
        </p:nvGraphicFramePr>
        <p:xfrm>
          <a:off x="26949" y="-92546"/>
          <a:ext cx="9144000" cy="5143500"/>
        </p:xfrm>
        <a:graphic>
          <a:graphicData uri="http://schemas.openxmlformats.org/presentationml/2006/ole">
            <mc:AlternateContent xmlns:mc="http://schemas.openxmlformats.org/markup-compatibility/2006">
              <mc:Choice xmlns:v="urn:schemas-microsoft-com:vml" Requires="v">
                <p:oleObj spid="_x0000_s10245" name="Bitmap Image" r:id="rId4" imgW="7373379" imgH="10352381" progId="PBrush">
                  <p:embed/>
                </p:oleObj>
              </mc:Choice>
              <mc:Fallback>
                <p:oleObj name="Bitmap Image" r:id="rId4" imgW="7373379" imgH="10352381" progId="PBrush">
                  <p:embed/>
                  <p:pic>
                    <p:nvPicPr>
                      <p:cNvPr id="0" name="Object 1"/>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49" y="-92546"/>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TextBox 2"/>
          <p:cNvSpPr txBox="1"/>
          <p:nvPr/>
        </p:nvSpPr>
        <p:spPr>
          <a:xfrm>
            <a:off x="1684884" y="263138"/>
            <a:ext cx="7488832" cy="584775"/>
          </a:xfrm>
          <a:prstGeom prst="rect">
            <a:avLst/>
          </a:prstGeom>
          <a:noFill/>
        </p:spPr>
        <p:txBody>
          <a:bodyPr wrap="square" rtlCol="0">
            <a:spAutoFit/>
          </a:bodyPr>
          <a:lstStyle/>
          <a:p>
            <a:r>
              <a:rPr lang="en-US" sz="3200" b="1" dirty="0" smtClean="0"/>
              <a:t>9. </a:t>
            </a:r>
            <a:r>
              <a:rPr lang="en-US" sz="3200" b="1" dirty="0" err="1" smtClean="0"/>
              <a:t>Giải</a:t>
            </a:r>
            <a:r>
              <a:rPr lang="en-US" sz="3200" b="1" dirty="0" smtClean="0"/>
              <a:t> ô </a:t>
            </a:r>
            <a:r>
              <a:rPr lang="en-US" sz="3200" b="1" dirty="0" err="1" smtClean="0"/>
              <a:t>chữ</a:t>
            </a:r>
            <a:r>
              <a:rPr lang="en-US" sz="3200" b="1" dirty="0" smtClean="0"/>
              <a:t> </a:t>
            </a:r>
            <a:r>
              <a:rPr lang="en-US" sz="3200" b="1" dirty="0" err="1" smtClean="0"/>
              <a:t>đi</a:t>
            </a:r>
            <a:r>
              <a:rPr lang="en-US" sz="3200" b="1" dirty="0" smtClean="0"/>
              <a:t> </a:t>
            </a:r>
            <a:r>
              <a:rPr lang="en-US" sz="3200" b="1" dirty="0" err="1" smtClean="0"/>
              <a:t>tìm</a:t>
            </a:r>
            <a:r>
              <a:rPr lang="en-US" sz="3200" b="1" dirty="0" smtClean="0"/>
              <a:t> </a:t>
            </a:r>
            <a:r>
              <a:rPr lang="en-US" sz="3200" b="1" dirty="0" err="1" smtClean="0"/>
              <a:t>nhân</a:t>
            </a:r>
            <a:r>
              <a:rPr lang="en-US" sz="3200" b="1" dirty="0" smtClean="0"/>
              <a:t> </a:t>
            </a:r>
            <a:r>
              <a:rPr lang="en-US" sz="3200" b="1" dirty="0" err="1" smtClean="0"/>
              <a:t>vật</a:t>
            </a:r>
            <a:endParaRPr lang="en-US" sz="3200" b="1" i="1" dirty="0" smtClean="0"/>
          </a:p>
        </p:txBody>
      </p:sp>
      <p:pic>
        <p:nvPicPr>
          <p:cNvPr id="4"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1640" y="1059582"/>
            <a:ext cx="6768752"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9302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TotalTime>
  <Words>314</Words>
  <Application>Microsoft Office PowerPoint</Application>
  <PresentationFormat>On-screen Show (16:9)</PresentationFormat>
  <Paragraphs>29</Paragraphs>
  <Slides>8</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vt:i4>
      </vt:variant>
    </vt:vector>
  </HeadingPairs>
  <TitlesOfParts>
    <vt:vector size="10" baseType="lpstr">
      <vt:lpstr>Office Theme</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13</cp:revision>
  <dcterms:created xsi:type="dcterms:W3CDTF">2022-01-23T13:43:54Z</dcterms:created>
  <dcterms:modified xsi:type="dcterms:W3CDTF">2022-02-05T08:46:53Z</dcterms:modified>
</cp:coreProperties>
</file>