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0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22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79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3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0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7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2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5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4D631-874D-4BD3-96CC-F72186D987C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9AC46-B7DC-4B90-8252-C7928A337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4234" y="310555"/>
            <a:ext cx="108002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</a:t>
            </a:r>
          </a:p>
          <a:p>
            <a:pPr marL="342900" indent="-342900">
              <a:buAutoNum type="arabicPeriod"/>
            </a:pP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đằm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he…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4234" y="3606165"/>
            <a:ext cx="106708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50831" y="1173198"/>
            <a:ext cx="5175849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238891" y="1173198"/>
            <a:ext cx="162176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90446" y="1656278"/>
            <a:ext cx="672860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11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5607" y="1509948"/>
            <a:ext cx="10670875" cy="1490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84408" y="2182483"/>
            <a:ext cx="2303252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02392" y="2173857"/>
            <a:ext cx="4994695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7751" y="2907102"/>
            <a:ext cx="5417389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83944" y="2092242"/>
            <a:ext cx="98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6329" y="2173857"/>
            <a:ext cx="98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95270" y="2967163"/>
            <a:ext cx="983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561380" y="1733909"/>
            <a:ext cx="785004" cy="52140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963783" y="1664898"/>
            <a:ext cx="1126465" cy="67286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4234" y="681488"/>
            <a:ext cx="108002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đằm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phới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ngừ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vược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he…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Sảnh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234" y="2640006"/>
            <a:ext cx="106708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75781" y="3140015"/>
            <a:ext cx="2346385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02392" y="3140015"/>
            <a:ext cx="4977442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93630" y="3614468"/>
            <a:ext cx="5391510" cy="0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587258" y="2682807"/>
            <a:ext cx="785004" cy="521403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963783" y="2639679"/>
            <a:ext cx="1126465" cy="67286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5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9673" y="966154"/>
            <a:ext cx="9859993" cy="3416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GHI NHỚ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…;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…;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en-US" sz="3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664" y="767751"/>
            <a:ext cx="100583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LUYỆN TẬP</a:t>
            </a:r>
          </a:p>
          <a:p>
            <a:pPr marL="342900" indent="-342900">
              <a:buAutoNum type="arabicPeriod"/>
            </a:pP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1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664" y="767751"/>
            <a:ext cx="10058399" cy="49552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LUYỆN TẬP</a:t>
            </a:r>
          </a:p>
          <a:p>
            <a:pPr marL="342900" indent="-342900">
              <a:buAutoNum type="arabicPeriod"/>
            </a:pP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bờ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804249" y="2329132"/>
            <a:ext cx="287259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70808" y="2329132"/>
            <a:ext cx="257929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121434" y="3079630"/>
            <a:ext cx="857465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072332" y="1915064"/>
            <a:ext cx="172530" cy="58228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893834" y="1915064"/>
            <a:ext cx="112143" cy="61750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77348" y="4278241"/>
            <a:ext cx="828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26944" y="3014519"/>
            <a:ext cx="931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516373" y="2311236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70652" y="2266514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02217" y="2266514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91796" y="2255195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91657" y="4226942"/>
            <a:ext cx="931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18212" y="4235951"/>
            <a:ext cx="931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10619" y="4246272"/>
            <a:ext cx="931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3148641" y="4304582"/>
            <a:ext cx="238951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31457" y="4313208"/>
            <a:ext cx="4718649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21434" y="5023452"/>
            <a:ext cx="99203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7339642" y="3894822"/>
            <a:ext cx="172530" cy="58228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545459" y="3904173"/>
            <a:ext cx="172530" cy="58228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393478" y="3821502"/>
            <a:ext cx="785004" cy="52140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285281" y="1854679"/>
            <a:ext cx="1493090" cy="606647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738669" y="1828610"/>
            <a:ext cx="1126465" cy="67286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529532" y="4080296"/>
            <a:ext cx="293299" cy="31917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40" grpId="0" animBg="1"/>
      <p:bldP spid="41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30059" y="905774"/>
            <a:ext cx="99117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428750" lvl="2" indent="-514350">
              <a:buAutoNum type="alphaLcParenR"/>
            </a:pP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b) …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miệt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ruộng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7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3464" y="301930"/>
            <a:ext cx="11059064" cy="654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hung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hắn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8.”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nhảu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ạ.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3462" y="2393011"/>
            <a:ext cx="11257471" cy="1372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“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hung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hắn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8.”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071005" y="2984740"/>
            <a:ext cx="5357003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696091" y="2984740"/>
            <a:ext cx="154412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38355" y="3605842"/>
            <a:ext cx="5753819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425351" y="2613804"/>
            <a:ext cx="163902" cy="52621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187566" y="3221968"/>
            <a:ext cx="163902" cy="52621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58552" y="2895961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70253" y="2908130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28049" y="3540076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3334" y="3552245"/>
            <a:ext cx="779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84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4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122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ANH</dc:creator>
  <cp:lastModifiedBy>XUAN ANH</cp:lastModifiedBy>
  <cp:revision>16</cp:revision>
  <dcterms:created xsi:type="dcterms:W3CDTF">2021-03-17T07:17:46Z</dcterms:created>
  <dcterms:modified xsi:type="dcterms:W3CDTF">2021-03-17T08:56:10Z</dcterms:modified>
</cp:coreProperties>
</file>