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3" r:id="rId5"/>
    <p:sldId id="284" r:id="rId6"/>
    <p:sldId id="285" r:id="rId7"/>
    <p:sldId id="282" r:id="rId8"/>
    <p:sldId id="261" r:id="rId9"/>
    <p:sldId id="262" r:id="rId10"/>
    <p:sldId id="265" r:id="rId11"/>
    <p:sldId id="266" r:id="rId12"/>
    <p:sldId id="267" r:id="rId13"/>
    <p:sldId id="268" r:id="rId14"/>
    <p:sldId id="288" r:id="rId15"/>
    <p:sldId id="270" r:id="rId16"/>
    <p:sldId id="273" r:id="rId17"/>
    <p:sldId id="274" r:id="rId18"/>
    <p:sldId id="276" r:id="rId19"/>
    <p:sldId id="286" r:id="rId20"/>
    <p:sldId id="275" r:id="rId21"/>
    <p:sldId id="277" r:id="rId22"/>
    <p:sldId id="287" r:id="rId23"/>
    <p:sldId id="289" r:id="rId24"/>
    <p:sldId id="271" r:id="rId25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8ABB5-FEBE-431B-85B8-50D8E3C750F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5B1E9-7CF6-4FD1-81A4-B1A082492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6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1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2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9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5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9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1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5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0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7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8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F2ED-54AF-49E1-8AB6-15F4EA33565C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46565-0A61-4C7A-9EAF-0618A8E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6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9000" y="1171526"/>
            <a:ext cx="264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9000" y="1729503"/>
            <a:ext cx="829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0000" y="2857500"/>
            <a:ext cx="9486900" cy="2819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13394"/>
              </p:ext>
            </p:extLst>
          </p:nvPr>
        </p:nvGraphicFramePr>
        <p:xfrm>
          <a:off x="889000" y="2387600"/>
          <a:ext cx="10502900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7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25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Răng</a:t>
                      </a:r>
                      <a:endParaRPr lang="en-US" sz="2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a)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Mũi</a:t>
                      </a:r>
                      <a:endParaRPr lang="en-US" sz="2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b)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mọc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nhai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c)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nhô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thở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ngửi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79700" y="203200"/>
            <a:ext cx="515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6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MG121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1041400"/>
            <a:ext cx="3441700" cy="1625599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huyen%20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2819400"/>
            <a:ext cx="3441700" cy="1739900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IMG1220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4711701"/>
            <a:ext cx="3441700" cy="1930399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Oval 45"/>
          <p:cNvSpPr/>
          <p:nvPr/>
        </p:nvSpPr>
        <p:spPr>
          <a:xfrm>
            <a:off x="6718300" y="3722292"/>
            <a:ext cx="571500" cy="7481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788400" y="5626100"/>
            <a:ext cx="952500" cy="8001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rang_de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1185853"/>
            <a:ext cx="2971800" cy="1735147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 descr="Mui_mu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3124200"/>
            <a:ext cx="2971800" cy="15240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ear-closeu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4787900"/>
            <a:ext cx="2971800" cy="18542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596900" y="235635"/>
            <a:ext cx="1099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99754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3" grpId="0" animBg="1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g_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203199"/>
            <a:ext cx="2590800" cy="1790701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G1219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300" y="203199"/>
            <a:ext cx="2755900" cy="1600201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Mui_mu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2463800"/>
            <a:ext cx="2590800" cy="16129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thuyen%20cop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300" y="2463800"/>
            <a:ext cx="2755900" cy="1485900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IMG1220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300" y="4610100"/>
            <a:ext cx="2755900" cy="1930400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657600" y="876300"/>
            <a:ext cx="4559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126999"/>
            <a:ext cx="316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22700" y="2540000"/>
            <a:ext cx="439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22701" y="4793734"/>
            <a:ext cx="4394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tai.</a:t>
            </a:r>
          </a:p>
        </p:txBody>
      </p:sp>
      <p:pic>
        <p:nvPicPr>
          <p:cNvPr id="12" name="Picture 11" descr="ear-closeu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4660900"/>
            <a:ext cx="2590800" cy="18542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18"/>
          <p:cNvSpPr/>
          <p:nvPr/>
        </p:nvSpPr>
        <p:spPr>
          <a:xfrm>
            <a:off x="8572500" y="3201592"/>
            <a:ext cx="571500" cy="7481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0337800" y="5575300"/>
            <a:ext cx="711200" cy="7481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8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2600" y="337080"/>
            <a:ext cx="36957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14850" y="337080"/>
            <a:ext cx="3695700" cy="1569660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547100" y="337080"/>
            <a:ext cx="2908300" cy="1569660"/>
          </a:xfrm>
          <a:prstGeom prst="rect">
            <a:avLst/>
          </a:prstGeom>
          <a:ln w="952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74100" y="2950387"/>
            <a:ext cx="2724150" cy="175432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tai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342900" y="3827550"/>
            <a:ext cx="3200400" cy="1532727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28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altLang="en-US" sz="28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2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556391"/>
            <a:ext cx="2374900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endParaRPr lang="en-US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0" y="4270747"/>
            <a:ext cx="311150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/>
          <p:cNvCxnSpPr>
            <a:stCxn id="7" idx="3"/>
          </p:cNvCxnSpPr>
          <p:nvPr/>
        </p:nvCxnSpPr>
        <p:spPr>
          <a:xfrm flipV="1">
            <a:off x="3543300" y="4593912"/>
            <a:ext cx="711200" cy="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64000" y="1906740"/>
            <a:ext cx="1244600" cy="649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019800" y="1906740"/>
            <a:ext cx="12700" cy="649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035800" y="1906740"/>
            <a:ext cx="1638300" cy="649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327900" y="3202722"/>
            <a:ext cx="1346200" cy="46757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366000" y="3827550"/>
            <a:ext cx="1308100" cy="44319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93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2" grpId="0" animBg="1"/>
      <p:bldP spid="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02000" y="228600"/>
            <a:ext cx="515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343461"/>
            <a:ext cx="264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55800"/>
            <a:ext cx="349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8700" y="2527300"/>
            <a:ext cx="1000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146800" y="3035300"/>
            <a:ext cx="23114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31300" y="3048000"/>
            <a:ext cx="12319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30300" y="3530600"/>
            <a:ext cx="34163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40300" y="3517900"/>
            <a:ext cx="48006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30500" y="4033460"/>
            <a:ext cx="38862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45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400" y="943787"/>
            <a:ext cx="3168650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2983001"/>
            <a:ext cx="2374900" cy="120032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endParaRPr lang="en-US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600" y="2983001"/>
            <a:ext cx="33401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ghĩa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127500" y="2144116"/>
            <a:ext cx="762000" cy="838885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53000" y="2144116"/>
            <a:ext cx="736600" cy="838885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1"/>
          </p:cNvCxnSpPr>
          <p:nvPr/>
        </p:nvCxnSpPr>
        <p:spPr>
          <a:xfrm>
            <a:off x="4127500" y="3583166"/>
            <a:ext cx="1562100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69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3545"/>
            <a:ext cx="8509000" cy="236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en-US" sz="3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959100"/>
            <a:ext cx="242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1700" y="2959100"/>
            <a:ext cx="339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56500" y="2959100"/>
            <a:ext cx="363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22400" y="4146729"/>
            <a:ext cx="279400" cy="8803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9300" y="4083229"/>
            <a:ext cx="8255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5039784"/>
            <a:ext cx="2374900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endParaRPr lang="en-US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568700" y="4083229"/>
            <a:ext cx="812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496300" y="4083229"/>
            <a:ext cx="8509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69000" y="5039784"/>
            <a:ext cx="311150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36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286250" y="4159429"/>
            <a:ext cx="1809750" cy="84225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677150" y="4137316"/>
            <a:ext cx="1333500" cy="84838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45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5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6100" y="279400"/>
            <a:ext cx="11214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5200" y="2146300"/>
            <a:ext cx="875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to.</a:t>
            </a:r>
          </a:p>
          <a:p>
            <a:pPr lvl="3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5200" y="3492500"/>
            <a:ext cx="974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5200" y="4927600"/>
            <a:ext cx="8572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ngoẹo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981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t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" y="546100"/>
            <a:ext cx="4713288" cy="476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THU THUY\Pictures\imagesCAT6JJX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695700"/>
            <a:ext cx="5410200" cy="2819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41600" y="5854700"/>
            <a:ext cx="1968500" cy="52322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610100" y="5435600"/>
            <a:ext cx="3708400" cy="6553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05500" y="800100"/>
            <a:ext cx="504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088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1722703"/>
            <a:ext cx="4216400" cy="41700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1770018"/>
            <a:ext cx="3784600" cy="4218032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155700" y="5994400"/>
            <a:ext cx="2768600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Kiềng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0" y="203200"/>
            <a:ext cx="974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515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4700" y="266700"/>
            <a:ext cx="8572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ngoẹo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0" y="1841500"/>
            <a:ext cx="4406900" cy="43814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00" y="1854200"/>
            <a:ext cx="5054600" cy="43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7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g_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0" y="152399"/>
            <a:ext cx="2349500" cy="2062339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ui_mu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600" y="2349500"/>
            <a:ext cx="2362200" cy="20574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ear-closeu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494" y="4541662"/>
            <a:ext cx="2362200" cy="21336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77900" y="508000"/>
            <a:ext cx="74549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7900" y="2647950"/>
            <a:ext cx="74549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7900" y="4787900"/>
            <a:ext cx="74549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2" name="Straight Arrow Connector 11"/>
          <p:cNvCxnSpPr>
            <a:endCxn id="7" idx="3"/>
          </p:cNvCxnSpPr>
          <p:nvPr/>
        </p:nvCxnSpPr>
        <p:spPr>
          <a:xfrm flipH="1">
            <a:off x="8432800" y="985053"/>
            <a:ext cx="1739900" cy="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8432800" y="3009900"/>
            <a:ext cx="1943100" cy="1270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0" idx="3"/>
          </p:cNvCxnSpPr>
          <p:nvPr/>
        </p:nvCxnSpPr>
        <p:spPr>
          <a:xfrm flipH="1">
            <a:off x="8432800" y="5264953"/>
            <a:ext cx="1231900" cy="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82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0350" y="558800"/>
            <a:ext cx="9258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to.</a:t>
            </a:r>
          </a:p>
          <a:p>
            <a:pPr lvl="3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4000" y="2247900"/>
            <a:ext cx="922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4000" y="4140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ngoẹo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51200" y="1130300"/>
            <a:ext cx="5969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98900" y="3335743"/>
            <a:ext cx="787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56450" y="4686300"/>
            <a:ext cx="584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6000" y="1206500"/>
            <a:ext cx="1727200" cy="120032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752850" y="1154331"/>
            <a:ext cx="6121400" cy="41379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56150" y="1913715"/>
            <a:ext cx="5124450" cy="127156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712075" y="2449493"/>
            <a:ext cx="2371725" cy="19204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99000" y="1668120"/>
            <a:ext cx="584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318500" y="2797264"/>
            <a:ext cx="812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83100" y="5240536"/>
            <a:ext cx="54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25000" y="4929207"/>
            <a:ext cx="2184400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264150" y="1693520"/>
            <a:ext cx="4210050" cy="336905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747125" y="2871340"/>
            <a:ext cx="1158875" cy="20159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>
            <a:off x="4711700" y="5240536"/>
            <a:ext cx="4762500" cy="514006"/>
          </a:xfrm>
          <a:prstGeom prst="bentConnector3">
            <a:avLst>
              <a:gd name="adj1" fmla="val 9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15163" y="4148424"/>
            <a:ext cx="104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endParaRPr lang="en-US" sz="3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40150" y="2805070"/>
            <a:ext cx="132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3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6100" y="4686998"/>
            <a:ext cx="104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91500" y="2247398"/>
            <a:ext cx="130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00575" y="1110939"/>
            <a:ext cx="104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9600" y="565907"/>
            <a:ext cx="104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endParaRPr lang="en-US" sz="3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65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 animBg="1"/>
      <p:bldP spid="26" grpId="0" animBg="1"/>
      <p:bldP spid="2" grpId="0"/>
      <p:bldP spid="20" grpId="0"/>
      <p:bldP spid="22" grpId="0"/>
      <p:bldP spid="24" grpId="0"/>
      <p:bldP spid="27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7400" y="478135"/>
            <a:ext cx="1107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03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98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905000" y="77470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biệt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nhiều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181100" y="1600200"/>
            <a:ext cx="1409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VD: </a:t>
            </a:r>
            <a:r>
              <a:rPr lang="en-US" altLang="en-US" sz="2800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Cổ</a:t>
            </a:r>
            <a:endParaRPr lang="en-US" altLang="en-US" sz="2800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590800" y="1231900"/>
            <a:ext cx="678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a)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Loan </a:t>
            </a:r>
            <a:r>
              <a:rPr lang="en-US" altLang="en-US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cao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ngấn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thật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đẹp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590800" y="1778000"/>
            <a:ext cx="678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b) </a:t>
            </a:r>
            <a:r>
              <a:rPr lang="en-US" altLang="en-US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tay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bé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Hoa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vừa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trắng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vừa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tròn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590800" y="2311400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c)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kể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nghe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chuyện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b="1" dirty="0">
                <a:latin typeface="Times New Roman" panose="02020603050405020304" pitchFamily="18" charset="0"/>
              </a:rPr>
              <a:t> hay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" name="AutoShape 15"/>
          <p:cNvSpPr>
            <a:spLocks/>
          </p:cNvSpPr>
          <p:nvPr/>
        </p:nvSpPr>
        <p:spPr bwMode="auto">
          <a:xfrm>
            <a:off x="2514600" y="1473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/>
            <a:endParaRPr lang="en-US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39900" y="2867680"/>
            <a:ext cx="8458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đồng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âm</a:t>
            </a:r>
            <a:r>
              <a:rPr lang="en-US" altLang="en-US" sz="2800" dirty="0">
                <a:latin typeface="Times New Roman" panose="02020603050405020304" pitchFamily="18" charset="0"/>
              </a:rPr>
              <a:t>:     </a:t>
            </a:r>
            <a:r>
              <a:rPr lang="en-US" altLang="en-US" sz="2800" b="1" i="1" u="sng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cao</a:t>
            </a:r>
            <a:r>
              <a:rPr lang="en-US" altLang="en-US" sz="2800" dirty="0">
                <a:latin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      </a:t>
            </a:r>
            <a:r>
              <a:rPr lang="en-US" altLang="en-US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tích</a:t>
            </a:r>
            <a:endParaRPr lang="en-US" altLang="en-US" sz="2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i="1" u="sng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tay</a:t>
            </a:r>
            <a:r>
              <a:rPr lang="en-US" altLang="en-US" sz="2800" dirty="0">
                <a:latin typeface="Times New Roman" panose="02020603050405020304" pitchFamily="18" charset="0"/>
              </a:rPr>
              <a:t>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        </a:t>
            </a:r>
            <a:r>
              <a:rPr lang="en-US" altLang="en-US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                      </a:t>
            </a:r>
            <a:r>
              <a:rPr lang="en-US" altLang="en-US" sz="32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                        </a:t>
            </a:r>
            <a:r>
              <a:rPr lang="en-US" altLang="en-US" sz="3200" i="1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i="1" dirty="0"/>
              <a:t>)</a:t>
            </a:r>
            <a:endParaRPr lang="en-US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816100" y="4861580"/>
            <a:ext cx="8382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-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nghĩa</a:t>
            </a:r>
            <a:r>
              <a:rPr lang="en-US" altLang="en-US" sz="2800" dirty="0">
                <a:latin typeface="Times New Roman" panose="02020603050405020304" pitchFamily="18" charset="0"/>
              </a:rPr>
              <a:t>:  </a:t>
            </a:r>
            <a:r>
              <a:rPr lang="en-US" altLang="en-US" sz="2800" b="1" i="1" u="sng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cao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    </a:t>
            </a:r>
            <a:r>
              <a:rPr lang="en-US" altLang="en-US" sz="2800" b="1" i="1" u="sng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tay</a:t>
            </a:r>
            <a:endParaRPr lang="en-US" altLang="en-US" sz="28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i="1" dirty="0">
                <a:latin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mối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quan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hệ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2800" i="1" dirty="0">
                <a:latin typeface="Times New Roman" panose="02020603050405020304" pitchFamily="18" charset="0"/>
              </a:rPr>
              <a:t> :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bộ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phận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nối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liền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bộ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phận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khác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lại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i="1" dirty="0"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2800" i="1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27350" y="126138"/>
            <a:ext cx="4203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</a:p>
        </p:txBody>
      </p:sp>
    </p:spTree>
    <p:extLst>
      <p:ext uri="{BB962C8B-B14F-4D97-AF65-F5344CB8AC3E}">
        <p14:creationId xmlns:p14="http://schemas.microsoft.com/office/powerpoint/2010/main" val="36017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708835"/>
            <a:ext cx="1084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?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714500" y="2653506"/>
            <a:ext cx="8763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Sao 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?...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endParaRPr lang="en-US" altLang="en-US" sz="24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822761"/>
            <a:ext cx="264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" y="1257300"/>
            <a:ext cx="125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700" y="2146300"/>
            <a:ext cx="14986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42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371600" y="1983888"/>
            <a:ext cx="43053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4" descr="IMG121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307306"/>
            <a:ext cx="3759200" cy="255349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6248400" y="2984500"/>
            <a:ext cx="3987800" cy="812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9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485900" y="1803729"/>
            <a:ext cx="3898900" cy="103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huyen%20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876300"/>
            <a:ext cx="5245100" cy="3060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5549900" y="2755900"/>
            <a:ext cx="1358900" cy="812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3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2425700" y="2060602"/>
            <a:ext cx="3975100" cy="103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6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altLang="en-US" sz="36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altLang="en-US" sz="36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altLang="en-US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altLang="en-US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6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IMG122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1016000"/>
            <a:ext cx="3225800" cy="2552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8597900" y="2292350"/>
            <a:ext cx="1066800" cy="99695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6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571500" y="100806"/>
            <a:ext cx="3200400" cy="340503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2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alt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alt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altLang="en-US" sz="2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altLang="en-US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alt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?...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endParaRPr lang="en-US" altLang="en-US" sz="28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IMG121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901700"/>
            <a:ext cx="2286000" cy="1752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IMG1220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65600"/>
            <a:ext cx="2146300" cy="2171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thuyen%20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3505840"/>
            <a:ext cx="2286000" cy="2577459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7188200" y="279400"/>
            <a:ext cx="4787900" cy="4851400"/>
          </a:xfrm>
          <a:prstGeom prst="wedgeEllipseCallout">
            <a:avLst>
              <a:gd name="adj1" fmla="val -52928"/>
              <a:gd name="adj2" fmla="val 48102"/>
            </a:avLst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10500" y="787400"/>
            <a:ext cx="373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?</a:t>
            </a:r>
          </a:p>
        </p:txBody>
      </p:sp>
      <p:sp>
        <p:nvSpPr>
          <p:cNvPr id="11" name="Oval 10"/>
          <p:cNvSpPr/>
          <p:nvPr/>
        </p:nvSpPr>
        <p:spPr>
          <a:xfrm>
            <a:off x="4229100" y="2095500"/>
            <a:ext cx="2286000" cy="5207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64000" y="5041900"/>
            <a:ext cx="685800" cy="635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43100" y="5219700"/>
            <a:ext cx="546100" cy="84455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9994900" y="3225800"/>
            <a:ext cx="952500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50200" y="3835400"/>
            <a:ext cx="1117600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45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845300" y="1108750"/>
            <a:ext cx="3098800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marL="0" lvl="3" eaLnBrk="1" hangingPunct="1">
              <a:spcBef>
                <a:spcPts val="18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5300" y="3278408"/>
            <a:ext cx="3225800" cy="138499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alt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845300" y="5036572"/>
            <a:ext cx="3543300" cy="1643527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" name="Picture 9" descr="IMG121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384" y="1536700"/>
            <a:ext cx="1736616" cy="1250951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huyen%20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404" y="3123079"/>
            <a:ext cx="1552796" cy="1601321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IMG1220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800" y="5549900"/>
            <a:ext cx="1257300" cy="1099675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Oval 45"/>
          <p:cNvSpPr/>
          <p:nvPr/>
        </p:nvSpPr>
        <p:spPr>
          <a:xfrm>
            <a:off x="10236200" y="3912395"/>
            <a:ext cx="419100" cy="60880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1144250" y="6001299"/>
            <a:ext cx="514350" cy="5161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rang_de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1536700"/>
            <a:ext cx="1371600" cy="1270001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 descr="Mui_mu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327400"/>
            <a:ext cx="1384300" cy="13970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ear-closeu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5213131"/>
            <a:ext cx="1358900" cy="1455265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1300" y="1108750"/>
            <a:ext cx="4013200" cy="1815882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1300" y="3194268"/>
            <a:ext cx="4013200" cy="1815882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5308802"/>
            <a:ext cx="4013200" cy="1384995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41800" y="2034473"/>
            <a:ext cx="762000" cy="2540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65600" y="3683000"/>
            <a:ext cx="838200" cy="38100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1000" y="5841206"/>
            <a:ext cx="685800" cy="89695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023100" y="1536700"/>
            <a:ext cx="22225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245600" y="1534091"/>
            <a:ext cx="4191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515350" y="1589904"/>
            <a:ext cx="1898650" cy="96229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965950" y="3714751"/>
            <a:ext cx="1651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432800" y="3763182"/>
            <a:ext cx="1939704" cy="48842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23100" y="5537200"/>
            <a:ext cx="21209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9074150" y="5626000"/>
            <a:ext cx="2314575" cy="71232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759200" y="114300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6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46" grpId="0" animBg="1"/>
      <p:bldP spid="53" grpId="0" animBg="1"/>
      <p:bldP spid="2" grpId="0" animBg="1"/>
      <p:bldP spid="3" grpId="0" animBg="1"/>
      <p:bldP spid="4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900" y="30861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02000" y="228600"/>
            <a:ext cx="515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9700" y="1343461"/>
            <a:ext cx="264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1917700"/>
            <a:ext cx="125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2425700"/>
            <a:ext cx="195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854200" y="3581400"/>
            <a:ext cx="9906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62100" y="4074418"/>
            <a:ext cx="28067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51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13E18D49-C8D4-46DA-9D19-C3250B1508A5}"/>
  <p:tag name="ISPRING_RESOURCE_FOLDER" val="G:\từ nhiều nghĩa\"/>
  <p:tag name="ISPRING_PRESENTATION_PATH" val="G:\từ nhiều nghĩa.pptx"/>
  <p:tag name="ISPRING_PROJECT_VERSION" val="9"/>
  <p:tag name="ISPRING_PROJECT_FOLDER_UPDATED" val="1"/>
  <p:tag name="ISPRING_SCREEN_RECS_UPDATED" val="G:\từ nhiều nghĩa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890</Words>
  <Application>Microsoft Office PowerPoint</Application>
  <PresentationFormat>Widescreen</PresentationFormat>
  <Paragraphs>129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dụ:                 Em bị đau chân.                 Nhà em ở dưới chân đồi.                 Cái bàn này có bốn chân.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THUY</dc:creator>
  <cp:lastModifiedBy>XUAN ANH</cp:lastModifiedBy>
  <cp:revision>101</cp:revision>
  <dcterms:created xsi:type="dcterms:W3CDTF">2019-06-05T00:39:53Z</dcterms:created>
  <dcterms:modified xsi:type="dcterms:W3CDTF">2020-10-20T08:12:58Z</dcterms:modified>
</cp:coreProperties>
</file>