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2"/>
  </p:notesMasterIdLst>
  <p:sldIdLst>
    <p:sldId id="257" r:id="rId3"/>
    <p:sldId id="276" r:id="rId4"/>
    <p:sldId id="258" r:id="rId5"/>
    <p:sldId id="260" r:id="rId6"/>
    <p:sldId id="284" r:id="rId7"/>
    <p:sldId id="289" r:id="rId8"/>
    <p:sldId id="290" r:id="rId9"/>
    <p:sldId id="291" r:id="rId10"/>
    <p:sldId id="292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66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69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94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93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21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06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35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07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72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4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578691-102C-3BDC-1EB5-CF37CD99775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94D134-5FDC-C939-378E-4FE5E1C900E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39" y="6984618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28C6C-FE0C-D0C5-9BD0-33A0425E5D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804" y="147484"/>
            <a:ext cx="3261643" cy="17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71ACF76E-0CFE-A11F-EC34-E545BC7B56EE}"/>
              </a:ext>
            </a:extLst>
          </p:cNvPr>
          <p:cNvSpPr/>
          <p:nvPr/>
        </p:nvSpPr>
        <p:spPr>
          <a:xfrm>
            <a:off x="165101" y="1879600"/>
            <a:ext cx="6459220" cy="497840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7329" y="1593919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được số dân và so sánh được quy mô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với một số nước trong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Đông Nam Á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516" y="2424857"/>
            <a:ext cx="6648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được sự gia tang dân số ở Việt Nam và một số hậu quả do gia tăng dân số nhanh và phân bố dân cư chưa hợp lí ở Việt Nam, có sử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 tranh ảnh, biểu đồ hoặc bảng số liệu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8FA799-8847-AF3D-2902-1CD4A0051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6101" y="694144"/>
            <a:ext cx="5974598" cy="8596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488C7E-C60E-0E8D-38C2-280E7AF141E2}"/>
              </a:ext>
            </a:extLst>
          </p:cNvPr>
          <p:cNvSpPr txBox="1"/>
          <p:nvPr/>
        </p:nvSpPr>
        <p:spPr>
          <a:xfrm>
            <a:off x="472554" y="3851344"/>
            <a:ext cx="6648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được tên một số dân tộc ở Việt Nam và kể lại được một số câu chuyện về tình đoàn kết của cộng đồng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B9C119-4DB1-0590-894B-72D7F9684797}"/>
              </a:ext>
            </a:extLst>
          </p:cNvPr>
          <p:cNvSpPr txBox="1"/>
          <p:nvPr/>
        </p:nvSpPr>
        <p:spPr>
          <a:xfrm>
            <a:off x="491604" y="5070544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 tỏ được thái độ tôn trọng đối với sự đa dạng văn hoá của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36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2" cy="4260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1: 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dân số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B108FEFC-95E9-BF96-1622-BE7E04B53096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4714240" y="1343929"/>
            <a:ext cx="6929120" cy="2831230"/>
            <a:chOff x="0" y="0"/>
            <a:chExt cx="8776869" cy="5662459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3" cy="5414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gia tăng dân số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8B794829-CF83-C5DE-684D-2F2BB1135BFB}"/>
              </a:ext>
            </a:extLst>
          </p:cNvPr>
          <p:cNvSpPr/>
          <p:nvPr/>
        </p:nvSpPr>
        <p:spPr>
          <a:xfrm>
            <a:off x="1" y="3078480"/>
            <a:ext cx="5191759" cy="3779520"/>
          </a:xfrm>
          <a:custGeom>
            <a:avLst/>
            <a:gdLst/>
            <a:ahLst/>
            <a:cxnLst/>
            <a:rect l="l" t="t" r="r" b="b"/>
            <a:pathLst>
              <a:path w="7854545" h="6048000">
                <a:moveTo>
                  <a:pt x="0" y="0"/>
                </a:moveTo>
                <a:lnTo>
                  <a:pt x="7854546" y="0"/>
                </a:lnTo>
                <a:lnTo>
                  <a:pt x="7854546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18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53EBEA6-A733-F49D-88E0-9863A3EA1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44" y="1603692"/>
            <a:ext cx="4293236" cy="3880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A06288-9B0C-5128-6496-12F3369FC82E}"/>
              </a:ext>
            </a:extLst>
          </p:cNvPr>
          <p:cNvSpPr txBox="1"/>
          <p:nvPr/>
        </p:nvSpPr>
        <p:spPr>
          <a:xfrm>
            <a:off x="2042160" y="5628640"/>
            <a:ext cx="241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25E7-97A5-D6C6-A9B8-D8A6E8227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224" y="1745932"/>
            <a:ext cx="4178935" cy="3649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82068E-4344-D7C5-7C2E-BE465CF948E6}"/>
              </a:ext>
            </a:extLst>
          </p:cNvPr>
          <p:cNvSpPr txBox="1"/>
          <p:nvPr/>
        </p:nvSpPr>
        <p:spPr>
          <a:xfrm>
            <a:off x="6847840" y="5537200"/>
            <a:ext cx="421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nước sạch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95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D83F611-5291-7ACE-BBEA-85C810D27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64" y="1721484"/>
            <a:ext cx="4481196" cy="38512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F8B502-32E1-04C6-AC9E-50581D74E468}"/>
              </a:ext>
            </a:extLst>
          </p:cNvPr>
          <p:cNvSpPr txBox="1"/>
          <p:nvPr/>
        </p:nvSpPr>
        <p:spPr>
          <a:xfrm>
            <a:off x="741680" y="572008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môi trường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225371-DFC4-460C-CD19-BE79B1496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024" y="1762124"/>
            <a:ext cx="4189096" cy="3749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47A8E4-9C09-F065-9D31-0DA27DE1BEFC}"/>
              </a:ext>
            </a:extLst>
          </p:cNvPr>
          <p:cNvSpPr txBox="1"/>
          <p:nvPr/>
        </p:nvSpPr>
        <p:spPr>
          <a:xfrm>
            <a:off x="6390640" y="562864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tiếng ồn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89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1C01A0A-188D-CA6A-27A0-DED3E776E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832" y="1812290"/>
            <a:ext cx="4749094" cy="3724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2EB0EF-CEF8-856B-A1D9-995F7C2975B6}"/>
              </a:ext>
            </a:extLst>
          </p:cNvPr>
          <p:cNvSpPr txBox="1"/>
          <p:nvPr/>
        </p:nvSpPr>
        <p:spPr>
          <a:xfrm>
            <a:off x="1127760" y="568960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1D3914-7AC8-A60F-41F2-C2116DD9F6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2424" y="1863090"/>
            <a:ext cx="4809847" cy="3653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1D94DC-EAE2-02DA-FB56-A42276035B69}"/>
              </a:ext>
            </a:extLst>
          </p:cNvPr>
          <p:cNvSpPr txBox="1"/>
          <p:nvPr/>
        </p:nvSpPr>
        <p:spPr>
          <a:xfrm>
            <a:off x="6868160" y="570992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24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ăng trưởng dân số thế giới và tác động tới kinh tế toàn cầu  VTV24_360p">
            <a:hlinkClick r:id="" action="ppaction://media"/>
            <a:extLst>
              <a:ext uri="{FF2B5EF4-FFF2-40B4-BE49-F238E27FC236}">
                <a16:creationId xmlns:a16="http://schemas.microsoft.com/office/drawing/2014/main" id="{E7ED6AE3-318F-6F9F-53B5-FADC894DB09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4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A910D1B-380C-4EBD-AB59-77046D094CB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. Bài 4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4F4C6A-9559-4686-9B59-EC45A40FEF9C}:2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230F10-A98B-467B-9D29-71702110EA9E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009297-E443-44F5-8822-C349F6B1A445}:2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E76659-F0E5-4908-BEBA-26C5687BB5F8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62C473-AF0F-4B70-9BD9-31B1A4090F99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75E7AC-EB3E-4642-B259-8B7554FF7627}:28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BACCA1-7D0B-402A-9777-ED9C5D7B73CC}:28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6FBD63-5F3F-48EC-B1AF-DB54035B78EA}:2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41285D-62E6-4D10-A905-043069E63A55}:29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224</Words>
  <Application>Microsoft Office PowerPoint</Application>
  <PresentationFormat>Widescreen</PresentationFormat>
  <Paragraphs>26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Wingdings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T1. Bài 4</dc:title>
  <dc:creator>Thao Tran</dc:creator>
  <cp:lastModifiedBy>Anh Nguyen</cp:lastModifiedBy>
  <cp:revision>51</cp:revision>
  <dcterms:created xsi:type="dcterms:W3CDTF">2024-07-19T12:50:26Z</dcterms:created>
  <dcterms:modified xsi:type="dcterms:W3CDTF">2024-10-02T14:05:29Z</dcterms:modified>
</cp:coreProperties>
</file>