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78" r:id="rId3"/>
  </p:sldMasterIdLst>
  <p:notesMasterIdLst>
    <p:notesMasterId r:id="rId35"/>
  </p:notesMasterIdLst>
  <p:sldIdLst>
    <p:sldId id="315" r:id="rId4"/>
    <p:sldId id="316" r:id="rId5"/>
    <p:sldId id="365" r:id="rId6"/>
    <p:sldId id="366" r:id="rId7"/>
    <p:sldId id="367" r:id="rId8"/>
    <p:sldId id="368" r:id="rId9"/>
    <p:sldId id="369" r:id="rId10"/>
    <p:sldId id="317" r:id="rId11"/>
    <p:sldId id="257" r:id="rId12"/>
    <p:sldId id="364" r:id="rId13"/>
    <p:sldId id="320" r:id="rId14"/>
    <p:sldId id="292" r:id="rId15"/>
    <p:sldId id="324" r:id="rId16"/>
    <p:sldId id="326" r:id="rId17"/>
    <p:sldId id="370" r:id="rId18"/>
    <p:sldId id="328" r:id="rId19"/>
    <p:sldId id="329" r:id="rId20"/>
    <p:sldId id="337" r:id="rId21"/>
    <p:sldId id="528" r:id="rId22"/>
    <p:sldId id="339" r:id="rId23"/>
    <p:sldId id="351" r:id="rId24"/>
    <p:sldId id="349" r:id="rId25"/>
    <p:sldId id="372" r:id="rId26"/>
    <p:sldId id="373" r:id="rId27"/>
    <p:sldId id="374" r:id="rId28"/>
    <p:sldId id="376" r:id="rId29"/>
    <p:sldId id="377" r:id="rId30"/>
    <p:sldId id="378" r:id="rId31"/>
    <p:sldId id="354" r:id="rId32"/>
    <p:sldId id="356" r:id="rId33"/>
    <p:sldId id="314" r:id="rId34"/>
  </p:sldIdLst>
  <p:sldSz cx="12192000" cy="6858000"/>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BC5"/>
    <a:srgbClr val="5B9BD5"/>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826" autoAdjust="0"/>
  </p:normalViewPr>
  <p:slideViewPr>
    <p:cSldViewPr snapToGrid="0">
      <p:cViewPr varScale="1">
        <p:scale>
          <a:sx n="75" d="100"/>
          <a:sy n="75" d="100"/>
        </p:scale>
        <p:origin x="974"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C4BB47-5CC4-47C8-9D35-C43D78A4D056}" type="datetimeFigureOut">
              <a:rPr lang="en-US" smtClean="0"/>
              <a:t>9/29/2024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06AFE9-0DDE-4A1C-A6E9-42819EBF0C2A}" type="slidenum">
              <a:rPr lang="en-US" smtClean="0"/>
              <a:t>‹#›</a:t>
            </a:fld>
            <a:endParaRPr lang="en-US"/>
          </a:p>
        </p:txBody>
      </p:sp>
    </p:spTree>
    <p:extLst>
      <p:ext uri="{BB962C8B-B14F-4D97-AF65-F5344CB8AC3E}">
        <p14:creationId xmlns:p14="http://schemas.microsoft.com/office/powerpoint/2010/main" val="2137080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06AFE9-0DDE-4A1C-A6E9-42819EBF0C2A}" type="slidenum">
              <a:rPr lang="en-US" smtClean="0"/>
              <a:t>1</a:t>
            </a:fld>
            <a:endParaRPr lang="en-US"/>
          </a:p>
        </p:txBody>
      </p:sp>
    </p:spTree>
    <p:extLst>
      <p:ext uri="{BB962C8B-B14F-4D97-AF65-F5344CB8AC3E}">
        <p14:creationId xmlns:p14="http://schemas.microsoft.com/office/powerpoint/2010/main" val="2753609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06AFE9-0DDE-4A1C-A6E9-42819EBF0C2A}" type="slidenum">
              <a:rPr lang="en-US" smtClean="0"/>
              <a:t>2</a:t>
            </a:fld>
            <a:endParaRPr lang="en-US"/>
          </a:p>
        </p:txBody>
      </p:sp>
    </p:spTree>
    <p:extLst>
      <p:ext uri="{BB962C8B-B14F-4D97-AF65-F5344CB8AC3E}">
        <p14:creationId xmlns:p14="http://schemas.microsoft.com/office/powerpoint/2010/main" val="549614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06AFE9-0DDE-4A1C-A6E9-42819EBF0C2A}" type="slidenum">
              <a:rPr lang="en-US" smtClean="0"/>
              <a:t>7</a:t>
            </a:fld>
            <a:endParaRPr lang="en-US"/>
          </a:p>
        </p:txBody>
      </p:sp>
    </p:spTree>
    <p:extLst>
      <p:ext uri="{BB962C8B-B14F-4D97-AF65-F5344CB8AC3E}">
        <p14:creationId xmlns:p14="http://schemas.microsoft.com/office/powerpoint/2010/main" val="2273950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en-US" sz="1800" b="0" i="0" u="none" strike="noStrike" dirty="0">
                <a:solidFill>
                  <a:srgbClr val="616500"/>
                </a:solidFill>
                <a:effectLst/>
                <a:latin typeface="Arial" panose="020B0604020202020204" pitchFamily="34" charset="0"/>
              </a:rPr>
              <a:t>Tranh </a:t>
            </a:r>
            <a:r>
              <a:rPr lang="en-US" sz="1800" b="0" i="0" u="none" strike="noStrike" dirty="0" err="1">
                <a:solidFill>
                  <a:srgbClr val="616500"/>
                </a:solidFill>
                <a:effectLst/>
                <a:latin typeface="Arial" panose="020B0604020202020204" pitchFamily="34" charset="0"/>
              </a:rPr>
              <a:t>minh</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hoạ</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là</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hình</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ảnh</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lớp</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học</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của</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các</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bạn</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khiếm</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thính</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các</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bạn</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đang</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làm</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động</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tác</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theo</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cô</a:t>
            </a:r>
            <a:r>
              <a:rPr lang="en-US" sz="1800" b="0" i="0" u="none" strike="noStrike" dirty="0">
                <a:solidFill>
                  <a:srgbClr val="616500"/>
                </a:solidFill>
                <a:effectLst/>
                <a:latin typeface="Arial" panose="020B0604020202020204" pitchFamily="34" charset="0"/>
              </a:rPr>
              <a:t>.</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CA06AFE9-0DDE-4A1C-A6E9-42819EBF0C2A}" type="slidenum">
              <a:rPr lang="en-US" smtClean="0"/>
              <a:t>8</a:t>
            </a:fld>
            <a:endParaRPr lang="en-US"/>
          </a:p>
        </p:txBody>
      </p:sp>
    </p:spTree>
    <p:extLst>
      <p:ext uri="{BB962C8B-B14F-4D97-AF65-F5344CB8AC3E}">
        <p14:creationId xmlns:p14="http://schemas.microsoft.com/office/powerpoint/2010/main" val="2017308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pPr rtl="0">
              <a:spcBef>
                <a:spcPts val="0"/>
              </a:spcBef>
              <a:spcAft>
                <a:spcPts val="500"/>
              </a:spcAft>
            </a:pPr>
            <a:r>
              <a:rPr lang="vi-VN" sz="1800" b="0" i="0" u="none" strike="noStrike" dirty="0">
                <a:solidFill>
                  <a:srgbClr val="727700"/>
                </a:solidFill>
                <a:effectLst/>
                <a:latin typeface="Times New Roman" panose="02020603050405020304" pitchFamily="18" charset="0"/>
              </a:rPr>
              <a:t> Bài thơ Tiếng hạt nảy mầm là một bài thơ rất xúc động, viết về một lớp học đặc biệt: các bạn trong lớp học này là HS khiếm thính, các bạn không nghe được gì và vì thế các bạn cũng không nói được. Các em đọc bài thơ để biết cô giáo đã giúp các bạn học tập như thế nào.</a:t>
            </a:r>
            <a:endParaRPr lang="vi-VN" b="0" dirty="0">
              <a:effectLst/>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A06AFE9-0DDE-4A1C-A6E9-42819EBF0C2A}" type="slidenum">
              <a:rPr lang="en-US" smtClean="0"/>
              <a:t>13</a:t>
            </a:fld>
            <a:endParaRPr lang="en-US"/>
          </a:p>
        </p:txBody>
      </p:sp>
    </p:spTree>
    <p:extLst>
      <p:ext uri="{BB962C8B-B14F-4D97-AF65-F5344CB8AC3E}">
        <p14:creationId xmlns:p14="http://schemas.microsoft.com/office/powerpoint/2010/main" val="555877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06AFE9-0DDE-4A1C-A6E9-42819EBF0C2A}" type="slidenum">
              <a:rPr lang="en-US" smtClean="0"/>
              <a:t>31</a:t>
            </a:fld>
            <a:endParaRPr lang="en-US"/>
          </a:p>
        </p:txBody>
      </p:sp>
    </p:spTree>
    <p:extLst>
      <p:ext uri="{BB962C8B-B14F-4D97-AF65-F5344CB8AC3E}">
        <p14:creationId xmlns:p14="http://schemas.microsoft.com/office/powerpoint/2010/main" val="499434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p:txBody>
          <a:bodyPr/>
          <a:lstStyle/>
          <a:p>
            <a:fld id="{858E4EFA-8564-4BBA-B33A-0AE029A904D5}" type="datetimeFigureOut">
              <a:rPr lang="en-US" smtClean="0"/>
              <a:t>9/29/2024</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739595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p:txBody>
          <a:bodyPr/>
          <a:lstStyle/>
          <a:p>
            <a:fld id="{858E4EFA-8564-4BBA-B33A-0AE029A904D5}" type="datetimeFigureOut">
              <a:rPr lang="en-US" smtClean="0"/>
              <a:t>9/29/2024</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979130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p:txBody>
          <a:bodyPr/>
          <a:lstStyle/>
          <a:p>
            <a:fld id="{858E4EFA-8564-4BBA-B33A-0AE029A904D5}" type="datetimeFigureOut">
              <a:rPr lang="en-US" smtClean="0"/>
              <a:t>9/29/2024</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546591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2348662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21802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059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3377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9" name="图片 8" descr="图片包含 游戏机, 飞机, 绿色, 体育&#10;&#10;描述已自动生成">
            <a:extLst>
              <a:ext uri="{FF2B5EF4-FFF2-40B4-BE49-F238E27FC236}">
                <a16:creationId xmlns:a16="http://schemas.microsoft.com/office/drawing/2014/main" id="{4200E32B-C98D-445D-8DDB-64C3DEBCD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图片包含 游戏机, 食物, 桌子, 围栏&#10;&#10;描述已自动生成">
            <a:extLst>
              <a:ext uri="{FF2B5EF4-FFF2-40B4-BE49-F238E27FC236}">
                <a16:creationId xmlns:a16="http://schemas.microsoft.com/office/drawing/2014/main" id="{F03BC052-EFE8-43CD-B322-AF45675463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187BC0F8-59AE-41F2-8D20-3E6A6623C529}"/>
              </a:ext>
            </a:extLst>
          </p:cNvPr>
          <p:cNvSpPr/>
          <p:nvPr/>
        </p:nvSpPr>
        <p:spPr>
          <a:xfrm>
            <a:off x="435429" y="370114"/>
            <a:ext cx="11321142" cy="6117772"/>
          </a:xfrm>
          <a:custGeom>
            <a:avLst/>
            <a:gdLst>
              <a:gd name="connsiteX0" fmla="*/ 0 w 11321142"/>
              <a:gd name="connsiteY0" fmla="*/ 0 h 6117772"/>
              <a:gd name="connsiteX1" fmla="*/ 0 w 11321142"/>
              <a:gd name="connsiteY1" fmla="*/ 0 h 6117772"/>
              <a:gd name="connsiteX2" fmla="*/ 11321142 w 11321142"/>
              <a:gd name="connsiteY2" fmla="*/ 0 h 6117772"/>
              <a:gd name="connsiteX3" fmla="*/ 11321142 w 11321142"/>
              <a:gd name="connsiteY3" fmla="*/ 0 h 6117772"/>
              <a:gd name="connsiteX4" fmla="*/ 11321142 w 11321142"/>
              <a:gd name="connsiteY4" fmla="*/ 6117772 h 6117772"/>
              <a:gd name="connsiteX5" fmla="*/ 11321142 w 11321142"/>
              <a:gd name="connsiteY5" fmla="*/ 6117772 h 6117772"/>
              <a:gd name="connsiteX6" fmla="*/ 0 w 11321142"/>
              <a:gd name="connsiteY6" fmla="*/ 6117772 h 6117772"/>
              <a:gd name="connsiteX7" fmla="*/ 0 w 11321142"/>
              <a:gd name="connsiteY7" fmla="*/ 6117772 h 6117772"/>
              <a:gd name="connsiteX8" fmla="*/ 0 w 11321142"/>
              <a:gd name="connsiteY8" fmla="*/ 0 h 611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1142" h="6117772" fill="none" extrusionOk="0">
                <a:moveTo>
                  <a:pt x="0" y="0"/>
                </a:moveTo>
                <a:lnTo>
                  <a:pt x="0" y="0"/>
                </a:lnTo>
                <a:cubicBezTo>
                  <a:pt x="2216514" y="-126796"/>
                  <a:pt x="5915482" y="-73671"/>
                  <a:pt x="11321142" y="0"/>
                </a:cubicBezTo>
                <a:lnTo>
                  <a:pt x="11321142" y="0"/>
                </a:lnTo>
                <a:cubicBezTo>
                  <a:pt x="11447114" y="636508"/>
                  <a:pt x="11184798" y="3634682"/>
                  <a:pt x="11321142" y="6117772"/>
                </a:cubicBezTo>
                <a:lnTo>
                  <a:pt x="11321142" y="6117772"/>
                </a:lnTo>
                <a:cubicBezTo>
                  <a:pt x="7831853" y="6092813"/>
                  <a:pt x="3852703" y="6190885"/>
                  <a:pt x="0" y="6117772"/>
                </a:cubicBezTo>
                <a:lnTo>
                  <a:pt x="0" y="6117772"/>
                </a:lnTo>
                <a:cubicBezTo>
                  <a:pt x="4539" y="3374267"/>
                  <a:pt x="65979" y="929325"/>
                  <a:pt x="0" y="0"/>
                </a:cubicBezTo>
                <a:close/>
              </a:path>
              <a:path w="11321142" h="6117772" stroke="0" extrusionOk="0">
                <a:moveTo>
                  <a:pt x="0" y="0"/>
                </a:moveTo>
                <a:lnTo>
                  <a:pt x="0" y="0"/>
                </a:lnTo>
                <a:cubicBezTo>
                  <a:pt x="2045449" y="-159798"/>
                  <a:pt x="8682316" y="169519"/>
                  <a:pt x="11321142" y="0"/>
                </a:cubicBezTo>
                <a:lnTo>
                  <a:pt x="11321142" y="0"/>
                </a:lnTo>
                <a:cubicBezTo>
                  <a:pt x="11372939" y="2164741"/>
                  <a:pt x="11316300" y="4511909"/>
                  <a:pt x="11321142" y="6117772"/>
                </a:cubicBezTo>
                <a:lnTo>
                  <a:pt x="11321142" y="6117772"/>
                </a:lnTo>
                <a:cubicBezTo>
                  <a:pt x="6335346" y="6146268"/>
                  <a:pt x="4573023" y="6222196"/>
                  <a:pt x="0" y="6117772"/>
                </a:cubicBezTo>
                <a:lnTo>
                  <a:pt x="0" y="6117772"/>
                </a:lnTo>
                <a:cubicBezTo>
                  <a:pt x="-163603" y="3075327"/>
                  <a:pt x="76112" y="1260727"/>
                  <a:pt x="0" y="0"/>
                </a:cubicBezTo>
                <a:close/>
              </a:path>
            </a:pathLst>
          </a:custGeom>
          <a:solidFill>
            <a:schemeClr val="bg1"/>
          </a:solidFill>
          <a:ln w="28575">
            <a:solidFill>
              <a:schemeClr val="tx1"/>
            </a:solidFill>
            <a:extLst>
              <a:ext uri="{C807C97D-BFC1-408E-A445-0C87EB9F89A2}">
                <ask:lineSketchStyleProps xmlns="" xmlns:ask="http://schemas.microsoft.com/office/drawing/2018/sketchyshape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43941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9/29/2024</a:t>
            </a:fld>
            <a:endParaRPr lang="en-US"/>
          </a:p>
        </p:txBody>
      </p:sp>
      <p:sp>
        <p:nvSpPr>
          <p:cNvPr id="5" name="Footer Placeholder 4">
            <a:extLst>
              <a:ext uri="{FF2B5EF4-FFF2-40B4-BE49-F238E27FC236}">
                <a16:creationId xmlns:a16="http://schemas.microsoft.com/office/drawing/2014/main"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1704819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9/29/2024</a:t>
            </a:fld>
            <a:endParaRPr lang="en-US"/>
          </a:p>
        </p:txBody>
      </p:sp>
      <p:sp>
        <p:nvSpPr>
          <p:cNvPr id="5" name="Footer Placeholder 4">
            <a:extLst>
              <a:ext uri="{FF2B5EF4-FFF2-40B4-BE49-F238E27FC236}">
                <a16:creationId xmlns:a16="http://schemas.microsoft.com/office/drawing/2014/main"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699081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9/29/2024</a:t>
            </a:fld>
            <a:endParaRPr lang="en-US"/>
          </a:p>
        </p:txBody>
      </p:sp>
      <p:sp>
        <p:nvSpPr>
          <p:cNvPr id="5" name="Footer Placeholder 4">
            <a:extLst>
              <a:ext uri="{FF2B5EF4-FFF2-40B4-BE49-F238E27FC236}">
                <a16:creationId xmlns:a16="http://schemas.microsoft.com/office/drawing/2014/main"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665709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p:txBody>
          <a:bodyPr/>
          <a:lstStyle/>
          <a:p>
            <a:fld id="{858E4EFA-8564-4BBA-B33A-0AE029A904D5}" type="datetimeFigureOut">
              <a:rPr lang="en-US" smtClean="0"/>
              <a:t>9/29/2024</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5101455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9/29/2024</a:t>
            </a:fld>
            <a:endParaRPr lang="en-US"/>
          </a:p>
        </p:txBody>
      </p:sp>
      <p:sp>
        <p:nvSpPr>
          <p:cNvPr id="6" name="Footer Placeholder 5">
            <a:extLst>
              <a:ext uri="{FF2B5EF4-FFF2-40B4-BE49-F238E27FC236}">
                <a16:creationId xmlns:a16="http://schemas.microsoft.com/office/drawing/2014/main"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680123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9/29/2024</a:t>
            </a:fld>
            <a:endParaRPr lang="en-US"/>
          </a:p>
        </p:txBody>
      </p:sp>
      <p:sp>
        <p:nvSpPr>
          <p:cNvPr id="8" name="Footer Placeholder 7">
            <a:extLst>
              <a:ext uri="{FF2B5EF4-FFF2-40B4-BE49-F238E27FC236}">
                <a16:creationId xmlns:a16="http://schemas.microsoft.com/office/drawing/2014/main"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01981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9/29/2024</a:t>
            </a:fld>
            <a:endParaRPr lang="en-US"/>
          </a:p>
        </p:txBody>
      </p:sp>
      <p:sp>
        <p:nvSpPr>
          <p:cNvPr id="4" name="Footer Placeholder 3">
            <a:extLst>
              <a:ext uri="{FF2B5EF4-FFF2-40B4-BE49-F238E27FC236}">
                <a16:creationId xmlns:a16="http://schemas.microsoft.com/office/drawing/2014/main"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7603657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9/29/2024</a:t>
            </a:fld>
            <a:endParaRPr lang="en-US"/>
          </a:p>
        </p:txBody>
      </p:sp>
      <p:sp>
        <p:nvSpPr>
          <p:cNvPr id="3" name="Footer Placeholder 2">
            <a:extLst>
              <a:ext uri="{FF2B5EF4-FFF2-40B4-BE49-F238E27FC236}">
                <a16:creationId xmlns:a16="http://schemas.microsoft.com/office/drawing/2014/main" id="{7B93E639-C139-4B98-83E0-831820F1AD0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0614571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9/29/2024</a:t>
            </a:fld>
            <a:endParaRPr lang="en-US"/>
          </a:p>
        </p:txBody>
      </p:sp>
      <p:sp>
        <p:nvSpPr>
          <p:cNvPr id="6" name="Footer Placeholder 5">
            <a:extLst>
              <a:ext uri="{FF2B5EF4-FFF2-40B4-BE49-F238E27FC236}">
                <a16:creationId xmlns:a16="http://schemas.microsoft.com/office/drawing/2014/main"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191402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9/29/2024</a:t>
            </a:fld>
            <a:endParaRPr lang="en-US"/>
          </a:p>
        </p:txBody>
      </p:sp>
      <p:sp>
        <p:nvSpPr>
          <p:cNvPr id="6" name="Footer Placeholder 5">
            <a:extLst>
              <a:ext uri="{FF2B5EF4-FFF2-40B4-BE49-F238E27FC236}">
                <a16:creationId xmlns:a16="http://schemas.microsoft.com/office/drawing/2014/main"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3887791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9/29/2024</a:t>
            </a:fld>
            <a:endParaRPr lang="en-US"/>
          </a:p>
        </p:txBody>
      </p:sp>
      <p:sp>
        <p:nvSpPr>
          <p:cNvPr id="5" name="Footer Placeholder 4">
            <a:extLst>
              <a:ext uri="{FF2B5EF4-FFF2-40B4-BE49-F238E27FC236}">
                <a16:creationId xmlns:a16="http://schemas.microsoft.com/office/drawing/2014/main"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1172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9/29/2024</a:t>
            </a:fld>
            <a:endParaRPr lang="en-US"/>
          </a:p>
        </p:txBody>
      </p:sp>
      <p:sp>
        <p:nvSpPr>
          <p:cNvPr id="5" name="Footer Placeholder 4">
            <a:extLst>
              <a:ext uri="{FF2B5EF4-FFF2-40B4-BE49-F238E27FC236}">
                <a16:creationId xmlns:a16="http://schemas.microsoft.com/office/drawing/2014/main"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586032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p:txBody>
          <a:bodyPr/>
          <a:lstStyle/>
          <a:p>
            <a:fld id="{858E4EFA-8564-4BBA-B33A-0AE029A904D5}" type="datetimeFigureOut">
              <a:rPr lang="en-US" smtClean="0"/>
              <a:t>9/29/2024</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198946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p:txBody>
          <a:bodyPr/>
          <a:lstStyle/>
          <a:p>
            <a:fld id="{858E4EFA-8564-4BBA-B33A-0AE029A904D5}" type="datetimeFigureOut">
              <a:rPr lang="en-US" smtClean="0"/>
              <a:t>9/29/2024</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205687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p:txBody>
          <a:bodyPr/>
          <a:lstStyle/>
          <a:p>
            <a:fld id="{858E4EFA-8564-4BBA-B33A-0AE029A904D5}" type="datetimeFigureOut">
              <a:rPr lang="en-US" smtClean="0"/>
              <a:t>9/29/2024</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906031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p:txBody>
          <a:bodyPr/>
          <a:lstStyle/>
          <a:p>
            <a:fld id="{858E4EFA-8564-4BBA-B33A-0AE029A904D5}" type="datetimeFigureOut">
              <a:rPr lang="en-US" smtClean="0"/>
              <a:t>9/29/2024</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680484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p:txBody>
          <a:bodyPr/>
          <a:lstStyle/>
          <a:p>
            <a:fld id="{858E4EFA-8564-4BBA-B33A-0AE029A904D5}" type="datetimeFigureOut">
              <a:rPr lang="en-US" smtClean="0"/>
              <a:t>9/29/2024</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94888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p:txBody>
          <a:bodyPr/>
          <a:lstStyle/>
          <a:p>
            <a:fld id="{858E4EFA-8564-4BBA-B33A-0AE029A904D5}" type="datetimeFigureOut">
              <a:rPr lang="en-US" smtClean="0"/>
              <a:t>9/29/2024</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205907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p:txBody>
          <a:bodyPr/>
          <a:lstStyle/>
          <a:p>
            <a:fld id="{858E4EFA-8564-4BBA-B33A-0AE029A904D5}" type="datetimeFigureOut">
              <a:rPr lang="en-US" smtClean="0"/>
              <a:t>9/29/2024</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297802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2D68548-5FBE-42C9-AE40-1A1507E8B14E}"/>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0825CAB-E290-477C-9E46-23261BD08D92}"/>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FEDF8F-EC68-4A76-9CEE-FA48721E9BDC}"/>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2CDA6D-F8D9-456F-A0BC-441A2D1EAC13}"/>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858E4EFA-8564-4BBA-B33A-0AE029A904D5}" type="datetimeFigureOut">
              <a:rPr lang="en-US" smtClean="0"/>
              <a:t>9/29/2024</a:t>
            </a:fld>
            <a:endParaRPr lang="en-US"/>
          </a:p>
        </p:txBody>
      </p:sp>
      <p:sp>
        <p:nvSpPr>
          <p:cNvPr id="5" name="Footer Placeholder 4">
            <a:extLst>
              <a:ext uri="{FF2B5EF4-FFF2-40B4-BE49-F238E27FC236}">
                <a16:creationId xmlns:a16="http://schemas.microsoft.com/office/drawing/2014/main" id="{A86DDA0E-7E05-499C-A487-85D1C5E1E4C6}"/>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31136E-7A47-43AB-B0D5-2CA7B2092207}"/>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6C44E4BE-4E6A-400A-8D15-49AD800E386C}" type="slidenum">
              <a:rPr lang="en-US" smtClean="0"/>
              <a:t>‹#›</a:t>
            </a:fld>
            <a:endParaRPr lang="en-US"/>
          </a:p>
        </p:txBody>
      </p:sp>
    </p:spTree>
    <p:extLst>
      <p:ext uri="{BB962C8B-B14F-4D97-AF65-F5344CB8AC3E}">
        <p14:creationId xmlns:p14="http://schemas.microsoft.com/office/powerpoint/2010/main" val="2175965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2545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p:txStyles>
    <p:titleStyle>
      <a:lvl1pPr algn="l" defTabSz="914400" rtl="0" eaLnBrk="1" latinLnBrk="0" hangingPunct="1">
        <a:lnSpc>
          <a:spcPct val="90000"/>
        </a:lnSpc>
        <a:spcBef>
          <a:spcPct val="0"/>
        </a:spcBef>
        <a:buNone/>
        <a:defRPr sz="4400" kern="1200">
          <a:solidFill>
            <a:schemeClr val="tx1"/>
          </a:solidFill>
          <a:latin typeface="思源黑体 Medium" panose="020B0600000000000000" pitchFamily="34" charset="-122"/>
          <a:ea typeface="思源黑体 Medium" panose="020B06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908670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4.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6.xml"/><Relationship Id="rId1" Type="http://schemas.openxmlformats.org/officeDocument/2006/relationships/tags" Target="../tags/tag11.xml"/><Relationship Id="rId5" Type="http://schemas.openxmlformats.org/officeDocument/2006/relationships/image" Target="../media/image27.png"/><Relationship Id="rId4" Type="http://schemas.openxmlformats.org/officeDocument/2006/relationships/image" Target="../media/image34.sv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8.png"/><Relationship Id="rId2" Type="http://schemas.openxmlformats.org/officeDocument/2006/relationships/slideLayout" Target="../slideLayouts/slideLayout14.xml"/><Relationship Id="rId1" Type="http://schemas.openxmlformats.org/officeDocument/2006/relationships/tags" Target="../tags/tag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jpg"/><Relationship Id="rId7" Type="http://schemas.openxmlformats.org/officeDocument/2006/relationships/image" Target="../media/image31.png"/><Relationship Id="rId2" Type="http://schemas.openxmlformats.org/officeDocument/2006/relationships/slideLayout" Target="../slideLayouts/slideLayout14.xml"/><Relationship Id="rId1" Type="http://schemas.openxmlformats.org/officeDocument/2006/relationships/tags" Target="../tags/tag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6.xml"/><Relationship Id="rId7" Type="http://schemas.openxmlformats.org/officeDocument/2006/relationships/image" Target="../media/image34.png"/><Relationship Id="rId2" Type="http://schemas.openxmlformats.org/officeDocument/2006/relationships/slideLayout" Target="../slideLayouts/slideLayout14.xml"/><Relationship Id="rId1" Type="http://schemas.openxmlformats.org/officeDocument/2006/relationships/tags" Target="../tags/tag14.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jp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6.png"/><Relationship Id="rId2" Type="http://schemas.openxmlformats.org/officeDocument/2006/relationships/slideLayout" Target="../slideLayouts/slideLayout14.xml"/><Relationship Id="rId1" Type="http://schemas.openxmlformats.org/officeDocument/2006/relationships/tags" Target="../tags/tag15.xml"/><Relationship Id="rId6" Type="http://schemas.openxmlformats.org/officeDocument/2006/relationships/image" Target="../media/image4.png"/><Relationship Id="rId5" Type="http://schemas.openxmlformats.org/officeDocument/2006/relationships/image" Target="../media/image35.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7.png"/><Relationship Id="rId2" Type="http://schemas.openxmlformats.org/officeDocument/2006/relationships/slideLayout" Target="../slideLayouts/slideLayout14.xml"/><Relationship Id="rId1" Type="http://schemas.openxmlformats.org/officeDocument/2006/relationships/tags" Target="../tags/tag16.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jpg"/><Relationship Id="rId7" Type="http://schemas.openxmlformats.org/officeDocument/2006/relationships/image" Target="../media/image39.png"/><Relationship Id="rId2" Type="http://schemas.openxmlformats.org/officeDocument/2006/relationships/slideLayout" Target="../slideLayouts/slideLayout14.xml"/><Relationship Id="rId1" Type="http://schemas.openxmlformats.org/officeDocument/2006/relationships/tags" Target="../tags/tag17.xml"/><Relationship Id="rId6" Type="http://schemas.openxmlformats.org/officeDocument/2006/relationships/image" Target="../media/image38.png"/><Relationship Id="rId5" Type="http://schemas.openxmlformats.org/officeDocument/2006/relationships/image" Target="../media/image4.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jpg"/><Relationship Id="rId7" Type="http://schemas.openxmlformats.org/officeDocument/2006/relationships/image" Target="../media/image41.png"/><Relationship Id="rId2" Type="http://schemas.openxmlformats.org/officeDocument/2006/relationships/slideLayout" Target="../slideLayouts/slideLayout14.xml"/><Relationship Id="rId1" Type="http://schemas.openxmlformats.org/officeDocument/2006/relationships/tags" Target="../tags/tag18.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2.png"/><Relationship Id="rId4" Type="http://schemas.openxmlformats.org/officeDocument/2006/relationships/image" Target="../media/image2.png"/><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slideLayout" Target="../slideLayouts/slideLayout14.xml"/><Relationship Id="rId1" Type="http://schemas.openxmlformats.org/officeDocument/2006/relationships/tags" Target="../tags/tag19.xml"/><Relationship Id="rId6" Type="http://schemas.openxmlformats.org/officeDocument/2006/relationships/image" Target="../media/image43.png"/><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3.xml"/><Relationship Id="rId1" Type="http://schemas.openxmlformats.org/officeDocument/2006/relationships/tags" Target="../tags/tag20.xml"/><Relationship Id="rId5" Type="http://schemas.openxmlformats.org/officeDocument/2006/relationships/image" Target="../media/image22.emf"/><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xml"/><Relationship Id="rId7" Type="http://schemas.openxmlformats.org/officeDocument/2006/relationships/image" Target="../media/image9.svg"/><Relationship Id="rId2" Type="http://schemas.openxmlformats.org/officeDocument/2006/relationships/slideLayout" Target="../slideLayouts/slideLayout16.xml"/><Relationship Id="rId1" Type="http://schemas.openxmlformats.org/officeDocument/2006/relationships/tags" Target="../tags/tag3.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7.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4.xml"/><Relationship Id="rId1" Type="http://schemas.openxmlformats.org/officeDocument/2006/relationships/tags" Target="../tags/tag21.xml"/><Relationship Id="rId6" Type="http://schemas.openxmlformats.org/officeDocument/2006/relationships/image" Target="../media/image46.png"/><Relationship Id="rId5" Type="http://schemas.openxmlformats.org/officeDocument/2006/relationships/image" Target="../media/image4.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6.xml"/><Relationship Id="rId1" Type="http://schemas.openxmlformats.org/officeDocument/2006/relationships/tags" Target="../tags/tag22.xml"/><Relationship Id="rId5" Type="http://schemas.openxmlformats.org/officeDocument/2006/relationships/image" Target="../media/image47.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16.xml"/><Relationship Id="rId1" Type="http://schemas.openxmlformats.org/officeDocument/2006/relationships/tags" Target="../tags/tag23.xml"/><Relationship Id="rId5" Type="http://schemas.microsoft.com/office/2007/relationships/hdphoto" Target="../media/hdphoto2.wdp"/><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16.xml"/><Relationship Id="rId1" Type="http://schemas.openxmlformats.org/officeDocument/2006/relationships/tags" Target="../tags/tag24.xml"/><Relationship Id="rId5" Type="http://schemas.microsoft.com/office/2007/relationships/hdphoto" Target="../media/hdphoto2.wdp"/><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16.xml"/><Relationship Id="rId1" Type="http://schemas.openxmlformats.org/officeDocument/2006/relationships/tags" Target="../tags/tag25.xml"/><Relationship Id="rId6" Type="http://schemas.openxmlformats.org/officeDocument/2006/relationships/image" Target="../media/image50.png"/><Relationship Id="rId5" Type="http://schemas.microsoft.com/office/2007/relationships/hdphoto" Target="../media/hdphoto2.wdp"/><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1.png"/><Relationship Id="rId7" Type="http://schemas.openxmlformats.org/officeDocument/2006/relationships/image" Target="../media/image61.svg"/><Relationship Id="rId2" Type="http://schemas.openxmlformats.org/officeDocument/2006/relationships/slideLayout" Target="../slideLayouts/slideLayout16.xml"/><Relationship Id="rId1" Type="http://schemas.openxmlformats.org/officeDocument/2006/relationships/tags" Target="../tags/tag2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15.svg"/></Relationships>
</file>

<file path=ppt/slides/_rels/slide2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slideLayout" Target="../slideLayouts/slideLayout16.xml"/><Relationship Id="rId1" Type="http://schemas.openxmlformats.org/officeDocument/2006/relationships/tags" Target="../tags/tag27.xml"/><Relationship Id="rId6" Type="http://schemas.openxmlformats.org/officeDocument/2006/relationships/image" Target="../media/image55.png"/><Relationship Id="rId5" Type="http://schemas.openxmlformats.org/officeDocument/2006/relationships/image" Target="../media/image61.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slide" Target="slide5.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69.svg"/><Relationship Id="rId2" Type="http://schemas.openxmlformats.org/officeDocument/2006/relationships/slideLayout" Target="../slideLayouts/slideLayout16.xml"/><Relationship Id="rId1" Type="http://schemas.openxmlformats.org/officeDocument/2006/relationships/tags" Target="../tags/tag28.xml"/><Relationship Id="rId6" Type="http://schemas.openxmlformats.org/officeDocument/2006/relationships/image" Target="../media/image59.png"/><Relationship Id="rId5" Type="http://schemas.microsoft.com/office/2007/relationships/hdphoto" Target="../media/hdphoto2.wdp"/><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16.xml"/><Relationship Id="rId1" Type="http://schemas.openxmlformats.org/officeDocument/2006/relationships/tags" Target="../tags/tag29.xml"/><Relationship Id="rId5" Type="http://schemas.openxmlformats.org/officeDocument/2006/relationships/image" Target="../media/image69.sv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16.xml"/><Relationship Id="rId1" Type="http://schemas.openxmlformats.org/officeDocument/2006/relationships/tags" Target="../tags/tag30.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1.mp3"/><Relationship Id="rId7" Type="http://schemas.openxmlformats.org/officeDocument/2006/relationships/image" Target="../media/image11.svg"/><Relationship Id="rId12" Type="http://schemas.openxmlformats.org/officeDocument/2006/relationships/image" Target="../media/image18.svg"/><Relationship Id="rId2" Type="http://schemas.microsoft.com/office/2007/relationships/media" Target="../media/media1.mp3"/><Relationship Id="rId1" Type="http://schemas.openxmlformats.org/officeDocument/2006/relationships/tags" Target="../tags/tag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audio" Target="../media/audio1.wav"/><Relationship Id="rId10" Type="http://schemas.openxmlformats.org/officeDocument/2006/relationships/image" Target="../media/image12.png"/><Relationship Id="rId4" Type="http://schemas.openxmlformats.org/officeDocument/2006/relationships/slideLayout" Target="../slideLayouts/slideLayout16.xml"/><Relationship Id="rId9" Type="http://schemas.openxmlformats.org/officeDocument/2006/relationships/image" Target="../media/image15.svg"/></Relationships>
</file>

<file path=ppt/slides/_rels/slide3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slideLayout" Target="../slideLayouts/slideLayout14.xml"/><Relationship Id="rId1" Type="http://schemas.openxmlformats.org/officeDocument/2006/relationships/tags" Target="../tags/tag31.xml"/><Relationship Id="rId6" Type="http://schemas.openxmlformats.org/officeDocument/2006/relationships/image" Target="../media/image3.png"/><Relationship Id="rId5" Type="http://schemas.openxmlformats.org/officeDocument/2006/relationships/image" Target="../media/image63.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6.xml"/><Relationship Id="rId1" Type="http://schemas.openxmlformats.org/officeDocument/2006/relationships/tags" Target="../tags/tag32.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2.mp3"/><Relationship Id="rId7" Type="http://schemas.openxmlformats.org/officeDocument/2006/relationships/image" Target="../media/image11.svg"/><Relationship Id="rId12" Type="http://schemas.openxmlformats.org/officeDocument/2006/relationships/image" Target="../media/image12.png"/><Relationship Id="rId2" Type="http://schemas.microsoft.com/office/2007/relationships/media" Target="../media/media2.mp3"/><Relationship Id="rId1" Type="http://schemas.openxmlformats.org/officeDocument/2006/relationships/tags" Target="../tags/tag5.xml"/><Relationship Id="rId6" Type="http://schemas.openxmlformats.org/officeDocument/2006/relationships/image" Target="../media/image8.png"/><Relationship Id="rId11" Type="http://schemas.openxmlformats.org/officeDocument/2006/relationships/image" Target="../media/image18.svg"/><Relationship Id="rId5" Type="http://schemas.openxmlformats.org/officeDocument/2006/relationships/audio" Target="../media/audio1.wav"/><Relationship Id="rId10" Type="http://schemas.openxmlformats.org/officeDocument/2006/relationships/image" Target="../media/image13.png"/><Relationship Id="rId4" Type="http://schemas.openxmlformats.org/officeDocument/2006/relationships/slideLayout" Target="../slideLayouts/slideLayout16.xml"/><Relationship Id="rId9" Type="http://schemas.openxmlformats.org/officeDocument/2006/relationships/image" Target="../media/image15.sv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3.mp3"/><Relationship Id="rId7" Type="http://schemas.openxmlformats.org/officeDocument/2006/relationships/image" Target="../media/image11.svg"/><Relationship Id="rId12" Type="http://schemas.openxmlformats.org/officeDocument/2006/relationships/image" Target="../media/image12.png"/><Relationship Id="rId2" Type="http://schemas.microsoft.com/office/2007/relationships/media" Target="../media/media3.mp3"/><Relationship Id="rId1" Type="http://schemas.openxmlformats.org/officeDocument/2006/relationships/tags" Target="../tags/tag6.xml"/><Relationship Id="rId6" Type="http://schemas.openxmlformats.org/officeDocument/2006/relationships/image" Target="../media/image8.png"/><Relationship Id="rId11" Type="http://schemas.openxmlformats.org/officeDocument/2006/relationships/image" Target="../media/image18.svg"/><Relationship Id="rId5" Type="http://schemas.openxmlformats.org/officeDocument/2006/relationships/audio" Target="../media/audio1.wav"/><Relationship Id="rId10" Type="http://schemas.openxmlformats.org/officeDocument/2006/relationships/image" Target="../media/image13.png"/><Relationship Id="rId4" Type="http://schemas.openxmlformats.org/officeDocument/2006/relationships/slideLayout" Target="../slideLayouts/slideLayout16.xml"/><Relationship Id="rId9" Type="http://schemas.openxmlformats.org/officeDocument/2006/relationships/image" Target="../media/image15.sv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4.mp3"/><Relationship Id="rId7" Type="http://schemas.openxmlformats.org/officeDocument/2006/relationships/image" Target="../media/image11.svg"/><Relationship Id="rId12" Type="http://schemas.openxmlformats.org/officeDocument/2006/relationships/image" Target="../media/image12.png"/><Relationship Id="rId2" Type="http://schemas.microsoft.com/office/2007/relationships/media" Target="../media/media4.mp3"/><Relationship Id="rId1" Type="http://schemas.openxmlformats.org/officeDocument/2006/relationships/tags" Target="../tags/tag7.xml"/><Relationship Id="rId6" Type="http://schemas.openxmlformats.org/officeDocument/2006/relationships/image" Target="../media/image8.png"/><Relationship Id="rId11" Type="http://schemas.openxmlformats.org/officeDocument/2006/relationships/image" Target="../media/image18.svg"/><Relationship Id="rId5" Type="http://schemas.openxmlformats.org/officeDocument/2006/relationships/audio" Target="../media/audio1.wav"/><Relationship Id="rId10" Type="http://schemas.openxmlformats.org/officeDocument/2006/relationships/image" Target="../media/image13.png"/><Relationship Id="rId4" Type="http://schemas.openxmlformats.org/officeDocument/2006/relationships/slideLayout" Target="../slideLayouts/slideLayout16.xml"/><Relationship Id="rId9" Type="http://schemas.openxmlformats.org/officeDocument/2006/relationships/image" Target="../media/image15.svg"/></Relationships>
</file>

<file path=ppt/slides/_rels/slide7.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2.png"/><Relationship Id="rId3" Type="http://schemas.openxmlformats.org/officeDocument/2006/relationships/audio" Target="../media/media5.mp3"/><Relationship Id="rId7" Type="http://schemas.openxmlformats.org/officeDocument/2006/relationships/image" Target="../media/image8.png"/><Relationship Id="rId12" Type="http://schemas.openxmlformats.org/officeDocument/2006/relationships/image" Target="../media/image18.svg"/><Relationship Id="rId2" Type="http://schemas.microsoft.com/office/2007/relationships/media" Target="../media/media5.mp3"/><Relationship Id="rId1" Type="http://schemas.openxmlformats.org/officeDocument/2006/relationships/tags" Target="../tags/tag8.xml"/><Relationship Id="rId6" Type="http://schemas.openxmlformats.org/officeDocument/2006/relationships/audio" Target="../media/audio1.wav"/><Relationship Id="rId11" Type="http://schemas.openxmlformats.org/officeDocument/2006/relationships/image" Target="../media/image13.png"/><Relationship Id="rId5" Type="http://schemas.openxmlformats.org/officeDocument/2006/relationships/notesSlide" Target="../notesSlides/notesSlide3.xml"/><Relationship Id="rId10" Type="http://schemas.openxmlformats.org/officeDocument/2006/relationships/image" Target="../media/image15.svg"/><Relationship Id="rId4" Type="http://schemas.openxmlformats.org/officeDocument/2006/relationships/slideLayout" Target="../slideLayouts/slideLayout16.xml"/><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6.xml"/><Relationship Id="rId1" Type="http://schemas.openxmlformats.org/officeDocument/2006/relationships/tags" Target="../tags/tag9.xml"/><Relationship Id="rId6" Type="http://schemas.openxmlformats.org/officeDocument/2006/relationships/image" Target="../media/image21.sv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3" Type="http://schemas.openxmlformats.org/officeDocument/2006/relationships/notesSlide" Target="../notesSlides/notesSlide5.xml"/><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8.png"/><Relationship Id="rId11" Type="http://schemas.openxmlformats.org/officeDocument/2006/relationships/image" Target="../media/image22.emf"/><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jpeg"/><Relationship Id="rId9" Type="http://schemas.openxmlformats.org/officeDocument/2006/relationships/image" Target="../media/image27.svg"/><Relationship Id="rId1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425" y="206478"/>
            <a:ext cx="12192000" cy="6858000"/>
          </a:xfrm>
          <a:prstGeom prst="rect">
            <a:avLst/>
          </a:prstGeom>
        </p:spPr>
      </p:pic>
      <p:sp>
        <p:nvSpPr>
          <p:cNvPr id="15" name="Rectangle: Rounded Corners 14">
            <a:extLst>
              <a:ext uri="{FF2B5EF4-FFF2-40B4-BE49-F238E27FC236}">
                <a16:creationId xmlns:a16="http://schemas.microsoft.com/office/drawing/2014/main" id="{57B1D1BE-5E06-89AC-F2CD-A2A74B7B8024}"/>
              </a:ext>
            </a:extLst>
          </p:cNvPr>
          <p:cNvSpPr/>
          <p:nvPr/>
        </p:nvSpPr>
        <p:spPr>
          <a:xfrm>
            <a:off x="2322227" y="783533"/>
            <a:ext cx="6915379" cy="358674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551061" y="1163903"/>
            <a:ext cx="3843661" cy="4305386"/>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7">
            <a:extLst>
              <a:ext uri="{28A0092B-C50C-407E-A947-70E740481C1C}">
                <a14:useLocalDpi xmlns:a14="http://schemas.microsoft.com/office/drawing/2010/main" val="0"/>
              </a:ext>
            </a:extLst>
          </a:blip>
          <a:srcRect t="34709"/>
          <a:stretch/>
        </p:blipFill>
        <p:spPr>
          <a:xfrm>
            <a:off x="0" y="2002972"/>
            <a:ext cx="12192000" cy="4855028"/>
          </a:xfrm>
          <a:prstGeom prst="rect">
            <a:avLst/>
          </a:prstGeom>
          <a:ln>
            <a:noFill/>
          </a:ln>
        </p:spPr>
      </p:pic>
      <p:pic>
        <p:nvPicPr>
          <p:cNvPr id="5" name="Picture 4">
            <a:extLst>
              <a:ext uri="{FF2B5EF4-FFF2-40B4-BE49-F238E27FC236}">
                <a16:creationId xmlns:a16="http://schemas.microsoft.com/office/drawing/2014/main" id="{7BFB81C2-2FC9-48B9-F4F7-AEF4ECF5A66F}"/>
              </a:ext>
            </a:extLst>
          </p:cNvPr>
          <p:cNvPicPr>
            <a:picLocks noChangeAspect="1"/>
          </p:cNvPicPr>
          <p:nvPr/>
        </p:nvPicPr>
        <p:blipFill>
          <a:blip r:embed="rId8"/>
          <a:stretch>
            <a:fillRect/>
          </a:stretch>
        </p:blipFill>
        <p:spPr>
          <a:xfrm>
            <a:off x="2582571" y="325349"/>
            <a:ext cx="6102625" cy="4535817"/>
          </a:xfrm>
          <a:prstGeom prst="rect">
            <a:avLst/>
          </a:prstGeom>
        </p:spPr>
      </p:pic>
    </p:spTree>
    <p:custDataLst>
      <p:tags r:id="rId1"/>
    </p:custDataLst>
    <p:extLst>
      <p:ext uri="{BB962C8B-B14F-4D97-AF65-F5344CB8AC3E}">
        <p14:creationId xmlns:p14="http://schemas.microsoft.com/office/powerpoint/2010/main" val="1140977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5D93583F-EC0E-2C05-624C-0738CCCB421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21137" y="1383477"/>
            <a:ext cx="10630332" cy="1971398"/>
          </a:xfrm>
          <a:prstGeom prst="rect">
            <a:avLst/>
          </a:prstGeom>
        </p:spPr>
      </p:pic>
      <p:sp>
        <p:nvSpPr>
          <p:cNvPr id="3" name="TextBox 2">
            <a:extLst>
              <a:ext uri="{FF2B5EF4-FFF2-40B4-BE49-F238E27FC236}">
                <a16:creationId xmlns:a16="http://schemas.microsoft.com/office/drawing/2014/main" id="{985E5B40-4ACE-416E-6351-23F9E71854FB}"/>
              </a:ext>
            </a:extLst>
          </p:cNvPr>
          <p:cNvSpPr txBox="1"/>
          <p:nvPr/>
        </p:nvSpPr>
        <p:spPr>
          <a:xfrm>
            <a:off x="1497283" y="1567879"/>
            <a:ext cx="9592904" cy="1545038"/>
          </a:xfrm>
          <a:prstGeom prst="rect">
            <a:avLst/>
          </a:prstGeom>
          <a:noFill/>
        </p:spPr>
        <p:txBody>
          <a:bodyPr wrap="square">
            <a:spAutoFit/>
          </a:bodyPr>
          <a:lstStyle/>
          <a:p>
            <a:pPr indent="228600" algn="just">
              <a:lnSpc>
                <a:spcPct val="120000"/>
              </a:lnSpc>
            </a:pPr>
            <a:r>
              <a:rPr lang="en-US"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vi-VN"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Đọc đúng và diễn cảm bài thơ Tiếng hạt nảy mầm, biết thể hiện giọng đọc khác nhau phù hợp với lời thơ nói về các em học sinh hoặc nói về cô giáo trong lớp học đặc biệt – lớp học của trẻ khiếm thính; nhấn giọng vào những từ ngữ cần thiết để thể hiện cảm nhận tinh tế của nhà thơ về suy nghĩ, cảm xúc của các bạn nhỏ và của cô giáo trong giờ học.</a:t>
            </a:r>
          </a:p>
        </p:txBody>
      </p:sp>
      <p:pic>
        <p:nvPicPr>
          <p:cNvPr id="5" name="Picture 4">
            <a:extLst>
              <a:ext uri="{FF2B5EF4-FFF2-40B4-BE49-F238E27FC236}">
                <a16:creationId xmlns:a16="http://schemas.microsoft.com/office/drawing/2014/main" id="{28C7FD42-067B-997B-F1B4-9B676D58D555}"/>
              </a:ext>
            </a:extLst>
          </p:cNvPr>
          <p:cNvPicPr>
            <a:picLocks noChangeAspect="1"/>
          </p:cNvPicPr>
          <p:nvPr/>
        </p:nvPicPr>
        <p:blipFill>
          <a:blip r:embed="rId5"/>
          <a:stretch>
            <a:fillRect/>
          </a:stretch>
        </p:blipFill>
        <p:spPr>
          <a:xfrm>
            <a:off x="3345367" y="0"/>
            <a:ext cx="5970367" cy="1454656"/>
          </a:xfrm>
          <a:prstGeom prst="rect">
            <a:avLst/>
          </a:prstGeom>
        </p:spPr>
      </p:pic>
      <p:pic>
        <p:nvPicPr>
          <p:cNvPr id="6" name="Picture 12">
            <a:extLst>
              <a:ext uri="{FF2B5EF4-FFF2-40B4-BE49-F238E27FC236}">
                <a16:creationId xmlns:a16="http://schemas.microsoft.com/office/drawing/2014/main" id="{AB7E66BD-3FA5-870D-ADAA-B5FFAB78C09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25655" y="3419736"/>
            <a:ext cx="10630332" cy="1765581"/>
          </a:xfrm>
          <a:prstGeom prst="rect">
            <a:avLst/>
          </a:prstGeom>
        </p:spPr>
      </p:pic>
      <p:sp>
        <p:nvSpPr>
          <p:cNvPr id="10" name="TextBox 9">
            <a:extLst>
              <a:ext uri="{FF2B5EF4-FFF2-40B4-BE49-F238E27FC236}">
                <a16:creationId xmlns:a16="http://schemas.microsoft.com/office/drawing/2014/main" id="{F590F15C-2041-CF00-62F3-6E80A31178EE}"/>
              </a:ext>
            </a:extLst>
          </p:cNvPr>
          <p:cNvSpPr txBox="1"/>
          <p:nvPr/>
        </p:nvSpPr>
        <p:spPr>
          <a:xfrm>
            <a:off x="1435255" y="3499828"/>
            <a:ext cx="9458325" cy="1545038"/>
          </a:xfrm>
          <a:prstGeom prst="rect">
            <a:avLst/>
          </a:prstGeom>
          <a:noFill/>
        </p:spPr>
        <p:txBody>
          <a:bodyPr wrap="square">
            <a:spAutoFit/>
          </a:bodyPr>
          <a:lstStyle/>
          <a:p>
            <a:pPr indent="228600" algn="just">
              <a:lnSpc>
                <a:spcPct val="120000"/>
              </a:lnSpc>
            </a:pPr>
            <a:r>
              <a:rPr lang="vi-VN"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Nhận biết được cách thể hiện tình cảm, cảm xúc qua ngôn ngữ thơ. Hiểu bài thơ viết về một tiết học với bao nghĩ suy, cảm xúc, mong ước của cô giáo và học trò; nhận ra được mối liên hệ giữa các chi tiết về hình ảnh và âm thanh mà cô giáo mong muốn truyền tải đến các em học sinh thiệt thòi về khả năng nghe, khả năng nói.</a:t>
            </a:r>
          </a:p>
        </p:txBody>
      </p:sp>
      <p:pic>
        <p:nvPicPr>
          <p:cNvPr id="11" name="Picture 12">
            <a:extLst>
              <a:ext uri="{FF2B5EF4-FFF2-40B4-BE49-F238E27FC236}">
                <a16:creationId xmlns:a16="http://schemas.microsoft.com/office/drawing/2014/main" id="{A6F7980A-B5D6-0732-29D1-ADF1A7214DB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70621" y="5360048"/>
            <a:ext cx="10630332" cy="1219171"/>
          </a:xfrm>
          <a:prstGeom prst="rect">
            <a:avLst/>
          </a:prstGeom>
        </p:spPr>
      </p:pic>
      <p:sp>
        <p:nvSpPr>
          <p:cNvPr id="12" name="TextBox 11">
            <a:extLst>
              <a:ext uri="{FF2B5EF4-FFF2-40B4-BE49-F238E27FC236}">
                <a16:creationId xmlns:a16="http://schemas.microsoft.com/office/drawing/2014/main" id="{31415CB2-5FE6-C49B-4CEB-E8844F1C338B}"/>
              </a:ext>
            </a:extLst>
          </p:cNvPr>
          <p:cNvSpPr txBox="1"/>
          <p:nvPr/>
        </p:nvSpPr>
        <p:spPr>
          <a:xfrm>
            <a:off x="1580221" y="5440140"/>
            <a:ext cx="9458325" cy="1175706"/>
          </a:xfrm>
          <a:prstGeom prst="rect">
            <a:avLst/>
          </a:prstGeom>
          <a:noFill/>
        </p:spPr>
        <p:txBody>
          <a:bodyPr wrap="square">
            <a:spAutoFit/>
          </a:bodyPr>
          <a:lstStyle/>
          <a:p>
            <a:pPr indent="228600" algn="just">
              <a:lnSpc>
                <a:spcPct val="120000"/>
              </a:lnSpc>
            </a:pPr>
            <a:r>
              <a:rPr lang="vi-VN"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Hiểu điều tác giả muốn nói qua bài thơ: Các em học sinh như những cánh chim non, tất cả đều được chắp cánh bay cao, bay xa bởi tình yêu thương vô bờ và sự tận tâm với nghề của thầy cô giáo.</a:t>
            </a:r>
          </a:p>
        </p:txBody>
      </p:sp>
    </p:spTree>
    <p:custDataLst>
      <p:tags r:id="rId1"/>
    </p:custDataLst>
    <p:extLst>
      <p:ext uri="{BB962C8B-B14F-4D97-AF65-F5344CB8AC3E}">
        <p14:creationId xmlns:p14="http://schemas.microsoft.com/office/powerpoint/2010/main" val="11621455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id="{57B1D1BE-5E06-89AC-F2CD-A2A74B7B8024}"/>
              </a:ext>
            </a:extLst>
          </p:cNvPr>
          <p:cNvSpPr/>
          <p:nvPr/>
        </p:nvSpPr>
        <p:spPr>
          <a:xfrm>
            <a:off x="2077409" y="912174"/>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58266" y="2143674"/>
            <a:ext cx="12192000" cy="4855028"/>
          </a:xfrm>
          <a:prstGeom prst="rect">
            <a:avLst/>
          </a:prstGeom>
          <a:ln>
            <a:noFill/>
          </a:ln>
        </p:spPr>
      </p:pic>
      <p:pic>
        <p:nvPicPr>
          <p:cNvPr id="3" name="Picture 2">
            <a:extLst>
              <a:ext uri="{FF2B5EF4-FFF2-40B4-BE49-F238E27FC236}">
                <a16:creationId xmlns:a16="http://schemas.microsoft.com/office/drawing/2014/main" id="{CD6D4F63-BC7E-CB66-1181-BF19B2C5CDA3}"/>
              </a:ext>
            </a:extLst>
          </p:cNvPr>
          <p:cNvPicPr>
            <a:picLocks noChangeAspect="1"/>
          </p:cNvPicPr>
          <p:nvPr/>
        </p:nvPicPr>
        <p:blipFill>
          <a:blip r:embed="rId7"/>
          <a:stretch>
            <a:fillRect/>
          </a:stretch>
        </p:blipFill>
        <p:spPr>
          <a:xfrm>
            <a:off x="1901665" y="552945"/>
            <a:ext cx="8321761" cy="3566469"/>
          </a:xfrm>
          <a:prstGeom prst="rect">
            <a:avLst/>
          </a:prstGeom>
        </p:spPr>
      </p:pic>
    </p:spTree>
    <p:custDataLst>
      <p:tags r:id="rId1"/>
    </p:custDataLst>
    <p:extLst>
      <p:ext uri="{BB962C8B-B14F-4D97-AF65-F5344CB8AC3E}">
        <p14:creationId xmlns:p14="http://schemas.microsoft.com/office/powerpoint/2010/main" val="969597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2A58A1DB-F59D-46D7-B80F-2F6FBF735CB1}"/>
              </a:ext>
            </a:extLst>
          </p:cNvPr>
          <p:cNvSpPr/>
          <p:nvPr/>
        </p:nvSpPr>
        <p:spPr>
          <a:xfrm>
            <a:off x="798286" y="755675"/>
            <a:ext cx="10595428" cy="5660571"/>
          </a:xfrm>
          <a:custGeom>
            <a:avLst/>
            <a:gdLst>
              <a:gd name="connsiteX0" fmla="*/ 0 w 10595428"/>
              <a:gd name="connsiteY0" fmla="*/ 0 h 5660571"/>
              <a:gd name="connsiteX1" fmla="*/ 0 w 10595428"/>
              <a:gd name="connsiteY1" fmla="*/ 0 h 5660571"/>
              <a:gd name="connsiteX2" fmla="*/ 10595428 w 10595428"/>
              <a:gd name="connsiteY2" fmla="*/ 0 h 5660571"/>
              <a:gd name="connsiteX3" fmla="*/ 10595428 w 10595428"/>
              <a:gd name="connsiteY3" fmla="*/ 0 h 5660571"/>
              <a:gd name="connsiteX4" fmla="*/ 10595428 w 10595428"/>
              <a:gd name="connsiteY4" fmla="*/ 5660571 h 5660571"/>
              <a:gd name="connsiteX5" fmla="*/ 10595428 w 10595428"/>
              <a:gd name="connsiteY5" fmla="*/ 5660571 h 5660571"/>
              <a:gd name="connsiteX6" fmla="*/ 0 w 10595428"/>
              <a:gd name="connsiteY6" fmla="*/ 5660571 h 5660571"/>
              <a:gd name="connsiteX7" fmla="*/ 0 w 10595428"/>
              <a:gd name="connsiteY7" fmla="*/ 5660571 h 5660571"/>
              <a:gd name="connsiteX8" fmla="*/ 0 w 10595428"/>
              <a:gd name="connsiteY8" fmla="*/ 0 h 566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5428" h="5660571" fill="none" extrusionOk="0">
                <a:moveTo>
                  <a:pt x="0" y="0"/>
                </a:moveTo>
                <a:lnTo>
                  <a:pt x="0" y="0"/>
                </a:lnTo>
                <a:cubicBezTo>
                  <a:pt x="1447113" y="-126796"/>
                  <a:pt x="5320279" y="-73671"/>
                  <a:pt x="10595428" y="0"/>
                </a:cubicBezTo>
                <a:lnTo>
                  <a:pt x="10595428" y="0"/>
                </a:lnTo>
                <a:cubicBezTo>
                  <a:pt x="10721400" y="756664"/>
                  <a:pt x="10459084" y="4825746"/>
                  <a:pt x="10595428" y="5660571"/>
                </a:cubicBezTo>
                <a:lnTo>
                  <a:pt x="10595428" y="5660571"/>
                </a:lnTo>
                <a:cubicBezTo>
                  <a:pt x="6772460" y="5635612"/>
                  <a:pt x="5231682" y="5733684"/>
                  <a:pt x="0" y="5660571"/>
                </a:cubicBezTo>
                <a:lnTo>
                  <a:pt x="0" y="5660571"/>
                </a:lnTo>
                <a:cubicBezTo>
                  <a:pt x="4539" y="4381932"/>
                  <a:pt x="65979" y="1092339"/>
                  <a:pt x="0" y="0"/>
                </a:cubicBezTo>
                <a:close/>
              </a:path>
              <a:path w="10595428" h="5660571" stroke="0" extrusionOk="0">
                <a:moveTo>
                  <a:pt x="0" y="0"/>
                </a:moveTo>
                <a:lnTo>
                  <a:pt x="0" y="0"/>
                </a:lnTo>
                <a:cubicBezTo>
                  <a:pt x="4585448" y="-159798"/>
                  <a:pt x="9132107" y="169519"/>
                  <a:pt x="10595428" y="0"/>
                </a:cubicBezTo>
                <a:lnTo>
                  <a:pt x="10595428" y="0"/>
                </a:lnTo>
                <a:cubicBezTo>
                  <a:pt x="10647225" y="2424399"/>
                  <a:pt x="10590586" y="4422725"/>
                  <a:pt x="10595428" y="5660571"/>
                </a:cubicBezTo>
                <a:lnTo>
                  <a:pt x="10595428" y="5660571"/>
                </a:lnTo>
                <a:cubicBezTo>
                  <a:pt x="5624251" y="5689067"/>
                  <a:pt x="1133234" y="5764995"/>
                  <a:pt x="0" y="5660571"/>
                </a:cubicBezTo>
                <a:lnTo>
                  <a:pt x="0" y="5660571"/>
                </a:lnTo>
                <a:cubicBezTo>
                  <a:pt x="-163603" y="5014745"/>
                  <a:pt x="76112" y="805262"/>
                  <a:pt x="0" y="0"/>
                </a:cubicBezTo>
                <a:close/>
              </a:path>
            </a:pathLst>
          </a:custGeom>
          <a:solidFill>
            <a:schemeClr val="bg1"/>
          </a:solidFill>
          <a:ln w="28575">
            <a:solidFill>
              <a:schemeClr val="tx1"/>
            </a:solidFill>
            <a:extLst>
              <a:ext uri="{C807C97D-BFC1-408E-A445-0C87EB9F89A2}">
                <ask:lineSketchStyleProps xmlns="" xmlns:ask="http://schemas.microsoft.com/office/drawing/2018/sketchyshape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思源黑体 CN Medium"/>
            </a:endParaRPr>
          </a:p>
        </p:txBody>
      </p:sp>
      <p:pic>
        <p:nvPicPr>
          <p:cNvPr id="11" name="Picture 10">
            <a:extLst>
              <a:ext uri="{FF2B5EF4-FFF2-40B4-BE49-F238E27FC236}">
                <a16:creationId xmlns:a16="http://schemas.microsoft.com/office/drawing/2014/main" id="{F54CE1DE-6DB9-3FBF-8242-5294291085C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084100" y="315112"/>
            <a:ext cx="1595087" cy="1971985"/>
          </a:xfrm>
          <a:prstGeom prst="rect">
            <a:avLst/>
          </a:prstGeom>
        </p:spPr>
      </p:pic>
      <p:sp>
        <p:nvSpPr>
          <p:cNvPr id="12" name="Google Shape;1953;p40">
            <a:extLst>
              <a:ext uri="{FF2B5EF4-FFF2-40B4-BE49-F238E27FC236}">
                <a16:creationId xmlns:a16="http://schemas.microsoft.com/office/drawing/2014/main" id="{53BFED18-2B33-4DA9-B1EB-556980DD3ACF}"/>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Google Shape;1954;p40">
            <a:extLst>
              <a:ext uri="{FF2B5EF4-FFF2-40B4-BE49-F238E27FC236}">
                <a16:creationId xmlns:a16="http://schemas.microsoft.com/office/drawing/2014/main" id="{0939831C-33A9-4DC7-91DD-23D16DF0CA7C}"/>
              </a:ext>
            </a:extLst>
          </p:cNvPr>
          <p:cNvSpPr/>
          <p:nvPr/>
        </p:nvSpPr>
        <p:spPr>
          <a:xfrm>
            <a:off x="6726063" y="404001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6" name="Group 15">
            <a:extLst>
              <a:ext uri="{FF2B5EF4-FFF2-40B4-BE49-F238E27FC236}">
                <a16:creationId xmlns:a16="http://schemas.microsoft.com/office/drawing/2014/main" id="{0253A615-AA54-4A06-B6AA-45CE4AF3373A}"/>
              </a:ext>
            </a:extLst>
          </p:cNvPr>
          <p:cNvGrpSpPr/>
          <p:nvPr/>
        </p:nvGrpSpPr>
        <p:grpSpPr>
          <a:xfrm>
            <a:off x="1253688" y="1578360"/>
            <a:ext cx="3404884" cy="1450643"/>
            <a:chOff x="103939" y="1450539"/>
            <a:chExt cx="3331200" cy="1359890"/>
          </a:xfrm>
        </p:grpSpPr>
        <p:sp>
          <p:nvSpPr>
            <p:cNvPr id="17" name="Rectangle: Rounded Corners 16">
              <a:extLst>
                <a:ext uri="{FF2B5EF4-FFF2-40B4-BE49-F238E27FC236}">
                  <a16:creationId xmlns:a16="http://schemas.microsoft.com/office/drawing/2014/main" id="{E2767BD1-B2AB-4EC6-AA15-A7576765A8DC}"/>
                </a:ext>
              </a:extLst>
            </p:cNvPr>
            <p:cNvSpPr/>
            <p:nvPr/>
          </p:nvSpPr>
          <p:spPr>
            <a:xfrm>
              <a:off x="690082" y="2014242"/>
              <a:ext cx="2745057" cy="796187"/>
            </a:xfrm>
            <a:custGeom>
              <a:avLst/>
              <a:gdLst>
                <a:gd name="connsiteX0" fmla="*/ 0 w 2745057"/>
                <a:gd name="connsiteY0" fmla="*/ 194437 h 796187"/>
                <a:gd name="connsiteX1" fmla="*/ 194437 w 2745057"/>
                <a:gd name="connsiteY1" fmla="*/ 0 h 796187"/>
                <a:gd name="connsiteX2" fmla="*/ 2550620 w 2745057"/>
                <a:gd name="connsiteY2" fmla="*/ 0 h 796187"/>
                <a:gd name="connsiteX3" fmla="*/ 2745057 w 2745057"/>
                <a:gd name="connsiteY3" fmla="*/ 194437 h 796187"/>
                <a:gd name="connsiteX4" fmla="*/ 2745057 w 2745057"/>
                <a:gd name="connsiteY4" fmla="*/ 601750 h 796187"/>
                <a:gd name="connsiteX5" fmla="*/ 2550620 w 2745057"/>
                <a:gd name="connsiteY5" fmla="*/ 796187 h 796187"/>
                <a:gd name="connsiteX6" fmla="*/ 194437 w 2745057"/>
                <a:gd name="connsiteY6" fmla="*/ 796187 h 796187"/>
                <a:gd name="connsiteX7" fmla="*/ 0 w 2745057"/>
                <a:gd name="connsiteY7" fmla="*/ 601750 h 796187"/>
                <a:gd name="connsiteX8" fmla="*/ 0 w 2745057"/>
                <a:gd name="connsiteY8" fmla="*/ 194437 h 79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5057" h="796187" fill="none" extrusionOk="0">
                  <a:moveTo>
                    <a:pt x="0" y="194437"/>
                  </a:moveTo>
                  <a:cubicBezTo>
                    <a:pt x="-3764" y="100243"/>
                    <a:pt x="78183" y="-5960"/>
                    <a:pt x="194437" y="0"/>
                  </a:cubicBezTo>
                  <a:cubicBezTo>
                    <a:pt x="562886" y="-35273"/>
                    <a:pt x="1911109" y="-144294"/>
                    <a:pt x="2550620" y="0"/>
                  </a:cubicBezTo>
                  <a:cubicBezTo>
                    <a:pt x="2670638" y="3845"/>
                    <a:pt x="2730258" y="74574"/>
                    <a:pt x="2745057" y="194437"/>
                  </a:cubicBezTo>
                  <a:cubicBezTo>
                    <a:pt x="2760549" y="390897"/>
                    <a:pt x="2743775" y="490400"/>
                    <a:pt x="2745057" y="601750"/>
                  </a:cubicBezTo>
                  <a:cubicBezTo>
                    <a:pt x="2751096" y="704568"/>
                    <a:pt x="2659526" y="794538"/>
                    <a:pt x="2550620" y="796187"/>
                  </a:cubicBezTo>
                  <a:cubicBezTo>
                    <a:pt x="1782175" y="873712"/>
                    <a:pt x="692390" y="752484"/>
                    <a:pt x="194437" y="796187"/>
                  </a:cubicBezTo>
                  <a:cubicBezTo>
                    <a:pt x="79054" y="793971"/>
                    <a:pt x="-6117" y="709051"/>
                    <a:pt x="0" y="601750"/>
                  </a:cubicBezTo>
                  <a:cubicBezTo>
                    <a:pt x="10849" y="512185"/>
                    <a:pt x="-6462" y="248344"/>
                    <a:pt x="0" y="194437"/>
                  </a:cubicBezTo>
                  <a:close/>
                </a:path>
                <a:path w="2745057" h="796187" stroke="0" extrusionOk="0">
                  <a:moveTo>
                    <a:pt x="0" y="194437"/>
                  </a:moveTo>
                  <a:cubicBezTo>
                    <a:pt x="-584" y="85034"/>
                    <a:pt x="77377" y="7836"/>
                    <a:pt x="194437" y="0"/>
                  </a:cubicBezTo>
                  <a:cubicBezTo>
                    <a:pt x="619433" y="-95379"/>
                    <a:pt x="2174326" y="58096"/>
                    <a:pt x="2550620" y="0"/>
                  </a:cubicBezTo>
                  <a:cubicBezTo>
                    <a:pt x="2646676" y="-7975"/>
                    <a:pt x="2743854" y="86188"/>
                    <a:pt x="2745057" y="194437"/>
                  </a:cubicBezTo>
                  <a:cubicBezTo>
                    <a:pt x="2751406" y="332227"/>
                    <a:pt x="2768093" y="446593"/>
                    <a:pt x="2745057" y="601750"/>
                  </a:cubicBezTo>
                  <a:cubicBezTo>
                    <a:pt x="2752304" y="700521"/>
                    <a:pt x="2655919" y="794109"/>
                    <a:pt x="2550620" y="796187"/>
                  </a:cubicBezTo>
                  <a:cubicBezTo>
                    <a:pt x="1412532" y="736281"/>
                    <a:pt x="780599" y="878701"/>
                    <a:pt x="194437" y="796187"/>
                  </a:cubicBezTo>
                  <a:cubicBezTo>
                    <a:pt x="85613" y="796543"/>
                    <a:pt x="-13100" y="722431"/>
                    <a:pt x="0" y="601750"/>
                  </a:cubicBezTo>
                  <a:cubicBezTo>
                    <a:pt x="-9709" y="467210"/>
                    <a:pt x="2483" y="335759"/>
                    <a:pt x="0" y="194437"/>
                  </a:cubicBezTo>
                  <a:close/>
                </a:path>
              </a:pathLst>
            </a:custGeom>
            <a:solidFill>
              <a:schemeClr val="bg1">
                <a:alpha val="82000"/>
              </a:schemeClr>
            </a:solidFill>
            <a:ln w="28575">
              <a:solidFill>
                <a:srgbClr val="06545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Mắt</a:t>
              </a:r>
              <a:r>
                <a:rPr kumimoji="0" lang="en-US" sz="48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dõi</a:t>
              </a:r>
              <a:endParaRPr kumimoji="0" lang="en-US" sz="48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51787942-6C42-4C1F-AC79-B9E56BC91058}"/>
                </a:ext>
              </a:extLst>
            </p:cNvPr>
            <p:cNvPicPr>
              <a:picLocks noChangeAspect="1"/>
            </p:cNvPicPr>
            <p:nvPr/>
          </p:nvPicPr>
          <p:blipFill>
            <a:blip r:embed="rId6"/>
            <a:stretch>
              <a:fillRect/>
            </a:stretch>
          </p:blipFill>
          <p:spPr>
            <a:xfrm>
              <a:off x="103939" y="1450539"/>
              <a:ext cx="925462" cy="925463"/>
            </a:xfrm>
            <a:prstGeom prst="rect">
              <a:avLst/>
            </a:prstGeom>
          </p:spPr>
        </p:pic>
      </p:grpSp>
      <p:grpSp>
        <p:nvGrpSpPr>
          <p:cNvPr id="19" name="Group 18">
            <a:extLst>
              <a:ext uri="{FF2B5EF4-FFF2-40B4-BE49-F238E27FC236}">
                <a16:creationId xmlns:a16="http://schemas.microsoft.com/office/drawing/2014/main" id="{27FA6F53-FDC9-482F-8B5C-8744009DD01E}"/>
              </a:ext>
            </a:extLst>
          </p:cNvPr>
          <p:cNvGrpSpPr/>
          <p:nvPr/>
        </p:nvGrpSpPr>
        <p:grpSpPr>
          <a:xfrm>
            <a:off x="3886917" y="3429000"/>
            <a:ext cx="3441552" cy="1350638"/>
            <a:chOff x="4394496" y="3812784"/>
            <a:chExt cx="3441552" cy="1350638"/>
          </a:xfrm>
        </p:grpSpPr>
        <p:sp>
          <p:nvSpPr>
            <p:cNvPr id="20" name="Rectangle: Rounded Corners 19">
              <a:extLst>
                <a:ext uri="{FF2B5EF4-FFF2-40B4-BE49-F238E27FC236}">
                  <a16:creationId xmlns:a16="http://schemas.microsoft.com/office/drawing/2014/main" id="{8AA503A5-E171-465B-ABE4-7B59B868D802}"/>
                </a:ext>
              </a:extLst>
            </p:cNvPr>
            <p:cNvSpPr/>
            <p:nvPr/>
          </p:nvSpPr>
          <p:spPr>
            <a:xfrm>
              <a:off x="4926857" y="4177801"/>
              <a:ext cx="2909191" cy="985621"/>
            </a:xfrm>
            <a:custGeom>
              <a:avLst/>
              <a:gdLst>
                <a:gd name="connsiteX0" fmla="*/ 0 w 2909191"/>
                <a:gd name="connsiteY0" fmla="*/ 240699 h 985621"/>
                <a:gd name="connsiteX1" fmla="*/ 240699 w 2909191"/>
                <a:gd name="connsiteY1" fmla="*/ 0 h 985621"/>
                <a:gd name="connsiteX2" fmla="*/ 2668492 w 2909191"/>
                <a:gd name="connsiteY2" fmla="*/ 0 h 985621"/>
                <a:gd name="connsiteX3" fmla="*/ 2909191 w 2909191"/>
                <a:gd name="connsiteY3" fmla="*/ 240699 h 985621"/>
                <a:gd name="connsiteX4" fmla="*/ 2909191 w 2909191"/>
                <a:gd name="connsiteY4" fmla="*/ 744922 h 985621"/>
                <a:gd name="connsiteX5" fmla="*/ 2668492 w 2909191"/>
                <a:gd name="connsiteY5" fmla="*/ 985621 h 985621"/>
                <a:gd name="connsiteX6" fmla="*/ 240699 w 2909191"/>
                <a:gd name="connsiteY6" fmla="*/ 985621 h 985621"/>
                <a:gd name="connsiteX7" fmla="*/ 0 w 2909191"/>
                <a:gd name="connsiteY7" fmla="*/ 744922 h 985621"/>
                <a:gd name="connsiteX8" fmla="*/ 0 w 2909191"/>
                <a:gd name="connsiteY8" fmla="*/ 240699 h 985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9191" h="985621" fill="none" extrusionOk="0">
                  <a:moveTo>
                    <a:pt x="0" y="240699"/>
                  </a:moveTo>
                  <a:cubicBezTo>
                    <a:pt x="-5697" y="127729"/>
                    <a:pt x="88708" y="-12806"/>
                    <a:pt x="240699" y="0"/>
                  </a:cubicBezTo>
                  <a:cubicBezTo>
                    <a:pt x="935036" y="-35273"/>
                    <a:pt x="2000284" y="-144294"/>
                    <a:pt x="2668492" y="0"/>
                  </a:cubicBezTo>
                  <a:cubicBezTo>
                    <a:pt x="2809841" y="2561"/>
                    <a:pt x="2904708" y="103985"/>
                    <a:pt x="2909191" y="240699"/>
                  </a:cubicBezTo>
                  <a:cubicBezTo>
                    <a:pt x="2950256" y="384842"/>
                    <a:pt x="2924608" y="691795"/>
                    <a:pt x="2909191" y="744922"/>
                  </a:cubicBezTo>
                  <a:cubicBezTo>
                    <a:pt x="2918706" y="870661"/>
                    <a:pt x="2813346" y="972698"/>
                    <a:pt x="2668492" y="985621"/>
                  </a:cubicBezTo>
                  <a:cubicBezTo>
                    <a:pt x="2407612" y="1063146"/>
                    <a:pt x="1113349" y="941918"/>
                    <a:pt x="240699" y="985621"/>
                  </a:cubicBezTo>
                  <a:cubicBezTo>
                    <a:pt x="102473" y="984155"/>
                    <a:pt x="-4812" y="877790"/>
                    <a:pt x="0" y="744922"/>
                  </a:cubicBezTo>
                  <a:cubicBezTo>
                    <a:pt x="34828" y="590622"/>
                    <a:pt x="32966" y="437853"/>
                    <a:pt x="0" y="240699"/>
                  </a:cubicBezTo>
                  <a:close/>
                </a:path>
                <a:path w="2909191" h="985621" stroke="0" extrusionOk="0">
                  <a:moveTo>
                    <a:pt x="0" y="240699"/>
                  </a:moveTo>
                  <a:cubicBezTo>
                    <a:pt x="-1047" y="104148"/>
                    <a:pt x="88244" y="15810"/>
                    <a:pt x="240699" y="0"/>
                  </a:cubicBezTo>
                  <a:cubicBezTo>
                    <a:pt x="828739" y="-95379"/>
                    <a:pt x="1575179" y="58096"/>
                    <a:pt x="2668492" y="0"/>
                  </a:cubicBezTo>
                  <a:cubicBezTo>
                    <a:pt x="2793704" y="-5436"/>
                    <a:pt x="2897512" y="99371"/>
                    <a:pt x="2909191" y="240699"/>
                  </a:cubicBezTo>
                  <a:cubicBezTo>
                    <a:pt x="2944618" y="300846"/>
                    <a:pt x="2916622" y="570964"/>
                    <a:pt x="2909191" y="744922"/>
                  </a:cubicBezTo>
                  <a:cubicBezTo>
                    <a:pt x="2922414" y="862138"/>
                    <a:pt x="2789330" y="973572"/>
                    <a:pt x="2668492" y="985621"/>
                  </a:cubicBezTo>
                  <a:cubicBezTo>
                    <a:pt x="1494092" y="925715"/>
                    <a:pt x="982291" y="1068135"/>
                    <a:pt x="240699" y="985621"/>
                  </a:cubicBezTo>
                  <a:cubicBezTo>
                    <a:pt x="91563" y="989626"/>
                    <a:pt x="-9256" y="887250"/>
                    <a:pt x="0" y="744922"/>
                  </a:cubicBezTo>
                  <a:cubicBezTo>
                    <a:pt x="4754" y="493511"/>
                    <a:pt x="-37531" y="307622"/>
                    <a:pt x="0" y="240699"/>
                  </a:cubicBezTo>
                  <a:close/>
                </a:path>
              </a:pathLst>
            </a:custGeom>
            <a:solidFill>
              <a:schemeClr val="bg1">
                <a:alpha val="82000"/>
              </a:schemeClr>
            </a:solidFill>
            <a:ln w="28575">
              <a:solidFill>
                <a:srgbClr val="FFFF0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rPr>
                <a:t>Tai </a:t>
              </a:r>
              <a:r>
                <a:rPr kumimoji="0" lang="en-US" sz="48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rPr>
                <a:t>nghe</a:t>
              </a:r>
              <a:endParaRPr kumimoji="0" lang="en-US" sz="48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4EBC33AE-B150-4D97-8406-15E7867A93F7}"/>
                </a:ext>
              </a:extLst>
            </p:cNvPr>
            <p:cNvPicPr>
              <a:picLocks noChangeAspect="1"/>
            </p:cNvPicPr>
            <p:nvPr/>
          </p:nvPicPr>
          <p:blipFill>
            <a:blip r:embed="rId7"/>
            <a:stretch>
              <a:fillRect/>
            </a:stretch>
          </p:blipFill>
          <p:spPr>
            <a:xfrm>
              <a:off x="4394496" y="3812784"/>
              <a:ext cx="961457" cy="961457"/>
            </a:xfrm>
            <a:prstGeom prst="rect">
              <a:avLst/>
            </a:prstGeom>
          </p:spPr>
        </p:pic>
      </p:grpSp>
      <p:grpSp>
        <p:nvGrpSpPr>
          <p:cNvPr id="22" name="Group 21">
            <a:extLst>
              <a:ext uri="{FF2B5EF4-FFF2-40B4-BE49-F238E27FC236}">
                <a16:creationId xmlns:a16="http://schemas.microsoft.com/office/drawing/2014/main" id="{E133E09B-237B-422A-9118-1B2E0AB52EAC}"/>
              </a:ext>
            </a:extLst>
          </p:cNvPr>
          <p:cNvGrpSpPr/>
          <p:nvPr/>
        </p:nvGrpSpPr>
        <p:grpSpPr>
          <a:xfrm>
            <a:off x="6666031" y="1892635"/>
            <a:ext cx="3433933" cy="1338142"/>
            <a:chOff x="8069134" y="1702756"/>
            <a:chExt cx="3433933" cy="1338142"/>
          </a:xfrm>
        </p:grpSpPr>
        <p:sp>
          <p:nvSpPr>
            <p:cNvPr id="23" name="Rectangle: Rounded Corners 22">
              <a:extLst>
                <a:ext uri="{FF2B5EF4-FFF2-40B4-BE49-F238E27FC236}">
                  <a16:creationId xmlns:a16="http://schemas.microsoft.com/office/drawing/2014/main" id="{0182C819-F044-4FB5-B8CB-E8D1E4B0235E}"/>
                </a:ext>
              </a:extLst>
            </p:cNvPr>
            <p:cNvSpPr/>
            <p:nvPr/>
          </p:nvSpPr>
          <p:spPr>
            <a:xfrm>
              <a:off x="8697292" y="2175723"/>
              <a:ext cx="2805775" cy="865175"/>
            </a:xfrm>
            <a:custGeom>
              <a:avLst/>
              <a:gdLst>
                <a:gd name="connsiteX0" fmla="*/ 0 w 2805775"/>
                <a:gd name="connsiteY0" fmla="*/ 211284 h 865175"/>
                <a:gd name="connsiteX1" fmla="*/ 211284 w 2805775"/>
                <a:gd name="connsiteY1" fmla="*/ 0 h 865175"/>
                <a:gd name="connsiteX2" fmla="*/ 2594491 w 2805775"/>
                <a:gd name="connsiteY2" fmla="*/ 0 h 865175"/>
                <a:gd name="connsiteX3" fmla="*/ 2805775 w 2805775"/>
                <a:gd name="connsiteY3" fmla="*/ 211284 h 865175"/>
                <a:gd name="connsiteX4" fmla="*/ 2805775 w 2805775"/>
                <a:gd name="connsiteY4" fmla="*/ 653891 h 865175"/>
                <a:gd name="connsiteX5" fmla="*/ 2594491 w 2805775"/>
                <a:gd name="connsiteY5" fmla="*/ 865175 h 865175"/>
                <a:gd name="connsiteX6" fmla="*/ 211284 w 2805775"/>
                <a:gd name="connsiteY6" fmla="*/ 865175 h 865175"/>
                <a:gd name="connsiteX7" fmla="*/ 0 w 2805775"/>
                <a:gd name="connsiteY7" fmla="*/ 653891 h 865175"/>
                <a:gd name="connsiteX8" fmla="*/ 0 w 2805775"/>
                <a:gd name="connsiteY8" fmla="*/ 211284 h 86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5775" h="865175" fill="none" extrusionOk="0">
                  <a:moveTo>
                    <a:pt x="0" y="211284"/>
                  </a:moveTo>
                  <a:cubicBezTo>
                    <a:pt x="-1081" y="98382"/>
                    <a:pt x="76805" y="-11955"/>
                    <a:pt x="211284" y="0"/>
                  </a:cubicBezTo>
                  <a:cubicBezTo>
                    <a:pt x="1217548" y="-35273"/>
                    <a:pt x="2099115" y="-144294"/>
                    <a:pt x="2594491" y="0"/>
                  </a:cubicBezTo>
                  <a:cubicBezTo>
                    <a:pt x="2718603" y="2259"/>
                    <a:pt x="2804060" y="93149"/>
                    <a:pt x="2805775" y="211284"/>
                  </a:cubicBezTo>
                  <a:cubicBezTo>
                    <a:pt x="2838181" y="392676"/>
                    <a:pt x="2826614" y="437886"/>
                    <a:pt x="2805775" y="653891"/>
                  </a:cubicBezTo>
                  <a:cubicBezTo>
                    <a:pt x="2807951" y="768935"/>
                    <a:pt x="2720651" y="854908"/>
                    <a:pt x="2594491" y="865175"/>
                  </a:cubicBezTo>
                  <a:cubicBezTo>
                    <a:pt x="1869236" y="942700"/>
                    <a:pt x="756631" y="821472"/>
                    <a:pt x="211284" y="865175"/>
                  </a:cubicBezTo>
                  <a:cubicBezTo>
                    <a:pt x="75754" y="859955"/>
                    <a:pt x="-10361" y="770438"/>
                    <a:pt x="0" y="653891"/>
                  </a:cubicBezTo>
                  <a:cubicBezTo>
                    <a:pt x="-34609" y="583789"/>
                    <a:pt x="4528" y="343616"/>
                    <a:pt x="0" y="211284"/>
                  </a:cubicBezTo>
                  <a:close/>
                </a:path>
                <a:path w="2805775" h="865175" stroke="0" extrusionOk="0">
                  <a:moveTo>
                    <a:pt x="0" y="211284"/>
                  </a:moveTo>
                  <a:cubicBezTo>
                    <a:pt x="-3428" y="82750"/>
                    <a:pt x="79135" y="12522"/>
                    <a:pt x="211284" y="0"/>
                  </a:cubicBezTo>
                  <a:cubicBezTo>
                    <a:pt x="632446" y="-95379"/>
                    <a:pt x="1954221" y="58096"/>
                    <a:pt x="2594491" y="0"/>
                  </a:cubicBezTo>
                  <a:cubicBezTo>
                    <a:pt x="2705851" y="-3751"/>
                    <a:pt x="2802877" y="92512"/>
                    <a:pt x="2805775" y="211284"/>
                  </a:cubicBezTo>
                  <a:cubicBezTo>
                    <a:pt x="2836217" y="334037"/>
                    <a:pt x="2783254" y="459933"/>
                    <a:pt x="2805775" y="653891"/>
                  </a:cubicBezTo>
                  <a:cubicBezTo>
                    <a:pt x="2815760" y="758711"/>
                    <a:pt x="2697459" y="851507"/>
                    <a:pt x="2594491" y="865175"/>
                  </a:cubicBezTo>
                  <a:cubicBezTo>
                    <a:pt x="2090462" y="805269"/>
                    <a:pt x="1283537" y="947689"/>
                    <a:pt x="211284" y="865175"/>
                  </a:cubicBezTo>
                  <a:cubicBezTo>
                    <a:pt x="77408" y="869424"/>
                    <a:pt x="-10101" y="780832"/>
                    <a:pt x="0" y="653891"/>
                  </a:cubicBezTo>
                  <a:cubicBezTo>
                    <a:pt x="39689" y="465304"/>
                    <a:pt x="37989" y="415667"/>
                    <a:pt x="0" y="211284"/>
                  </a:cubicBezTo>
                  <a:close/>
                </a:path>
              </a:pathLst>
            </a:custGeom>
            <a:solidFill>
              <a:schemeClr val="bg1">
                <a:alpha val="82000"/>
              </a:schemeClr>
            </a:solidFill>
            <a:ln w="28575">
              <a:solidFill>
                <a:srgbClr val="EA9116"/>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rPr>
                <a:t>Tay </a:t>
              </a:r>
              <a:r>
                <a:rPr kumimoji="0" lang="en-US" sz="5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dò</a:t>
              </a:r>
              <a:endParaRPr kumimoji="0" lang="en-US"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24" name="Picture 23">
              <a:extLst>
                <a:ext uri="{FF2B5EF4-FFF2-40B4-BE49-F238E27FC236}">
                  <a16:creationId xmlns:a16="http://schemas.microsoft.com/office/drawing/2014/main" id="{DB8EF4F5-7DAD-4246-8CCC-834A6BF95E86}"/>
                </a:ext>
              </a:extLst>
            </p:cNvPr>
            <p:cNvPicPr>
              <a:picLocks noChangeAspect="1"/>
            </p:cNvPicPr>
            <p:nvPr/>
          </p:nvPicPr>
          <p:blipFill>
            <a:blip r:embed="rId8"/>
            <a:stretch>
              <a:fillRect/>
            </a:stretch>
          </p:blipFill>
          <p:spPr>
            <a:xfrm>
              <a:off x="8069134" y="1702756"/>
              <a:ext cx="945933" cy="945933"/>
            </a:xfrm>
            <a:prstGeom prst="rect">
              <a:avLst/>
            </a:prstGeom>
          </p:spPr>
        </p:pic>
      </p:grpSp>
      <p:pic>
        <p:nvPicPr>
          <p:cNvPr id="3" name="Picture 2">
            <a:extLst>
              <a:ext uri="{FF2B5EF4-FFF2-40B4-BE49-F238E27FC236}">
                <a16:creationId xmlns:a16="http://schemas.microsoft.com/office/drawing/2014/main" id="{C5C5A370-32AF-3357-E23F-03AF633DF91A}"/>
              </a:ext>
            </a:extLst>
          </p:cNvPr>
          <p:cNvPicPr>
            <a:picLocks noChangeAspect="1"/>
          </p:cNvPicPr>
          <p:nvPr/>
        </p:nvPicPr>
        <p:blipFill>
          <a:blip r:embed="rId9"/>
          <a:stretch>
            <a:fillRect/>
          </a:stretch>
        </p:blipFill>
        <p:spPr>
          <a:xfrm>
            <a:off x="3166154" y="269537"/>
            <a:ext cx="6261135" cy="2304488"/>
          </a:xfrm>
          <a:prstGeom prst="rect">
            <a:avLst/>
          </a:prstGeom>
        </p:spPr>
      </p:pic>
    </p:spTree>
    <p:custDataLst>
      <p:tags r:id="rId1"/>
    </p:custDataLst>
    <p:extLst>
      <p:ext uri="{BB962C8B-B14F-4D97-AF65-F5344CB8AC3E}">
        <p14:creationId xmlns:p14="http://schemas.microsoft.com/office/powerpoint/2010/main" val="128708440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6000">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14:bounceEnd="66000">
                                          <p:cBhvr additive="base">
                                            <p:cTn id="12" dur="1000" fill="hold"/>
                                            <p:tgtEl>
                                              <p:spTgt spid="1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14:bounceEnd="66000">
                                          <p:cBhvr additive="base">
                                            <p:cTn id="17"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ppt_x"/>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1000" fill="hold"/>
                                            <p:tgtEl>
                                              <p:spTgt spid="19"/>
                                            </p:tgtEl>
                                            <p:attrNameLst>
                                              <p:attrName>ppt_x</p:attrName>
                                            </p:attrNameLst>
                                          </p:cBhvr>
                                          <p:tavLst>
                                            <p:tav tm="0">
                                              <p:val>
                                                <p:strVal val="#ppt_x"/>
                                              </p:val>
                                            </p:tav>
                                            <p:tav tm="100000">
                                              <p:val>
                                                <p:strVal val="#ppt_x"/>
                                              </p:val>
                                            </p:tav>
                                          </p:tavLst>
                                        </p:anim>
                                        <p:anim calcmode="lin" valueType="num">
                                          <p:cBhvr additive="base">
                                            <p:cTn id="17" dur="1000" fill="hold"/>
                                            <p:tgtEl>
                                              <p:spTgt spid="19"/>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1000" fill="hold"/>
                                            <p:tgtEl>
                                              <p:spTgt spid="22"/>
                                            </p:tgtEl>
                                            <p:attrNameLst>
                                              <p:attrName>ppt_x</p:attrName>
                                            </p:attrNameLst>
                                          </p:cBhvr>
                                          <p:tavLst>
                                            <p:tav tm="0">
                                              <p:val>
                                                <p:strVal val="#ppt_x"/>
                                              </p:val>
                                            </p:tav>
                                            <p:tav tm="100000">
                                              <p:val>
                                                <p:strVal val="#ppt_x"/>
                                              </p:val>
                                            </p:tav>
                                          </p:tavLst>
                                        </p:anim>
                                        <p:anim calcmode="lin" valueType="num">
                                          <p:cBhvr additive="base">
                                            <p:cTn id="22"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626" y="18681"/>
            <a:ext cx="12192000" cy="6858000"/>
          </a:xfrm>
          <a:prstGeom prst="rect">
            <a:avLst/>
          </a:prstGeom>
        </p:spPr>
      </p:pic>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200626" y="2094313"/>
            <a:ext cx="12192000" cy="4855028"/>
          </a:xfrm>
          <a:prstGeom prst="rect">
            <a:avLst/>
          </a:prstGeom>
          <a:ln>
            <a:noFill/>
          </a:ln>
        </p:spPr>
      </p:pic>
      <p:sp>
        <p:nvSpPr>
          <p:cNvPr id="2" name="矩形: 圆角 1">
            <a:extLst>
              <a:ext uri="{FF2B5EF4-FFF2-40B4-BE49-F238E27FC236}">
                <a16:creationId xmlns:a16="http://schemas.microsoft.com/office/drawing/2014/main" id="{2A58A1DB-F59D-46D7-B80F-2F6FBF735CB1}"/>
              </a:ext>
            </a:extLst>
          </p:cNvPr>
          <p:cNvSpPr/>
          <p:nvPr/>
        </p:nvSpPr>
        <p:spPr>
          <a:xfrm>
            <a:off x="323207" y="245328"/>
            <a:ext cx="11304220" cy="6332118"/>
          </a:xfrm>
          <a:custGeom>
            <a:avLst/>
            <a:gdLst>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332118" fill="none" extrusionOk="0">
                <a:moveTo>
                  <a:pt x="0" y="0"/>
                </a:moveTo>
                <a:lnTo>
                  <a:pt x="0" y="0"/>
                </a:lnTo>
                <a:cubicBezTo>
                  <a:pt x="3398017" y="-120092"/>
                  <a:pt x="6263102" y="285102"/>
                  <a:pt x="11304220" y="0"/>
                </a:cubicBezTo>
                <a:lnTo>
                  <a:pt x="11304220" y="0"/>
                </a:lnTo>
                <a:cubicBezTo>
                  <a:pt x="11392213" y="804236"/>
                  <a:pt x="11625079" y="3860920"/>
                  <a:pt x="11304220" y="6332118"/>
                </a:cubicBezTo>
                <a:lnTo>
                  <a:pt x="11304220" y="6332118"/>
                </a:lnTo>
                <a:cubicBezTo>
                  <a:pt x="6300543" y="6307159"/>
                  <a:pt x="3465320" y="6405231"/>
                  <a:pt x="0" y="6332118"/>
                </a:cubicBezTo>
                <a:lnTo>
                  <a:pt x="0" y="6332118"/>
                </a:lnTo>
                <a:cubicBezTo>
                  <a:pt x="-270346" y="5580089"/>
                  <a:pt x="49315" y="2604741"/>
                  <a:pt x="0" y="0"/>
                </a:cubicBezTo>
                <a:close/>
              </a:path>
              <a:path w="11304220" h="6332118" stroke="0" extrusionOk="0">
                <a:moveTo>
                  <a:pt x="0" y="0"/>
                </a:moveTo>
                <a:lnTo>
                  <a:pt x="0" y="0"/>
                </a:lnTo>
                <a:cubicBezTo>
                  <a:pt x="2082733" y="-216554"/>
                  <a:pt x="6321062" y="532284"/>
                  <a:pt x="11304220" y="0"/>
                </a:cubicBezTo>
                <a:lnTo>
                  <a:pt x="11304220" y="0"/>
                </a:lnTo>
                <a:cubicBezTo>
                  <a:pt x="11394189" y="2862549"/>
                  <a:pt x="11059498" y="4500969"/>
                  <a:pt x="11304220" y="6332118"/>
                </a:cubicBezTo>
                <a:lnTo>
                  <a:pt x="11304220" y="6332118"/>
                </a:lnTo>
                <a:cubicBezTo>
                  <a:pt x="6687973" y="6431541"/>
                  <a:pt x="5242944" y="6693059"/>
                  <a:pt x="0" y="6332118"/>
                </a:cubicBezTo>
                <a:lnTo>
                  <a:pt x="0" y="6332118"/>
                </a:lnTo>
                <a:cubicBezTo>
                  <a:pt x="-315158" y="4146459"/>
                  <a:pt x="-8323" y="1093958"/>
                  <a:pt x="0" y="0"/>
                </a:cubicBezTo>
                <a:close/>
              </a:path>
              <a:path w="11304220" h="6332118" fill="none" stroke="0" extrusionOk="0">
                <a:moveTo>
                  <a:pt x="0" y="0"/>
                </a:moveTo>
                <a:lnTo>
                  <a:pt x="0" y="0"/>
                </a:lnTo>
                <a:cubicBezTo>
                  <a:pt x="3729607" y="-436402"/>
                  <a:pt x="6075256" y="42419"/>
                  <a:pt x="11304220" y="0"/>
                </a:cubicBezTo>
                <a:lnTo>
                  <a:pt x="11304220" y="0"/>
                </a:lnTo>
                <a:cubicBezTo>
                  <a:pt x="11388160" y="1141041"/>
                  <a:pt x="11330277" y="4176548"/>
                  <a:pt x="11304220" y="6332118"/>
                </a:cubicBezTo>
                <a:lnTo>
                  <a:pt x="11304220" y="6332118"/>
                </a:lnTo>
                <a:cubicBezTo>
                  <a:pt x="6590999" y="6360614"/>
                  <a:pt x="5160347" y="6436542"/>
                  <a:pt x="0" y="6332118"/>
                </a:cubicBezTo>
                <a:lnTo>
                  <a:pt x="0" y="6332118"/>
                </a:lnTo>
                <a:cubicBezTo>
                  <a:pt x="3473" y="5662342"/>
                  <a:pt x="181853" y="2404001"/>
                  <a:pt x="0" y="0"/>
                </a:cubicBezTo>
                <a:close/>
              </a:path>
            </a:pathLst>
          </a:custGeom>
          <a:solidFill>
            <a:schemeClr val="bg1"/>
          </a:solidFill>
          <a:ln w="28575">
            <a:solidFill>
              <a:schemeClr val="tx1"/>
            </a:solidFill>
            <a:extLst>
              <a:ext uri="{C807C97D-BFC1-408E-A445-0C87EB9F89A2}">
                <ask:lineSketchStyleProps xmlns="" xmlns:ask="http://schemas.microsoft.com/office/drawing/2018/sketchyshapes" sd="703110851">
                  <a:custGeom>
                    <a:avLst/>
                    <a:gdLst>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332118" fill="none" extrusionOk="0">
                        <a:moveTo>
                          <a:pt x="0" y="0"/>
                        </a:moveTo>
                        <a:lnTo>
                          <a:pt x="0" y="0"/>
                        </a:lnTo>
                        <a:cubicBezTo>
                          <a:pt x="3507532" y="-126796"/>
                          <a:pt x="6123492" y="-73671"/>
                          <a:pt x="11304220" y="0"/>
                        </a:cubicBezTo>
                        <a:lnTo>
                          <a:pt x="11304220" y="0"/>
                        </a:lnTo>
                        <a:cubicBezTo>
                          <a:pt x="11430192" y="807689"/>
                          <a:pt x="11167876" y="3673859"/>
                          <a:pt x="11304220" y="6332118"/>
                        </a:cubicBezTo>
                        <a:lnTo>
                          <a:pt x="11304220" y="6332118"/>
                        </a:lnTo>
                        <a:cubicBezTo>
                          <a:pt x="6300543" y="6307159"/>
                          <a:pt x="3465320" y="6405231"/>
                          <a:pt x="0" y="6332118"/>
                        </a:cubicBezTo>
                        <a:lnTo>
                          <a:pt x="0" y="6332118"/>
                        </a:lnTo>
                        <a:cubicBezTo>
                          <a:pt x="4539" y="5542981"/>
                          <a:pt x="65979" y="2526393"/>
                          <a:pt x="0" y="0"/>
                        </a:cubicBezTo>
                        <a:close/>
                      </a:path>
                      <a:path w="11304220" h="6332118" stroke="0" extrusionOk="0">
                        <a:moveTo>
                          <a:pt x="0" y="0"/>
                        </a:moveTo>
                        <a:lnTo>
                          <a:pt x="0" y="0"/>
                        </a:lnTo>
                        <a:cubicBezTo>
                          <a:pt x="2104676" y="-159798"/>
                          <a:pt x="5776547" y="169519"/>
                          <a:pt x="11304220" y="0"/>
                        </a:cubicBezTo>
                        <a:lnTo>
                          <a:pt x="11304220" y="0"/>
                        </a:lnTo>
                        <a:cubicBezTo>
                          <a:pt x="11356017" y="2868096"/>
                          <a:pt x="11299378" y="4647605"/>
                          <a:pt x="11304220" y="6332118"/>
                        </a:cubicBezTo>
                        <a:lnTo>
                          <a:pt x="11304220" y="6332118"/>
                        </a:lnTo>
                        <a:cubicBezTo>
                          <a:pt x="6590999" y="6360614"/>
                          <a:pt x="5160347" y="6436542"/>
                          <a:pt x="0" y="6332118"/>
                        </a:cubicBezTo>
                        <a:lnTo>
                          <a:pt x="0" y="6332118"/>
                        </a:lnTo>
                        <a:cubicBezTo>
                          <a:pt x="-163603" y="4061614"/>
                          <a:pt x="76112" y="107884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
        <p:nvSpPr>
          <p:cNvPr id="12" name="Google Shape;1953;p40">
            <a:extLst>
              <a:ext uri="{FF2B5EF4-FFF2-40B4-BE49-F238E27FC236}">
                <a16:creationId xmlns:a16="http://schemas.microsoft.com/office/drawing/2014/main" id="{53BFED18-2B33-4DA9-B1EB-556980DD3ACF}"/>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13" name="Google Shape;1954;p40">
            <a:extLst>
              <a:ext uri="{FF2B5EF4-FFF2-40B4-BE49-F238E27FC236}">
                <a16:creationId xmlns:a16="http://schemas.microsoft.com/office/drawing/2014/main" id="{0939831C-33A9-4DC7-91DD-23D16DF0CA7C}"/>
              </a:ext>
            </a:extLst>
          </p:cNvPr>
          <p:cNvSpPr/>
          <p:nvPr/>
        </p:nvSpPr>
        <p:spPr>
          <a:xfrm>
            <a:off x="6726063" y="404001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pic>
        <p:nvPicPr>
          <p:cNvPr id="3" name="Picture 2">
            <a:extLst>
              <a:ext uri="{FF2B5EF4-FFF2-40B4-BE49-F238E27FC236}">
                <a16:creationId xmlns:a16="http://schemas.microsoft.com/office/drawing/2014/main" id="{092E7D5B-56B5-2B83-309F-3205601631E1}"/>
              </a:ext>
            </a:extLst>
          </p:cNvPr>
          <p:cNvPicPr>
            <a:picLocks noChangeAspect="1"/>
          </p:cNvPicPr>
          <p:nvPr/>
        </p:nvPicPr>
        <p:blipFill>
          <a:blip r:embed="rId7"/>
          <a:stretch>
            <a:fillRect/>
          </a:stretch>
        </p:blipFill>
        <p:spPr>
          <a:xfrm>
            <a:off x="2655205" y="356587"/>
            <a:ext cx="6279424" cy="658425"/>
          </a:xfrm>
          <a:prstGeom prst="rect">
            <a:avLst/>
          </a:prstGeom>
        </p:spPr>
      </p:pic>
      <p:pic>
        <p:nvPicPr>
          <p:cNvPr id="9" name="Picture 8">
            <a:extLst>
              <a:ext uri="{FF2B5EF4-FFF2-40B4-BE49-F238E27FC236}">
                <a16:creationId xmlns:a16="http://schemas.microsoft.com/office/drawing/2014/main" id="{2E2EB71C-C4C4-476B-1CE1-0BE095CF8BF6}"/>
              </a:ext>
            </a:extLst>
          </p:cNvPr>
          <p:cNvPicPr>
            <a:picLocks noChangeAspect="1"/>
          </p:cNvPicPr>
          <p:nvPr/>
        </p:nvPicPr>
        <p:blipFill>
          <a:blip r:embed="rId8"/>
          <a:stretch>
            <a:fillRect/>
          </a:stretch>
        </p:blipFill>
        <p:spPr>
          <a:xfrm>
            <a:off x="7868093" y="4378203"/>
            <a:ext cx="3716468" cy="2173978"/>
          </a:xfrm>
          <a:prstGeom prst="rect">
            <a:avLst/>
          </a:prstGeom>
        </p:spPr>
      </p:pic>
      <p:sp>
        <p:nvSpPr>
          <p:cNvPr id="10" name="Text Box 4">
            <a:extLst>
              <a:ext uri="{FF2B5EF4-FFF2-40B4-BE49-F238E27FC236}">
                <a16:creationId xmlns:a16="http://schemas.microsoft.com/office/drawing/2014/main" id="{A11E33EC-B0B3-E596-2844-DA5AEBC336E1}"/>
              </a:ext>
            </a:extLst>
          </p:cNvPr>
          <p:cNvSpPr txBox="1">
            <a:spLocks noChangeArrowheads="1"/>
          </p:cNvSpPr>
          <p:nvPr/>
        </p:nvSpPr>
        <p:spPr bwMode="auto">
          <a:xfrm>
            <a:off x="500729" y="1011405"/>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Mắt sáng, nhìn lên bảng</a:t>
            </a:r>
          </a:p>
          <a:p>
            <a:r>
              <a:rPr lang="vi-VN" sz="2400" dirty="0">
                <a:latin typeface="Cambria" panose="02040503050406030204" pitchFamily="18" charset="0"/>
                <a:ea typeface="Cambria" panose="02040503050406030204" pitchFamily="18" charset="0"/>
              </a:rPr>
              <a:t>Lớp mươi nụ môi hồng</a:t>
            </a:r>
          </a:p>
          <a:p>
            <a:r>
              <a:rPr lang="vi-VN" sz="2400" dirty="0">
                <a:latin typeface="Cambria" panose="02040503050406030204" pitchFamily="18" charset="0"/>
                <a:ea typeface="Cambria" panose="02040503050406030204" pitchFamily="18" charset="0"/>
              </a:rPr>
              <a:t>Đôi tay cô cụp mở</a:t>
            </a:r>
          </a:p>
          <a:p>
            <a:r>
              <a:rPr lang="vi-VN" sz="2400" dirty="0">
                <a:latin typeface="Cambria" panose="02040503050406030204" pitchFamily="18" charset="0"/>
                <a:ea typeface="Cambria" panose="02040503050406030204" pitchFamily="18" charset="0"/>
              </a:rPr>
              <a:t>Báo tưng bừng thanh âm.</a:t>
            </a:r>
          </a:p>
        </p:txBody>
      </p:sp>
      <p:sp>
        <p:nvSpPr>
          <p:cNvPr id="11" name="Text Box 4">
            <a:extLst>
              <a:ext uri="{FF2B5EF4-FFF2-40B4-BE49-F238E27FC236}">
                <a16:creationId xmlns:a16="http://schemas.microsoft.com/office/drawing/2014/main" id="{F97D2D66-E0C5-508F-DE09-41EBC4AD393B}"/>
              </a:ext>
            </a:extLst>
          </p:cNvPr>
          <p:cNvSpPr txBox="1">
            <a:spLocks noChangeArrowheads="1"/>
          </p:cNvSpPr>
          <p:nvPr/>
        </p:nvSpPr>
        <p:spPr bwMode="auto">
          <a:xfrm>
            <a:off x="545334" y="2773297"/>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Cánh sẻ vụt qua song</a:t>
            </a:r>
          </a:p>
          <a:p>
            <a:r>
              <a:rPr lang="vi-VN" sz="2400" dirty="0">
                <a:latin typeface="Cambria" panose="02040503050406030204" pitchFamily="18" charset="0"/>
                <a:ea typeface="Cambria" panose="02040503050406030204" pitchFamily="18" charset="0"/>
              </a:rPr>
              <a:t>Hót nắng vàng ánh ỏi</a:t>
            </a:r>
          </a:p>
          <a:p>
            <a:r>
              <a:rPr lang="vi-VN" sz="2400" dirty="0">
                <a:latin typeface="Cambria" panose="02040503050406030204" pitchFamily="18" charset="0"/>
                <a:ea typeface="Cambria" panose="02040503050406030204" pitchFamily="18" charset="0"/>
              </a:rPr>
              <a:t>Các bé vẫn lặng chăm</a:t>
            </a:r>
          </a:p>
          <a:p>
            <a:r>
              <a:rPr lang="vi-VN" sz="2400" dirty="0">
                <a:latin typeface="Cambria" panose="02040503050406030204" pitchFamily="18" charset="0"/>
                <a:ea typeface="Cambria" panose="02040503050406030204" pitchFamily="18" charset="0"/>
              </a:rPr>
              <a:t>Nhìn theo cô mấp máy.</a:t>
            </a:r>
          </a:p>
        </p:txBody>
      </p:sp>
      <p:sp>
        <p:nvSpPr>
          <p:cNvPr id="15" name="Text Box 4">
            <a:extLst>
              <a:ext uri="{FF2B5EF4-FFF2-40B4-BE49-F238E27FC236}">
                <a16:creationId xmlns:a16="http://schemas.microsoft.com/office/drawing/2014/main" id="{D77FAC05-AAE5-7304-7C24-0762DBB5C809}"/>
              </a:ext>
            </a:extLst>
          </p:cNvPr>
          <p:cNvSpPr txBox="1">
            <a:spLocks noChangeArrowheads="1"/>
          </p:cNvSpPr>
          <p:nvPr/>
        </p:nvSpPr>
        <p:spPr bwMode="auto">
          <a:xfrm>
            <a:off x="578788" y="4479434"/>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Sau ngón tay cô đấy</a:t>
            </a:r>
          </a:p>
          <a:p>
            <a:r>
              <a:rPr lang="vi-VN" sz="2400" dirty="0">
                <a:latin typeface="Cambria" panose="02040503050406030204" pitchFamily="18" charset="0"/>
                <a:ea typeface="Cambria" panose="02040503050406030204" pitchFamily="18" charset="0"/>
              </a:rPr>
              <a:t>Là tiếng hạt nảy mầm</a:t>
            </a:r>
          </a:p>
          <a:p>
            <a:r>
              <a:rPr lang="vi-VN" sz="2400" dirty="0">
                <a:latin typeface="Cambria" panose="02040503050406030204" pitchFamily="18" charset="0"/>
                <a:ea typeface="Cambria" panose="02040503050406030204" pitchFamily="18" charset="0"/>
              </a:rPr>
              <a:t>Tiếng lá động trong vườn</a:t>
            </a:r>
          </a:p>
          <a:p>
            <a:r>
              <a:rPr lang="vi-VN" sz="2400" dirty="0">
                <a:latin typeface="Cambria" panose="02040503050406030204" pitchFamily="18" charset="0"/>
                <a:ea typeface="Cambria" panose="02040503050406030204" pitchFamily="18" charset="0"/>
              </a:rPr>
              <a:t>Tiếng sớm mai mẹ gọi.</a:t>
            </a:r>
          </a:p>
        </p:txBody>
      </p:sp>
      <p:sp>
        <p:nvSpPr>
          <p:cNvPr id="18" name="Text Box 4">
            <a:extLst>
              <a:ext uri="{FF2B5EF4-FFF2-40B4-BE49-F238E27FC236}">
                <a16:creationId xmlns:a16="http://schemas.microsoft.com/office/drawing/2014/main" id="{A1D1CFA9-E780-2CF9-E2AE-5D421E0CF27B}"/>
              </a:ext>
            </a:extLst>
          </p:cNvPr>
          <p:cNvSpPr txBox="1">
            <a:spLocks noChangeArrowheads="1"/>
          </p:cNvSpPr>
          <p:nvPr/>
        </p:nvSpPr>
        <p:spPr bwMode="auto">
          <a:xfrm>
            <a:off x="4699440" y="974335"/>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Tiếng cuộc đời sâu vợi</a:t>
            </a:r>
          </a:p>
          <a:p>
            <a:r>
              <a:rPr lang="vi-VN" sz="2400" dirty="0">
                <a:latin typeface="Cambria" panose="02040503050406030204" pitchFamily="18" charset="0"/>
                <a:ea typeface="Cambria" panose="02040503050406030204" pitchFamily="18" charset="0"/>
              </a:rPr>
              <a:t>Con tàu biển buông neo</a:t>
            </a:r>
          </a:p>
          <a:p>
            <a:r>
              <a:rPr lang="vi-VN" sz="2400" dirty="0">
                <a:latin typeface="Cambria" panose="02040503050406030204" pitchFamily="18" charset="0"/>
                <a:ea typeface="Cambria" panose="02040503050406030204" pitchFamily="18" charset="0"/>
              </a:rPr>
              <a:t>Ngôi sao mọc rừng chiều</a:t>
            </a:r>
          </a:p>
          <a:p>
            <a:r>
              <a:rPr lang="vi-VN" sz="2400" dirty="0">
                <a:latin typeface="Cambria" panose="02040503050406030204" pitchFamily="18" charset="0"/>
                <a:ea typeface="Cambria" panose="02040503050406030204" pitchFamily="18" charset="0"/>
              </a:rPr>
              <a:t>Vỏ ngựa ran vách đá.</a:t>
            </a:r>
          </a:p>
        </p:txBody>
      </p:sp>
      <p:sp>
        <p:nvSpPr>
          <p:cNvPr id="19" name="Text Box 4">
            <a:extLst>
              <a:ext uri="{FF2B5EF4-FFF2-40B4-BE49-F238E27FC236}">
                <a16:creationId xmlns:a16="http://schemas.microsoft.com/office/drawing/2014/main" id="{4D2AA5DC-64AE-9343-2BA5-9A712A4DEFFA}"/>
              </a:ext>
            </a:extLst>
          </p:cNvPr>
          <p:cNvSpPr txBox="1">
            <a:spLocks noChangeArrowheads="1"/>
          </p:cNvSpPr>
          <p:nvPr/>
        </p:nvSpPr>
        <p:spPr bwMode="auto">
          <a:xfrm>
            <a:off x="4674727" y="2815492"/>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Bao nghĩ suy vất vả</a:t>
            </a:r>
          </a:p>
          <a:p>
            <a:r>
              <a:rPr lang="vi-VN" sz="2400" dirty="0">
                <a:latin typeface="Cambria" panose="02040503050406030204" pitchFamily="18" charset="0"/>
                <a:ea typeface="Cambria" panose="02040503050406030204" pitchFamily="18" charset="0"/>
              </a:rPr>
              <a:t>Trong mắt người lo toan</a:t>
            </a:r>
          </a:p>
          <a:p>
            <a:r>
              <a:rPr lang="vi-VN" sz="2400" dirty="0">
                <a:latin typeface="Cambria" panose="02040503050406030204" pitchFamily="18" charset="0"/>
                <a:ea typeface="Cambria" panose="02040503050406030204" pitchFamily="18" charset="0"/>
              </a:rPr>
              <a:t>Để từng âm có nghĩa</a:t>
            </a:r>
          </a:p>
          <a:p>
            <a:r>
              <a:rPr lang="vi-VN" sz="2400" dirty="0">
                <a:latin typeface="Cambria" panose="02040503050406030204" pitchFamily="18" charset="0"/>
                <a:ea typeface="Cambria" panose="02040503050406030204" pitchFamily="18" charset="0"/>
              </a:rPr>
              <a:t>Bật lên từ môi em.</a:t>
            </a:r>
          </a:p>
        </p:txBody>
      </p:sp>
      <p:sp>
        <p:nvSpPr>
          <p:cNvPr id="20" name="Text Box 4">
            <a:extLst>
              <a:ext uri="{FF2B5EF4-FFF2-40B4-BE49-F238E27FC236}">
                <a16:creationId xmlns:a16="http://schemas.microsoft.com/office/drawing/2014/main" id="{60583303-A68E-801B-EE03-C46F5C626B88}"/>
              </a:ext>
            </a:extLst>
          </p:cNvPr>
          <p:cNvSpPr txBox="1">
            <a:spLocks noChangeArrowheads="1"/>
          </p:cNvSpPr>
          <p:nvPr/>
        </p:nvSpPr>
        <p:spPr bwMode="auto">
          <a:xfrm>
            <a:off x="4674727" y="4644292"/>
            <a:ext cx="4273198" cy="1938992"/>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Nghe cánh vỗ chim non</a:t>
            </a:r>
          </a:p>
          <a:p>
            <a:r>
              <a:rPr lang="vi-VN" sz="2400" dirty="0">
                <a:latin typeface="Cambria" panose="02040503050406030204" pitchFamily="18" charset="0"/>
                <a:ea typeface="Cambria" panose="02040503050406030204" pitchFamily="18" charset="0"/>
              </a:rPr>
              <a:t>Trước diệu kì tiếng hót</a:t>
            </a:r>
          </a:p>
          <a:p>
            <a:r>
              <a:rPr lang="vi-VN" sz="2400" dirty="0">
                <a:latin typeface="Cambria" panose="02040503050406030204" pitchFamily="18" charset="0"/>
                <a:ea typeface="Cambria" panose="02040503050406030204" pitchFamily="18" charset="0"/>
              </a:rPr>
              <a:t>Giữa hồn nhiên lớp học</a:t>
            </a:r>
          </a:p>
          <a:p>
            <a:r>
              <a:rPr lang="vi-VN" sz="2400" dirty="0">
                <a:latin typeface="Cambria" panose="02040503050406030204" pitchFamily="18" charset="0"/>
                <a:ea typeface="Cambria" panose="02040503050406030204" pitchFamily="18" charset="0"/>
              </a:rPr>
              <a:t>Ai nụ cười rưng rưng.</a:t>
            </a:r>
          </a:p>
          <a:p>
            <a:pPr algn="r"/>
            <a:r>
              <a:rPr lang="vi-VN" sz="2400" dirty="0">
                <a:latin typeface="Cambria" panose="02040503050406030204" pitchFamily="18" charset="0"/>
                <a:ea typeface="Cambria" panose="02040503050406030204" pitchFamily="18" charset="0"/>
              </a:rPr>
              <a:t>(Tô Hà)</a:t>
            </a:r>
          </a:p>
        </p:txBody>
      </p:sp>
    </p:spTree>
    <p:custDataLst>
      <p:tags r:id="rId1"/>
    </p:custDataLst>
    <p:extLst>
      <p:ext uri="{BB962C8B-B14F-4D97-AF65-F5344CB8AC3E}">
        <p14:creationId xmlns:p14="http://schemas.microsoft.com/office/powerpoint/2010/main" val="3776539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1250"/>
                                        <p:tgtEl>
                                          <p:spTgt spid="10"/>
                                        </p:tgtEl>
                                      </p:cBhvr>
                                    </p:animEffect>
                                  </p:childTnLst>
                                </p:cTn>
                              </p:par>
                            </p:childTnLst>
                          </p:cTn>
                        </p:par>
                        <p:par>
                          <p:cTn id="8" fill="hold">
                            <p:stCondLst>
                              <p:cond delay="1250"/>
                            </p:stCondLst>
                            <p:childTnLst>
                              <p:par>
                                <p:cTn id="9" presetID="14" presetClass="entr" presetSubtype="1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1250"/>
                                        <p:tgtEl>
                                          <p:spTgt spid="11"/>
                                        </p:tgtEl>
                                      </p:cBhvr>
                                    </p:animEffect>
                                  </p:childTnLst>
                                </p:cTn>
                              </p:par>
                            </p:childTnLst>
                          </p:cTn>
                        </p:par>
                        <p:par>
                          <p:cTn id="12" fill="hold">
                            <p:stCondLst>
                              <p:cond delay="2500"/>
                            </p:stCondLst>
                            <p:childTnLst>
                              <p:par>
                                <p:cTn id="13" presetID="14" presetClass="entr" presetSubtype="1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1250"/>
                                        <p:tgtEl>
                                          <p:spTgt spid="15"/>
                                        </p:tgtEl>
                                      </p:cBhvr>
                                    </p:animEffect>
                                  </p:childTnLst>
                                </p:cTn>
                              </p:par>
                            </p:childTnLst>
                          </p:cTn>
                        </p:par>
                        <p:par>
                          <p:cTn id="16" fill="hold">
                            <p:stCondLst>
                              <p:cond delay="3750"/>
                            </p:stCondLst>
                            <p:childTnLst>
                              <p:par>
                                <p:cTn id="17" presetID="14" presetClass="entr" presetSubtype="1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1250"/>
                                        <p:tgtEl>
                                          <p:spTgt spid="18"/>
                                        </p:tgtEl>
                                      </p:cBhvr>
                                    </p:animEffect>
                                  </p:childTnLst>
                                </p:cTn>
                              </p:par>
                            </p:childTnLst>
                          </p:cTn>
                        </p:par>
                        <p:par>
                          <p:cTn id="20" fill="hold">
                            <p:stCondLst>
                              <p:cond delay="5000"/>
                            </p:stCondLst>
                            <p:childTnLst>
                              <p:par>
                                <p:cTn id="21" presetID="14" presetClass="entr" presetSubtype="1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randombar(horizontal)">
                                      <p:cBhvr>
                                        <p:cTn id="23" dur="1250"/>
                                        <p:tgtEl>
                                          <p:spTgt spid="19"/>
                                        </p:tgtEl>
                                      </p:cBhvr>
                                    </p:animEffect>
                                  </p:childTnLst>
                                </p:cTn>
                              </p:par>
                            </p:childTnLst>
                          </p:cTn>
                        </p:par>
                        <p:par>
                          <p:cTn id="24" fill="hold">
                            <p:stCondLst>
                              <p:cond delay="6250"/>
                            </p:stCondLst>
                            <p:childTnLst>
                              <p:par>
                                <p:cTn id="25" presetID="14" presetClass="entr" presetSubtype="1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randombar(horizontal)">
                                      <p:cBhvr>
                                        <p:cTn id="27" dur="1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5" grpId="0"/>
      <p:bldP spid="18" grpId="0"/>
      <p:bldP spid="19"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626" y="18681"/>
            <a:ext cx="12192000" cy="6858000"/>
          </a:xfrm>
          <a:prstGeom prst="rect">
            <a:avLst/>
          </a:prstGeom>
        </p:spPr>
      </p:pic>
      <p:sp>
        <p:nvSpPr>
          <p:cNvPr id="2" name="矩形: 圆角 1">
            <a:extLst>
              <a:ext uri="{FF2B5EF4-FFF2-40B4-BE49-F238E27FC236}">
                <a16:creationId xmlns:a16="http://schemas.microsoft.com/office/drawing/2014/main" id="{2A58A1DB-F59D-46D7-B80F-2F6FBF735CB1}"/>
              </a:ext>
            </a:extLst>
          </p:cNvPr>
          <p:cNvSpPr/>
          <p:nvPr/>
        </p:nvSpPr>
        <p:spPr>
          <a:xfrm>
            <a:off x="502182" y="807504"/>
            <a:ext cx="11205795" cy="5496790"/>
          </a:xfrm>
          <a:custGeom>
            <a:avLst/>
            <a:gdLst>
              <a:gd name="connsiteX0" fmla="*/ 0 w 11205795"/>
              <a:gd name="connsiteY0" fmla="*/ 0 h 5496790"/>
              <a:gd name="connsiteX1" fmla="*/ 0 w 11205795"/>
              <a:gd name="connsiteY1" fmla="*/ 0 h 5496790"/>
              <a:gd name="connsiteX2" fmla="*/ 11205795 w 11205795"/>
              <a:gd name="connsiteY2" fmla="*/ 0 h 5496790"/>
              <a:gd name="connsiteX3" fmla="*/ 11205795 w 11205795"/>
              <a:gd name="connsiteY3" fmla="*/ 0 h 5496790"/>
              <a:gd name="connsiteX4" fmla="*/ 11205795 w 11205795"/>
              <a:gd name="connsiteY4" fmla="*/ 5496790 h 5496790"/>
              <a:gd name="connsiteX5" fmla="*/ 11205795 w 11205795"/>
              <a:gd name="connsiteY5" fmla="*/ 5496790 h 5496790"/>
              <a:gd name="connsiteX6" fmla="*/ 0 w 11205795"/>
              <a:gd name="connsiteY6" fmla="*/ 5496790 h 5496790"/>
              <a:gd name="connsiteX7" fmla="*/ 0 w 11205795"/>
              <a:gd name="connsiteY7" fmla="*/ 5496790 h 5496790"/>
              <a:gd name="connsiteX8" fmla="*/ 0 w 11205795"/>
              <a:gd name="connsiteY8" fmla="*/ 0 h 54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5795" h="5496790" fill="none" extrusionOk="0">
                <a:moveTo>
                  <a:pt x="0" y="0"/>
                </a:moveTo>
                <a:lnTo>
                  <a:pt x="0" y="0"/>
                </a:lnTo>
                <a:cubicBezTo>
                  <a:pt x="1497338" y="-126796"/>
                  <a:pt x="6778736" y="-73671"/>
                  <a:pt x="11205795" y="0"/>
                </a:cubicBezTo>
                <a:lnTo>
                  <a:pt x="11205795" y="0"/>
                </a:lnTo>
                <a:cubicBezTo>
                  <a:pt x="11331767" y="2711426"/>
                  <a:pt x="11069451" y="2938900"/>
                  <a:pt x="11205795" y="5496790"/>
                </a:cubicBezTo>
                <a:lnTo>
                  <a:pt x="11205795" y="5496790"/>
                </a:lnTo>
                <a:cubicBezTo>
                  <a:pt x="6913103" y="5471831"/>
                  <a:pt x="1766772" y="5569903"/>
                  <a:pt x="0" y="5496790"/>
                </a:cubicBezTo>
                <a:lnTo>
                  <a:pt x="0" y="5496790"/>
                </a:lnTo>
                <a:cubicBezTo>
                  <a:pt x="4539" y="4110234"/>
                  <a:pt x="65979" y="2659383"/>
                  <a:pt x="0" y="0"/>
                </a:cubicBezTo>
                <a:close/>
              </a:path>
              <a:path w="11205795" h="5496790" stroke="0" extrusionOk="0">
                <a:moveTo>
                  <a:pt x="0" y="0"/>
                </a:moveTo>
                <a:lnTo>
                  <a:pt x="0" y="0"/>
                </a:lnTo>
                <a:cubicBezTo>
                  <a:pt x="2449164" y="-159798"/>
                  <a:pt x="5695483" y="169519"/>
                  <a:pt x="11205795" y="0"/>
                </a:cubicBezTo>
                <a:lnTo>
                  <a:pt x="11205795" y="0"/>
                </a:lnTo>
                <a:cubicBezTo>
                  <a:pt x="11257592" y="2115619"/>
                  <a:pt x="11200953" y="3456760"/>
                  <a:pt x="11205795" y="5496790"/>
                </a:cubicBezTo>
                <a:lnTo>
                  <a:pt x="11205795" y="5496790"/>
                </a:lnTo>
                <a:cubicBezTo>
                  <a:pt x="8632601" y="5525286"/>
                  <a:pt x="4648760" y="5601214"/>
                  <a:pt x="0" y="5496790"/>
                </a:cubicBezTo>
                <a:lnTo>
                  <a:pt x="0" y="5496790"/>
                </a:lnTo>
                <a:cubicBezTo>
                  <a:pt x="-163603" y="4243257"/>
                  <a:pt x="76112" y="1388933"/>
                  <a:pt x="0" y="0"/>
                </a:cubicBezTo>
                <a:close/>
              </a:path>
            </a:pathLst>
          </a:custGeom>
          <a:solidFill>
            <a:schemeClr val="bg1"/>
          </a:solidFill>
          <a:ln w="28575">
            <a:solidFill>
              <a:schemeClr val="tx1"/>
            </a:solidFill>
            <a:extLst>
              <a:ext uri="{C807C97D-BFC1-408E-A445-0C87EB9F89A2}">
                <ask:lineSketchStyleProps xmlns="" xmlns:ask="http://schemas.microsoft.com/office/drawing/2018/sketchyshape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思源黑体 CN Medium"/>
            </a:endParaRPr>
          </a:p>
        </p:txBody>
      </p:sp>
      <p:pic>
        <p:nvPicPr>
          <p:cNvPr id="11" name="Picture 10">
            <a:extLst>
              <a:ext uri="{FF2B5EF4-FFF2-40B4-BE49-F238E27FC236}">
                <a16:creationId xmlns:a16="http://schemas.microsoft.com/office/drawing/2014/main" id="{F54CE1DE-6DB9-3FBF-8242-5294291085C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43522" y="-36785"/>
            <a:ext cx="1164455" cy="1439601"/>
          </a:xfrm>
          <a:prstGeom prst="rect">
            <a:avLst/>
          </a:prstGeom>
        </p:spPr>
      </p:pic>
      <p:sp>
        <p:nvSpPr>
          <p:cNvPr id="13" name="Google Shape;1954;p40">
            <a:extLst>
              <a:ext uri="{FF2B5EF4-FFF2-40B4-BE49-F238E27FC236}">
                <a16:creationId xmlns:a16="http://schemas.microsoft.com/office/drawing/2014/main" id="{0939831C-33A9-4DC7-91DD-23D16DF0CA7C}"/>
              </a:ext>
            </a:extLst>
          </p:cNvPr>
          <p:cNvSpPr/>
          <p:nvPr/>
        </p:nvSpPr>
        <p:spPr>
          <a:xfrm>
            <a:off x="6726063" y="404001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E1B78459-F7C1-443C-AEBD-FBE3DD030F93}"/>
              </a:ext>
            </a:extLst>
          </p:cNvPr>
          <p:cNvGrpSpPr/>
          <p:nvPr/>
        </p:nvGrpSpPr>
        <p:grpSpPr>
          <a:xfrm>
            <a:off x="1372767" y="1257400"/>
            <a:ext cx="3845583" cy="1691565"/>
            <a:chOff x="710357" y="1590862"/>
            <a:chExt cx="3845583" cy="1691565"/>
          </a:xfrm>
        </p:grpSpPr>
        <p:sp>
          <p:nvSpPr>
            <p:cNvPr id="12" name="Google Shape;1953;p40">
              <a:extLst>
                <a:ext uri="{FF2B5EF4-FFF2-40B4-BE49-F238E27FC236}">
                  <a16:creationId xmlns:a16="http://schemas.microsoft.com/office/drawing/2014/main" id="{53BFED18-2B33-4DA9-B1EB-556980DD3ACF}"/>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Cloud 7">
              <a:extLst>
                <a:ext uri="{FF2B5EF4-FFF2-40B4-BE49-F238E27FC236}">
                  <a16:creationId xmlns:a16="http://schemas.microsoft.com/office/drawing/2014/main" id="{AAAF8DA3-0411-4AFF-AA1A-8795E9C2AF54}"/>
                </a:ext>
              </a:extLst>
            </p:cNvPr>
            <p:cNvSpPr/>
            <p:nvPr/>
          </p:nvSpPr>
          <p:spPr>
            <a:xfrm rot="207888">
              <a:off x="710357" y="1713277"/>
              <a:ext cx="3845583" cy="1569150"/>
            </a:xfrm>
            <a:prstGeom prst="cloud">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7E6658CC-0E88-4C8E-8FA3-E84625A7B1B0}"/>
                </a:ext>
              </a:extLst>
            </p:cNvPr>
            <p:cNvSpPr txBox="1"/>
            <p:nvPr/>
          </p:nvSpPr>
          <p:spPr>
            <a:xfrm>
              <a:off x="1444441" y="2039188"/>
              <a:ext cx="301804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nụ</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môi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hồng</a:t>
              </a:r>
              <a:endParaRPr kumimoji="0" lang="en-US" sz="1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B7813B78-0EE7-4E41-BB2E-7DCB23C0B1E9}"/>
              </a:ext>
            </a:extLst>
          </p:cNvPr>
          <p:cNvGrpSpPr/>
          <p:nvPr/>
        </p:nvGrpSpPr>
        <p:grpSpPr>
          <a:xfrm>
            <a:off x="6057493" y="1235200"/>
            <a:ext cx="4734877" cy="1702662"/>
            <a:chOff x="710224" y="1590862"/>
            <a:chExt cx="4734877" cy="1702662"/>
          </a:xfrm>
        </p:grpSpPr>
        <p:sp>
          <p:nvSpPr>
            <p:cNvPr id="17" name="Google Shape;1953;p40">
              <a:extLst>
                <a:ext uri="{FF2B5EF4-FFF2-40B4-BE49-F238E27FC236}">
                  <a16:creationId xmlns:a16="http://schemas.microsoft.com/office/drawing/2014/main" id="{6AC1B6B3-70EF-41B2-B723-79EA00E3DA21}"/>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Cloud 17">
              <a:extLst>
                <a:ext uri="{FF2B5EF4-FFF2-40B4-BE49-F238E27FC236}">
                  <a16:creationId xmlns:a16="http://schemas.microsoft.com/office/drawing/2014/main" id="{4527B595-5E77-481F-BA18-DA2807130343}"/>
                </a:ext>
              </a:extLst>
            </p:cNvPr>
            <p:cNvSpPr/>
            <p:nvPr/>
          </p:nvSpPr>
          <p:spPr>
            <a:xfrm rot="207888">
              <a:off x="710224" y="1717688"/>
              <a:ext cx="4212644" cy="1575836"/>
            </a:xfrm>
            <a:prstGeom prst="cloud">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94934CD7-D735-4744-ADBD-7AE13C49B737}"/>
                </a:ext>
              </a:extLst>
            </p:cNvPr>
            <p:cNvSpPr txBox="1"/>
            <p:nvPr/>
          </p:nvSpPr>
          <p:spPr>
            <a:xfrm>
              <a:off x="1585500" y="2101043"/>
              <a:ext cx="38596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nắng</a:t>
              </a:r>
              <a:r>
                <a:rPr kumimoji="0" lang="en-US" sz="40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vàng</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28C047E4-45F1-4A73-9D9A-09DA502951B9}"/>
              </a:ext>
            </a:extLst>
          </p:cNvPr>
          <p:cNvGrpSpPr/>
          <p:nvPr/>
        </p:nvGrpSpPr>
        <p:grpSpPr>
          <a:xfrm>
            <a:off x="1528506" y="3132998"/>
            <a:ext cx="4212644" cy="1407104"/>
            <a:chOff x="710224" y="1590862"/>
            <a:chExt cx="4212644" cy="1702662"/>
          </a:xfrm>
        </p:grpSpPr>
        <p:sp>
          <p:nvSpPr>
            <p:cNvPr id="21" name="Google Shape;1953;p40">
              <a:extLst>
                <a:ext uri="{FF2B5EF4-FFF2-40B4-BE49-F238E27FC236}">
                  <a16:creationId xmlns:a16="http://schemas.microsoft.com/office/drawing/2014/main" id="{6D4833EB-4FE9-491E-98F9-3D6FB541073E}"/>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Cloud 21">
              <a:extLst>
                <a:ext uri="{FF2B5EF4-FFF2-40B4-BE49-F238E27FC236}">
                  <a16:creationId xmlns:a16="http://schemas.microsoft.com/office/drawing/2014/main" id="{7BB8BE29-3934-4263-8673-6FF49352B780}"/>
                </a:ext>
              </a:extLst>
            </p:cNvPr>
            <p:cNvSpPr/>
            <p:nvPr/>
          </p:nvSpPr>
          <p:spPr>
            <a:xfrm rot="207888">
              <a:off x="710224" y="1717688"/>
              <a:ext cx="4212644" cy="1575836"/>
            </a:xfrm>
            <a:prstGeom prst="cloud">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038188ED-B148-4EAE-9F96-6A8D1CD2B025}"/>
                </a:ext>
              </a:extLst>
            </p:cNvPr>
            <p:cNvSpPr txBox="1"/>
            <p:nvPr/>
          </p:nvSpPr>
          <p:spPr>
            <a:xfrm>
              <a:off x="979445" y="2036083"/>
              <a:ext cx="3859601" cy="8565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lặng</a:t>
              </a:r>
              <a:r>
                <a:rPr kumimoji="0" lang="en-US" sz="40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chăm</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FA49A054-BF17-4896-AA01-BE57CEFCD67B}"/>
              </a:ext>
            </a:extLst>
          </p:cNvPr>
          <p:cNvGrpSpPr/>
          <p:nvPr/>
        </p:nvGrpSpPr>
        <p:grpSpPr>
          <a:xfrm>
            <a:off x="5985544" y="3082400"/>
            <a:ext cx="4747648" cy="1319479"/>
            <a:chOff x="424311" y="1590862"/>
            <a:chExt cx="4747648" cy="1701562"/>
          </a:xfrm>
        </p:grpSpPr>
        <p:sp>
          <p:nvSpPr>
            <p:cNvPr id="27" name="Google Shape;1953;p40">
              <a:extLst>
                <a:ext uri="{FF2B5EF4-FFF2-40B4-BE49-F238E27FC236}">
                  <a16:creationId xmlns:a16="http://schemas.microsoft.com/office/drawing/2014/main" id="{01646DAA-AD3D-4E9F-A8C4-AE943239E3FB}"/>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 name="Cloud 28">
              <a:extLst>
                <a:ext uri="{FF2B5EF4-FFF2-40B4-BE49-F238E27FC236}">
                  <a16:creationId xmlns:a16="http://schemas.microsoft.com/office/drawing/2014/main" id="{0189C3C1-120D-41CA-A731-43347D991F1B}"/>
                </a:ext>
              </a:extLst>
            </p:cNvPr>
            <p:cNvSpPr/>
            <p:nvPr/>
          </p:nvSpPr>
          <p:spPr>
            <a:xfrm rot="207888">
              <a:off x="424311" y="1732899"/>
              <a:ext cx="4747648" cy="1559525"/>
            </a:xfrm>
            <a:prstGeom prst="cloud">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705CD6D4-58C8-4F9E-9FC2-DB658999253C}"/>
                </a:ext>
              </a:extLst>
            </p:cNvPr>
            <p:cNvSpPr txBox="1"/>
            <p:nvPr/>
          </p:nvSpPr>
          <p:spPr>
            <a:xfrm>
              <a:off x="684393" y="1978419"/>
              <a:ext cx="4168100" cy="9128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nảy</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mầm</a:t>
              </a:r>
              <a:endParaRPr kumimoji="0" lang="en-US" sz="1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68254" y="4571999"/>
            <a:ext cx="12260254" cy="3108511"/>
          </a:xfrm>
          <a:prstGeom prst="rect">
            <a:avLst/>
          </a:prstGeom>
          <a:ln>
            <a:noFill/>
          </a:ln>
        </p:spPr>
      </p:pic>
      <p:pic>
        <p:nvPicPr>
          <p:cNvPr id="5" name="Picture 4">
            <a:extLst>
              <a:ext uri="{FF2B5EF4-FFF2-40B4-BE49-F238E27FC236}">
                <a16:creationId xmlns:a16="http://schemas.microsoft.com/office/drawing/2014/main" id="{5697AE71-E3F2-61A5-46F7-3CDF2012194C}"/>
              </a:ext>
            </a:extLst>
          </p:cNvPr>
          <p:cNvPicPr>
            <a:picLocks noChangeAspect="1"/>
          </p:cNvPicPr>
          <p:nvPr/>
        </p:nvPicPr>
        <p:blipFill>
          <a:blip r:embed="rId7"/>
          <a:stretch>
            <a:fillRect/>
          </a:stretch>
        </p:blipFill>
        <p:spPr>
          <a:xfrm>
            <a:off x="1650506" y="-232092"/>
            <a:ext cx="8657070" cy="2048434"/>
          </a:xfrm>
          <a:prstGeom prst="rect">
            <a:avLst/>
          </a:prstGeom>
        </p:spPr>
      </p:pic>
      <p:grpSp>
        <p:nvGrpSpPr>
          <p:cNvPr id="6" name="Group 5">
            <a:extLst>
              <a:ext uri="{FF2B5EF4-FFF2-40B4-BE49-F238E27FC236}">
                <a16:creationId xmlns:a16="http://schemas.microsoft.com/office/drawing/2014/main" id="{AC43BB53-267C-8761-DBAC-F39F936924AE}"/>
              </a:ext>
            </a:extLst>
          </p:cNvPr>
          <p:cNvGrpSpPr/>
          <p:nvPr/>
        </p:nvGrpSpPr>
        <p:grpSpPr>
          <a:xfrm>
            <a:off x="1360381" y="4730446"/>
            <a:ext cx="4747648" cy="1319479"/>
            <a:chOff x="424311" y="1590862"/>
            <a:chExt cx="4747648" cy="1701562"/>
          </a:xfrm>
        </p:grpSpPr>
        <p:sp>
          <p:nvSpPr>
            <p:cNvPr id="7" name="Google Shape;1953;p40">
              <a:extLst>
                <a:ext uri="{FF2B5EF4-FFF2-40B4-BE49-F238E27FC236}">
                  <a16:creationId xmlns:a16="http://schemas.microsoft.com/office/drawing/2014/main" id="{F81B809D-9F95-2F43-53C5-280D02FBF9D3}"/>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Cloud 9">
              <a:extLst>
                <a:ext uri="{FF2B5EF4-FFF2-40B4-BE49-F238E27FC236}">
                  <a16:creationId xmlns:a16="http://schemas.microsoft.com/office/drawing/2014/main" id="{D4B68C29-D06B-FAF5-585F-E24F610BB84A}"/>
                </a:ext>
              </a:extLst>
            </p:cNvPr>
            <p:cNvSpPr/>
            <p:nvPr/>
          </p:nvSpPr>
          <p:spPr>
            <a:xfrm rot="207888">
              <a:off x="424311" y="1732899"/>
              <a:ext cx="4747648" cy="1559525"/>
            </a:xfrm>
            <a:prstGeom prst="cloud">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DD4F70C5-3723-F6C4-BE07-CD2FF6024A5D}"/>
                </a:ext>
              </a:extLst>
            </p:cNvPr>
            <p:cNvSpPr txBox="1"/>
            <p:nvPr/>
          </p:nvSpPr>
          <p:spPr>
            <a:xfrm>
              <a:off x="833249" y="1909862"/>
              <a:ext cx="4168100" cy="9128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mbria" panose="02040503050406030204" pitchFamily="18" charset="0"/>
                  <a:ea typeface="Cambria" panose="02040503050406030204" pitchFamily="18" charset="0"/>
                </a:rPr>
                <a:t>ánh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ỏi</a:t>
              </a:r>
              <a:endParaRPr kumimoji="0" lang="en-US" sz="1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7F5F3A00-B209-162C-655F-8054A32E8DAD}"/>
              </a:ext>
            </a:extLst>
          </p:cNvPr>
          <p:cNvGrpSpPr/>
          <p:nvPr/>
        </p:nvGrpSpPr>
        <p:grpSpPr>
          <a:xfrm>
            <a:off x="6333940" y="4350539"/>
            <a:ext cx="4702979" cy="1702662"/>
            <a:chOff x="710224" y="1590862"/>
            <a:chExt cx="4702979" cy="1702662"/>
          </a:xfrm>
        </p:grpSpPr>
        <p:sp>
          <p:nvSpPr>
            <p:cNvPr id="25" name="Google Shape;1953;p40">
              <a:extLst>
                <a:ext uri="{FF2B5EF4-FFF2-40B4-BE49-F238E27FC236}">
                  <a16:creationId xmlns:a16="http://schemas.microsoft.com/office/drawing/2014/main" id="{AF2E003E-4872-BD3A-8A31-D9BA05FD5B1C}"/>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 name="Cloud 31">
              <a:extLst>
                <a:ext uri="{FF2B5EF4-FFF2-40B4-BE49-F238E27FC236}">
                  <a16:creationId xmlns:a16="http://schemas.microsoft.com/office/drawing/2014/main" id="{9489F833-8333-CB65-B753-C78347FDE71A}"/>
                </a:ext>
              </a:extLst>
            </p:cNvPr>
            <p:cNvSpPr/>
            <p:nvPr/>
          </p:nvSpPr>
          <p:spPr>
            <a:xfrm rot="207888">
              <a:off x="710224" y="1717688"/>
              <a:ext cx="4212644" cy="1575836"/>
            </a:xfrm>
            <a:prstGeom prst="cloud">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2E141B92-9E32-9281-2283-8A032650D295}"/>
                </a:ext>
              </a:extLst>
            </p:cNvPr>
            <p:cNvSpPr txBox="1"/>
            <p:nvPr/>
          </p:nvSpPr>
          <p:spPr>
            <a:xfrm>
              <a:off x="1553602" y="2101043"/>
              <a:ext cx="38596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ran </a:t>
              </a: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vách</a:t>
              </a:r>
              <a:r>
                <a:rPr kumimoji="0" lang="en-US" sz="40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đá</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3419020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626" y="18681"/>
            <a:ext cx="12192000" cy="6858000"/>
          </a:xfrm>
          <a:prstGeom prst="rect">
            <a:avLst/>
          </a:prstGeom>
        </p:spPr>
      </p:pic>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5">
            <a:extLst>
              <a:ext uri="{28A0092B-C50C-407E-A947-70E740481C1C}">
                <a14:useLocalDpi xmlns:a14="http://schemas.microsoft.com/office/drawing/2010/main" val="0"/>
              </a:ext>
            </a:extLst>
          </a:blip>
          <a:srcRect t="34709"/>
          <a:stretch/>
        </p:blipFill>
        <p:spPr>
          <a:xfrm>
            <a:off x="200626" y="2094313"/>
            <a:ext cx="12192000" cy="4855028"/>
          </a:xfrm>
          <a:prstGeom prst="rect">
            <a:avLst/>
          </a:prstGeom>
          <a:ln>
            <a:noFill/>
          </a:ln>
        </p:spPr>
      </p:pic>
      <p:sp>
        <p:nvSpPr>
          <p:cNvPr id="2" name="矩形: 圆角 1">
            <a:extLst>
              <a:ext uri="{FF2B5EF4-FFF2-40B4-BE49-F238E27FC236}">
                <a16:creationId xmlns:a16="http://schemas.microsoft.com/office/drawing/2014/main" id="{2A58A1DB-F59D-46D7-B80F-2F6FBF735CB1}"/>
              </a:ext>
            </a:extLst>
          </p:cNvPr>
          <p:cNvSpPr/>
          <p:nvPr/>
        </p:nvSpPr>
        <p:spPr>
          <a:xfrm>
            <a:off x="323207" y="245328"/>
            <a:ext cx="11304220" cy="6332118"/>
          </a:xfrm>
          <a:custGeom>
            <a:avLst/>
            <a:gdLst>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332118" fill="none" extrusionOk="0">
                <a:moveTo>
                  <a:pt x="0" y="0"/>
                </a:moveTo>
                <a:lnTo>
                  <a:pt x="0" y="0"/>
                </a:lnTo>
                <a:cubicBezTo>
                  <a:pt x="3398017" y="-120092"/>
                  <a:pt x="6263102" y="285102"/>
                  <a:pt x="11304220" y="0"/>
                </a:cubicBezTo>
                <a:lnTo>
                  <a:pt x="11304220" y="0"/>
                </a:lnTo>
                <a:cubicBezTo>
                  <a:pt x="11392213" y="804236"/>
                  <a:pt x="11625079" y="3860920"/>
                  <a:pt x="11304220" y="6332118"/>
                </a:cubicBezTo>
                <a:lnTo>
                  <a:pt x="11304220" y="6332118"/>
                </a:lnTo>
                <a:cubicBezTo>
                  <a:pt x="6300543" y="6307159"/>
                  <a:pt x="3465320" y="6405231"/>
                  <a:pt x="0" y="6332118"/>
                </a:cubicBezTo>
                <a:lnTo>
                  <a:pt x="0" y="6332118"/>
                </a:lnTo>
                <a:cubicBezTo>
                  <a:pt x="-270346" y="5580089"/>
                  <a:pt x="49315" y="2604741"/>
                  <a:pt x="0" y="0"/>
                </a:cubicBezTo>
                <a:close/>
              </a:path>
              <a:path w="11304220" h="6332118" stroke="0" extrusionOk="0">
                <a:moveTo>
                  <a:pt x="0" y="0"/>
                </a:moveTo>
                <a:lnTo>
                  <a:pt x="0" y="0"/>
                </a:lnTo>
                <a:cubicBezTo>
                  <a:pt x="2082733" y="-216554"/>
                  <a:pt x="6321062" y="532284"/>
                  <a:pt x="11304220" y="0"/>
                </a:cubicBezTo>
                <a:lnTo>
                  <a:pt x="11304220" y="0"/>
                </a:lnTo>
                <a:cubicBezTo>
                  <a:pt x="11394189" y="2862549"/>
                  <a:pt x="11059498" y="4500969"/>
                  <a:pt x="11304220" y="6332118"/>
                </a:cubicBezTo>
                <a:lnTo>
                  <a:pt x="11304220" y="6332118"/>
                </a:lnTo>
                <a:cubicBezTo>
                  <a:pt x="6687973" y="6431541"/>
                  <a:pt x="5242944" y="6693059"/>
                  <a:pt x="0" y="6332118"/>
                </a:cubicBezTo>
                <a:lnTo>
                  <a:pt x="0" y="6332118"/>
                </a:lnTo>
                <a:cubicBezTo>
                  <a:pt x="-315158" y="4146459"/>
                  <a:pt x="-8323" y="1093958"/>
                  <a:pt x="0" y="0"/>
                </a:cubicBezTo>
                <a:close/>
              </a:path>
              <a:path w="11304220" h="6332118" fill="none" stroke="0" extrusionOk="0">
                <a:moveTo>
                  <a:pt x="0" y="0"/>
                </a:moveTo>
                <a:lnTo>
                  <a:pt x="0" y="0"/>
                </a:lnTo>
                <a:cubicBezTo>
                  <a:pt x="3729607" y="-436402"/>
                  <a:pt x="6075256" y="42419"/>
                  <a:pt x="11304220" y="0"/>
                </a:cubicBezTo>
                <a:lnTo>
                  <a:pt x="11304220" y="0"/>
                </a:lnTo>
                <a:cubicBezTo>
                  <a:pt x="11388160" y="1141041"/>
                  <a:pt x="11330277" y="4176548"/>
                  <a:pt x="11304220" y="6332118"/>
                </a:cubicBezTo>
                <a:lnTo>
                  <a:pt x="11304220" y="6332118"/>
                </a:lnTo>
                <a:cubicBezTo>
                  <a:pt x="6590999" y="6360614"/>
                  <a:pt x="5160347" y="6436542"/>
                  <a:pt x="0" y="6332118"/>
                </a:cubicBezTo>
                <a:lnTo>
                  <a:pt x="0" y="6332118"/>
                </a:lnTo>
                <a:cubicBezTo>
                  <a:pt x="3473" y="5662342"/>
                  <a:pt x="181853" y="2404001"/>
                  <a:pt x="0" y="0"/>
                </a:cubicBezTo>
                <a:close/>
              </a:path>
            </a:pathLst>
          </a:custGeom>
          <a:solidFill>
            <a:schemeClr val="bg1"/>
          </a:solidFill>
          <a:ln w="28575">
            <a:solidFill>
              <a:schemeClr val="tx1"/>
            </a:solidFill>
            <a:extLst>
              <a:ext uri="{C807C97D-BFC1-408E-A445-0C87EB9F89A2}">
                <ask:lineSketchStyleProps xmlns="" xmlns:ask="http://schemas.microsoft.com/office/drawing/2018/sketchyshapes" sd="703110851">
                  <a:custGeom>
                    <a:avLst/>
                    <a:gdLst>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332118" fill="none" extrusionOk="0">
                        <a:moveTo>
                          <a:pt x="0" y="0"/>
                        </a:moveTo>
                        <a:lnTo>
                          <a:pt x="0" y="0"/>
                        </a:lnTo>
                        <a:cubicBezTo>
                          <a:pt x="3507532" y="-126796"/>
                          <a:pt x="6123492" y="-73671"/>
                          <a:pt x="11304220" y="0"/>
                        </a:cubicBezTo>
                        <a:lnTo>
                          <a:pt x="11304220" y="0"/>
                        </a:lnTo>
                        <a:cubicBezTo>
                          <a:pt x="11430192" y="807689"/>
                          <a:pt x="11167876" y="3673859"/>
                          <a:pt x="11304220" y="6332118"/>
                        </a:cubicBezTo>
                        <a:lnTo>
                          <a:pt x="11304220" y="6332118"/>
                        </a:lnTo>
                        <a:cubicBezTo>
                          <a:pt x="6300543" y="6307159"/>
                          <a:pt x="3465320" y="6405231"/>
                          <a:pt x="0" y="6332118"/>
                        </a:cubicBezTo>
                        <a:lnTo>
                          <a:pt x="0" y="6332118"/>
                        </a:lnTo>
                        <a:cubicBezTo>
                          <a:pt x="4539" y="5542981"/>
                          <a:pt x="65979" y="2526393"/>
                          <a:pt x="0" y="0"/>
                        </a:cubicBezTo>
                        <a:close/>
                      </a:path>
                      <a:path w="11304220" h="6332118" stroke="0" extrusionOk="0">
                        <a:moveTo>
                          <a:pt x="0" y="0"/>
                        </a:moveTo>
                        <a:lnTo>
                          <a:pt x="0" y="0"/>
                        </a:lnTo>
                        <a:cubicBezTo>
                          <a:pt x="2104676" y="-159798"/>
                          <a:pt x="5776547" y="169519"/>
                          <a:pt x="11304220" y="0"/>
                        </a:cubicBezTo>
                        <a:lnTo>
                          <a:pt x="11304220" y="0"/>
                        </a:lnTo>
                        <a:cubicBezTo>
                          <a:pt x="11356017" y="2868096"/>
                          <a:pt x="11299378" y="4647605"/>
                          <a:pt x="11304220" y="6332118"/>
                        </a:cubicBezTo>
                        <a:lnTo>
                          <a:pt x="11304220" y="6332118"/>
                        </a:lnTo>
                        <a:cubicBezTo>
                          <a:pt x="6590999" y="6360614"/>
                          <a:pt x="5160347" y="6436542"/>
                          <a:pt x="0" y="6332118"/>
                        </a:cubicBezTo>
                        <a:lnTo>
                          <a:pt x="0" y="6332118"/>
                        </a:lnTo>
                        <a:cubicBezTo>
                          <a:pt x="-163603" y="4061614"/>
                          <a:pt x="76112" y="107884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
        <p:nvSpPr>
          <p:cNvPr id="12" name="Google Shape;1953;p40">
            <a:extLst>
              <a:ext uri="{FF2B5EF4-FFF2-40B4-BE49-F238E27FC236}">
                <a16:creationId xmlns:a16="http://schemas.microsoft.com/office/drawing/2014/main" id="{53BFED18-2B33-4DA9-B1EB-556980DD3ACF}"/>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13" name="Google Shape;1954;p40">
            <a:extLst>
              <a:ext uri="{FF2B5EF4-FFF2-40B4-BE49-F238E27FC236}">
                <a16:creationId xmlns:a16="http://schemas.microsoft.com/office/drawing/2014/main" id="{0939831C-33A9-4DC7-91DD-23D16DF0CA7C}"/>
              </a:ext>
            </a:extLst>
          </p:cNvPr>
          <p:cNvSpPr/>
          <p:nvPr/>
        </p:nvSpPr>
        <p:spPr>
          <a:xfrm>
            <a:off x="6726063" y="404001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pic>
        <p:nvPicPr>
          <p:cNvPr id="9" name="Picture 8">
            <a:extLst>
              <a:ext uri="{FF2B5EF4-FFF2-40B4-BE49-F238E27FC236}">
                <a16:creationId xmlns:a16="http://schemas.microsoft.com/office/drawing/2014/main" id="{2E2EB71C-C4C4-476B-1CE1-0BE095CF8BF6}"/>
              </a:ext>
            </a:extLst>
          </p:cNvPr>
          <p:cNvPicPr>
            <a:picLocks noChangeAspect="1"/>
          </p:cNvPicPr>
          <p:nvPr/>
        </p:nvPicPr>
        <p:blipFill>
          <a:blip r:embed="rId6"/>
          <a:stretch>
            <a:fillRect/>
          </a:stretch>
        </p:blipFill>
        <p:spPr>
          <a:xfrm>
            <a:off x="7868093" y="4378203"/>
            <a:ext cx="3716468" cy="2173978"/>
          </a:xfrm>
          <a:prstGeom prst="rect">
            <a:avLst/>
          </a:prstGeom>
        </p:spPr>
      </p:pic>
      <p:sp>
        <p:nvSpPr>
          <p:cNvPr id="10" name="Text Box 4">
            <a:extLst>
              <a:ext uri="{FF2B5EF4-FFF2-40B4-BE49-F238E27FC236}">
                <a16:creationId xmlns:a16="http://schemas.microsoft.com/office/drawing/2014/main" id="{A11E33EC-B0B3-E596-2844-DA5AEBC336E1}"/>
              </a:ext>
            </a:extLst>
          </p:cNvPr>
          <p:cNvSpPr txBox="1">
            <a:spLocks noChangeArrowheads="1"/>
          </p:cNvSpPr>
          <p:nvPr/>
        </p:nvSpPr>
        <p:spPr bwMode="auto">
          <a:xfrm>
            <a:off x="500729" y="1043303"/>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Mắt sáng, nhìn lên bảng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Lớp mươi nụ môi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Đôi tay cô cụp mở</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Báo tưng bừng thanh âm.</a:t>
            </a:r>
          </a:p>
        </p:txBody>
      </p:sp>
      <p:sp>
        <p:nvSpPr>
          <p:cNvPr id="11" name="Text Box 4">
            <a:extLst>
              <a:ext uri="{FF2B5EF4-FFF2-40B4-BE49-F238E27FC236}">
                <a16:creationId xmlns:a16="http://schemas.microsoft.com/office/drawing/2014/main" id="{F97D2D66-E0C5-508F-DE09-41EBC4AD393B}"/>
              </a:ext>
            </a:extLst>
          </p:cNvPr>
          <p:cNvSpPr txBox="1">
            <a:spLocks noChangeArrowheads="1"/>
          </p:cNvSpPr>
          <p:nvPr/>
        </p:nvSpPr>
        <p:spPr bwMode="auto">
          <a:xfrm>
            <a:off x="545334" y="2805195"/>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Cánh sẻ vụt qua song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Hót nắng vàng ánh ỏi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Các bé vẫn lặng chăm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Nhìn theo cô mấp máy.</a:t>
            </a:r>
          </a:p>
        </p:txBody>
      </p:sp>
      <p:sp>
        <p:nvSpPr>
          <p:cNvPr id="15" name="Text Box 4">
            <a:extLst>
              <a:ext uri="{FF2B5EF4-FFF2-40B4-BE49-F238E27FC236}">
                <a16:creationId xmlns:a16="http://schemas.microsoft.com/office/drawing/2014/main" id="{D77FAC05-AAE5-7304-7C24-0762DBB5C809}"/>
              </a:ext>
            </a:extLst>
          </p:cNvPr>
          <p:cNvSpPr txBox="1">
            <a:spLocks noChangeArrowheads="1"/>
          </p:cNvSpPr>
          <p:nvPr/>
        </p:nvSpPr>
        <p:spPr bwMode="auto">
          <a:xfrm>
            <a:off x="578788" y="4511332"/>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Sau ngón tay cô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Là tiếng hạt nảy mầm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Tiếng lá động trong vườn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Tiếng sớm mai mẹ gọi.</a:t>
            </a:r>
          </a:p>
        </p:txBody>
      </p:sp>
      <p:sp>
        <p:nvSpPr>
          <p:cNvPr id="18" name="Text Box 4">
            <a:extLst>
              <a:ext uri="{FF2B5EF4-FFF2-40B4-BE49-F238E27FC236}">
                <a16:creationId xmlns:a16="http://schemas.microsoft.com/office/drawing/2014/main" id="{A1D1CFA9-E780-2CF9-E2AE-5D421E0CF27B}"/>
              </a:ext>
            </a:extLst>
          </p:cNvPr>
          <p:cNvSpPr txBox="1">
            <a:spLocks noChangeArrowheads="1"/>
          </p:cNvSpPr>
          <p:nvPr/>
        </p:nvSpPr>
        <p:spPr bwMode="auto">
          <a:xfrm>
            <a:off x="4699440" y="1006233"/>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Tiếng cuộc đời sâu vợi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Con tàu biển buông neo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Ngôi sao mọc rừng chiều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Vỏ ngựa ran vách đá.</a:t>
            </a:r>
          </a:p>
        </p:txBody>
      </p:sp>
      <p:sp>
        <p:nvSpPr>
          <p:cNvPr id="19" name="Text Box 4">
            <a:extLst>
              <a:ext uri="{FF2B5EF4-FFF2-40B4-BE49-F238E27FC236}">
                <a16:creationId xmlns:a16="http://schemas.microsoft.com/office/drawing/2014/main" id="{4D2AA5DC-64AE-9343-2BA5-9A712A4DEFFA}"/>
              </a:ext>
            </a:extLst>
          </p:cNvPr>
          <p:cNvSpPr txBox="1">
            <a:spLocks noChangeArrowheads="1"/>
          </p:cNvSpPr>
          <p:nvPr/>
        </p:nvSpPr>
        <p:spPr bwMode="auto">
          <a:xfrm>
            <a:off x="4674727" y="2847390"/>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Bao nghĩ suy vất vả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mắt người lo toan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Để từng âm có nghĩa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Bật lên từ môi em.</a:t>
            </a:r>
          </a:p>
        </p:txBody>
      </p:sp>
      <p:sp>
        <p:nvSpPr>
          <p:cNvPr id="20" name="Text Box 4">
            <a:extLst>
              <a:ext uri="{FF2B5EF4-FFF2-40B4-BE49-F238E27FC236}">
                <a16:creationId xmlns:a16="http://schemas.microsoft.com/office/drawing/2014/main" id="{60583303-A68E-801B-EE03-C46F5C626B88}"/>
              </a:ext>
            </a:extLst>
          </p:cNvPr>
          <p:cNvSpPr txBox="1">
            <a:spLocks noChangeArrowheads="1"/>
          </p:cNvSpPr>
          <p:nvPr/>
        </p:nvSpPr>
        <p:spPr bwMode="auto">
          <a:xfrm>
            <a:off x="4674727" y="4676190"/>
            <a:ext cx="4273198" cy="1938992"/>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Nghe cánh vỗ chim non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Trước diệu kì tiếng hót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Giữa hồn nhiên lớp học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Ai nụ cười rưng rưng.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(Tô Hà)</a:t>
            </a:r>
          </a:p>
        </p:txBody>
      </p:sp>
      <p:pic>
        <p:nvPicPr>
          <p:cNvPr id="5" name="Picture 4">
            <a:extLst>
              <a:ext uri="{FF2B5EF4-FFF2-40B4-BE49-F238E27FC236}">
                <a16:creationId xmlns:a16="http://schemas.microsoft.com/office/drawing/2014/main" id="{5FCEC2BE-C94A-5F98-AC1E-93AE129C82CD}"/>
              </a:ext>
            </a:extLst>
          </p:cNvPr>
          <p:cNvPicPr>
            <a:picLocks noChangeAspect="1"/>
          </p:cNvPicPr>
          <p:nvPr/>
        </p:nvPicPr>
        <p:blipFill>
          <a:blip r:embed="rId7"/>
          <a:stretch>
            <a:fillRect/>
          </a:stretch>
        </p:blipFill>
        <p:spPr>
          <a:xfrm>
            <a:off x="851682" y="-280500"/>
            <a:ext cx="9467909" cy="1932599"/>
          </a:xfrm>
          <a:prstGeom prst="rect">
            <a:avLst/>
          </a:prstGeom>
        </p:spPr>
      </p:pic>
      <p:sp>
        <p:nvSpPr>
          <p:cNvPr id="6" name="TextBox 5">
            <a:extLst>
              <a:ext uri="{FF2B5EF4-FFF2-40B4-BE49-F238E27FC236}">
                <a16:creationId xmlns:a16="http://schemas.microsoft.com/office/drawing/2014/main" id="{977D9ABA-039B-BBF2-C96A-D4C0A6AE33B3}"/>
              </a:ext>
            </a:extLst>
          </p:cNvPr>
          <p:cNvSpPr txBox="1"/>
          <p:nvPr/>
        </p:nvSpPr>
        <p:spPr>
          <a:xfrm>
            <a:off x="1073889" y="2137144"/>
            <a:ext cx="2700670" cy="461665"/>
          </a:xfrm>
          <a:prstGeom prst="rect">
            <a:avLst/>
          </a:prstGeom>
          <a:noFill/>
        </p:spPr>
        <p:txBody>
          <a:bodyPr wrap="square" rtlCol="0">
            <a:spAutoFit/>
          </a:bodyPr>
          <a:lstStyle/>
          <a:p>
            <a:r>
              <a:rPr lang="en-US" sz="2400" dirty="0" err="1">
                <a:solidFill>
                  <a:srgbClr val="FF0000"/>
                </a:solidFill>
                <a:latin typeface="Cambria" panose="02040503050406030204" pitchFamily="18" charset="0"/>
                <a:ea typeface="Cambria" panose="02040503050406030204" pitchFamily="18" charset="0"/>
              </a:rPr>
              <a:t>tưng</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bừng</a:t>
            </a:r>
            <a:endParaRPr lang="en-US" sz="2400"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5EF6B71A-02C7-9F5C-352E-4872E77BF14D}"/>
              </a:ext>
            </a:extLst>
          </p:cNvPr>
          <p:cNvSpPr txBox="1"/>
          <p:nvPr/>
        </p:nvSpPr>
        <p:spPr>
          <a:xfrm>
            <a:off x="1626783" y="2806996"/>
            <a:ext cx="2700670" cy="461665"/>
          </a:xfrm>
          <a:prstGeom prst="rect">
            <a:avLst/>
          </a:prstGeom>
          <a:noFill/>
        </p:spPr>
        <p:txBody>
          <a:bodyPr wrap="square" rtlCol="0">
            <a:spAutoFit/>
          </a:bodyPr>
          <a:lstStyle/>
          <a:p>
            <a:r>
              <a:rPr lang="en-US" sz="2400">
                <a:solidFill>
                  <a:srgbClr val="FF0000"/>
                </a:solidFill>
                <a:latin typeface="Cambria" panose="02040503050406030204" pitchFamily="18" charset="0"/>
                <a:ea typeface="Cambria" panose="02040503050406030204" pitchFamily="18" charset="0"/>
              </a:rPr>
              <a:t>vụt qua song</a:t>
            </a:r>
            <a:endParaRPr lang="en-US" sz="24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F1663589-AE79-156B-CA8E-E1E5271BE35B}"/>
              </a:ext>
            </a:extLst>
          </p:cNvPr>
          <p:cNvSpPr txBox="1"/>
          <p:nvPr/>
        </p:nvSpPr>
        <p:spPr>
          <a:xfrm>
            <a:off x="2477387" y="3168503"/>
            <a:ext cx="2700670" cy="461665"/>
          </a:xfrm>
          <a:prstGeom prst="rect">
            <a:avLst/>
          </a:prstGeom>
          <a:noFill/>
        </p:spPr>
        <p:txBody>
          <a:bodyPr wrap="square" rtlCol="0">
            <a:spAutoFit/>
          </a:bodyPr>
          <a:lstStyle/>
          <a:p>
            <a:r>
              <a:rPr lang="en-US" sz="2400" dirty="0" err="1">
                <a:solidFill>
                  <a:srgbClr val="FF0000"/>
                </a:solidFill>
                <a:latin typeface="Cambria" panose="02040503050406030204" pitchFamily="18" charset="0"/>
                <a:ea typeface="Cambria" panose="02040503050406030204" pitchFamily="18" charset="0"/>
              </a:rPr>
              <a:t>ánh</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ỏi</a:t>
            </a:r>
            <a:endParaRPr lang="en-US" sz="2400" dirty="0">
              <a:solidFill>
                <a:srgbClr val="FF000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0E4786BE-1813-F3DD-6788-99969E9F1FC1}"/>
              </a:ext>
            </a:extLst>
          </p:cNvPr>
          <p:cNvSpPr txBox="1"/>
          <p:nvPr/>
        </p:nvSpPr>
        <p:spPr>
          <a:xfrm>
            <a:off x="6347638" y="2105248"/>
            <a:ext cx="2700670" cy="461665"/>
          </a:xfrm>
          <a:prstGeom prst="rect">
            <a:avLst/>
          </a:prstGeom>
          <a:noFill/>
        </p:spPr>
        <p:txBody>
          <a:bodyPr wrap="square" rtlCol="0">
            <a:spAutoFit/>
          </a:bodyPr>
          <a:lstStyle/>
          <a:p>
            <a:r>
              <a:rPr lang="en-US" sz="2400" dirty="0" err="1">
                <a:solidFill>
                  <a:srgbClr val="FF0000"/>
                </a:solidFill>
                <a:latin typeface="Cambria" panose="02040503050406030204" pitchFamily="18" charset="0"/>
                <a:ea typeface="Cambria" panose="02040503050406030204" pitchFamily="18" charset="0"/>
              </a:rPr>
              <a:t>vách</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đá</a:t>
            </a:r>
            <a:r>
              <a:rPr lang="en-US" sz="2400" dirty="0">
                <a:solidFill>
                  <a:srgbClr val="FF0000"/>
                </a:solidFill>
                <a:latin typeface="Cambria" panose="02040503050406030204" pitchFamily="18" charset="0"/>
                <a:ea typeface="Cambria" panose="02040503050406030204" pitchFamily="18" charset="0"/>
              </a:rPr>
              <a:t>.</a:t>
            </a:r>
          </a:p>
        </p:txBody>
      </p:sp>
      <p:sp>
        <p:nvSpPr>
          <p:cNvPr id="17" name="TextBox 16">
            <a:extLst>
              <a:ext uri="{FF2B5EF4-FFF2-40B4-BE49-F238E27FC236}">
                <a16:creationId xmlns:a16="http://schemas.microsoft.com/office/drawing/2014/main" id="{3A79D6A8-64FF-D806-5D4C-7CCFEB9BAAAE}"/>
              </a:ext>
            </a:extLst>
          </p:cNvPr>
          <p:cNvSpPr txBox="1"/>
          <p:nvPr/>
        </p:nvSpPr>
        <p:spPr>
          <a:xfrm>
            <a:off x="6932429" y="3221666"/>
            <a:ext cx="2700670"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lo </a:t>
            </a:r>
            <a:r>
              <a:rPr lang="en-US" sz="2400" dirty="0" err="1">
                <a:solidFill>
                  <a:srgbClr val="FF0000"/>
                </a:solidFill>
                <a:latin typeface="Cambria" panose="02040503050406030204" pitchFamily="18" charset="0"/>
                <a:ea typeface="Cambria" panose="02040503050406030204" pitchFamily="18" charset="0"/>
              </a:rPr>
              <a:t>toan</a:t>
            </a:r>
            <a:endParaRPr lang="en-US" sz="2400" dirty="0">
              <a:solidFill>
                <a:srgbClr val="FF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52326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782"/>
            <a:ext cx="12192000" cy="6858000"/>
          </a:xfrm>
          <a:prstGeom prst="rect">
            <a:avLst/>
          </a:prstGeom>
        </p:spPr>
      </p:pic>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5">
            <a:extLst>
              <a:ext uri="{28A0092B-C50C-407E-A947-70E740481C1C}">
                <a14:useLocalDpi xmlns:a14="http://schemas.microsoft.com/office/drawing/2010/main" val="0"/>
              </a:ext>
            </a:extLst>
          </a:blip>
          <a:srcRect t="34709"/>
          <a:stretch/>
        </p:blipFill>
        <p:spPr>
          <a:xfrm>
            <a:off x="-125710" y="2493310"/>
            <a:ext cx="12260254" cy="4882208"/>
          </a:xfrm>
          <a:prstGeom prst="rect">
            <a:avLst/>
          </a:prstGeom>
          <a:ln>
            <a:noFill/>
          </a:ln>
        </p:spPr>
      </p:pic>
      <p:grpSp>
        <p:nvGrpSpPr>
          <p:cNvPr id="4" name="Group 3">
            <a:extLst>
              <a:ext uri="{FF2B5EF4-FFF2-40B4-BE49-F238E27FC236}">
                <a16:creationId xmlns:a16="http://schemas.microsoft.com/office/drawing/2014/main" id="{AA0374D3-6820-4C54-960D-AC3FC81868DA}"/>
              </a:ext>
            </a:extLst>
          </p:cNvPr>
          <p:cNvGrpSpPr/>
          <p:nvPr/>
        </p:nvGrpSpPr>
        <p:grpSpPr>
          <a:xfrm>
            <a:off x="459541" y="1091202"/>
            <a:ext cx="6663683" cy="2586736"/>
            <a:chOff x="3446672" y="1278682"/>
            <a:chExt cx="6663683" cy="2586736"/>
          </a:xfrm>
        </p:grpSpPr>
        <p:sp>
          <p:nvSpPr>
            <p:cNvPr id="25" name="Rectangle: Diagonal Corners Rounded 24">
              <a:extLst>
                <a:ext uri="{FF2B5EF4-FFF2-40B4-BE49-F238E27FC236}">
                  <a16:creationId xmlns:a16="http://schemas.microsoft.com/office/drawing/2014/main" id="{DCE044C3-94CC-4094-9256-60CBFDE54B40}"/>
                </a:ext>
              </a:extLst>
            </p:cNvPr>
            <p:cNvSpPr/>
            <p:nvPr/>
          </p:nvSpPr>
          <p:spPr>
            <a:xfrm>
              <a:off x="3446672" y="1899138"/>
              <a:ext cx="6663683" cy="1966280"/>
            </a:xfrm>
            <a:prstGeom prst="round2DiagRect">
              <a:avLst>
                <a:gd name="adj1" fmla="val 16667"/>
                <a:gd name="adj2" fmla="val 0"/>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Calibri" panose="020F0502020204030204" pitchFamily="34" charset="0"/>
                <a:ea typeface="思源黑体 CN Medium"/>
                <a:cs typeface="Calibri" panose="020F0502020204030204" pitchFamily="34" charset="0"/>
                <a:sym typeface="Arial"/>
              </a:endParaRPr>
            </a:p>
          </p:txBody>
        </p:sp>
        <p:pic>
          <p:nvPicPr>
            <p:cNvPr id="26" name="Hình ảnh 44" descr="Ảnh có chứa đồng hồ, tối&#10;&#10;Mô tả được tạo tự động">
              <a:extLst>
                <a:ext uri="{FF2B5EF4-FFF2-40B4-BE49-F238E27FC236}">
                  <a16:creationId xmlns:a16="http://schemas.microsoft.com/office/drawing/2014/main" id="{01D1629B-F020-4086-8BEA-699B717318EC}"/>
                </a:ext>
              </a:extLst>
            </p:cNvPr>
            <p:cNvPicPr>
              <a:picLocks noChangeAspect="1"/>
            </p:cNvPicPr>
            <p:nvPr/>
          </p:nvPicPr>
          <p:blipFill rotWithShape="1">
            <a:blip r:embed="rId6"/>
            <a:srcRect t="27390" r="49735" b="25821"/>
            <a:stretch/>
          </p:blipFill>
          <p:spPr>
            <a:xfrm>
              <a:off x="3610418" y="2390010"/>
              <a:ext cx="446729" cy="364423"/>
            </a:xfrm>
            <a:prstGeom prst="rect">
              <a:avLst/>
            </a:prstGeom>
          </p:spPr>
        </p:pic>
        <p:pic>
          <p:nvPicPr>
            <p:cNvPr id="27" name="Hình ảnh 44" descr="Ảnh có chứa đồng hồ, tối&#10;&#10;Mô tả được tạo tự động">
              <a:extLst>
                <a:ext uri="{FF2B5EF4-FFF2-40B4-BE49-F238E27FC236}">
                  <a16:creationId xmlns:a16="http://schemas.microsoft.com/office/drawing/2014/main" id="{00915E92-5E13-4EF1-A63D-FA7631BD6DE8}"/>
                </a:ext>
              </a:extLst>
            </p:cNvPr>
            <p:cNvPicPr>
              <a:picLocks noChangeAspect="1"/>
            </p:cNvPicPr>
            <p:nvPr/>
          </p:nvPicPr>
          <p:blipFill rotWithShape="1">
            <a:blip r:embed="rId6"/>
            <a:srcRect t="27390" r="49735" b="25821"/>
            <a:stretch/>
          </p:blipFill>
          <p:spPr>
            <a:xfrm>
              <a:off x="3592229" y="3072359"/>
              <a:ext cx="446729" cy="364423"/>
            </a:xfrm>
            <a:prstGeom prst="rect">
              <a:avLst/>
            </a:prstGeom>
          </p:spPr>
        </p:pic>
        <p:sp>
          <p:nvSpPr>
            <p:cNvPr id="31" name="Rectangle 30">
              <a:extLst>
                <a:ext uri="{FF2B5EF4-FFF2-40B4-BE49-F238E27FC236}">
                  <a16:creationId xmlns:a16="http://schemas.microsoft.com/office/drawing/2014/main" id="{064491DB-270A-4165-82EF-4EBC98BC80B1}"/>
                </a:ext>
              </a:extLst>
            </p:cNvPr>
            <p:cNvSpPr/>
            <p:nvPr/>
          </p:nvSpPr>
          <p:spPr>
            <a:xfrm>
              <a:off x="3988492" y="2310677"/>
              <a:ext cx="5347939"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3D7D40"/>
                  </a:solidFill>
                  <a:effectLst/>
                  <a:uLnTx/>
                  <a:uFillTx/>
                  <a:latin typeface="Calibri" panose="020F0502020204030204" pitchFamily="34" charset="0"/>
                  <a:ea typeface="思源黑体 CN Medium"/>
                  <a:cs typeface="Calibri" panose="020F0502020204030204" pitchFamily="34" charset="0"/>
                  <a:sym typeface="Arial"/>
                </a:rPr>
                <a:t>Phân công đọc </a:t>
              </a:r>
              <a:r>
                <a:rPr kumimoji="0" lang="en-US" sz="3600" b="1" i="0" u="none" strike="noStrike" kern="0" cap="none" spc="0" normalizeH="0" baseline="0" noProof="0" dirty="0" err="1">
                  <a:ln>
                    <a:noFill/>
                  </a:ln>
                  <a:solidFill>
                    <a:srgbClr val="3D7D40"/>
                  </a:solidFill>
                  <a:effectLst/>
                  <a:uLnTx/>
                  <a:uFillTx/>
                  <a:latin typeface="Calibri" panose="020F0502020204030204" pitchFamily="34" charset="0"/>
                  <a:ea typeface="思源黑体 CN Medium"/>
                  <a:cs typeface="Calibri" panose="020F0502020204030204" pitchFamily="34" charset="0"/>
                  <a:sym typeface="Arial"/>
                </a:rPr>
                <a:t>trong</a:t>
              </a:r>
              <a:r>
                <a:rPr kumimoji="0" lang="en-US" sz="3600" b="1" i="0" u="none" strike="noStrike" kern="0" cap="none" spc="0" normalizeH="0" baseline="0" noProof="0" dirty="0">
                  <a:ln>
                    <a:noFill/>
                  </a:ln>
                  <a:solidFill>
                    <a:srgbClr val="3D7D40"/>
                  </a:solidFill>
                  <a:effectLst/>
                  <a:uLnTx/>
                  <a:uFillTx/>
                  <a:latin typeface="Calibri" panose="020F0502020204030204" pitchFamily="34" charset="0"/>
                  <a:ea typeface="思源黑体 CN Medium"/>
                  <a:cs typeface="Calibri" panose="020F0502020204030204" pitchFamily="34" charset="0"/>
                  <a:sym typeface="Arial"/>
                </a:rPr>
                <a:t> </a:t>
              </a:r>
              <a:r>
                <a:rPr kumimoji="0" lang="en-US" sz="3600" b="1" i="0" u="none" strike="noStrike" kern="0" cap="none" spc="0" normalizeH="0" baseline="0" noProof="0" dirty="0" err="1">
                  <a:ln>
                    <a:noFill/>
                  </a:ln>
                  <a:solidFill>
                    <a:srgbClr val="3D7D40"/>
                  </a:solidFill>
                  <a:effectLst/>
                  <a:uLnTx/>
                  <a:uFillTx/>
                  <a:latin typeface="Calibri" panose="020F0502020204030204" pitchFamily="34" charset="0"/>
                  <a:ea typeface="思源黑体 CN Medium"/>
                  <a:cs typeface="Calibri" panose="020F0502020204030204" pitchFamily="34" charset="0"/>
                  <a:sym typeface="Arial"/>
                </a:rPr>
                <a:t>nhóm</a:t>
              </a:r>
              <a:endParaRPr kumimoji="0" lang="en-US" sz="3600" b="1" i="0" u="none" strike="noStrike" kern="0" cap="none" spc="0" normalizeH="0" baseline="0" noProof="0" dirty="0">
                <a:ln>
                  <a:noFill/>
                </a:ln>
                <a:solidFill>
                  <a:srgbClr val="3D7D40"/>
                </a:solidFill>
                <a:effectLst/>
                <a:uLnTx/>
                <a:uFillTx/>
                <a:latin typeface="Calibri" panose="020F0502020204030204" pitchFamily="34" charset="0"/>
                <a:ea typeface="思源黑体 CN Medium"/>
                <a:cs typeface="Calibri" panose="020F0502020204030204" pitchFamily="34" charset="0"/>
                <a:sym typeface="Arial"/>
              </a:endParaRPr>
            </a:p>
          </p:txBody>
        </p:sp>
        <p:sp>
          <p:nvSpPr>
            <p:cNvPr id="32" name="Rectangle 31">
              <a:extLst>
                <a:ext uri="{FF2B5EF4-FFF2-40B4-BE49-F238E27FC236}">
                  <a16:creationId xmlns:a16="http://schemas.microsoft.com/office/drawing/2014/main" id="{3F6D79CC-A8AF-4085-8BE6-D12969316DA6}"/>
                </a:ext>
              </a:extLst>
            </p:cNvPr>
            <p:cNvSpPr/>
            <p:nvPr/>
          </p:nvSpPr>
          <p:spPr>
            <a:xfrm>
              <a:off x="4038958" y="2886305"/>
              <a:ext cx="513954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0066FF"/>
                  </a:solidFill>
                  <a:effectLst/>
                  <a:uLnTx/>
                  <a:uFillTx/>
                  <a:latin typeface="Calibri" panose="020F0502020204030204" pitchFamily="34" charset="0"/>
                  <a:ea typeface="思源黑体 CN Medium"/>
                  <a:cs typeface="Calibri" panose="020F0502020204030204" pitchFamily="34" charset="0"/>
                  <a:sym typeface="Arial"/>
                </a:rPr>
                <a:t>Tất cả th</a:t>
              </a:r>
              <a:r>
                <a:rPr kumimoji="0" lang="en-US" sz="3600" b="1" i="0" u="none" strike="noStrike" kern="0" cap="none" spc="0" normalizeH="0" baseline="0" noProof="0" dirty="0">
                  <a:ln>
                    <a:noFill/>
                  </a:ln>
                  <a:solidFill>
                    <a:srgbClr val="0066FF"/>
                  </a:solidFill>
                  <a:effectLst/>
                  <a:uLnTx/>
                  <a:uFillTx/>
                  <a:latin typeface="Calibri" panose="020F0502020204030204" pitchFamily="34" charset="0"/>
                  <a:ea typeface="思源黑体 CN Medium"/>
                  <a:cs typeface="Calibri" panose="020F0502020204030204" pitchFamily="34" charset="0"/>
                  <a:sym typeface="Arial"/>
                </a:rPr>
                <a:t>à</a:t>
              </a:r>
              <a:r>
                <a:rPr kumimoji="0" lang="vi-VN" sz="3600" b="1" i="0" u="none" strike="noStrike" kern="0" cap="none" spc="0" normalizeH="0" baseline="0" noProof="0" dirty="0">
                  <a:ln>
                    <a:noFill/>
                  </a:ln>
                  <a:solidFill>
                    <a:srgbClr val="0066FF"/>
                  </a:solidFill>
                  <a:effectLst/>
                  <a:uLnTx/>
                  <a:uFillTx/>
                  <a:latin typeface="Calibri" panose="020F0502020204030204" pitchFamily="34" charset="0"/>
                  <a:ea typeface="思源黑体 CN Medium"/>
                  <a:cs typeface="Calibri" panose="020F0502020204030204" pitchFamily="34" charset="0"/>
                  <a:sym typeface="Arial"/>
                </a:rPr>
                <a:t>nh viên đều đọc</a:t>
              </a:r>
              <a:endParaRPr kumimoji="0" lang="en-US" sz="3600" b="1" i="0" u="none" strike="noStrike" kern="0" cap="none" spc="0" normalizeH="0" baseline="0" noProof="0" dirty="0">
                <a:ln>
                  <a:noFill/>
                </a:ln>
                <a:solidFill>
                  <a:srgbClr val="0066FF"/>
                </a:solidFill>
                <a:effectLst/>
                <a:uLnTx/>
                <a:uFillTx/>
                <a:latin typeface="Calibri" panose="020F0502020204030204" pitchFamily="34" charset="0"/>
                <a:ea typeface="思源黑体 CN Medium"/>
                <a:cs typeface="Calibri" panose="020F0502020204030204" pitchFamily="34" charset="0"/>
                <a:sym typeface="Arial"/>
              </a:endParaRPr>
            </a:p>
          </p:txBody>
        </p:sp>
        <p:sp>
          <p:nvSpPr>
            <p:cNvPr id="47" name="Rectangle 46">
              <a:extLst>
                <a:ext uri="{FF2B5EF4-FFF2-40B4-BE49-F238E27FC236}">
                  <a16:creationId xmlns:a16="http://schemas.microsoft.com/office/drawing/2014/main" id="{0364A630-B4EE-4612-AC49-B689AD11821D}"/>
                </a:ext>
              </a:extLst>
            </p:cNvPr>
            <p:cNvSpPr/>
            <p:nvPr/>
          </p:nvSpPr>
          <p:spPr>
            <a:xfrm>
              <a:off x="7272504" y="2205223"/>
              <a:ext cx="184731"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66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libri" panose="020F0502020204030204" pitchFamily="34" charset="0"/>
                <a:ea typeface="思源黑体 CN Medium"/>
                <a:cs typeface="Calibri" panose="020F0502020204030204" pitchFamily="34" charset="0"/>
                <a:sym typeface="Arial"/>
              </a:endParaRPr>
            </a:p>
          </p:txBody>
        </p:sp>
        <p:sp>
          <p:nvSpPr>
            <p:cNvPr id="48" name="Rectangle 47">
              <a:extLst>
                <a:ext uri="{FF2B5EF4-FFF2-40B4-BE49-F238E27FC236}">
                  <a16:creationId xmlns:a16="http://schemas.microsoft.com/office/drawing/2014/main" id="{871B6537-E7F4-42E8-B050-320BEADC44A1}"/>
                </a:ext>
              </a:extLst>
            </p:cNvPr>
            <p:cNvSpPr/>
            <p:nvPr/>
          </p:nvSpPr>
          <p:spPr>
            <a:xfrm>
              <a:off x="7272504" y="2205223"/>
              <a:ext cx="184731"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66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libri" panose="020F0502020204030204" pitchFamily="34" charset="0"/>
                <a:ea typeface="思源黑体 CN Medium"/>
                <a:cs typeface="Calibri" panose="020F0502020204030204" pitchFamily="34" charset="0"/>
                <a:sym typeface="Arial"/>
              </a:endParaRPr>
            </a:p>
          </p:txBody>
        </p:sp>
        <p:grpSp>
          <p:nvGrpSpPr>
            <p:cNvPr id="3" name="Group 2">
              <a:extLst>
                <a:ext uri="{FF2B5EF4-FFF2-40B4-BE49-F238E27FC236}">
                  <a16:creationId xmlns:a16="http://schemas.microsoft.com/office/drawing/2014/main" id="{BCFDF507-035C-4F27-8C50-3A3B5A9501A8}"/>
                </a:ext>
              </a:extLst>
            </p:cNvPr>
            <p:cNvGrpSpPr/>
            <p:nvPr/>
          </p:nvGrpSpPr>
          <p:grpSpPr>
            <a:xfrm>
              <a:off x="4648020" y="1278682"/>
              <a:ext cx="3442905" cy="1356240"/>
              <a:chOff x="4648020" y="1278682"/>
              <a:chExt cx="3442905" cy="1356240"/>
            </a:xfrm>
          </p:grpSpPr>
          <p:sp>
            <p:nvSpPr>
              <p:cNvPr id="49" name="Rectangle 48">
                <a:extLst>
                  <a:ext uri="{FF2B5EF4-FFF2-40B4-BE49-F238E27FC236}">
                    <a16:creationId xmlns:a16="http://schemas.microsoft.com/office/drawing/2014/main" id="{30B0A43A-575C-47AA-8DDB-E564B2AD7A90}"/>
                  </a:ext>
                </a:extLst>
              </p:cNvPr>
              <p:cNvSpPr/>
              <p:nvPr/>
            </p:nvSpPr>
            <p:spPr>
              <a:xfrm>
                <a:off x="4660178" y="1311483"/>
                <a:ext cx="3430747"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Yêu</a:t>
                </a:r>
                <a:r>
                  <a:rPr kumimoji="0" lang="en-US" sz="80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80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cầu</a:t>
                </a:r>
                <a:endParaRPr kumimoji="0" lang="en-US" sz="80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endParaRPr>
              </a:p>
            </p:txBody>
          </p:sp>
          <p:sp>
            <p:nvSpPr>
              <p:cNvPr id="50" name="Rectangle 49">
                <a:extLst>
                  <a:ext uri="{FF2B5EF4-FFF2-40B4-BE49-F238E27FC236}">
                    <a16:creationId xmlns:a16="http://schemas.microsoft.com/office/drawing/2014/main" id="{3DB5FF04-B055-428A-A79D-E801551D46B0}"/>
                  </a:ext>
                </a:extLst>
              </p:cNvPr>
              <p:cNvSpPr/>
              <p:nvPr/>
            </p:nvSpPr>
            <p:spPr>
              <a:xfrm>
                <a:off x="4648020" y="1278682"/>
                <a:ext cx="3430747"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Yêu</a:t>
                </a:r>
                <a:r>
                  <a:rPr kumimoji="0" lang="en-US" sz="80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80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cầu</a:t>
                </a:r>
                <a:endParaRPr kumimoji="0" lang="en-US" sz="80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endParaRPr>
              </a:p>
            </p:txBody>
          </p:sp>
        </p:grpSp>
      </p:grpSp>
      <p:grpSp>
        <p:nvGrpSpPr>
          <p:cNvPr id="51" name="Group 50">
            <a:extLst>
              <a:ext uri="{FF2B5EF4-FFF2-40B4-BE49-F238E27FC236}">
                <a16:creationId xmlns:a16="http://schemas.microsoft.com/office/drawing/2014/main" id="{CF14F36C-CC58-48E0-9CE6-0064A6E93CEB}"/>
              </a:ext>
            </a:extLst>
          </p:cNvPr>
          <p:cNvGrpSpPr/>
          <p:nvPr/>
        </p:nvGrpSpPr>
        <p:grpSpPr>
          <a:xfrm>
            <a:off x="4737691" y="3315215"/>
            <a:ext cx="6994768" cy="3111577"/>
            <a:chOff x="935522" y="1550149"/>
            <a:chExt cx="6994768" cy="3111577"/>
          </a:xfrm>
        </p:grpSpPr>
        <p:sp>
          <p:nvSpPr>
            <p:cNvPr id="52" name="Rectangle: Diagonal Corners Rounded 51">
              <a:extLst>
                <a:ext uri="{FF2B5EF4-FFF2-40B4-BE49-F238E27FC236}">
                  <a16:creationId xmlns:a16="http://schemas.microsoft.com/office/drawing/2014/main" id="{1A64AB68-AEB6-4959-8A07-4468E914AF97}"/>
                </a:ext>
              </a:extLst>
            </p:cNvPr>
            <p:cNvSpPr/>
            <p:nvPr/>
          </p:nvSpPr>
          <p:spPr>
            <a:xfrm>
              <a:off x="935522" y="2227234"/>
              <a:ext cx="6994768" cy="2434492"/>
            </a:xfrm>
            <a:prstGeom prst="round2DiagRect">
              <a:avLst/>
            </a:prstGeom>
            <a:solidFill>
              <a:srgbClr val="FFFFFF"/>
            </a:solidFill>
            <a:ln w="25400" cap="flat" cmpd="sng" algn="ctr">
              <a:solidFill>
                <a:srgbClr val="FF8C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1" i="0" u="none" strike="noStrike" kern="0" cap="none" spc="0" normalizeH="0" baseline="0" noProof="0" dirty="0">
                <a:ln w="22225">
                  <a:solidFill>
                    <a:srgbClr val="F7727B"/>
                  </a:solidFill>
                  <a:prstDash val="solid"/>
                </a:ln>
                <a:solidFill>
                  <a:srgbClr val="F7727B">
                    <a:lumMod val="40000"/>
                    <a:lumOff val="60000"/>
                  </a:srgbClr>
                </a:solidFill>
                <a:effectLst/>
                <a:uLnTx/>
                <a:uFillTx/>
                <a:latin typeface="Calibri" panose="020F0502020204030204" pitchFamily="34" charset="0"/>
                <a:ea typeface="思源黑体 CN Medium"/>
                <a:cs typeface="Calibri" panose="020F0502020204030204" pitchFamily="34" charset="0"/>
                <a:sym typeface="Arial"/>
              </a:endParaRPr>
            </a:p>
          </p:txBody>
        </p:sp>
        <p:sp>
          <p:nvSpPr>
            <p:cNvPr id="53" name="Rectangle 52">
              <a:extLst>
                <a:ext uri="{FF2B5EF4-FFF2-40B4-BE49-F238E27FC236}">
                  <a16:creationId xmlns:a16="http://schemas.microsoft.com/office/drawing/2014/main" id="{9384C7B4-F7C5-4245-86B0-DE6F45BFEAB0}"/>
                </a:ext>
              </a:extLst>
            </p:cNvPr>
            <p:cNvSpPr/>
            <p:nvPr/>
          </p:nvSpPr>
          <p:spPr>
            <a:xfrm>
              <a:off x="2270685" y="1550149"/>
              <a:ext cx="4315156"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Tiêu</a:t>
              </a:r>
              <a:r>
                <a:rPr kumimoji="0" lang="en-US" sz="44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44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chí</a:t>
              </a:r>
              <a:r>
                <a:rPr kumimoji="0" lang="en-US" sz="44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44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đánh</a:t>
              </a:r>
              <a:r>
                <a:rPr kumimoji="0" lang="en-US" sz="44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44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giá</a:t>
              </a:r>
              <a:endParaRPr kumimoji="0" lang="en-US" sz="44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endParaRPr>
            </a:p>
          </p:txBody>
        </p:sp>
        <p:sp>
          <p:nvSpPr>
            <p:cNvPr id="54" name="Rectangle 53">
              <a:extLst>
                <a:ext uri="{FF2B5EF4-FFF2-40B4-BE49-F238E27FC236}">
                  <a16:creationId xmlns:a16="http://schemas.microsoft.com/office/drawing/2014/main" id="{A184B3FA-58B2-44FA-B04C-47D2D9D4FBC0}"/>
                </a:ext>
              </a:extLst>
            </p:cNvPr>
            <p:cNvSpPr/>
            <p:nvPr/>
          </p:nvSpPr>
          <p:spPr>
            <a:xfrm>
              <a:off x="2280729" y="1585288"/>
              <a:ext cx="4315156"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Tiêu</a:t>
              </a:r>
              <a:r>
                <a:rPr kumimoji="0" lang="en-US" sz="44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44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chí</a:t>
              </a:r>
              <a:r>
                <a:rPr kumimoji="0" lang="en-US" sz="44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44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đánh</a:t>
              </a:r>
              <a:r>
                <a:rPr kumimoji="0" lang="en-US" sz="44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44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giá</a:t>
              </a:r>
              <a:endParaRPr kumimoji="0" lang="en-US" sz="44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endParaRPr>
            </a:p>
          </p:txBody>
        </p:sp>
        <p:pic>
          <p:nvPicPr>
            <p:cNvPr id="55" name="Hình ảnh 44" descr="Ảnh có chứa đồng hồ, tối&#10;&#10;Mô tả được tạo tự động">
              <a:extLst>
                <a:ext uri="{FF2B5EF4-FFF2-40B4-BE49-F238E27FC236}">
                  <a16:creationId xmlns:a16="http://schemas.microsoft.com/office/drawing/2014/main" id="{042A2A23-77CA-4117-84DB-A8AFFA412B8F}"/>
                </a:ext>
              </a:extLst>
            </p:cNvPr>
            <p:cNvPicPr>
              <a:picLocks noChangeAspect="1"/>
            </p:cNvPicPr>
            <p:nvPr/>
          </p:nvPicPr>
          <p:blipFill rotWithShape="1">
            <a:blip r:embed="rId6"/>
            <a:srcRect t="27390" r="49735" b="25821"/>
            <a:stretch/>
          </p:blipFill>
          <p:spPr>
            <a:xfrm>
              <a:off x="1213710" y="2364663"/>
              <a:ext cx="550397" cy="448991"/>
            </a:xfrm>
            <a:prstGeom prst="rect">
              <a:avLst/>
            </a:prstGeom>
          </p:spPr>
        </p:pic>
        <p:pic>
          <p:nvPicPr>
            <p:cNvPr id="56" name="Hình ảnh 44" descr="Ảnh có chứa đồng hồ, tối&#10;&#10;Mô tả được tạo tự động">
              <a:extLst>
                <a:ext uri="{FF2B5EF4-FFF2-40B4-BE49-F238E27FC236}">
                  <a16:creationId xmlns:a16="http://schemas.microsoft.com/office/drawing/2014/main" id="{5A24916C-9052-4D76-B24C-44D803B882D6}"/>
                </a:ext>
              </a:extLst>
            </p:cNvPr>
            <p:cNvPicPr>
              <a:picLocks noChangeAspect="1"/>
            </p:cNvPicPr>
            <p:nvPr/>
          </p:nvPicPr>
          <p:blipFill rotWithShape="1">
            <a:blip r:embed="rId6"/>
            <a:srcRect t="27390" r="49735" b="25821"/>
            <a:stretch/>
          </p:blipFill>
          <p:spPr>
            <a:xfrm>
              <a:off x="1235015" y="3062413"/>
              <a:ext cx="550397" cy="448991"/>
            </a:xfrm>
            <a:prstGeom prst="rect">
              <a:avLst/>
            </a:prstGeom>
          </p:spPr>
        </p:pic>
        <p:pic>
          <p:nvPicPr>
            <p:cNvPr id="57" name="Hình ảnh 44" descr="Ảnh có chứa đồng hồ, tối&#10;&#10;Mô tả được tạo tự động">
              <a:extLst>
                <a:ext uri="{FF2B5EF4-FFF2-40B4-BE49-F238E27FC236}">
                  <a16:creationId xmlns:a16="http://schemas.microsoft.com/office/drawing/2014/main" id="{8997578E-FA56-4291-968A-B8CA947FC1D5}"/>
                </a:ext>
              </a:extLst>
            </p:cNvPr>
            <p:cNvPicPr>
              <a:picLocks noChangeAspect="1"/>
            </p:cNvPicPr>
            <p:nvPr/>
          </p:nvPicPr>
          <p:blipFill rotWithShape="1">
            <a:blip r:embed="rId6"/>
            <a:srcRect t="27390" r="49735" b="25821"/>
            <a:stretch/>
          </p:blipFill>
          <p:spPr>
            <a:xfrm>
              <a:off x="1259518" y="3689862"/>
              <a:ext cx="550397" cy="448991"/>
            </a:xfrm>
            <a:prstGeom prst="rect">
              <a:avLst/>
            </a:prstGeom>
          </p:spPr>
        </p:pic>
        <p:pic>
          <p:nvPicPr>
            <p:cNvPr id="58" name="Hình ảnh 9">
              <a:extLst>
                <a:ext uri="{FF2B5EF4-FFF2-40B4-BE49-F238E27FC236}">
                  <a16:creationId xmlns:a16="http://schemas.microsoft.com/office/drawing/2014/main" id="{D8481ED2-107A-4465-8667-38582E6E5883}"/>
                </a:ext>
              </a:extLst>
            </p:cNvPr>
            <p:cNvPicPr>
              <a:picLocks noChangeAspect="1"/>
            </p:cNvPicPr>
            <p:nvPr/>
          </p:nvPicPr>
          <p:blipFill rotWithShape="1">
            <a:blip r:embed="rId7"/>
            <a:srcRect l="51268" t="8949" r="19792" b="48444"/>
            <a:stretch/>
          </p:blipFill>
          <p:spPr>
            <a:xfrm rot="20944439">
              <a:off x="3273481" y="2301447"/>
              <a:ext cx="717569" cy="622315"/>
            </a:xfrm>
            <a:prstGeom prst="rect">
              <a:avLst/>
            </a:prstGeom>
          </p:spPr>
        </p:pic>
        <p:sp>
          <p:nvSpPr>
            <p:cNvPr id="59" name="Rectangle 58">
              <a:extLst>
                <a:ext uri="{FF2B5EF4-FFF2-40B4-BE49-F238E27FC236}">
                  <a16:creationId xmlns:a16="http://schemas.microsoft.com/office/drawing/2014/main" id="{01C14083-422C-43F4-B89A-0CFF43C77CAC}"/>
                </a:ext>
              </a:extLst>
            </p:cNvPr>
            <p:cNvSpPr/>
            <p:nvPr/>
          </p:nvSpPr>
          <p:spPr>
            <a:xfrm>
              <a:off x="1839020" y="2338152"/>
              <a:ext cx="279993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3D7D40"/>
                  </a:solidFill>
                  <a:effectLst/>
                  <a:uLnTx/>
                  <a:uFillTx/>
                  <a:latin typeface="Calibri" panose="020F0502020204030204" pitchFamily="34" charset="0"/>
                  <a:ea typeface="思源黑体 CN Medium"/>
                  <a:cs typeface="Calibri" panose="020F0502020204030204" pitchFamily="34" charset="0"/>
                  <a:sym typeface="Arial"/>
                </a:rPr>
                <a:t>Đọc</a:t>
              </a:r>
              <a:r>
                <a:rPr kumimoji="0" lang="en-US" sz="2800" b="1" i="0" u="none" strike="noStrike" kern="0" cap="none" spc="0" normalizeH="0" baseline="0" noProof="0" dirty="0">
                  <a:ln>
                    <a:noFill/>
                  </a:ln>
                  <a:solidFill>
                    <a:srgbClr val="3D7D40"/>
                  </a:solidFill>
                  <a:effectLst/>
                  <a:uLnTx/>
                  <a:uFillTx/>
                  <a:latin typeface="Calibri" panose="020F0502020204030204" pitchFamily="34" charset="0"/>
                  <a:ea typeface="思源黑体 CN Medium"/>
                  <a:cs typeface="Calibri" panose="020F0502020204030204" pitchFamily="34" charset="0"/>
                  <a:sym typeface="Arial"/>
                </a:rPr>
                <a:t> </a:t>
              </a:r>
              <a:r>
                <a:rPr kumimoji="0" lang="en-US" sz="2800" b="1" i="0" u="none" strike="noStrike" kern="0" cap="none" spc="0" normalizeH="0" baseline="0" noProof="0" dirty="0" err="1">
                  <a:ln>
                    <a:noFill/>
                  </a:ln>
                  <a:solidFill>
                    <a:srgbClr val="3D7D40"/>
                  </a:solidFill>
                  <a:effectLst/>
                  <a:uLnTx/>
                  <a:uFillTx/>
                  <a:latin typeface="Calibri" panose="020F0502020204030204" pitchFamily="34" charset="0"/>
                  <a:ea typeface="思源黑体 CN Medium"/>
                  <a:cs typeface="Calibri" panose="020F0502020204030204" pitchFamily="34" charset="0"/>
                  <a:sym typeface="Arial"/>
                </a:rPr>
                <a:t>đúng</a:t>
              </a:r>
              <a:endParaRPr kumimoji="0" lang="en-US" sz="2800" b="1" i="0" u="none" strike="noStrike" kern="0" cap="none" spc="0" normalizeH="0" baseline="0" noProof="0" dirty="0">
                <a:ln>
                  <a:noFill/>
                </a:ln>
                <a:solidFill>
                  <a:srgbClr val="3D7D40"/>
                </a:solidFill>
                <a:effectLst/>
                <a:uLnTx/>
                <a:uFillTx/>
                <a:latin typeface="Calibri" panose="020F0502020204030204" pitchFamily="34" charset="0"/>
                <a:ea typeface="思源黑体 CN Medium"/>
                <a:cs typeface="Calibri" panose="020F0502020204030204" pitchFamily="34" charset="0"/>
                <a:sym typeface="Arial"/>
              </a:endParaRPr>
            </a:p>
          </p:txBody>
        </p:sp>
        <p:pic>
          <p:nvPicPr>
            <p:cNvPr id="60" name="Hình ảnh 9">
              <a:extLst>
                <a:ext uri="{FF2B5EF4-FFF2-40B4-BE49-F238E27FC236}">
                  <a16:creationId xmlns:a16="http://schemas.microsoft.com/office/drawing/2014/main" id="{FC4C9DA6-4D04-467F-8ED5-F912149C5644}"/>
                </a:ext>
              </a:extLst>
            </p:cNvPr>
            <p:cNvPicPr>
              <a:picLocks noChangeAspect="1"/>
            </p:cNvPicPr>
            <p:nvPr/>
          </p:nvPicPr>
          <p:blipFill rotWithShape="1">
            <a:blip r:embed="rId7"/>
            <a:srcRect l="51268" t="8949" r="19792" b="48444"/>
            <a:stretch/>
          </p:blipFill>
          <p:spPr>
            <a:xfrm rot="20944439">
              <a:off x="3952037" y="2281422"/>
              <a:ext cx="686741" cy="622314"/>
            </a:xfrm>
            <a:prstGeom prst="rect">
              <a:avLst/>
            </a:prstGeom>
          </p:spPr>
        </p:pic>
        <p:pic>
          <p:nvPicPr>
            <p:cNvPr id="61" name="Hình ảnh 9">
              <a:extLst>
                <a:ext uri="{FF2B5EF4-FFF2-40B4-BE49-F238E27FC236}">
                  <a16:creationId xmlns:a16="http://schemas.microsoft.com/office/drawing/2014/main" id="{AFB3DE90-EC8E-4BAF-A5FC-EA948C866654}"/>
                </a:ext>
              </a:extLst>
            </p:cNvPr>
            <p:cNvPicPr>
              <a:picLocks noChangeAspect="1"/>
            </p:cNvPicPr>
            <p:nvPr/>
          </p:nvPicPr>
          <p:blipFill rotWithShape="1">
            <a:blip r:embed="rId7"/>
            <a:srcRect l="51268" t="8949" r="19792" b="48444"/>
            <a:stretch/>
          </p:blipFill>
          <p:spPr>
            <a:xfrm rot="20944439">
              <a:off x="4626467" y="2272706"/>
              <a:ext cx="717569" cy="622315"/>
            </a:xfrm>
            <a:prstGeom prst="rect">
              <a:avLst/>
            </a:prstGeom>
          </p:spPr>
        </p:pic>
        <p:sp>
          <p:nvSpPr>
            <p:cNvPr id="62" name="Rectangle 61">
              <a:extLst>
                <a:ext uri="{FF2B5EF4-FFF2-40B4-BE49-F238E27FC236}">
                  <a16:creationId xmlns:a16="http://schemas.microsoft.com/office/drawing/2014/main" id="{C1EE4B44-A8EC-4F9C-A9BA-98BFBFB58672}"/>
                </a:ext>
              </a:extLst>
            </p:cNvPr>
            <p:cNvSpPr/>
            <p:nvPr/>
          </p:nvSpPr>
          <p:spPr>
            <a:xfrm>
              <a:off x="1815887" y="2980707"/>
              <a:ext cx="299352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66FF"/>
                  </a:solidFill>
                  <a:effectLst/>
                  <a:uLnTx/>
                  <a:uFillTx/>
                  <a:latin typeface="Calibri" panose="020F0502020204030204" pitchFamily="34" charset="0"/>
                  <a:ea typeface="思源黑体 CN Medium"/>
                  <a:cs typeface="Calibri" panose="020F0502020204030204" pitchFamily="34" charset="0"/>
                  <a:sym typeface="Arial"/>
                </a:rPr>
                <a:t>Đọc</a:t>
              </a:r>
              <a:r>
                <a:rPr kumimoji="0" lang="en-US" sz="2800" b="1" i="0" u="none" strike="noStrike" kern="0" cap="none" spc="0" normalizeH="0" baseline="0" noProof="0" dirty="0">
                  <a:ln>
                    <a:noFill/>
                  </a:ln>
                  <a:solidFill>
                    <a:srgbClr val="0066FF"/>
                  </a:solidFill>
                  <a:effectLst/>
                  <a:uLnTx/>
                  <a:uFillTx/>
                  <a:latin typeface="Calibri" panose="020F0502020204030204" pitchFamily="34" charset="0"/>
                  <a:ea typeface="思源黑体 CN Medium"/>
                  <a:cs typeface="Calibri" panose="020F0502020204030204" pitchFamily="34" charset="0"/>
                  <a:sym typeface="Arial"/>
                </a:rPr>
                <a:t> to, </a:t>
              </a:r>
              <a:r>
                <a:rPr kumimoji="0" lang="en-US" sz="2800" b="1" i="0" u="none" strike="noStrike" kern="0" cap="none" spc="0" normalizeH="0" baseline="0" noProof="0" dirty="0" err="1">
                  <a:ln>
                    <a:noFill/>
                  </a:ln>
                  <a:solidFill>
                    <a:srgbClr val="0066FF"/>
                  </a:solidFill>
                  <a:effectLst/>
                  <a:uLnTx/>
                  <a:uFillTx/>
                  <a:latin typeface="Calibri" panose="020F0502020204030204" pitchFamily="34" charset="0"/>
                  <a:ea typeface="思源黑体 CN Medium"/>
                  <a:cs typeface="Calibri" panose="020F0502020204030204" pitchFamily="34" charset="0"/>
                  <a:sym typeface="Arial"/>
                </a:rPr>
                <a:t>rõ</a:t>
              </a:r>
              <a:endParaRPr kumimoji="0" lang="en-US" sz="2800" b="1" i="0" u="none" strike="noStrike" kern="0" cap="none" spc="0" normalizeH="0" baseline="0" noProof="0" dirty="0">
                <a:ln>
                  <a:noFill/>
                </a:ln>
                <a:solidFill>
                  <a:srgbClr val="0066FF"/>
                </a:solidFill>
                <a:effectLst/>
                <a:uLnTx/>
                <a:uFillTx/>
                <a:latin typeface="Calibri" panose="020F0502020204030204" pitchFamily="34" charset="0"/>
                <a:ea typeface="思源黑体 CN Medium"/>
                <a:cs typeface="Calibri" panose="020F0502020204030204" pitchFamily="34" charset="0"/>
                <a:sym typeface="Arial"/>
              </a:endParaRPr>
            </a:p>
          </p:txBody>
        </p:sp>
        <p:pic>
          <p:nvPicPr>
            <p:cNvPr id="63" name="Hình ảnh 9">
              <a:extLst>
                <a:ext uri="{FF2B5EF4-FFF2-40B4-BE49-F238E27FC236}">
                  <a16:creationId xmlns:a16="http://schemas.microsoft.com/office/drawing/2014/main" id="{0B29409F-17BC-4191-8B98-FC412A56CAEB}"/>
                </a:ext>
              </a:extLst>
            </p:cNvPr>
            <p:cNvPicPr>
              <a:picLocks noChangeAspect="1"/>
            </p:cNvPicPr>
            <p:nvPr/>
          </p:nvPicPr>
          <p:blipFill rotWithShape="1">
            <a:blip r:embed="rId7"/>
            <a:srcRect l="51268" t="8949" r="19792" b="48444"/>
            <a:stretch/>
          </p:blipFill>
          <p:spPr>
            <a:xfrm rot="20944439">
              <a:off x="3444491" y="2970441"/>
              <a:ext cx="717569" cy="622315"/>
            </a:xfrm>
            <a:prstGeom prst="rect">
              <a:avLst/>
            </a:prstGeom>
          </p:spPr>
        </p:pic>
        <p:pic>
          <p:nvPicPr>
            <p:cNvPr id="64" name="Hình ảnh 9">
              <a:extLst>
                <a:ext uri="{FF2B5EF4-FFF2-40B4-BE49-F238E27FC236}">
                  <a16:creationId xmlns:a16="http://schemas.microsoft.com/office/drawing/2014/main" id="{72AC25D4-E4FA-4CE0-B2B1-DE3A63E26910}"/>
                </a:ext>
              </a:extLst>
            </p:cNvPr>
            <p:cNvPicPr>
              <a:picLocks noChangeAspect="1"/>
            </p:cNvPicPr>
            <p:nvPr/>
          </p:nvPicPr>
          <p:blipFill rotWithShape="1">
            <a:blip r:embed="rId7"/>
            <a:srcRect l="51268" t="8949" r="19792" b="48444"/>
            <a:stretch/>
          </p:blipFill>
          <p:spPr>
            <a:xfrm rot="20944439">
              <a:off x="4081878" y="2948392"/>
              <a:ext cx="717569" cy="622315"/>
            </a:xfrm>
            <a:prstGeom prst="rect">
              <a:avLst/>
            </a:prstGeom>
          </p:spPr>
        </p:pic>
        <p:pic>
          <p:nvPicPr>
            <p:cNvPr id="65" name="Hình ảnh 9">
              <a:extLst>
                <a:ext uri="{FF2B5EF4-FFF2-40B4-BE49-F238E27FC236}">
                  <a16:creationId xmlns:a16="http://schemas.microsoft.com/office/drawing/2014/main" id="{0CFA6E5C-4914-43D5-BF03-D0FCAE0C62F2}"/>
                </a:ext>
              </a:extLst>
            </p:cNvPr>
            <p:cNvPicPr>
              <a:picLocks noChangeAspect="1"/>
            </p:cNvPicPr>
            <p:nvPr/>
          </p:nvPicPr>
          <p:blipFill rotWithShape="1">
            <a:blip r:embed="rId7"/>
            <a:srcRect l="51268" t="8949" r="19792" b="48444"/>
            <a:stretch/>
          </p:blipFill>
          <p:spPr>
            <a:xfrm rot="20944439">
              <a:off x="4716183" y="2967664"/>
              <a:ext cx="717569" cy="622315"/>
            </a:xfrm>
            <a:prstGeom prst="rect">
              <a:avLst/>
            </a:prstGeom>
          </p:spPr>
        </p:pic>
        <p:sp>
          <p:nvSpPr>
            <p:cNvPr id="66" name="Rectangle 65">
              <a:extLst>
                <a:ext uri="{FF2B5EF4-FFF2-40B4-BE49-F238E27FC236}">
                  <a16:creationId xmlns:a16="http://schemas.microsoft.com/office/drawing/2014/main" id="{8C5F0976-2798-42BF-910C-45EDE2C31F8D}"/>
                </a:ext>
              </a:extLst>
            </p:cNvPr>
            <p:cNvSpPr/>
            <p:nvPr/>
          </p:nvSpPr>
          <p:spPr>
            <a:xfrm>
              <a:off x="1823703" y="3577480"/>
              <a:ext cx="411355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Đọc</a:t>
              </a:r>
              <a:r>
                <a:rPr kumimoji="0" lang="en-US" sz="2800" b="1" i="0" u="none" strike="noStrike" kern="0" cap="none" spc="0" normalizeH="0" baseline="0" noProof="0" dirty="0">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 </a:t>
              </a:r>
              <a:r>
                <a:rPr kumimoji="0" lang="en-US" sz="2800" b="1" i="0" u="none" strike="noStrike" kern="0" cap="none" spc="0" normalizeH="0" baseline="0" noProof="0" dirty="0" err="1">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ngắt</a:t>
              </a:r>
              <a:r>
                <a:rPr kumimoji="0" lang="en-US" sz="2800" b="1" i="0" u="none" strike="noStrike" kern="0" cap="none" spc="0" normalizeH="0" baseline="0" noProof="0" dirty="0">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 </a:t>
              </a:r>
              <a:r>
                <a:rPr kumimoji="0" lang="en-US" sz="2800" b="1" i="0" u="none" strike="noStrike" kern="0" cap="none" spc="0" normalizeH="0" baseline="0" noProof="0" dirty="0" err="1">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nghỉ</a:t>
              </a:r>
              <a:r>
                <a:rPr kumimoji="0" lang="en-US" sz="2800" b="1" i="0" u="none" strike="noStrike" kern="0" cap="none" spc="0" normalizeH="0" baseline="0" noProof="0" dirty="0">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 </a:t>
              </a:r>
              <a:r>
                <a:rPr kumimoji="0" lang="en-US" sz="2800" b="1" i="0" u="none" strike="noStrike" kern="0" cap="none" spc="0" normalizeH="0" baseline="0" noProof="0" dirty="0" err="1">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đúng</a:t>
              </a:r>
              <a:r>
                <a:rPr kumimoji="0" lang="en-US" sz="2800" b="1" i="0" u="none" strike="noStrike" kern="0" cap="none" spc="0" normalizeH="0" baseline="0" noProof="0" dirty="0">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 </a:t>
              </a:r>
              <a:r>
                <a:rPr kumimoji="0" lang="en-US" sz="2800" b="1" i="0" u="none" strike="noStrike" kern="0" cap="none" spc="0" normalizeH="0" baseline="0" noProof="0" dirty="0" err="1">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nhịp</a:t>
              </a:r>
              <a:endParaRPr kumimoji="0" lang="en-US" sz="2800" b="1" i="0" u="none" strike="noStrike" kern="0" cap="none" spc="0" normalizeH="0" baseline="0" noProof="0" dirty="0">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endParaRPr>
            </a:p>
          </p:txBody>
        </p:sp>
        <p:pic>
          <p:nvPicPr>
            <p:cNvPr id="67" name="Hình ảnh 9">
              <a:extLst>
                <a:ext uri="{FF2B5EF4-FFF2-40B4-BE49-F238E27FC236}">
                  <a16:creationId xmlns:a16="http://schemas.microsoft.com/office/drawing/2014/main" id="{023A82F1-9D52-4D23-8853-385C09BA15F4}"/>
                </a:ext>
              </a:extLst>
            </p:cNvPr>
            <p:cNvPicPr>
              <a:picLocks noChangeAspect="1"/>
            </p:cNvPicPr>
            <p:nvPr/>
          </p:nvPicPr>
          <p:blipFill rotWithShape="1">
            <a:blip r:embed="rId7"/>
            <a:srcRect l="51268" t="8949" r="19792" b="48444"/>
            <a:stretch/>
          </p:blipFill>
          <p:spPr>
            <a:xfrm rot="20944439">
              <a:off x="6775844" y="3564792"/>
              <a:ext cx="838336" cy="630315"/>
            </a:xfrm>
            <a:prstGeom prst="rect">
              <a:avLst/>
            </a:prstGeom>
          </p:spPr>
        </p:pic>
        <p:pic>
          <p:nvPicPr>
            <p:cNvPr id="68" name="Hình ảnh 9">
              <a:extLst>
                <a:ext uri="{FF2B5EF4-FFF2-40B4-BE49-F238E27FC236}">
                  <a16:creationId xmlns:a16="http://schemas.microsoft.com/office/drawing/2014/main" id="{022CA02F-0E3C-476A-BA1A-320CF1074B53}"/>
                </a:ext>
              </a:extLst>
            </p:cNvPr>
            <p:cNvPicPr>
              <a:picLocks noChangeAspect="1"/>
            </p:cNvPicPr>
            <p:nvPr/>
          </p:nvPicPr>
          <p:blipFill rotWithShape="1">
            <a:blip r:embed="rId7"/>
            <a:srcRect l="51268" t="8949" r="19792" b="48444"/>
            <a:stretch/>
          </p:blipFill>
          <p:spPr>
            <a:xfrm rot="20944439">
              <a:off x="6170761" y="3556739"/>
              <a:ext cx="717569" cy="622315"/>
            </a:xfrm>
            <a:prstGeom prst="rect">
              <a:avLst/>
            </a:prstGeom>
          </p:spPr>
        </p:pic>
        <p:pic>
          <p:nvPicPr>
            <p:cNvPr id="69" name="Hình ảnh 9">
              <a:extLst>
                <a:ext uri="{FF2B5EF4-FFF2-40B4-BE49-F238E27FC236}">
                  <a16:creationId xmlns:a16="http://schemas.microsoft.com/office/drawing/2014/main" id="{1C260295-9C20-4105-953C-922040948D43}"/>
                </a:ext>
              </a:extLst>
            </p:cNvPr>
            <p:cNvPicPr>
              <a:picLocks noChangeAspect="1"/>
            </p:cNvPicPr>
            <p:nvPr/>
          </p:nvPicPr>
          <p:blipFill rotWithShape="1">
            <a:blip r:embed="rId7"/>
            <a:srcRect l="51268" t="8949" r="19792" b="48444"/>
            <a:stretch/>
          </p:blipFill>
          <p:spPr>
            <a:xfrm rot="20944439">
              <a:off x="5540837" y="3528771"/>
              <a:ext cx="717569" cy="622315"/>
            </a:xfrm>
            <a:prstGeom prst="rect">
              <a:avLst/>
            </a:prstGeom>
          </p:spPr>
        </p:pic>
      </p:grpSp>
      <p:pic>
        <p:nvPicPr>
          <p:cNvPr id="5" name="Picture 4">
            <a:extLst>
              <a:ext uri="{FF2B5EF4-FFF2-40B4-BE49-F238E27FC236}">
                <a16:creationId xmlns:a16="http://schemas.microsoft.com/office/drawing/2014/main" id="{7D858B5D-D42A-F29E-0225-1C5BCFB96C45}"/>
              </a:ext>
            </a:extLst>
          </p:cNvPr>
          <p:cNvPicPr>
            <a:picLocks noChangeAspect="1"/>
          </p:cNvPicPr>
          <p:nvPr/>
        </p:nvPicPr>
        <p:blipFill>
          <a:blip r:embed="rId8"/>
          <a:stretch>
            <a:fillRect/>
          </a:stretch>
        </p:blipFill>
        <p:spPr>
          <a:xfrm>
            <a:off x="753444" y="-368067"/>
            <a:ext cx="10961558" cy="2511770"/>
          </a:xfrm>
          <a:prstGeom prst="rect">
            <a:avLst/>
          </a:prstGeom>
        </p:spPr>
      </p:pic>
    </p:spTree>
    <p:custDataLst>
      <p:tags r:id="rId1"/>
    </p:custDataLst>
    <p:extLst>
      <p:ext uri="{BB962C8B-B14F-4D97-AF65-F5344CB8AC3E}">
        <p14:creationId xmlns:p14="http://schemas.microsoft.com/office/powerpoint/2010/main" val="28823565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fade">
                                      <p:cBhvr>
                                        <p:cTn id="14" dur="1000"/>
                                        <p:tgtEl>
                                          <p:spTgt spid="51"/>
                                        </p:tgtEl>
                                      </p:cBhvr>
                                    </p:animEffect>
                                    <p:anim calcmode="lin" valueType="num">
                                      <p:cBhvr>
                                        <p:cTn id="15" dur="1000" fill="hold"/>
                                        <p:tgtEl>
                                          <p:spTgt spid="51"/>
                                        </p:tgtEl>
                                        <p:attrNameLst>
                                          <p:attrName>ppt_x</p:attrName>
                                        </p:attrNameLst>
                                      </p:cBhvr>
                                      <p:tavLst>
                                        <p:tav tm="0">
                                          <p:val>
                                            <p:strVal val="#ppt_x"/>
                                          </p:val>
                                        </p:tav>
                                        <p:tav tm="100000">
                                          <p:val>
                                            <p:strVal val="#ppt_x"/>
                                          </p:val>
                                        </p:tav>
                                      </p:tavLst>
                                    </p:anim>
                                    <p:anim calcmode="lin" valueType="num">
                                      <p:cBhvr>
                                        <p:cTn id="1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782"/>
            <a:ext cx="12192000" cy="6858000"/>
          </a:xfrm>
          <a:prstGeom prst="rect">
            <a:avLst/>
          </a:prstGeom>
        </p:spPr>
      </p:pic>
      <p:grpSp>
        <p:nvGrpSpPr>
          <p:cNvPr id="51" name="Group 50">
            <a:extLst>
              <a:ext uri="{FF2B5EF4-FFF2-40B4-BE49-F238E27FC236}">
                <a16:creationId xmlns:a16="http://schemas.microsoft.com/office/drawing/2014/main" id="{CF14F36C-CC58-48E0-9CE6-0064A6E93CEB}"/>
              </a:ext>
            </a:extLst>
          </p:cNvPr>
          <p:cNvGrpSpPr/>
          <p:nvPr/>
        </p:nvGrpSpPr>
        <p:grpSpPr>
          <a:xfrm>
            <a:off x="400456" y="2162193"/>
            <a:ext cx="6994768" cy="3298562"/>
            <a:chOff x="935522" y="1372638"/>
            <a:chExt cx="6994768" cy="3298562"/>
          </a:xfrm>
        </p:grpSpPr>
        <p:sp>
          <p:nvSpPr>
            <p:cNvPr id="52" name="Rectangle: Diagonal Corners Rounded 51">
              <a:extLst>
                <a:ext uri="{FF2B5EF4-FFF2-40B4-BE49-F238E27FC236}">
                  <a16:creationId xmlns:a16="http://schemas.microsoft.com/office/drawing/2014/main" id="{1A64AB68-AEB6-4959-8A07-4468E914AF97}"/>
                </a:ext>
              </a:extLst>
            </p:cNvPr>
            <p:cNvSpPr/>
            <p:nvPr/>
          </p:nvSpPr>
          <p:spPr>
            <a:xfrm>
              <a:off x="935522" y="2227234"/>
              <a:ext cx="6994768" cy="2434492"/>
            </a:xfrm>
            <a:prstGeom prst="round2DiagRect">
              <a:avLst/>
            </a:prstGeom>
            <a:solidFill>
              <a:srgbClr val="FFFFFF"/>
            </a:solidFill>
            <a:ln w="25400" cap="flat" cmpd="sng" algn="ctr">
              <a:solidFill>
                <a:srgbClr val="FF8C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dirty="0">
                <a:ln w="22225">
                  <a:solidFill>
                    <a:srgbClr val="F7727B"/>
                  </a:solidFill>
                  <a:prstDash val="solid"/>
                </a:ln>
                <a:solidFill>
                  <a:srgbClr val="F7727B">
                    <a:lumMod val="40000"/>
                    <a:lumOff val="60000"/>
                  </a:srgbClr>
                </a:solidFill>
                <a:effectLst/>
                <a:uLnTx/>
                <a:uFillTx/>
                <a:latin typeface="Calibri" panose="020F0502020204030204" pitchFamily="34" charset="0"/>
                <a:ea typeface="思源黑体 CN Medium"/>
                <a:cs typeface="Calibri" panose="020F0502020204030204" pitchFamily="34" charset="0"/>
                <a:sym typeface="Arial"/>
              </a:endParaRPr>
            </a:p>
          </p:txBody>
        </p:sp>
        <p:sp>
          <p:nvSpPr>
            <p:cNvPr id="53" name="Rectangle 52">
              <a:extLst>
                <a:ext uri="{FF2B5EF4-FFF2-40B4-BE49-F238E27FC236}">
                  <a16:creationId xmlns:a16="http://schemas.microsoft.com/office/drawing/2014/main" id="{9384C7B4-F7C5-4245-86B0-DE6F45BFEAB0}"/>
                </a:ext>
              </a:extLst>
            </p:cNvPr>
            <p:cNvSpPr/>
            <p:nvPr/>
          </p:nvSpPr>
          <p:spPr>
            <a:xfrm>
              <a:off x="1343141" y="1401295"/>
              <a:ext cx="6305107"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Tiêu</a:t>
              </a:r>
              <a:r>
                <a:rPr kumimoji="0" lang="en-US" sz="54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54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chí</a:t>
              </a:r>
              <a:r>
                <a:rPr kumimoji="0" lang="en-US" sz="54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54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đánh</a:t>
              </a:r>
              <a:r>
                <a:rPr kumimoji="0" lang="en-US" sz="54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54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giá</a:t>
              </a:r>
              <a:endParaRPr kumimoji="0" lang="en-US" sz="54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endParaRPr>
            </a:p>
          </p:txBody>
        </p:sp>
        <p:sp>
          <p:nvSpPr>
            <p:cNvPr id="54" name="Rectangle 53">
              <a:extLst>
                <a:ext uri="{FF2B5EF4-FFF2-40B4-BE49-F238E27FC236}">
                  <a16:creationId xmlns:a16="http://schemas.microsoft.com/office/drawing/2014/main" id="{A184B3FA-58B2-44FA-B04C-47D2D9D4FBC0}"/>
                </a:ext>
              </a:extLst>
            </p:cNvPr>
            <p:cNvSpPr/>
            <p:nvPr/>
          </p:nvSpPr>
          <p:spPr>
            <a:xfrm>
              <a:off x="1759734" y="1372638"/>
              <a:ext cx="5516374"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Tiêu</a:t>
              </a:r>
              <a:r>
                <a:rPr kumimoji="0" lang="en-US" sz="54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54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chí</a:t>
              </a:r>
              <a:r>
                <a:rPr kumimoji="0" lang="en-US" sz="54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54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đánh</a:t>
              </a:r>
              <a:r>
                <a:rPr kumimoji="0" lang="en-US" sz="54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54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giá</a:t>
              </a:r>
              <a:endParaRPr kumimoji="0" lang="en-US" sz="54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endParaRPr>
            </a:p>
          </p:txBody>
        </p:sp>
        <p:pic>
          <p:nvPicPr>
            <p:cNvPr id="55" name="Hình ảnh 44" descr="Ảnh có chứa đồng hồ, tối&#10;&#10;Mô tả được tạo tự động">
              <a:extLst>
                <a:ext uri="{FF2B5EF4-FFF2-40B4-BE49-F238E27FC236}">
                  <a16:creationId xmlns:a16="http://schemas.microsoft.com/office/drawing/2014/main" id="{042A2A23-77CA-4117-84DB-A8AFFA412B8F}"/>
                </a:ext>
              </a:extLst>
            </p:cNvPr>
            <p:cNvPicPr>
              <a:picLocks noChangeAspect="1"/>
            </p:cNvPicPr>
            <p:nvPr/>
          </p:nvPicPr>
          <p:blipFill rotWithShape="1">
            <a:blip r:embed="rId5"/>
            <a:srcRect t="27390" r="49735" b="25821"/>
            <a:stretch/>
          </p:blipFill>
          <p:spPr>
            <a:xfrm>
              <a:off x="1213710" y="2364663"/>
              <a:ext cx="550397" cy="448991"/>
            </a:xfrm>
            <a:prstGeom prst="rect">
              <a:avLst/>
            </a:prstGeom>
          </p:spPr>
        </p:pic>
        <p:pic>
          <p:nvPicPr>
            <p:cNvPr id="56" name="Hình ảnh 44" descr="Ảnh có chứa đồng hồ, tối&#10;&#10;Mô tả được tạo tự động">
              <a:extLst>
                <a:ext uri="{FF2B5EF4-FFF2-40B4-BE49-F238E27FC236}">
                  <a16:creationId xmlns:a16="http://schemas.microsoft.com/office/drawing/2014/main" id="{5A24916C-9052-4D76-B24C-44D803B882D6}"/>
                </a:ext>
              </a:extLst>
            </p:cNvPr>
            <p:cNvPicPr>
              <a:picLocks noChangeAspect="1"/>
            </p:cNvPicPr>
            <p:nvPr/>
          </p:nvPicPr>
          <p:blipFill rotWithShape="1">
            <a:blip r:embed="rId5"/>
            <a:srcRect t="27390" r="49735" b="25821"/>
            <a:stretch/>
          </p:blipFill>
          <p:spPr>
            <a:xfrm>
              <a:off x="1235015" y="3062413"/>
              <a:ext cx="550397" cy="448991"/>
            </a:xfrm>
            <a:prstGeom prst="rect">
              <a:avLst/>
            </a:prstGeom>
          </p:spPr>
        </p:pic>
        <p:pic>
          <p:nvPicPr>
            <p:cNvPr id="57" name="Hình ảnh 44" descr="Ảnh có chứa đồng hồ, tối&#10;&#10;Mô tả được tạo tự động">
              <a:extLst>
                <a:ext uri="{FF2B5EF4-FFF2-40B4-BE49-F238E27FC236}">
                  <a16:creationId xmlns:a16="http://schemas.microsoft.com/office/drawing/2014/main" id="{8997578E-FA56-4291-968A-B8CA947FC1D5}"/>
                </a:ext>
              </a:extLst>
            </p:cNvPr>
            <p:cNvPicPr>
              <a:picLocks noChangeAspect="1"/>
            </p:cNvPicPr>
            <p:nvPr/>
          </p:nvPicPr>
          <p:blipFill rotWithShape="1">
            <a:blip r:embed="rId5"/>
            <a:srcRect t="27390" r="49735" b="25821"/>
            <a:stretch/>
          </p:blipFill>
          <p:spPr>
            <a:xfrm>
              <a:off x="1259518" y="3689862"/>
              <a:ext cx="550397" cy="448991"/>
            </a:xfrm>
            <a:prstGeom prst="rect">
              <a:avLst/>
            </a:prstGeom>
          </p:spPr>
        </p:pic>
        <p:pic>
          <p:nvPicPr>
            <p:cNvPr id="58" name="Hình ảnh 9">
              <a:extLst>
                <a:ext uri="{FF2B5EF4-FFF2-40B4-BE49-F238E27FC236}">
                  <a16:creationId xmlns:a16="http://schemas.microsoft.com/office/drawing/2014/main" id="{D8481ED2-107A-4465-8667-38582E6E5883}"/>
                </a:ext>
              </a:extLst>
            </p:cNvPr>
            <p:cNvPicPr>
              <a:picLocks noChangeAspect="1"/>
            </p:cNvPicPr>
            <p:nvPr/>
          </p:nvPicPr>
          <p:blipFill rotWithShape="1">
            <a:blip r:embed="rId6"/>
            <a:srcRect l="51268" t="8949" r="19792" b="48444"/>
            <a:stretch/>
          </p:blipFill>
          <p:spPr>
            <a:xfrm rot="20944439">
              <a:off x="3560560" y="2280181"/>
              <a:ext cx="717569" cy="622315"/>
            </a:xfrm>
            <a:prstGeom prst="rect">
              <a:avLst/>
            </a:prstGeom>
          </p:spPr>
        </p:pic>
        <p:sp>
          <p:nvSpPr>
            <p:cNvPr id="59" name="Rectangle 58">
              <a:extLst>
                <a:ext uri="{FF2B5EF4-FFF2-40B4-BE49-F238E27FC236}">
                  <a16:creationId xmlns:a16="http://schemas.microsoft.com/office/drawing/2014/main" id="{01C14083-422C-43F4-B89A-0CFF43C77CAC}"/>
                </a:ext>
              </a:extLst>
            </p:cNvPr>
            <p:cNvSpPr/>
            <p:nvPr/>
          </p:nvSpPr>
          <p:spPr>
            <a:xfrm>
              <a:off x="1839020" y="2338152"/>
              <a:ext cx="279993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3D7D40"/>
                  </a:solidFill>
                  <a:effectLst/>
                  <a:uLnTx/>
                  <a:uFillTx/>
                  <a:latin typeface="Calibri" panose="020F0502020204030204" pitchFamily="34" charset="0"/>
                  <a:ea typeface="思源黑体 CN Medium"/>
                  <a:cs typeface="Calibri" panose="020F0502020204030204" pitchFamily="34" charset="0"/>
                  <a:sym typeface="Arial"/>
                </a:rPr>
                <a:t>Đọc</a:t>
              </a:r>
              <a:r>
                <a:rPr kumimoji="0" lang="en-US" sz="3200" b="1" i="0" u="none" strike="noStrike" kern="0" cap="none" spc="0" normalizeH="0" baseline="0" noProof="0" dirty="0">
                  <a:ln>
                    <a:noFill/>
                  </a:ln>
                  <a:solidFill>
                    <a:srgbClr val="3D7D40"/>
                  </a:solidFill>
                  <a:effectLst/>
                  <a:uLnTx/>
                  <a:uFillTx/>
                  <a:latin typeface="Calibri" panose="020F0502020204030204" pitchFamily="34" charset="0"/>
                  <a:ea typeface="思源黑体 CN Medium"/>
                  <a:cs typeface="Calibri" panose="020F0502020204030204" pitchFamily="34" charset="0"/>
                  <a:sym typeface="Arial"/>
                </a:rPr>
                <a:t> </a:t>
              </a:r>
              <a:r>
                <a:rPr kumimoji="0" lang="en-US" sz="3200" b="1" i="0" u="none" strike="noStrike" kern="0" cap="none" spc="0" normalizeH="0" baseline="0" noProof="0" dirty="0" err="1">
                  <a:ln>
                    <a:noFill/>
                  </a:ln>
                  <a:solidFill>
                    <a:srgbClr val="3D7D40"/>
                  </a:solidFill>
                  <a:effectLst/>
                  <a:uLnTx/>
                  <a:uFillTx/>
                  <a:latin typeface="Calibri" panose="020F0502020204030204" pitchFamily="34" charset="0"/>
                  <a:ea typeface="思源黑体 CN Medium"/>
                  <a:cs typeface="Calibri" panose="020F0502020204030204" pitchFamily="34" charset="0"/>
                  <a:sym typeface="Arial"/>
                </a:rPr>
                <a:t>đúng</a:t>
              </a:r>
              <a:endParaRPr kumimoji="0" lang="en-US" sz="3200" b="1" i="0" u="none" strike="noStrike" kern="0" cap="none" spc="0" normalizeH="0" baseline="0" noProof="0" dirty="0">
                <a:ln>
                  <a:noFill/>
                </a:ln>
                <a:solidFill>
                  <a:srgbClr val="3D7D40"/>
                </a:solidFill>
                <a:effectLst/>
                <a:uLnTx/>
                <a:uFillTx/>
                <a:latin typeface="Calibri" panose="020F0502020204030204" pitchFamily="34" charset="0"/>
                <a:ea typeface="思源黑体 CN Medium"/>
                <a:cs typeface="Calibri" panose="020F0502020204030204" pitchFamily="34" charset="0"/>
                <a:sym typeface="Arial"/>
              </a:endParaRPr>
            </a:p>
          </p:txBody>
        </p:sp>
        <p:pic>
          <p:nvPicPr>
            <p:cNvPr id="60" name="Hình ảnh 9">
              <a:extLst>
                <a:ext uri="{FF2B5EF4-FFF2-40B4-BE49-F238E27FC236}">
                  <a16:creationId xmlns:a16="http://schemas.microsoft.com/office/drawing/2014/main" id="{FC4C9DA6-4D04-467F-8ED5-F912149C5644}"/>
                </a:ext>
              </a:extLst>
            </p:cNvPr>
            <p:cNvPicPr>
              <a:picLocks noChangeAspect="1"/>
            </p:cNvPicPr>
            <p:nvPr/>
          </p:nvPicPr>
          <p:blipFill rotWithShape="1">
            <a:blip r:embed="rId6"/>
            <a:srcRect l="51268" t="8949" r="19792" b="48444"/>
            <a:stretch/>
          </p:blipFill>
          <p:spPr>
            <a:xfrm rot="20944439">
              <a:off x="4239116" y="2260156"/>
              <a:ext cx="686741" cy="622314"/>
            </a:xfrm>
            <a:prstGeom prst="rect">
              <a:avLst/>
            </a:prstGeom>
          </p:spPr>
        </p:pic>
        <p:pic>
          <p:nvPicPr>
            <p:cNvPr id="61" name="Hình ảnh 9">
              <a:extLst>
                <a:ext uri="{FF2B5EF4-FFF2-40B4-BE49-F238E27FC236}">
                  <a16:creationId xmlns:a16="http://schemas.microsoft.com/office/drawing/2014/main" id="{AFB3DE90-EC8E-4BAF-A5FC-EA948C866654}"/>
                </a:ext>
              </a:extLst>
            </p:cNvPr>
            <p:cNvPicPr>
              <a:picLocks noChangeAspect="1"/>
            </p:cNvPicPr>
            <p:nvPr/>
          </p:nvPicPr>
          <p:blipFill rotWithShape="1">
            <a:blip r:embed="rId6"/>
            <a:srcRect l="51268" t="8949" r="19792" b="48444"/>
            <a:stretch/>
          </p:blipFill>
          <p:spPr>
            <a:xfrm rot="20944439">
              <a:off x="4913546" y="2251440"/>
              <a:ext cx="717569" cy="622315"/>
            </a:xfrm>
            <a:prstGeom prst="rect">
              <a:avLst/>
            </a:prstGeom>
          </p:spPr>
        </p:pic>
        <p:sp>
          <p:nvSpPr>
            <p:cNvPr id="62" name="Rectangle 61">
              <a:extLst>
                <a:ext uri="{FF2B5EF4-FFF2-40B4-BE49-F238E27FC236}">
                  <a16:creationId xmlns:a16="http://schemas.microsoft.com/office/drawing/2014/main" id="{C1EE4B44-A8EC-4F9C-A9BA-98BFBFB58672}"/>
                </a:ext>
              </a:extLst>
            </p:cNvPr>
            <p:cNvSpPr/>
            <p:nvPr/>
          </p:nvSpPr>
          <p:spPr>
            <a:xfrm>
              <a:off x="1815887" y="2980707"/>
              <a:ext cx="299352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0066FF"/>
                  </a:solidFill>
                  <a:effectLst/>
                  <a:uLnTx/>
                  <a:uFillTx/>
                  <a:latin typeface="Calibri" panose="020F0502020204030204" pitchFamily="34" charset="0"/>
                  <a:ea typeface="思源黑体 CN Medium"/>
                  <a:cs typeface="Calibri" panose="020F0502020204030204" pitchFamily="34" charset="0"/>
                  <a:sym typeface="Arial"/>
                </a:rPr>
                <a:t>Đọc</a:t>
              </a:r>
              <a:r>
                <a:rPr kumimoji="0" lang="en-US" sz="3200" b="1" i="0" u="none" strike="noStrike" kern="0" cap="none" spc="0" normalizeH="0" baseline="0" noProof="0" dirty="0">
                  <a:ln>
                    <a:noFill/>
                  </a:ln>
                  <a:solidFill>
                    <a:srgbClr val="0066FF"/>
                  </a:solidFill>
                  <a:effectLst/>
                  <a:uLnTx/>
                  <a:uFillTx/>
                  <a:latin typeface="Calibri" panose="020F0502020204030204" pitchFamily="34" charset="0"/>
                  <a:ea typeface="思源黑体 CN Medium"/>
                  <a:cs typeface="Calibri" panose="020F0502020204030204" pitchFamily="34" charset="0"/>
                  <a:sym typeface="Arial"/>
                </a:rPr>
                <a:t> to, </a:t>
              </a:r>
              <a:r>
                <a:rPr kumimoji="0" lang="en-US" sz="3200" b="1" i="0" u="none" strike="noStrike" kern="0" cap="none" spc="0" normalizeH="0" baseline="0" noProof="0" dirty="0" err="1">
                  <a:ln>
                    <a:noFill/>
                  </a:ln>
                  <a:solidFill>
                    <a:srgbClr val="0066FF"/>
                  </a:solidFill>
                  <a:effectLst/>
                  <a:uLnTx/>
                  <a:uFillTx/>
                  <a:latin typeface="Calibri" panose="020F0502020204030204" pitchFamily="34" charset="0"/>
                  <a:ea typeface="思源黑体 CN Medium"/>
                  <a:cs typeface="Calibri" panose="020F0502020204030204" pitchFamily="34" charset="0"/>
                  <a:sym typeface="Arial"/>
                </a:rPr>
                <a:t>rõ</a:t>
              </a:r>
              <a:endParaRPr kumimoji="0" lang="en-US" sz="3200" b="1" i="0" u="none" strike="noStrike" kern="0" cap="none" spc="0" normalizeH="0" baseline="0" noProof="0" dirty="0">
                <a:ln>
                  <a:noFill/>
                </a:ln>
                <a:solidFill>
                  <a:srgbClr val="0066FF"/>
                </a:solidFill>
                <a:effectLst/>
                <a:uLnTx/>
                <a:uFillTx/>
                <a:latin typeface="Calibri" panose="020F0502020204030204" pitchFamily="34" charset="0"/>
                <a:ea typeface="思源黑体 CN Medium"/>
                <a:cs typeface="Calibri" panose="020F0502020204030204" pitchFamily="34" charset="0"/>
                <a:sym typeface="Arial"/>
              </a:endParaRPr>
            </a:p>
          </p:txBody>
        </p:sp>
        <p:pic>
          <p:nvPicPr>
            <p:cNvPr id="63" name="Hình ảnh 9">
              <a:extLst>
                <a:ext uri="{FF2B5EF4-FFF2-40B4-BE49-F238E27FC236}">
                  <a16:creationId xmlns:a16="http://schemas.microsoft.com/office/drawing/2014/main" id="{0B29409F-17BC-4191-8B98-FC412A56CAEB}"/>
                </a:ext>
              </a:extLst>
            </p:cNvPr>
            <p:cNvPicPr>
              <a:picLocks noChangeAspect="1"/>
            </p:cNvPicPr>
            <p:nvPr/>
          </p:nvPicPr>
          <p:blipFill rotWithShape="1">
            <a:blip r:embed="rId6"/>
            <a:srcRect l="51268" t="8949" r="19792" b="48444"/>
            <a:stretch/>
          </p:blipFill>
          <p:spPr>
            <a:xfrm rot="20944439">
              <a:off x="3603980" y="2970441"/>
              <a:ext cx="717569" cy="622315"/>
            </a:xfrm>
            <a:prstGeom prst="rect">
              <a:avLst/>
            </a:prstGeom>
          </p:spPr>
        </p:pic>
        <p:pic>
          <p:nvPicPr>
            <p:cNvPr id="64" name="Hình ảnh 9">
              <a:extLst>
                <a:ext uri="{FF2B5EF4-FFF2-40B4-BE49-F238E27FC236}">
                  <a16:creationId xmlns:a16="http://schemas.microsoft.com/office/drawing/2014/main" id="{72AC25D4-E4FA-4CE0-B2B1-DE3A63E26910}"/>
                </a:ext>
              </a:extLst>
            </p:cNvPr>
            <p:cNvPicPr>
              <a:picLocks noChangeAspect="1"/>
            </p:cNvPicPr>
            <p:nvPr/>
          </p:nvPicPr>
          <p:blipFill rotWithShape="1">
            <a:blip r:embed="rId6"/>
            <a:srcRect l="51268" t="8949" r="19792" b="48444"/>
            <a:stretch/>
          </p:blipFill>
          <p:spPr>
            <a:xfrm rot="20944439">
              <a:off x="4241367" y="2948392"/>
              <a:ext cx="717569" cy="622315"/>
            </a:xfrm>
            <a:prstGeom prst="rect">
              <a:avLst/>
            </a:prstGeom>
          </p:spPr>
        </p:pic>
        <p:pic>
          <p:nvPicPr>
            <p:cNvPr id="65" name="Hình ảnh 9">
              <a:extLst>
                <a:ext uri="{FF2B5EF4-FFF2-40B4-BE49-F238E27FC236}">
                  <a16:creationId xmlns:a16="http://schemas.microsoft.com/office/drawing/2014/main" id="{0CFA6E5C-4914-43D5-BF03-D0FCAE0C62F2}"/>
                </a:ext>
              </a:extLst>
            </p:cNvPr>
            <p:cNvPicPr>
              <a:picLocks noChangeAspect="1"/>
            </p:cNvPicPr>
            <p:nvPr/>
          </p:nvPicPr>
          <p:blipFill rotWithShape="1">
            <a:blip r:embed="rId6"/>
            <a:srcRect l="51268" t="8949" r="19792" b="48444"/>
            <a:stretch/>
          </p:blipFill>
          <p:spPr>
            <a:xfrm rot="20944439">
              <a:off x="4875672" y="2967664"/>
              <a:ext cx="717569" cy="622315"/>
            </a:xfrm>
            <a:prstGeom prst="rect">
              <a:avLst/>
            </a:prstGeom>
          </p:spPr>
        </p:pic>
        <p:sp>
          <p:nvSpPr>
            <p:cNvPr id="66" name="Rectangle 65">
              <a:extLst>
                <a:ext uri="{FF2B5EF4-FFF2-40B4-BE49-F238E27FC236}">
                  <a16:creationId xmlns:a16="http://schemas.microsoft.com/office/drawing/2014/main" id="{8C5F0976-2798-42BF-910C-45EDE2C31F8D}"/>
                </a:ext>
              </a:extLst>
            </p:cNvPr>
            <p:cNvSpPr/>
            <p:nvPr/>
          </p:nvSpPr>
          <p:spPr>
            <a:xfrm>
              <a:off x="1823703" y="3577480"/>
              <a:ext cx="3702663" cy="10937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Đọc</a:t>
              </a:r>
              <a:r>
                <a:rPr kumimoji="0" lang="en-US" sz="3200" b="1" i="0" u="none" strike="noStrike" kern="0" cap="none" spc="0" normalizeH="0" baseline="0" noProof="0" dirty="0">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 </a:t>
              </a:r>
              <a:r>
                <a:rPr kumimoji="0" lang="en-US" sz="3200" b="1" i="0" u="none" strike="noStrike" kern="0" cap="none" spc="0" normalizeH="0" baseline="0" noProof="0" dirty="0" err="1">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ngắt</a:t>
              </a:r>
              <a:r>
                <a:rPr kumimoji="0" lang="en-US" sz="3200" b="1" i="0" u="none" strike="noStrike" kern="0" cap="none" spc="0" normalizeH="0" baseline="0" noProof="0" dirty="0">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 </a:t>
              </a:r>
              <a:r>
                <a:rPr kumimoji="0" lang="en-US" sz="3200" b="1" i="0" u="none" strike="noStrike" kern="0" cap="none" spc="0" normalizeH="0" baseline="0" noProof="0" dirty="0" err="1">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nghỉ</a:t>
              </a:r>
              <a:r>
                <a:rPr kumimoji="0" lang="en-US" sz="3200" b="1" i="0" u="none" strike="noStrike" kern="0" cap="none" spc="0" normalizeH="0" baseline="0" noProof="0" dirty="0">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 </a:t>
              </a:r>
              <a:r>
                <a:rPr kumimoji="0" lang="en-US" sz="3200" b="1" i="0" u="none" strike="noStrike" kern="0" cap="none" spc="0" normalizeH="0" baseline="0" noProof="0" err="1">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đúng</a:t>
              </a:r>
              <a:r>
                <a:rPr kumimoji="0" lang="en-US" sz="3200" b="1" i="0" u="none" strike="noStrike" kern="0" cap="none" spc="0" normalizeH="0" baseline="0" noProof="0">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 nhịp</a:t>
              </a:r>
              <a:endParaRPr kumimoji="0" lang="en-US" sz="3200" b="1" i="0" u="none" strike="noStrike" kern="0" cap="none" spc="0" normalizeH="0" baseline="0" noProof="0" dirty="0">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endParaRPr>
            </a:p>
          </p:txBody>
        </p:sp>
        <p:pic>
          <p:nvPicPr>
            <p:cNvPr id="67" name="Hình ảnh 9">
              <a:extLst>
                <a:ext uri="{FF2B5EF4-FFF2-40B4-BE49-F238E27FC236}">
                  <a16:creationId xmlns:a16="http://schemas.microsoft.com/office/drawing/2014/main" id="{023A82F1-9D52-4D23-8853-385C09BA15F4}"/>
                </a:ext>
              </a:extLst>
            </p:cNvPr>
            <p:cNvPicPr>
              <a:picLocks noChangeAspect="1"/>
            </p:cNvPicPr>
            <p:nvPr/>
          </p:nvPicPr>
          <p:blipFill rotWithShape="1">
            <a:blip r:embed="rId6"/>
            <a:srcRect l="51268" t="8949" r="19792" b="48444"/>
            <a:stretch/>
          </p:blipFill>
          <p:spPr>
            <a:xfrm rot="20944439">
              <a:off x="6648254" y="3554158"/>
              <a:ext cx="838336" cy="630315"/>
            </a:xfrm>
            <a:prstGeom prst="rect">
              <a:avLst/>
            </a:prstGeom>
          </p:spPr>
        </p:pic>
        <p:pic>
          <p:nvPicPr>
            <p:cNvPr id="68" name="Hình ảnh 9">
              <a:extLst>
                <a:ext uri="{FF2B5EF4-FFF2-40B4-BE49-F238E27FC236}">
                  <a16:creationId xmlns:a16="http://schemas.microsoft.com/office/drawing/2014/main" id="{022CA02F-0E3C-476A-BA1A-320CF1074B53}"/>
                </a:ext>
              </a:extLst>
            </p:cNvPr>
            <p:cNvPicPr>
              <a:picLocks noChangeAspect="1"/>
            </p:cNvPicPr>
            <p:nvPr/>
          </p:nvPicPr>
          <p:blipFill rotWithShape="1">
            <a:blip r:embed="rId6"/>
            <a:srcRect l="51268" t="8949" r="19792" b="48444"/>
            <a:stretch/>
          </p:blipFill>
          <p:spPr>
            <a:xfrm rot="20944439">
              <a:off x="6043171" y="3546105"/>
              <a:ext cx="717569" cy="622315"/>
            </a:xfrm>
            <a:prstGeom prst="rect">
              <a:avLst/>
            </a:prstGeom>
          </p:spPr>
        </p:pic>
        <p:pic>
          <p:nvPicPr>
            <p:cNvPr id="69" name="Hình ảnh 9">
              <a:extLst>
                <a:ext uri="{FF2B5EF4-FFF2-40B4-BE49-F238E27FC236}">
                  <a16:creationId xmlns:a16="http://schemas.microsoft.com/office/drawing/2014/main" id="{1C260295-9C20-4105-953C-922040948D43}"/>
                </a:ext>
              </a:extLst>
            </p:cNvPr>
            <p:cNvPicPr>
              <a:picLocks noChangeAspect="1"/>
            </p:cNvPicPr>
            <p:nvPr/>
          </p:nvPicPr>
          <p:blipFill rotWithShape="1">
            <a:blip r:embed="rId6"/>
            <a:srcRect l="51268" t="8949" r="19792" b="48444"/>
            <a:stretch/>
          </p:blipFill>
          <p:spPr>
            <a:xfrm rot="20944439">
              <a:off x="5413247" y="3518137"/>
              <a:ext cx="717569" cy="622315"/>
            </a:xfrm>
            <a:prstGeom prst="rect">
              <a:avLst/>
            </a:prstGeom>
          </p:spPr>
        </p:pic>
      </p:grpSp>
      <p:pic>
        <p:nvPicPr>
          <p:cNvPr id="37" name="Picture 36" descr="A picture containing toy, vector graphics&#10;&#10;Description automatically generated">
            <a:extLst>
              <a:ext uri="{FF2B5EF4-FFF2-40B4-BE49-F238E27FC236}">
                <a16:creationId xmlns:a16="http://schemas.microsoft.com/office/drawing/2014/main" id="{814A8ECC-72D9-4070-99CE-0266713D426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flipH="1">
            <a:off x="7221968" y="845605"/>
            <a:ext cx="5520960" cy="6160670"/>
          </a:xfrm>
          <a:prstGeom prst="rect">
            <a:avLst/>
          </a:prstGeom>
        </p:spPr>
      </p:pic>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9">
            <a:extLst>
              <a:ext uri="{28A0092B-C50C-407E-A947-70E740481C1C}">
                <a14:useLocalDpi xmlns:a14="http://schemas.microsoft.com/office/drawing/2010/main" val="0"/>
              </a:ext>
            </a:extLst>
          </a:blip>
          <a:srcRect t="34709"/>
          <a:stretch/>
        </p:blipFill>
        <p:spPr>
          <a:xfrm>
            <a:off x="507867" y="5887306"/>
            <a:ext cx="12260254" cy="4882208"/>
          </a:xfrm>
          <a:prstGeom prst="rect">
            <a:avLst/>
          </a:prstGeom>
          <a:ln>
            <a:noFill/>
          </a:ln>
        </p:spPr>
      </p:pic>
      <p:pic>
        <p:nvPicPr>
          <p:cNvPr id="3" name="Picture 2">
            <a:extLst>
              <a:ext uri="{FF2B5EF4-FFF2-40B4-BE49-F238E27FC236}">
                <a16:creationId xmlns:a16="http://schemas.microsoft.com/office/drawing/2014/main" id="{F7587397-1949-51B6-C6D7-D4E1C85CC5E4}"/>
              </a:ext>
            </a:extLst>
          </p:cNvPr>
          <p:cNvPicPr>
            <a:picLocks noChangeAspect="1"/>
          </p:cNvPicPr>
          <p:nvPr/>
        </p:nvPicPr>
        <p:blipFill>
          <a:blip r:embed="rId10"/>
          <a:stretch>
            <a:fillRect/>
          </a:stretch>
        </p:blipFill>
        <p:spPr>
          <a:xfrm>
            <a:off x="572617" y="-335044"/>
            <a:ext cx="11004234" cy="2743438"/>
          </a:xfrm>
          <a:prstGeom prst="rect">
            <a:avLst/>
          </a:prstGeom>
        </p:spPr>
      </p:pic>
    </p:spTree>
    <p:custDataLst>
      <p:tags r:id="rId1"/>
    </p:custDataLst>
    <p:extLst>
      <p:ext uri="{BB962C8B-B14F-4D97-AF65-F5344CB8AC3E}">
        <p14:creationId xmlns:p14="http://schemas.microsoft.com/office/powerpoint/2010/main" val="26244600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id="{57B1D1BE-5E06-89AC-F2CD-A2A74B7B8024}"/>
              </a:ext>
            </a:extLst>
          </p:cNvPr>
          <p:cNvSpPr/>
          <p:nvPr/>
        </p:nvSpPr>
        <p:spPr>
          <a:xfrm>
            <a:off x="2077409" y="912174"/>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4" name="Picture 3">
            <a:extLst>
              <a:ext uri="{FF2B5EF4-FFF2-40B4-BE49-F238E27FC236}">
                <a16:creationId xmlns:a16="http://schemas.microsoft.com/office/drawing/2014/main" id="{1108729E-F746-DF6F-C17B-7DA10316FB10}"/>
              </a:ext>
            </a:extLst>
          </p:cNvPr>
          <p:cNvPicPr>
            <a:picLocks noChangeAspect="1"/>
          </p:cNvPicPr>
          <p:nvPr/>
        </p:nvPicPr>
        <p:blipFill>
          <a:blip r:embed="rId6"/>
          <a:stretch>
            <a:fillRect/>
          </a:stretch>
        </p:blipFill>
        <p:spPr>
          <a:xfrm>
            <a:off x="1803210" y="766310"/>
            <a:ext cx="8181541" cy="3560373"/>
          </a:xfrm>
          <a:prstGeom prst="rect">
            <a:avLst/>
          </a:prstGeom>
        </p:spPr>
      </p:pic>
      <p:pic>
        <p:nvPicPr>
          <p:cNvPr id="5" name="图片 31" descr="图片包含 游戏机, 花, 房间&#10;&#10;描述已自动生成">
            <a:extLst>
              <a:ext uri="{FF2B5EF4-FFF2-40B4-BE49-F238E27FC236}">
                <a16:creationId xmlns:a16="http://schemas.microsoft.com/office/drawing/2014/main" id="{284D75FE-911F-A575-0074-1996D14A033D}"/>
              </a:ext>
            </a:extLst>
          </p:cNvPr>
          <p:cNvPicPr>
            <a:picLocks noChangeAspect="1"/>
          </p:cNvPicPr>
          <p:nvPr/>
        </p:nvPicPr>
        <p:blipFill rotWithShape="1">
          <a:blip r:embed="rId7">
            <a:extLst>
              <a:ext uri="{28A0092B-C50C-407E-A947-70E740481C1C}">
                <a14:useLocalDpi xmlns:a14="http://schemas.microsoft.com/office/drawing/2010/main" val="0"/>
              </a:ext>
            </a:extLst>
          </a:blip>
          <a:srcRect t="34709"/>
          <a:stretch/>
        </p:blipFill>
        <p:spPr>
          <a:xfrm>
            <a:off x="-58266" y="2143674"/>
            <a:ext cx="12192000" cy="4855028"/>
          </a:xfrm>
          <a:prstGeom prst="rect">
            <a:avLst/>
          </a:prstGeom>
          <a:ln>
            <a:noFill/>
          </a:ln>
        </p:spPr>
      </p:pic>
    </p:spTree>
    <p:custDataLst>
      <p:tags r:id="rId1"/>
    </p:custDataLst>
    <p:extLst>
      <p:ext uri="{BB962C8B-B14F-4D97-AF65-F5344CB8AC3E}">
        <p14:creationId xmlns:p14="http://schemas.microsoft.com/office/powerpoint/2010/main" val="35252543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4"/>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5"/>
          <a:stretch>
            <a:fillRect/>
          </a:stretch>
        </p:blipFill>
        <p:spPr>
          <a:xfrm>
            <a:off x="1655445" y="3201110"/>
            <a:ext cx="2383155" cy="3093487"/>
          </a:xfrm>
          <a:prstGeom prst="rect">
            <a:avLst/>
          </a:prstGeom>
        </p:spPr>
      </p:pic>
      <p:sp>
        <p:nvSpPr>
          <p:cNvPr id="10" name="Bong bóng Lời nói: Hình chữ nhật với Góc Tròn 2">
            <a:extLst>
              <a:ext uri="{FF2B5EF4-FFF2-40B4-BE49-F238E27FC236}">
                <a16:creationId xmlns:a16="http://schemas.microsoft.com/office/drawing/2014/main" id="{9B3CF75B-FA96-AD1D-F3FD-DB871E605C98}"/>
              </a:ext>
            </a:extLst>
          </p:cNvPr>
          <p:cNvSpPr/>
          <p:nvPr/>
        </p:nvSpPr>
        <p:spPr>
          <a:xfrm>
            <a:off x="3092449" y="797442"/>
            <a:ext cx="7232651" cy="2159705"/>
          </a:xfrm>
          <a:prstGeom prst="wedgeRoundRectCallout">
            <a:avLst>
              <a:gd name="adj1" fmla="val -46579"/>
              <a:gd name="adj2" fmla="val 71011"/>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Trong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bài</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đọc</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Tiếng</a:t>
            </a:r>
            <a:r>
              <a:rPr kumimoji="0" lang="en-US" sz="44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hạt</a:t>
            </a:r>
            <a:r>
              <a:rPr kumimoji="0" lang="en-US" sz="44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nảy</a:t>
            </a:r>
            <a:r>
              <a:rPr kumimoji="0" lang="en-US" sz="44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mầm</a:t>
            </a:r>
            <a:r>
              <a:rPr kumimoji="0" lang="en-US" sz="44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có</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từ</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nào</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chưa</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hiểu</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nghĩa</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spTree>
    <p:custDataLst>
      <p:tags r:id="rId1"/>
    </p:custDataLst>
    <p:extLst>
      <p:ext uri="{BB962C8B-B14F-4D97-AF65-F5344CB8AC3E}">
        <p14:creationId xmlns:p14="http://schemas.microsoft.com/office/powerpoint/2010/main" val="37975236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5C7A286-F059-CFCF-296A-59D280063012}"/>
              </a:ext>
            </a:extLst>
          </p:cNvPr>
          <p:cNvSpPr/>
          <p:nvPr/>
        </p:nvSpPr>
        <p:spPr>
          <a:xfrm>
            <a:off x="7783551" y="2341757"/>
            <a:ext cx="3957695" cy="4032034"/>
          </a:xfrm>
          <a:custGeom>
            <a:avLst/>
            <a:gdLst/>
            <a:ahLst/>
            <a:cxnLst/>
            <a:rect l="l" t="t" r="r" b="b"/>
            <a:pathLst>
              <a:path w="6016952" h="6016952">
                <a:moveTo>
                  <a:pt x="0" y="0"/>
                </a:moveTo>
                <a:lnTo>
                  <a:pt x="6016953" y="0"/>
                </a:lnTo>
                <a:lnTo>
                  <a:pt x="6016953" y="6016952"/>
                </a:lnTo>
                <a:lnTo>
                  <a:pt x="0" y="601695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dirty="0"/>
          </a:p>
        </p:txBody>
      </p:sp>
      <p:sp>
        <p:nvSpPr>
          <p:cNvPr id="4" name="Freeform 4">
            <a:extLst>
              <a:ext uri="{FF2B5EF4-FFF2-40B4-BE49-F238E27FC236}">
                <a16:creationId xmlns:a16="http://schemas.microsoft.com/office/drawing/2014/main" id="{2EB44A2A-6B6A-B835-B57B-08F7328F415F}"/>
              </a:ext>
            </a:extLst>
          </p:cNvPr>
          <p:cNvSpPr/>
          <p:nvPr/>
        </p:nvSpPr>
        <p:spPr>
          <a:xfrm>
            <a:off x="4482789" y="1661531"/>
            <a:ext cx="2804775" cy="2701383"/>
          </a:xfrm>
          <a:custGeom>
            <a:avLst/>
            <a:gdLst/>
            <a:ahLst/>
            <a:cxnLst/>
            <a:rect l="l" t="t" r="r" b="b"/>
            <a:pathLst>
              <a:path w="4011930" h="4114800">
                <a:moveTo>
                  <a:pt x="0" y="0"/>
                </a:moveTo>
                <a:lnTo>
                  <a:pt x="4011930" y="0"/>
                </a:lnTo>
                <a:lnTo>
                  <a:pt x="4011930"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5" name="Freeform 3">
            <a:extLst>
              <a:ext uri="{FF2B5EF4-FFF2-40B4-BE49-F238E27FC236}">
                <a16:creationId xmlns:a16="http://schemas.microsoft.com/office/drawing/2014/main" id="{F6A9CB83-F527-941D-CA10-D059A764635D}"/>
              </a:ext>
            </a:extLst>
          </p:cNvPr>
          <p:cNvSpPr/>
          <p:nvPr/>
        </p:nvSpPr>
        <p:spPr>
          <a:xfrm flipH="1">
            <a:off x="1304750" y="2877014"/>
            <a:ext cx="2731991" cy="3571253"/>
          </a:xfrm>
          <a:custGeom>
            <a:avLst/>
            <a:gdLst/>
            <a:ahLst/>
            <a:cxnLst/>
            <a:rect l="l" t="t" r="r" b="b"/>
            <a:pathLst>
              <a:path w="3336729" h="4114800">
                <a:moveTo>
                  <a:pt x="0" y="0"/>
                </a:moveTo>
                <a:lnTo>
                  <a:pt x="3336729" y="0"/>
                </a:lnTo>
                <a:lnTo>
                  <a:pt x="3336729"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A025E8B6-173A-7778-A2D7-3829FA9F0563}"/>
              </a:ext>
            </a:extLst>
          </p:cNvPr>
          <p:cNvPicPr>
            <a:picLocks noChangeAspect="1"/>
          </p:cNvPicPr>
          <p:nvPr/>
        </p:nvPicPr>
        <p:blipFill>
          <a:blip r:embed="rId10"/>
          <a:stretch>
            <a:fillRect/>
          </a:stretch>
        </p:blipFill>
        <p:spPr>
          <a:xfrm>
            <a:off x="931121" y="-99301"/>
            <a:ext cx="10418967" cy="1280271"/>
          </a:xfrm>
          <a:prstGeom prst="rect">
            <a:avLst/>
          </a:prstGeom>
        </p:spPr>
      </p:pic>
      <p:pic>
        <p:nvPicPr>
          <p:cNvPr id="13" name="Picture 12">
            <a:extLst>
              <a:ext uri="{FF2B5EF4-FFF2-40B4-BE49-F238E27FC236}">
                <a16:creationId xmlns:a16="http://schemas.microsoft.com/office/drawing/2014/main" id="{A2F4DC4B-7446-8FF8-7EE8-A7DA4C38A521}"/>
              </a:ext>
            </a:extLst>
          </p:cNvPr>
          <p:cNvPicPr>
            <a:picLocks noChangeAspect="1"/>
          </p:cNvPicPr>
          <p:nvPr/>
        </p:nvPicPr>
        <p:blipFill>
          <a:blip r:embed="rId11"/>
          <a:stretch>
            <a:fillRect/>
          </a:stretch>
        </p:blipFill>
        <p:spPr>
          <a:xfrm>
            <a:off x="-149844" y="1251154"/>
            <a:ext cx="2767824" cy="2036240"/>
          </a:xfrm>
          <a:prstGeom prst="rect">
            <a:avLst/>
          </a:prstGeom>
        </p:spPr>
      </p:pic>
    </p:spTree>
    <p:custDataLst>
      <p:tags r:id="rId1"/>
    </p:custDataLst>
    <p:extLst>
      <p:ext uri="{BB962C8B-B14F-4D97-AF65-F5344CB8AC3E}">
        <p14:creationId xmlns:p14="http://schemas.microsoft.com/office/powerpoint/2010/main" val="2413578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5"/>
                                        </p:tgtEl>
                                        <p:attrNameLst>
                                          <p:attrName>r</p:attrName>
                                        </p:attrNameLst>
                                      </p:cBhvr>
                                    </p:animRot>
                                    <p:animRot by="-240000">
                                      <p:cBhvr>
                                        <p:cTn id="17" dur="200" fill="hold">
                                          <p:stCondLst>
                                            <p:cond delay="200"/>
                                          </p:stCondLst>
                                        </p:cTn>
                                        <p:tgtEl>
                                          <p:spTgt spid="5"/>
                                        </p:tgtEl>
                                        <p:attrNameLst>
                                          <p:attrName>r</p:attrName>
                                        </p:attrNameLst>
                                      </p:cBhvr>
                                    </p:animRot>
                                    <p:animRot by="240000">
                                      <p:cBhvr>
                                        <p:cTn id="18" dur="200" fill="hold">
                                          <p:stCondLst>
                                            <p:cond delay="400"/>
                                          </p:stCondLst>
                                        </p:cTn>
                                        <p:tgtEl>
                                          <p:spTgt spid="5"/>
                                        </p:tgtEl>
                                        <p:attrNameLst>
                                          <p:attrName>r</p:attrName>
                                        </p:attrNameLst>
                                      </p:cBhvr>
                                    </p:animRot>
                                    <p:animRot by="-240000">
                                      <p:cBhvr>
                                        <p:cTn id="19" dur="200" fill="hold">
                                          <p:stCondLst>
                                            <p:cond delay="600"/>
                                          </p:stCondLst>
                                        </p:cTn>
                                        <p:tgtEl>
                                          <p:spTgt spid="5"/>
                                        </p:tgtEl>
                                        <p:attrNameLst>
                                          <p:attrName>r</p:attrName>
                                        </p:attrNameLst>
                                      </p:cBhvr>
                                    </p:animRot>
                                    <p:animRot by="120000">
                                      <p:cBhvr>
                                        <p:cTn id="20" dur="200" fill="hold">
                                          <p:stCondLst>
                                            <p:cond delay="800"/>
                                          </p:stCondLst>
                                        </p:cTn>
                                        <p:tgtEl>
                                          <p:spTgt spid="5"/>
                                        </p:tgtEl>
                                        <p:attrNameLst>
                                          <p:attrName>r</p:attrName>
                                        </p:attrNameLst>
                                      </p:cBhvr>
                                    </p:animRot>
                                  </p:childTnLst>
                                </p:cTn>
                              </p:par>
                              <p:par>
                                <p:cTn id="21" presetID="32" presetClass="emph" presetSubtype="0" repeatCount="indefinite" fill="hold" grpId="0" nodeType="withEffect">
                                  <p:stCondLst>
                                    <p:cond delay="0"/>
                                  </p:stCondLst>
                                  <p:childTnLst>
                                    <p:animRot by="120000">
                                      <p:cBhvr>
                                        <p:cTn id="22" dur="100" fill="hold">
                                          <p:stCondLst>
                                            <p:cond delay="0"/>
                                          </p:stCondLst>
                                        </p:cTn>
                                        <p:tgtEl>
                                          <p:spTgt spid="3"/>
                                        </p:tgtEl>
                                        <p:attrNameLst>
                                          <p:attrName>r</p:attrName>
                                        </p:attrNameLst>
                                      </p:cBhvr>
                                    </p:animRot>
                                    <p:animRot by="-240000">
                                      <p:cBhvr>
                                        <p:cTn id="23" dur="200" fill="hold">
                                          <p:stCondLst>
                                            <p:cond delay="200"/>
                                          </p:stCondLst>
                                        </p:cTn>
                                        <p:tgtEl>
                                          <p:spTgt spid="3"/>
                                        </p:tgtEl>
                                        <p:attrNameLst>
                                          <p:attrName>r</p:attrName>
                                        </p:attrNameLst>
                                      </p:cBhvr>
                                    </p:animRot>
                                    <p:animRot by="240000">
                                      <p:cBhvr>
                                        <p:cTn id="24" dur="200" fill="hold">
                                          <p:stCondLst>
                                            <p:cond delay="400"/>
                                          </p:stCondLst>
                                        </p:cTn>
                                        <p:tgtEl>
                                          <p:spTgt spid="3"/>
                                        </p:tgtEl>
                                        <p:attrNameLst>
                                          <p:attrName>r</p:attrName>
                                        </p:attrNameLst>
                                      </p:cBhvr>
                                    </p:animRot>
                                    <p:animRot by="-240000">
                                      <p:cBhvr>
                                        <p:cTn id="25" dur="200" fill="hold">
                                          <p:stCondLst>
                                            <p:cond delay="600"/>
                                          </p:stCondLst>
                                        </p:cTn>
                                        <p:tgtEl>
                                          <p:spTgt spid="3"/>
                                        </p:tgtEl>
                                        <p:attrNameLst>
                                          <p:attrName>r</p:attrName>
                                        </p:attrNameLst>
                                      </p:cBhvr>
                                    </p:animRot>
                                    <p:animRot by="120000">
                                      <p:cBhvr>
                                        <p:cTn id="2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9" y="91341"/>
            <a:ext cx="12192000" cy="6858000"/>
          </a:xfrm>
          <a:prstGeom prst="rect">
            <a:avLst/>
          </a:prstGeom>
        </p:spPr>
      </p:pic>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5">
            <a:extLst>
              <a:ext uri="{28A0092B-C50C-407E-A947-70E740481C1C}">
                <a14:useLocalDpi xmlns:a14="http://schemas.microsoft.com/office/drawing/2010/main" val="0"/>
              </a:ext>
            </a:extLst>
          </a:blip>
          <a:srcRect t="34709"/>
          <a:stretch/>
        </p:blipFill>
        <p:spPr>
          <a:xfrm>
            <a:off x="200626" y="2094313"/>
            <a:ext cx="12192000" cy="4855028"/>
          </a:xfrm>
          <a:prstGeom prst="rect">
            <a:avLst/>
          </a:prstGeom>
          <a:ln>
            <a:noFill/>
          </a:ln>
        </p:spPr>
      </p:pic>
      <p:sp>
        <p:nvSpPr>
          <p:cNvPr id="2" name="矩形: 圆角 1">
            <a:extLst>
              <a:ext uri="{FF2B5EF4-FFF2-40B4-BE49-F238E27FC236}">
                <a16:creationId xmlns:a16="http://schemas.microsoft.com/office/drawing/2014/main" id="{2A58A1DB-F59D-46D7-B80F-2F6FBF735CB1}"/>
              </a:ext>
            </a:extLst>
          </p:cNvPr>
          <p:cNvSpPr/>
          <p:nvPr/>
        </p:nvSpPr>
        <p:spPr>
          <a:xfrm>
            <a:off x="323207" y="426566"/>
            <a:ext cx="11304220" cy="6150879"/>
          </a:xfrm>
          <a:custGeom>
            <a:avLst/>
            <a:gdLst>
              <a:gd name="connsiteX0" fmla="*/ 0 w 11304220"/>
              <a:gd name="connsiteY0" fmla="*/ 0 h 6150879"/>
              <a:gd name="connsiteX1" fmla="*/ 0 w 11304220"/>
              <a:gd name="connsiteY1" fmla="*/ 0 h 6150879"/>
              <a:gd name="connsiteX2" fmla="*/ 11304220 w 11304220"/>
              <a:gd name="connsiteY2" fmla="*/ 0 h 6150879"/>
              <a:gd name="connsiteX3" fmla="*/ 11304220 w 11304220"/>
              <a:gd name="connsiteY3" fmla="*/ 0 h 6150879"/>
              <a:gd name="connsiteX4" fmla="*/ 11304220 w 11304220"/>
              <a:gd name="connsiteY4" fmla="*/ 6150879 h 6150879"/>
              <a:gd name="connsiteX5" fmla="*/ 11304220 w 11304220"/>
              <a:gd name="connsiteY5" fmla="*/ 6150879 h 6150879"/>
              <a:gd name="connsiteX6" fmla="*/ 0 w 11304220"/>
              <a:gd name="connsiteY6" fmla="*/ 6150879 h 6150879"/>
              <a:gd name="connsiteX7" fmla="*/ 0 w 11304220"/>
              <a:gd name="connsiteY7" fmla="*/ 6150879 h 6150879"/>
              <a:gd name="connsiteX8" fmla="*/ 0 w 11304220"/>
              <a:gd name="connsiteY8" fmla="*/ 0 h 615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150879" fill="none" extrusionOk="0">
                <a:moveTo>
                  <a:pt x="0" y="0"/>
                </a:moveTo>
                <a:lnTo>
                  <a:pt x="0" y="0"/>
                </a:lnTo>
                <a:cubicBezTo>
                  <a:pt x="3507532" y="-126796"/>
                  <a:pt x="6123492" y="-73671"/>
                  <a:pt x="11304220" y="0"/>
                </a:cubicBezTo>
                <a:lnTo>
                  <a:pt x="11304220" y="0"/>
                </a:lnTo>
                <a:cubicBezTo>
                  <a:pt x="11430192" y="1454458"/>
                  <a:pt x="11167876" y="4371164"/>
                  <a:pt x="11304220" y="6150879"/>
                </a:cubicBezTo>
                <a:lnTo>
                  <a:pt x="11304220" y="6150879"/>
                </a:lnTo>
                <a:cubicBezTo>
                  <a:pt x="6300543" y="6125920"/>
                  <a:pt x="3465320" y="6223992"/>
                  <a:pt x="0" y="6150879"/>
                </a:cubicBezTo>
                <a:lnTo>
                  <a:pt x="0" y="6150879"/>
                </a:lnTo>
                <a:cubicBezTo>
                  <a:pt x="4539" y="5099940"/>
                  <a:pt x="65979" y="1897350"/>
                  <a:pt x="0" y="0"/>
                </a:cubicBezTo>
                <a:close/>
              </a:path>
              <a:path w="11304220" h="6150879" stroke="0" extrusionOk="0">
                <a:moveTo>
                  <a:pt x="0" y="0"/>
                </a:moveTo>
                <a:lnTo>
                  <a:pt x="0" y="0"/>
                </a:lnTo>
                <a:cubicBezTo>
                  <a:pt x="2104676" y="-159798"/>
                  <a:pt x="5776547" y="169519"/>
                  <a:pt x="11304220" y="0"/>
                </a:cubicBezTo>
                <a:lnTo>
                  <a:pt x="11304220" y="0"/>
                </a:lnTo>
                <a:cubicBezTo>
                  <a:pt x="11356017" y="1334967"/>
                  <a:pt x="11299378" y="3863514"/>
                  <a:pt x="11304220" y="6150879"/>
                </a:cubicBezTo>
                <a:lnTo>
                  <a:pt x="11304220" y="6150879"/>
                </a:lnTo>
                <a:cubicBezTo>
                  <a:pt x="6590999" y="6179375"/>
                  <a:pt x="5160347" y="6255303"/>
                  <a:pt x="0" y="6150879"/>
                </a:cubicBezTo>
                <a:lnTo>
                  <a:pt x="0" y="6150879"/>
                </a:lnTo>
                <a:cubicBezTo>
                  <a:pt x="-163603" y="4896508"/>
                  <a:pt x="76112" y="1614765"/>
                  <a:pt x="0" y="0"/>
                </a:cubicBezTo>
                <a:close/>
              </a:path>
            </a:pathLst>
          </a:custGeom>
          <a:solidFill>
            <a:schemeClr val="bg1"/>
          </a:solidFill>
          <a:ln w="28575">
            <a:solidFill>
              <a:schemeClr val="tx1"/>
            </a:solidFill>
            <a:extLst>
              <a:ext uri="{C807C97D-BFC1-408E-A445-0C87EB9F89A2}">
                <ask:lineSketchStyleProps xmlns="" xmlns:ask="http://schemas.microsoft.com/office/drawing/2018/sketchyshape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grpSp>
        <p:nvGrpSpPr>
          <p:cNvPr id="18" name="Group 17">
            <a:extLst>
              <a:ext uri="{FF2B5EF4-FFF2-40B4-BE49-F238E27FC236}">
                <a16:creationId xmlns:a16="http://schemas.microsoft.com/office/drawing/2014/main" id="{8AFA8741-5BC1-4A0E-BFD3-22B3DA3A629F}"/>
              </a:ext>
            </a:extLst>
          </p:cNvPr>
          <p:cNvGrpSpPr/>
          <p:nvPr/>
        </p:nvGrpSpPr>
        <p:grpSpPr>
          <a:xfrm>
            <a:off x="4138600" y="2388355"/>
            <a:ext cx="3637885" cy="2982379"/>
            <a:chOff x="8712406" y="840469"/>
            <a:chExt cx="3368125" cy="2901559"/>
          </a:xfrm>
        </p:grpSpPr>
        <p:pic>
          <p:nvPicPr>
            <p:cNvPr id="19" name="图片 19" descr="形状, 圆圈&#10;&#10;描述已自动生成">
              <a:extLst>
                <a:ext uri="{FF2B5EF4-FFF2-40B4-BE49-F238E27FC236}">
                  <a16:creationId xmlns:a16="http://schemas.microsoft.com/office/drawing/2014/main" id="{CB90914A-6AC9-4486-8AD1-567F65FEB3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12406" y="840469"/>
              <a:ext cx="3368125" cy="2901559"/>
            </a:xfrm>
            <a:prstGeom prst="rect">
              <a:avLst/>
            </a:prstGeom>
          </p:spPr>
        </p:pic>
        <p:sp>
          <p:nvSpPr>
            <p:cNvPr id="20" name="矩形 1">
              <a:extLst>
                <a:ext uri="{FF2B5EF4-FFF2-40B4-BE49-F238E27FC236}">
                  <a16:creationId xmlns:a16="http://schemas.microsoft.com/office/drawing/2014/main" id="{A9648D17-E9B1-4DF3-A7A0-47A3275F274F}"/>
                </a:ext>
              </a:extLst>
            </p:cNvPr>
            <p:cNvSpPr/>
            <p:nvPr/>
          </p:nvSpPr>
          <p:spPr>
            <a:xfrm>
              <a:off x="9034304" y="1736397"/>
              <a:ext cx="2656983" cy="809261"/>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sym typeface="Arial" panose="020B0604020202020204" pitchFamily="34" charset="0"/>
                </a:rPr>
                <a:t>Giải</a:t>
              </a:r>
              <a:r>
                <a:rPr kumimoji="0" lang="en-US" altLang="zh-C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sym typeface="Arial" panose="020B0604020202020204" pitchFamily="34" charset="0"/>
                </a:rPr>
                <a:t>nghĩa</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思源黑体 CN Medium" panose="020B0600000000000000" pitchFamily="34" charset="-122"/>
                <a:sym typeface="Arial" panose="020B0604020202020204" pitchFamily="34" charset="0"/>
              </a:endParaRPr>
            </a:p>
          </p:txBody>
        </p:sp>
        <p:sp>
          <p:nvSpPr>
            <p:cNvPr id="21" name="矩形 1">
              <a:extLst>
                <a:ext uri="{FF2B5EF4-FFF2-40B4-BE49-F238E27FC236}">
                  <a16:creationId xmlns:a16="http://schemas.microsoft.com/office/drawing/2014/main" id="{0CF47BC1-20DC-48DB-8D68-18BB897CACF7}"/>
                </a:ext>
              </a:extLst>
            </p:cNvPr>
            <p:cNvSpPr/>
            <p:nvPr/>
          </p:nvSpPr>
          <p:spPr>
            <a:xfrm>
              <a:off x="9034304" y="2291249"/>
              <a:ext cx="2656983" cy="809261"/>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sym typeface="Arial" panose="020B0604020202020204" pitchFamily="34" charset="0"/>
                </a:rPr>
                <a:t>từ</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思源黑体 CN Medium" panose="020B0600000000000000" pitchFamily="34" charset="-122"/>
                <a:sym typeface="Arial" panose="020B0604020202020204" pitchFamily="34" charset="0"/>
              </a:endParaRPr>
            </a:p>
          </p:txBody>
        </p:sp>
      </p:grpSp>
      <p:grpSp>
        <p:nvGrpSpPr>
          <p:cNvPr id="22" name="Group 21">
            <a:extLst>
              <a:ext uri="{FF2B5EF4-FFF2-40B4-BE49-F238E27FC236}">
                <a16:creationId xmlns:a16="http://schemas.microsoft.com/office/drawing/2014/main" id="{DE01F2E3-64E3-4660-B060-C56C64BFE309}"/>
              </a:ext>
            </a:extLst>
          </p:cNvPr>
          <p:cNvGrpSpPr/>
          <p:nvPr/>
        </p:nvGrpSpPr>
        <p:grpSpPr>
          <a:xfrm>
            <a:off x="639001" y="1495760"/>
            <a:ext cx="4216970" cy="1754326"/>
            <a:chOff x="610100" y="470170"/>
            <a:chExt cx="4216970" cy="1754326"/>
          </a:xfrm>
        </p:grpSpPr>
        <p:cxnSp>
          <p:nvCxnSpPr>
            <p:cNvPr id="23" name="Connector: Elbow 117">
              <a:extLst>
                <a:ext uri="{FF2B5EF4-FFF2-40B4-BE49-F238E27FC236}">
                  <a16:creationId xmlns:a16="http://schemas.microsoft.com/office/drawing/2014/main" id="{3B07226F-80FB-47A5-9ED6-09FBECDC6520}"/>
                </a:ext>
              </a:extLst>
            </p:cNvPr>
            <p:cNvCxnSpPr>
              <a:cxnSpLocks/>
            </p:cNvCxnSpPr>
            <p:nvPr/>
          </p:nvCxnSpPr>
          <p:spPr>
            <a:xfrm rot="10800000">
              <a:off x="3699164" y="1101436"/>
              <a:ext cx="1127906" cy="1035516"/>
            </a:xfrm>
            <a:prstGeom prst="bentConnector3">
              <a:avLst>
                <a:gd name="adj1" fmla="val 50000"/>
              </a:avLst>
            </a:prstGeom>
            <a:ln w="38100">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E5F213A-9048-4EB9-87FE-046F5B5E646D}"/>
                </a:ext>
              </a:extLst>
            </p:cNvPr>
            <p:cNvSpPr txBox="1"/>
            <p:nvPr/>
          </p:nvSpPr>
          <p:spPr>
            <a:xfrm>
              <a:off x="610100" y="470170"/>
              <a:ext cx="318432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Á</a:t>
              </a:r>
              <a:r>
                <a:rPr kumimoji="0" lang="vi-VN" sz="36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nh ỏi</a:t>
              </a:r>
              <a:r>
                <a:rPr kumimoji="0" lang="en-US" sz="36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a:t>
              </a:r>
              <a:r>
                <a:rPr kumimoji="0" lang="vi-VN" sz="36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tiếng, giọng ngân vang lảnh lót</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26" name="Group 25">
            <a:extLst>
              <a:ext uri="{FF2B5EF4-FFF2-40B4-BE49-F238E27FC236}">
                <a16:creationId xmlns:a16="http://schemas.microsoft.com/office/drawing/2014/main" id="{7AF1B259-CCFE-412D-958A-1653DB20133D}"/>
              </a:ext>
            </a:extLst>
          </p:cNvPr>
          <p:cNvGrpSpPr/>
          <p:nvPr/>
        </p:nvGrpSpPr>
        <p:grpSpPr>
          <a:xfrm>
            <a:off x="528451" y="3893088"/>
            <a:ext cx="4452749" cy="1206988"/>
            <a:chOff x="426039" y="464853"/>
            <a:chExt cx="4452749" cy="1206988"/>
          </a:xfrm>
        </p:grpSpPr>
        <p:cxnSp>
          <p:nvCxnSpPr>
            <p:cNvPr id="27" name="Connector: Elbow 117">
              <a:extLst>
                <a:ext uri="{FF2B5EF4-FFF2-40B4-BE49-F238E27FC236}">
                  <a16:creationId xmlns:a16="http://schemas.microsoft.com/office/drawing/2014/main" id="{069D5592-93F5-426A-8FD3-E64A17CEDCCC}"/>
                </a:ext>
              </a:extLst>
            </p:cNvPr>
            <p:cNvCxnSpPr>
              <a:cxnSpLocks/>
            </p:cNvCxnSpPr>
            <p:nvPr/>
          </p:nvCxnSpPr>
          <p:spPr>
            <a:xfrm rot="10800000" flipV="1">
              <a:off x="3802002" y="1101534"/>
              <a:ext cx="1076786" cy="570307"/>
            </a:xfrm>
            <a:prstGeom prst="bentConnector3">
              <a:avLst>
                <a:gd name="adj1" fmla="val 50000"/>
              </a:avLst>
            </a:prstGeom>
            <a:ln w="38100">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6234687-8E35-4EF1-8DED-496D95BFCCE0}"/>
                </a:ext>
              </a:extLst>
            </p:cNvPr>
            <p:cNvSpPr txBox="1"/>
            <p:nvPr/>
          </p:nvSpPr>
          <p:spPr>
            <a:xfrm>
              <a:off x="426039" y="464853"/>
              <a:ext cx="371251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lặng chăm</a:t>
              </a:r>
              <a:r>
                <a:rPr kumimoji="0" lang="en-US" sz="32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im lặng và chăm chú</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31" name="Group 30">
            <a:extLst>
              <a:ext uri="{FF2B5EF4-FFF2-40B4-BE49-F238E27FC236}">
                <a16:creationId xmlns:a16="http://schemas.microsoft.com/office/drawing/2014/main" id="{1B800694-11AD-4797-B694-546677F65084}"/>
              </a:ext>
            </a:extLst>
          </p:cNvPr>
          <p:cNvGrpSpPr/>
          <p:nvPr/>
        </p:nvGrpSpPr>
        <p:grpSpPr>
          <a:xfrm>
            <a:off x="6912386" y="1420114"/>
            <a:ext cx="4741973" cy="1673672"/>
            <a:chOff x="-305904" y="-196086"/>
            <a:chExt cx="4741973" cy="1673672"/>
          </a:xfrm>
        </p:grpSpPr>
        <p:cxnSp>
          <p:nvCxnSpPr>
            <p:cNvPr id="32" name="Connector: Elbow 117">
              <a:extLst>
                <a:ext uri="{FF2B5EF4-FFF2-40B4-BE49-F238E27FC236}">
                  <a16:creationId xmlns:a16="http://schemas.microsoft.com/office/drawing/2014/main" id="{08AA1B78-FAB9-407B-9BF2-60586FA42F9D}"/>
                </a:ext>
              </a:extLst>
            </p:cNvPr>
            <p:cNvCxnSpPr>
              <a:cxnSpLocks/>
            </p:cNvCxnSpPr>
            <p:nvPr/>
          </p:nvCxnSpPr>
          <p:spPr>
            <a:xfrm flipV="1">
              <a:off x="-305904" y="488739"/>
              <a:ext cx="1267787" cy="988847"/>
            </a:xfrm>
            <a:prstGeom prst="bentConnector3">
              <a:avLst>
                <a:gd name="adj1" fmla="val 50000"/>
              </a:avLst>
            </a:prstGeom>
            <a:ln w="38100">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549FC17-ABF3-4499-924B-56C5FA1896A5}"/>
                </a:ext>
              </a:extLst>
            </p:cNvPr>
            <p:cNvSpPr txBox="1"/>
            <p:nvPr/>
          </p:nvSpPr>
          <p:spPr>
            <a:xfrm>
              <a:off x="723550" y="-196086"/>
              <a:ext cx="371251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T</a:t>
              </a:r>
              <a:r>
                <a:rPr kumimoji="0" lang="vi-VN" sz="32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ưng bừng</a:t>
              </a:r>
              <a:r>
                <a:rPr kumimoji="0" lang="en-US" sz="32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quang cảnh, không khí nhộn nhịp, vui vẻ</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2480252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ppt_x"/>
                                          </p:val>
                                        </p:tav>
                                        <p:tav tm="100000">
                                          <p:val>
                                            <p:strVal val="#ppt_x"/>
                                          </p:val>
                                        </p:tav>
                                      </p:tavLst>
                                    </p:anim>
                                    <p:anim calcmode="lin" valueType="num">
                                      <p:cBhvr additive="base">
                                        <p:cTn id="2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oy, vector graphics&#10;&#10;Description automatically generated">
            <a:extLst>
              <a:ext uri="{FF2B5EF4-FFF2-40B4-BE49-F238E27FC236}">
                <a16:creationId xmlns:a16="http://schemas.microsoft.com/office/drawing/2014/main" id="{0C92C896-B549-4950-9230-2E03ADDD01C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flipH="1">
            <a:off x="6671040" y="575442"/>
            <a:ext cx="5520960" cy="6160670"/>
          </a:xfrm>
          <a:prstGeom prst="rect">
            <a:avLst/>
          </a:prstGeom>
        </p:spPr>
      </p:pic>
      <p:pic>
        <p:nvPicPr>
          <p:cNvPr id="2" name="Picture 1">
            <a:extLst>
              <a:ext uri="{FF2B5EF4-FFF2-40B4-BE49-F238E27FC236}">
                <a16:creationId xmlns:a16="http://schemas.microsoft.com/office/drawing/2014/main" id="{DCB5B2FA-957A-DF6B-B651-590C5F316BB0}"/>
              </a:ext>
            </a:extLst>
          </p:cNvPr>
          <p:cNvPicPr>
            <a:picLocks noChangeAspect="1"/>
          </p:cNvPicPr>
          <p:nvPr/>
        </p:nvPicPr>
        <p:blipFill>
          <a:blip r:embed="rId5"/>
          <a:stretch>
            <a:fillRect/>
          </a:stretch>
        </p:blipFill>
        <p:spPr>
          <a:xfrm>
            <a:off x="979611" y="2093172"/>
            <a:ext cx="6596444" cy="2182557"/>
          </a:xfrm>
          <a:prstGeom prst="rect">
            <a:avLst/>
          </a:prstGeom>
        </p:spPr>
      </p:pic>
    </p:spTree>
    <p:custDataLst>
      <p:tags r:id="rId1"/>
    </p:custDataLst>
    <p:extLst>
      <p:ext uri="{BB962C8B-B14F-4D97-AF65-F5344CB8AC3E}">
        <p14:creationId xmlns:p14="http://schemas.microsoft.com/office/powerpoint/2010/main" val="3518100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CAD716-919E-B7D4-F658-0389F453617C}"/>
              </a:ext>
            </a:extLst>
          </p:cNvPr>
          <p:cNvGrpSpPr/>
          <p:nvPr/>
        </p:nvGrpSpPr>
        <p:grpSpPr>
          <a:xfrm>
            <a:off x="241335" y="-442138"/>
            <a:ext cx="2740856" cy="2647761"/>
            <a:chOff x="169094" y="-66452"/>
            <a:chExt cx="2938706" cy="2938706"/>
          </a:xfrm>
        </p:grpSpPr>
        <p:pic>
          <p:nvPicPr>
            <p:cNvPr id="11" name="图片 10" descr="卡通人物&#10;&#10;中度可信度描述已自动生成">
              <a:extLst>
                <a:ext uri="{FF2B5EF4-FFF2-40B4-BE49-F238E27FC236}">
                  <a16:creationId xmlns:a16="http://schemas.microsoft.com/office/drawing/2014/main" id="{62124148-64F0-4B91-9B9F-D46CD2FC89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094" y="-66452"/>
              <a:ext cx="2938706" cy="2938706"/>
            </a:xfrm>
            <a:prstGeom prst="rect">
              <a:avLst/>
            </a:prstGeom>
          </p:spPr>
        </p:pic>
        <p:sp>
          <p:nvSpPr>
            <p:cNvPr id="22" name="TextBox 21">
              <a:extLst>
                <a:ext uri="{FF2B5EF4-FFF2-40B4-BE49-F238E27FC236}">
                  <a16:creationId xmlns:a16="http://schemas.microsoft.com/office/drawing/2014/main" id="{A1C45C61-872A-CBD0-89C0-2D9BC1F5927B}"/>
                </a:ext>
              </a:extLst>
            </p:cNvPr>
            <p:cNvSpPr txBox="1"/>
            <p:nvPr/>
          </p:nvSpPr>
          <p:spPr>
            <a:xfrm>
              <a:off x="848545" y="1506676"/>
              <a:ext cx="2123382" cy="7856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normalizeH="0" baseline="0" noProof="0" dirty="0" err="1">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rPr>
                <a:t>Câu</a:t>
              </a:r>
              <a:r>
                <a:rPr kumimoji="0" lang="en-US" sz="4000" b="1"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rPr>
                <a:t> 1:</a:t>
              </a:r>
            </a:p>
          </p:txBody>
        </p:sp>
      </p:grpSp>
      <p:sp>
        <p:nvSpPr>
          <p:cNvPr id="23" name="TextBox 22">
            <a:extLst>
              <a:ext uri="{FF2B5EF4-FFF2-40B4-BE49-F238E27FC236}">
                <a16:creationId xmlns:a16="http://schemas.microsoft.com/office/drawing/2014/main" id="{763AA0A7-961F-F1E0-A5B3-241A22BF38E4}"/>
              </a:ext>
            </a:extLst>
          </p:cNvPr>
          <p:cNvSpPr txBox="1"/>
          <p:nvPr/>
        </p:nvSpPr>
        <p:spPr>
          <a:xfrm>
            <a:off x="2480047" y="441811"/>
            <a:ext cx="8910743" cy="1569660"/>
          </a:xfrm>
          <a:prstGeom prst="rect">
            <a:avLst/>
          </a:prstGeom>
          <a:noFill/>
        </p:spPr>
        <p:txBody>
          <a:bodyPr wrap="square" rtlCol="0">
            <a:spAutoFit/>
          </a:bodyPr>
          <a:lstStyle/>
          <a:p>
            <a:pPr lvl="0" algn="ctr">
              <a:defRPr/>
            </a:pPr>
            <a:r>
              <a:rPr lang="vi-VN" sz="3200" b="1" dirty="0">
                <a:gradFill flip="none" rotWithShape="1">
                  <a:gsLst>
                    <a:gs pos="36000">
                      <a:srgbClr val="5A8435"/>
                    </a:gs>
                    <a:gs pos="59000">
                      <a:srgbClr val="BE4626"/>
                    </a:gs>
                  </a:gsLst>
                  <a:lin ang="13500000" scaled="1"/>
                  <a:tileRect/>
                </a:gradFill>
                <a:effectLst>
                  <a:glow rad="647700">
                    <a:prstClr val="white">
                      <a:alpha val="40000"/>
                    </a:prstClr>
                  </a:glow>
                </a:effectLst>
                <a:latin typeface="Cambria" panose="02040503050406030204" pitchFamily="18" charset="0"/>
                <a:ea typeface="Cambria" panose="02040503050406030204" pitchFamily="18" charset="0"/>
              </a:rPr>
              <a:t>Ở khổ thơ thứ nhất, chi tiết nào giúp em nhận ra </a:t>
            </a:r>
            <a:r>
              <a:rPr lang="en-US" sz="3200" b="1" dirty="0">
                <a:gradFill flip="none" rotWithShape="1">
                  <a:gsLst>
                    <a:gs pos="36000">
                      <a:srgbClr val="5A8435"/>
                    </a:gs>
                    <a:gs pos="59000">
                      <a:srgbClr val="BE4626"/>
                    </a:gs>
                  </a:gsLst>
                  <a:lin ang="13500000" scaled="1"/>
                  <a:tileRect/>
                </a:gradFill>
                <a:effectLst>
                  <a:glow rad="647700">
                    <a:prstClr val="white">
                      <a:alpha val="40000"/>
                    </a:prstClr>
                  </a:glow>
                </a:effectLst>
                <a:latin typeface="Cambria" panose="02040503050406030204" pitchFamily="18" charset="0"/>
                <a:ea typeface="Cambria" panose="02040503050406030204" pitchFamily="18" charset="0"/>
              </a:rPr>
              <a:t>đ</a:t>
            </a:r>
            <a:r>
              <a:rPr lang="vi-VN" sz="3200" b="1" dirty="0">
                <a:gradFill flip="none" rotWithShape="1">
                  <a:gsLst>
                    <a:gs pos="36000">
                      <a:srgbClr val="5A8435"/>
                    </a:gs>
                    <a:gs pos="59000">
                      <a:srgbClr val="BE4626"/>
                    </a:gs>
                  </a:gsLst>
                  <a:lin ang="13500000" scaled="1"/>
                  <a:tileRect/>
                </a:gradFill>
                <a:effectLst>
                  <a:glow rad="647700">
                    <a:prstClr val="white">
                      <a:alpha val="40000"/>
                    </a:prstClr>
                  </a:glow>
                </a:effectLst>
                <a:latin typeface="Cambria" panose="02040503050406030204" pitchFamily="18" charset="0"/>
                <a:ea typeface="Cambria" panose="02040503050406030204" pitchFamily="18" charset="0"/>
              </a:rPr>
              <a:t>ây là lớp học của trẻ khiếm thính (mất khả năng nghe hoặc nghe kém)?</a:t>
            </a:r>
            <a:endParaRPr kumimoji="0" lang="en-US" sz="3200" b="1" i="0" u="none" strike="noStrike" kern="1200" cap="none" spc="0" normalizeH="0" baseline="0" noProof="0" dirty="0">
              <a:ln>
                <a:noFill/>
              </a:ln>
              <a:gradFill flip="none" rotWithShape="1">
                <a:gsLst>
                  <a:gs pos="36000">
                    <a:srgbClr val="5A8435"/>
                  </a:gs>
                  <a:gs pos="59000">
                    <a:srgbClr val="BE4626"/>
                  </a:gs>
                </a:gsLst>
                <a:lin ang="13500000" scaled="1"/>
                <a:tileRect/>
              </a:gradFill>
              <a:effectLst>
                <a:glow rad="647700">
                  <a:prstClr val="white">
                    <a:alpha val="40000"/>
                  </a:prstClr>
                </a:glow>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1FB8F2A-6FA5-4327-BC04-3B5A0CD31D4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094" b="93438" l="10000" r="90000">
                        <a14:foregroundMark x1="56250" y1="24063" x2="52500" y2="35938"/>
                        <a14:foregroundMark x1="42031" y1="24375" x2="44375" y2="33438"/>
                        <a14:foregroundMark x1="44844" y1="29219" x2="51719" y2="37969"/>
                        <a14:foregroundMark x1="60625" y1="12656" x2="39063" y2="13438"/>
                        <a14:foregroundMark x1="39063" y1="13438" x2="32813" y2="25000"/>
                        <a14:foregroundMark x1="32813" y1="25000" x2="36719" y2="40625"/>
                        <a14:foregroundMark x1="36719" y1="40625" x2="37813" y2="41094"/>
                        <a14:foregroundMark x1="40313" y1="11406" x2="62656" y2="10781"/>
                        <a14:foregroundMark x1="62656" y1="10781" x2="69531" y2="26406"/>
                        <a14:foregroundMark x1="69531" y1="26406" x2="68906" y2="31719"/>
                        <a14:foregroundMark x1="45938" y1="6875" x2="53906" y2="6875"/>
                        <a14:foregroundMark x1="44844" y1="6094" x2="56250" y2="6094"/>
                        <a14:foregroundMark x1="49219" y1="46875" x2="45313" y2="59844"/>
                        <a14:foregroundMark x1="46094" y1="49219" x2="44531" y2="56250"/>
                        <a14:foregroundMark x1="53906" y1="46563" x2="57969" y2="50938"/>
                        <a14:foregroundMark x1="57500" y1="48594" x2="60000" y2="52500"/>
                        <a14:foregroundMark x1="49688" y1="49375" x2="44844" y2="54531"/>
                        <a14:foregroundMark x1="44063" y1="52500" x2="42031" y2="55313"/>
                        <a14:foregroundMark x1="55156" y1="80625" x2="58281" y2="91406"/>
                        <a14:foregroundMark x1="46406" y1="82656" x2="45625" y2="91250"/>
                        <a14:foregroundMark x1="43906" y1="85156" x2="42344" y2="92500"/>
                        <a14:foregroundMark x1="44844" y1="84844" x2="41875" y2="91250"/>
                        <a14:foregroundMark x1="44531" y1="81094" x2="44531" y2="85625"/>
                        <a14:foregroundMark x1="56563" y1="79375" x2="59531" y2="87344"/>
                        <a14:foregroundMark x1="52188" y1="81094" x2="55781" y2="87969"/>
                        <a14:foregroundMark x1="57188" y1="84063" x2="57188" y2="91250"/>
                        <a14:foregroundMark x1="56250" y1="87344" x2="56563" y2="90000"/>
                        <a14:foregroundMark x1="55781" y1="88594" x2="57188" y2="91406"/>
                        <a14:foregroundMark x1="55937" y1="88438" x2="56719" y2="92188"/>
                        <a14:foregroundMark x1="58594" y1="87344" x2="56719" y2="92031"/>
                        <a14:foregroundMark x1="56250" y1="88594" x2="55781" y2="93438"/>
                        <a14:foregroundMark x1="55469" y1="87344" x2="56563" y2="92031"/>
                        <a14:foregroundMark x1="45938" y1="83594" x2="44375" y2="91719"/>
                        <a14:foregroundMark x1="46094" y1="90156" x2="45938" y2="92188"/>
                      </a14:backgroundRemoval>
                    </a14:imgEffect>
                  </a14:imgLayer>
                </a14:imgProps>
              </a:ext>
            </a:extLst>
          </a:blip>
          <a:stretch>
            <a:fillRect/>
          </a:stretch>
        </p:blipFill>
        <p:spPr>
          <a:xfrm flipH="1">
            <a:off x="-1204832" y="2471510"/>
            <a:ext cx="4564598" cy="4564598"/>
          </a:xfrm>
          <a:prstGeom prst="rect">
            <a:avLst/>
          </a:prstGeom>
        </p:spPr>
      </p:pic>
      <p:graphicFrame>
        <p:nvGraphicFramePr>
          <p:cNvPr id="4" name="Table 5">
            <a:extLst>
              <a:ext uri="{FF2B5EF4-FFF2-40B4-BE49-F238E27FC236}">
                <a16:creationId xmlns:a16="http://schemas.microsoft.com/office/drawing/2014/main" id="{40F1926E-7482-EFA8-4957-36854B6F8821}"/>
              </a:ext>
            </a:extLst>
          </p:cNvPr>
          <p:cNvGraphicFramePr>
            <a:graphicFrameLocks noGrp="1"/>
          </p:cNvGraphicFramePr>
          <p:nvPr>
            <p:extLst>
              <p:ext uri="{D42A27DB-BD31-4B8C-83A1-F6EECF244321}">
                <p14:modId xmlns:p14="http://schemas.microsoft.com/office/powerpoint/2010/main" val="2777866844"/>
              </p:ext>
            </p:extLst>
          </p:nvPr>
        </p:nvGraphicFramePr>
        <p:xfrm>
          <a:off x="2648689" y="2463404"/>
          <a:ext cx="8834475" cy="3331340"/>
        </p:xfrm>
        <a:graphic>
          <a:graphicData uri="http://schemas.openxmlformats.org/drawingml/2006/table">
            <a:tbl>
              <a:tblPr firstRow="1" bandRow="1">
                <a:tableStyleId>{00A15C55-8517-42AA-B614-E9B94910E393}</a:tableStyleId>
              </a:tblPr>
              <a:tblGrid>
                <a:gridCol w="1788269">
                  <a:extLst>
                    <a:ext uri="{9D8B030D-6E8A-4147-A177-3AD203B41FA5}">
                      <a16:colId xmlns:a16="http://schemas.microsoft.com/office/drawing/2014/main" val="4122218231"/>
                    </a:ext>
                  </a:extLst>
                </a:gridCol>
                <a:gridCol w="3877702">
                  <a:extLst>
                    <a:ext uri="{9D8B030D-6E8A-4147-A177-3AD203B41FA5}">
                      <a16:colId xmlns:a16="http://schemas.microsoft.com/office/drawing/2014/main" val="2608063246"/>
                    </a:ext>
                  </a:extLst>
                </a:gridCol>
                <a:gridCol w="3168504">
                  <a:extLst>
                    <a:ext uri="{9D8B030D-6E8A-4147-A177-3AD203B41FA5}">
                      <a16:colId xmlns:a16="http://schemas.microsoft.com/office/drawing/2014/main" val="1933907584"/>
                    </a:ext>
                  </a:extLst>
                </a:gridCol>
              </a:tblGrid>
              <a:tr h="1665670">
                <a:tc>
                  <a:txBody>
                    <a:bodyPr/>
                    <a:lstStyle/>
                    <a:p>
                      <a:endParaRPr lang="en-US" sz="3200" b="1" dirty="0">
                        <a:solidFill>
                          <a:srgbClr val="002060"/>
                        </a:solidFill>
                        <a:latin typeface="Cambria" panose="02040503050406030204" pitchFamily="18" charset="0"/>
                        <a:ea typeface="Cambria" panose="02040503050406030204" pitchFamily="18" charset="0"/>
                      </a:endParaRPr>
                    </a:p>
                    <a:p>
                      <a:r>
                        <a:rPr lang="en-US" sz="3200" b="1" dirty="0" err="1">
                          <a:solidFill>
                            <a:srgbClr val="002060"/>
                          </a:solidFill>
                          <a:latin typeface="Cambria" panose="02040503050406030204" pitchFamily="18" charset="0"/>
                          <a:ea typeface="Cambria" panose="02040503050406030204" pitchFamily="18" charset="0"/>
                        </a:rPr>
                        <a:t>Học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trò</a:t>
                      </a:r>
                      <a:endParaRPr lang="en-US" sz="32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0320700"/>
                  </a:ext>
                </a:extLst>
              </a:tr>
              <a:tr h="1665670">
                <a:tc>
                  <a:txBody>
                    <a:bodyPr/>
                    <a:lstStyle/>
                    <a:p>
                      <a:endParaRPr lang="en-US" sz="3200" b="1" dirty="0">
                        <a:solidFill>
                          <a:srgbClr val="002060"/>
                        </a:solidFill>
                        <a:latin typeface="Cambria" panose="02040503050406030204" pitchFamily="18" charset="0"/>
                        <a:ea typeface="Cambria" panose="02040503050406030204" pitchFamily="18" charset="0"/>
                      </a:endParaRPr>
                    </a:p>
                    <a:p>
                      <a:r>
                        <a:rPr lang="en-US" sz="3200" b="1" dirty="0" err="1">
                          <a:solidFill>
                            <a:srgbClr val="002060"/>
                          </a:solidFill>
                          <a:latin typeface="Cambria" panose="02040503050406030204" pitchFamily="18" charset="0"/>
                          <a:ea typeface="Cambria" panose="02040503050406030204" pitchFamily="18" charset="0"/>
                        </a:rPr>
                        <a:t>Cô</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giáo</a:t>
                      </a:r>
                      <a:endParaRPr lang="en-US" sz="32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135649247"/>
                  </a:ext>
                </a:extLst>
              </a:tr>
            </a:tbl>
          </a:graphicData>
        </a:graphic>
      </p:graphicFrame>
      <p:sp>
        <p:nvSpPr>
          <p:cNvPr id="6" name="TextBox 5">
            <a:extLst>
              <a:ext uri="{FF2B5EF4-FFF2-40B4-BE49-F238E27FC236}">
                <a16:creationId xmlns:a16="http://schemas.microsoft.com/office/drawing/2014/main" id="{82D09BA2-7A30-85D6-9265-14D0163C1122}"/>
              </a:ext>
            </a:extLst>
          </p:cNvPr>
          <p:cNvSpPr txBox="1"/>
          <p:nvPr/>
        </p:nvSpPr>
        <p:spPr>
          <a:xfrm>
            <a:off x="4465674" y="2615609"/>
            <a:ext cx="3763926"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Mắt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sáng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nhìn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lên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bảng</a:t>
            </a:r>
            <a:endParaRPr lang="en-US" sz="2800" dirty="0">
              <a:solidFill>
                <a:srgbClr val="00206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E3D9C0B6-61E8-F76B-9FCF-C9F809703F19}"/>
              </a:ext>
            </a:extLst>
          </p:cNvPr>
          <p:cNvSpPr txBox="1"/>
          <p:nvPr/>
        </p:nvSpPr>
        <p:spPr>
          <a:xfrm>
            <a:off x="4486939" y="3370520"/>
            <a:ext cx="3763926"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Lớp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mươi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nụ</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môi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hồng</a:t>
            </a:r>
            <a:endParaRPr lang="en-US" sz="2800" dirty="0">
              <a:solidFill>
                <a:srgbClr val="00206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643489AB-650E-CCBA-715E-230C945CAF37}"/>
              </a:ext>
            </a:extLst>
          </p:cNvPr>
          <p:cNvSpPr txBox="1"/>
          <p:nvPr/>
        </p:nvSpPr>
        <p:spPr>
          <a:xfrm>
            <a:off x="8314660" y="2562447"/>
            <a:ext cx="3147238" cy="1569660"/>
          </a:xfrm>
          <a:prstGeom prst="rect">
            <a:avLst/>
          </a:prstGeom>
          <a:noFill/>
        </p:spPr>
        <p:txBody>
          <a:bodyPr wrap="square" rtlCol="0">
            <a:spAutoFit/>
          </a:bodyPr>
          <a:lstStyle/>
          <a:p>
            <a:pPr algn="just"/>
            <a:r>
              <a:rPr lang="en-US" sz="2400" dirty="0">
                <a:solidFill>
                  <a:srgbClr val="002060"/>
                </a:solidFill>
                <a:latin typeface="Cambria" panose="02040503050406030204" pitchFamily="18" charset="0"/>
                <a:ea typeface="Cambria" panose="02040503050406030204" pitchFamily="18" charset="0"/>
              </a:rPr>
              <a:t> - </a:t>
            </a:r>
            <a:r>
              <a:rPr lang="en-US" sz="2400" dirty="0" err="1">
                <a:solidFill>
                  <a:srgbClr val="002060"/>
                </a:solidFill>
                <a:latin typeface="Cambria" panose="02040503050406030204" pitchFamily="18" charset="0"/>
                <a:ea typeface="Cambria" panose="02040503050406030204" pitchFamily="18" charset="0"/>
              </a:rPr>
              <a:t>Lớp</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ít</a:t>
            </a:r>
            <a:r>
              <a:rPr lang="en-US" sz="2400" dirty="0">
                <a:solidFill>
                  <a:srgbClr val="002060"/>
                </a:solidFill>
                <a:latin typeface="Cambria" panose="02040503050406030204" pitchFamily="18" charset="0"/>
                <a:ea typeface="Cambria" panose="02040503050406030204" pitchFamily="18" charset="0"/>
              </a:rPr>
              <a:t> HS, </a:t>
            </a:r>
            <a:r>
              <a:rPr lang="en-US" sz="2400" dirty="0" err="1">
                <a:solidFill>
                  <a:srgbClr val="002060"/>
                </a:solidFill>
                <a:latin typeface="Cambria" panose="02040503050406030204" pitchFamily="18" charset="0"/>
                <a:ea typeface="Cambria" panose="02040503050406030204" pitchFamily="18" charset="0"/>
              </a:rPr>
              <a:t>các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bạn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rất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chăm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chú</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nhìn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lên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bảng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nhìn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lên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cô</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giáo</a:t>
            </a:r>
            <a:r>
              <a:rPr lang="en-US" sz="2400" dirty="0">
                <a:solidFill>
                  <a:srgbClr val="002060"/>
                </a:solidFill>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9064340E-7E19-58C3-0136-A1369FDCB3F4}"/>
              </a:ext>
            </a:extLst>
          </p:cNvPr>
          <p:cNvSpPr txBox="1"/>
          <p:nvPr/>
        </p:nvSpPr>
        <p:spPr>
          <a:xfrm>
            <a:off x="4455041" y="4295553"/>
            <a:ext cx="3763926" cy="523220"/>
          </a:xfrm>
          <a:prstGeom prst="rect">
            <a:avLst/>
          </a:prstGeom>
          <a:noFill/>
        </p:spPr>
        <p:txBody>
          <a:bodyPr wrap="square" rtlCol="0">
            <a:spAutoFit/>
          </a:bodyPr>
          <a:lstStyle/>
          <a:p>
            <a:r>
              <a:rPr lang="en-US" sz="2800" b="1" dirty="0" err="1">
                <a:solidFill>
                  <a:srgbClr val="002060"/>
                </a:solidFill>
                <a:latin typeface="Cambria" panose="02040503050406030204" pitchFamily="18" charset="0"/>
                <a:ea typeface="Cambria" panose="02040503050406030204" pitchFamily="18" charset="0"/>
              </a:rPr>
              <a:t>Đôi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tay</a:t>
            </a:r>
            <a:r>
              <a:rPr lang="en-US" sz="2800" b="1"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cô</a:t>
            </a:r>
            <a:r>
              <a:rPr lang="en-US" sz="2800"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cụp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mở</a:t>
            </a:r>
            <a:endParaRPr lang="en-US" sz="2800" b="1" dirty="0">
              <a:solidFill>
                <a:srgbClr val="00206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F92D9591-1E45-BB8B-7AC5-EBDFD293989B}"/>
              </a:ext>
            </a:extLst>
          </p:cNvPr>
          <p:cNvSpPr txBox="1"/>
          <p:nvPr/>
        </p:nvSpPr>
        <p:spPr>
          <a:xfrm>
            <a:off x="4444408" y="4954772"/>
            <a:ext cx="4008476"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Báo</a:t>
            </a:r>
            <a:r>
              <a:rPr lang="en-US" sz="2800"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tưng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bừng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âm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thanh</a:t>
            </a:r>
            <a:endParaRPr lang="en-US" sz="2800" b="1" dirty="0">
              <a:solidFill>
                <a:srgbClr val="00206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17081B3-4916-A7B2-2ABB-0A467B9DB394}"/>
              </a:ext>
            </a:extLst>
          </p:cNvPr>
          <p:cNvSpPr txBox="1"/>
          <p:nvPr/>
        </p:nvSpPr>
        <p:spPr>
          <a:xfrm>
            <a:off x="8367822" y="4295554"/>
            <a:ext cx="3147238" cy="1200329"/>
          </a:xfrm>
          <a:prstGeom prst="rect">
            <a:avLst/>
          </a:prstGeom>
          <a:noFill/>
        </p:spPr>
        <p:txBody>
          <a:bodyPr wrap="square" rtlCol="0">
            <a:spAutoFit/>
          </a:bodyPr>
          <a:lstStyle/>
          <a:p>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Cô</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giáo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sử</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dụng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bàn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tay</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để</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thể</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hiện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kí</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hiệu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âm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báo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âm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thanh</a:t>
            </a:r>
            <a:r>
              <a:rPr lang="en-US" sz="2400" dirty="0">
                <a:solidFill>
                  <a:srgbClr val="002060"/>
                </a:solidFill>
                <a:latin typeface="Cambria" panose="02040503050406030204" pitchFamily="18" charset="0"/>
                <a:ea typeface="Cambria" panose="02040503050406030204" pitchFamily="18" charset="0"/>
              </a:rPr>
              <a:t>)</a:t>
            </a:r>
          </a:p>
        </p:txBody>
      </p:sp>
    </p:spTree>
    <p:custDataLst>
      <p:tags r:id="rId1"/>
    </p:custDataLst>
    <p:extLst>
      <p:ext uri="{BB962C8B-B14F-4D97-AF65-F5344CB8AC3E}">
        <p14:creationId xmlns:p14="http://schemas.microsoft.com/office/powerpoint/2010/main" val="19745666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6" grpId="0"/>
      <p:bldP spid="7" grpId="0"/>
      <p:bldP spid="8" grpId="0"/>
      <p:bldP spid="10"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CAD716-919E-B7D4-F658-0389F453617C}"/>
              </a:ext>
            </a:extLst>
          </p:cNvPr>
          <p:cNvGrpSpPr/>
          <p:nvPr/>
        </p:nvGrpSpPr>
        <p:grpSpPr>
          <a:xfrm>
            <a:off x="241335" y="-442138"/>
            <a:ext cx="2740856" cy="2647761"/>
            <a:chOff x="169094" y="-66452"/>
            <a:chExt cx="2938706" cy="2938706"/>
          </a:xfrm>
        </p:grpSpPr>
        <p:pic>
          <p:nvPicPr>
            <p:cNvPr id="11" name="图片 10" descr="卡通人物&#10;&#10;中度可信度描述已自动生成">
              <a:extLst>
                <a:ext uri="{FF2B5EF4-FFF2-40B4-BE49-F238E27FC236}">
                  <a16:creationId xmlns:a16="http://schemas.microsoft.com/office/drawing/2014/main" id="{62124148-64F0-4B91-9B9F-D46CD2FC89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094" y="-66452"/>
              <a:ext cx="2938706" cy="2938706"/>
            </a:xfrm>
            <a:prstGeom prst="rect">
              <a:avLst/>
            </a:prstGeom>
          </p:spPr>
        </p:pic>
        <p:sp>
          <p:nvSpPr>
            <p:cNvPr id="22" name="TextBox 21">
              <a:extLst>
                <a:ext uri="{FF2B5EF4-FFF2-40B4-BE49-F238E27FC236}">
                  <a16:creationId xmlns:a16="http://schemas.microsoft.com/office/drawing/2014/main" id="{A1C45C61-872A-CBD0-89C0-2D9BC1F5927B}"/>
                </a:ext>
              </a:extLst>
            </p:cNvPr>
            <p:cNvSpPr txBox="1"/>
            <p:nvPr/>
          </p:nvSpPr>
          <p:spPr>
            <a:xfrm>
              <a:off x="848545" y="1506676"/>
              <a:ext cx="2123382" cy="7856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2:</a:t>
              </a:r>
            </a:p>
          </p:txBody>
        </p:sp>
      </p:grpSp>
      <p:sp>
        <p:nvSpPr>
          <p:cNvPr id="23" name="TextBox 22">
            <a:extLst>
              <a:ext uri="{FF2B5EF4-FFF2-40B4-BE49-F238E27FC236}">
                <a16:creationId xmlns:a16="http://schemas.microsoft.com/office/drawing/2014/main" id="{763AA0A7-961F-F1E0-A5B3-241A22BF38E4}"/>
              </a:ext>
            </a:extLst>
          </p:cNvPr>
          <p:cNvSpPr txBox="1"/>
          <p:nvPr/>
        </p:nvSpPr>
        <p:spPr>
          <a:xfrm>
            <a:off x="2480047" y="441811"/>
            <a:ext cx="8910743" cy="1200329"/>
          </a:xfrm>
          <a:prstGeom prst="rect">
            <a:avLst/>
          </a:prstGeom>
          <a:noFill/>
        </p:spPr>
        <p:txBody>
          <a:bodyPr wrap="square" rtlCol="0">
            <a:spAutoFit/>
          </a:bodyPr>
          <a:lstStyle/>
          <a:p>
            <a:pPr lvl="0" algn="ctr">
              <a:defRPr/>
            </a:pPr>
            <a:r>
              <a:rPr lang="vi-VN" sz="3600" b="1" dirty="0">
                <a:gradFill flip="none" rotWithShape="1">
                  <a:gsLst>
                    <a:gs pos="36000">
                      <a:srgbClr val="5A8435"/>
                    </a:gs>
                    <a:gs pos="59000">
                      <a:srgbClr val="BE4626"/>
                    </a:gs>
                  </a:gsLst>
                  <a:lin ang="13500000" scaled="1"/>
                  <a:tileRect/>
                </a:gradFill>
                <a:effectLst>
                  <a:glow rad="647700">
                    <a:prstClr val="white">
                      <a:alpha val="40000"/>
                    </a:prstClr>
                  </a:glow>
                </a:effectLst>
                <a:latin typeface="Cambria" panose="02040503050406030204" pitchFamily="18" charset="0"/>
                <a:ea typeface="Cambria" panose="02040503050406030204" pitchFamily="18" charset="0"/>
              </a:rPr>
              <a:t>Theo em, những khó khăn, thiệt thòi của các bạn học sinh trong bài thơ là gì?</a:t>
            </a:r>
            <a:endParaRPr kumimoji="0" lang="en-US" sz="3600" b="1" i="0" u="none" strike="noStrike" kern="1200" cap="none" spc="0" normalizeH="0" baseline="0" noProof="0" dirty="0">
              <a:ln>
                <a:noFill/>
              </a:ln>
              <a:gradFill flip="none" rotWithShape="1">
                <a:gsLst>
                  <a:gs pos="36000">
                    <a:srgbClr val="5A8435"/>
                  </a:gs>
                  <a:gs pos="59000">
                    <a:srgbClr val="BE4626"/>
                  </a:gs>
                </a:gsLst>
                <a:lin ang="13500000" scaled="1"/>
                <a:tileRect/>
              </a:gradFill>
              <a:effectLst>
                <a:glow rad="647700">
                  <a:prstClr val="white">
                    <a:alpha val="40000"/>
                  </a:prstClr>
                </a:glow>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1FB8F2A-6FA5-4327-BC04-3B5A0CD31D4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094" b="93438" l="10000" r="90000">
                        <a14:foregroundMark x1="56250" y1="24063" x2="52500" y2="35938"/>
                        <a14:foregroundMark x1="42031" y1="24375" x2="44375" y2="33438"/>
                        <a14:foregroundMark x1="44844" y1="29219" x2="51719" y2="37969"/>
                        <a14:foregroundMark x1="60625" y1="12656" x2="39063" y2="13438"/>
                        <a14:foregroundMark x1="39063" y1="13438" x2="32813" y2="25000"/>
                        <a14:foregroundMark x1="32813" y1="25000" x2="36719" y2="40625"/>
                        <a14:foregroundMark x1="36719" y1="40625" x2="37813" y2="41094"/>
                        <a14:foregroundMark x1="40313" y1="11406" x2="62656" y2="10781"/>
                        <a14:foregroundMark x1="62656" y1="10781" x2="69531" y2="26406"/>
                        <a14:foregroundMark x1="69531" y1="26406" x2="68906" y2="31719"/>
                        <a14:foregroundMark x1="45938" y1="6875" x2="53906" y2="6875"/>
                        <a14:foregroundMark x1="44844" y1="6094" x2="56250" y2="6094"/>
                        <a14:foregroundMark x1="49219" y1="46875" x2="45313" y2="59844"/>
                        <a14:foregroundMark x1="46094" y1="49219" x2="44531" y2="56250"/>
                        <a14:foregroundMark x1="53906" y1="46563" x2="57969" y2="50938"/>
                        <a14:foregroundMark x1="57500" y1="48594" x2="60000" y2="52500"/>
                        <a14:foregroundMark x1="49688" y1="49375" x2="44844" y2="54531"/>
                        <a14:foregroundMark x1="44063" y1="52500" x2="42031" y2="55313"/>
                        <a14:foregroundMark x1="55156" y1="80625" x2="58281" y2="91406"/>
                        <a14:foregroundMark x1="46406" y1="82656" x2="45625" y2="91250"/>
                        <a14:foregroundMark x1="43906" y1="85156" x2="42344" y2="92500"/>
                        <a14:foregroundMark x1="44844" y1="84844" x2="41875" y2="91250"/>
                        <a14:foregroundMark x1="44531" y1="81094" x2="44531" y2="85625"/>
                        <a14:foregroundMark x1="56563" y1="79375" x2="59531" y2="87344"/>
                        <a14:foregroundMark x1="52188" y1="81094" x2="55781" y2="87969"/>
                        <a14:foregroundMark x1="57188" y1="84063" x2="57188" y2="91250"/>
                        <a14:foregroundMark x1="56250" y1="87344" x2="56563" y2="90000"/>
                        <a14:foregroundMark x1="55781" y1="88594" x2="57188" y2="91406"/>
                        <a14:foregroundMark x1="55937" y1="88438" x2="56719" y2="92188"/>
                        <a14:foregroundMark x1="58594" y1="87344" x2="56719" y2="92031"/>
                        <a14:foregroundMark x1="56250" y1="88594" x2="55781" y2="93438"/>
                        <a14:foregroundMark x1="55469" y1="87344" x2="56563" y2="92031"/>
                        <a14:foregroundMark x1="45938" y1="83594" x2="44375" y2="91719"/>
                        <a14:foregroundMark x1="46094" y1="90156" x2="45938" y2="92188"/>
                      </a14:backgroundRemoval>
                    </a14:imgEffect>
                  </a14:imgLayer>
                </a14:imgProps>
              </a:ext>
            </a:extLst>
          </a:blip>
          <a:stretch>
            <a:fillRect/>
          </a:stretch>
        </p:blipFill>
        <p:spPr>
          <a:xfrm flipH="1">
            <a:off x="-1204832" y="2471510"/>
            <a:ext cx="4564598" cy="4564598"/>
          </a:xfrm>
          <a:prstGeom prst="rect">
            <a:avLst/>
          </a:prstGeom>
        </p:spPr>
      </p:pic>
      <p:grpSp>
        <p:nvGrpSpPr>
          <p:cNvPr id="5" name="Group 4">
            <a:extLst>
              <a:ext uri="{FF2B5EF4-FFF2-40B4-BE49-F238E27FC236}">
                <a16:creationId xmlns:a16="http://schemas.microsoft.com/office/drawing/2014/main" id="{8DFA7C5D-C579-E130-2A1D-C8E12153E960}"/>
              </a:ext>
            </a:extLst>
          </p:cNvPr>
          <p:cNvGrpSpPr/>
          <p:nvPr/>
        </p:nvGrpSpPr>
        <p:grpSpPr>
          <a:xfrm>
            <a:off x="2530550" y="2185070"/>
            <a:ext cx="8845421" cy="3772674"/>
            <a:chOff x="5943413" y="1879380"/>
            <a:chExt cx="5405003" cy="3706655"/>
          </a:xfrm>
        </p:grpSpPr>
        <p:sp>
          <p:nvSpPr>
            <p:cNvPr id="9" name="Rectangle: Rounded Corners 8">
              <a:extLst>
                <a:ext uri="{FF2B5EF4-FFF2-40B4-BE49-F238E27FC236}">
                  <a16:creationId xmlns:a16="http://schemas.microsoft.com/office/drawing/2014/main" id="{68F97459-FB58-01A1-74F8-0DA9B5ACD787}"/>
                </a:ext>
              </a:extLst>
            </p:cNvPr>
            <p:cNvSpPr/>
            <p:nvPr/>
          </p:nvSpPr>
          <p:spPr>
            <a:xfrm>
              <a:off x="6077194" y="1879380"/>
              <a:ext cx="5271222" cy="3585248"/>
            </a:xfrm>
            <a:prstGeom prst="roundRect">
              <a:avLst/>
            </a:prstGeom>
            <a:solidFill>
              <a:srgbClr val="ACE6C9"/>
            </a:solidFill>
            <a:ln w="57150">
              <a:solidFill>
                <a:srgbClr val="2E9C6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Content Placeholder 2">
              <a:extLst>
                <a:ext uri="{FF2B5EF4-FFF2-40B4-BE49-F238E27FC236}">
                  <a16:creationId xmlns:a16="http://schemas.microsoft.com/office/drawing/2014/main" id="{166DEA73-AC4D-9440-4E08-E3895C351389}"/>
                </a:ext>
              </a:extLst>
            </p:cNvPr>
            <p:cNvSpPr txBox="1">
              <a:spLocks/>
            </p:cNvSpPr>
            <p:nvPr/>
          </p:nvSpPr>
          <p:spPr>
            <a:xfrm>
              <a:off x="5943413" y="2000787"/>
              <a:ext cx="5381756" cy="3585248"/>
            </a:xfr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Đây là lớp học của các bạn HS khiếm thính. Các bạn không nghe được, vì chưa bao giờ nghe được âm thanh xung quanh cũng như tiếng nói nên các bạn cũng không nói được. Việc học tập của các bạn sẽ vô cùng khó khăn.</a:t>
              </a:r>
            </a:p>
          </p:txBody>
        </p:sp>
      </p:grpSp>
    </p:spTree>
    <p:custDataLst>
      <p:tags r:id="rId1"/>
    </p:custDataLst>
    <p:extLst>
      <p:ext uri="{BB962C8B-B14F-4D97-AF65-F5344CB8AC3E}">
        <p14:creationId xmlns:p14="http://schemas.microsoft.com/office/powerpoint/2010/main" val="3155190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CAD716-919E-B7D4-F658-0389F453617C}"/>
              </a:ext>
            </a:extLst>
          </p:cNvPr>
          <p:cNvGrpSpPr/>
          <p:nvPr/>
        </p:nvGrpSpPr>
        <p:grpSpPr>
          <a:xfrm>
            <a:off x="241335" y="-442138"/>
            <a:ext cx="2740856" cy="2647761"/>
            <a:chOff x="169094" y="-66452"/>
            <a:chExt cx="2938706" cy="2938706"/>
          </a:xfrm>
        </p:grpSpPr>
        <p:pic>
          <p:nvPicPr>
            <p:cNvPr id="11" name="图片 10" descr="卡通人物&#10;&#10;中度可信度描述已自动生成">
              <a:extLst>
                <a:ext uri="{FF2B5EF4-FFF2-40B4-BE49-F238E27FC236}">
                  <a16:creationId xmlns:a16="http://schemas.microsoft.com/office/drawing/2014/main" id="{62124148-64F0-4B91-9B9F-D46CD2FC89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094" y="-66452"/>
              <a:ext cx="2938706" cy="2938706"/>
            </a:xfrm>
            <a:prstGeom prst="rect">
              <a:avLst/>
            </a:prstGeom>
          </p:spPr>
        </p:pic>
        <p:sp>
          <p:nvSpPr>
            <p:cNvPr id="22" name="TextBox 21">
              <a:extLst>
                <a:ext uri="{FF2B5EF4-FFF2-40B4-BE49-F238E27FC236}">
                  <a16:creationId xmlns:a16="http://schemas.microsoft.com/office/drawing/2014/main" id="{A1C45C61-872A-CBD0-89C0-2D9BC1F5927B}"/>
                </a:ext>
              </a:extLst>
            </p:cNvPr>
            <p:cNvSpPr txBox="1"/>
            <p:nvPr/>
          </p:nvSpPr>
          <p:spPr>
            <a:xfrm>
              <a:off x="848545" y="1506676"/>
              <a:ext cx="2123382" cy="7856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3:</a:t>
              </a:r>
            </a:p>
          </p:txBody>
        </p:sp>
      </p:grpSp>
      <p:sp>
        <p:nvSpPr>
          <p:cNvPr id="23" name="TextBox 22">
            <a:extLst>
              <a:ext uri="{FF2B5EF4-FFF2-40B4-BE49-F238E27FC236}">
                <a16:creationId xmlns:a16="http://schemas.microsoft.com/office/drawing/2014/main" id="{763AA0A7-961F-F1E0-A5B3-241A22BF38E4}"/>
              </a:ext>
            </a:extLst>
          </p:cNvPr>
          <p:cNvSpPr txBox="1"/>
          <p:nvPr/>
        </p:nvSpPr>
        <p:spPr>
          <a:xfrm>
            <a:off x="2458782" y="580034"/>
            <a:ext cx="8910743" cy="1077218"/>
          </a:xfrm>
          <a:prstGeom prst="rect">
            <a:avLst/>
          </a:prstGeom>
          <a:noFill/>
        </p:spPr>
        <p:txBody>
          <a:bodyPr wrap="square" rtlCol="0">
            <a:spAutoFit/>
          </a:bodyPr>
          <a:lstStyle/>
          <a:p>
            <a:pPr lvl="0" algn="ctr">
              <a:defRPr/>
            </a:pPr>
            <a:r>
              <a:rPr lang="vi-VN" sz="3200" b="1" dirty="0">
                <a:gradFill flip="none" rotWithShape="1">
                  <a:gsLst>
                    <a:gs pos="36000">
                      <a:srgbClr val="5A8435"/>
                    </a:gs>
                    <a:gs pos="59000">
                      <a:srgbClr val="BE4626"/>
                    </a:gs>
                  </a:gsLst>
                  <a:lin ang="13500000" scaled="1"/>
                  <a:tileRect/>
                </a:gradFill>
                <a:effectLst>
                  <a:glow rad="647700">
                    <a:prstClr val="white">
                      <a:alpha val="40000"/>
                    </a:prstClr>
                  </a:glow>
                </a:effectLst>
                <a:latin typeface="Cambria" panose="02040503050406030204" pitchFamily="18" charset="0"/>
                <a:ea typeface="Cambria" panose="02040503050406030204" pitchFamily="18" charset="0"/>
              </a:rPr>
              <a:t>Cô giáo đã gợi lên trong tâm trí học trò những hình ảnh và âm thanh nào của cuộc sống?</a:t>
            </a:r>
            <a:endParaRPr kumimoji="0" lang="en-US" sz="3200" b="1" i="0" u="none" strike="noStrike" kern="1200" cap="none" spc="0" normalizeH="0" baseline="0" noProof="0" dirty="0">
              <a:ln>
                <a:noFill/>
              </a:ln>
              <a:gradFill flip="none" rotWithShape="1">
                <a:gsLst>
                  <a:gs pos="36000">
                    <a:srgbClr val="5A8435"/>
                  </a:gs>
                  <a:gs pos="59000">
                    <a:srgbClr val="BE4626"/>
                  </a:gs>
                </a:gsLst>
                <a:lin ang="13500000" scaled="1"/>
                <a:tileRect/>
              </a:gradFill>
              <a:effectLst>
                <a:glow rad="647700">
                  <a:prstClr val="white">
                    <a:alpha val="40000"/>
                  </a:prstClr>
                </a:glow>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1FB8F2A-6FA5-4327-BC04-3B5A0CD31D4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094" b="93438" l="10000" r="90000">
                        <a14:foregroundMark x1="56250" y1="24063" x2="52500" y2="35938"/>
                        <a14:foregroundMark x1="42031" y1="24375" x2="44375" y2="33438"/>
                        <a14:foregroundMark x1="44844" y1="29219" x2="51719" y2="37969"/>
                        <a14:foregroundMark x1="60625" y1="12656" x2="39063" y2="13438"/>
                        <a14:foregroundMark x1="39063" y1="13438" x2="32813" y2="25000"/>
                        <a14:foregroundMark x1="32813" y1="25000" x2="36719" y2="40625"/>
                        <a14:foregroundMark x1="36719" y1="40625" x2="37813" y2="41094"/>
                        <a14:foregroundMark x1="40313" y1="11406" x2="62656" y2="10781"/>
                        <a14:foregroundMark x1="62656" y1="10781" x2="69531" y2="26406"/>
                        <a14:foregroundMark x1="69531" y1="26406" x2="68906" y2="31719"/>
                        <a14:foregroundMark x1="45938" y1="6875" x2="53906" y2="6875"/>
                        <a14:foregroundMark x1="44844" y1="6094" x2="56250" y2="6094"/>
                        <a14:foregroundMark x1="49219" y1="46875" x2="45313" y2="59844"/>
                        <a14:foregroundMark x1="46094" y1="49219" x2="44531" y2="56250"/>
                        <a14:foregroundMark x1="53906" y1="46563" x2="57969" y2="50938"/>
                        <a14:foregroundMark x1="57500" y1="48594" x2="60000" y2="52500"/>
                        <a14:foregroundMark x1="49688" y1="49375" x2="44844" y2="54531"/>
                        <a14:foregroundMark x1="44063" y1="52500" x2="42031" y2="55313"/>
                        <a14:foregroundMark x1="55156" y1="80625" x2="58281" y2="91406"/>
                        <a14:foregroundMark x1="46406" y1="82656" x2="45625" y2="91250"/>
                        <a14:foregroundMark x1="43906" y1="85156" x2="42344" y2="92500"/>
                        <a14:foregroundMark x1="44844" y1="84844" x2="41875" y2="91250"/>
                        <a14:foregroundMark x1="44531" y1="81094" x2="44531" y2="85625"/>
                        <a14:foregroundMark x1="56563" y1="79375" x2="59531" y2="87344"/>
                        <a14:foregroundMark x1="52188" y1="81094" x2="55781" y2="87969"/>
                        <a14:foregroundMark x1="57188" y1="84063" x2="57188" y2="91250"/>
                        <a14:foregroundMark x1="56250" y1="87344" x2="56563" y2="90000"/>
                        <a14:foregroundMark x1="55781" y1="88594" x2="57188" y2="91406"/>
                        <a14:foregroundMark x1="55937" y1="88438" x2="56719" y2="92188"/>
                        <a14:foregroundMark x1="58594" y1="87344" x2="56719" y2="92031"/>
                        <a14:foregroundMark x1="56250" y1="88594" x2="55781" y2="93438"/>
                        <a14:foregroundMark x1="55469" y1="87344" x2="56563" y2="92031"/>
                        <a14:foregroundMark x1="45938" y1="83594" x2="44375" y2="91719"/>
                        <a14:foregroundMark x1="46094" y1="90156" x2="45938" y2="92188"/>
                      </a14:backgroundRemoval>
                    </a14:imgEffect>
                  </a14:imgLayer>
                </a14:imgProps>
              </a:ext>
            </a:extLst>
          </a:blip>
          <a:stretch>
            <a:fillRect/>
          </a:stretch>
        </p:blipFill>
        <p:spPr>
          <a:xfrm flipH="1">
            <a:off x="-1204832" y="2471510"/>
            <a:ext cx="4564598" cy="4564598"/>
          </a:xfrm>
          <a:prstGeom prst="rect">
            <a:avLst/>
          </a:prstGeom>
        </p:spPr>
      </p:pic>
      <p:pic>
        <p:nvPicPr>
          <p:cNvPr id="6" name="Picture 5">
            <a:extLst>
              <a:ext uri="{FF2B5EF4-FFF2-40B4-BE49-F238E27FC236}">
                <a16:creationId xmlns:a16="http://schemas.microsoft.com/office/drawing/2014/main" id="{A136BDAA-2C6E-275B-3728-1F6B47CFC8BD}"/>
              </a:ext>
            </a:extLst>
          </p:cNvPr>
          <p:cNvPicPr>
            <a:picLocks noChangeAspect="1"/>
          </p:cNvPicPr>
          <p:nvPr/>
        </p:nvPicPr>
        <p:blipFill>
          <a:blip r:embed="rId6"/>
          <a:stretch>
            <a:fillRect/>
          </a:stretch>
        </p:blipFill>
        <p:spPr>
          <a:xfrm>
            <a:off x="2597223" y="1936343"/>
            <a:ext cx="8401050" cy="2581275"/>
          </a:xfrm>
          <a:prstGeom prst="rect">
            <a:avLst/>
          </a:prstGeom>
        </p:spPr>
      </p:pic>
    </p:spTree>
    <p:custDataLst>
      <p:tags r:id="rId1"/>
    </p:custDataLst>
    <p:extLst>
      <p:ext uri="{BB962C8B-B14F-4D97-AF65-F5344CB8AC3E}">
        <p14:creationId xmlns:p14="http://schemas.microsoft.com/office/powerpoint/2010/main" val="38984426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74A89B00-5BAB-F5B6-A3A4-BD3E9BC6318C}"/>
              </a:ext>
            </a:extLst>
          </p:cNvPr>
          <p:cNvSpPr/>
          <p:nvPr/>
        </p:nvSpPr>
        <p:spPr>
          <a:xfrm>
            <a:off x="675874" y="103653"/>
            <a:ext cx="10679698" cy="1512496"/>
          </a:xfrm>
          <a:custGeom>
            <a:avLst/>
            <a:gdLst/>
            <a:ahLst/>
            <a:cxnLst/>
            <a:rect l="l" t="t" r="r" b="b"/>
            <a:pathLst>
              <a:path w="3024000" h="826560">
                <a:moveTo>
                  <a:pt x="0" y="0"/>
                </a:moveTo>
                <a:lnTo>
                  <a:pt x="3024000" y="0"/>
                </a:lnTo>
                <a:lnTo>
                  <a:pt x="3024000" y="826560"/>
                </a:lnTo>
                <a:lnTo>
                  <a:pt x="0" y="82656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5A79B62C-E2FF-DD85-7905-2554B000B7D1}"/>
              </a:ext>
            </a:extLst>
          </p:cNvPr>
          <p:cNvSpPr txBox="1"/>
          <p:nvPr/>
        </p:nvSpPr>
        <p:spPr>
          <a:xfrm>
            <a:off x="1382233" y="520995"/>
            <a:ext cx="9494874" cy="830997"/>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Cô giáo đã giúp các bạn học sinh cảm nhận những hình ảnh cùng âm thanh rộn rã, tưng bừng của cuộc sống, đó là:</a:t>
            </a:r>
          </a:p>
        </p:txBody>
      </p:sp>
      <p:pic>
        <p:nvPicPr>
          <p:cNvPr id="8" name="Picture 7">
            <a:extLst>
              <a:ext uri="{FF2B5EF4-FFF2-40B4-BE49-F238E27FC236}">
                <a16:creationId xmlns:a16="http://schemas.microsoft.com/office/drawing/2014/main" id="{ABB5C102-2AA1-BB01-9C85-BC35906E8210}"/>
              </a:ext>
            </a:extLst>
          </p:cNvPr>
          <p:cNvPicPr>
            <a:picLocks noChangeAspect="1"/>
          </p:cNvPicPr>
          <p:nvPr/>
        </p:nvPicPr>
        <p:blipFill>
          <a:blip r:embed="rId5"/>
          <a:stretch>
            <a:fillRect/>
          </a:stretch>
        </p:blipFill>
        <p:spPr>
          <a:xfrm>
            <a:off x="902659" y="2168710"/>
            <a:ext cx="3371630" cy="2323691"/>
          </a:xfrm>
          <a:prstGeom prst="rect">
            <a:avLst/>
          </a:prstGeom>
        </p:spPr>
      </p:pic>
      <p:grpSp>
        <p:nvGrpSpPr>
          <p:cNvPr id="13" name="Group 12">
            <a:extLst>
              <a:ext uri="{FF2B5EF4-FFF2-40B4-BE49-F238E27FC236}">
                <a16:creationId xmlns:a16="http://schemas.microsoft.com/office/drawing/2014/main" id="{98FE318F-D109-6A81-EF30-76628DCC714B}"/>
              </a:ext>
            </a:extLst>
          </p:cNvPr>
          <p:cNvGrpSpPr/>
          <p:nvPr/>
        </p:nvGrpSpPr>
        <p:grpSpPr>
          <a:xfrm>
            <a:off x="701748" y="4754789"/>
            <a:ext cx="3838353" cy="1624746"/>
            <a:chOff x="627321" y="4903645"/>
            <a:chExt cx="3838353" cy="1624746"/>
          </a:xfrm>
        </p:grpSpPr>
        <p:sp>
          <p:nvSpPr>
            <p:cNvPr id="10" name="Freeform 10">
              <a:extLst>
                <a:ext uri="{FF2B5EF4-FFF2-40B4-BE49-F238E27FC236}">
                  <a16:creationId xmlns:a16="http://schemas.microsoft.com/office/drawing/2014/main" id="{35D9AB01-1D2C-8E87-5E0F-6C21D0F440E6}"/>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D7590659-2439-BF84-56D9-5AFD9909E93B}"/>
                </a:ext>
              </a:extLst>
            </p:cNvPr>
            <p:cNvSpPr txBox="1"/>
            <p:nvPr/>
          </p:nvSpPr>
          <p:spPr>
            <a:xfrm>
              <a:off x="1446029" y="5263117"/>
              <a:ext cx="2626242" cy="923330"/>
            </a:xfrm>
            <a:prstGeom prst="rect">
              <a:avLst/>
            </a:prstGeom>
            <a:noFill/>
          </p:spPr>
          <p:txBody>
            <a:bodyPr wrap="square" rtlCol="0">
              <a:spAutoFit/>
            </a:bodyPr>
            <a:lstStyle/>
            <a:p>
              <a:pPr algn="ctr" rtl="0">
                <a:spcBef>
                  <a:spcPts val="0"/>
                </a:spcBef>
                <a:spcAft>
                  <a:spcPts val="500"/>
                </a:spcAft>
              </a:pPr>
              <a:r>
                <a:rPr lang="en-US" sz="1800" b="1" i="0" u="none" strike="noStrike" dirty="0" err="1">
                  <a:solidFill>
                    <a:srgbClr val="002060"/>
                  </a:solidFill>
                  <a:effectLst/>
                  <a:latin typeface="Cambria" panose="02040503050406030204" pitchFamily="18" charset="0"/>
                  <a:ea typeface="Cambria" panose="02040503050406030204" pitchFamily="18" charset="0"/>
                </a:rPr>
                <a:t>Tiếng</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cánh</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chim</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sẻ</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vụt</a:t>
              </a:r>
              <a:r>
                <a:rPr lang="en-US" sz="1800" b="1" i="0" u="none" strike="noStrike" dirty="0">
                  <a:solidFill>
                    <a:srgbClr val="002060"/>
                  </a:solidFill>
                  <a:effectLst/>
                  <a:latin typeface="Cambria" panose="02040503050406030204" pitchFamily="18" charset="0"/>
                  <a:ea typeface="Cambria" panose="02040503050406030204" pitchFamily="18" charset="0"/>
                </a:rPr>
                <a:t> qua song </a:t>
              </a:r>
              <a:r>
                <a:rPr lang="en-US" sz="1800" b="1" i="0" u="none" strike="noStrike" dirty="0" err="1">
                  <a:solidFill>
                    <a:srgbClr val="002060"/>
                  </a:solidFill>
                  <a:effectLst/>
                  <a:latin typeface="Cambria" panose="02040503050406030204" pitchFamily="18" charset="0"/>
                  <a:ea typeface="Cambria" panose="02040503050406030204" pitchFamily="18" charset="0"/>
                </a:rPr>
                <a:t>cửa</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hót</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ánh</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ỏi</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trong</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nắng</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vàng</a:t>
              </a:r>
              <a:r>
                <a:rPr lang="en-US" sz="1800" b="1" i="0" u="none" strike="noStrike" dirty="0">
                  <a:solidFill>
                    <a:srgbClr val="002060"/>
                  </a:solidFill>
                  <a:effectLst/>
                  <a:latin typeface="Cambria" panose="02040503050406030204" pitchFamily="18" charset="0"/>
                  <a:ea typeface="Cambria" panose="02040503050406030204" pitchFamily="18" charset="0"/>
                </a:rPr>
                <a:t>.</a:t>
              </a:r>
              <a:endParaRPr lang="en-US" b="1" dirty="0">
                <a:solidFill>
                  <a:srgbClr val="002060"/>
                </a:solidFill>
                <a:effectLst/>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B11E2DAA-4924-DB40-395D-FFB926A44C64}"/>
              </a:ext>
            </a:extLst>
          </p:cNvPr>
          <p:cNvPicPr>
            <a:picLocks noChangeAspect="1"/>
          </p:cNvPicPr>
          <p:nvPr/>
        </p:nvPicPr>
        <p:blipFill>
          <a:blip r:embed="rId8"/>
          <a:stretch>
            <a:fillRect/>
          </a:stretch>
        </p:blipFill>
        <p:spPr>
          <a:xfrm>
            <a:off x="6532377" y="2238707"/>
            <a:ext cx="3333709" cy="2280131"/>
          </a:xfrm>
          <a:prstGeom prst="rect">
            <a:avLst/>
          </a:prstGeom>
        </p:spPr>
      </p:pic>
      <p:grpSp>
        <p:nvGrpSpPr>
          <p:cNvPr id="16" name="Group 15">
            <a:extLst>
              <a:ext uri="{FF2B5EF4-FFF2-40B4-BE49-F238E27FC236}">
                <a16:creationId xmlns:a16="http://schemas.microsoft.com/office/drawing/2014/main" id="{AD5281BA-856E-AF74-0524-C788871ED714}"/>
              </a:ext>
            </a:extLst>
          </p:cNvPr>
          <p:cNvGrpSpPr/>
          <p:nvPr/>
        </p:nvGrpSpPr>
        <p:grpSpPr>
          <a:xfrm>
            <a:off x="6347636" y="4690994"/>
            <a:ext cx="3838353" cy="1624746"/>
            <a:chOff x="627321" y="4903645"/>
            <a:chExt cx="3838353" cy="1624746"/>
          </a:xfrm>
        </p:grpSpPr>
        <p:sp>
          <p:nvSpPr>
            <p:cNvPr id="17" name="Freeform 10">
              <a:extLst>
                <a:ext uri="{FF2B5EF4-FFF2-40B4-BE49-F238E27FC236}">
                  <a16:creationId xmlns:a16="http://schemas.microsoft.com/office/drawing/2014/main" id="{FFDB443D-1FD6-5537-1643-D2484A240D23}"/>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8" name="TextBox 17">
              <a:extLst>
                <a:ext uri="{FF2B5EF4-FFF2-40B4-BE49-F238E27FC236}">
                  <a16:creationId xmlns:a16="http://schemas.microsoft.com/office/drawing/2014/main" id="{6A86908C-D636-7F8E-BCB8-922599C0646A}"/>
                </a:ext>
              </a:extLst>
            </p:cNvPr>
            <p:cNvSpPr txBox="1"/>
            <p:nvPr/>
          </p:nvSpPr>
          <p:spPr>
            <a:xfrm>
              <a:off x="1446028" y="5326913"/>
              <a:ext cx="2796363" cy="646331"/>
            </a:xfrm>
            <a:prstGeom prst="rect">
              <a:avLst/>
            </a:prstGeom>
            <a:noFill/>
          </p:spPr>
          <p:txBody>
            <a:bodyPr wrap="square" rtlCol="0">
              <a:spAutoFit/>
            </a:bodyPr>
            <a:lstStyle/>
            <a:p>
              <a:pPr algn="ctr" rtl="0">
                <a:spcBef>
                  <a:spcPts val="0"/>
                </a:spcBef>
                <a:spcAft>
                  <a:spcPts val="500"/>
                </a:spcAft>
              </a:pPr>
              <a:r>
                <a:rPr lang="en-US" sz="1800" b="1" i="0" u="none" strike="noStrike" dirty="0" err="1">
                  <a:solidFill>
                    <a:srgbClr val="002060"/>
                  </a:solidFill>
                  <a:effectLst/>
                  <a:latin typeface="Cambria" panose="02040503050406030204" pitchFamily="18" charset="0"/>
                  <a:ea typeface="Cambria" panose="02040503050406030204" pitchFamily="18" charset="0"/>
                </a:rPr>
                <a:t>Tiếng</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hạt</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cây</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tách</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vỏ</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nảy</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mầm</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bật</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dậy</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từ</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đất</a:t>
              </a:r>
              <a:endParaRPr lang="en-US" b="1" dirty="0">
                <a:solidFill>
                  <a:srgbClr val="002060"/>
                </a:solidFill>
                <a:effectLst/>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17278082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0BE9E4-D7B2-B1CC-75F8-1C82F1AF134C}"/>
              </a:ext>
            </a:extLst>
          </p:cNvPr>
          <p:cNvPicPr>
            <a:picLocks noChangeAspect="1"/>
          </p:cNvPicPr>
          <p:nvPr/>
        </p:nvPicPr>
        <p:blipFill>
          <a:blip r:embed="rId3"/>
          <a:stretch>
            <a:fillRect/>
          </a:stretch>
        </p:blipFill>
        <p:spPr>
          <a:xfrm>
            <a:off x="792678" y="376570"/>
            <a:ext cx="3251413" cy="2196510"/>
          </a:xfrm>
          <a:prstGeom prst="rect">
            <a:avLst/>
          </a:prstGeom>
        </p:spPr>
      </p:pic>
      <p:grpSp>
        <p:nvGrpSpPr>
          <p:cNvPr id="7" name="Group 6">
            <a:extLst>
              <a:ext uri="{FF2B5EF4-FFF2-40B4-BE49-F238E27FC236}">
                <a16:creationId xmlns:a16="http://schemas.microsoft.com/office/drawing/2014/main" id="{5736913A-A288-9FB8-2252-310588DE0617}"/>
              </a:ext>
            </a:extLst>
          </p:cNvPr>
          <p:cNvGrpSpPr/>
          <p:nvPr/>
        </p:nvGrpSpPr>
        <p:grpSpPr>
          <a:xfrm>
            <a:off x="595422" y="2362464"/>
            <a:ext cx="3838353" cy="1751512"/>
            <a:chOff x="627321" y="4903645"/>
            <a:chExt cx="3838353" cy="1751512"/>
          </a:xfrm>
        </p:grpSpPr>
        <p:sp>
          <p:nvSpPr>
            <p:cNvPr id="9" name="Freeform 10">
              <a:extLst>
                <a:ext uri="{FF2B5EF4-FFF2-40B4-BE49-F238E27FC236}">
                  <a16:creationId xmlns:a16="http://schemas.microsoft.com/office/drawing/2014/main" id="{80F052F3-B257-4BB5-947E-95B5E6BA8C3E}"/>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4E4C5F55-D280-26A1-ECAD-F4DA86234295}"/>
                </a:ext>
              </a:extLst>
            </p:cNvPr>
            <p:cNvSpPr txBox="1"/>
            <p:nvPr/>
          </p:nvSpPr>
          <p:spPr>
            <a:xfrm>
              <a:off x="1371600" y="5390708"/>
              <a:ext cx="3062177" cy="12644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Tiếng lá động trong vườn vì những cơn gió thổi qua.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r>
              <a:b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br>
              <a:endPar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4" name="图片 10">
            <a:extLst>
              <a:ext uri="{FF2B5EF4-FFF2-40B4-BE49-F238E27FC236}">
                <a16:creationId xmlns:a16="http://schemas.microsoft.com/office/drawing/2014/main" id="{86A910B4-7263-D05C-DC04-FF68BD25812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819917" y="244548"/>
            <a:ext cx="2821439" cy="2821439"/>
          </a:xfrm>
          <a:prstGeom prst="rect">
            <a:avLst/>
          </a:prstGeom>
        </p:spPr>
      </p:pic>
      <p:grpSp>
        <p:nvGrpSpPr>
          <p:cNvPr id="19" name="Group 18">
            <a:extLst>
              <a:ext uri="{FF2B5EF4-FFF2-40B4-BE49-F238E27FC236}">
                <a16:creationId xmlns:a16="http://schemas.microsoft.com/office/drawing/2014/main" id="{4B687A65-658E-55D5-295C-92FAC085167B}"/>
              </a:ext>
            </a:extLst>
          </p:cNvPr>
          <p:cNvGrpSpPr/>
          <p:nvPr/>
        </p:nvGrpSpPr>
        <p:grpSpPr>
          <a:xfrm>
            <a:off x="4678324" y="2362464"/>
            <a:ext cx="3434317" cy="1624746"/>
            <a:chOff x="627321" y="4903645"/>
            <a:chExt cx="3838353" cy="1624746"/>
          </a:xfrm>
        </p:grpSpPr>
        <p:sp>
          <p:nvSpPr>
            <p:cNvPr id="20" name="Freeform 10">
              <a:extLst>
                <a:ext uri="{FF2B5EF4-FFF2-40B4-BE49-F238E27FC236}">
                  <a16:creationId xmlns:a16="http://schemas.microsoft.com/office/drawing/2014/main" id="{359D0F44-3140-EDD6-94E6-5DF640ADF990}"/>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F82391D5-54E7-8F93-1FB9-B7D964C311F4}"/>
                </a:ext>
              </a:extLst>
            </p:cNvPr>
            <p:cNvSpPr txBox="1"/>
            <p:nvPr/>
          </p:nvSpPr>
          <p:spPr>
            <a:xfrm>
              <a:off x="1371600" y="5390708"/>
              <a:ext cx="30621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Tiếng mẹ gọi dậy mỗi buổi sớm mai.</a:t>
              </a:r>
              <a:endPar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3" name="Picture 22">
            <a:extLst>
              <a:ext uri="{FF2B5EF4-FFF2-40B4-BE49-F238E27FC236}">
                <a16:creationId xmlns:a16="http://schemas.microsoft.com/office/drawing/2014/main" id="{3575FDF1-AF10-9D2B-355F-419E10CA642C}"/>
              </a:ext>
            </a:extLst>
          </p:cNvPr>
          <p:cNvPicPr>
            <a:picLocks noChangeAspect="1"/>
          </p:cNvPicPr>
          <p:nvPr/>
        </p:nvPicPr>
        <p:blipFill>
          <a:blip r:embed="rId7"/>
          <a:stretch>
            <a:fillRect/>
          </a:stretch>
        </p:blipFill>
        <p:spPr>
          <a:xfrm>
            <a:off x="8765546" y="582575"/>
            <a:ext cx="2802677" cy="1932881"/>
          </a:xfrm>
          <a:prstGeom prst="rect">
            <a:avLst/>
          </a:prstGeom>
        </p:spPr>
      </p:pic>
      <p:grpSp>
        <p:nvGrpSpPr>
          <p:cNvPr id="24" name="Group 23">
            <a:extLst>
              <a:ext uri="{FF2B5EF4-FFF2-40B4-BE49-F238E27FC236}">
                <a16:creationId xmlns:a16="http://schemas.microsoft.com/office/drawing/2014/main" id="{19EAF022-7BC0-7BB1-0EE5-2EAEB5DA6F2A}"/>
              </a:ext>
            </a:extLst>
          </p:cNvPr>
          <p:cNvGrpSpPr/>
          <p:nvPr/>
        </p:nvGrpSpPr>
        <p:grpSpPr>
          <a:xfrm>
            <a:off x="8293394" y="2383729"/>
            <a:ext cx="3434317" cy="1624746"/>
            <a:chOff x="627321" y="4903645"/>
            <a:chExt cx="3838353" cy="1624746"/>
          </a:xfrm>
        </p:grpSpPr>
        <p:sp>
          <p:nvSpPr>
            <p:cNvPr id="25" name="Freeform 10">
              <a:extLst>
                <a:ext uri="{FF2B5EF4-FFF2-40B4-BE49-F238E27FC236}">
                  <a16:creationId xmlns:a16="http://schemas.microsoft.com/office/drawing/2014/main" id="{8A4FAD0E-1DF4-7337-DF16-11C208ACDA61}"/>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26" name="TextBox 25">
              <a:extLst>
                <a:ext uri="{FF2B5EF4-FFF2-40B4-BE49-F238E27FC236}">
                  <a16:creationId xmlns:a16="http://schemas.microsoft.com/office/drawing/2014/main" id="{7A699D23-3CDD-A4EF-A109-C00150AA602D}"/>
                </a:ext>
              </a:extLst>
            </p:cNvPr>
            <p:cNvSpPr txBox="1"/>
            <p:nvPr/>
          </p:nvSpPr>
          <p:spPr>
            <a:xfrm>
              <a:off x="1371600" y="5390708"/>
              <a:ext cx="30621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Tiếng tàu biển buông neo.</a:t>
              </a:r>
            </a:p>
          </p:txBody>
        </p:sp>
      </p:grpSp>
      <p:pic>
        <p:nvPicPr>
          <p:cNvPr id="4" name="Picture 3">
            <a:extLst>
              <a:ext uri="{FF2B5EF4-FFF2-40B4-BE49-F238E27FC236}">
                <a16:creationId xmlns:a16="http://schemas.microsoft.com/office/drawing/2014/main" id="{60B279E3-2DEB-A424-7DD6-855F659894BC}"/>
              </a:ext>
            </a:extLst>
          </p:cNvPr>
          <p:cNvPicPr>
            <a:picLocks noChangeAspect="1"/>
          </p:cNvPicPr>
          <p:nvPr/>
        </p:nvPicPr>
        <p:blipFill>
          <a:blip r:embed="rId8"/>
          <a:stretch>
            <a:fillRect/>
          </a:stretch>
        </p:blipFill>
        <p:spPr>
          <a:xfrm>
            <a:off x="1981641" y="4038156"/>
            <a:ext cx="2951863" cy="1949343"/>
          </a:xfrm>
          <a:prstGeom prst="rect">
            <a:avLst/>
          </a:prstGeom>
        </p:spPr>
      </p:pic>
      <p:grpSp>
        <p:nvGrpSpPr>
          <p:cNvPr id="5" name="Group 4">
            <a:extLst>
              <a:ext uri="{FF2B5EF4-FFF2-40B4-BE49-F238E27FC236}">
                <a16:creationId xmlns:a16="http://schemas.microsoft.com/office/drawing/2014/main" id="{8B480411-910D-48B5-91CA-218DD9BED511}"/>
              </a:ext>
            </a:extLst>
          </p:cNvPr>
          <p:cNvGrpSpPr/>
          <p:nvPr/>
        </p:nvGrpSpPr>
        <p:grpSpPr>
          <a:xfrm>
            <a:off x="1297170" y="5350213"/>
            <a:ext cx="3838353" cy="1624746"/>
            <a:chOff x="627321" y="4903645"/>
            <a:chExt cx="3838353" cy="1624746"/>
          </a:xfrm>
        </p:grpSpPr>
        <p:sp>
          <p:nvSpPr>
            <p:cNvPr id="6" name="Freeform 10">
              <a:extLst>
                <a:ext uri="{FF2B5EF4-FFF2-40B4-BE49-F238E27FC236}">
                  <a16:creationId xmlns:a16="http://schemas.microsoft.com/office/drawing/2014/main" id="{3FBB247A-C8C6-AFDD-432E-BEE812B08989}"/>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80949E68-012F-19DC-EFC1-1CECB2B8F2E9}"/>
                </a:ext>
              </a:extLst>
            </p:cNvPr>
            <p:cNvSpPr txBox="1"/>
            <p:nvPr/>
          </p:nvSpPr>
          <p:spPr>
            <a:xfrm>
              <a:off x="1371600" y="5390708"/>
              <a:ext cx="30621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Tiếng vó ngựa khua ran vách đá.</a:t>
              </a:r>
            </a:p>
          </p:txBody>
        </p:sp>
      </p:grpSp>
      <p:pic>
        <p:nvPicPr>
          <p:cNvPr id="10" name="vang">
            <a:hlinkClick r:id="rId9" action="ppaction://hlinksldjump"/>
            <a:extLst>
              <a:ext uri="{FF2B5EF4-FFF2-40B4-BE49-F238E27FC236}">
                <a16:creationId xmlns:a16="http://schemas.microsoft.com/office/drawing/2014/main" id="{AFF1ED0F-A981-3587-3A88-69BEB469BA4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61305" y="3816342"/>
            <a:ext cx="2014592" cy="2082652"/>
          </a:xfrm>
          <a:prstGeom prst="rect">
            <a:avLst/>
          </a:prstGeom>
        </p:spPr>
      </p:pic>
      <p:grpSp>
        <p:nvGrpSpPr>
          <p:cNvPr id="12" name="Group 11">
            <a:extLst>
              <a:ext uri="{FF2B5EF4-FFF2-40B4-BE49-F238E27FC236}">
                <a16:creationId xmlns:a16="http://schemas.microsoft.com/office/drawing/2014/main" id="{6B1EEE92-E023-CD02-F608-33CB0840BDB1}"/>
              </a:ext>
            </a:extLst>
          </p:cNvPr>
          <p:cNvGrpSpPr/>
          <p:nvPr/>
        </p:nvGrpSpPr>
        <p:grpSpPr>
          <a:xfrm>
            <a:off x="6188147" y="5286417"/>
            <a:ext cx="3838353" cy="1624746"/>
            <a:chOff x="627321" y="4903645"/>
            <a:chExt cx="3838353" cy="1624746"/>
          </a:xfrm>
        </p:grpSpPr>
        <p:sp>
          <p:nvSpPr>
            <p:cNvPr id="13" name="Freeform 10">
              <a:extLst>
                <a:ext uri="{FF2B5EF4-FFF2-40B4-BE49-F238E27FC236}">
                  <a16:creationId xmlns:a16="http://schemas.microsoft.com/office/drawing/2014/main" id="{9E194AD5-8E28-764F-7309-4257735696CD}"/>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28257788-9131-109A-E56B-EA8E4FBBCFFD}"/>
                </a:ext>
              </a:extLst>
            </p:cNvPr>
            <p:cNvSpPr txBox="1"/>
            <p:nvPr/>
          </p:nvSpPr>
          <p:spPr>
            <a:xfrm>
              <a:off x="1371600" y="5390708"/>
              <a:ext cx="30621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Ngôi sao mọc khi chiều buông, đêm xuống.</a:t>
              </a:r>
            </a:p>
          </p:txBody>
        </p:sp>
      </p:grpSp>
    </p:spTree>
    <p:custDataLst>
      <p:tags r:id="rId1"/>
    </p:custDataLst>
    <p:extLst>
      <p:ext uri="{BB962C8B-B14F-4D97-AF65-F5344CB8AC3E}">
        <p14:creationId xmlns:p14="http://schemas.microsoft.com/office/powerpoint/2010/main" val="26148978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1000"/>
                                        <p:tgtEl>
                                          <p:spTgt spid="4"/>
                                        </p:tgtEl>
                                      </p:cBhvr>
                                    </p:animEffect>
                                    <p:anim calcmode="lin" valueType="num">
                                      <p:cBhvr>
                                        <p:cTn id="49" dur="1000" fill="hold"/>
                                        <p:tgtEl>
                                          <p:spTgt spid="4"/>
                                        </p:tgtEl>
                                        <p:attrNameLst>
                                          <p:attrName>ppt_x</p:attrName>
                                        </p:attrNameLst>
                                      </p:cBhvr>
                                      <p:tavLst>
                                        <p:tav tm="0">
                                          <p:val>
                                            <p:strVal val="#ppt_x"/>
                                          </p:val>
                                        </p:tav>
                                        <p:tav tm="100000">
                                          <p:val>
                                            <p:strVal val="#ppt_x"/>
                                          </p:val>
                                        </p:tav>
                                      </p:tavLst>
                                    </p:anim>
                                    <p:anim calcmode="lin" valueType="num">
                                      <p:cBhvr>
                                        <p:cTn id="5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1000"/>
                                        <p:tgtEl>
                                          <p:spTgt spid="12"/>
                                        </p:tgtEl>
                                      </p:cBhvr>
                                    </p:animEffect>
                                    <p:anim calcmode="lin" valueType="num">
                                      <p:cBhvr>
                                        <p:cTn id="56" dur="1000" fill="hold"/>
                                        <p:tgtEl>
                                          <p:spTgt spid="12"/>
                                        </p:tgtEl>
                                        <p:attrNameLst>
                                          <p:attrName>ppt_x</p:attrName>
                                        </p:attrNameLst>
                                      </p:cBhvr>
                                      <p:tavLst>
                                        <p:tav tm="0">
                                          <p:val>
                                            <p:strVal val="#ppt_x"/>
                                          </p:val>
                                        </p:tav>
                                        <p:tav tm="100000">
                                          <p:val>
                                            <p:strVal val="#ppt_x"/>
                                          </p:val>
                                        </p:tav>
                                      </p:tavLst>
                                    </p:anim>
                                    <p:anim calcmode="lin" valueType="num">
                                      <p:cBhvr>
                                        <p:cTn id="57" dur="1000" fill="hold"/>
                                        <p:tgtEl>
                                          <p:spTgt spid="12"/>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1000"/>
                                        <p:tgtEl>
                                          <p:spTgt spid="10"/>
                                        </p:tgtEl>
                                      </p:cBhvr>
                                    </p:animEffect>
                                    <p:anim calcmode="lin" valueType="num">
                                      <p:cBhvr>
                                        <p:cTn id="61" dur="1000" fill="hold"/>
                                        <p:tgtEl>
                                          <p:spTgt spid="10"/>
                                        </p:tgtEl>
                                        <p:attrNameLst>
                                          <p:attrName>ppt_x</p:attrName>
                                        </p:attrNameLst>
                                      </p:cBhvr>
                                      <p:tavLst>
                                        <p:tav tm="0">
                                          <p:val>
                                            <p:strVal val="#ppt_x"/>
                                          </p:val>
                                        </p:tav>
                                        <p:tav tm="100000">
                                          <p:val>
                                            <p:strVal val="#ppt_x"/>
                                          </p:val>
                                        </p:tav>
                                      </p:tavLst>
                                    </p:anim>
                                    <p:anim calcmode="lin" valueType="num">
                                      <p:cBhvr>
                                        <p:cTn id="6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CAD716-919E-B7D4-F658-0389F453617C}"/>
              </a:ext>
            </a:extLst>
          </p:cNvPr>
          <p:cNvGrpSpPr/>
          <p:nvPr/>
        </p:nvGrpSpPr>
        <p:grpSpPr>
          <a:xfrm>
            <a:off x="241335" y="-442138"/>
            <a:ext cx="2740856" cy="2647761"/>
            <a:chOff x="169094" y="-66452"/>
            <a:chExt cx="2938706" cy="2938706"/>
          </a:xfrm>
        </p:grpSpPr>
        <p:pic>
          <p:nvPicPr>
            <p:cNvPr id="11" name="图片 10" descr="卡通人物&#10;&#10;中度可信度描述已自动生成">
              <a:extLst>
                <a:ext uri="{FF2B5EF4-FFF2-40B4-BE49-F238E27FC236}">
                  <a16:creationId xmlns:a16="http://schemas.microsoft.com/office/drawing/2014/main" id="{62124148-64F0-4B91-9B9F-D46CD2FC89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094" y="-66452"/>
              <a:ext cx="2938706" cy="2938706"/>
            </a:xfrm>
            <a:prstGeom prst="rect">
              <a:avLst/>
            </a:prstGeom>
          </p:spPr>
        </p:pic>
        <p:sp>
          <p:nvSpPr>
            <p:cNvPr id="22" name="TextBox 21">
              <a:extLst>
                <a:ext uri="{FF2B5EF4-FFF2-40B4-BE49-F238E27FC236}">
                  <a16:creationId xmlns:a16="http://schemas.microsoft.com/office/drawing/2014/main" id="{A1C45C61-872A-CBD0-89C0-2D9BC1F5927B}"/>
                </a:ext>
              </a:extLst>
            </p:cNvPr>
            <p:cNvSpPr txBox="1"/>
            <p:nvPr/>
          </p:nvSpPr>
          <p:spPr>
            <a:xfrm>
              <a:off x="848545" y="1506676"/>
              <a:ext cx="2123382" cy="7856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4:</a:t>
              </a:r>
            </a:p>
          </p:txBody>
        </p:sp>
      </p:grpSp>
      <p:sp>
        <p:nvSpPr>
          <p:cNvPr id="23" name="TextBox 22">
            <a:extLst>
              <a:ext uri="{FF2B5EF4-FFF2-40B4-BE49-F238E27FC236}">
                <a16:creationId xmlns:a16="http://schemas.microsoft.com/office/drawing/2014/main" id="{763AA0A7-961F-F1E0-A5B3-241A22BF38E4}"/>
              </a:ext>
            </a:extLst>
          </p:cNvPr>
          <p:cNvSpPr txBox="1"/>
          <p:nvPr/>
        </p:nvSpPr>
        <p:spPr>
          <a:xfrm>
            <a:off x="2458782" y="580034"/>
            <a:ext cx="8910743" cy="1569660"/>
          </a:xfrm>
          <a:prstGeom prst="rect">
            <a:avLst/>
          </a:prstGeom>
          <a:noFill/>
        </p:spPr>
        <p:txBody>
          <a:bodyPr wrap="square" rtlCol="0">
            <a:spAutoFit/>
          </a:bodyPr>
          <a:lstStyle/>
          <a:p>
            <a:pPr lvl="0" algn="ctr">
              <a:defRPr/>
            </a:pPr>
            <a:r>
              <a:rPr lang="vi-VN" sz="3200" b="1" dirty="0">
                <a:gradFill flip="none" rotWithShape="1">
                  <a:gsLst>
                    <a:gs pos="36000">
                      <a:srgbClr val="5A8435"/>
                    </a:gs>
                    <a:gs pos="59000">
                      <a:srgbClr val="BE4626"/>
                    </a:gs>
                  </a:gsLst>
                  <a:lin ang="13500000" scaled="1"/>
                  <a:tileRect/>
                </a:gradFill>
                <a:effectLst>
                  <a:glow rad="647700">
                    <a:prstClr val="white">
                      <a:alpha val="40000"/>
                    </a:prstClr>
                  </a:glow>
                </a:effectLst>
                <a:latin typeface="Cambria" panose="02040503050406030204" pitchFamily="18" charset="0"/>
                <a:ea typeface="Cambria" panose="02040503050406030204" pitchFamily="18" charset="0"/>
              </a:rPr>
              <a:t>Những chi tiết nào cho thấy các bạn học sinh rất chăm chú? Vì sao giờ học của cô giáo cuốn hút được các bạn?</a:t>
            </a:r>
            <a:endParaRPr kumimoji="0" lang="en-US" sz="3200" b="1" i="0" u="none" strike="noStrike" kern="1200" cap="none" spc="0" normalizeH="0" baseline="0" noProof="0" dirty="0">
              <a:ln>
                <a:noFill/>
              </a:ln>
              <a:gradFill flip="none" rotWithShape="1">
                <a:gsLst>
                  <a:gs pos="36000">
                    <a:srgbClr val="5A8435"/>
                  </a:gs>
                  <a:gs pos="59000">
                    <a:srgbClr val="BE4626"/>
                  </a:gs>
                </a:gsLst>
                <a:lin ang="13500000" scaled="1"/>
                <a:tileRect/>
              </a:gradFill>
              <a:effectLst>
                <a:glow rad="647700">
                  <a:prstClr val="white">
                    <a:alpha val="40000"/>
                  </a:prstClr>
                </a:glow>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1FB8F2A-6FA5-4327-BC04-3B5A0CD31D4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094" b="93438" l="10000" r="90000">
                        <a14:foregroundMark x1="56250" y1="24063" x2="52500" y2="35938"/>
                        <a14:foregroundMark x1="42031" y1="24375" x2="44375" y2="33438"/>
                        <a14:foregroundMark x1="44844" y1="29219" x2="51719" y2="37969"/>
                        <a14:foregroundMark x1="60625" y1="12656" x2="39063" y2="13438"/>
                        <a14:foregroundMark x1="39063" y1="13438" x2="32813" y2="25000"/>
                        <a14:foregroundMark x1="32813" y1="25000" x2="36719" y2="40625"/>
                        <a14:foregroundMark x1="36719" y1="40625" x2="37813" y2="41094"/>
                        <a14:foregroundMark x1="40313" y1="11406" x2="62656" y2="10781"/>
                        <a14:foregroundMark x1="62656" y1="10781" x2="69531" y2="26406"/>
                        <a14:foregroundMark x1="69531" y1="26406" x2="68906" y2="31719"/>
                        <a14:foregroundMark x1="45938" y1="6875" x2="53906" y2="6875"/>
                        <a14:foregroundMark x1="44844" y1="6094" x2="56250" y2="6094"/>
                        <a14:foregroundMark x1="49219" y1="46875" x2="45313" y2="59844"/>
                        <a14:foregroundMark x1="46094" y1="49219" x2="44531" y2="56250"/>
                        <a14:foregroundMark x1="53906" y1="46563" x2="57969" y2="50938"/>
                        <a14:foregroundMark x1="57500" y1="48594" x2="60000" y2="52500"/>
                        <a14:foregroundMark x1="49688" y1="49375" x2="44844" y2="54531"/>
                        <a14:foregroundMark x1="44063" y1="52500" x2="42031" y2="55313"/>
                        <a14:foregroundMark x1="55156" y1="80625" x2="58281" y2="91406"/>
                        <a14:foregroundMark x1="46406" y1="82656" x2="45625" y2="91250"/>
                        <a14:foregroundMark x1="43906" y1="85156" x2="42344" y2="92500"/>
                        <a14:foregroundMark x1="44844" y1="84844" x2="41875" y2="91250"/>
                        <a14:foregroundMark x1="44531" y1="81094" x2="44531" y2="85625"/>
                        <a14:foregroundMark x1="56563" y1="79375" x2="59531" y2="87344"/>
                        <a14:foregroundMark x1="52188" y1="81094" x2="55781" y2="87969"/>
                        <a14:foregroundMark x1="57188" y1="84063" x2="57188" y2="91250"/>
                        <a14:foregroundMark x1="56250" y1="87344" x2="56563" y2="90000"/>
                        <a14:foregroundMark x1="55781" y1="88594" x2="57188" y2="91406"/>
                        <a14:foregroundMark x1="55937" y1="88438" x2="56719" y2="92188"/>
                        <a14:foregroundMark x1="58594" y1="87344" x2="56719" y2="92031"/>
                        <a14:foregroundMark x1="56250" y1="88594" x2="55781" y2="93438"/>
                        <a14:foregroundMark x1="55469" y1="87344" x2="56563" y2="92031"/>
                        <a14:foregroundMark x1="45938" y1="83594" x2="44375" y2="91719"/>
                        <a14:foregroundMark x1="46094" y1="90156" x2="45938" y2="92188"/>
                      </a14:backgroundRemoval>
                    </a14:imgEffect>
                  </a14:imgLayer>
                </a14:imgProps>
              </a:ext>
            </a:extLst>
          </a:blip>
          <a:stretch>
            <a:fillRect/>
          </a:stretch>
        </p:blipFill>
        <p:spPr>
          <a:xfrm flipH="1">
            <a:off x="-1204832" y="2471510"/>
            <a:ext cx="4564598" cy="4564598"/>
          </a:xfrm>
          <a:prstGeom prst="rect">
            <a:avLst/>
          </a:prstGeom>
        </p:spPr>
      </p:pic>
      <p:grpSp>
        <p:nvGrpSpPr>
          <p:cNvPr id="4" name="Group 3">
            <a:extLst>
              <a:ext uri="{FF2B5EF4-FFF2-40B4-BE49-F238E27FC236}">
                <a16:creationId xmlns:a16="http://schemas.microsoft.com/office/drawing/2014/main" id="{9BB35352-B3B2-68F9-2368-98024557AC98}"/>
              </a:ext>
            </a:extLst>
          </p:cNvPr>
          <p:cNvGrpSpPr/>
          <p:nvPr/>
        </p:nvGrpSpPr>
        <p:grpSpPr>
          <a:xfrm>
            <a:off x="1972558" y="1881389"/>
            <a:ext cx="9457441" cy="4440069"/>
            <a:chOff x="1834150" y="1963118"/>
            <a:chExt cx="5449824" cy="2061234"/>
          </a:xfrm>
        </p:grpSpPr>
        <p:sp>
          <p:nvSpPr>
            <p:cNvPr id="5" name="Rectangle: Diagonal Corners Rounded 4">
              <a:extLst>
                <a:ext uri="{FF2B5EF4-FFF2-40B4-BE49-F238E27FC236}">
                  <a16:creationId xmlns:a16="http://schemas.microsoft.com/office/drawing/2014/main" id="{A65760CD-38B1-90AC-BCB9-392425D6466D}"/>
                </a:ext>
              </a:extLst>
            </p:cNvPr>
            <p:cNvSpPr/>
            <p:nvPr/>
          </p:nvSpPr>
          <p:spPr>
            <a:xfrm>
              <a:off x="2428789" y="2256761"/>
              <a:ext cx="4855185" cy="1666221"/>
            </a:xfrm>
            <a:prstGeom prst="round2DiagRect">
              <a:avLst/>
            </a:prstGeom>
            <a:noFill/>
            <a:ln w="38100" cap="flat" cmpd="sng" algn="ctr">
              <a:solidFill>
                <a:srgbClr val="FF33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Rectangle: Diagonal Corners Rounded 6">
              <a:extLst>
                <a:ext uri="{FF2B5EF4-FFF2-40B4-BE49-F238E27FC236}">
                  <a16:creationId xmlns:a16="http://schemas.microsoft.com/office/drawing/2014/main" id="{17784DDB-F791-9961-9F95-B26B0445F86A}"/>
                </a:ext>
              </a:extLst>
            </p:cNvPr>
            <p:cNvSpPr/>
            <p:nvPr/>
          </p:nvSpPr>
          <p:spPr>
            <a:xfrm>
              <a:off x="2214643" y="2418977"/>
              <a:ext cx="4855185" cy="1593847"/>
            </a:xfrm>
            <a:prstGeom prst="round2DiagRect">
              <a:avLst/>
            </a:prstGeom>
            <a:solidFill>
              <a:sysClr val="window" lastClr="FFFFFF"/>
            </a:solidFill>
            <a:ln w="38100" cap="flat" cmpd="sng" algn="ctr">
              <a:solidFill>
                <a:srgbClr val="FF3300"/>
              </a:solidFill>
              <a:prstDash val="dash"/>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13">
              <a:extLst>
                <a:ext uri="{FF2B5EF4-FFF2-40B4-BE49-F238E27FC236}">
                  <a16:creationId xmlns:a16="http://schemas.microsoft.com/office/drawing/2014/main" id="{A6CBBAD6-07D1-DA2C-6A7A-097053ED4832}"/>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834150" y="1963118"/>
              <a:ext cx="1005065" cy="720349"/>
            </a:xfrm>
            <a:prstGeom prst="rect">
              <a:avLst/>
            </a:prstGeom>
          </p:spPr>
        </p:pic>
        <p:sp>
          <p:nvSpPr>
            <p:cNvPr id="9" name="TextBox 8">
              <a:extLst>
                <a:ext uri="{FF2B5EF4-FFF2-40B4-BE49-F238E27FC236}">
                  <a16:creationId xmlns:a16="http://schemas.microsoft.com/office/drawing/2014/main" id="{11881F65-FA9D-4A3B-7412-432EB250D08D}"/>
                </a:ext>
              </a:extLst>
            </p:cNvPr>
            <p:cNvSpPr txBox="1"/>
            <p:nvPr/>
          </p:nvSpPr>
          <p:spPr>
            <a:xfrm>
              <a:off x="2353577" y="2495530"/>
              <a:ext cx="4635608" cy="1528822"/>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srgbClr val="990099"/>
                  </a:solidFill>
                  <a:effectLst/>
                  <a:uLnTx/>
                  <a:uFillTx/>
                  <a:latin typeface="Cambria" panose="02040503050406030204" pitchFamily="18" charset="0"/>
                  <a:ea typeface="Cambria" panose="02040503050406030204" pitchFamily="18" charset="0"/>
                </a:rPr>
                <a:t>Các chi tiết: “Mắt sáng nhìn lên bảng”, “Các bé vẫn lặng chăm/ Nhìn theo cô mấp máy” cho thấy các bạn học sinh trong lớp học tập chăm chú, tích cực. Giờ học của cô cuốn hút các bạn học sinh, phương pháp dạy của cô giúp các bạn cảm nhận được bao điều thú vị của cuộc sống; giúp các bạn cảm nhận được cuộc sống tưng bừng âm thanh theo một cách riêng;...</a:t>
              </a:r>
            </a:p>
          </p:txBody>
        </p:sp>
      </p:grpSp>
    </p:spTree>
    <p:custDataLst>
      <p:tags r:id="rId1"/>
    </p:custDataLst>
    <p:extLst>
      <p:ext uri="{BB962C8B-B14F-4D97-AF65-F5344CB8AC3E}">
        <p14:creationId xmlns:p14="http://schemas.microsoft.com/office/powerpoint/2010/main" val="10067454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CAD716-919E-B7D4-F658-0389F453617C}"/>
              </a:ext>
            </a:extLst>
          </p:cNvPr>
          <p:cNvGrpSpPr/>
          <p:nvPr/>
        </p:nvGrpSpPr>
        <p:grpSpPr>
          <a:xfrm>
            <a:off x="241335" y="-442138"/>
            <a:ext cx="2740856" cy="2647761"/>
            <a:chOff x="169094" y="-66452"/>
            <a:chExt cx="2938706" cy="2938706"/>
          </a:xfrm>
        </p:grpSpPr>
        <p:pic>
          <p:nvPicPr>
            <p:cNvPr id="11" name="图片 10" descr="卡通人物&#10;&#10;中度可信度描述已自动生成">
              <a:extLst>
                <a:ext uri="{FF2B5EF4-FFF2-40B4-BE49-F238E27FC236}">
                  <a16:creationId xmlns:a16="http://schemas.microsoft.com/office/drawing/2014/main" id="{62124148-64F0-4B91-9B9F-D46CD2FC89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094" y="-66452"/>
              <a:ext cx="2938706" cy="2938706"/>
            </a:xfrm>
            <a:prstGeom prst="rect">
              <a:avLst/>
            </a:prstGeom>
          </p:spPr>
        </p:pic>
        <p:sp>
          <p:nvSpPr>
            <p:cNvPr id="22" name="TextBox 21">
              <a:extLst>
                <a:ext uri="{FF2B5EF4-FFF2-40B4-BE49-F238E27FC236}">
                  <a16:creationId xmlns:a16="http://schemas.microsoft.com/office/drawing/2014/main" id="{A1C45C61-872A-CBD0-89C0-2D9BC1F5927B}"/>
                </a:ext>
              </a:extLst>
            </p:cNvPr>
            <p:cNvSpPr txBox="1"/>
            <p:nvPr/>
          </p:nvSpPr>
          <p:spPr>
            <a:xfrm>
              <a:off x="848545" y="1506676"/>
              <a:ext cx="2123382" cy="7856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5:</a:t>
              </a:r>
            </a:p>
          </p:txBody>
        </p:sp>
      </p:grpSp>
      <p:sp>
        <p:nvSpPr>
          <p:cNvPr id="23" name="TextBox 22">
            <a:extLst>
              <a:ext uri="{FF2B5EF4-FFF2-40B4-BE49-F238E27FC236}">
                <a16:creationId xmlns:a16="http://schemas.microsoft.com/office/drawing/2014/main" id="{763AA0A7-961F-F1E0-A5B3-241A22BF38E4}"/>
              </a:ext>
            </a:extLst>
          </p:cNvPr>
          <p:cNvSpPr txBox="1"/>
          <p:nvPr/>
        </p:nvSpPr>
        <p:spPr>
          <a:xfrm>
            <a:off x="2458782" y="580034"/>
            <a:ext cx="8910743" cy="1200329"/>
          </a:xfrm>
          <a:prstGeom prst="rect">
            <a:avLst/>
          </a:prstGeom>
          <a:noFill/>
        </p:spPr>
        <p:txBody>
          <a:bodyPr wrap="square" rtlCol="0">
            <a:spAutoFit/>
          </a:bodyPr>
          <a:lstStyle/>
          <a:p>
            <a:pPr lvl="0" algn="ctr">
              <a:defRPr/>
            </a:pPr>
            <a:r>
              <a:rPr lang="vi-VN" sz="3600" b="1" dirty="0">
                <a:solidFill>
                  <a:srgbClr val="002060"/>
                </a:solidFill>
                <a:effectLst>
                  <a:glow rad="647700">
                    <a:prstClr val="white">
                      <a:alpha val="40000"/>
                    </a:prstClr>
                  </a:glow>
                </a:effectLst>
                <a:latin typeface="Cambria" panose="02040503050406030204" pitchFamily="18" charset="0"/>
                <a:ea typeface="Cambria" panose="02040503050406030204" pitchFamily="18" charset="0"/>
              </a:rPr>
              <a:t>Em có suy nghĩ gì về cô giáo của lớp học đặc biệt này qua 2 khổ thơ cuối?</a:t>
            </a:r>
            <a:endParaRPr kumimoji="0" lang="en-US" sz="3600" b="1" i="0" u="none" strike="noStrike" kern="1200" cap="none" spc="0" normalizeH="0" baseline="0" noProof="0" dirty="0">
              <a:ln>
                <a:noFill/>
              </a:ln>
              <a:solidFill>
                <a:srgbClr val="002060"/>
              </a:solidFill>
              <a:effectLst>
                <a:glow rad="647700">
                  <a:prstClr val="white">
                    <a:alpha val="40000"/>
                  </a:prstClr>
                </a:glow>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9BB35352-B3B2-68F9-2368-98024557AC98}"/>
              </a:ext>
            </a:extLst>
          </p:cNvPr>
          <p:cNvGrpSpPr/>
          <p:nvPr/>
        </p:nvGrpSpPr>
        <p:grpSpPr>
          <a:xfrm>
            <a:off x="430837" y="1562987"/>
            <a:ext cx="10860940" cy="4697724"/>
            <a:chOff x="1834150" y="1963118"/>
            <a:chExt cx="5449824" cy="2049706"/>
          </a:xfrm>
        </p:grpSpPr>
        <p:sp>
          <p:nvSpPr>
            <p:cNvPr id="5" name="Rectangle: Diagonal Corners Rounded 4">
              <a:extLst>
                <a:ext uri="{FF2B5EF4-FFF2-40B4-BE49-F238E27FC236}">
                  <a16:creationId xmlns:a16="http://schemas.microsoft.com/office/drawing/2014/main" id="{A65760CD-38B1-90AC-BCB9-392425D6466D}"/>
                </a:ext>
              </a:extLst>
            </p:cNvPr>
            <p:cNvSpPr/>
            <p:nvPr/>
          </p:nvSpPr>
          <p:spPr>
            <a:xfrm>
              <a:off x="2428789" y="2256761"/>
              <a:ext cx="4855185" cy="1666221"/>
            </a:xfrm>
            <a:prstGeom prst="round2DiagRect">
              <a:avLst/>
            </a:prstGeom>
            <a:noFill/>
            <a:ln w="38100" cap="flat" cmpd="sng" algn="ctr">
              <a:solidFill>
                <a:srgbClr val="FF33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Rectangle: Diagonal Corners Rounded 6">
              <a:extLst>
                <a:ext uri="{FF2B5EF4-FFF2-40B4-BE49-F238E27FC236}">
                  <a16:creationId xmlns:a16="http://schemas.microsoft.com/office/drawing/2014/main" id="{17784DDB-F791-9961-9F95-B26B0445F86A}"/>
                </a:ext>
              </a:extLst>
            </p:cNvPr>
            <p:cNvSpPr/>
            <p:nvPr/>
          </p:nvSpPr>
          <p:spPr>
            <a:xfrm>
              <a:off x="2214643" y="2334253"/>
              <a:ext cx="4989302" cy="1678571"/>
            </a:xfrm>
            <a:prstGeom prst="round2DiagRect">
              <a:avLst/>
            </a:prstGeom>
            <a:solidFill>
              <a:sysClr val="window" lastClr="FFFFFF"/>
            </a:solidFill>
            <a:ln w="38100" cap="flat" cmpd="sng" algn="ctr">
              <a:solidFill>
                <a:srgbClr val="FF3300"/>
              </a:solidFill>
              <a:prstDash val="dash"/>
              <a:miter lim="800000"/>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13">
              <a:extLst>
                <a:ext uri="{FF2B5EF4-FFF2-40B4-BE49-F238E27FC236}">
                  <a16:creationId xmlns:a16="http://schemas.microsoft.com/office/drawing/2014/main" id="{A6CBBAD6-07D1-DA2C-6A7A-097053ED4832}"/>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1834150" y="1963118"/>
              <a:ext cx="749490" cy="720349"/>
            </a:xfrm>
            <a:prstGeom prst="rect">
              <a:avLst/>
            </a:prstGeom>
          </p:spPr>
        </p:pic>
        <p:sp>
          <p:nvSpPr>
            <p:cNvPr id="9" name="TextBox 8">
              <a:extLst>
                <a:ext uri="{FF2B5EF4-FFF2-40B4-BE49-F238E27FC236}">
                  <a16:creationId xmlns:a16="http://schemas.microsoft.com/office/drawing/2014/main" id="{11881F65-FA9D-4A3B-7412-432EB250D08D}"/>
                </a:ext>
              </a:extLst>
            </p:cNvPr>
            <p:cNvSpPr txBox="1"/>
            <p:nvPr/>
          </p:nvSpPr>
          <p:spPr>
            <a:xfrm>
              <a:off x="2363773" y="2424602"/>
              <a:ext cx="4807687" cy="155103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vi-VN" sz="25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Hai khổ thơ cuối bài, nhà thơ nói về nghĩ suy, tâm trạng, cảm xúc của cô giáo. Cô giáo dạy lớp học đặc biệt này mang trong lòng bao nỗi lo toan, bao nghĩ suy vất vả, mong tìm được cách giúp các em HS khiếm thính học tập, hiểu được ý nghĩa của câu chữ, giúp các em cảm nhận được những thanh âm của cuộc sống, có thể nghe tiếng vỗ cánh của chim non, có thể cảm nhận được điều diệu kì của tiếng hót... Trước vẻ hồn nhiên và sự chăm chú, háo hức học tập của các em HS, cô giáo đã vui mừng, đã xúc động trào nước mắt (Ai nụ cười rưng rưng).</a:t>
              </a:r>
            </a:p>
          </p:txBody>
        </p:sp>
      </p:grpSp>
    </p:spTree>
    <p:custDataLst>
      <p:tags r:id="rId1"/>
    </p:custDataLst>
    <p:extLst>
      <p:ext uri="{BB962C8B-B14F-4D97-AF65-F5344CB8AC3E}">
        <p14:creationId xmlns:p14="http://schemas.microsoft.com/office/powerpoint/2010/main" val="14450257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576F3014-FDAA-227D-35E1-6434E8FF7D7F}"/>
              </a:ext>
            </a:extLst>
          </p:cNvPr>
          <p:cNvGrpSpPr/>
          <p:nvPr/>
        </p:nvGrpSpPr>
        <p:grpSpPr>
          <a:xfrm>
            <a:off x="649202" y="520236"/>
            <a:ext cx="4054831" cy="2887291"/>
            <a:chOff x="656289" y="1290397"/>
            <a:chExt cx="3973197" cy="3431754"/>
          </a:xfrm>
        </p:grpSpPr>
        <p:sp>
          <p:nvSpPr>
            <p:cNvPr id="4" name="Speech Bubble: Oval 3">
              <a:extLst>
                <a:ext uri="{FF2B5EF4-FFF2-40B4-BE49-F238E27FC236}">
                  <a16:creationId xmlns:a16="http://schemas.microsoft.com/office/drawing/2014/main" id="{BC939FE3-FAF8-17C4-80AC-746DF4351718}"/>
                </a:ext>
              </a:extLst>
            </p:cNvPr>
            <p:cNvSpPr/>
            <p:nvPr/>
          </p:nvSpPr>
          <p:spPr>
            <a:xfrm>
              <a:off x="656289" y="1290397"/>
              <a:ext cx="3973197" cy="3431754"/>
            </a:xfrm>
            <a:prstGeom prst="wedgeEllipseCallout">
              <a:avLst>
                <a:gd name="adj1" fmla="val -21678"/>
                <a:gd name="adj2" fmla="val 67581"/>
              </a:avLst>
            </a:prstGeom>
            <a:solidFill>
              <a:schemeClr val="bg1"/>
            </a:solidFill>
            <a:ln w="38100">
              <a:solidFill>
                <a:srgbClr val="BE462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F2C34F9-A037-451F-EA31-42EDF09C847D}"/>
                </a:ext>
              </a:extLst>
            </p:cNvPr>
            <p:cNvSpPr txBox="1"/>
            <p:nvPr/>
          </p:nvSpPr>
          <p:spPr>
            <a:xfrm>
              <a:off x="962692" y="1946146"/>
              <a:ext cx="3231968" cy="23046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BE4626"/>
                  </a:solidFill>
                  <a:effectLst/>
                  <a:uLnTx/>
                  <a:uFillTx/>
                  <a:latin typeface="Cambria" panose="02040503050406030204" pitchFamily="18" charset="0"/>
                  <a:ea typeface="Cambria" panose="02040503050406030204" pitchFamily="18" charset="0"/>
                  <a:cs typeface="Times New Roman" pitchFamily="18" charset="0"/>
                </a:rPr>
                <a:t>Theo em nội dung bài học là gì ?</a:t>
              </a:r>
              <a:endParaRPr kumimoji="0" lang="en-US" sz="4000" b="1" i="0" u="none" strike="noStrike" kern="1200" cap="none" spc="0" normalizeH="0" baseline="0" noProof="0" dirty="0">
                <a:ln>
                  <a:noFill/>
                </a:ln>
                <a:solidFill>
                  <a:srgbClr val="BE4626"/>
                </a:solidFill>
                <a:effectLst/>
                <a:uLnTx/>
                <a:uFillTx/>
                <a:latin typeface="Cambria" panose="02040503050406030204" pitchFamily="18" charset="0"/>
                <a:ea typeface="Cambria" panose="02040503050406030204" pitchFamily="18" charset="0"/>
                <a:cs typeface="Times New Roman" pitchFamily="18" charset="0"/>
              </a:endParaRPr>
            </a:p>
          </p:txBody>
        </p:sp>
      </p:grpSp>
      <p:grpSp>
        <p:nvGrpSpPr>
          <p:cNvPr id="21" name="Group 20">
            <a:extLst>
              <a:ext uri="{FF2B5EF4-FFF2-40B4-BE49-F238E27FC236}">
                <a16:creationId xmlns:a16="http://schemas.microsoft.com/office/drawing/2014/main" id="{9126D645-5FFB-7520-D23D-96AE2C9BF096}"/>
              </a:ext>
            </a:extLst>
          </p:cNvPr>
          <p:cNvGrpSpPr/>
          <p:nvPr/>
        </p:nvGrpSpPr>
        <p:grpSpPr>
          <a:xfrm>
            <a:off x="4869713" y="2259498"/>
            <a:ext cx="6506258" cy="3910897"/>
            <a:chOff x="5930419" y="1879380"/>
            <a:chExt cx="5417997" cy="3842459"/>
          </a:xfrm>
        </p:grpSpPr>
        <p:sp>
          <p:nvSpPr>
            <p:cNvPr id="20" name="Rectangle: Rounded Corners 19">
              <a:extLst>
                <a:ext uri="{FF2B5EF4-FFF2-40B4-BE49-F238E27FC236}">
                  <a16:creationId xmlns:a16="http://schemas.microsoft.com/office/drawing/2014/main" id="{01FFFB41-7AE3-8EA8-6005-C13AE6BF4F2C}"/>
                </a:ext>
              </a:extLst>
            </p:cNvPr>
            <p:cNvSpPr/>
            <p:nvPr/>
          </p:nvSpPr>
          <p:spPr>
            <a:xfrm>
              <a:off x="6077194" y="1879380"/>
              <a:ext cx="5271222" cy="3585248"/>
            </a:xfrm>
            <a:prstGeom prst="roundRect">
              <a:avLst/>
            </a:prstGeom>
            <a:solidFill>
              <a:srgbClr val="ACE6C9"/>
            </a:solidFill>
            <a:ln w="57150">
              <a:solidFill>
                <a:srgbClr val="2E9C6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 name="Content Placeholder 2">
              <a:extLst>
                <a:ext uri="{FF2B5EF4-FFF2-40B4-BE49-F238E27FC236}">
                  <a16:creationId xmlns:a16="http://schemas.microsoft.com/office/drawing/2014/main" id="{FB5C1AB4-FDFD-23B9-857F-3A41E508F82C}"/>
                </a:ext>
              </a:extLst>
            </p:cNvPr>
            <p:cNvSpPr txBox="1">
              <a:spLocks/>
            </p:cNvSpPr>
            <p:nvPr/>
          </p:nvSpPr>
          <p:spPr>
            <a:xfrm>
              <a:off x="5930419" y="2136591"/>
              <a:ext cx="5381756" cy="3585248"/>
            </a:xfr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44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Bài thơ viết về một lớp học đặc biệt với giờ học rất thú vị, hấp dẫn. Qua đó ca ngợi sự nhiệt huyết, tình yêu dành cho các học trò của cô giáo.</a:t>
              </a:r>
            </a:p>
          </p:txBody>
        </p:sp>
      </p:grpSp>
      <p:grpSp>
        <p:nvGrpSpPr>
          <p:cNvPr id="12" name="Group 11">
            <a:extLst>
              <a:ext uri="{FF2B5EF4-FFF2-40B4-BE49-F238E27FC236}">
                <a16:creationId xmlns:a16="http://schemas.microsoft.com/office/drawing/2014/main" id="{961B688D-72DD-4952-9B05-C2F5A3CA1E40}"/>
              </a:ext>
            </a:extLst>
          </p:cNvPr>
          <p:cNvGrpSpPr/>
          <p:nvPr/>
        </p:nvGrpSpPr>
        <p:grpSpPr>
          <a:xfrm>
            <a:off x="6614144" y="-562214"/>
            <a:ext cx="3268323" cy="3268323"/>
            <a:chOff x="4537781" y="-939812"/>
            <a:chExt cx="3268323" cy="3268323"/>
          </a:xfrm>
        </p:grpSpPr>
        <p:pic>
          <p:nvPicPr>
            <p:cNvPr id="14" name="图片 9" descr="图片包含 室内, 规模, 摇摆, 木&#10;&#10;描述已自动生成">
              <a:extLst>
                <a:ext uri="{FF2B5EF4-FFF2-40B4-BE49-F238E27FC236}">
                  <a16:creationId xmlns:a16="http://schemas.microsoft.com/office/drawing/2014/main" id="{209F2948-153D-47CD-B254-83B1A2808E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7781" y="-939812"/>
              <a:ext cx="3268323" cy="3268323"/>
            </a:xfrm>
            <a:prstGeom prst="rect">
              <a:avLst/>
            </a:prstGeom>
          </p:spPr>
        </p:pic>
        <p:sp>
          <p:nvSpPr>
            <p:cNvPr id="15" name="TextBox 14">
              <a:extLst>
                <a:ext uri="{FF2B5EF4-FFF2-40B4-BE49-F238E27FC236}">
                  <a16:creationId xmlns:a16="http://schemas.microsoft.com/office/drawing/2014/main" id="{63ABC166-1720-40DA-8232-5435A87CD173}"/>
                </a:ext>
              </a:extLst>
            </p:cNvPr>
            <p:cNvSpPr txBox="1"/>
            <p:nvPr/>
          </p:nvSpPr>
          <p:spPr>
            <a:xfrm>
              <a:off x="4627950" y="490085"/>
              <a:ext cx="30879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38100">
                    <a:noFill/>
                  </a:ln>
                  <a:solidFill>
                    <a:prstClr val="white"/>
                  </a:solidFill>
                  <a:effectLst/>
                  <a:uLnTx/>
                  <a:uFillTx/>
                  <a:latin typeface="Cambria" panose="02040503050406030204" pitchFamily="18" charset="0"/>
                  <a:ea typeface="Cambria" panose="02040503050406030204" pitchFamily="18" charset="0"/>
                </a:rPr>
                <a:t>Nội</a:t>
              </a:r>
              <a:r>
                <a:rPr kumimoji="0" lang="en-US" sz="4400" b="1" i="0" u="none" strike="noStrike" kern="1200" cap="none" spc="0" normalizeH="0" baseline="0" noProof="0" dirty="0">
                  <a:ln w="38100">
                    <a:noFill/>
                  </a:ln>
                  <a:solidFill>
                    <a:prstClr val="white"/>
                  </a:solidFill>
                  <a:effectLst/>
                  <a:uLnTx/>
                  <a:uFillTx/>
                  <a:latin typeface="Cambria" panose="02040503050406030204" pitchFamily="18" charset="0"/>
                  <a:ea typeface="Cambria" panose="02040503050406030204" pitchFamily="18" charset="0"/>
                </a:rPr>
                <a:t> dung</a:t>
              </a:r>
            </a:p>
          </p:txBody>
        </p:sp>
      </p:grpSp>
      <p:pic>
        <p:nvPicPr>
          <p:cNvPr id="2" name="Picture 1" descr="A picture containing clipart, animated cartoon, illustration, drawing&#10;&#10;Description automatically generated">
            <a:extLst>
              <a:ext uri="{FF2B5EF4-FFF2-40B4-BE49-F238E27FC236}">
                <a16:creationId xmlns:a16="http://schemas.microsoft.com/office/drawing/2014/main" id="{E7503EA9-762F-1AAA-6595-8DD64DF37BC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02018" y="3772901"/>
            <a:ext cx="2403903" cy="3085099"/>
          </a:xfrm>
          <a:prstGeom prst="rect">
            <a:avLst/>
          </a:prstGeom>
        </p:spPr>
      </p:pic>
    </p:spTree>
    <p:custDataLst>
      <p:tags r:id="rId1"/>
    </p:custDataLst>
    <p:extLst>
      <p:ext uri="{BB962C8B-B14F-4D97-AF65-F5344CB8AC3E}">
        <p14:creationId xmlns:p14="http://schemas.microsoft.com/office/powerpoint/2010/main" val="2127914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0-#ppt_h/2"/>
                                          </p:val>
                                        </p:tav>
                                        <p:tav tm="100000">
                                          <p:val>
                                            <p:strVal val="#ppt_y"/>
                                          </p:val>
                                        </p:tav>
                                      </p:tavLst>
                                    </p:anim>
                                  </p:childTnLst>
                                </p:cTn>
                              </p:par>
                            </p:childTnLst>
                          </p:cTn>
                        </p:par>
                        <p:par>
                          <p:cTn id="16" fill="hold">
                            <p:stCondLst>
                              <p:cond delay="500"/>
                            </p:stCondLst>
                            <p:childTnLst>
                              <p:par>
                                <p:cTn id="17" presetID="47"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F6A9CB83-F527-941D-CA10-D059A764635D}"/>
              </a:ext>
            </a:extLst>
          </p:cNvPr>
          <p:cNvSpPr/>
          <p:nvPr/>
        </p:nvSpPr>
        <p:spPr>
          <a:xfrm flipH="1">
            <a:off x="1304749" y="2408664"/>
            <a:ext cx="3233796" cy="4039604"/>
          </a:xfrm>
          <a:custGeom>
            <a:avLst/>
            <a:gdLst/>
            <a:ahLst/>
            <a:cxnLst/>
            <a:rect l="l" t="t" r="r" b="b"/>
            <a:pathLst>
              <a:path w="3336729" h="4114800">
                <a:moveTo>
                  <a:pt x="0" y="0"/>
                </a:moveTo>
                <a:lnTo>
                  <a:pt x="3336729" y="0"/>
                </a:lnTo>
                <a:lnTo>
                  <a:pt x="3336729"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grpSp>
        <p:nvGrpSpPr>
          <p:cNvPr id="7" name="Group 6">
            <a:extLst>
              <a:ext uri="{FF2B5EF4-FFF2-40B4-BE49-F238E27FC236}">
                <a16:creationId xmlns:a16="http://schemas.microsoft.com/office/drawing/2014/main" id="{1BB3956F-882B-8B43-4C86-246AEAE90D45}"/>
              </a:ext>
            </a:extLst>
          </p:cNvPr>
          <p:cNvGrpSpPr/>
          <p:nvPr/>
        </p:nvGrpSpPr>
        <p:grpSpPr>
          <a:xfrm>
            <a:off x="1304694" y="0"/>
            <a:ext cx="9389326" cy="1505416"/>
            <a:chOff x="1304694" y="0"/>
            <a:chExt cx="9389326" cy="1505416"/>
          </a:xfrm>
        </p:grpSpPr>
        <p:sp>
          <p:nvSpPr>
            <p:cNvPr id="2" name="Freeform 6">
              <a:extLst>
                <a:ext uri="{FF2B5EF4-FFF2-40B4-BE49-F238E27FC236}">
                  <a16:creationId xmlns:a16="http://schemas.microsoft.com/office/drawing/2014/main" id="{3CC17E44-84B9-25BC-0945-44651B38062F}"/>
                </a:ext>
              </a:extLst>
            </p:cNvPr>
            <p:cNvSpPr/>
            <p:nvPr/>
          </p:nvSpPr>
          <p:spPr>
            <a:xfrm>
              <a:off x="1304694" y="0"/>
              <a:ext cx="9389326" cy="1505416"/>
            </a:xfrm>
            <a:custGeom>
              <a:avLst/>
              <a:gdLst/>
              <a:ahLst/>
              <a:cxnLst/>
              <a:rect l="l" t="t" r="r" b="b"/>
              <a:pathLst>
                <a:path w="3024000" h="826560">
                  <a:moveTo>
                    <a:pt x="0" y="0"/>
                  </a:moveTo>
                  <a:lnTo>
                    <a:pt x="3024000" y="0"/>
                  </a:lnTo>
                  <a:lnTo>
                    <a:pt x="3024000" y="826560"/>
                  </a:lnTo>
                  <a:lnTo>
                    <a:pt x="0" y="82656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BE3BA20E-58AD-CE54-79E2-CD994F25757A}"/>
                </a:ext>
              </a:extLst>
            </p:cNvPr>
            <p:cNvSpPr txBox="1"/>
            <p:nvPr/>
          </p:nvSpPr>
          <p:spPr>
            <a:xfrm>
              <a:off x="1873404" y="490653"/>
              <a:ext cx="8642195" cy="584775"/>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Đây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âm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thanh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sự</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hiện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tượng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a:t>
              </a:r>
            </a:p>
          </p:txBody>
        </p:sp>
      </p:grpSp>
      <p:pic>
        <p:nvPicPr>
          <p:cNvPr id="9" name="Tieng-mua-roi-www_tiengdong_com">
            <a:hlinkClick r:id="" action="ppaction://media"/>
            <a:extLst>
              <a:ext uri="{FF2B5EF4-FFF2-40B4-BE49-F238E27FC236}">
                <a16:creationId xmlns:a16="http://schemas.microsoft.com/office/drawing/2014/main" id="{B31125F4-0E57-9303-DED4-E0D52CFCC25C}"/>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2475571" y="1664629"/>
            <a:ext cx="835102" cy="835102"/>
          </a:xfrm>
          <a:prstGeom prst="rect">
            <a:avLst/>
          </a:prstGeom>
        </p:spPr>
      </p:pic>
      <p:grpSp>
        <p:nvGrpSpPr>
          <p:cNvPr id="12" name="Group 11">
            <a:extLst>
              <a:ext uri="{FF2B5EF4-FFF2-40B4-BE49-F238E27FC236}">
                <a16:creationId xmlns:a16="http://schemas.microsoft.com/office/drawing/2014/main" id="{095F1110-3DF4-A8FE-90C9-DA7F98C6D580}"/>
              </a:ext>
            </a:extLst>
          </p:cNvPr>
          <p:cNvGrpSpPr/>
          <p:nvPr/>
        </p:nvGrpSpPr>
        <p:grpSpPr>
          <a:xfrm>
            <a:off x="5229922" y="2553629"/>
            <a:ext cx="5006898" cy="3432407"/>
            <a:chOff x="5229922" y="2553629"/>
            <a:chExt cx="5006898" cy="3432407"/>
          </a:xfrm>
        </p:grpSpPr>
        <p:sp>
          <p:nvSpPr>
            <p:cNvPr id="10" name="Freeform 9">
              <a:extLst>
                <a:ext uri="{FF2B5EF4-FFF2-40B4-BE49-F238E27FC236}">
                  <a16:creationId xmlns:a16="http://schemas.microsoft.com/office/drawing/2014/main" id="{ABA0D150-7252-47EC-87D7-6743738C2051}"/>
                </a:ext>
              </a:extLst>
            </p:cNvPr>
            <p:cNvSpPr/>
            <p:nvPr/>
          </p:nvSpPr>
          <p:spPr>
            <a:xfrm>
              <a:off x="5229922" y="2553629"/>
              <a:ext cx="5006898" cy="3432407"/>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77743520-9DD8-35B9-2A50-230C0778EE50}"/>
                </a:ext>
              </a:extLst>
            </p:cNvPr>
            <p:cNvSpPr txBox="1"/>
            <p:nvPr/>
          </p:nvSpPr>
          <p:spPr>
            <a:xfrm>
              <a:off x="6478859" y="3456878"/>
              <a:ext cx="3389970" cy="107721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Đáp</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án</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p>
            <a:p>
              <a:pPr algn="ct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Tiếng</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mưa</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rơi</a:t>
              </a:r>
              <a:endPar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20606644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182"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75" y="761997"/>
            <a:ext cx="2481950" cy="2481950"/>
          </a:xfrm>
          <a:prstGeom prst="rect">
            <a:avLst/>
          </a:prstGeom>
        </p:spPr>
      </p:pic>
      <p:sp>
        <p:nvSpPr>
          <p:cNvPr id="15" name="Rectangle: Rounded Corners 14">
            <a:extLst>
              <a:ext uri="{FF2B5EF4-FFF2-40B4-BE49-F238E27FC236}">
                <a16:creationId xmlns:a16="http://schemas.microsoft.com/office/drawing/2014/main" id="{57B1D1BE-5E06-89AC-F2CD-A2A74B7B8024}"/>
              </a:ext>
            </a:extLst>
          </p:cNvPr>
          <p:cNvSpPr/>
          <p:nvPr/>
        </p:nvSpPr>
        <p:spPr>
          <a:xfrm>
            <a:off x="2093772" y="604446"/>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7">
            <a:extLst>
              <a:ext uri="{28A0092B-C50C-407E-A947-70E740481C1C}">
                <a14:useLocalDpi xmlns:a14="http://schemas.microsoft.com/office/drawing/2010/main" val="0"/>
              </a:ext>
            </a:extLst>
          </a:blip>
          <a:srcRect t="34709"/>
          <a:stretch/>
        </p:blipFill>
        <p:spPr>
          <a:xfrm>
            <a:off x="-21775" y="1863115"/>
            <a:ext cx="12192000" cy="4855028"/>
          </a:xfrm>
          <a:prstGeom prst="rect">
            <a:avLst/>
          </a:prstGeom>
          <a:ln>
            <a:noFill/>
          </a:ln>
        </p:spPr>
      </p:pic>
      <p:pic>
        <p:nvPicPr>
          <p:cNvPr id="3" name="Picture 2">
            <a:extLst>
              <a:ext uri="{FF2B5EF4-FFF2-40B4-BE49-F238E27FC236}">
                <a16:creationId xmlns:a16="http://schemas.microsoft.com/office/drawing/2014/main" id="{02B13DC6-A1B9-3E23-6A52-EE2C3398AFE7}"/>
              </a:ext>
            </a:extLst>
          </p:cNvPr>
          <p:cNvPicPr>
            <a:picLocks noChangeAspect="1"/>
          </p:cNvPicPr>
          <p:nvPr/>
        </p:nvPicPr>
        <p:blipFill>
          <a:blip r:embed="rId8"/>
          <a:stretch>
            <a:fillRect/>
          </a:stretch>
        </p:blipFill>
        <p:spPr>
          <a:xfrm>
            <a:off x="1771312" y="246440"/>
            <a:ext cx="8181541" cy="3792041"/>
          </a:xfrm>
          <a:prstGeom prst="rect">
            <a:avLst/>
          </a:prstGeom>
        </p:spPr>
      </p:pic>
    </p:spTree>
    <p:custDataLst>
      <p:tags r:id="rId1"/>
    </p:custDataLst>
    <p:extLst>
      <p:ext uri="{BB962C8B-B14F-4D97-AF65-F5344CB8AC3E}">
        <p14:creationId xmlns:p14="http://schemas.microsoft.com/office/powerpoint/2010/main" val="1902525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1E39160-0F90-CBF1-4E12-8593EDB7EAF4}"/>
              </a:ext>
            </a:extLst>
          </p:cNvPr>
          <p:cNvGrpSpPr/>
          <p:nvPr/>
        </p:nvGrpSpPr>
        <p:grpSpPr>
          <a:xfrm>
            <a:off x="1988289" y="-1065439"/>
            <a:ext cx="8048846" cy="3074992"/>
            <a:chOff x="4164208" y="-1065439"/>
            <a:chExt cx="3667124" cy="3667124"/>
          </a:xfrm>
        </p:grpSpPr>
        <p:pic>
          <p:nvPicPr>
            <p:cNvPr id="7" name="图片 6" descr="图片包含 室内, 规模, 摇摆, 木&#10;&#10;描述已自动生成">
              <a:extLst>
                <a:ext uri="{FF2B5EF4-FFF2-40B4-BE49-F238E27FC236}">
                  <a16:creationId xmlns:a16="http://schemas.microsoft.com/office/drawing/2014/main" id="{5C23542C-247D-4D8D-9D8F-53C3FAC1EF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4208" y="-1065439"/>
              <a:ext cx="3667124" cy="3667124"/>
            </a:xfrm>
            <a:prstGeom prst="rect">
              <a:avLst/>
            </a:prstGeom>
          </p:spPr>
        </p:pic>
        <p:sp>
          <p:nvSpPr>
            <p:cNvPr id="10" name="TextBox 9">
              <a:extLst>
                <a:ext uri="{FF2B5EF4-FFF2-40B4-BE49-F238E27FC236}">
                  <a16:creationId xmlns:a16="http://schemas.microsoft.com/office/drawing/2014/main" id="{41EE0C58-14EA-5D19-8EDC-6773A603C4EB}"/>
                </a:ext>
              </a:extLst>
            </p:cNvPr>
            <p:cNvSpPr txBox="1"/>
            <p:nvPr/>
          </p:nvSpPr>
          <p:spPr>
            <a:xfrm>
              <a:off x="4453778" y="598942"/>
              <a:ext cx="30879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38100">
                    <a:noFill/>
                  </a:ln>
                  <a:solidFill>
                    <a:prstClr val="white"/>
                  </a:solidFill>
                  <a:effectLst/>
                  <a:uLnTx/>
                  <a:uFillTx/>
                  <a:latin typeface="Cambria" panose="02040503050406030204" pitchFamily="18" charset="0"/>
                  <a:ea typeface="Cambria" panose="02040503050406030204" pitchFamily="18" charset="0"/>
                </a:rPr>
                <a:t>HỌC THUỘC LÒNG BÀI THƠ</a:t>
              </a:r>
            </a:p>
          </p:txBody>
        </p:sp>
      </p:grpSp>
      <p:sp>
        <p:nvSpPr>
          <p:cNvPr id="5" name="Text Box 4">
            <a:extLst>
              <a:ext uri="{FF2B5EF4-FFF2-40B4-BE49-F238E27FC236}">
                <a16:creationId xmlns:a16="http://schemas.microsoft.com/office/drawing/2014/main" id="{D2F98FE2-5826-680F-77CF-78E3B249224B}"/>
              </a:ext>
            </a:extLst>
          </p:cNvPr>
          <p:cNvSpPr txBox="1">
            <a:spLocks noChangeArrowheads="1"/>
          </p:cNvSpPr>
          <p:nvPr/>
        </p:nvSpPr>
        <p:spPr bwMode="auto">
          <a:xfrm>
            <a:off x="1266273" y="1583832"/>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Mắt sáng, nhìn lên bảng</a:t>
            </a:r>
          </a:p>
          <a:p>
            <a:r>
              <a:rPr lang="vi-VN" sz="2400" dirty="0">
                <a:latin typeface="Cambria" panose="02040503050406030204" pitchFamily="18" charset="0"/>
                <a:ea typeface="Cambria" panose="02040503050406030204" pitchFamily="18" charset="0"/>
              </a:rPr>
              <a:t>Lớp mươi nụ môi hồng</a:t>
            </a:r>
          </a:p>
          <a:p>
            <a:r>
              <a:rPr lang="vi-VN" sz="2400" dirty="0">
                <a:latin typeface="Cambria" panose="02040503050406030204" pitchFamily="18" charset="0"/>
                <a:ea typeface="Cambria" panose="02040503050406030204" pitchFamily="18" charset="0"/>
              </a:rPr>
              <a:t>Đôi tay cô cụp mở</a:t>
            </a:r>
          </a:p>
          <a:p>
            <a:r>
              <a:rPr lang="vi-VN" sz="2400" dirty="0">
                <a:latin typeface="Cambria" panose="02040503050406030204" pitchFamily="18" charset="0"/>
                <a:ea typeface="Cambria" panose="02040503050406030204" pitchFamily="18" charset="0"/>
              </a:rPr>
              <a:t>Báo tưng bừng thanh âm.</a:t>
            </a:r>
          </a:p>
        </p:txBody>
      </p:sp>
      <p:sp>
        <p:nvSpPr>
          <p:cNvPr id="6" name="Text Box 4">
            <a:extLst>
              <a:ext uri="{FF2B5EF4-FFF2-40B4-BE49-F238E27FC236}">
                <a16:creationId xmlns:a16="http://schemas.microsoft.com/office/drawing/2014/main" id="{74DDD39C-7365-979D-ED4B-455524A41FC1}"/>
              </a:ext>
            </a:extLst>
          </p:cNvPr>
          <p:cNvSpPr txBox="1">
            <a:spLocks noChangeArrowheads="1"/>
          </p:cNvSpPr>
          <p:nvPr/>
        </p:nvSpPr>
        <p:spPr bwMode="auto">
          <a:xfrm>
            <a:off x="1204552" y="3186236"/>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Cánh sẻ vụt qua song</a:t>
            </a:r>
          </a:p>
          <a:p>
            <a:r>
              <a:rPr lang="vi-VN" sz="2400" dirty="0">
                <a:latin typeface="Cambria" panose="02040503050406030204" pitchFamily="18" charset="0"/>
                <a:ea typeface="Cambria" panose="02040503050406030204" pitchFamily="18" charset="0"/>
              </a:rPr>
              <a:t>Hót nắng vàng ánh ỏi</a:t>
            </a:r>
          </a:p>
          <a:p>
            <a:r>
              <a:rPr lang="vi-VN" sz="2400" dirty="0">
                <a:latin typeface="Cambria" panose="02040503050406030204" pitchFamily="18" charset="0"/>
                <a:ea typeface="Cambria" panose="02040503050406030204" pitchFamily="18" charset="0"/>
              </a:rPr>
              <a:t>Các bé vẫn lặng chăm</a:t>
            </a:r>
          </a:p>
          <a:p>
            <a:r>
              <a:rPr lang="vi-VN" sz="2400" dirty="0">
                <a:latin typeface="Cambria" panose="02040503050406030204" pitchFamily="18" charset="0"/>
                <a:ea typeface="Cambria" panose="02040503050406030204" pitchFamily="18" charset="0"/>
              </a:rPr>
              <a:t>Nhìn theo cô mấp máy.</a:t>
            </a:r>
          </a:p>
        </p:txBody>
      </p:sp>
      <p:sp>
        <p:nvSpPr>
          <p:cNvPr id="8" name="Text Box 4">
            <a:extLst>
              <a:ext uri="{FF2B5EF4-FFF2-40B4-BE49-F238E27FC236}">
                <a16:creationId xmlns:a16="http://schemas.microsoft.com/office/drawing/2014/main" id="{B91CA437-B94B-9405-5D67-167709D25C5A}"/>
              </a:ext>
            </a:extLst>
          </p:cNvPr>
          <p:cNvSpPr txBox="1">
            <a:spLocks noChangeArrowheads="1"/>
          </p:cNvSpPr>
          <p:nvPr/>
        </p:nvSpPr>
        <p:spPr bwMode="auto">
          <a:xfrm>
            <a:off x="1174211" y="4775415"/>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Sau ngón tay cô đấy</a:t>
            </a:r>
          </a:p>
          <a:p>
            <a:r>
              <a:rPr lang="vi-VN" sz="2400" dirty="0">
                <a:latin typeface="Cambria" panose="02040503050406030204" pitchFamily="18" charset="0"/>
                <a:ea typeface="Cambria" panose="02040503050406030204" pitchFamily="18" charset="0"/>
              </a:rPr>
              <a:t>Là tiếng hạt nảy mầm</a:t>
            </a:r>
          </a:p>
          <a:p>
            <a:r>
              <a:rPr lang="vi-VN" sz="2400" dirty="0">
                <a:latin typeface="Cambria" panose="02040503050406030204" pitchFamily="18" charset="0"/>
                <a:ea typeface="Cambria" panose="02040503050406030204" pitchFamily="18" charset="0"/>
              </a:rPr>
              <a:t>Tiếng lá động trong vườn</a:t>
            </a:r>
          </a:p>
          <a:p>
            <a:r>
              <a:rPr lang="vi-VN" sz="2400" dirty="0">
                <a:latin typeface="Cambria" panose="02040503050406030204" pitchFamily="18" charset="0"/>
                <a:ea typeface="Cambria" panose="02040503050406030204" pitchFamily="18" charset="0"/>
              </a:rPr>
              <a:t>Tiếng sớm mai mẹ gọi.</a:t>
            </a:r>
          </a:p>
        </p:txBody>
      </p:sp>
      <p:sp>
        <p:nvSpPr>
          <p:cNvPr id="15" name="Text Box 4">
            <a:extLst>
              <a:ext uri="{FF2B5EF4-FFF2-40B4-BE49-F238E27FC236}">
                <a16:creationId xmlns:a16="http://schemas.microsoft.com/office/drawing/2014/main" id="{8C66E362-176F-9FAD-2B33-3BBB502AD5BA}"/>
              </a:ext>
            </a:extLst>
          </p:cNvPr>
          <p:cNvSpPr txBox="1">
            <a:spLocks noChangeArrowheads="1"/>
          </p:cNvSpPr>
          <p:nvPr/>
        </p:nvSpPr>
        <p:spPr bwMode="auto">
          <a:xfrm>
            <a:off x="6751523" y="1621190"/>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Tiếng cuộc đời sâu vợi</a:t>
            </a:r>
          </a:p>
          <a:p>
            <a:r>
              <a:rPr lang="vi-VN" sz="2400" dirty="0">
                <a:latin typeface="Cambria" panose="02040503050406030204" pitchFamily="18" charset="0"/>
                <a:ea typeface="Cambria" panose="02040503050406030204" pitchFamily="18" charset="0"/>
              </a:rPr>
              <a:t>Con tàu biển buông neo</a:t>
            </a:r>
          </a:p>
          <a:p>
            <a:r>
              <a:rPr lang="vi-VN" sz="2400" dirty="0">
                <a:latin typeface="Cambria" panose="02040503050406030204" pitchFamily="18" charset="0"/>
                <a:ea typeface="Cambria" panose="02040503050406030204" pitchFamily="18" charset="0"/>
              </a:rPr>
              <a:t>Ngôi sao mọc rừng chiều</a:t>
            </a:r>
          </a:p>
          <a:p>
            <a:r>
              <a:rPr lang="vi-VN" sz="2400" dirty="0">
                <a:latin typeface="Cambria" panose="02040503050406030204" pitchFamily="18" charset="0"/>
                <a:ea typeface="Cambria" panose="02040503050406030204" pitchFamily="18" charset="0"/>
              </a:rPr>
              <a:t>Vỏ ngựa ran vách đá.</a:t>
            </a:r>
          </a:p>
        </p:txBody>
      </p:sp>
      <p:sp>
        <p:nvSpPr>
          <p:cNvPr id="16" name="Text Box 4">
            <a:extLst>
              <a:ext uri="{FF2B5EF4-FFF2-40B4-BE49-F238E27FC236}">
                <a16:creationId xmlns:a16="http://schemas.microsoft.com/office/drawing/2014/main" id="{D0CCCE3A-8FAF-D95B-B2ED-0896C0E1CBF8}"/>
              </a:ext>
            </a:extLst>
          </p:cNvPr>
          <p:cNvSpPr txBox="1">
            <a:spLocks noChangeArrowheads="1"/>
          </p:cNvSpPr>
          <p:nvPr/>
        </p:nvSpPr>
        <p:spPr bwMode="auto">
          <a:xfrm>
            <a:off x="6822503" y="3387920"/>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Bao nghĩ suy vất vả</a:t>
            </a:r>
          </a:p>
          <a:p>
            <a:r>
              <a:rPr lang="vi-VN" sz="2400" dirty="0">
                <a:latin typeface="Cambria" panose="02040503050406030204" pitchFamily="18" charset="0"/>
                <a:ea typeface="Cambria" panose="02040503050406030204" pitchFamily="18" charset="0"/>
              </a:rPr>
              <a:t>Trong mắt người lo toan</a:t>
            </a:r>
          </a:p>
          <a:p>
            <a:r>
              <a:rPr lang="vi-VN" sz="2400" dirty="0">
                <a:latin typeface="Cambria" panose="02040503050406030204" pitchFamily="18" charset="0"/>
                <a:ea typeface="Cambria" panose="02040503050406030204" pitchFamily="18" charset="0"/>
              </a:rPr>
              <a:t>Để từng âm có nghĩa</a:t>
            </a:r>
          </a:p>
          <a:p>
            <a:r>
              <a:rPr lang="vi-VN" sz="2400" dirty="0">
                <a:latin typeface="Cambria" panose="02040503050406030204" pitchFamily="18" charset="0"/>
                <a:ea typeface="Cambria" panose="02040503050406030204" pitchFamily="18" charset="0"/>
              </a:rPr>
              <a:t>Bật lên từ môi em.</a:t>
            </a:r>
          </a:p>
        </p:txBody>
      </p:sp>
      <p:sp>
        <p:nvSpPr>
          <p:cNvPr id="17" name="Text Box 4">
            <a:extLst>
              <a:ext uri="{FF2B5EF4-FFF2-40B4-BE49-F238E27FC236}">
                <a16:creationId xmlns:a16="http://schemas.microsoft.com/office/drawing/2014/main" id="{672DA1FA-BCB2-CDB8-6E45-5D870E5DBCBF}"/>
              </a:ext>
            </a:extLst>
          </p:cNvPr>
          <p:cNvSpPr txBox="1">
            <a:spLocks noChangeArrowheads="1"/>
          </p:cNvSpPr>
          <p:nvPr/>
        </p:nvSpPr>
        <p:spPr bwMode="auto">
          <a:xfrm>
            <a:off x="6875666" y="4919008"/>
            <a:ext cx="4273198" cy="1938992"/>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Nghe cánh vỗ chim non</a:t>
            </a:r>
          </a:p>
          <a:p>
            <a:r>
              <a:rPr lang="vi-VN" sz="2400" dirty="0">
                <a:latin typeface="Cambria" panose="02040503050406030204" pitchFamily="18" charset="0"/>
                <a:ea typeface="Cambria" panose="02040503050406030204" pitchFamily="18" charset="0"/>
              </a:rPr>
              <a:t>Trước diệu kì tiếng hót</a:t>
            </a:r>
          </a:p>
          <a:p>
            <a:r>
              <a:rPr lang="vi-VN" sz="2400" dirty="0">
                <a:latin typeface="Cambria" panose="02040503050406030204" pitchFamily="18" charset="0"/>
                <a:ea typeface="Cambria" panose="02040503050406030204" pitchFamily="18" charset="0"/>
              </a:rPr>
              <a:t>Giữa hồn nhiên lớp học</a:t>
            </a:r>
          </a:p>
          <a:p>
            <a:r>
              <a:rPr lang="vi-VN" sz="2400" dirty="0">
                <a:latin typeface="Cambria" panose="02040503050406030204" pitchFamily="18" charset="0"/>
                <a:ea typeface="Cambria" panose="02040503050406030204" pitchFamily="18" charset="0"/>
              </a:rPr>
              <a:t>Ai nụ cười rưng rưng.</a:t>
            </a:r>
          </a:p>
          <a:p>
            <a:pPr algn="r"/>
            <a:r>
              <a:rPr lang="vi-VN" sz="2400" dirty="0">
                <a:latin typeface="Cambria" panose="02040503050406030204" pitchFamily="18" charset="0"/>
                <a:ea typeface="Cambria" panose="02040503050406030204" pitchFamily="18" charset="0"/>
              </a:rPr>
              <a:t>(Tô Hà)</a:t>
            </a:r>
          </a:p>
        </p:txBody>
      </p:sp>
    </p:spTree>
    <p:custDataLst>
      <p:tags r:id="rId1"/>
    </p:custDataLst>
    <p:extLst>
      <p:ext uri="{BB962C8B-B14F-4D97-AF65-F5344CB8AC3E}">
        <p14:creationId xmlns:p14="http://schemas.microsoft.com/office/powerpoint/2010/main" val="38081077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randombar(horizontal)">
                                      <p:cBhvr>
                                        <p:cTn id="26" dur="500"/>
                                        <p:tgtEl>
                                          <p:spTgt spid="1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randombar(horizontal)">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5" grpId="0"/>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F6A9CB83-F527-941D-CA10-D059A764635D}"/>
              </a:ext>
            </a:extLst>
          </p:cNvPr>
          <p:cNvSpPr/>
          <p:nvPr/>
        </p:nvSpPr>
        <p:spPr>
          <a:xfrm flipH="1">
            <a:off x="1304749" y="2408664"/>
            <a:ext cx="3233796" cy="4039604"/>
          </a:xfrm>
          <a:custGeom>
            <a:avLst/>
            <a:gdLst/>
            <a:ahLst/>
            <a:cxnLst/>
            <a:rect l="l" t="t" r="r" b="b"/>
            <a:pathLst>
              <a:path w="3336729" h="4114800">
                <a:moveTo>
                  <a:pt x="0" y="0"/>
                </a:moveTo>
                <a:lnTo>
                  <a:pt x="3336729" y="0"/>
                </a:lnTo>
                <a:lnTo>
                  <a:pt x="3336729"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grpSp>
        <p:nvGrpSpPr>
          <p:cNvPr id="7" name="Group 6">
            <a:extLst>
              <a:ext uri="{FF2B5EF4-FFF2-40B4-BE49-F238E27FC236}">
                <a16:creationId xmlns:a16="http://schemas.microsoft.com/office/drawing/2014/main" id="{1BB3956F-882B-8B43-4C86-246AEAE90D45}"/>
              </a:ext>
            </a:extLst>
          </p:cNvPr>
          <p:cNvGrpSpPr/>
          <p:nvPr/>
        </p:nvGrpSpPr>
        <p:grpSpPr>
          <a:xfrm>
            <a:off x="1304694" y="0"/>
            <a:ext cx="9389326" cy="1505416"/>
            <a:chOff x="1304694" y="0"/>
            <a:chExt cx="9389326" cy="1505416"/>
          </a:xfrm>
        </p:grpSpPr>
        <p:sp>
          <p:nvSpPr>
            <p:cNvPr id="2" name="Freeform 6">
              <a:extLst>
                <a:ext uri="{FF2B5EF4-FFF2-40B4-BE49-F238E27FC236}">
                  <a16:creationId xmlns:a16="http://schemas.microsoft.com/office/drawing/2014/main" id="{3CC17E44-84B9-25BC-0945-44651B38062F}"/>
                </a:ext>
              </a:extLst>
            </p:cNvPr>
            <p:cNvSpPr/>
            <p:nvPr/>
          </p:nvSpPr>
          <p:spPr>
            <a:xfrm>
              <a:off x="1304694" y="0"/>
              <a:ext cx="9389326" cy="1505416"/>
            </a:xfrm>
            <a:custGeom>
              <a:avLst/>
              <a:gdLst/>
              <a:ahLst/>
              <a:cxnLst/>
              <a:rect l="l" t="t" r="r" b="b"/>
              <a:pathLst>
                <a:path w="3024000" h="826560">
                  <a:moveTo>
                    <a:pt x="0" y="0"/>
                  </a:moveTo>
                  <a:lnTo>
                    <a:pt x="3024000" y="0"/>
                  </a:lnTo>
                  <a:lnTo>
                    <a:pt x="3024000" y="826560"/>
                  </a:lnTo>
                  <a:lnTo>
                    <a:pt x="0" y="82656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BE3BA20E-58AD-CE54-79E2-CD994F25757A}"/>
                </a:ext>
              </a:extLst>
            </p:cNvPr>
            <p:cNvSpPr txBox="1"/>
            <p:nvPr/>
          </p:nvSpPr>
          <p:spPr>
            <a:xfrm>
              <a:off x="1873404" y="490653"/>
              <a:ext cx="86421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tượng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nvGrpSpPr>
          <p:cNvPr id="12" name="Group 11">
            <a:extLst>
              <a:ext uri="{FF2B5EF4-FFF2-40B4-BE49-F238E27FC236}">
                <a16:creationId xmlns:a16="http://schemas.microsoft.com/office/drawing/2014/main" id="{095F1110-3DF4-A8FE-90C9-DA7F98C6D580}"/>
              </a:ext>
            </a:extLst>
          </p:cNvPr>
          <p:cNvGrpSpPr/>
          <p:nvPr/>
        </p:nvGrpSpPr>
        <p:grpSpPr>
          <a:xfrm>
            <a:off x="5229922" y="2553629"/>
            <a:ext cx="5006898" cy="3432407"/>
            <a:chOff x="5229922" y="2553629"/>
            <a:chExt cx="5006898" cy="3432407"/>
          </a:xfrm>
        </p:grpSpPr>
        <p:sp>
          <p:nvSpPr>
            <p:cNvPr id="10" name="Freeform 9">
              <a:extLst>
                <a:ext uri="{FF2B5EF4-FFF2-40B4-BE49-F238E27FC236}">
                  <a16:creationId xmlns:a16="http://schemas.microsoft.com/office/drawing/2014/main" id="{ABA0D150-7252-47EC-87D7-6743738C2051}"/>
                </a:ext>
              </a:extLst>
            </p:cNvPr>
            <p:cNvSpPr/>
            <p:nvPr/>
          </p:nvSpPr>
          <p:spPr>
            <a:xfrm>
              <a:off x="5229922" y="2553629"/>
              <a:ext cx="5006898" cy="3432407"/>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77743520-9DD8-35B9-2A50-230C0778EE50}"/>
                </a:ext>
              </a:extLst>
            </p:cNvPr>
            <p:cNvSpPr txBox="1"/>
            <p:nvPr/>
          </p:nvSpPr>
          <p:spPr>
            <a:xfrm>
              <a:off x="6478859" y="3456878"/>
              <a:ext cx="338997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Đáp</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án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Tiếng</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gió</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thổi</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3" name="Tieng-gio-thoi-www_tiengdong_com">
            <a:hlinkClick r:id="" action="ppaction://media"/>
            <a:extLst>
              <a:ext uri="{FF2B5EF4-FFF2-40B4-BE49-F238E27FC236}">
                <a16:creationId xmlns:a16="http://schemas.microsoft.com/office/drawing/2014/main" id="{FEE2495D-A5CD-8030-9740-2F1607C79F3C}"/>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2569735" y="1741448"/>
            <a:ext cx="842537" cy="842537"/>
          </a:xfrm>
          <a:prstGeom prst="rect">
            <a:avLst/>
          </a:prstGeom>
        </p:spPr>
      </p:pic>
    </p:spTree>
    <p:custDataLst>
      <p:tags r:id="rId1"/>
    </p:custDataLst>
    <p:extLst>
      <p:ext uri="{BB962C8B-B14F-4D97-AF65-F5344CB8AC3E}">
        <p14:creationId xmlns:p14="http://schemas.microsoft.com/office/powerpoint/2010/main" val="30078633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0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F6A9CB83-F527-941D-CA10-D059A764635D}"/>
              </a:ext>
            </a:extLst>
          </p:cNvPr>
          <p:cNvSpPr/>
          <p:nvPr/>
        </p:nvSpPr>
        <p:spPr>
          <a:xfrm flipH="1">
            <a:off x="1304749" y="2408664"/>
            <a:ext cx="3233796" cy="4039604"/>
          </a:xfrm>
          <a:custGeom>
            <a:avLst/>
            <a:gdLst/>
            <a:ahLst/>
            <a:cxnLst/>
            <a:rect l="l" t="t" r="r" b="b"/>
            <a:pathLst>
              <a:path w="3336729" h="4114800">
                <a:moveTo>
                  <a:pt x="0" y="0"/>
                </a:moveTo>
                <a:lnTo>
                  <a:pt x="3336729" y="0"/>
                </a:lnTo>
                <a:lnTo>
                  <a:pt x="3336729"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grpSp>
        <p:nvGrpSpPr>
          <p:cNvPr id="7" name="Group 6">
            <a:extLst>
              <a:ext uri="{FF2B5EF4-FFF2-40B4-BE49-F238E27FC236}">
                <a16:creationId xmlns:a16="http://schemas.microsoft.com/office/drawing/2014/main" id="{1BB3956F-882B-8B43-4C86-246AEAE90D45}"/>
              </a:ext>
            </a:extLst>
          </p:cNvPr>
          <p:cNvGrpSpPr/>
          <p:nvPr/>
        </p:nvGrpSpPr>
        <p:grpSpPr>
          <a:xfrm>
            <a:off x="1304694" y="0"/>
            <a:ext cx="9389326" cy="1505416"/>
            <a:chOff x="1304694" y="0"/>
            <a:chExt cx="9389326" cy="1505416"/>
          </a:xfrm>
        </p:grpSpPr>
        <p:sp>
          <p:nvSpPr>
            <p:cNvPr id="2" name="Freeform 6">
              <a:extLst>
                <a:ext uri="{FF2B5EF4-FFF2-40B4-BE49-F238E27FC236}">
                  <a16:creationId xmlns:a16="http://schemas.microsoft.com/office/drawing/2014/main" id="{3CC17E44-84B9-25BC-0945-44651B38062F}"/>
                </a:ext>
              </a:extLst>
            </p:cNvPr>
            <p:cNvSpPr/>
            <p:nvPr/>
          </p:nvSpPr>
          <p:spPr>
            <a:xfrm>
              <a:off x="1304694" y="0"/>
              <a:ext cx="9389326" cy="1505416"/>
            </a:xfrm>
            <a:custGeom>
              <a:avLst/>
              <a:gdLst/>
              <a:ahLst/>
              <a:cxnLst/>
              <a:rect l="l" t="t" r="r" b="b"/>
              <a:pathLst>
                <a:path w="3024000" h="826560">
                  <a:moveTo>
                    <a:pt x="0" y="0"/>
                  </a:moveTo>
                  <a:lnTo>
                    <a:pt x="3024000" y="0"/>
                  </a:lnTo>
                  <a:lnTo>
                    <a:pt x="3024000" y="826560"/>
                  </a:lnTo>
                  <a:lnTo>
                    <a:pt x="0" y="82656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BE3BA20E-58AD-CE54-79E2-CD994F25757A}"/>
                </a:ext>
              </a:extLst>
            </p:cNvPr>
            <p:cNvSpPr txBox="1"/>
            <p:nvPr/>
          </p:nvSpPr>
          <p:spPr>
            <a:xfrm>
              <a:off x="1873404" y="490653"/>
              <a:ext cx="86421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tượng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nvGrpSpPr>
          <p:cNvPr id="12" name="Group 11">
            <a:extLst>
              <a:ext uri="{FF2B5EF4-FFF2-40B4-BE49-F238E27FC236}">
                <a16:creationId xmlns:a16="http://schemas.microsoft.com/office/drawing/2014/main" id="{095F1110-3DF4-A8FE-90C9-DA7F98C6D580}"/>
              </a:ext>
            </a:extLst>
          </p:cNvPr>
          <p:cNvGrpSpPr/>
          <p:nvPr/>
        </p:nvGrpSpPr>
        <p:grpSpPr>
          <a:xfrm>
            <a:off x="5229922" y="2553629"/>
            <a:ext cx="5006898" cy="3432407"/>
            <a:chOff x="5229922" y="2553629"/>
            <a:chExt cx="5006898" cy="3432407"/>
          </a:xfrm>
        </p:grpSpPr>
        <p:sp>
          <p:nvSpPr>
            <p:cNvPr id="10" name="Freeform 9">
              <a:extLst>
                <a:ext uri="{FF2B5EF4-FFF2-40B4-BE49-F238E27FC236}">
                  <a16:creationId xmlns:a16="http://schemas.microsoft.com/office/drawing/2014/main" id="{ABA0D150-7252-47EC-87D7-6743738C2051}"/>
                </a:ext>
              </a:extLst>
            </p:cNvPr>
            <p:cNvSpPr/>
            <p:nvPr/>
          </p:nvSpPr>
          <p:spPr>
            <a:xfrm>
              <a:off x="5229922" y="2553629"/>
              <a:ext cx="5006898" cy="3432407"/>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77743520-9DD8-35B9-2A50-230C0778EE50}"/>
                </a:ext>
              </a:extLst>
            </p:cNvPr>
            <p:cNvSpPr txBox="1"/>
            <p:nvPr/>
          </p:nvSpPr>
          <p:spPr>
            <a:xfrm>
              <a:off x="6478859" y="3456878"/>
              <a:ext cx="338997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Đáp</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án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Tiếng</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bước</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chân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lội</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nước</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4" name="tieng-nguoi-di-bo-trong-vung-nuoc-dong-www.tiengdong.com">
            <a:hlinkClick r:id="" action="ppaction://media"/>
            <a:extLst>
              <a:ext uri="{FF2B5EF4-FFF2-40B4-BE49-F238E27FC236}">
                <a16:creationId xmlns:a16="http://schemas.microsoft.com/office/drawing/2014/main" id="{7E85AF4B-F657-6503-9A0D-823FEE6FD10B}"/>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2631688" y="1686932"/>
            <a:ext cx="812800" cy="812800"/>
          </a:xfrm>
          <a:prstGeom prst="rect">
            <a:avLst/>
          </a:prstGeom>
        </p:spPr>
      </p:pic>
    </p:spTree>
    <p:custDataLst>
      <p:tags r:id="rId1"/>
    </p:custDataLst>
    <p:extLst>
      <p:ext uri="{BB962C8B-B14F-4D97-AF65-F5344CB8AC3E}">
        <p14:creationId xmlns:p14="http://schemas.microsoft.com/office/powerpoint/2010/main" val="38895609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5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F6A9CB83-F527-941D-CA10-D059A764635D}"/>
              </a:ext>
            </a:extLst>
          </p:cNvPr>
          <p:cNvSpPr/>
          <p:nvPr/>
        </p:nvSpPr>
        <p:spPr>
          <a:xfrm flipH="1">
            <a:off x="1304749" y="2408664"/>
            <a:ext cx="3233796" cy="4039604"/>
          </a:xfrm>
          <a:custGeom>
            <a:avLst/>
            <a:gdLst/>
            <a:ahLst/>
            <a:cxnLst/>
            <a:rect l="l" t="t" r="r" b="b"/>
            <a:pathLst>
              <a:path w="3336729" h="4114800">
                <a:moveTo>
                  <a:pt x="0" y="0"/>
                </a:moveTo>
                <a:lnTo>
                  <a:pt x="3336729" y="0"/>
                </a:lnTo>
                <a:lnTo>
                  <a:pt x="3336729"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grpSp>
        <p:nvGrpSpPr>
          <p:cNvPr id="7" name="Group 6">
            <a:extLst>
              <a:ext uri="{FF2B5EF4-FFF2-40B4-BE49-F238E27FC236}">
                <a16:creationId xmlns:a16="http://schemas.microsoft.com/office/drawing/2014/main" id="{1BB3956F-882B-8B43-4C86-246AEAE90D45}"/>
              </a:ext>
            </a:extLst>
          </p:cNvPr>
          <p:cNvGrpSpPr/>
          <p:nvPr/>
        </p:nvGrpSpPr>
        <p:grpSpPr>
          <a:xfrm>
            <a:off x="1304694" y="0"/>
            <a:ext cx="9389326" cy="1505416"/>
            <a:chOff x="1304694" y="0"/>
            <a:chExt cx="9389326" cy="1505416"/>
          </a:xfrm>
        </p:grpSpPr>
        <p:sp>
          <p:nvSpPr>
            <p:cNvPr id="2" name="Freeform 6">
              <a:extLst>
                <a:ext uri="{FF2B5EF4-FFF2-40B4-BE49-F238E27FC236}">
                  <a16:creationId xmlns:a16="http://schemas.microsoft.com/office/drawing/2014/main" id="{3CC17E44-84B9-25BC-0945-44651B38062F}"/>
                </a:ext>
              </a:extLst>
            </p:cNvPr>
            <p:cNvSpPr/>
            <p:nvPr/>
          </p:nvSpPr>
          <p:spPr>
            <a:xfrm>
              <a:off x="1304694" y="0"/>
              <a:ext cx="9389326" cy="1505416"/>
            </a:xfrm>
            <a:custGeom>
              <a:avLst/>
              <a:gdLst/>
              <a:ahLst/>
              <a:cxnLst/>
              <a:rect l="l" t="t" r="r" b="b"/>
              <a:pathLst>
                <a:path w="3024000" h="826560">
                  <a:moveTo>
                    <a:pt x="0" y="0"/>
                  </a:moveTo>
                  <a:lnTo>
                    <a:pt x="3024000" y="0"/>
                  </a:lnTo>
                  <a:lnTo>
                    <a:pt x="3024000" y="826560"/>
                  </a:lnTo>
                  <a:lnTo>
                    <a:pt x="0" y="82656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BE3BA20E-58AD-CE54-79E2-CD994F25757A}"/>
                </a:ext>
              </a:extLst>
            </p:cNvPr>
            <p:cNvSpPr txBox="1"/>
            <p:nvPr/>
          </p:nvSpPr>
          <p:spPr>
            <a:xfrm>
              <a:off x="1873404" y="490653"/>
              <a:ext cx="86421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tượng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nvGrpSpPr>
          <p:cNvPr id="12" name="Group 11">
            <a:extLst>
              <a:ext uri="{FF2B5EF4-FFF2-40B4-BE49-F238E27FC236}">
                <a16:creationId xmlns:a16="http://schemas.microsoft.com/office/drawing/2014/main" id="{095F1110-3DF4-A8FE-90C9-DA7F98C6D580}"/>
              </a:ext>
            </a:extLst>
          </p:cNvPr>
          <p:cNvGrpSpPr/>
          <p:nvPr/>
        </p:nvGrpSpPr>
        <p:grpSpPr>
          <a:xfrm>
            <a:off x="5229922" y="2553629"/>
            <a:ext cx="5006898" cy="3432407"/>
            <a:chOff x="5229922" y="2553629"/>
            <a:chExt cx="5006898" cy="3432407"/>
          </a:xfrm>
        </p:grpSpPr>
        <p:sp>
          <p:nvSpPr>
            <p:cNvPr id="10" name="Freeform 9">
              <a:extLst>
                <a:ext uri="{FF2B5EF4-FFF2-40B4-BE49-F238E27FC236}">
                  <a16:creationId xmlns:a16="http://schemas.microsoft.com/office/drawing/2014/main" id="{ABA0D150-7252-47EC-87D7-6743738C2051}"/>
                </a:ext>
              </a:extLst>
            </p:cNvPr>
            <p:cNvSpPr/>
            <p:nvPr/>
          </p:nvSpPr>
          <p:spPr>
            <a:xfrm>
              <a:off x="5229922" y="2553629"/>
              <a:ext cx="5006898" cy="3432407"/>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77743520-9DD8-35B9-2A50-230C0778EE50}"/>
                </a:ext>
              </a:extLst>
            </p:cNvPr>
            <p:cNvSpPr txBox="1"/>
            <p:nvPr/>
          </p:nvSpPr>
          <p:spPr>
            <a:xfrm>
              <a:off x="6478859" y="3456878"/>
              <a:ext cx="338997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Đáp</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án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Tiếng</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nhịp</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tim</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đập</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3" name="Tieng-nhip-tim-dap-www_tiengdong_com">
            <a:hlinkClick r:id="" action="ppaction://media"/>
            <a:extLst>
              <a:ext uri="{FF2B5EF4-FFF2-40B4-BE49-F238E27FC236}">
                <a16:creationId xmlns:a16="http://schemas.microsoft.com/office/drawing/2014/main" id="{F53F2BD7-360A-388E-1A86-F7CEC75933AD}"/>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2424771" y="1717288"/>
            <a:ext cx="855546" cy="855546"/>
          </a:xfrm>
          <a:prstGeom prst="rect">
            <a:avLst/>
          </a:prstGeom>
        </p:spPr>
      </p:pic>
    </p:spTree>
    <p:custDataLst>
      <p:tags r:id="rId1"/>
    </p:custDataLst>
    <p:extLst>
      <p:ext uri="{BB962C8B-B14F-4D97-AF65-F5344CB8AC3E}">
        <p14:creationId xmlns:p14="http://schemas.microsoft.com/office/powerpoint/2010/main" val="2156551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2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F6A9CB83-F527-941D-CA10-D059A764635D}"/>
              </a:ext>
            </a:extLst>
          </p:cNvPr>
          <p:cNvSpPr/>
          <p:nvPr/>
        </p:nvSpPr>
        <p:spPr>
          <a:xfrm flipH="1">
            <a:off x="1304749" y="2408664"/>
            <a:ext cx="3233796" cy="4039604"/>
          </a:xfrm>
          <a:custGeom>
            <a:avLst/>
            <a:gdLst/>
            <a:ahLst/>
            <a:cxnLst/>
            <a:rect l="l" t="t" r="r" b="b"/>
            <a:pathLst>
              <a:path w="3336729" h="4114800">
                <a:moveTo>
                  <a:pt x="0" y="0"/>
                </a:moveTo>
                <a:lnTo>
                  <a:pt x="3336729" y="0"/>
                </a:lnTo>
                <a:lnTo>
                  <a:pt x="3336729"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grpSp>
        <p:nvGrpSpPr>
          <p:cNvPr id="7" name="Group 6">
            <a:extLst>
              <a:ext uri="{FF2B5EF4-FFF2-40B4-BE49-F238E27FC236}">
                <a16:creationId xmlns:a16="http://schemas.microsoft.com/office/drawing/2014/main" id="{1BB3956F-882B-8B43-4C86-246AEAE90D45}"/>
              </a:ext>
            </a:extLst>
          </p:cNvPr>
          <p:cNvGrpSpPr/>
          <p:nvPr/>
        </p:nvGrpSpPr>
        <p:grpSpPr>
          <a:xfrm>
            <a:off x="1304694" y="0"/>
            <a:ext cx="9389326" cy="1505416"/>
            <a:chOff x="1304694" y="0"/>
            <a:chExt cx="9389326" cy="1505416"/>
          </a:xfrm>
        </p:grpSpPr>
        <p:sp>
          <p:nvSpPr>
            <p:cNvPr id="2" name="Freeform 6">
              <a:extLst>
                <a:ext uri="{FF2B5EF4-FFF2-40B4-BE49-F238E27FC236}">
                  <a16:creationId xmlns:a16="http://schemas.microsoft.com/office/drawing/2014/main" id="{3CC17E44-84B9-25BC-0945-44651B38062F}"/>
                </a:ext>
              </a:extLst>
            </p:cNvPr>
            <p:cNvSpPr/>
            <p:nvPr/>
          </p:nvSpPr>
          <p:spPr>
            <a:xfrm>
              <a:off x="1304694" y="0"/>
              <a:ext cx="9389326" cy="1505416"/>
            </a:xfrm>
            <a:custGeom>
              <a:avLst/>
              <a:gdLst/>
              <a:ahLst/>
              <a:cxnLst/>
              <a:rect l="l" t="t" r="r" b="b"/>
              <a:pathLst>
                <a:path w="3024000" h="826560">
                  <a:moveTo>
                    <a:pt x="0" y="0"/>
                  </a:moveTo>
                  <a:lnTo>
                    <a:pt x="3024000" y="0"/>
                  </a:lnTo>
                  <a:lnTo>
                    <a:pt x="3024000" y="826560"/>
                  </a:lnTo>
                  <a:lnTo>
                    <a:pt x="0" y="82656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BE3BA20E-58AD-CE54-79E2-CD994F25757A}"/>
                </a:ext>
              </a:extLst>
            </p:cNvPr>
            <p:cNvSpPr txBox="1"/>
            <p:nvPr/>
          </p:nvSpPr>
          <p:spPr>
            <a:xfrm>
              <a:off x="1873404" y="490653"/>
              <a:ext cx="86421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tượng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nvGrpSpPr>
          <p:cNvPr id="12" name="Group 11">
            <a:extLst>
              <a:ext uri="{FF2B5EF4-FFF2-40B4-BE49-F238E27FC236}">
                <a16:creationId xmlns:a16="http://schemas.microsoft.com/office/drawing/2014/main" id="{095F1110-3DF4-A8FE-90C9-DA7F98C6D580}"/>
              </a:ext>
            </a:extLst>
          </p:cNvPr>
          <p:cNvGrpSpPr/>
          <p:nvPr/>
        </p:nvGrpSpPr>
        <p:grpSpPr>
          <a:xfrm>
            <a:off x="5229922" y="2553629"/>
            <a:ext cx="5006898" cy="3432407"/>
            <a:chOff x="5229922" y="2553629"/>
            <a:chExt cx="5006898" cy="3432407"/>
          </a:xfrm>
        </p:grpSpPr>
        <p:sp>
          <p:nvSpPr>
            <p:cNvPr id="10" name="Freeform 9">
              <a:extLst>
                <a:ext uri="{FF2B5EF4-FFF2-40B4-BE49-F238E27FC236}">
                  <a16:creationId xmlns:a16="http://schemas.microsoft.com/office/drawing/2014/main" id="{ABA0D150-7252-47EC-87D7-6743738C2051}"/>
                </a:ext>
              </a:extLst>
            </p:cNvPr>
            <p:cNvSpPr/>
            <p:nvPr/>
          </p:nvSpPr>
          <p:spPr>
            <a:xfrm>
              <a:off x="5229922" y="2553629"/>
              <a:ext cx="5006898" cy="3432407"/>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77743520-9DD8-35B9-2A50-230C0778EE50}"/>
                </a:ext>
              </a:extLst>
            </p:cNvPr>
            <p:cNvSpPr txBox="1"/>
            <p:nvPr/>
          </p:nvSpPr>
          <p:spPr>
            <a:xfrm>
              <a:off x="6478859" y="3456878"/>
              <a:ext cx="338997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Đáp</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án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Tiếng</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sóng</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biển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vỗ</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4" name="Tieng-song-bien-vo-bo-www_tiengdong_com">
            <a:hlinkClick r:id="" action="ppaction://media"/>
            <a:extLst>
              <a:ext uri="{FF2B5EF4-FFF2-40B4-BE49-F238E27FC236}">
                <a16:creationId xmlns:a16="http://schemas.microsoft.com/office/drawing/2014/main" id="{349AD67A-FB8E-588A-BF78-F35E2CE415DF}"/>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2620536" y="1787291"/>
            <a:ext cx="745893" cy="745893"/>
          </a:xfrm>
          <a:prstGeom prst="rect">
            <a:avLst/>
          </a:prstGeom>
        </p:spPr>
      </p:pic>
    </p:spTree>
    <p:custDataLst>
      <p:tags r:id="rId1"/>
    </p:custDataLst>
    <p:extLst>
      <p:ext uri="{BB962C8B-B14F-4D97-AF65-F5344CB8AC3E}">
        <p14:creationId xmlns:p14="http://schemas.microsoft.com/office/powerpoint/2010/main" val="10066551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87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subTnLst>
                                    <p:audio>
                                      <p:cMediaNode>
                                        <p:cTn display="0" masterRel="sameClick">
                                          <p:stCondLst>
                                            <p:cond evt="begin" delay="0">
                                              <p:tn val="9"/>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121BE24-5162-4007-B0D9-8A72946AE269}"/>
              </a:ext>
            </a:extLst>
          </p:cNvPr>
          <p:cNvPicPr>
            <a:picLocks noChangeAspect="1"/>
          </p:cNvPicPr>
          <p:nvPr/>
        </p:nvPicPr>
        <p:blipFill>
          <a:blip r:embed="rId4"/>
          <a:stretch>
            <a:fillRect/>
          </a:stretch>
        </p:blipFill>
        <p:spPr>
          <a:xfrm>
            <a:off x="1932072" y="590812"/>
            <a:ext cx="7791791" cy="4557872"/>
          </a:xfrm>
          <a:prstGeom prst="rect">
            <a:avLst/>
          </a:prstGeom>
        </p:spPr>
      </p:pic>
      <p:grpSp>
        <p:nvGrpSpPr>
          <p:cNvPr id="15" name="Group 14">
            <a:extLst>
              <a:ext uri="{FF2B5EF4-FFF2-40B4-BE49-F238E27FC236}">
                <a16:creationId xmlns:a16="http://schemas.microsoft.com/office/drawing/2014/main" id="{0E050AEB-1EEF-7434-549C-E0053861A200}"/>
              </a:ext>
            </a:extLst>
          </p:cNvPr>
          <p:cNvGrpSpPr/>
          <p:nvPr/>
        </p:nvGrpSpPr>
        <p:grpSpPr>
          <a:xfrm>
            <a:off x="2051825" y="5111823"/>
            <a:ext cx="8028877" cy="1483055"/>
            <a:chOff x="2776654" y="5134126"/>
            <a:chExt cx="8028877" cy="1483055"/>
          </a:xfrm>
        </p:grpSpPr>
        <p:sp>
          <p:nvSpPr>
            <p:cNvPr id="12" name="Freeform 3">
              <a:extLst>
                <a:ext uri="{FF2B5EF4-FFF2-40B4-BE49-F238E27FC236}">
                  <a16:creationId xmlns:a16="http://schemas.microsoft.com/office/drawing/2014/main" id="{63955551-7105-2021-EBAD-74FFA733A0C0}"/>
                </a:ext>
              </a:extLst>
            </p:cNvPr>
            <p:cNvSpPr/>
            <p:nvPr/>
          </p:nvSpPr>
          <p:spPr>
            <a:xfrm>
              <a:off x="2776654" y="5134126"/>
              <a:ext cx="7281745" cy="1483055"/>
            </a:xfrm>
            <a:custGeom>
              <a:avLst/>
              <a:gdLst/>
              <a:ahLst/>
              <a:cxnLst/>
              <a:rect l="l" t="t" r="r" b="b"/>
              <a:pathLst>
                <a:path w="4957286" h="1483055">
                  <a:moveTo>
                    <a:pt x="0" y="0"/>
                  </a:moveTo>
                  <a:lnTo>
                    <a:pt x="4957286" y="0"/>
                  </a:lnTo>
                  <a:lnTo>
                    <a:pt x="4957286" y="1483055"/>
                  </a:lnTo>
                  <a:lnTo>
                    <a:pt x="0" y="148305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C8D3C5F8-9C0C-7551-F493-65A93D34F896}"/>
                </a:ext>
              </a:extLst>
            </p:cNvPr>
            <p:cNvSpPr txBox="1"/>
            <p:nvPr/>
          </p:nvSpPr>
          <p:spPr>
            <a:xfrm>
              <a:off x="5341434" y="5497551"/>
              <a:ext cx="5464097" cy="769441"/>
            </a:xfrm>
            <a:prstGeom prst="rect">
              <a:avLst/>
            </a:prstGeom>
            <a:noFill/>
          </p:spPr>
          <p:txBody>
            <a:bodyPr wrap="square" rtlCol="0">
              <a:spAutoFit/>
            </a:bodyPr>
            <a:lstStyle/>
            <a:p>
              <a:r>
                <a:rPr lang="en-US" sz="4400" b="1" dirty="0">
                  <a:latin typeface="Cambria" panose="02040503050406030204" pitchFamily="18" charset="0"/>
                  <a:ea typeface="Cambria" panose="02040503050406030204" pitchFamily="18" charset="0"/>
                </a:rPr>
                <a:t>Tranh </a:t>
              </a:r>
              <a:r>
                <a:rPr lang="en-US" sz="4400" b="1" dirty="0" err="1">
                  <a:latin typeface="Cambria" panose="02040503050406030204" pitchFamily="18" charset="0"/>
                  <a:ea typeface="Cambria" panose="02040503050406030204" pitchFamily="18" charset="0"/>
                </a:rPr>
                <a:t>vẽ</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gì</a:t>
              </a:r>
              <a:r>
                <a:rPr lang="en-US" sz="4400" b="1" dirty="0">
                  <a:latin typeface="Cambria" panose="02040503050406030204" pitchFamily="18" charset="0"/>
                  <a:ea typeface="Cambria" panose="02040503050406030204" pitchFamily="18" charset="0"/>
                </a:rPr>
                <a:t>?</a:t>
              </a:r>
            </a:p>
          </p:txBody>
        </p:sp>
      </p:grpSp>
    </p:spTree>
    <p:custDataLst>
      <p:tags r:id="rId1"/>
    </p:custDataLst>
    <p:extLst>
      <p:ext uri="{BB962C8B-B14F-4D97-AF65-F5344CB8AC3E}">
        <p14:creationId xmlns:p14="http://schemas.microsoft.com/office/powerpoint/2010/main" val="7864416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18" name="图片 17" descr="E:\素材\卡通\包图网_43651幼儿园开园典礼背景图片\6.png6"/>
          <p:cNvPicPr>
            <a:picLocks noChangeAspect="1"/>
          </p:cNvPicPr>
          <p:nvPr/>
        </p:nvPicPr>
        <p:blipFill>
          <a:blip r:embed="rId5"/>
          <a:srcRect/>
          <a:stretch>
            <a:fillRect/>
          </a:stretch>
        </p:blipFill>
        <p:spPr>
          <a:xfrm>
            <a:off x="-48260" y="3090510"/>
            <a:ext cx="12242165" cy="3747135"/>
          </a:xfrm>
          <a:prstGeom prst="rect">
            <a:avLst/>
          </a:prstGeom>
        </p:spPr>
      </p:pic>
      <p:pic>
        <p:nvPicPr>
          <p:cNvPr id="13" name="图片 12" descr="E:\素材\卡通\包图网_43651幼儿园开园典礼背景图片\5.png5"/>
          <p:cNvPicPr>
            <a:picLocks noChangeAspect="1"/>
          </p:cNvPicPr>
          <p:nvPr/>
        </p:nvPicPr>
        <p:blipFill>
          <a:blip r:embed="rId6"/>
          <a:srcRect/>
          <a:stretch>
            <a:fillRect/>
          </a:stretch>
        </p:blipFill>
        <p:spPr>
          <a:xfrm>
            <a:off x="-33020" y="4932963"/>
            <a:ext cx="12241531" cy="1904365"/>
          </a:xfrm>
          <a:prstGeom prst="rect">
            <a:avLst/>
          </a:prstGeom>
        </p:spPr>
      </p:pic>
      <p:pic>
        <p:nvPicPr>
          <p:cNvPr id="5" name="图片 4" descr="E:\素材\卡通\e2ddba00a7b58527fd8e4e1867f7c124.pnge2ddba00a7b58527fd8e4e1867f7c124"/>
          <p:cNvPicPr>
            <a:picLocks noChangeAspect="1"/>
          </p:cNvPicPr>
          <p:nvPr/>
        </p:nvPicPr>
        <p:blipFill>
          <a:blip r:embed="rId7"/>
          <a:srcRect/>
          <a:stretch>
            <a:fillRect/>
          </a:stretch>
        </p:blipFill>
        <p:spPr>
          <a:xfrm flipH="1">
            <a:off x="-458893" y="-392611"/>
            <a:ext cx="5891953" cy="7116233"/>
          </a:xfrm>
          <a:prstGeom prst="rect">
            <a:avLst/>
          </a:prstGeom>
        </p:spPr>
      </p:pic>
      <p:sp>
        <p:nvSpPr>
          <p:cNvPr id="3" name="Hình Bầu dục 2">
            <a:extLst>
              <a:ext uri="{FF2B5EF4-FFF2-40B4-BE49-F238E27FC236}">
                <a16:creationId xmlns:a16="http://schemas.microsoft.com/office/drawing/2014/main" id="{987EC18E-03BA-38BD-D108-386670BC0CD6}"/>
              </a:ext>
            </a:extLst>
          </p:cNvPr>
          <p:cNvSpPr/>
          <p:nvPr/>
        </p:nvSpPr>
        <p:spPr>
          <a:xfrm>
            <a:off x="2340078" y="-186121"/>
            <a:ext cx="9724104" cy="670326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214">
            <a:extLst>
              <a:ext uri="{FF2B5EF4-FFF2-40B4-BE49-F238E27FC236}">
                <a16:creationId xmlns:a16="http://schemas.microsoft.com/office/drawing/2014/main" id="{146FACDA-C0CB-3A57-C8CD-FCF3528F120A}"/>
              </a:ext>
            </a:extLst>
          </p:cNvPr>
          <p:cNvSpPr txBox="1"/>
          <p:nvPr/>
        </p:nvSpPr>
        <p:spPr>
          <a:xfrm>
            <a:off x="4325992" y="404095"/>
            <a:ext cx="6094613"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ea typeface="+mn-ea"/>
                <a:cs typeface="+mn-cs"/>
              </a:rPr>
              <a:t>Thứ</a:t>
            </a:r>
            <a:r>
              <a:rPr kumimoji="0" lang="en-US" sz="3200" b="1" i="0" u="none" strike="noStrike" kern="1200" cap="none" spc="0" normalizeH="0" baseline="0" noProof="0" dirty="0">
                <a:ln>
                  <a:noFill/>
                </a:ln>
                <a:solidFill>
                  <a:prstClr val="black"/>
                </a:solidFill>
                <a:effectLst/>
                <a:uLnTx/>
                <a:uFillTx/>
                <a:ea typeface="+mn-ea"/>
                <a:cs typeface="+mn-cs"/>
              </a:rPr>
              <a:t> … </a:t>
            </a:r>
            <a:r>
              <a:rPr kumimoji="0" lang="en-US" sz="3200" b="1" i="0" u="none" strike="noStrike" kern="1200" cap="none" spc="0" normalizeH="0" baseline="0" noProof="0" dirty="0" err="1">
                <a:ln>
                  <a:noFill/>
                </a:ln>
                <a:solidFill>
                  <a:prstClr val="black"/>
                </a:solidFill>
                <a:effectLst/>
                <a:uLnTx/>
                <a:uFillTx/>
                <a:ea typeface="+mn-ea"/>
                <a:cs typeface="+mn-cs"/>
              </a:rPr>
              <a:t>ngày</a:t>
            </a:r>
            <a:r>
              <a:rPr kumimoji="0" lang="en-US" sz="3200" b="1" i="0" u="none" strike="noStrike" kern="1200" cap="none" spc="0" normalizeH="0" baseline="0" noProof="0" dirty="0">
                <a:ln>
                  <a:noFill/>
                </a:ln>
                <a:solidFill>
                  <a:prstClr val="black"/>
                </a:solidFill>
                <a:effectLst/>
                <a:uLnTx/>
                <a:uFillTx/>
                <a:ea typeface="+mn-ea"/>
                <a:cs typeface="+mn-cs"/>
              </a:rPr>
              <a:t> … </a:t>
            </a:r>
            <a:r>
              <a:rPr kumimoji="0" lang="en-US" sz="3200" b="1" i="0" u="none" strike="noStrike" kern="1200" cap="none" spc="0" normalizeH="0" baseline="0" noProof="0" dirty="0" err="1">
                <a:ln>
                  <a:noFill/>
                </a:ln>
                <a:solidFill>
                  <a:prstClr val="black"/>
                </a:solidFill>
                <a:effectLst/>
                <a:uLnTx/>
                <a:uFillTx/>
                <a:ea typeface="+mn-ea"/>
                <a:cs typeface="+mn-cs"/>
              </a:rPr>
              <a:t>tháng</a:t>
            </a:r>
            <a:r>
              <a:rPr kumimoji="0" lang="en-US" sz="3200" b="1" i="0" u="none" strike="noStrike" kern="1200" cap="none" spc="0" normalizeH="0" baseline="0" noProof="0" dirty="0">
                <a:ln>
                  <a:noFill/>
                </a:ln>
                <a:solidFill>
                  <a:prstClr val="black"/>
                </a:solidFill>
                <a:effectLst/>
                <a:uLnTx/>
                <a:uFillTx/>
                <a:ea typeface="+mn-ea"/>
                <a:cs typeface="+mn-cs"/>
              </a:rPr>
              <a:t> … </a:t>
            </a:r>
            <a:r>
              <a:rPr kumimoji="0" lang="en-US" sz="3200" b="1" i="0" u="none" strike="noStrike" kern="1200" cap="none" spc="0" normalizeH="0" baseline="0" noProof="0" dirty="0" err="1">
                <a:ln>
                  <a:noFill/>
                </a:ln>
                <a:solidFill>
                  <a:prstClr val="black"/>
                </a:solidFill>
                <a:effectLst/>
                <a:uLnTx/>
                <a:uFillTx/>
                <a:ea typeface="+mn-ea"/>
                <a:cs typeface="+mn-cs"/>
              </a:rPr>
              <a:t>năm</a:t>
            </a:r>
            <a:r>
              <a:rPr kumimoji="0" lang="en-US" sz="3200" b="1" i="0" u="none" strike="noStrike" kern="1200" cap="none" spc="0" normalizeH="0" baseline="0" noProof="0" dirty="0">
                <a:ln>
                  <a:noFill/>
                </a:ln>
                <a:solidFill>
                  <a:prstClr val="black"/>
                </a:solidFill>
                <a:effectLst/>
                <a:uLnTx/>
                <a:uFillTx/>
                <a:ea typeface="+mn-ea"/>
                <a:cs typeface="+mn-cs"/>
              </a:rPr>
              <a:t> …</a:t>
            </a:r>
          </a:p>
        </p:txBody>
      </p:sp>
      <p:sp>
        <p:nvSpPr>
          <p:cNvPr id="7" name="Freeform 3">
            <a:extLst>
              <a:ext uri="{FF2B5EF4-FFF2-40B4-BE49-F238E27FC236}">
                <a16:creationId xmlns:a16="http://schemas.microsoft.com/office/drawing/2014/main" id="{98451CDB-B06D-B793-0BB9-80FCCC65420F}"/>
              </a:ext>
            </a:extLst>
          </p:cNvPr>
          <p:cNvSpPr/>
          <p:nvPr/>
        </p:nvSpPr>
        <p:spPr>
          <a:xfrm>
            <a:off x="9358838" y="2939845"/>
            <a:ext cx="2253059" cy="3655142"/>
          </a:xfrm>
          <a:custGeom>
            <a:avLst/>
            <a:gdLst/>
            <a:ahLst/>
            <a:cxnLst/>
            <a:rect l="l" t="t" r="r" b="b"/>
            <a:pathLst>
              <a:path w="2515172" h="4114800">
                <a:moveTo>
                  <a:pt x="0" y="0"/>
                </a:moveTo>
                <a:lnTo>
                  <a:pt x="2515172" y="0"/>
                </a:lnTo>
                <a:lnTo>
                  <a:pt x="2515172"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8" name="Freeform 2">
            <a:extLst>
              <a:ext uri="{FF2B5EF4-FFF2-40B4-BE49-F238E27FC236}">
                <a16:creationId xmlns:a16="http://schemas.microsoft.com/office/drawing/2014/main" id="{55EFC841-129A-A38E-FDBA-10B46FD91191}"/>
              </a:ext>
            </a:extLst>
          </p:cNvPr>
          <p:cNvSpPr/>
          <p:nvPr/>
        </p:nvSpPr>
        <p:spPr>
          <a:xfrm>
            <a:off x="10323871" y="1307691"/>
            <a:ext cx="1404870" cy="1602659"/>
          </a:xfrm>
          <a:custGeom>
            <a:avLst/>
            <a:gdLst/>
            <a:ahLst/>
            <a:cxnLst/>
            <a:rect l="l" t="t" r="r" b="b"/>
            <a:pathLst>
              <a:path w="6285357" h="8229600">
                <a:moveTo>
                  <a:pt x="0" y="0"/>
                </a:moveTo>
                <a:lnTo>
                  <a:pt x="6285357" y="0"/>
                </a:lnTo>
                <a:lnTo>
                  <a:pt x="6285357" y="8229600"/>
                </a:lnTo>
                <a:lnTo>
                  <a:pt x="0" y="8229600"/>
                </a:lnTo>
                <a:lnTo>
                  <a:pt x="0" y="0"/>
                </a:lnTo>
                <a:close/>
              </a:path>
            </a:pathLst>
          </a:custGeom>
          <a:blipFill>
            <a:blip r:embed="rId10"/>
            <a:stretch>
              <a:fillRect/>
            </a:stretch>
          </a:blipFill>
        </p:spPr>
        <p:txBody>
          <a:bodyPr/>
          <a:lstStyle/>
          <a:p>
            <a:endParaRPr lang="en-US"/>
          </a:p>
        </p:txBody>
      </p:sp>
      <p:pic>
        <p:nvPicPr>
          <p:cNvPr id="9" name="Content Placeholder 30">
            <a:extLst>
              <a:ext uri="{FF2B5EF4-FFF2-40B4-BE49-F238E27FC236}">
                <a16:creationId xmlns:a16="http://schemas.microsoft.com/office/drawing/2014/main" id="{22A85FEE-1978-3326-9C57-62A915D1B475}"/>
              </a:ext>
            </a:extLst>
          </p:cNvPr>
          <p:cNvPicPr>
            <a:picLocks noChangeAspect="1"/>
          </p:cNvPicPr>
          <p:nvPr/>
        </p:nvPicPr>
        <p:blipFill>
          <a:blip r:embed="rId11"/>
          <a:stretch>
            <a:fillRect/>
          </a:stretch>
        </p:blipFill>
        <p:spPr>
          <a:xfrm>
            <a:off x="545629" y="2526325"/>
            <a:ext cx="3279119" cy="4256506"/>
          </a:xfrm>
          <a:prstGeom prst="rect">
            <a:avLst/>
          </a:prstGeom>
        </p:spPr>
      </p:pic>
      <p:pic>
        <p:nvPicPr>
          <p:cNvPr id="2" name="Picture 1">
            <a:extLst>
              <a:ext uri="{FF2B5EF4-FFF2-40B4-BE49-F238E27FC236}">
                <a16:creationId xmlns:a16="http://schemas.microsoft.com/office/drawing/2014/main" id="{49B53B70-F800-6DCD-E038-F6AC7F63B740}"/>
              </a:ext>
            </a:extLst>
          </p:cNvPr>
          <p:cNvPicPr>
            <a:picLocks noChangeAspect="1"/>
          </p:cNvPicPr>
          <p:nvPr/>
        </p:nvPicPr>
        <p:blipFill>
          <a:blip r:embed="rId12"/>
          <a:stretch>
            <a:fillRect/>
          </a:stretch>
        </p:blipFill>
        <p:spPr>
          <a:xfrm>
            <a:off x="5874511" y="1021403"/>
            <a:ext cx="2938527" cy="1329043"/>
          </a:xfrm>
          <a:prstGeom prst="rect">
            <a:avLst/>
          </a:prstGeom>
        </p:spPr>
      </p:pic>
      <p:pic>
        <p:nvPicPr>
          <p:cNvPr id="4" name="Picture 3">
            <a:extLst>
              <a:ext uri="{FF2B5EF4-FFF2-40B4-BE49-F238E27FC236}">
                <a16:creationId xmlns:a16="http://schemas.microsoft.com/office/drawing/2014/main" id="{EEC32C30-2C6C-5BEE-896C-3F105EBC3723}"/>
              </a:ext>
            </a:extLst>
          </p:cNvPr>
          <p:cNvPicPr>
            <a:picLocks noChangeAspect="1"/>
          </p:cNvPicPr>
          <p:nvPr/>
        </p:nvPicPr>
        <p:blipFill>
          <a:blip r:embed="rId13"/>
          <a:stretch>
            <a:fillRect/>
          </a:stretch>
        </p:blipFill>
        <p:spPr>
          <a:xfrm>
            <a:off x="3410026" y="2214617"/>
            <a:ext cx="7029297" cy="3133616"/>
          </a:xfrm>
          <a:prstGeom prst="rect">
            <a:avLst/>
          </a:prstGeom>
        </p:spPr>
      </p:pic>
      <p:pic>
        <p:nvPicPr>
          <p:cNvPr id="20" name="Picture 19">
            <a:extLst>
              <a:ext uri="{FF2B5EF4-FFF2-40B4-BE49-F238E27FC236}">
                <a16:creationId xmlns:a16="http://schemas.microsoft.com/office/drawing/2014/main" id="{FCAFB800-D2DE-DE85-C6F3-A84FC1DD8EE6}"/>
              </a:ext>
            </a:extLst>
          </p:cNvPr>
          <p:cNvPicPr>
            <a:picLocks noChangeAspect="1"/>
          </p:cNvPicPr>
          <p:nvPr/>
        </p:nvPicPr>
        <p:blipFill>
          <a:blip r:embed="rId14"/>
          <a:stretch>
            <a:fillRect/>
          </a:stretch>
        </p:blipFill>
        <p:spPr>
          <a:xfrm>
            <a:off x="1254526" y="517312"/>
            <a:ext cx="2462997" cy="1975275"/>
          </a:xfrm>
          <a:prstGeom prst="rect">
            <a:avLst/>
          </a:prstGeom>
        </p:spPr>
      </p:pic>
    </p:spTree>
    <p:custDataLst>
      <p:tags r:id="rId1"/>
    </p:custData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strVal val="#ppt_h"/>
                                          </p:val>
                                        </p:tav>
                                        <p:tav tm="100000">
                                          <p:val>
                                            <p:strVal val="#ppt_h"/>
                                          </p:val>
                                        </p:tav>
                                      </p:tavLst>
                                    </p:anim>
                                  </p:childTnLst>
                                </p:cTn>
                              </p:par>
                              <p:par>
                                <p:cTn id="14" presetID="17"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E80AA3DD-B30F-4389-85C9-406A31A2C156"/>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v\uFFFDt\n{A41D3A88-1E0C-483B-9AAF-5668B546D8E0}&quot;,&quot;E:\\BÀI GIẢNG ĐIỆN TỬ&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1. DocTiengHatNayMam-Tuần 3"/>
</p:tagLst>
</file>

<file path=ppt/tags/tag10.xml><?xml version="1.0" encoding="utf-8"?>
<p:tagLst xmlns:a="http://schemas.openxmlformats.org/drawingml/2006/main" xmlns:r="http://schemas.openxmlformats.org/officeDocument/2006/relationships" xmlns:p="http://schemas.openxmlformats.org/presentationml/2006/main">
  <p:tag name="GENSWF_SLIDE_UID" val="{1646911F-5BD3-4896-BF05-17E1F1ED0F36}:257"/>
</p:tagLst>
</file>

<file path=ppt/tags/tag11.xml><?xml version="1.0" encoding="utf-8"?>
<p:tagLst xmlns:a="http://schemas.openxmlformats.org/drawingml/2006/main" xmlns:r="http://schemas.openxmlformats.org/officeDocument/2006/relationships" xmlns:p="http://schemas.openxmlformats.org/presentationml/2006/main">
  <p:tag name="GENSWF_SLIDE_UID" val="{8E610B1F-AE20-43B7-8DF8-70C2B4E82617}:364"/>
</p:tagLst>
</file>

<file path=ppt/tags/tag12.xml><?xml version="1.0" encoding="utf-8"?>
<p:tagLst xmlns:a="http://schemas.openxmlformats.org/drawingml/2006/main" xmlns:r="http://schemas.openxmlformats.org/officeDocument/2006/relationships" xmlns:p="http://schemas.openxmlformats.org/presentationml/2006/main">
  <p:tag name="GENSWF_SLIDE_UID" val="{AFC0B555-850F-4914-B456-820CC0FDD1E0}:320"/>
</p:tagLst>
</file>

<file path=ppt/tags/tag13.xml><?xml version="1.0" encoding="utf-8"?>
<p:tagLst xmlns:a="http://schemas.openxmlformats.org/drawingml/2006/main" xmlns:r="http://schemas.openxmlformats.org/officeDocument/2006/relationships" xmlns:p="http://schemas.openxmlformats.org/presentationml/2006/main">
  <p:tag name="GENSWF_SLIDE_UID" val="{2F18099B-E592-4C7E-A3B3-E46F0B8B54DC}:292"/>
</p:tagLst>
</file>

<file path=ppt/tags/tag14.xml><?xml version="1.0" encoding="utf-8"?>
<p:tagLst xmlns:a="http://schemas.openxmlformats.org/drawingml/2006/main" xmlns:r="http://schemas.openxmlformats.org/officeDocument/2006/relationships" xmlns:p="http://schemas.openxmlformats.org/presentationml/2006/main">
  <p:tag name="GENSWF_SLIDE_UID" val="{252B821C-A1D7-4CC2-8E31-479DD7C56695}:324"/>
</p:tagLst>
</file>

<file path=ppt/tags/tag15.xml><?xml version="1.0" encoding="utf-8"?>
<p:tagLst xmlns:a="http://schemas.openxmlformats.org/drawingml/2006/main" xmlns:r="http://schemas.openxmlformats.org/officeDocument/2006/relationships" xmlns:p="http://schemas.openxmlformats.org/presentationml/2006/main">
  <p:tag name="GENSWF_SLIDE_UID" val="{BC213398-FC8A-4191-8115-65E49FC39DDD}:326"/>
</p:tagLst>
</file>

<file path=ppt/tags/tag16.xml><?xml version="1.0" encoding="utf-8"?>
<p:tagLst xmlns:a="http://schemas.openxmlformats.org/drawingml/2006/main" xmlns:r="http://schemas.openxmlformats.org/officeDocument/2006/relationships" xmlns:p="http://schemas.openxmlformats.org/presentationml/2006/main">
  <p:tag name="GENSWF_SLIDE_UID" val="{C7BD2E00-FE71-4FDD-9DE2-4639857E2F15}:370"/>
</p:tagLst>
</file>

<file path=ppt/tags/tag17.xml><?xml version="1.0" encoding="utf-8"?>
<p:tagLst xmlns:a="http://schemas.openxmlformats.org/drawingml/2006/main" xmlns:r="http://schemas.openxmlformats.org/officeDocument/2006/relationships" xmlns:p="http://schemas.openxmlformats.org/presentationml/2006/main">
  <p:tag name="GENSWF_SLIDE_UID" val="{C46AB056-B8E5-4F74-9E07-26AC4005D642}:328"/>
</p:tagLst>
</file>

<file path=ppt/tags/tag18.xml><?xml version="1.0" encoding="utf-8"?>
<p:tagLst xmlns:a="http://schemas.openxmlformats.org/drawingml/2006/main" xmlns:r="http://schemas.openxmlformats.org/officeDocument/2006/relationships" xmlns:p="http://schemas.openxmlformats.org/presentationml/2006/main">
  <p:tag name="GENSWF_SLIDE_UID" val="{B0DD40CE-6B97-4449-A08D-BDF3ECC141B3}:329"/>
</p:tagLst>
</file>

<file path=ppt/tags/tag19.xml><?xml version="1.0" encoding="utf-8"?>
<p:tagLst xmlns:a="http://schemas.openxmlformats.org/drawingml/2006/main" xmlns:r="http://schemas.openxmlformats.org/officeDocument/2006/relationships" xmlns:p="http://schemas.openxmlformats.org/presentationml/2006/main">
  <p:tag name="GENSWF_SLIDE_UID" val="{D1FB7ECF-7069-4324-945E-B0894A665066}:337"/>
</p:tagLst>
</file>

<file path=ppt/tags/tag2.xml><?xml version="1.0" encoding="utf-8"?>
<p:tagLst xmlns:a="http://schemas.openxmlformats.org/drawingml/2006/main" xmlns:r="http://schemas.openxmlformats.org/officeDocument/2006/relationships" xmlns:p="http://schemas.openxmlformats.org/presentationml/2006/main">
  <p:tag name="GENSWF_SLIDE_UID" val="{7F79E529-7A4C-43F6-8A91-B9E8EB48C8C9}:315"/>
</p:tagLst>
</file>

<file path=ppt/tags/tag20.xml><?xml version="1.0" encoding="utf-8"?>
<p:tagLst xmlns:a="http://schemas.openxmlformats.org/drawingml/2006/main" xmlns:r="http://schemas.openxmlformats.org/officeDocument/2006/relationships" xmlns:p="http://schemas.openxmlformats.org/presentationml/2006/main">
  <p:tag name="GENSWF_SLIDE_UID" val="{51FCDE5A-F765-4E46-9DD0-17BA405DED02}:528"/>
</p:tagLst>
</file>

<file path=ppt/tags/tag21.xml><?xml version="1.0" encoding="utf-8"?>
<p:tagLst xmlns:a="http://schemas.openxmlformats.org/drawingml/2006/main" xmlns:r="http://schemas.openxmlformats.org/officeDocument/2006/relationships" xmlns:p="http://schemas.openxmlformats.org/presentationml/2006/main">
  <p:tag name="GENSWF_SLIDE_UID" val="{1AEE3612-C0DB-4ED1-BCF1-E851B1FB9F4F}:339"/>
</p:tagLst>
</file>

<file path=ppt/tags/tag22.xml><?xml version="1.0" encoding="utf-8"?>
<p:tagLst xmlns:a="http://schemas.openxmlformats.org/drawingml/2006/main" xmlns:r="http://schemas.openxmlformats.org/officeDocument/2006/relationships" xmlns:p="http://schemas.openxmlformats.org/presentationml/2006/main">
  <p:tag name="GENSWF_SLIDE_UID" val="{7BFD8E71-5695-4F35-8EB0-46F70CC8C678}:351"/>
</p:tagLst>
</file>

<file path=ppt/tags/tag23.xml><?xml version="1.0" encoding="utf-8"?>
<p:tagLst xmlns:a="http://schemas.openxmlformats.org/drawingml/2006/main" xmlns:r="http://schemas.openxmlformats.org/officeDocument/2006/relationships" xmlns:p="http://schemas.openxmlformats.org/presentationml/2006/main">
  <p:tag name="GENSWF_SLIDE_UID" val="{6ECED9CE-D116-4BEE-93FF-AB6C74F061DB}:349"/>
</p:tagLst>
</file>

<file path=ppt/tags/tag24.xml><?xml version="1.0" encoding="utf-8"?>
<p:tagLst xmlns:a="http://schemas.openxmlformats.org/drawingml/2006/main" xmlns:r="http://schemas.openxmlformats.org/officeDocument/2006/relationships" xmlns:p="http://schemas.openxmlformats.org/presentationml/2006/main">
  <p:tag name="GENSWF_SLIDE_UID" val="{5867BF1D-E50E-4C62-9B7F-6D4CE6808100}:372"/>
</p:tagLst>
</file>

<file path=ppt/tags/tag25.xml><?xml version="1.0" encoding="utf-8"?>
<p:tagLst xmlns:a="http://schemas.openxmlformats.org/drawingml/2006/main" xmlns:r="http://schemas.openxmlformats.org/officeDocument/2006/relationships" xmlns:p="http://schemas.openxmlformats.org/presentationml/2006/main">
  <p:tag name="GENSWF_SLIDE_UID" val="{1DCA0D18-B400-4901-84C5-315E9F01AC55}:373"/>
</p:tagLst>
</file>

<file path=ppt/tags/tag26.xml><?xml version="1.0" encoding="utf-8"?>
<p:tagLst xmlns:a="http://schemas.openxmlformats.org/drawingml/2006/main" xmlns:r="http://schemas.openxmlformats.org/officeDocument/2006/relationships" xmlns:p="http://schemas.openxmlformats.org/presentationml/2006/main">
  <p:tag name="GENSWF_SLIDE_UID" val="{C550DB80-B17F-4C35-9C64-9A5B084570B1}:374"/>
</p:tagLst>
</file>

<file path=ppt/tags/tag27.xml><?xml version="1.0" encoding="utf-8"?>
<p:tagLst xmlns:a="http://schemas.openxmlformats.org/drawingml/2006/main" xmlns:r="http://schemas.openxmlformats.org/officeDocument/2006/relationships" xmlns:p="http://schemas.openxmlformats.org/presentationml/2006/main">
  <p:tag name="GENSWF_SLIDE_UID" val="{79706C71-4E87-4705-99EE-53FA41BF88AD}:376"/>
</p:tagLst>
</file>

<file path=ppt/tags/tag28.xml><?xml version="1.0" encoding="utf-8"?>
<p:tagLst xmlns:a="http://schemas.openxmlformats.org/drawingml/2006/main" xmlns:r="http://schemas.openxmlformats.org/officeDocument/2006/relationships" xmlns:p="http://schemas.openxmlformats.org/presentationml/2006/main">
  <p:tag name="GENSWF_SLIDE_UID" val="{E01B3E35-C7BE-4A45-B80A-5C3A8AC48B2E}:377"/>
</p:tagLst>
</file>

<file path=ppt/tags/tag29.xml><?xml version="1.0" encoding="utf-8"?>
<p:tagLst xmlns:a="http://schemas.openxmlformats.org/drawingml/2006/main" xmlns:r="http://schemas.openxmlformats.org/officeDocument/2006/relationships" xmlns:p="http://schemas.openxmlformats.org/presentationml/2006/main">
  <p:tag name="GENSWF_SLIDE_UID" val="{9523AB64-85F5-4C45-89E5-112480DC7C25}:378"/>
</p:tagLst>
</file>

<file path=ppt/tags/tag3.xml><?xml version="1.0" encoding="utf-8"?>
<p:tagLst xmlns:a="http://schemas.openxmlformats.org/drawingml/2006/main" xmlns:r="http://schemas.openxmlformats.org/officeDocument/2006/relationships" xmlns:p="http://schemas.openxmlformats.org/presentationml/2006/main">
  <p:tag name="GENSWF_SLIDE_UID" val="{0C5BF3E3-0D90-4528-B110-998D7C5A774E}:316"/>
</p:tagLst>
</file>

<file path=ppt/tags/tag30.xml><?xml version="1.0" encoding="utf-8"?>
<p:tagLst xmlns:a="http://schemas.openxmlformats.org/drawingml/2006/main" xmlns:r="http://schemas.openxmlformats.org/officeDocument/2006/relationships" xmlns:p="http://schemas.openxmlformats.org/presentationml/2006/main">
  <p:tag name="GENSWF_SLIDE_UID" val="{567E89A0-4B9F-4706-88ED-0469574C1D1D}:354"/>
</p:tagLst>
</file>

<file path=ppt/tags/tag31.xml><?xml version="1.0" encoding="utf-8"?>
<p:tagLst xmlns:a="http://schemas.openxmlformats.org/drawingml/2006/main" xmlns:r="http://schemas.openxmlformats.org/officeDocument/2006/relationships" xmlns:p="http://schemas.openxmlformats.org/presentationml/2006/main">
  <p:tag name="GENSWF_SLIDE_UID" val="{5095A064-FDFF-4F99-99D8-B01757DBC7D7}:356"/>
</p:tagLst>
</file>

<file path=ppt/tags/tag32.xml><?xml version="1.0" encoding="utf-8"?>
<p:tagLst xmlns:a="http://schemas.openxmlformats.org/drawingml/2006/main" xmlns:r="http://schemas.openxmlformats.org/officeDocument/2006/relationships" xmlns:p="http://schemas.openxmlformats.org/presentationml/2006/main">
  <p:tag name="GENSWF_SLIDE_UID" val="{42A9C07D-7D73-4EA8-BBC8-EF96702FCC4B}:314"/>
</p:tagLst>
</file>

<file path=ppt/tags/tag4.xml><?xml version="1.0" encoding="utf-8"?>
<p:tagLst xmlns:a="http://schemas.openxmlformats.org/drawingml/2006/main" xmlns:r="http://schemas.openxmlformats.org/officeDocument/2006/relationships" xmlns:p="http://schemas.openxmlformats.org/presentationml/2006/main">
  <p:tag name="GENSWF_SLIDE_UID" val="{DD74DACB-DA3A-4E02-A84F-50B766305116}:365"/>
</p:tagLst>
</file>

<file path=ppt/tags/tag5.xml><?xml version="1.0" encoding="utf-8"?>
<p:tagLst xmlns:a="http://schemas.openxmlformats.org/drawingml/2006/main" xmlns:r="http://schemas.openxmlformats.org/officeDocument/2006/relationships" xmlns:p="http://schemas.openxmlformats.org/presentationml/2006/main">
  <p:tag name="GENSWF_SLIDE_UID" val="{970346D3-C3EA-45E7-8C1C-FE7027D23532}:366"/>
</p:tagLst>
</file>

<file path=ppt/tags/tag6.xml><?xml version="1.0" encoding="utf-8"?>
<p:tagLst xmlns:a="http://schemas.openxmlformats.org/drawingml/2006/main" xmlns:r="http://schemas.openxmlformats.org/officeDocument/2006/relationships" xmlns:p="http://schemas.openxmlformats.org/presentationml/2006/main">
  <p:tag name="GENSWF_SLIDE_UID" val="{89735A93-0BC6-4C6D-8942-AB274857B0AD}:367"/>
</p:tagLst>
</file>

<file path=ppt/tags/tag7.xml><?xml version="1.0" encoding="utf-8"?>
<p:tagLst xmlns:a="http://schemas.openxmlformats.org/drawingml/2006/main" xmlns:r="http://schemas.openxmlformats.org/officeDocument/2006/relationships" xmlns:p="http://schemas.openxmlformats.org/presentationml/2006/main">
  <p:tag name="GENSWF_SLIDE_UID" val="{0A5BF913-5023-40F2-8B92-CD2DC5589AC5}:368"/>
</p:tagLst>
</file>

<file path=ppt/tags/tag8.xml><?xml version="1.0" encoding="utf-8"?>
<p:tagLst xmlns:a="http://schemas.openxmlformats.org/drawingml/2006/main" xmlns:r="http://schemas.openxmlformats.org/officeDocument/2006/relationships" xmlns:p="http://schemas.openxmlformats.org/presentationml/2006/main">
  <p:tag name="GENSWF_SLIDE_UID" val="{0CA3CAAF-5396-484C-86EF-341FAC3A51D6}:369"/>
</p:tagLst>
</file>

<file path=ppt/tags/tag9.xml><?xml version="1.0" encoding="utf-8"?>
<p:tagLst xmlns:a="http://schemas.openxmlformats.org/drawingml/2006/main" xmlns:r="http://schemas.openxmlformats.org/officeDocument/2006/relationships" xmlns:p="http://schemas.openxmlformats.org/presentationml/2006/main">
  <p:tag name="GENSWF_SLIDE_UID" val="{E0C25662-4F9F-4CAB-8C80-5599417370C7}:317"/>
</p:tagLst>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504</TotalTime>
  <Words>1517</Words>
  <Application>Microsoft Office PowerPoint</Application>
  <PresentationFormat>Widescreen</PresentationFormat>
  <Paragraphs>181</Paragraphs>
  <Slides>31</Slides>
  <Notes>7</Notes>
  <HiddenSlides>0</HiddenSlides>
  <MMClips>5</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31</vt:i4>
      </vt:variant>
    </vt:vector>
  </HeadingPairs>
  <TitlesOfParts>
    <vt:vector size="47" baseType="lpstr">
      <vt:lpstr>宋体</vt:lpstr>
      <vt:lpstr>Arial</vt:lpstr>
      <vt:lpstr>Calibri</vt:lpstr>
      <vt:lpstr>Calibri Light</vt:lpstr>
      <vt:lpstr>Cambria</vt:lpstr>
      <vt:lpstr>Lato Hairline</vt:lpstr>
      <vt:lpstr>Lato Light</vt:lpstr>
      <vt:lpstr>Lato Regular</vt:lpstr>
      <vt:lpstr>Roboto</vt:lpstr>
      <vt:lpstr>Times New Roman</vt:lpstr>
      <vt:lpstr>思源黑体</vt:lpstr>
      <vt:lpstr>思源黑体 CN Medium</vt:lpstr>
      <vt:lpstr>思源黑体 Medium</vt:lpstr>
      <vt:lpstr>2_Custom Design</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T1. DocTiengHatNayMam-Tuần 3</dc:title>
  <dc:creator>Thao Tran</dc:creator>
  <cp:lastModifiedBy>dell</cp:lastModifiedBy>
  <cp:revision>41</cp:revision>
  <dcterms:created xsi:type="dcterms:W3CDTF">2024-06-20T02:37:59Z</dcterms:created>
  <dcterms:modified xsi:type="dcterms:W3CDTF">2024-09-29T15:32:01Z</dcterms:modified>
</cp:coreProperties>
</file>