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4" r:id="rId3"/>
  </p:sldMasterIdLst>
  <p:notesMasterIdLst>
    <p:notesMasterId r:id="rId22"/>
  </p:notesMasterIdLst>
  <p:sldIdLst>
    <p:sldId id="258" r:id="rId4"/>
    <p:sldId id="378" r:id="rId5"/>
    <p:sldId id="260" r:id="rId6"/>
    <p:sldId id="256" r:id="rId7"/>
    <p:sldId id="257" r:id="rId8"/>
    <p:sldId id="284" r:id="rId9"/>
    <p:sldId id="259" r:id="rId10"/>
    <p:sldId id="279" r:id="rId11"/>
    <p:sldId id="271" r:id="rId12"/>
    <p:sldId id="270" r:id="rId13"/>
    <p:sldId id="273" r:id="rId14"/>
    <p:sldId id="280" r:id="rId15"/>
    <p:sldId id="281" r:id="rId16"/>
    <p:sldId id="297" r:id="rId17"/>
    <p:sldId id="294" r:id="rId18"/>
    <p:sldId id="296" r:id="rId19"/>
    <p:sldId id="277" r:id="rId20"/>
    <p:sldId id="379" r:id="rId21"/>
  </p:sldIdLst>
  <p:sldSz cx="12192000" cy="6858000"/>
  <p:notesSz cx="6858000" cy="9144000"/>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z1BuKf1q7Wm749+9fofMmO7fi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9"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       </a:t>
            </a:r>
            <a:endParaRPr dirty="0"/>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684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99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6267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01572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83069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smtClean="0"/>
              <a:t>       </a:t>
            </a:r>
            <a:endParaRPr lang="vi-VN" dirty="0"/>
          </a:p>
          <a:p>
            <a:pPr marL="0" lvl="0" indent="0" algn="l" rtl="0">
              <a:spcBef>
                <a:spcPts val="0"/>
              </a:spcBef>
              <a:spcAft>
                <a:spcPts val="0"/>
              </a:spcAft>
              <a:buNone/>
            </a:pPr>
            <a:endParaRPr dirty="0"/>
          </a:p>
        </p:txBody>
      </p:sp>
      <p:sp>
        <p:nvSpPr>
          <p:cNvPr id="316" name="Google Shape;31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045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smtClean="0"/>
              <a:t>       </a:t>
            </a:r>
            <a:endParaRPr lang="vi-VN"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25791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smtClean="0"/>
              <a:t>       </a:t>
            </a:r>
            <a:endParaRPr lang="vi-VN" dirty="0"/>
          </a:p>
          <a:p>
            <a:pPr marL="0" lvl="0" indent="0" algn="l" rtl="0">
              <a:spcBef>
                <a:spcPts val="0"/>
              </a:spcBef>
              <a:spcAft>
                <a:spcPts val="0"/>
              </a:spcAft>
              <a:buNone/>
            </a:pPr>
            <a:endParaRPr dirty="0"/>
          </a:p>
        </p:txBody>
      </p:sp>
      <p:sp>
        <p:nvSpPr>
          <p:cNvPr id="117" name="Google Shape;1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6546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smtClean="0"/>
              <a:t>       </a:t>
            </a:r>
            <a:endParaRPr lang="vi-VN" dirty="0"/>
          </a:p>
          <a:p>
            <a:pPr marL="0" lvl="0" indent="0" algn="l" rtl="0">
              <a:spcBef>
                <a:spcPts val="0"/>
              </a:spcBef>
              <a:spcAft>
                <a:spcPts val="0"/>
              </a:spcAft>
              <a:buNone/>
            </a:pPr>
            <a:endParaRPr dirty="0"/>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6754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0"/>
        <p:cNvGrpSpPr/>
        <p:nvPr/>
      </p:nvGrpSpPr>
      <p:grpSpPr>
        <a:xfrm>
          <a:off x="0" y="0"/>
          <a:ext cx="0" cy="0"/>
          <a:chOff x="0" y="0"/>
          <a:chExt cx="0" cy="0"/>
        </a:xfrm>
      </p:grpSpPr>
      <p:pic>
        <p:nvPicPr>
          <p:cNvPr id="11" name="Google Shape;11;p2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2" name="Google Shape;12;p2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3" name="Google Shape;13;p25"/>
          <p:cNvGrpSpPr/>
          <p:nvPr/>
        </p:nvGrpSpPr>
        <p:grpSpPr>
          <a:xfrm>
            <a:off x="2212931" y="1495486"/>
            <a:ext cx="7766137" cy="3244240"/>
            <a:chOff x="676404" y="1039661"/>
            <a:chExt cx="7766137" cy="3244240"/>
          </a:xfrm>
        </p:grpSpPr>
        <p:sp>
          <p:nvSpPr>
            <p:cNvPr id="14" name="Google Shape;14;p2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2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6" name="Google Shape;16;p25"/>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17" name="Google Shape;17;p25"/>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18" name="Google Shape;18;p25"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98"/>
        <p:cNvGrpSpPr/>
        <p:nvPr/>
      </p:nvGrpSpPr>
      <p:grpSpPr>
        <a:xfrm>
          <a:off x="0" y="0"/>
          <a:ext cx="0" cy="0"/>
          <a:chOff x="0" y="0"/>
          <a:chExt cx="0" cy="0"/>
        </a:xfrm>
      </p:grpSpPr>
      <p:pic>
        <p:nvPicPr>
          <p:cNvPr id="99" name="Google Shape;99;p3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0" name="Google Shape;100;p36"/>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1" name="Google Shape;101;p36"/>
          <p:cNvGrpSpPr/>
          <p:nvPr/>
        </p:nvGrpSpPr>
        <p:grpSpPr>
          <a:xfrm>
            <a:off x="659703" y="585592"/>
            <a:ext cx="10897644" cy="5686815"/>
            <a:chOff x="676404" y="1039661"/>
            <a:chExt cx="7766137" cy="3244240"/>
          </a:xfrm>
        </p:grpSpPr>
        <p:sp>
          <p:nvSpPr>
            <p:cNvPr id="102" name="Google Shape;102;p3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4" name="Google Shape;104;p36"/>
          <p:cNvPicPr preferRelativeResize="0"/>
          <p:nvPr/>
        </p:nvPicPr>
        <p:blipFill rotWithShape="1">
          <a:blip r:embed="rId4">
            <a:alphaModFix/>
          </a:blip>
          <a:srcRect/>
          <a:stretch/>
        </p:blipFill>
        <p:spPr>
          <a:xfrm>
            <a:off x="659703" y="3832879"/>
            <a:ext cx="1986374" cy="2635309"/>
          </a:xfrm>
          <a:prstGeom prst="rect">
            <a:avLst/>
          </a:prstGeom>
          <a:noFill/>
          <a:ln>
            <a:noFill/>
          </a:ln>
          <a:effectLst>
            <a:outerShdw blurRad="50800" dist="38100" dir="8100000" algn="tr" rotWithShape="0">
              <a:srgbClr val="000000">
                <a:alpha val="40000"/>
              </a:srgbClr>
            </a:outerShdw>
          </a:effectLst>
        </p:spPr>
      </p:pic>
      <p:pic>
        <p:nvPicPr>
          <p:cNvPr id="105" name="Google Shape;105;p36" descr="图片包含 植物, 仙人掌&#10;&#10;描述已自动生成"/>
          <p:cNvPicPr preferRelativeResize="0"/>
          <p:nvPr/>
        </p:nvPicPr>
        <p:blipFill rotWithShape="1">
          <a:blip r:embed="rId5">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图片与标题">
  <p:cSld name="1_图片与标题">
    <p:spTree>
      <p:nvGrpSpPr>
        <p:cNvPr id="1" name="Shape 106"/>
        <p:cNvGrpSpPr/>
        <p:nvPr/>
      </p:nvGrpSpPr>
      <p:grpSpPr>
        <a:xfrm>
          <a:off x="0" y="0"/>
          <a:ext cx="0" cy="0"/>
          <a:chOff x="0" y="0"/>
          <a:chExt cx="0" cy="0"/>
        </a:xfrm>
      </p:grpSpPr>
      <p:pic>
        <p:nvPicPr>
          <p:cNvPr id="107" name="Google Shape;107;p3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8" name="Google Shape;108;p3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9" name="Google Shape;109;p37"/>
          <p:cNvGrpSpPr/>
          <p:nvPr/>
        </p:nvGrpSpPr>
        <p:grpSpPr>
          <a:xfrm>
            <a:off x="659703" y="585592"/>
            <a:ext cx="10897644" cy="5686815"/>
            <a:chOff x="676404" y="1039661"/>
            <a:chExt cx="7766137" cy="3244240"/>
          </a:xfrm>
        </p:grpSpPr>
        <p:sp>
          <p:nvSpPr>
            <p:cNvPr id="110" name="Google Shape;110;p3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2" name="Google Shape;112;p37" descr="图片包含 运输&#10;&#10;描述已自动生成"/>
          <p:cNvPicPr preferRelativeResize="0"/>
          <p:nvPr/>
        </p:nvPicPr>
        <p:blipFill rotWithShape="1">
          <a:blip r:embed="rId4">
            <a:alphaModFix/>
          </a:blip>
          <a:srcRect/>
          <a:stretch/>
        </p:blipFill>
        <p:spPr>
          <a:xfrm flipH="1">
            <a:off x="8724971" y="3819968"/>
            <a:ext cx="2234921" cy="2971428"/>
          </a:xfrm>
          <a:prstGeom prst="rect">
            <a:avLst/>
          </a:prstGeom>
          <a:noFill/>
          <a:ln>
            <a:noFill/>
          </a:ln>
          <a:effectLst>
            <a:outerShdw blurRad="50800" dist="38100" dir="8100000" algn="tr" rotWithShape="0">
              <a:srgbClr val="000000">
                <a:alpha val="40000"/>
              </a:srgbClr>
            </a:outerShdw>
          </a:effectLst>
        </p:spPr>
      </p:pic>
      <p:pic>
        <p:nvPicPr>
          <p:cNvPr id="113" name="Google Shape;113;p37" descr="图片包含 植物, 仙人掌&#10;&#10;描述已自动生成"/>
          <p:cNvPicPr preferRelativeResize="0"/>
          <p:nvPr/>
        </p:nvPicPr>
        <p:blipFill rotWithShape="1">
          <a:blip r:embed="rId5">
            <a:alphaModFix/>
          </a:blip>
          <a:srcRect t="47924"/>
          <a:stretch/>
        </p:blipFill>
        <p:spPr>
          <a:xfrm flipH="1">
            <a:off x="0" y="3286627"/>
            <a:ext cx="12192000" cy="3571050"/>
          </a:xfrm>
          <a:prstGeom prst="rect">
            <a:avLst/>
          </a:prstGeom>
          <a:noFill/>
          <a:ln>
            <a:noFill/>
          </a:ln>
        </p:spPr>
      </p:pic>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0"/>
        <p:cNvGrpSpPr/>
        <p:nvPr/>
      </p:nvGrpSpPr>
      <p:grpSpPr>
        <a:xfrm>
          <a:off x="0" y="0"/>
          <a:ext cx="0" cy="0"/>
          <a:chOff x="0" y="0"/>
          <a:chExt cx="0" cy="0"/>
        </a:xfrm>
      </p:grpSpPr>
      <p:pic>
        <p:nvPicPr>
          <p:cNvPr id="11" name="Google Shape;11;p2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2" name="Google Shape;12;p2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3" name="Google Shape;13;p25"/>
          <p:cNvGrpSpPr/>
          <p:nvPr/>
        </p:nvGrpSpPr>
        <p:grpSpPr>
          <a:xfrm>
            <a:off x="2212931" y="1495486"/>
            <a:ext cx="7766137" cy="3244240"/>
            <a:chOff x="676404" y="1039661"/>
            <a:chExt cx="7766137" cy="3244240"/>
          </a:xfrm>
        </p:grpSpPr>
        <p:sp>
          <p:nvSpPr>
            <p:cNvPr id="14" name="Google Shape;14;p2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2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6" name="Google Shape;16;p25"/>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17" name="Google Shape;17;p25"/>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18" name="Google Shape;18;p25"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765675077"/>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9"/>
        <p:cNvGrpSpPr/>
        <p:nvPr/>
      </p:nvGrpSpPr>
      <p:grpSpPr>
        <a:xfrm>
          <a:off x="0" y="0"/>
          <a:ext cx="0" cy="0"/>
          <a:chOff x="0" y="0"/>
          <a:chExt cx="0" cy="0"/>
        </a:xfrm>
      </p:grpSpPr>
      <p:pic>
        <p:nvPicPr>
          <p:cNvPr id="20" name="Google Shape;20;p2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21" name="Google Shape;21;p26"/>
          <p:cNvGrpSpPr/>
          <p:nvPr/>
        </p:nvGrpSpPr>
        <p:grpSpPr>
          <a:xfrm>
            <a:off x="1054338" y="1296509"/>
            <a:ext cx="10118494" cy="3980235"/>
            <a:chOff x="1053266" y="1402915"/>
            <a:chExt cx="9577155" cy="3767293"/>
          </a:xfrm>
        </p:grpSpPr>
        <p:grpSp>
          <p:nvGrpSpPr>
            <p:cNvPr id="22" name="Google Shape;22;p26"/>
            <p:cNvGrpSpPr/>
            <p:nvPr/>
          </p:nvGrpSpPr>
          <p:grpSpPr>
            <a:xfrm>
              <a:off x="3411157" y="1402915"/>
              <a:ext cx="7219265" cy="3767293"/>
              <a:chOff x="676404" y="1039661"/>
              <a:chExt cx="7766137" cy="3244240"/>
            </a:xfrm>
          </p:grpSpPr>
          <p:sp>
            <p:nvSpPr>
              <p:cNvPr id="23" name="Google Shape;23;p2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2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25" name="Google Shape;25;p26"/>
            <p:cNvGrpSpPr/>
            <p:nvPr/>
          </p:nvGrpSpPr>
          <p:grpSpPr>
            <a:xfrm>
              <a:off x="1053266" y="1846607"/>
              <a:ext cx="2879907" cy="2879907"/>
              <a:chOff x="1161424" y="1002082"/>
              <a:chExt cx="3757808" cy="3757808"/>
            </a:xfrm>
          </p:grpSpPr>
          <p:sp>
            <p:nvSpPr>
              <p:cNvPr id="26" name="Google Shape;26;p26"/>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26"/>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pic>
        <p:nvPicPr>
          <p:cNvPr id="28" name="Google Shape;28;p26"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2039780857"/>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29"/>
        <p:cNvGrpSpPr/>
        <p:nvPr/>
      </p:nvGrpSpPr>
      <p:grpSpPr>
        <a:xfrm>
          <a:off x="0" y="0"/>
          <a:ext cx="0" cy="0"/>
          <a:chOff x="0" y="0"/>
          <a:chExt cx="0" cy="0"/>
        </a:xfrm>
      </p:grpSpPr>
      <p:pic>
        <p:nvPicPr>
          <p:cNvPr id="30" name="Google Shape;30;p2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1" name="Google Shape;31;p2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2" name="Google Shape;32;p27"/>
          <p:cNvGrpSpPr/>
          <p:nvPr/>
        </p:nvGrpSpPr>
        <p:grpSpPr>
          <a:xfrm>
            <a:off x="659703" y="585592"/>
            <a:ext cx="10897644" cy="5686815"/>
            <a:chOff x="676404" y="1039661"/>
            <a:chExt cx="7766137" cy="3244240"/>
          </a:xfrm>
        </p:grpSpPr>
        <p:sp>
          <p:nvSpPr>
            <p:cNvPr id="33" name="Google Shape;33;p2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2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5" name="Google Shape;35;p27" descr="图片包含 植物, 仙人掌&#10;&#10;描述已自动生成"/>
          <p:cNvPicPr preferRelativeResize="0"/>
          <p:nvPr/>
        </p:nvPicPr>
        <p:blipFill rotWithShape="1">
          <a:blip r:embed="rId4">
            <a:alphaModFix/>
          </a:blip>
          <a:srcRect t="47924"/>
          <a:stretch/>
        </p:blipFill>
        <p:spPr>
          <a:xfrm>
            <a:off x="0" y="4609707"/>
            <a:ext cx="12192000" cy="2247970"/>
          </a:xfrm>
          <a:prstGeom prst="rect">
            <a:avLst/>
          </a:prstGeom>
          <a:noFill/>
          <a:ln>
            <a:noFill/>
          </a:ln>
        </p:spPr>
      </p:pic>
    </p:spTree>
    <p:extLst>
      <p:ext uri="{BB962C8B-B14F-4D97-AF65-F5344CB8AC3E}">
        <p14:creationId xmlns:p14="http://schemas.microsoft.com/office/powerpoint/2010/main" val="807362154"/>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
        <p:cNvGrpSpPr/>
        <p:nvPr/>
      </p:nvGrpSpPr>
      <p:grpSpPr>
        <a:xfrm>
          <a:off x="0" y="0"/>
          <a:ext cx="0" cy="0"/>
          <a:chOff x="0" y="0"/>
          <a:chExt cx="0" cy="0"/>
        </a:xfrm>
      </p:grpSpPr>
      <p:pic>
        <p:nvPicPr>
          <p:cNvPr id="37" name="Google Shape;37;p28"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8" name="Google Shape;38;p28"/>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9" name="Google Shape;39;p28"/>
          <p:cNvGrpSpPr/>
          <p:nvPr/>
        </p:nvGrpSpPr>
        <p:grpSpPr>
          <a:xfrm>
            <a:off x="311085" y="263951"/>
            <a:ext cx="11528981" cy="6193410"/>
            <a:chOff x="676404" y="1039661"/>
            <a:chExt cx="7766137" cy="3244240"/>
          </a:xfrm>
        </p:grpSpPr>
        <p:sp>
          <p:nvSpPr>
            <p:cNvPr id="40" name="Google Shape;40;p28"/>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28"/>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2" name="Google Shape;42;p28"/>
          <p:cNvPicPr preferRelativeResize="0"/>
          <p:nvPr/>
        </p:nvPicPr>
        <p:blipFill rotWithShape="1">
          <a:blip r:embed="rId4">
            <a:alphaModFix/>
          </a:blip>
          <a:srcRect/>
          <a:stretch/>
        </p:blipFill>
        <p:spPr>
          <a:xfrm>
            <a:off x="10171522" y="4769963"/>
            <a:ext cx="1872042" cy="2014923"/>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744349155"/>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标题和竖排文字">
  <p:cSld name="1_标题和竖排文字">
    <p:spTree>
      <p:nvGrpSpPr>
        <p:cNvPr id="1" name="Shape 61"/>
        <p:cNvGrpSpPr/>
        <p:nvPr/>
      </p:nvGrpSpPr>
      <p:grpSpPr>
        <a:xfrm>
          <a:off x="0" y="0"/>
          <a:ext cx="0" cy="0"/>
          <a:chOff x="0" y="0"/>
          <a:chExt cx="0" cy="0"/>
        </a:xfrm>
      </p:grpSpPr>
      <p:pic>
        <p:nvPicPr>
          <p:cNvPr id="62" name="Google Shape;62;p31"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63" name="Google Shape;63;p31"/>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64" name="Google Shape;64;p31"/>
          <p:cNvGrpSpPr/>
          <p:nvPr/>
        </p:nvGrpSpPr>
        <p:grpSpPr>
          <a:xfrm>
            <a:off x="2212931" y="1495486"/>
            <a:ext cx="7766137" cy="3244240"/>
            <a:chOff x="676404" y="1039661"/>
            <a:chExt cx="7766137" cy="3244240"/>
          </a:xfrm>
        </p:grpSpPr>
        <p:sp>
          <p:nvSpPr>
            <p:cNvPr id="65" name="Google Shape;65;p31"/>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 name="Google Shape;66;p31"/>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7" name="Google Shape;67;p31"/>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68" name="Google Shape;68;p31"/>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69" name="Google Shape;69;p31"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949484241"/>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70"/>
        <p:cNvGrpSpPr/>
        <p:nvPr/>
      </p:nvGrpSpPr>
      <p:grpSpPr>
        <a:xfrm>
          <a:off x="0" y="0"/>
          <a:ext cx="0" cy="0"/>
          <a:chOff x="0" y="0"/>
          <a:chExt cx="0" cy="0"/>
        </a:xfrm>
      </p:grpSpPr>
      <p:pic>
        <p:nvPicPr>
          <p:cNvPr id="71" name="Google Shape;71;p32"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72" name="Google Shape;72;p32"/>
          <p:cNvGrpSpPr/>
          <p:nvPr/>
        </p:nvGrpSpPr>
        <p:grpSpPr>
          <a:xfrm>
            <a:off x="4217096" y="1407723"/>
            <a:ext cx="3757808" cy="3757808"/>
            <a:chOff x="1161424" y="1002082"/>
            <a:chExt cx="3757808" cy="3757808"/>
          </a:xfrm>
        </p:grpSpPr>
        <p:sp>
          <p:nvSpPr>
            <p:cNvPr id="73" name="Google Shape;73;p32"/>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75" name="Google Shape;75;p32"/>
          <p:cNvPicPr preferRelativeResize="0"/>
          <p:nvPr/>
        </p:nvPicPr>
        <p:blipFill rotWithShape="1">
          <a:blip r:embed="rId3">
            <a:alphaModFix/>
          </a:blip>
          <a:srcRect/>
          <a:stretch/>
        </p:blipFill>
        <p:spPr>
          <a:xfrm>
            <a:off x="2035332" y="2440554"/>
            <a:ext cx="2691692" cy="3571050"/>
          </a:xfrm>
          <a:prstGeom prst="rect">
            <a:avLst/>
          </a:prstGeom>
          <a:noFill/>
          <a:ln>
            <a:noFill/>
          </a:ln>
          <a:effectLst>
            <a:outerShdw blurRad="50800" dist="38100" dir="8100000" algn="tr" rotWithShape="0">
              <a:srgbClr val="000000">
                <a:alpha val="40000"/>
              </a:srgbClr>
            </a:outerShdw>
          </a:effectLst>
        </p:spPr>
      </p:pic>
      <p:pic>
        <p:nvPicPr>
          <p:cNvPr id="76" name="Google Shape;76;p32"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513079408"/>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77"/>
        <p:cNvGrpSpPr/>
        <p:nvPr/>
      </p:nvGrpSpPr>
      <p:grpSpPr>
        <a:xfrm>
          <a:off x="0" y="0"/>
          <a:ext cx="0" cy="0"/>
          <a:chOff x="0" y="0"/>
          <a:chExt cx="0" cy="0"/>
        </a:xfrm>
      </p:grpSpPr>
      <p:pic>
        <p:nvPicPr>
          <p:cNvPr id="78" name="Google Shape;78;p33"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79" name="Google Shape;79;p33"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pic>
        <p:nvPicPr>
          <p:cNvPr id="80" name="Google Shape;80;p33"/>
          <p:cNvPicPr preferRelativeResize="0"/>
          <p:nvPr/>
        </p:nvPicPr>
        <p:blipFill rotWithShape="1">
          <a:blip r:embed="rId4">
            <a:alphaModFix/>
          </a:blip>
          <a:srcRect/>
          <a:stretch/>
        </p:blipFill>
        <p:spPr>
          <a:xfrm rot="2384629">
            <a:off x="6541576" y="249338"/>
            <a:ext cx="1579614" cy="2316768"/>
          </a:xfrm>
          <a:prstGeom prst="rect">
            <a:avLst/>
          </a:prstGeom>
          <a:noFill/>
          <a:ln>
            <a:noFill/>
          </a:ln>
        </p:spPr>
      </p:pic>
      <p:grpSp>
        <p:nvGrpSpPr>
          <p:cNvPr id="81" name="Google Shape;81;p33"/>
          <p:cNvGrpSpPr/>
          <p:nvPr/>
        </p:nvGrpSpPr>
        <p:grpSpPr>
          <a:xfrm>
            <a:off x="4217096" y="1407723"/>
            <a:ext cx="3757808" cy="3757808"/>
            <a:chOff x="1161424" y="1002082"/>
            <a:chExt cx="3757808" cy="3757808"/>
          </a:xfrm>
        </p:grpSpPr>
        <p:sp>
          <p:nvSpPr>
            <p:cNvPr id="82" name="Google Shape;82;p33"/>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33"/>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115431983"/>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84"/>
        <p:cNvGrpSpPr/>
        <p:nvPr/>
      </p:nvGrpSpPr>
      <p:grpSpPr>
        <a:xfrm>
          <a:off x="0" y="0"/>
          <a:ext cx="0" cy="0"/>
          <a:chOff x="0" y="0"/>
          <a:chExt cx="0" cy="0"/>
        </a:xfrm>
      </p:grpSpPr>
      <p:pic>
        <p:nvPicPr>
          <p:cNvPr id="85" name="Google Shape;85;p34"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86" name="Google Shape;86;p34"/>
          <p:cNvGrpSpPr/>
          <p:nvPr/>
        </p:nvGrpSpPr>
        <p:grpSpPr>
          <a:xfrm>
            <a:off x="4217096" y="1407723"/>
            <a:ext cx="3757808" cy="3757808"/>
            <a:chOff x="1161424" y="1002082"/>
            <a:chExt cx="3757808" cy="3757808"/>
          </a:xfrm>
        </p:grpSpPr>
        <p:sp>
          <p:nvSpPr>
            <p:cNvPr id="87" name="Google Shape;87;p34"/>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34"/>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89" name="Google Shape;89;p34" descr="图片包含 运输&#10;&#10;描述已自动生成"/>
          <p:cNvPicPr preferRelativeResize="0"/>
          <p:nvPr/>
        </p:nvPicPr>
        <p:blipFill rotWithShape="1">
          <a:blip r:embed="rId3">
            <a:alphaModFix/>
          </a:blip>
          <a:srcRect/>
          <a:stretch/>
        </p:blipFill>
        <p:spPr>
          <a:xfrm flipH="1">
            <a:off x="2393601" y="2804932"/>
            <a:ext cx="2234921" cy="2971428"/>
          </a:xfrm>
          <a:prstGeom prst="rect">
            <a:avLst/>
          </a:prstGeom>
          <a:noFill/>
          <a:ln>
            <a:noFill/>
          </a:ln>
          <a:effectLst>
            <a:outerShdw blurRad="50800" dist="38100" dir="8100000" algn="tr" rotWithShape="0">
              <a:srgbClr val="000000">
                <a:alpha val="40000"/>
              </a:srgbClr>
            </a:outerShdw>
          </a:effectLst>
        </p:spPr>
      </p:pic>
      <p:pic>
        <p:nvPicPr>
          <p:cNvPr id="90" name="Google Shape;90;p34"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1690177603"/>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9"/>
        <p:cNvGrpSpPr/>
        <p:nvPr/>
      </p:nvGrpSpPr>
      <p:grpSpPr>
        <a:xfrm>
          <a:off x="0" y="0"/>
          <a:ext cx="0" cy="0"/>
          <a:chOff x="0" y="0"/>
          <a:chExt cx="0" cy="0"/>
        </a:xfrm>
      </p:grpSpPr>
      <p:pic>
        <p:nvPicPr>
          <p:cNvPr id="20" name="Google Shape;20;p2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21" name="Google Shape;21;p26"/>
          <p:cNvGrpSpPr/>
          <p:nvPr/>
        </p:nvGrpSpPr>
        <p:grpSpPr>
          <a:xfrm>
            <a:off x="1054338" y="1296509"/>
            <a:ext cx="10118494" cy="3980235"/>
            <a:chOff x="1053266" y="1402915"/>
            <a:chExt cx="9577155" cy="3767293"/>
          </a:xfrm>
        </p:grpSpPr>
        <p:grpSp>
          <p:nvGrpSpPr>
            <p:cNvPr id="22" name="Google Shape;22;p26"/>
            <p:cNvGrpSpPr/>
            <p:nvPr/>
          </p:nvGrpSpPr>
          <p:grpSpPr>
            <a:xfrm>
              <a:off x="3411157" y="1402915"/>
              <a:ext cx="7219265" cy="3767293"/>
              <a:chOff x="676404" y="1039661"/>
              <a:chExt cx="7766137" cy="3244240"/>
            </a:xfrm>
          </p:grpSpPr>
          <p:sp>
            <p:nvSpPr>
              <p:cNvPr id="23" name="Google Shape;23;p2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2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25" name="Google Shape;25;p26"/>
            <p:cNvGrpSpPr/>
            <p:nvPr/>
          </p:nvGrpSpPr>
          <p:grpSpPr>
            <a:xfrm>
              <a:off x="1053266" y="1846607"/>
              <a:ext cx="2879907" cy="2879907"/>
              <a:chOff x="1161424" y="1002082"/>
              <a:chExt cx="3757808" cy="3757808"/>
            </a:xfrm>
          </p:grpSpPr>
          <p:sp>
            <p:nvSpPr>
              <p:cNvPr id="26" name="Google Shape;26;p26"/>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26"/>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pic>
        <p:nvPicPr>
          <p:cNvPr id="28" name="Google Shape;28;p26"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91"/>
        <p:cNvGrpSpPr/>
        <p:nvPr/>
      </p:nvGrpSpPr>
      <p:grpSpPr>
        <a:xfrm>
          <a:off x="0" y="0"/>
          <a:ext cx="0" cy="0"/>
          <a:chOff x="0" y="0"/>
          <a:chExt cx="0" cy="0"/>
        </a:xfrm>
      </p:grpSpPr>
      <p:pic>
        <p:nvPicPr>
          <p:cNvPr id="92" name="Google Shape;92;p3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93" name="Google Shape;93;p3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94" name="Google Shape;94;p35"/>
          <p:cNvGrpSpPr/>
          <p:nvPr/>
        </p:nvGrpSpPr>
        <p:grpSpPr>
          <a:xfrm>
            <a:off x="659703" y="802749"/>
            <a:ext cx="10897644" cy="5252499"/>
            <a:chOff x="676404" y="1039661"/>
            <a:chExt cx="7766137" cy="3244240"/>
          </a:xfrm>
        </p:grpSpPr>
        <p:sp>
          <p:nvSpPr>
            <p:cNvPr id="95" name="Google Shape;95;p3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3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97" name="Google Shape;97;p35"/>
          <p:cNvPicPr preferRelativeResize="0"/>
          <p:nvPr/>
        </p:nvPicPr>
        <p:blipFill rotWithShape="1">
          <a:blip r:embed="rId4">
            <a:alphaModFix/>
          </a:blip>
          <a:srcRect/>
          <a:stretch/>
        </p:blipFill>
        <p:spPr>
          <a:xfrm>
            <a:off x="209609" y="4079063"/>
            <a:ext cx="1986374" cy="2635309"/>
          </a:xfrm>
          <a:prstGeom prst="rect">
            <a:avLst/>
          </a:prstGeom>
          <a:noFill/>
          <a:ln>
            <a:noFill/>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1630764069"/>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98"/>
        <p:cNvGrpSpPr/>
        <p:nvPr/>
      </p:nvGrpSpPr>
      <p:grpSpPr>
        <a:xfrm>
          <a:off x="0" y="0"/>
          <a:ext cx="0" cy="0"/>
          <a:chOff x="0" y="0"/>
          <a:chExt cx="0" cy="0"/>
        </a:xfrm>
      </p:grpSpPr>
      <p:pic>
        <p:nvPicPr>
          <p:cNvPr id="99" name="Google Shape;99;p3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0" name="Google Shape;100;p36"/>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1" name="Google Shape;101;p36"/>
          <p:cNvGrpSpPr/>
          <p:nvPr/>
        </p:nvGrpSpPr>
        <p:grpSpPr>
          <a:xfrm>
            <a:off x="659703" y="585592"/>
            <a:ext cx="10897644" cy="5686815"/>
            <a:chOff x="676404" y="1039661"/>
            <a:chExt cx="7766137" cy="3244240"/>
          </a:xfrm>
        </p:grpSpPr>
        <p:sp>
          <p:nvSpPr>
            <p:cNvPr id="102" name="Google Shape;102;p3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4" name="Google Shape;104;p36"/>
          <p:cNvPicPr preferRelativeResize="0"/>
          <p:nvPr/>
        </p:nvPicPr>
        <p:blipFill rotWithShape="1">
          <a:blip r:embed="rId4">
            <a:alphaModFix/>
          </a:blip>
          <a:srcRect/>
          <a:stretch/>
        </p:blipFill>
        <p:spPr>
          <a:xfrm>
            <a:off x="659703" y="3832879"/>
            <a:ext cx="1986374" cy="2635309"/>
          </a:xfrm>
          <a:prstGeom prst="rect">
            <a:avLst/>
          </a:prstGeom>
          <a:noFill/>
          <a:ln>
            <a:noFill/>
          </a:ln>
          <a:effectLst>
            <a:outerShdw blurRad="50800" dist="38100" dir="8100000" algn="tr" rotWithShape="0">
              <a:srgbClr val="000000">
                <a:alpha val="40000"/>
              </a:srgbClr>
            </a:outerShdw>
          </a:effectLst>
        </p:spPr>
      </p:pic>
      <p:pic>
        <p:nvPicPr>
          <p:cNvPr id="105" name="Google Shape;105;p36" descr="图片包含 植物, 仙人掌&#10;&#10;描述已自动生成"/>
          <p:cNvPicPr preferRelativeResize="0"/>
          <p:nvPr/>
        </p:nvPicPr>
        <p:blipFill rotWithShape="1">
          <a:blip r:embed="rId5">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2612644834"/>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图片与标题">
  <p:cSld name="1_图片与标题">
    <p:spTree>
      <p:nvGrpSpPr>
        <p:cNvPr id="1" name="Shape 106"/>
        <p:cNvGrpSpPr/>
        <p:nvPr/>
      </p:nvGrpSpPr>
      <p:grpSpPr>
        <a:xfrm>
          <a:off x="0" y="0"/>
          <a:ext cx="0" cy="0"/>
          <a:chOff x="0" y="0"/>
          <a:chExt cx="0" cy="0"/>
        </a:xfrm>
      </p:grpSpPr>
      <p:pic>
        <p:nvPicPr>
          <p:cNvPr id="107" name="Google Shape;107;p3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8" name="Google Shape;108;p3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9" name="Google Shape;109;p37"/>
          <p:cNvGrpSpPr/>
          <p:nvPr/>
        </p:nvGrpSpPr>
        <p:grpSpPr>
          <a:xfrm>
            <a:off x="659703" y="585592"/>
            <a:ext cx="10897644" cy="5686815"/>
            <a:chOff x="676404" y="1039661"/>
            <a:chExt cx="7766137" cy="3244240"/>
          </a:xfrm>
        </p:grpSpPr>
        <p:sp>
          <p:nvSpPr>
            <p:cNvPr id="110" name="Google Shape;110;p3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2" name="Google Shape;112;p37" descr="图片包含 运输&#10;&#10;描述已自动生成"/>
          <p:cNvPicPr preferRelativeResize="0"/>
          <p:nvPr/>
        </p:nvPicPr>
        <p:blipFill rotWithShape="1">
          <a:blip r:embed="rId4">
            <a:alphaModFix/>
          </a:blip>
          <a:srcRect/>
          <a:stretch/>
        </p:blipFill>
        <p:spPr>
          <a:xfrm flipH="1">
            <a:off x="8724971" y="3819968"/>
            <a:ext cx="2234921" cy="2971428"/>
          </a:xfrm>
          <a:prstGeom prst="rect">
            <a:avLst/>
          </a:prstGeom>
          <a:noFill/>
          <a:ln>
            <a:noFill/>
          </a:ln>
          <a:effectLst>
            <a:outerShdw blurRad="50800" dist="38100" dir="8100000" algn="tr" rotWithShape="0">
              <a:srgbClr val="000000">
                <a:alpha val="40000"/>
              </a:srgbClr>
            </a:outerShdw>
          </a:effectLst>
        </p:spPr>
      </p:pic>
      <p:pic>
        <p:nvPicPr>
          <p:cNvPr id="113" name="Google Shape;113;p37" descr="图片包含 植物, 仙人掌&#10;&#10;描述已自动生成"/>
          <p:cNvPicPr preferRelativeResize="0"/>
          <p:nvPr/>
        </p:nvPicPr>
        <p:blipFill rotWithShape="1">
          <a:blip r:embed="rId5">
            <a:alphaModFix/>
          </a:blip>
          <a:srcRect t="47924"/>
          <a:stretch/>
        </p:blipFill>
        <p:spPr>
          <a:xfrm flipH="1">
            <a:off x="0" y="3286627"/>
            <a:ext cx="12192000" cy="3571050"/>
          </a:xfrm>
          <a:prstGeom prst="rect">
            <a:avLst/>
          </a:prstGeom>
          <a:noFill/>
          <a:ln>
            <a:noFill/>
          </a:ln>
        </p:spPr>
      </p:pic>
    </p:spTree>
    <p:extLst>
      <p:ext uri="{BB962C8B-B14F-4D97-AF65-F5344CB8AC3E}">
        <p14:creationId xmlns:p14="http://schemas.microsoft.com/office/powerpoint/2010/main" val="2549767718"/>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BF06-9292-4C3D-8578-12C5ACD1C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1C9EF-C9E0-477E-851C-439628E30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88983-ED1C-4F31-88BC-A6BE9F16FBA8}"/>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5" name="Footer Placeholder 4">
            <a:extLst>
              <a:ext uri="{FF2B5EF4-FFF2-40B4-BE49-F238E27FC236}">
                <a16:creationId xmlns:a16="http://schemas.microsoft.com/office/drawing/2014/main" id="{4D05E548-9AE9-40BE-A5DF-F4121C9FA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FFD48-E45B-4554-82DD-7B555498112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516021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9F2D-C738-4355-9AD6-EF6509FD5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07313-67EE-49FE-A760-A7797A040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23698-D9C2-4DE4-AB83-B9112EB4A646}"/>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5" name="Footer Placeholder 4">
            <a:extLst>
              <a:ext uri="{FF2B5EF4-FFF2-40B4-BE49-F238E27FC236}">
                <a16:creationId xmlns:a16="http://schemas.microsoft.com/office/drawing/2014/main" id="{459EACA7-2B8F-44C2-936F-964A93619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02CA5-01B9-4F58-8CD9-A7D0E661FD3D}"/>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4096491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AE3-369F-4C38-AC64-441F63BAB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1598B-BEAD-4DC2-9BBC-AC193C454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D8C49-A5CE-4DA4-851B-92E04B3CECEA}"/>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5" name="Footer Placeholder 4">
            <a:extLst>
              <a:ext uri="{FF2B5EF4-FFF2-40B4-BE49-F238E27FC236}">
                <a16:creationId xmlns:a16="http://schemas.microsoft.com/office/drawing/2014/main" id="{A233DB30-60AE-48F3-8C9E-DDCFA8E31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0E148-43E3-4A9C-A310-AA174D5132C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523506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84BD-1B32-4C27-AD7A-195B2ABD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CD9D3-246C-4979-BD48-4CFCD7B4D3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3D1A1-CE74-472D-81E6-26E36EADE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7FE8D-D147-4B44-A968-32484D45919F}"/>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6" name="Footer Placeholder 5">
            <a:extLst>
              <a:ext uri="{FF2B5EF4-FFF2-40B4-BE49-F238E27FC236}">
                <a16:creationId xmlns:a16="http://schemas.microsoft.com/office/drawing/2014/main" id="{A1E09042-95DC-43B7-BA6B-8E03A1D07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8F161-319E-40CC-BF09-B14B3567603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02002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38F2-90A8-4D6F-951E-6086A4414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002CE-9BF5-4EFD-BFE2-112CD2145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A14D7-3F7C-4F24-A3FB-800D6FB5B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2043-6242-4CA7-BC91-A13C02E21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FEC6B-312A-457F-B61A-8255BB8ED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2C7FF-456C-4350-8B62-22B51D088153}"/>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8" name="Footer Placeholder 7">
            <a:extLst>
              <a:ext uri="{FF2B5EF4-FFF2-40B4-BE49-F238E27FC236}">
                <a16:creationId xmlns:a16="http://schemas.microsoft.com/office/drawing/2014/main" id="{2D10D86C-395D-42A9-A403-9DB0B98B3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97BEF-5353-4690-AAF1-67A583F96F7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814786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1600-BED7-4755-8EB9-4295F073F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13DCBA-E911-4080-96BB-CE7BFE927307}"/>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4" name="Footer Placeholder 3">
            <a:extLst>
              <a:ext uri="{FF2B5EF4-FFF2-40B4-BE49-F238E27FC236}">
                <a16:creationId xmlns:a16="http://schemas.microsoft.com/office/drawing/2014/main" id="{32370C2F-A669-40CB-8499-27251E130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1F36B-76BA-40B3-827F-39E846F1F6B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193896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EDDAF-9D1E-4406-904C-A2A77C2AA514}"/>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3" name="Footer Placeholder 2">
            <a:extLst>
              <a:ext uri="{FF2B5EF4-FFF2-40B4-BE49-F238E27FC236}">
                <a16:creationId xmlns:a16="http://schemas.microsoft.com/office/drawing/2014/main" id="{0069BC5B-ED6C-4B5A-A229-974E7F20F0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AF93-15F6-4111-9872-9D57AC750CD0}"/>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85018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29"/>
        <p:cNvGrpSpPr/>
        <p:nvPr/>
      </p:nvGrpSpPr>
      <p:grpSpPr>
        <a:xfrm>
          <a:off x="0" y="0"/>
          <a:ext cx="0" cy="0"/>
          <a:chOff x="0" y="0"/>
          <a:chExt cx="0" cy="0"/>
        </a:xfrm>
      </p:grpSpPr>
      <p:pic>
        <p:nvPicPr>
          <p:cNvPr id="30" name="Google Shape;30;p2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1" name="Google Shape;31;p2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2" name="Google Shape;32;p27"/>
          <p:cNvGrpSpPr/>
          <p:nvPr/>
        </p:nvGrpSpPr>
        <p:grpSpPr>
          <a:xfrm>
            <a:off x="659703" y="585592"/>
            <a:ext cx="10897644" cy="5686815"/>
            <a:chOff x="676404" y="1039661"/>
            <a:chExt cx="7766137" cy="3244240"/>
          </a:xfrm>
        </p:grpSpPr>
        <p:sp>
          <p:nvSpPr>
            <p:cNvPr id="33" name="Google Shape;33;p2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2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5" name="Google Shape;35;p27" descr="图片包含 植物, 仙人掌&#10;&#10;描述已自动生成"/>
          <p:cNvPicPr preferRelativeResize="0"/>
          <p:nvPr/>
        </p:nvPicPr>
        <p:blipFill rotWithShape="1">
          <a:blip r:embed="rId4">
            <a:alphaModFix/>
          </a:blip>
          <a:srcRect t="47924"/>
          <a:stretch/>
        </p:blipFill>
        <p:spPr>
          <a:xfrm>
            <a:off x="0" y="4609707"/>
            <a:ext cx="12192000" cy="2247970"/>
          </a:xfrm>
          <a:prstGeom prst="rect">
            <a:avLst/>
          </a:prstGeom>
          <a:noFill/>
          <a:ln>
            <a:noFill/>
          </a:ln>
        </p:spPr>
      </p:pic>
    </p:spTree>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698-51E5-4FE8-94CB-43F045ADE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D96D7-A122-4E37-84D9-E224DF95B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6CB78-12A0-4F3B-9AAE-0E4C6A81C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0E2-FC2C-4233-95C0-2738726DBADC}"/>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6" name="Footer Placeholder 5">
            <a:extLst>
              <a:ext uri="{FF2B5EF4-FFF2-40B4-BE49-F238E27FC236}">
                <a16:creationId xmlns:a16="http://schemas.microsoft.com/office/drawing/2014/main" id="{87733E7A-117C-4440-83E4-4E5F99FCD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19032-973A-4465-B210-237582D9D0D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677318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EA3-6ECC-4856-8708-299FC5E28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0FF6F-43CD-4CE0-9ECB-180D2ED9B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EBEF9-65A2-46CD-8518-7A0862841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53B99-CDBD-40B6-9577-96C50AA08FD8}"/>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6" name="Footer Placeholder 5">
            <a:extLst>
              <a:ext uri="{FF2B5EF4-FFF2-40B4-BE49-F238E27FC236}">
                <a16:creationId xmlns:a16="http://schemas.microsoft.com/office/drawing/2014/main" id="{EE66A471-7CCA-47A6-8D34-04724F292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671F7-6DE1-4D52-A445-7D47C646963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789148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6D77-728C-4729-B7BE-4CCF52BD1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FE5EF-E26C-4962-BC17-127E605FD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AD27-70D0-4148-BB4D-E24E68D9D566}"/>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5" name="Footer Placeholder 4">
            <a:extLst>
              <a:ext uri="{FF2B5EF4-FFF2-40B4-BE49-F238E27FC236}">
                <a16:creationId xmlns:a16="http://schemas.microsoft.com/office/drawing/2014/main" id="{BECECD1E-EC5D-4928-B2A3-ABD25A90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245F-5FC6-4AB3-8CD1-1E988C7E4CA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503921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D42AB-9C16-48F0-AAAC-CCE071200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D26D5-0B02-4104-B93D-98242E71DB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654D9-CD81-4825-8E7D-7F9F0BC905B5}"/>
              </a:ext>
            </a:extLst>
          </p:cNvPr>
          <p:cNvSpPr>
            <a:spLocks noGrp="1"/>
          </p:cNvSpPr>
          <p:nvPr>
            <p:ph type="dt" sz="half" idx="10"/>
          </p:nvPr>
        </p:nvSpPr>
        <p:spPr/>
        <p:txBody>
          <a:bodyPr/>
          <a:lstStyle/>
          <a:p>
            <a:fld id="{818AE6BD-C4C9-4EC9-A9B3-FE42EF4571DE}" type="datetimeFigureOut">
              <a:rPr lang="en-US" smtClean="0"/>
              <a:t>10/4/2024</a:t>
            </a:fld>
            <a:endParaRPr lang="en-US"/>
          </a:p>
        </p:txBody>
      </p:sp>
      <p:sp>
        <p:nvSpPr>
          <p:cNvPr id="5" name="Footer Placeholder 4">
            <a:extLst>
              <a:ext uri="{FF2B5EF4-FFF2-40B4-BE49-F238E27FC236}">
                <a16:creationId xmlns:a16="http://schemas.microsoft.com/office/drawing/2014/main" id="{5C1AA5EE-D8E4-4AC1-829D-7B1B3DBB3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FECEC-1835-4E5A-A9BA-0C96500D609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9928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6"/>
        <p:cNvGrpSpPr/>
        <p:nvPr/>
      </p:nvGrpSpPr>
      <p:grpSpPr>
        <a:xfrm>
          <a:off x="0" y="0"/>
          <a:ext cx="0" cy="0"/>
          <a:chOff x="0" y="0"/>
          <a:chExt cx="0" cy="0"/>
        </a:xfrm>
      </p:grpSpPr>
      <p:pic>
        <p:nvPicPr>
          <p:cNvPr id="37" name="Google Shape;37;p28"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8" name="Google Shape;38;p28"/>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9" name="Google Shape;39;p28"/>
          <p:cNvGrpSpPr/>
          <p:nvPr/>
        </p:nvGrpSpPr>
        <p:grpSpPr>
          <a:xfrm>
            <a:off x="311085" y="263951"/>
            <a:ext cx="11528981" cy="6193410"/>
            <a:chOff x="676404" y="1039661"/>
            <a:chExt cx="7766137" cy="3244240"/>
          </a:xfrm>
        </p:grpSpPr>
        <p:sp>
          <p:nvSpPr>
            <p:cNvPr id="40" name="Google Shape;40;p28"/>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28"/>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2" name="Google Shape;42;p28"/>
          <p:cNvPicPr preferRelativeResize="0"/>
          <p:nvPr/>
        </p:nvPicPr>
        <p:blipFill rotWithShape="1">
          <a:blip r:embed="rId4">
            <a:alphaModFix/>
          </a:blip>
          <a:srcRect/>
          <a:stretch/>
        </p:blipFill>
        <p:spPr>
          <a:xfrm>
            <a:off x="10171522" y="4769963"/>
            <a:ext cx="1872042" cy="2014923"/>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标题和竖排文字">
  <p:cSld name="1_标题和竖排文字">
    <p:spTree>
      <p:nvGrpSpPr>
        <p:cNvPr id="1" name="Shape 61"/>
        <p:cNvGrpSpPr/>
        <p:nvPr/>
      </p:nvGrpSpPr>
      <p:grpSpPr>
        <a:xfrm>
          <a:off x="0" y="0"/>
          <a:ext cx="0" cy="0"/>
          <a:chOff x="0" y="0"/>
          <a:chExt cx="0" cy="0"/>
        </a:xfrm>
      </p:grpSpPr>
      <p:pic>
        <p:nvPicPr>
          <p:cNvPr id="62" name="Google Shape;62;p31"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63" name="Google Shape;63;p31"/>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64" name="Google Shape;64;p31"/>
          <p:cNvGrpSpPr/>
          <p:nvPr/>
        </p:nvGrpSpPr>
        <p:grpSpPr>
          <a:xfrm>
            <a:off x="2212931" y="1495486"/>
            <a:ext cx="7766137" cy="3244240"/>
            <a:chOff x="676404" y="1039661"/>
            <a:chExt cx="7766137" cy="3244240"/>
          </a:xfrm>
        </p:grpSpPr>
        <p:sp>
          <p:nvSpPr>
            <p:cNvPr id="65" name="Google Shape;65;p31"/>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 name="Google Shape;66;p31"/>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7" name="Google Shape;67;p31"/>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68" name="Google Shape;68;p31"/>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69" name="Google Shape;69;p31"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70"/>
        <p:cNvGrpSpPr/>
        <p:nvPr/>
      </p:nvGrpSpPr>
      <p:grpSpPr>
        <a:xfrm>
          <a:off x="0" y="0"/>
          <a:ext cx="0" cy="0"/>
          <a:chOff x="0" y="0"/>
          <a:chExt cx="0" cy="0"/>
        </a:xfrm>
      </p:grpSpPr>
      <p:pic>
        <p:nvPicPr>
          <p:cNvPr id="71" name="Google Shape;71;p32"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72" name="Google Shape;72;p32"/>
          <p:cNvGrpSpPr/>
          <p:nvPr/>
        </p:nvGrpSpPr>
        <p:grpSpPr>
          <a:xfrm>
            <a:off x="4217096" y="1407723"/>
            <a:ext cx="3757808" cy="3757808"/>
            <a:chOff x="1161424" y="1002082"/>
            <a:chExt cx="3757808" cy="3757808"/>
          </a:xfrm>
        </p:grpSpPr>
        <p:sp>
          <p:nvSpPr>
            <p:cNvPr id="73" name="Google Shape;73;p32"/>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75" name="Google Shape;75;p32"/>
          <p:cNvPicPr preferRelativeResize="0"/>
          <p:nvPr/>
        </p:nvPicPr>
        <p:blipFill rotWithShape="1">
          <a:blip r:embed="rId3">
            <a:alphaModFix/>
          </a:blip>
          <a:srcRect/>
          <a:stretch/>
        </p:blipFill>
        <p:spPr>
          <a:xfrm>
            <a:off x="2035332" y="2440554"/>
            <a:ext cx="2691692" cy="3571050"/>
          </a:xfrm>
          <a:prstGeom prst="rect">
            <a:avLst/>
          </a:prstGeom>
          <a:noFill/>
          <a:ln>
            <a:noFill/>
          </a:ln>
          <a:effectLst>
            <a:outerShdw blurRad="50800" dist="38100" dir="8100000" algn="tr" rotWithShape="0">
              <a:srgbClr val="000000">
                <a:alpha val="40000"/>
              </a:srgbClr>
            </a:outerShdw>
          </a:effectLst>
        </p:spPr>
      </p:pic>
      <p:pic>
        <p:nvPicPr>
          <p:cNvPr id="76" name="Google Shape;76;p32"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77"/>
        <p:cNvGrpSpPr/>
        <p:nvPr/>
      </p:nvGrpSpPr>
      <p:grpSpPr>
        <a:xfrm>
          <a:off x="0" y="0"/>
          <a:ext cx="0" cy="0"/>
          <a:chOff x="0" y="0"/>
          <a:chExt cx="0" cy="0"/>
        </a:xfrm>
      </p:grpSpPr>
      <p:pic>
        <p:nvPicPr>
          <p:cNvPr id="78" name="Google Shape;78;p33"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79" name="Google Shape;79;p33"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pic>
        <p:nvPicPr>
          <p:cNvPr id="80" name="Google Shape;80;p33"/>
          <p:cNvPicPr preferRelativeResize="0"/>
          <p:nvPr/>
        </p:nvPicPr>
        <p:blipFill rotWithShape="1">
          <a:blip r:embed="rId4">
            <a:alphaModFix/>
          </a:blip>
          <a:srcRect/>
          <a:stretch/>
        </p:blipFill>
        <p:spPr>
          <a:xfrm rot="2384629">
            <a:off x="6541576" y="249338"/>
            <a:ext cx="1579614" cy="2316768"/>
          </a:xfrm>
          <a:prstGeom prst="rect">
            <a:avLst/>
          </a:prstGeom>
          <a:noFill/>
          <a:ln>
            <a:noFill/>
          </a:ln>
        </p:spPr>
      </p:pic>
      <p:grpSp>
        <p:nvGrpSpPr>
          <p:cNvPr id="81" name="Google Shape;81;p33"/>
          <p:cNvGrpSpPr/>
          <p:nvPr/>
        </p:nvGrpSpPr>
        <p:grpSpPr>
          <a:xfrm>
            <a:off x="4217096" y="1407723"/>
            <a:ext cx="3757808" cy="3757808"/>
            <a:chOff x="1161424" y="1002082"/>
            <a:chExt cx="3757808" cy="3757808"/>
          </a:xfrm>
        </p:grpSpPr>
        <p:sp>
          <p:nvSpPr>
            <p:cNvPr id="82" name="Google Shape;82;p33"/>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33"/>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84"/>
        <p:cNvGrpSpPr/>
        <p:nvPr/>
      </p:nvGrpSpPr>
      <p:grpSpPr>
        <a:xfrm>
          <a:off x="0" y="0"/>
          <a:ext cx="0" cy="0"/>
          <a:chOff x="0" y="0"/>
          <a:chExt cx="0" cy="0"/>
        </a:xfrm>
      </p:grpSpPr>
      <p:pic>
        <p:nvPicPr>
          <p:cNvPr id="85" name="Google Shape;85;p34"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86" name="Google Shape;86;p34"/>
          <p:cNvGrpSpPr/>
          <p:nvPr/>
        </p:nvGrpSpPr>
        <p:grpSpPr>
          <a:xfrm>
            <a:off x="4217096" y="1407723"/>
            <a:ext cx="3757808" cy="3757808"/>
            <a:chOff x="1161424" y="1002082"/>
            <a:chExt cx="3757808" cy="3757808"/>
          </a:xfrm>
        </p:grpSpPr>
        <p:sp>
          <p:nvSpPr>
            <p:cNvPr id="87" name="Google Shape;87;p34"/>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34"/>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89" name="Google Shape;89;p34" descr="图片包含 运输&#10;&#10;描述已自动生成"/>
          <p:cNvPicPr preferRelativeResize="0"/>
          <p:nvPr/>
        </p:nvPicPr>
        <p:blipFill rotWithShape="1">
          <a:blip r:embed="rId3">
            <a:alphaModFix/>
          </a:blip>
          <a:srcRect/>
          <a:stretch/>
        </p:blipFill>
        <p:spPr>
          <a:xfrm flipH="1">
            <a:off x="2393601" y="2804932"/>
            <a:ext cx="2234921" cy="2971428"/>
          </a:xfrm>
          <a:prstGeom prst="rect">
            <a:avLst/>
          </a:prstGeom>
          <a:noFill/>
          <a:ln>
            <a:noFill/>
          </a:ln>
          <a:effectLst>
            <a:outerShdw blurRad="50800" dist="38100" dir="8100000" algn="tr" rotWithShape="0">
              <a:srgbClr val="000000">
                <a:alpha val="40000"/>
              </a:srgbClr>
            </a:outerShdw>
          </a:effectLst>
        </p:spPr>
      </p:pic>
      <p:pic>
        <p:nvPicPr>
          <p:cNvPr id="90" name="Google Shape;90;p34"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91"/>
        <p:cNvGrpSpPr/>
        <p:nvPr/>
      </p:nvGrpSpPr>
      <p:grpSpPr>
        <a:xfrm>
          <a:off x="0" y="0"/>
          <a:ext cx="0" cy="0"/>
          <a:chOff x="0" y="0"/>
          <a:chExt cx="0" cy="0"/>
        </a:xfrm>
      </p:grpSpPr>
      <p:pic>
        <p:nvPicPr>
          <p:cNvPr id="92" name="Google Shape;92;p3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93" name="Google Shape;93;p3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94" name="Google Shape;94;p35"/>
          <p:cNvGrpSpPr/>
          <p:nvPr/>
        </p:nvGrpSpPr>
        <p:grpSpPr>
          <a:xfrm>
            <a:off x="659703" y="802749"/>
            <a:ext cx="10897644" cy="5252499"/>
            <a:chOff x="676404" y="1039661"/>
            <a:chExt cx="7766137" cy="3244240"/>
          </a:xfrm>
        </p:grpSpPr>
        <p:sp>
          <p:nvSpPr>
            <p:cNvPr id="95" name="Google Shape;95;p3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3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97" name="Google Shape;97;p35"/>
          <p:cNvPicPr preferRelativeResize="0"/>
          <p:nvPr/>
        </p:nvPicPr>
        <p:blipFill rotWithShape="1">
          <a:blip r:embed="rId4">
            <a:alphaModFix/>
          </a:blip>
          <a:srcRect/>
          <a:stretch/>
        </p:blipFill>
        <p:spPr>
          <a:xfrm>
            <a:off x="209609" y="4079063"/>
            <a:ext cx="1986374" cy="2635309"/>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29007548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34F4DCA-D577-CF78-AC0A-B3A6318786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F6F8AA3-5FEA-48FA-A685-F07CDE29B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A72B8-C33C-4FCF-AD4F-E4F7BC6FB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82113-6C28-49DC-8201-5AE847BB5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E6BD-C4C9-4EC9-A9B3-FE42EF4571DE}" type="datetimeFigureOut">
              <a:rPr lang="en-US" smtClean="0"/>
              <a:t>10/4/2024</a:t>
            </a:fld>
            <a:endParaRPr lang="en-US"/>
          </a:p>
        </p:txBody>
      </p:sp>
      <p:sp>
        <p:nvSpPr>
          <p:cNvPr id="5" name="Footer Placeholder 4">
            <a:extLst>
              <a:ext uri="{FF2B5EF4-FFF2-40B4-BE49-F238E27FC236}">
                <a16:creationId xmlns:a16="http://schemas.microsoft.com/office/drawing/2014/main" id="{A306D41C-9E28-4C9D-B0A1-328357820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CBB75-6783-4BD1-B774-1F68F5261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81389-269E-4CFB-87A5-138DCDB91D68}" type="slidenum">
              <a:rPr lang="en-US" smtClean="0"/>
              <a:t>‹#›</a:t>
            </a:fld>
            <a:endParaRPr lang="en-US"/>
          </a:p>
        </p:txBody>
      </p:sp>
    </p:spTree>
    <p:extLst>
      <p:ext uri="{BB962C8B-B14F-4D97-AF65-F5344CB8AC3E}">
        <p14:creationId xmlns:p14="http://schemas.microsoft.com/office/powerpoint/2010/main" val="4984879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 Id="rId5" Type="http://schemas.openxmlformats.org/officeDocument/2006/relationships/image" Target="../media/image15.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Google Shape;157;p3"/>
          <p:cNvGrpSpPr/>
          <p:nvPr/>
        </p:nvGrpSpPr>
        <p:grpSpPr>
          <a:xfrm>
            <a:off x="1645920" y="1853328"/>
            <a:ext cx="5846283" cy="3069731"/>
            <a:chOff x="6895230" y="1807758"/>
            <a:chExt cx="3189683" cy="3200958"/>
          </a:xfrm>
        </p:grpSpPr>
        <p:sp>
          <p:nvSpPr>
            <p:cNvPr id="158" name="Google Shape;158;p3"/>
            <p:cNvSpPr/>
            <p:nvPr/>
          </p:nvSpPr>
          <p:spPr>
            <a:xfrm>
              <a:off x="7968796" y="2461050"/>
              <a:ext cx="2116117" cy="2537323"/>
            </a:xfrm>
            <a:custGeom>
              <a:avLst/>
              <a:gdLst/>
              <a:ahLst/>
              <a:cxnLst/>
              <a:rect l="l" t="t" r="r" b="b"/>
              <a:pathLst>
                <a:path w="804" h="964" extrusionOk="0">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rgbClr val="548135"/>
            </a:solid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3"/>
            <p:cNvSpPr/>
            <p:nvPr/>
          </p:nvSpPr>
          <p:spPr>
            <a:xfrm>
              <a:off x="6895230" y="1807758"/>
              <a:ext cx="2116117" cy="2580417"/>
            </a:xfrm>
            <a:custGeom>
              <a:avLst/>
              <a:gdLst/>
              <a:ahLst/>
              <a:cxnLst/>
              <a:rect l="l" t="t" r="r" b="b"/>
              <a:pathLst>
                <a:path w="804" h="980" extrusionOk="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rgbClr val="548135"/>
            </a:solid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 name="Google Shape;160;p3"/>
            <p:cNvSpPr/>
            <p:nvPr/>
          </p:nvSpPr>
          <p:spPr>
            <a:xfrm rot="10800000">
              <a:off x="9284746" y="1838785"/>
              <a:ext cx="640498" cy="520405"/>
            </a:xfrm>
            <a:prstGeom prst="rect">
              <a:avLst/>
            </a:prstGeom>
          </p:spPr>
          <p:txBody>
            <a:bodyPr>
              <a:prstTxWarp prst="textPlain">
                <a:avLst/>
              </a:prstTxWarp>
            </a:bodyPr>
            <a:lstStyle/>
            <a:p>
              <a:pPr lvl="0" algn="l"/>
              <a:r>
                <a:rPr b="0" i="0">
                  <a:ln>
                    <a:noFill/>
                  </a:ln>
                  <a:solidFill>
                    <a:srgbClr val="548135"/>
                  </a:solidFill>
                  <a:latin typeface="Arial"/>
                </a:rPr>
                <a:t>“</a:t>
              </a:r>
            </a:p>
          </p:txBody>
        </p:sp>
        <p:sp>
          <p:nvSpPr>
            <p:cNvPr id="161" name="Google Shape;161;p3"/>
            <p:cNvSpPr/>
            <p:nvPr/>
          </p:nvSpPr>
          <p:spPr>
            <a:xfrm>
              <a:off x="7054899" y="4488311"/>
              <a:ext cx="640498" cy="520405"/>
            </a:xfrm>
            <a:prstGeom prst="rect">
              <a:avLst/>
            </a:prstGeom>
          </p:spPr>
          <p:txBody>
            <a:bodyPr>
              <a:prstTxWarp prst="textPlain">
                <a:avLst/>
              </a:prstTxWarp>
            </a:bodyPr>
            <a:lstStyle/>
            <a:p>
              <a:pPr lvl="0" algn="l"/>
              <a:r>
                <a:rPr b="0" i="0">
                  <a:ln>
                    <a:noFill/>
                  </a:ln>
                  <a:solidFill>
                    <a:srgbClr val="548135"/>
                  </a:solidFill>
                  <a:latin typeface="Arial"/>
                </a:rPr>
                <a:t>“</a:t>
              </a:r>
            </a:p>
          </p:txBody>
        </p:sp>
      </p:grpSp>
      <p:pic>
        <p:nvPicPr>
          <p:cNvPr id="165" name="Google Shape;165;p3" descr="Cách vẽ một con sóc phim hoạt hình"/>
          <p:cNvPicPr preferRelativeResize="0"/>
          <p:nvPr/>
        </p:nvPicPr>
        <p:blipFill rotWithShape="1">
          <a:blip r:embed="rId4">
            <a:alphaModFix/>
          </a:blip>
          <a:srcRect l="49808" t="10914" r="9865" b="4113"/>
          <a:stretch/>
        </p:blipFill>
        <p:spPr>
          <a:xfrm>
            <a:off x="7540329" y="1662129"/>
            <a:ext cx="4184311" cy="4613879"/>
          </a:xfrm>
          <a:prstGeom prst="rect">
            <a:avLst/>
          </a:prstGeom>
          <a:noFill/>
          <a:ln>
            <a:noFill/>
          </a:ln>
        </p:spPr>
      </p:pic>
      <p:pic>
        <p:nvPicPr>
          <p:cNvPr id="2" name="Picture 1">
            <a:extLst>
              <a:ext uri="{FF2B5EF4-FFF2-40B4-BE49-F238E27FC236}">
                <a16:creationId xmlns:a16="http://schemas.microsoft.com/office/drawing/2014/main" id="{E1267B18-CFD6-C7F3-2E27-C190AD938786}"/>
              </a:ext>
            </a:extLst>
          </p:cNvPr>
          <p:cNvPicPr>
            <a:picLocks noChangeAspect="1"/>
          </p:cNvPicPr>
          <p:nvPr/>
        </p:nvPicPr>
        <p:blipFill>
          <a:blip r:embed="rId5"/>
          <a:stretch>
            <a:fillRect/>
          </a:stretch>
        </p:blipFill>
        <p:spPr>
          <a:xfrm>
            <a:off x="1878341" y="2547031"/>
            <a:ext cx="5590517" cy="1865538"/>
          </a:xfrm>
          <a:prstGeom prst="rect">
            <a:avLst/>
          </a:prstGeom>
        </p:spPr>
      </p:pic>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barn(inVertical)">
                                      <p:cBhvr>
                                        <p:cTn id="10"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 name="TextBox 1">
            <a:extLst>
              <a:ext uri="{FF2B5EF4-FFF2-40B4-BE49-F238E27FC236}">
                <a16:creationId xmlns:a16="http://schemas.microsoft.com/office/drawing/2014/main" id="{5B2931AA-8964-6EC2-2854-1DF5365E6A7F}"/>
              </a:ext>
            </a:extLst>
          </p:cNvPr>
          <p:cNvSpPr txBox="1"/>
          <p:nvPr/>
        </p:nvSpPr>
        <p:spPr>
          <a:xfrm>
            <a:off x="3262956" y="197069"/>
            <a:ext cx="5577513" cy="1088172"/>
          </a:xfrm>
          <a:prstGeom prst="roundRect">
            <a:avLst>
              <a:gd name="adj" fmla="val 41531"/>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Luyện đọc câu</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
        <p:nvSpPr>
          <p:cNvPr id="3" name="TextBox 2">
            <a:extLst>
              <a:ext uri="{FF2B5EF4-FFF2-40B4-BE49-F238E27FC236}">
                <a16:creationId xmlns:a16="http://schemas.microsoft.com/office/drawing/2014/main" id="{EC8DDD36-732A-9D18-F4A3-CDAB2DF94AAE}"/>
              </a:ext>
            </a:extLst>
          </p:cNvPr>
          <p:cNvSpPr txBox="1"/>
          <p:nvPr/>
        </p:nvSpPr>
        <p:spPr>
          <a:xfrm>
            <a:off x="1026160" y="1536928"/>
            <a:ext cx="10220960" cy="1200329"/>
          </a:xfrm>
          <a:prstGeom prst="rect">
            <a:avLst/>
          </a:prstGeom>
          <a:noFill/>
        </p:spPr>
        <p:txBody>
          <a:bodyPr wrap="square" rtlCol="0">
            <a:spAutoFit/>
          </a:bodyPr>
          <a:lstStyle/>
          <a:p>
            <a:pPr algn="just"/>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vi-VN" sz="3600" dirty="0">
                <a:effectLst/>
                <a:latin typeface="Calibri" panose="020F0502020204030204" pitchFamily="34" charset="0"/>
                <a:ea typeface="Calibri" panose="020F0502020204030204" pitchFamily="34" charset="0"/>
                <a:cs typeface="Calibri" panose="020F0502020204030204" pitchFamily="34" charset="0"/>
              </a:rPr>
              <a:t>Tôi có cảm giác</a:t>
            </a: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vi-VN" sz="3600" dirty="0">
                <a:effectLst/>
                <a:latin typeface="Calibri" panose="020F0502020204030204" pitchFamily="34" charset="0"/>
                <a:ea typeface="Calibri" panose="020F0502020204030204" pitchFamily="34" charset="0"/>
                <a:cs typeface="Calibri" panose="020F0502020204030204" pitchFamily="34" charset="0"/>
              </a:rPr>
              <a:t> mình là một người </a:t>
            </a:r>
            <a:r>
              <a:rPr lang="vi-VN" sz="3600" b="1" dirty="0">
                <a:effectLst/>
                <a:latin typeface="Calibri" panose="020F0502020204030204" pitchFamily="34" charset="0"/>
                <a:ea typeface="Calibri" panose="020F0502020204030204" pitchFamily="34" charset="0"/>
                <a:cs typeface="Calibri" panose="020F0502020204030204" pitchFamily="34" charset="0"/>
              </a:rPr>
              <a:t>khổng lồ</a:t>
            </a: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vi-VN" sz="3600" dirty="0">
                <a:effectLst/>
                <a:latin typeface="Calibri" panose="020F0502020204030204" pitchFamily="34" charset="0"/>
                <a:ea typeface="Calibri" panose="020F0502020204030204" pitchFamily="34" charset="0"/>
                <a:cs typeface="Calibri" panose="020F0502020204030204" pitchFamily="34" charset="0"/>
              </a:rPr>
              <a:t> đi lạc vào kinh đô của vương quốc những người </a:t>
            </a:r>
            <a:r>
              <a:rPr lang="vi-VN" sz="3600" b="1" dirty="0">
                <a:effectLst/>
                <a:latin typeface="Calibri" panose="020F0502020204030204" pitchFamily="34" charset="0"/>
                <a:ea typeface="Calibri" panose="020F0502020204030204" pitchFamily="34" charset="0"/>
                <a:cs typeface="Calibri" panose="020F0502020204030204" pitchFamily="34" charset="0"/>
              </a:rPr>
              <a:t>tí hon</a:t>
            </a:r>
            <a:r>
              <a:rPr lang="vi-VN" sz="3600" dirty="0">
                <a:effectLst/>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FC897D4-8D7B-CB37-2955-15C1E4549BB0}"/>
              </a:ext>
            </a:extLst>
          </p:cNvPr>
          <p:cNvSpPr txBox="1"/>
          <p:nvPr/>
        </p:nvSpPr>
        <p:spPr>
          <a:xfrm>
            <a:off x="1005840" y="2939008"/>
            <a:ext cx="10220960" cy="1615827"/>
          </a:xfrm>
          <a:prstGeom prst="rect">
            <a:avLst/>
          </a:prstGeom>
          <a:noFill/>
        </p:spPr>
        <p:txBody>
          <a:bodyPr wrap="square" rtlCol="0">
            <a:spAutoFit/>
          </a:bodyPr>
          <a:lstStyle/>
          <a:p>
            <a:pPr algn="just"/>
            <a:r>
              <a:rPr lang="en-US" sz="3300" dirty="0">
                <a:latin typeface="Calibri" panose="020F0502020204030204" pitchFamily="34" charset="0"/>
                <a:ea typeface="Calibri" panose="020F0502020204030204" pitchFamily="34" charset="0"/>
                <a:cs typeface="Calibri" panose="020F0502020204030204" pitchFamily="34" charset="0"/>
              </a:rPr>
              <a:t>   </a:t>
            </a:r>
            <a:r>
              <a:rPr lang="vi-VN" sz="3300" dirty="0">
                <a:latin typeface="Calibri" panose="020F0502020204030204" pitchFamily="34" charset="0"/>
                <a:ea typeface="Calibri" panose="020F0502020204030204" pitchFamily="34" charset="0"/>
                <a:cs typeface="Calibri" panose="020F0502020204030204" pitchFamily="34" charset="0"/>
              </a:rPr>
              <a:t>Những con vượn bạc má ôm con </a:t>
            </a:r>
            <a:r>
              <a:rPr lang="vi-VN" sz="3300" b="1" dirty="0">
                <a:latin typeface="Calibri" panose="020F0502020204030204" pitchFamily="34" charset="0"/>
                <a:ea typeface="Calibri" panose="020F0502020204030204" pitchFamily="34" charset="0"/>
                <a:cs typeface="Calibri" panose="020F0502020204030204" pitchFamily="34" charset="0"/>
              </a:rPr>
              <a:t>gọn ghẽ</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b="1" dirty="0">
                <a:latin typeface="Calibri" panose="020F0502020204030204" pitchFamily="34" charset="0"/>
                <a:ea typeface="Calibri" panose="020F0502020204030204" pitchFamily="34" charset="0"/>
                <a:cs typeface="Calibri" panose="020F0502020204030204" pitchFamily="34" charset="0"/>
              </a:rPr>
              <a:t> </a:t>
            </a:r>
            <a:r>
              <a:rPr lang="vi-VN" sz="3300" dirty="0">
                <a:latin typeface="Calibri" panose="020F0502020204030204" pitchFamily="34" charset="0"/>
                <a:ea typeface="Calibri" panose="020F0502020204030204" pitchFamily="34" charset="0"/>
                <a:cs typeface="Calibri" panose="020F0502020204030204" pitchFamily="34" charset="0"/>
              </a:rPr>
              <a:t>chuyền </a:t>
            </a:r>
            <a:r>
              <a:rPr lang="vi-VN" sz="3300" b="1" dirty="0">
                <a:latin typeface="Calibri" panose="020F0502020204030204" pitchFamily="34" charset="0"/>
                <a:ea typeface="Calibri" panose="020F0502020204030204" pitchFamily="34" charset="0"/>
                <a:cs typeface="Calibri" panose="020F0502020204030204" pitchFamily="34" charset="0"/>
              </a:rPr>
              <a:t>nhanh như tia chớp</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dirty="0">
                <a:latin typeface="Calibri" panose="020F0502020204030204" pitchFamily="34" charset="0"/>
                <a:ea typeface="Calibri" panose="020F0502020204030204" pitchFamily="34" charset="0"/>
                <a:cs typeface="Calibri" panose="020F0502020204030204" pitchFamily="34" charset="0"/>
              </a:rPr>
              <a:t>. Những con chồn sóc với chùm lông đuôi </a:t>
            </a:r>
            <a:r>
              <a:rPr lang="vi-VN" sz="3300" b="1" dirty="0">
                <a:latin typeface="Calibri" panose="020F0502020204030204" pitchFamily="34" charset="0"/>
                <a:ea typeface="Calibri" panose="020F0502020204030204" pitchFamily="34" charset="0"/>
                <a:cs typeface="Calibri" panose="020F0502020204030204" pitchFamily="34" charset="0"/>
              </a:rPr>
              <a:t>to đẹp</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b="1" dirty="0">
                <a:latin typeface="Calibri" panose="020F0502020204030204" pitchFamily="34" charset="0"/>
                <a:ea typeface="Calibri" panose="020F0502020204030204" pitchFamily="34" charset="0"/>
                <a:cs typeface="Calibri" panose="020F0502020204030204" pitchFamily="34" charset="0"/>
              </a:rPr>
              <a:t> vút qua</a:t>
            </a:r>
            <a:r>
              <a:rPr lang="vi-VN" sz="3300" dirty="0">
                <a:latin typeface="Calibri" panose="020F0502020204030204" pitchFamily="34" charset="0"/>
                <a:ea typeface="Calibri" panose="020F0502020204030204" pitchFamily="34" charset="0"/>
                <a:cs typeface="Calibri" panose="020F0502020204030204" pitchFamily="34" charset="0"/>
              </a:rPr>
              <a:t> không kịp đưa mắt nhìn theo.</a:t>
            </a:r>
            <a:r>
              <a:rPr lang="en-US" sz="33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vi-VN" sz="33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782CD7-C65B-41F5-B8F5-3A3F2A8F5237}"/>
              </a:ext>
            </a:extLst>
          </p:cNvPr>
          <p:cNvSpPr/>
          <p:nvPr/>
        </p:nvSpPr>
        <p:spPr>
          <a:xfrm>
            <a:off x="916864" y="2054755"/>
            <a:ext cx="10570286" cy="3584045"/>
          </a:xfrm>
          <a:prstGeom prst="roundRect">
            <a:avLst/>
          </a:prstGeom>
          <a:solidFill>
            <a:srgbClr val="FFFFFF">
              <a:alpha val="89804"/>
            </a:srgbClr>
          </a:solid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dirty="0">
                <a:solidFill>
                  <a:sysClr val="windowText" lastClr="000000"/>
                </a:solidFill>
                <a:latin typeface="Calibri" panose="020F0502020204030204"/>
              </a:rPr>
              <a:t>   </a:t>
            </a:r>
            <a:r>
              <a:rPr lang="vi-VN" sz="2800" dirty="0">
                <a:solidFill>
                  <a:sysClr val="windowText" lastClr="000000"/>
                </a:solidFill>
                <a:latin typeface="Calibri" panose="020F0502020204030204"/>
              </a:rPr>
              <a:t>Loanh quanh trong rừng, chúng tôi đi vào một lối đầy nấm dại, một thành phố nấm lúp xúp dưới bóng cây thưa. Những chiếc nấm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p:txBody>
      </p:sp>
      <p:grpSp>
        <p:nvGrpSpPr>
          <p:cNvPr id="3" name="Group 2">
            <a:extLst>
              <a:ext uri="{FF2B5EF4-FFF2-40B4-BE49-F238E27FC236}">
                <a16:creationId xmlns:a16="http://schemas.microsoft.com/office/drawing/2014/main" id="{24A55806-03C2-FC57-2D5B-A88AA43B92DE}"/>
              </a:ext>
            </a:extLst>
          </p:cNvPr>
          <p:cNvGrpSpPr/>
          <p:nvPr/>
        </p:nvGrpSpPr>
        <p:grpSpPr>
          <a:xfrm>
            <a:off x="30528" y="1312617"/>
            <a:ext cx="2392811" cy="1330326"/>
            <a:chOff x="-605739" y="644431"/>
            <a:chExt cx="2392811" cy="1330326"/>
          </a:xfrm>
        </p:grpSpPr>
        <p:sp>
          <p:nvSpPr>
            <p:cNvPr id="4" name="Rectangle: Rounded Corners 3">
              <a:extLst>
                <a:ext uri="{FF2B5EF4-FFF2-40B4-BE49-F238E27FC236}">
                  <a16:creationId xmlns:a16="http://schemas.microsoft.com/office/drawing/2014/main" id="{ACD7F2B8-4DB7-CC59-0544-60918845EE9B}"/>
                </a:ext>
              </a:extLst>
            </p:cNvPr>
            <p:cNvSpPr/>
            <p:nvPr/>
          </p:nvSpPr>
          <p:spPr>
            <a:xfrm>
              <a:off x="-266651" y="800514"/>
              <a:ext cx="1869984" cy="10610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F38E1A5-6D15-2B91-CAF1-9CB89201DD64}"/>
                </a:ext>
              </a:extLst>
            </p:cNvPr>
            <p:cNvSpPr/>
            <p:nvPr/>
          </p:nvSpPr>
          <p:spPr>
            <a:xfrm>
              <a:off x="-531073" y="907915"/>
              <a:ext cx="2241452" cy="796835"/>
            </a:xfrm>
            <a:prstGeom prst="roundRect">
              <a:avLst>
                <a:gd name="adj" fmla="val 50000"/>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rPr>
                <a:t>Đoạn 1:</a:t>
              </a:r>
              <a:endParaRPr kumimoji="0" lang="en-US" sz="3600" b="1" i="0" u="none" strike="noStrike" kern="1200" cap="none" spc="0" normalizeH="0" baseline="0" noProof="0" dirty="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endParaRPr>
            </a:p>
          </p:txBody>
        </p:sp>
        <p:pic>
          <p:nvPicPr>
            <p:cNvPr id="6" name="Picture 13">
              <a:extLst>
                <a:ext uri="{FF2B5EF4-FFF2-40B4-BE49-F238E27FC236}">
                  <a16:creationId xmlns:a16="http://schemas.microsoft.com/office/drawing/2014/main" id="{F96976AF-C46F-3F46-743B-C323E666F1BD}"/>
                </a:ext>
              </a:extLst>
            </p:cNvPr>
            <p:cNvPicPr>
              <a:picLocks noChangeAspect="1"/>
            </p:cNvPicPr>
            <p:nvPr/>
          </p:nvPicPr>
          <p:blipFill>
            <a:blip r:embed="rId4"/>
            <a:srcRect/>
            <a:stretch>
              <a:fillRect/>
            </a:stretch>
          </p:blipFill>
          <p:spPr>
            <a:xfrm>
              <a:off x="-605739" y="644431"/>
              <a:ext cx="2392811" cy="1330326"/>
            </a:xfrm>
            <a:prstGeom prst="rect">
              <a:avLst/>
            </a:prstGeom>
          </p:spPr>
        </p:pic>
      </p:grpSp>
      <p:pic>
        <p:nvPicPr>
          <p:cNvPr id="7" name="Picture 6">
            <a:extLst>
              <a:ext uri="{FF2B5EF4-FFF2-40B4-BE49-F238E27FC236}">
                <a16:creationId xmlns:a16="http://schemas.microsoft.com/office/drawing/2014/main" id="{13547875-4893-19D7-DA04-04251FCE7F0F}"/>
              </a:ext>
            </a:extLst>
          </p:cNvPr>
          <p:cNvPicPr>
            <a:picLocks noChangeAspect="1"/>
          </p:cNvPicPr>
          <p:nvPr/>
        </p:nvPicPr>
        <p:blipFill>
          <a:blip r:embed="rId5"/>
          <a:stretch>
            <a:fillRect/>
          </a:stretch>
        </p:blipFill>
        <p:spPr>
          <a:xfrm>
            <a:off x="1315639" y="467957"/>
            <a:ext cx="9772735" cy="1274174"/>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2854D2F-C4CF-B231-8B86-A56219C9B2FE}"/>
              </a:ext>
            </a:extLst>
          </p:cNvPr>
          <p:cNvSpPr/>
          <p:nvPr/>
        </p:nvSpPr>
        <p:spPr>
          <a:xfrm>
            <a:off x="843280" y="2275840"/>
            <a:ext cx="10586720" cy="3454399"/>
          </a:xfrm>
          <a:prstGeom prst="roundRect">
            <a:avLst/>
          </a:prstGeom>
          <a:solidFill>
            <a:srgbClr val="FFFFFF">
              <a:alpha val="89804"/>
            </a:srgbClr>
          </a:solid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ysClr val="windowText" lastClr="000000"/>
                </a:solidFill>
                <a:latin typeface="Calibri" panose="020F0502020204030204"/>
              </a:rPr>
              <a:t>    </a:t>
            </a:r>
            <a:r>
              <a:rPr lang="vi-VN" sz="3200" dirty="0">
                <a:solidFill>
                  <a:sysClr val="windowText" lastClr="000000"/>
                </a:solidFill>
                <a:latin typeface="Calibri" panose="020F0502020204030204"/>
              </a:rPr>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p:txBody>
      </p:sp>
      <p:grpSp>
        <p:nvGrpSpPr>
          <p:cNvPr id="9" name="Group 8">
            <a:extLst>
              <a:ext uri="{FF2B5EF4-FFF2-40B4-BE49-F238E27FC236}">
                <a16:creationId xmlns:a16="http://schemas.microsoft.com/office/drawing/2014/main" id="{CD1CE93B-85E2-DD5E-B8E8-4F004D951C2C}"/>
              </a:ext>
            </a:extLst>
          </p:cNvPr>
          <p:cNvGrpSpPr/>
          <p:nvPr/>
        </p:nvGrpSpPr>
        <p:grpSpPr>
          <a:xfrm>
            <a:off x="-91440" y="545464"/>
            <a:ext cx="2395986" cy="1330326"/>
            <a:chOff x="-605739" y="644431"/>
            <a:chExt cx="2395986" cy="1330326"/>
          </a:xfrm>
        </p:grpSpPr>
        <p:sp>
          <p:nvSpPr>
            <p:cNvPr id="10" name="Rectangle: Rounded Corners 9">
              <a:extLst>
                <a:ext uri="{FF2B5EF4-FFF2-40B4-BE49-F238E27FC236}">
                  <a16:creationId xmlns:a16="http://schemas.microsoft.com/office/drawing/2014/main" id="{44E02FBF-4544-D827-1852-3D640FE58745}"/>
                </a:ext>
              </a:extLst>
            </p:cNvPr>
            <p:cNvSpPr/>
            <p:nvPr/>
          </p:nvSpPr>
          <p:spPr>
            <a:xfrm>
              <a:off x="-266651" y="800514"/>
              <a:ext cx="1869984" cy="10610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2666634-BC4C-B61C-E928-226A8794EF24}"/>
                </a:ext>
              </a:extLst>
            </p:cNvPr>
            <p:cNvSpPr/>
            <p:nvPr/>
          </p:nvSpPr>
          <p:spPr>
            <a:xfrm>
              <a:off x="-451205" y="908061"/>
              <a:ext cx="2241452" cy="796835"/>
            </a:xfrm>
            <a:prstGeom prst="roundRect">
              <a:avLst>
                <a:gd name="adj" fmla="val 50000"/>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ea typeface="+mn-ea"/>
                  <a:cs typeface="+mn-cs"/>
                </a:rPr>
                <a:t>Đoạn 2:</a:t>
              </a:r>
              <a:endParaRPr kumimoji="0" lang="en-US" sz="3600" b="1" i="0" u="none" strike="noStrike" kern="1200" cap="none" spc="0" normalizeH="0" baseline="0" noProof="0" dirty="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ea typeface="+mn-ea"/>
                <a:cs typeface="+mn-cs"/>
              </a:endParaRPr>
            </a:p>
          </p:txBody>
        </p:sp>
        <p:pic>
          <p:nvPicPr>
            <p:cNvPr id="12" name="Picture 13">
              <a:extLst>
                <a:ext uri="{FF2B5EF4-FFF2-40B4-BE49-F238E27FC236}">
                  <a16:creationId xmlns:a16="http://schemas.microsoft.com/office/drawing/2014/main" id="{FACE8C5C-D785-C69A-5E4A-1A475EAD3B22}"/>
                </a:ext>
              </a:extLst>
            </p:cNvPr>
            <p:cNvPicPr>
              <a:picLocks noChangeAspect="1"/>
            </p:cNvPicPr>
            <p:nvPr/>
          </p:nvPicPr>
          <p:blipFill>
            <a:blip r:embed="rId4"/>
            <a:srcRect/>
            <a:stretch>
              <a:fillRect/>
            </a:stretch>
          </p:blipFill>
          <p:spPr>
            <a:xfrm>
              <a:off x="-605739" y="644431"/>
              <a:ext cx="2392811" cy="1330326"/>
            </a:xfrm>
            <a:prstGeom prst="rect">
              <a:avLst/>
            </a:prstGeom>
          </p:spPr>
        </p:pic>
      </p:grpSp>
      <p:pic>
        <p:nvPicPr>
          <p:cNvPr id="13" name="Picture 12">
            <a:extLst>
              <a:ext uri="{FF2B5EF4-FFF2-40B4-BE49-F238E27FC236}">
                <a16:creationId xmlns:a16="http://schemas.microsoft.com/office/drawing/2014/main" id="{2593B248-EA43-03C9-CBE2-FB8047051F19}"/>
              </a:ext>
            </a:extLst>
          </p:cNvPr>
          <p:cNvPicPr>
            <a:picLocks noChangeAspect="1"/>
          </p:cNvPicPr>
          <p:nvPr/>
        </p:nvPicPr>
        <p:blipFill>
          <a:blip r:embed="rId5"/>
          <a:stretch>
            <a:fillRect/>
          </a:stretch>
        </p:blipFill>
        <p:spPr>
          <a:xfrm>
            <a:off x="1828800" y="549237"/>
            <a:ext cx="8924294" cy="1163554"/>
          </a:xfrm>
          <a:prstGeom prst="rect">
            <a:avLst/>
          </a:prstGeom>
        </p:spPr>
      </p:pic>
    </p:spTree>
    <p:custDataLst>
      <p:tags r:id="rId1"/>
    </p:custDataLst>
    <p:extLst>
      <p:ext uri="{BB962C8B-B14F-4D97-AF65-F5344CB8AC3E}">
        <p14:creationId xmlns:p14="http://schemas.microsoft.com/office/powerpoint/2010/main" val="425905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1146B1E-FDF4-B0FF-6D4E-8E8FC20512BB}"/>
              </a:ext>
            </a:extLst>
          </p:cNvPr>
          <p:cNvSpPr/>
          <p:nvPr/>
        </p:nvSpPr>
        <p:spPr>
          <a:xfrm>
            <a:off x="619760" y="1611631"/>
            <a:ext cx="11013440" cy="4453890"/>
          </a:xfrm>
          <a:prstGeom prst="roundRect">
            <a:avLst/>
          </a:prstGeom>
          <a:solidFill>
            <a:srgbClr val="FFFFFF">
              <a:alpha val="89804"/>
            </a:srgbClr>
          </a:solid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ysClr val="windowText" lastClr="000000"/>
                </a:solidFill>
                <a:latin typeface="Calibri" panose="020F0502020204030204"/>
              </a:rPr>
              <a:t>   </a:t>
            </a:r>
            <a:r>
              <a:rPr lang="vi-VN" sz="3200" dirty="0">
                <a:solidFill>
                  <a:sysClr val="windowText" lastClr="000000"/>
                </a:solidFill>
                <a:latin typeface="Calibri" panose="020F0502020204030204"/>
              </a:rPr>
              <a:t>Sau một hồi len lách mải miết, rẽ bụi rậm, chúng tôi nhìn thấy một bãi cây thưa thớt. Rừng khộp hiện ra trước mắt chúng tôi, lá úa vàng như cảnh mùa thu. Tôi dụi mắt. Những sắc vàng động đậy. Mấy con mang vàng hệt như màu lá đang ăn cỏ non. Những chiếc chân vàng giẫm lên thảm là vàng và sắc nắng cũng rực vàng trên lưng nó. Chỉ có mấy vạt cỏ xanh biếc là rực lên giữa cái giang sơn vàng rợi.</a:t>
            </a:r>
          </a:p>
          <a:p>
            <a:pPr lvl="0" algn="just">
              <a:defRPr/>
            </a:pPr>
            <a:r>
              <a:rPr lang="vi-VN" sz="3200" dirty="0">
                <a:solidFill>
                  <a:sysClr val="windowText" lastClr="000000"/>
                </a:solidFill>
                <a:latin typeface="Calibri" panose="020F0502020204030204"/>
              </a:rPr>
              <a:t>   Tôi có cảm giác mình lạc vào một thế giới thần bí.</a:t>
            </a:r>
          </a:p>
        </p:txBody>
      </p:sp>
      <p:grpSp>
        <p:nvGrpSpPr>
          <p:cNvPr id="3" name="Group 2">
            <a:extLst>
              <a:ext uri="{FF2B5EF4-FFF2-40B4-BE49-F238E27FC236}">
                <a16:creationId xmlns:a16="http://schemas.microsoft.com/office/drawing/2014/main" id="{2A9D02EE-3821-F575-53EA-FC9687B9CEEE}"/>
              </a:ext>
            </a:extLst>
          </p:cNvPr>
          <p:cNvGrpSpPr/>
          <p:nvPr/>
        </p:nvGrpSpPr>
        <p:grpSpPr>
          <a:xfrm>
            <a:off x="4738304" y="130324"/>
            <a:ext cx="2392811" cy="1330326"/>
            <a:chOff x="-605739" y="644431"/>
            <a:chExt cx="2392811" cy="1330326"/>
          </a:xfrm>
        </p:grpSpPr>
        <p:sp>
          <p:nvSpPr>
            <p:cNvPr id="4" name="Rectangle: Rounded Corners 3">
              <a:extLst>
                <a:ext uri="{FF2B5EF4-FFF2-40B4-BE49-F238E27FC236}">
                  <a16:creationId xmlns:a16="http://schemas.microsoft.com/office/drawing/2014/main" id="{E5E0BE77-7235-CF43-B2A0-3EB83BD62FDA}"/>
                </a:ext>
              </a:extLst>
            </p:cNvPr>
            <p:cNvSpPr/>
            <p:nvPr/>
          </p:nvSpPr>
          <p:spPr>
            <a:xfrm>
              <a:off x="-266651" y="800514"/>
              <a:ext cx="1869984" cy="10610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8475D6C-C731-7305-D0C0-347A4F9D17E7}"/>
                </a:ext>
              </a:extLst>
            </p:cNvPr>
            <p:cNvSpPr/>
            <p:nvPr/>
          </p:nvSpPr>
          <p:spPr>
            <a:xfrm>
              <a:off x="-498415" y="897025"/>
              <a:ext cx="2241452" cy="796835"/>
            </a:xfrm>
            <a:prstGeom prst="roundRect">
              <a:avLst>
                <a:gd name="adj" fmla="val 50000"/>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ea typeface="+mn-ea"/>
                  <a:cs typeface="+mn-cs"/>
                </a:rPr>
                <a:t>Đoạn 3:</a:t>
              </a:r>
              <a:endParaRPr kumimoji="0" lang="en-US" sz="3600" b="1" i="0" u="none" strike="noStrike" kern="1200" cap="none" spc="0" normalizeH="0" baseline="0" noProof="0" dirty="0">
                <a:ln w="9525">
                  <a:solidFill>
                    <a:srgbClr val="FFC000">
                      <a:lumMod val="20000"/>
                      <a:lumOff val="80000"/>
                    </a:srgbClr>
                  </a:solidFill>
                  <a:prstDash val="solid"/>
                </a:ln>
                <a:solidFill>
                  <a:schemeClr val="accent5">
                    <a:lumMod val="50000"/>
                  </a:schemeClr>
                </a:solidFill>
                <a:effectLst>
                  <a:outerShdw blurRad="12700" dist="38100" dir="2700000" algn="tl" rotWithShape="0">
                    <a:schemeClr val="accent5"/>
                  </a:outerShdw>
                </a:effectLst>
                <a:uLnTx/>
                <a:uFillTx/>
                <a:latin typeface="UTM Showcard" panose="02040603050506020204" pitchFamily="18" charset="0"/>
                <a:ea typeface="+mn-ea"/>
                <a:cs typeface="+mn-cs"/>
              </a:endParaRPr>
            </a:p>
          </p:txBody>
        </p:sp>
        <p:pic>
          <p:nvPicPr>
            <p:cNvPr id="6" name="Picture 13">
              <a:extLst>
                <a:ext uri="{FF2B5EF4-FFF2-40B4-BE49-F238E27FC236}">
                  <a16:creationId xmlns:a16="http://schemas.microsoft.com/office/drawing/2014/main" id="{B406A855-12A5-7D65-9451-5DAAC574AFD1}"/>
                </a:ext>
              </a:extLst>
            </p:cNvPr>
            <p:cNvPicPr>
              <a:picLocks noChangeAspect="1"/>
            </p:cNvPicPr>
            <p:nvPr/>
          </p:nvPicPr>
          <p:blipFill>
            <a:blip r:embed="rId4"/>
            <a:srcRect/>
            <a:stretch>
              <a:fillRect/>
            </a:stretch>
          </p:blipFill>
          <p:spPr>
            <a:xfrm>
              <a:off x="-605739" y="644431"/>
              <a:ext cx="2392811" cy="1330326"/>
            </a:xfrm>
            <a:prstGeom prst="rect">
              <a:avLst/>
            </a:prstGeom>
          </p:spPr>
        </p:pic>
      </p:grpSp>
    </p:spTree>
    <p:custDataLst>
      <p:tags r:id="rId1"/>
    </p:custDataLst>
    <p:extLst>
      <p:ext uri="{BB962C8B-B14F-4D97-AF65-F5344CB8AC3E}">
        <p14:creationId xmlns:p14="http://schemas.microsoft.com/office/powerpoint/2010/main" val="584824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1" name="Picture 10">
            <a:extLst>
              <a:ext uri="{FF2B5EF4-FFF2-40B4-BE49-F238E27FC236}">
                <a16:creationId xmlns:a16="http://schemas.microsoft.com/office/drawing/2014/main" id="{E63CCD92-D71E-EE32-3DE8-2754B9E6345C}"/>
              </a:ext>
            </a:extLst>
          </p:cNvPr>
          <p:cNvPicPr>
            <a:picLocks noChangeAspect="1"/>
          </p:cNvPicPr>
          <p:nvPr/>
        </p:nvPicPr>
        <p:blipFill>
          <a:blip r:embed="rId4"/>
          <a:stretch>
            <a:fillRect/>
          </a:stretch>
        </p:blipFill>
        <p:spPr>
          <a:xfrm>
            <a:off x="1943236" y="0"/>
            <a:ext cx="8590008" cy="6773243"/>
          </a:xfrm>
          <a:prstGeom prst="rect">
            <a:avLst/>
          </a:prstGeom>
        </p:spPr>
      </p:pic>
    </p:spTree>
    <p:custDataLst>
      <p:tags r:id="rId1"/>
    </p:custDataLst>
    <p:extLst>
      <p:ext uri="{BB962C8B-B14F-4D97-AF65-F5344CB8AC3E}">
        <p14:creationId xmlns:p14="http://schemas.microsoft.com/office/powerpoint/2010/main" val="19156727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AFD25EA8-187F-8817-4E60-C49A372E9B3E}"/>
              </a:ext>
            </a:extLst>
          </p:cNvPr>
          <p:cNvPicPr>
            <a:picLocks noChangeAspect="1"/>
          </p:cNvPicPr>
          <p:nvPr/>
        </p:nvPicPr>
        <p:blipFill>
          <a:blip r:embed="rId4"/>
          <a:stretch>
            <a:fillRect/>
          </a:stretch>
        </p:blipFill>
        <p:spPr>
          <a:xfrm>
            <a:off x="1387444" y="2021725"/>
            <a:ext cx="9498391" cy="2651990"/>
          </a:xfrm>
          <a:prstGeom prst="rect">
            <a:avLst/>
          </a:prstGeom>
        </p:spPr>
      </p:pic>
    </p:spTree>
    <p:custDataLst>
      <p:tags r:id="rId1"/>
    </p:custDataLst>
    <p:extLst>
      <p:ext uri="{BB962C8B-B14F-4D97-AF65-F5344CB8AC3E}">
        <p14:creationId xmlns:p14="http://schemas.microsoft.com/office/powerpoint/2010/main" val="232532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773DEC-2DBD-9C2D-997B-192C7A3270DC}"/>
              </a:ext>
            </a:extLst>
          </p:cNvPr>
          <p:cNvSpPr/>
          <p:nvPr/>
        </p:nvSpPr>
        <p:spPr>
          <a:xfrm>
            <a:off x="757980" y="480792"/>
            <a:ext cx="10747046" cy="1499004"/>
          </a:xfrm>
          <a:custGeom>
            <a:avLst/>
            <a:gdLst>
              <a:gd name="connsiteX0" fmla="*/ 0 w 10747046"/>
              <a:gd name="connsiteY0" fmla="*/ 749502 h 1499004"/>
              <a:gd name="connsiteX1" fmla="*/ 749502 w 10747046"/>
              <a:gd name="connsiteY1" fmla="*/ 0 h 1499004"/>
              <a:gd name="connsiteX2" fmla="*/ 1142544 w 10747046"/>
              <a:gd name="connsiteY2" fmla="*/ 0 h 1499004"/>
              <a:gd name="connsiteX3" fmla="*/ 1535586 w 10747046"/>
              <a:gd name="connsiteY3" fmla="*/ 0 h 1499004"/>
              <a:gd name="connsiteX4" fmla="*/ 1836147 w 10747046"/>
              <a:gd name="connsiteY4" fmla="*/ 0 h 1499004"/>
              <a:gd name="connsiteX5" fmla="*/ 2136708 w 10747046"/>
              <a:gd name="connsiteY5" fmla="*/ 0 h 1499004"/>
              <a:gd name="connsiteX6" fmla="*/ 2529750 w 10747046"/>
              <a:gd name="connsiteY6" fmla="*/ 0 h 1499004"/>
              <a:gd name="connsiteX7" fmla="*/ 3292714 w 10747046"/>
              <a:gd name="connsiteY7" fmla="*/ 0 h 1499004"/>
              <a:gd name="connsiteX8" fmla="*/ 3778236 w 10747046"/>
              <a:gd name="connsiteY8" fmla="*/ 0 h 1499004"/>
              <a:gd name="connsiteX9" fmla="*/ 4263758 w 10747046"/>
              <a:gd name="connsiteY9" fmla="*/ 0 h 1499004"/>
              <a:gd name="connsiteX10" fmla="*/ 4656800 w 10747046"/>
              <a:gd name="connsiteY10" fmla="*/ 0 h 1499004"/>
              <a:gd name="connsiteX11" fmla="*/ 5234802 w 10747046"/>
              <a:gd name="connsiteY11" fmla="*/ 0 h 1499004"/>
              <a:gd name="connsiteX12" fmla="*/ 5627844 w 10747046"/>
              <a:gd name="connsiteY12" fmla="*/ 0 h 1499004"/>
              <a:gd name="connsiteX13" fmla="*/ 5928406 w 10747046"/>
              <a:gd name="connsiteY13" fmla="*/ 0 h 1499004"/>
              <a:gd name="connsiteX14" fmla="*/ 6598889 w 10747046"/>
              <a:gd name="connsiteY14" fmla="*/ 0 h 1499004"/>
              <a:gd name="connsiteX15" fmla="*/ 7361852 w 10747046"/>
              <a:gd name="connsiteY15" fmla="*/ 0 h 1499004"/>
              <a:gd name="connsiteX16" fmla="*/ 7754894 w 10747046"/>
              <a:gd name="connsiteY16" fmla="*/ 0 h 1499004"/>
              <a:gd name="connsiteX17" fmla="*/ 8055455 w 10747046"/>
              <a:gd name="connsiteY17" fmla="*/ 0 h 1499004"/>
              <a:gd name="connsiteX18" fmla="*/ 8448497 w 10747046"/>
              <a:gd name="connsiteY18" fmla="*/ 0 h 1499004"/>
              <a:gd name="connsiteX19" fmla="*/ 9026500 w 10747046"/>
              <a:gd name="connsiteY19" fmla="*/ 0 h 1499004"/>
              <a:gd name="connsiteX20" fmla="*/ 9997544 w 10747046"/>
              <a:gd name="connsiteY20" fmla="*/ 0 h 1499004"/>
              <a:gd name="connsiteX21" fmla="*/ 10747046 w 10747046"/>
              <a:gd name="connsiteY21" fmla="*/ 749502 h 1499004"/>
              <a:gd name="connsiteX22" fmla="*/ 10747046 w 10747046"/>
              <a:gd name="connsiteY22" fmla="*/ 749502 h 1499004"/>
              <a:gd name="connsiteX23" fmla="*/ 9997544 w 10747046"/>
              <a:gd name="connsiteY23" fmla="*/ 1499004 h 1499004"/>
              <a:gd name="connsiteX24" fmla="*/ 9696983 w 10747046"/>
              <a:gd name="connsiteY24" fmla="*/ 1499004 h 1499004"/>
              <a:gd name="connsiteX25" fmla="*/ 9303941 w 10747046"/>
              <a:gd name="connsiteY25" fmla="*/ 1499004 h 1499004"/>
              <a:gd name="connsiteX26" fmla="*/ 8818419 w 10747046"/>
              <a:gd name="connsiteY26" fmla="*/ 1499004 h 1499004"/>
              <a:gd name="connsiteX27" fmla="*/ 8425377 w 10747046"/>
              <a:gd name="connsiteY27" fmla="*/ 1499004 h 1499004"/>
              <a:gd name="connsiteX28" fmla="*/ 7847374 w 10747046"/>
              <a:gd name="connsiteY28" fmla="*/ 1499004 h 1499004"/>
              <a:gd name="connsiteX29" fmla="*/ 7269372 w 10747046"/>
              <a:gd name="connsiteY29" fmla="*/ 1499004 h 1499004"/>
              <a:gd name="connsiteX30" fmla="*/ 6876330 w 10747046"/>
              <a:gd name="connsiteY30" fmla="*/ 1499004 h 1499004"/>
              <a:gd name="connsiteX31" fmla="*/ 6390808 w 10747046"/>
              <a:gd name="connsiteY31" fmla="*/ 1499004 h 1499004"/>
              <a:gd name="connsiteX32" fmla="*/ 5997766 w 10747046"/>
              <a:gd name="connsiteY32" fmla="*/ 1499004 h 1499004"/>
              <a:gd name="connsiteX33" fmla="*/ 5697204 w 10747046"/>
              <a:gd name="connsiteY33" fmla="*/ 1499004 h 1499004"/>
              <a:gd name="connsiteX34" fmla="*/ 5211682 w 10747046"/>
              <a:gd name="connsiteY34" fmla="*/ 1499004 h 1499004"/>
              <a:gd name="connsiteX35" fmla="*/ 4541199 w 10747046"/>
              <a:gd name="connsiteY35" fmla="*/ 1499004 h 1499004"/>
              <a:gd name="connsiteX36" fmla="*/ 4240638 w 10747046"/>
              <a:gd name="connsiteY36" fmla="*/ 1499004 h 1499004"/>
              <a:gd name="connsiteX37" fmla="*/ 3847596 w 10747046"/>
              <a:gd name="connsiteY37" fmla="*/ 1499004 h 1499004"/>
              <a:gd name="connsiteX38" fmla="*/ 3177113 w 10747046"/>
              <a:gd name="connsiteY38" fmla="*/ 1499004 h 1499004"/>
              <a:gd name="connsiteX39" fmla="*/ 2876552 w 10747046"/>
              <a:gd name="connsiteY39" fmla="*/ 1499004 h 1499004"/>
              <a:gd name="connsiteX40" fmla="*/ 2298549 w 10747046"/>
              <a:gd name="connsiteY40" fmla="*/ 1499004 h 1499004"/>
              <a:gd name="connsiteX41" fmla="*/ 1535586 w 10747046"/>
              <a:gd name="connsiteY41" fmla="*/ 1499004 h 1499004"/>
              <a:gd name="connsiteX42" fmla="*/ 749502 w 10747046"/>
              <a:gd name="connsiteY42" fmla="*/ 1499004 h 1499004"/>
              <a:gd name="connsiteX43" fmla="*/ 0 w 10747046"/>
              <a:gd name="connsiteY43" fmla="*/ 749502 h 149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747046" h="1499004" fill="none" extrusionOk="0">
                <a:moveTo>
                  <a:pt x="0" y="749502"/>
                </a:moveTo>
                <a:cubicBezTo>
                  <a:pt x="-48909" y="332068"/>
                  <a:pt x="399059" y="-82028"/>
                  <a:pt x="749502" y="0"/>
                </a:cubicBezTo>
                <a:cubicBezTo>
                  <a:pt x="874534" y="-12808"/>
                  <a:pt x="993450" y="14118"/>
                  <a:pt x="1142544" y="0"/>
                </a:cubicBezTo>
                <a:cubicBezTo>
                  <a:pt x="1291638" y="-14118"/>
                  <a:pt x="1404364" y="1914"/>
                  <a:pt x="1535586" y="0"/>
                </a:cubicBezTo>
                <a:cubicBezTo>
                  <a:pt x="1666808" y="-1914"/>
                  <a:pt x="1769540" y="6019"/>
                  <a:pt x="1836147" y="0"/>
                </a:cubicBezTo>
                <a:cubicBezTo>
                  <a:pt x="1902754" y="-6019"/>
                  <a:pt x="2069946" y="27308"/>
                  <a:pt x="2136708" y="0"/>
                </a:cubicBezTo>
                <a:cubicBezTo>
                  <a:pt x="2203470" y="-27308"/>
                  <a:pt x="2347977" y="34430"/>
                  <a:pt x="2529750" y="0"/>
                </a:cubicBezTo>
                <a:cubicBezTo>
                  <a:pt x="2711523" y="-34430"/>
                  <a:pt x="3065007" y="72823"/>
                  <a:pt x="3292714" y="0"/>
                </a:cubicBezTo>
                <a:cubicBezTo>
                  <a:pt x="3520421" y="-72823"/>
                  <a:pt x="3538043" y="33206"/>
                  <a:pt x="3778236" y="0"/>
                </a:cubicBezTo>
                <a:cubicBezTo>
                  <a:pt x="4018429" y="-33206"/>
                  <a:pt x="4078318" y="54508"/>
                  <a:pt x="4263758" y="0"/>
                </a:cubicBezTo>
                <a:cubicBezTo>
                  <a:pt x="4449198" y="-54508"/>
                  <a:pt x="4504947" y="36738"/>
                  <a:pt x="4656800" y="0"/>
                </a:cubicBezTo>
                <a:cubicBezTo>
                  <a:pt x="4808653" y="-36738"/>
                  <a:pt x="4959813" y="19447"/>
                  <a:pt x="5234802" y="0"/>
                </a:cubicBezTo>
                <a:cubicBezTo>
                  <a:pt x="5509791" y="-19447"/>
                  <a:pt x="5527365" y="14472"/>
                  <a:pt x="5627844" y="0"/>
                </a:cubicBezTo>
                <a:cubicBezTo>
                  <a:pt x="5728323" y="-14472"/>
                  <a:pt x="5810974" y="3574"/>
                  <a:pt x="5928406" y="0"/>
                </a:cubicBezTo>
                <a:cubicBezTo>
                  <a:pt x="6045838" y="-3574"/>
                  <a:pt x="6290293" y="60611"/>
                  <a:pt x="6598889" y="0"/>
                </a:cubicBezTo>
                <a:cubicBezTo>
                  <a:pt x="6907485" y="-60611"/>
                  <a:pt x="7139555" y="51844"/>
                  <a:pt x="7361852" y="0"/>
                </a:cubicBezTo>
                <a:cubicBezTo>
                  <a:pt x="7584149" y="-51844"/>
                  <a:pt x="7618704" y="39064"/>
                  <a:pt x="7754894" y="0"/>
                </a:cubicBezTo>
                <a:cubicBezTo>
                  <a:pt x="7891084" y="-39064"/>
                  <a:pt x="7991123" y="21455"/>
                  <a:pt x="8055455" y="0"/>
                </a:cubicBezTo>
                <a:cubicBezTo>
                  <a:pt x="8119787" y="-21455"/>
                  <a:pt x="8298901" y="8603"/>
                  <a:pt x="8448497" y="0"/>
                </a:cubicBezTo>
                <a:cubicBezTo>
                  <a:pt x="8598093" y="-8603"/>
                  <a:pt x="8824336" y="56150"/>
                  <a:pt x="9026500" y="0"/>
                </a:cubicBezTo>
                <a:cubicBezTo>
                  <a:pt x="9228664" y="-56150"/>
                  <a:pt x="9531883" y="34564"/>
                  <a:pt x="9997544" y="0"/>
                </a:cubicBezTo>
                <a:cubicBezTo>
                  <a:pt x="10425876" y="224"/>
                  <a:pt x="10767354" y="384939"/>
                  <a:pt x="10747046" y="749502"/>
                </a:cubicBezTo>
                <a:lnTo>
                  <a:pt x="10747046" y="749502"/>
                </a:lnTo>
                <a:cubicBezTo>
                  <a:pt x="10797089" y="1183998"/>
                  <a:pt x="10387912" y="1464376"/>
                  <a:pt x="9997544" y="1499004"/>
                </a:cubicBezTo>
                <a:cubicBezTo>
                  <a:pt x="9900232" y="1522430"/>
                  <a:pt x="9809948" y="1473576"/>
                  <a:pt x="9696983" y="1499004"/>
                </a:cubicBezTo>
                <a:cubicBezTo>
                  <a:pt x="9584018" y="1524432"/>
                  <a:pt x="9489878" y="1488730"/>
                  <a:pt x="9303941" y="1499004"/>
                </a:cubicBezTo>
                <a:cubicBezTo>
                  <a:pt x="9118004" y="1509278"/>
                  <a:pt x="8928529" y="1486051"/>
                  <a:pt x="8818419" y="1499004"/>
                </a:cubicBezTo>
                <a:cubicBezTo>
                  <a:pt x="8708309" y="1511957"/>
                  <a:pt x="8511062" y="1481048"/>
                  <a:pt x="8425377" y="1499004"/>
                </a:cubicBezTo>
                <a:cubicBezTo>
                  <a:pt x="8339692" y="1516960"/>
                  <a:pt x="8084627" y="1468258"/>
                  <a:pt x="7847374" y="1499004"/>
                </a:cubicBezTo>
                <a:cubicBezTo>
                  <a:pt x="7610121" y="1529750"/>
                  <a:pt x="7459065" y="1434009"/>
                  <a:pt x="7269372" y="1499004"/>
                </a:cubicBezTo>
                <a:cubicBezTo>
                  <a:pt x="7079679" y="1563999"/>
                  <a:pt x="6981963" y="1498510"/>
                  <a:pt x="6876330" y="1499004"/>
                </a:cubicBezTo>
                <a:cubicBezTo>
                  <a:pt x="6770697" y="1499498"/>
                  <a:pt x="6499873" y="1456147"/>
                  <a:pt x="6390808" y="1499004"/>
                </a:cubicBezTo>
                <a:cubicBezTo>
                  <a:pt x="6281743" y="1541861"/>
                  <a:pt x="6180253" y="1451967"/>
                  <a:pt x="5997766" y="1499004"/>
                </a:cubicBezTo>
                <a:cubicBezTo>
                  <a:pt x="5815279" y="1546041"/>
                  <a:pt x="5843922" y="1479762"/>
                  <a:pt x="5697204" y="1499004"/>
                </a:cubicBezTo>
                <a:cubicBezTo>
                  <a:pt x="5550486" y="1518246"/>
                  <a:pt x="5311434" y="1458446"/>
                  <a:pt x="5211682" y="1499004"/>
                </a:cubicBezTo>
                <a:cubicBezTo>
                  <a:pt x="5111930" y="1539562"/>
                  <a:pt x="4707037" y="1466528"/>
                  <a:pt x="4541199" y="1499004"/>
                </a:cubicBezTo>
                <a:cubicBezTo>
                  <a:pt x="4375361" y="1531480"/>
                  <a:pt x="4357313" y="1497384"/>
                  <a:pt x="4240638" y="1499004"/>
                </a:cubicBezTo>
                <a:cubicBezTo>
                  <a:pt x="4123963" y="1500624"/>
                  <a:pt x="3970105" y="1498014"/>
                  <a:pt x="3847596" y="1499004"/>
                </a:cubicBezTo>
                <a:cubicBezTo>
                  <a:pt x="3725087" y="1499994"/>
                  <a:pt x="3434621" y="1428698"/>
                  <a:pt x="3177113" y="1499004"/>
                </a:cubicBezTo>
                <a:cubicBezTo>
                  <a:pt x="2919605" y="1569310"/>
                  <a:pt x="2990301" y="1497513"/>
                  <a:pt x="2876552" y="1499004"/>
                </a:cubicBezTo>
                <a:cubicBezTo>
                  <a:pt x="2762803" y="1500495"/>
                  <a:pt x="2479048" y="1482890"/>
                  <a:pt x="2298549" y="1499004"/>
                </a:cubicBezTo>
                <a:cubicBezTo>
                  <a:pt x="2118050" y="1515118"/>
                  <a:pt x="1710498" y="1445598"/>
                  <a:pt x="1535586" y="1499004"/>
                </a:cubicBezTo>
                <a:cubicBezTo>
                  <a:pt x="1360674" y="1552410"/>
                  <a:pt x="912941" y="1421422"/>
                  <a:pt x="749502" y="1499004"/>
                </a:cubicBezTo>
                <a:cubicBezTo>
                  <a:pt x="344181" y="1470645"/>
                  <a:pt x="-76440" y="1153688"/>
                  <a:pt x="0" y="749502"/>
                </a:cubicBezTo>
                <a:close/>
              </a:path>
              <a:path w="10747046" h="1499004" stroke="0" extrusionOk="0">
                <a:moveTo>
                  <a:pt x="0" y="749502"/>
                </a:moveTo>
                <a:cubicBezTo>
                  <a:pt x="46346" y="411851"/>
                  <a:pt x="317564" y="-95924"/>
                  <a:pt x="749502" y="0"/>
                </a:cubicBezTo>
                <a:cubicBezTo>
                  <a:pt x="891660" y="-23025"/>
                  <a:pt x="972887" y="4904"/>
                  <a:pt x="1050063" y="0"/>
                </a:cubicBezTo>
                <a:cubicBezTo>
                  <a:pt x="1127239" y="-4904"/>
                  <a:pt x="1299980" y="15546"/>
                  <a:pt x="1535586" y="0"/>
                </a:cubicBezTo>
                <a:cubicBezTo>
                  <a:pt x="1771192" y="-15546"/>
                  <a:pt x="1717156" y="24351"/>
                  <a:pt x="1836147" y="0"/>
                </a:cubicBezTo>
                <a:cubicBezTo>
                  <a:pt x="1955138" y="-24351"/>
                  <a:pt x="2058430" y="28519"/>
                  <a:pt x="2136708" y="0"/>
                </a:cubicBezTo>
                <a:cubicBezTo>
                  <a:pt x="2214986" y="-28519"/>
                  <a:pt x="2288083" y="19227"/>
                  <a:pt x="2437270" y="0"/>
                </a:cubicBezTo>
                <a:cubicBezTo>
                  <a:pt x="2586457" y="-19227"/>
                  <a:pt x="3016772" y="75917"/>
                  <a:pt x="3200233" y="0"/>
                </a:cubicBezTo>
                <a:cubicBezTo>
                  <a:pt x="3383694" y="-75917"/>
                  <a:pt x="3638967" y="46555"/>
                  <a:pt x="3870716" y="0"/>
                </a:cubicBezTo>
                <a:cubicBezTo>
                  <a:pt x="4102465" y="-46555"/>
                  <a:pt x="4182161" y="32756"/>
                  <a:pt x="4448719" y="0"/>
                </a:cubicBezTo>
                <a:cubicBezTo>
                  <a:pt x="4715277" y="-32756"/>
                  <a:pt x="4822019" y="58633"/>
                  <a:pt x="5119202" y="0"/>
                </a:cubicBezTo>
                <a:cubicBezTo>
                  <a:pt x="5416385" y="-58633"/>
                  <a:pt x="5417480" y="8220"/>
                  <a:pt x="5512244" y="0"/>
                </a:cubicBezTo>
                <a:cubicBezTo>
                  <a:pt x="5607008" y="-8220"/>
                  <a:pt x="5933712" y="45263"/>
                  <a:pt x="6090246" y="0"/>
                </a:cubicBezTo>
                <a:cubicBezTo>
                  <a:pt x="6246780" y="-45263"/>
                  <a:pt x="6640970" y="27486"/>
                  <a:pt x="6853210" y="0"/>
                </a:cubicBezTo>
                <a:cubicBezTo>
                  <a:pt x="7065450" y="-27486"/>
                  <a:pt x="7103916" y="22323"/>
                  <a:pt x="7246252" y="0"/>
                </a:cubicBezTo>
                <a:cubicBezTo>
                  <a:pt x="7388588" y="-22323"/>
                  <a:pt x="7648465" y="1131"/>
                  <a:pt x="8009215" y="0"/>
                </a:cubicBezTo>
                <a:cubicBezTo>
                  <a:pt x="8369965" y="-1131"/>
                  <a:pt x="8475263" y="65927"/>
                  <a:pt x="8772178" y="0"/>
                </a:cubicBezTo>
                <a:cubicBezTo>
                  <a:pt x="9069093" y="-65927"/>
                  <a:pt x="9047573" y="26687"/>
                  <a:pt x="9165220" y="0"/>
                </a:cubicBezTo>
                <a:cubicBezTo>
                  <a:pt x="9282867" y="-26687"/>
                  <a:pt x="9700890" y="8753"/>
                  <a:pt x="9997544" y="0"/>
                </a:cubicBezTo>
                <a:cubicBezTo>
                  <a:pt x="10372825" y="21888"/>
                  <a:pt x="10734574" y="321629"/>
                  <a:pt x="10747046" y="749502"/>
                </a:cubicBezTo>
                <a:lnTo>
                  <a:pt x="10747046" y="749502"/>
                </a:lnTo>
                <a:cubicBezTo>
                  <a:pt x="10742378" y="1153765"/>
                  <a:pt x="10461935" y="1571557"/>
                  <a:pt x="9997544" y="1499004"/>
                </a:cubicBezTo>
                <a:cubicBezTo>
                  <a:pt x="9670237" y="1559585"/>
                  <a:pt x="9570099" y="1460452"/>
                  <a:pt x="9327061" y="1499004"/>
                </a:cubicBezTo>
                <a:cubicBezTo>
                  <a:pt x="9084023" y="1537556"/>
                  <a:pt x="8840606" y="1441162"/>
                  <a:pt x="8564097" y="1499004"/>
                </a:cubicBezTo>
                <a:cubicBezTo>
                  <a:pt x="8287588" y="1556846"/>
                  <a:pt x="8177830" y="1460391"/>
                  <a:pt x="7893614" y="1499004"/>
                </a:cubicBezTo>
                <a:cubicBezTo>
                  <a:pt x="7609398" y="1537617"/>
                  <a:pt x="7569659" y="1488812"/>
                  <a:pt x="7315612" y="1499004"/>
                </a:cubicBezTo>
                <a:cubicBezTo>
                  <a:pt x="7061565" y="1509196"/>
                  <a:pt x="6893373" y="1487905"/>
                  <a:pt x="6645129" y="1499004"/>
                </a:cubicBezTo>
                <a:cubicBezTo>
                  <a:pt x="6396885" y="1510103"/>
                  <a:pt x="6273886" y="1497736"/>
                  <a:pt x="6159607" y="1499004"/>
                </a:cubicBezTo>
                <a:cubicBezTo>
                  <a:pt x="6045328" y="1500272"/>
                  <a:pt x="5936411" y="1488323"/>
                  <a:pt x="5859045" y="1499004"/>
                </a:cubicBezTo>
                <a:cubicBezTo>
                  <a:pt x="5781679" y="1509685"/>
                  <a:pt x="5433565" y="1413073"/>
                  <a:pt x="5096082" y="1499004"/>
                </a:cubicBezTo>
                <a:cubicBezTo>
                  <a:pt x="4758599" y="1584935"/>
                  <a:pt x="4711941" y="1483896"/>
                  <a:pt x="4518079" y="1499004"/>
                </a:cubicBezTo>
                <a:cubicBezTo>
                  <a:pt x="4324217" y="1514112"/>
                  <a:pt x="4019185" y="1452224"/>
                  <a:pt x="3847596" y="1499004"/>
                </a:cubicBezTo>
                <a:cubicBezTo>
                  <a:pt x="3676007" y="1545784"/>
                  <a:pt x="3584798" y="1461788"/>
                  <a:pt x="3454554" y="1499004"/>
                </a:cubicBezTo>
                <a:cubicBezTo>
                  <a:pt x="3324310" y="1536220"/>
                  <a:pt x="3246224" y="1496213"/>
                  <a:pt x="3153993" y="1499004"/>
                </a:cubicBezTo>
                <a:cubicBezTo>
                  <a:pt x="3061762" y="1501795"/>
                  <a:pt x="2985276" y="1479838"/>
                  <a:pt x="2853432" y="1499004"/>
                </a:cubicBezTo>
                <a:cubicBezTo>
                  <a:pt x="2721588" y="1518170"/>
                  <a:pt x="2642437" y="1478063"/>
                  <a:pt x="2552870" y="1499004"/>
                </a:cubicBezTo>
                <a:cubicBezTo>
                  <a:pt x="2463303" y="1519945"/>
                  <a:pt x="2149243" y="1443076"/>
                  <a:pt x="1882387" y="1499004"/>
                </a:cubicBezTo>
                <a:cubicBezTo>
                  <a:pt x="1615531" y="1554932"/>
                  <a:pt x="1665893" y="1491731"/>
                  <a:pt x="1581826" y="1499004"/>
                </a:cubicBezTo>
                <a:cubicBezTo>
                  <a:pt x="1497759" y="1506277"/>
                  <a:pt x="1363269" y="1462970"/>
                  <a:pt x="1281264" y="1499004"/>
                </a:cubicBezTo>
                <a:cubicBezTo>
                  <a:pt x="1199259" y="1535038"/>
                  <a:pt x="979466" y="1492594"/>
                  <a:pt x="749502" y="1499004"/>
                </a:cubicBezTo>
                <a:cubicBezTo>
                  <a:pt x="342565" y="1539953"/>
                  <a:pt x="22091" y="1230640"/>
                  <a:pt x="0" y="749502"/>
                </a:cubicBezTo>
                <a:close/>
              </a:path>
            </a:pathLst>
          </a:custGeom>
          <a:solidFill>
            <a:schemeClr val="accent4">
              <a:lumMod val="20000"/>
              <a:lumOff val="80000"/>
            </a:schemeClr>
          </a:solidFill>
          <a:ln>
            <a:solidFill>
              <a:schemeClr val="accent4">
                <a:lumMod val="50000"/>
              </a:schemeClr>
            </a:solidFill>
            <a:prstDash val="lgDashDot"/>
            <a:extLst>
              <a:ext uri="{C807C97D-BFC1-408E-A445-0C87EB9F89A2}">
                <ask:lineSketchStyleProps xmlns:ask="http://schemas.microsoft.com/office/drawing/2018/sketchyshapes" xmlns="" sd="2194494525">
                  <a:prstGeom prst="roundRect">
                    <a:avLst>
                      <a:gd name="adj" fmla="val 50000"/>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4EBED91A-E3FC-962B-E696-CC3CFDEFABCE}"/>
              </a:ext>
            </a:extLst>
          </p:cNvPr>
          <p:cNvSpPr txBox="1"/>
          <p:nvPr/>
        </p:nvSpPr>
        <p:spPr>
          <a:xfrm>
            <a:off x="1079916" y="507397"/>
            <a:ext cx="10425110" cy="1323439"/>
          </a:xfrm>
          <a:prstGeom prst="rect">
            <a:avLst/>
          </a:prstGeom>
          <a:noFill/>
        </p:spPr>
        <p:txBody>
          <a:bodyPr wrap="square" rtlCol="0">
            <a:spAutoFit/>
          </a:bodyPr>
          <a:lstStyle/>
          <a:p>
            <a:pPr lvl="0" algn="ctr"/>
            <a:r>
              <a:rPr lang="en-US" sz="4000" b="1" dirty="0">
                <a:latin typeface="Calibri" panose="020F0502020204030204" pitchFamily="34" charset="0"/>
                <a:cs typeface="Calibri" panose="020F0502020204030204" pitchFamily="34" charset="0"/>
              </a:rPr>
              <a:t>2. </a:t>
            </a:r>
            <a:r>
              <a:rPr lang="vi-VN" sz="4000" b="1" dirty="0">
                <a:latin typeface="Calibri" panose="020F0502020204030204" pitchFamily="34" charset="0"/>
                <a:cs typeface="Calibri" panose="020F0502020204030204" pitchFamily="34" charset="0"/>
              </a:rPr>
              <a:t>Tìm từ đồng nghĩa với mỗi từ dưới đây. Đặt câu với từ em tìm được mùa thu</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descr="A picture containing clipart, cartoon, graphics, child art&#10;&#10;Description automatically generated">
            <a:extLst>
              <a:ext uri="{FF2B5EF4-FFF2-40B4-BE49-F238E27FC236}">
                <a16:creationId xmlns:a16="http://schemas.microsoft.com/office/drawing/2014/main" id="{155E2C82-CE7C-8DC4-2987-EA294FCEF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6283" y="188726"/>
            <a:ext cx="981381" cy="935262"/>
          </a:xfrm>
          <a:prstGeom prst="rect">
            <a:avLst/>
          </a:prstGeom>
        </p:spPr>
      </p:pic>
      <p:sp>
        <p:nvSpPr>
          <p:cNvPr id="5" name="Rectangle 4">
            <a:extLst>
              <a:ext uri="{FF2B5EF4-FFF2-40B4-BE49-F238E27FC236}">
                <a16:creationId xmlns:a16="http://schemas.microsoft.com/office/drawing/2014/main" id="{F7D17CCD-A587-278F-FC78-08CA72CAF35F}"/>
              </a:ext>
            </a:extLst>
          </p:cNvPr>
          <p:cNvSpPr/>
          <p:nvPr/>
        </p:nvSpPr>
        <p:spPr>
          <a:xfrm>
            <a:off x="1046480" y="2397760"/>
            <a:ext cx="23164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gọn</a:t>
            </a: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ghẽ</a:t>
            </a:r>
            <a:endParaRPr kumimoji="0" lang="en-US" sz="2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A8D23ED8-3CF5-DBCF-0CED-AC561FCCDE04}"/>
              </a:ext>
            </a:extLst>
          </p:cNvPr>
          <p:cNvSpPr/>
          <p:nvPr/>
        </p:nvSpPr>
        <p:spPr>
          <a:xfrm>
            <a:off x="4541520" y="2367280"/>
            <a:ext cx="23164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tí</a:t>
            </a:r>
            <a:r>
              <a:rPr kumimoji="0" lang="en-US" sz="2400" b="0" i="0" u="none" strike="noStrike" kern="0" cap="none" spc="0" normalizeH="0" noProof="0" dirty="0">
                <a:ln>
                  <a:noFill/>
                </a:ln>
                <a:solidFill>
                  <a:srgbClr val="FFFFFF"/>
                </a:solidFill>
                <a:effectLst/>
                <a:uLnTx/>
                <a:uFillTx/>
                <a:latin typeface="Arial"/>
                <a:ea typeface="+mn-ea"/>
                <a:cs typeface="+mn-cs"/>
                <a:sym typeface="Arial"/>
              </a:rPr>
              <a:t> hon</a:t>
            </a:r>
            <a:endParaRPr kumimoji="0" lang="en-US" sz="2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A6F355D2-F442-4DA5-5542-0F60D058FD6D}"/>
              </a:ext>
            </a:extLst>
          </p:cNvPr>
          <p:cNvSpPr/>
          <p:nvPr/>
        </p:nvSpPr>
        <p:spPr>
          <a:xfrm>
            <a:off x="8158480" y="2428240"/>
            <a:ext cx="179832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thưa</a:t>
            </a:r>
            <a:r>
              <a:rPr kumimoji="0" lang="en-US" sz="2400" b="0" i="0" u="none" strike="noStrike" kern="0" cap="none" spc="0" normalizeH="0" noProof="0" dirty="0">
                <a:ln>
                  <a:noFill/>
                </a:ln>
                <a:solidFill>
                  <a:srgbClr val="FFFFFF"/>
                </a:solidFill>
                <a:effectLst/>
                <a:uLnTx/>
                <a:uFillTx/>
                <a:latin typeface="Arial"/>
                <a:ea typeface="+mn-ea"/>
                <a:cs typeface="+mn-cs"/>
                <a:sym typeface="Arial"/>
              </a:rPr>
              <a:t> </a:t>
            </a:r>
            <a:r>
              <a:rPr kumimoji="0" lang="en-US" sz="2400" b="0" i="0" u="none" strike="noStrike" kern="0" cap="none" spc="0" normalizeH="0" noProof="0" dirty="0" err="1">
                <a:ln>
                  <a:noFill/>
                </a:ln>
                <a:solidFill>
                  <a:srgbClr val="FFFFFF"/>
                </a:solidFill>
                <a:effectLst/>
                <a:uLnTx/>
                <a:uFillTx/>
                <a:latin typeface="Arial"/>
                <a:ea typeface="+mn-ea"/>
                <a:cs typeface="+mn-cs"/>
                <a:sym typeface="Arial"/>
              </a:rPr>
              <a:t>thớt</a:t>
            </a:r>
            <a:endParaRPr kumimoji="0" lang="en-US" sz="2400" b="0" i="0" u="none" strike="noStrike" kern="0" cap="none" spc="0" normalizeH="0" baseline="0" noProof="0" dirty="0">
              <a:ln>
                <a:noFill/>
              </a:ln>
              <a:solidFill>
                <a:srgbClr val="FFFFFF"/>
              </a:solidFill>
              <a:effectLst/>
              <a:uLnTx/>
              <a:uFillTx/>
              <a:latin typeface="Arial"/>
              <a:ea typeface="+mn-ea"/>
              <a:cs typeface="+mn-cs"/>
              <a:sym typeface="Arial"/>
            </a:endParaRPr>
          </a:p>
        </p:txBody>
      </p:sp>
      <p:cxnSp>
        <p:nvCxnSpPr>
          <p:cNvPr id="9" name="Straight Connector 8">
            <a:extLst>
              <a:ext uri="{FF2B5EF4-FFF2-40B4-BE49-F238E27FC236}">
                <a16:creationId xmlns:a16="http://schemas.microsoft.com/office/drawing/2014/main" id="{5E9960C2-DDAE-E574-CC72-E68844DBB7A2}"/>
              </a:ext>
            </a:extLst>
          </p:cNvPr>
          <p:cNvCxnSpPr>
            <a:cxnSpLocks/>
            <a:stCxn id="5" idx="2"/>
          </p:cNvCxnSpPr>
          <p:nvPr/>
        </p:nvCxnSpPr>
        <p:spPr>
          <a:xfrm>
            <a:off x="2204720" y="304800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loud 10">
            <a:extLst>
              <a:ext uri="{FF2B5EF4-FFF2-40B4-BE49-F238E27FC236}">
                <a16:creationId xmlns:a16="http://schemas.microsoft.com/office/drawing/2014/main" id="{0FD03CF0-213D-37BF-B14E-72DBF8813271}"/>
              </a:ext>
            </a:extLst>
          </p:cNvPr>
          <p:cNvSpPr/>
          <p:nvPr/>
        </p:nvSpPr>
        <p:spPr>
          <a:xfrm>
            <a:off x="589280" y="3383280"/>
            <a:ext cx="3261360" cy="251968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ghẽ</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gàng</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Ví</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dụ</a:t>
            </a:r>
            <a:r>
              <a:rPr lang="en-US" sz="2000" b="1" dirty="0">
                <a:solidFill>
                  <a:srgbClr val="000000"/>
                </a:solidFill>
                <a:latin typeface="Calibri" panose="020F0502020204030204" pitchFamily="34" charset="0"/>
                <a:cs typeface="Calibri" panose="020F0502020204030204" pitchFamily="34" charset="0"/>
              </a:rPr>
              <a:t>: Em </a:t>
            </a:r>
            <a:r>
              <a:rPr lang="en-US" sz="2000" b="1" dirty="0" err="1">
                <a:solidFill>
                  <a:srgbClr val="000000"/>
                </a:solidFill>
                <a:latin typeface="Calibri" panose="020F0502020204030204" pitchFamily="34" charset="0"/>
                <a:cs typeface="Calibri" panose="020F0502020204030204" pitchFamily="34" charset="0"/>
              </a:rPr>
              <a:t>dọn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nhà</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gàng</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ngăn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nắp</a:t>
            </a:r>
            <a:r>
              <a:rPr lang="en-US" sz="2000" b="1" dirty="0">
                <a:solidFill>
                  <a:srgbClr val="000000"/>
                </a:solidFill>
                <a:latin typeface="Calibri" panose="020F0502020204030204" pitchFamily="34" charset="0"/>
                <a:cs typeface="Calibri" panose="020F0502020204030204" pitchFamily="34" charset="0"/>
              </a:rPr>
              <a:t>)</a:t>
            </a:r>
          </a:p>
        </p:txBody>
      </p:sp>
      <p:cxnSp>
        <p:nvCxnSpPr>
          <p:cNvPr id="12" name="Straight Connector 11">
            <a:extLst>
              <a:ext uri="{FF2B5EF4-FFF2-40B4-BE49-F238E27FC236}">
                <a16:creationId xmlns:a16="http://schemas.microsoft.com/office/drawing/2014/main" id="{8094CB18-E11F-8F88-25F4-597B0B4D654C}"/>
              </a:ext>
            </a:extLst>
          </p:cNvPr>
          <p:cNvCxnSpPr>
            <a:cxnSpLocks/>
          </p:cNvCxnSpPr>
          <p:nvPr/>
        </p:nvCxnSpPr>
        <p:spPr>
          <a:xfrm>
            <a:off x="5882640" y="302768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id="{B4724682-F1BB-F5C2-2F8C-93EEF5B23EB2}"/>
              </a:ext>
            </a:extLst>
          </p:cNvPr>
          <p:cNvSpPr/>
          <p:nvPr/>
        </p:nvSpPr>
        <p:spPr>
          <a:xfrm>
            <a:off x="4043680" y="3444240"/>
            <a:ext cx="3302000" cy="251968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000" b="1" dirty="0">
                <a:solidFill>
                  <a:srgbClr val="000000"/>
                </a:solidFill>
                <a:latin typeface="Calibri" panose="020F0502020204030204" pitchFamily="34" charset="0"/>
                <a:cs typeface="Calibri" panose="020F0502020204030204" pitchFamily="34" charset="0"/>
              </a:rPr>
              <a:t>tí hon, tí xíu, bé xíu,... (Ví dụ: Những chú kiến nhỏ tí xíu cũng hạt vừng trên lưng.)</a:t>
            </a:r>
          </a:p>
        </p:txBody>
      </p:sp>
      <p:cxnSp>
        <p:nvCxnSpPr>
          <p:cNvPr id="14" name="Straight Connector 13">
            <a:extLst>
              <a:ext uri="{FF2B5EF4-FFF2-40B4-BE49-F238E27FC236}">
                <a16:creationId xmlns:a16="http://schemas.microsoft.com/office/drawing/2014/main" id="{B9DFE3BC-A91A-7B58-AA79-B71E8AA9ADC2}"/>
              </a:ext>
            </a:extLst>
          </p:cNvPr>
          <p:cNvCxnSpPr>
            <a:cxnSpLocks/>
          </p:cNvCxnSpPr>
          <p:nvPr/>
        </p:nvCxnSpPr>
        <p:spPr>
          <a:xfrm>
            <a:off x="9103360" y="305816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Cloud 14">
            <a:extLst>
              <a:ext uri="{FF2B5EF4-FFF2-40B4-BE49-F238E27FC236}">
                <a16:creationId xmlns:a16="http://schemas.microsoft.com/office/drawing/2014/main" id="{B251163C-F6F3-46D8-A285-C779B1BA65AA}"/>
              </a:ext>
            </a:extLst>
          </p:cNvPr>
          <p:cNvSpPr/>
          <p:nvPr/>
        </p:nvSpPr>
        <p:spPr>
          <a:xfrm>
            <a:off x="7741920" y="3423920"/>
            <a:ext cx="3342640" cy="243840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000" b="1" dirty="0">
                <a:solidFill>
                  <a:srgbClr val="000000"/>
                </a:solidFill>
                <a:latin typeface="Calibri" panose="020F0502020204030204" pitchFamily="34" charset="0"/>
                <a:cs typeface="Calibri" panose="020F0502020204030204" pitchFamily="34" charset="0"/>
              </a:rPr>
              <a:t>t</a:t>
            </a:r>
            <a:r>
              <a:rPr lang="vi-VN" sz="2000" b="1" dirty="0">
                <a:solidFill>
                  <a:srgbClr val="000000"/>
                </a:solidFill>
                <a:latin typeface="Calibri" panose="020F0502020204030204" pitchFamily="34" charset="0"/>
                <a:cs typeface="Calibri" panose="020F0502020204030204" pitchFamily="34" charset="0"/>
              </a:rPr>
              <a:t>hưa thớt, lưa thưa / lơ thơ (Sau trận lũ, vườn chỉ còn vài gốc cây lưa thưa).</a:t>
            </a:r>
          </a:p>
        </p:txBody>
      </p:sp>
    </p:spTree>
    <p:custDataLst>
      <p:tags r:id="rId1"/>
    </p:custDataLst>
    <p:extLst>
      <p:ext uri="{BB962C8B-B14F-4D97-AF65-F5344CB8AC3E}">
        <p14:creationId xmlns:p14="http://schemas.microsoft.com/office/powerpoint/2010/main" val="36768960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P spid="11"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p:nvPr/>
        </p:nvSpPr>
        <p:spPr>
          <a:xfrm>
            <a:off x="2582057" y="2140803"/>
            <a:ext cx="702788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385623"/>
                </a:solidFill>
                <a:latin typeface="Tahoma"/>
                <a:ea typeface="Tahoma"/>
                <a:cs typeface="Tahoma"/>
                <a:sym typeface="Tahoma"/>
              </a:rPr>
              <a:t>CHÚC CÁC BẠN HỌC TỐT</a:t>
            </a:r>
            <a:endParaRPr sz="6000" b="1" dirty="0">
              <a:solidFill>
                <a:srgbClr val="385623"/>
              </a:solidFill>
              <a:latin typeface="Tahoma"/>
              <a:ea typeface="Tahoma"/>
              <a:cs typeface="Tahoma"/>
              <a:sym typeface="Tahoma"/>
            </a:endParaRPr>
          </a:p>
        </p:txBody>
      </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9226266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15">
            <a:extLst>
              <a:ext uri="{FF2B5EF4-FFF2-40B4-BE49-F238E27FC236}">
                <a16:creationId xmlns:a16="http://schemas.microsoft.com/office/drawing/2014/main" id="{70574651-FDD8-968D-94CC-D3FD654DF42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30395" y="3226748"/>
            <a:ext cx="3397771" cy="3631252"/>
          </a:xfrm>
          <a:prstGeom prst="rect">
            <a:avLst/>
          </a:prstGeom>
        </p:spPr>
      </p:pic>
      <p:sp>
        <p:nvSpPr>
          <p:cNvPr id="2" name="Speech Bubble: Rectangle with Corners Rounded 32">
            <a:extLst>
              <a:ext uri="{FF2B5EF4-FFF2-40B4-BE49-F238E27FC236}">
                <a16:creationId xmlns:a16="http://schemas.microsoft.com/office/drawing/2014/main" id="{3D752952-CE6D-0D0F-289E-80C68BC747F6}"/>
              </a:ext>
            </a:extLst>
          </p:cNvPr>
          <p:cNvSpPr/>
          <p:nvPr/>
        </p:nvSpPr>
        <p:spPr>
          <a:xfrm>
            <a:off x="1117601" y="1524000"/>
            <a:ext cx="7579360" cy="1127761"/>
          </a:xfrm>
          <a:prstGeom prst="wedgeRoundRectCallout">
            <a:avLst>
              <a:gd name="adj1" fmla="val -31557"/>
              <a:gd name="adj2" fmla="val 104842"/>
              <a:gd name="adj3" fmla="val 16667"/>
            </a:avLst>
          </a:prstGeom>
          <a:solidFill>
            <a:srgbClr val="CCFFCC"/>
          </a:solidFill>
          <a:ln w="38100">
            <a:solidFill>
              <a:srgbClr val="002060"/>
            </a:solidFill>
            <a:extLst>
              <a:ext uri="{C807C97D-BFC1-408E-A445-0C87EB9F89A2}">
                <ask:lineSketchStyleProps xmlns:ask="http://schemas.microsoft.com/office/drawing/2018/sketchyshapes" xmlns="" sd="3244475365">
                  <a:custGeom>
                    <a:avLst/>
                    <a:gdLst>
                      <a:gd name="connsiteX0" fmla="*/ 0 w 7579360"/>
                      <a:gd name="connsiteY0" fmla="*/ 187964 h 1127761"/>
                      <a:gd name="connsiteX1" fmla="*/ 187964 w 7579360"/>
                      <a:gd name="connsiteY1" fmla="*/ 0 h 1127761"/>
                      <a:gd name="connsiteX2" fmla="*/ 1263227 w 7579360"/>
                      <a:gd name="connsiteY2" fmla="*/ 0 h 1127761"/>
                      <a:gd name="connsiteX3" fmla="*/ 1263227 w 7579360"/>
                      <a:gd name="connsiteY3" fmla="*/ 0 h 1127761"/>
                      <a:gd name="connsiteX4" fmla="*/ 3158067 w 7579360"/>
                      <a:gd name="connsiteY4" fmla="*/ 0 h 1127761"/>
                      <a:gd name="connsiteX5" fmla="*/ 7391396 w 7579360"/>
                      <a:gd name="connsiteY5" fmla="*/ 0 h 1127761"/>
                      <a:gd name="connsiteX6" fmla="*/ 7579360 w 7579360"/>
                      <a:gd name="connsiteY6" fmla="*/ 187964 h 1127761"/>
                      <a:gd name="connsiteX7" fmla="*/ 7579360 w 7579360"/>
                      <a:gd name="connsiteY7" fmla="*/ 657861 h 1127761"/>
                      <a:gd name="connsiteX8" fmla="*/ 7579360 w 7579360"/>
                      <a:gd name="connsiteY8" fmla="*/ 657861 h 1127761"/>
                      <a:gd name="connsiteX9" fmla="*/ 7579360 w 7579360"/>
                      <a:gd name="connsiteY9" fmla="*/ 939801 h 1127761"/>
                      <a:gd name="connsiteX10" fmla="*/ 7579360 w 7579360"/>
                      <a:gd name="connsiteY10" fmla="*/ 939797 h 1127761"/>
                      <a:gd name="connsiteX11" fmla="*/ 7391396 w 7579360"/>
                      <a:gd name="connsiteY11" fmla="*/ 1127761 h 1127761"/>
                      <a:gd name="connsiteX12" fmla="*/ 3158067 w 7579360"/>
                      <a:gd name="connsiteY12" fmla="*/ 1127761 h 1127761"/>
                      <a:gd name="connsiteX13" fmla="*/ 2210672 w 7579360"/>
                      <a:gd name="connsiteY13" fmla="*/ 1268731 h 1127761"/>
                      <a:gd name="connsiteX14" fmla="*/ 1263227 w 7579360"/>
                      <a:gd name="connsiteY14" fmla="*/ 1127761 h 1127761"/>
                      <a:gd name="connsiteX15" fmla="*/ 187964 w 7579360"/>
                      <a:gd name="connsiteY15" fmla="*/ 1127761 h 1127761"/>
                      <a:gd name="connsiteX16" fmla="*/ 0 w 7579360"/>
                      <a:gd name="connsiteY16" fmla="*/ 939797 h 1127761"/>
                      <a:gd name="connsiteX17" fmla="*/ 0 w 7579360"/>
                      <a:gd name="connsiteY17" fmla="*/ 939801 h 1127761"/>
                      <a:gd name="connsiteX18" fmla="*/ 0 w 7579360"/>
                      <a:gd name="connsiteY18" fmla="*/ 657861 h 1127761"/>
                      <a:gd name="connsiteX19" fmla="*/ 0 w 7579360"/>
                      <a:gd name="connsiteY19" fmla="*/ 657861 h 1127761"/>
                      <a:gd name="connsiteX20" fmla="*/ 0 w 7579360"/>
                      <a:gd name="connsiteY20" fmla="*/ 187964 h 112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79360" h="1127761" fill="none" extrusionOk="0">
                        <a:moveTo>
                          <a:pt x="0" y="187964"/>
                        </a:moveTo>
                        <a:cubicBezTo>
                          <a:pt x="-10507" y="96785"/>
                          <a:pt x="88131" y="-10760"/>
                          <a:pt x="187964" y="0"/>
                        </a:cubicBezTo>
                        <a:cubicBezTo>
                          <a:pt x="634453" y="61432"/>
                          <a:pt x="920524" y="55935"/>
                          <a:pt x="1263227" y="0"/>
                        </a:cubicBezTo>
                        <a:lnTo>
                          <a:pt x="1263227" y="0"/>
                        </a:lnTo>
                        <a:cubicBezTo>
                          <a:pt x="1457680" y="160114"/>
                          <a:pt x="2223568" y="-7570"/>
                          <a:pt x="3158067" y="0"/>
                        </a:cubicBezTo>
                        <a:cubicBezTo>
                          <a:pt x="4819216" y="-165514"/>
                          <a:pt x="5426137" y="-96643"/>
                          <a:pt x="7391396" y="0"/>
                        </a:cubicBezTo>
                        <a:cubicBezTo>
                          <a:pt x="7496463" y="1011"/>
                          <a:pt x="7568102" y="80504"/>
                          <a:pt x="7579360" y="187964"/>
                        </a:cubicBezTo>
                        <a:cubicBezTo>
                          <a:pt x="7610196" y="380058"/>
                          <a:pt x="7550812" y="583183"/>
                          <a:pt x="7579360" y="657861"/>
                        </a:cubicBezTo>
                        <a:lnTo>
                          <a:pt x="7579360" y="657861"/>
                        </a:lnTo>
                        <a:cubicBezTo>
                          <a:pt x="7595629" y="794278"/>
                          <a:pt x="7555899" y="893710"/>
                          <a:pt x="7579360" y="939801"/>
                        </a:cubicBezTo>
                        <a:lnTo>
                          <a:pt x="7579360" y="939797"/>
                        </a:lnTo>
                        <a:cubicBezTo>
                          <a:pt x="7581811" y="1049634"/>
                          <a:pt x="7485919" y="1123051"/>
                          <a:pt x="7391396" y="1127761"/>
                        </a:cubicBezTo>
                        <a:cubicBezTo>
                          <a:pt x="6224829" y="1275707"/>
                          <a:pt x="4938234" y="1040127"/>
                          <a:pt x="3158067" y="1127761"/>
                        </a:cubicBezTo>
                        <a:cubicBezTo>
                          <a:pt x="2958549" y="1123847"/>
                          <a:pt x="2492525" y="1218366"/>
                          <a:pt x="2210672" y="1268731"/>
                        </a:cubicBezTo>
                        <a:cubicBezTo>
                          <a:pt x="1942916" y="1164736"/>
                          <a:pt x="1540086" y="1255829"/>
                          <a:pt x="1263227" y="1127761"/>
                        </a:cubicBezTo>
                        <a:cubicBezTo>
                          <a:pt x="1060369" y="1104066"/>
                          <a:pt x="504831" y="1214556"/>
                          <a:pt x="187964" y="1127761"/>
                        </a:cubicBezTo>
                        <a:cubicBezTo>
                          <a:pt x="80573" y="1123538"/>
                          <a:pt x="14260" y="1052222"/>
                          <a:pt x="0" y="939797"/>
                        </a:cubicBezTo>
                        <a:lnTo>
                          <a:pt x="0" y="939801"/>
                        </a:lnTo>
                        <a:cubicBezTo>
                          <a:pt x="3066" y="872263"/>
                          <a:pt x="-1823" y="785235"/>
                          <a:pt x="0" y="657861"/>
                        </a:cubicBezTo>
                        <a:lnTo>
                          <a:pt x="0" y="657861"/>
                        </a:lnTo>
                        <a:cubicBezTo>
                          <a:pt x="-36756" y="492557"/>
                          <a:pt x="-13850" y="308430"/>
                          <a:pt x="0" y="187964"/>
                        </a:cubicBezTo>
                        <a:close/>
                      </a:path>
                      <a:path w="7579360" h="1127761" stroke="0" extrusionOk="0">
                        <a:moveTo>
                          <a:pt x="0" y="187964"/>
                        </a:moveTo>
                        <a:cubicBezTo>
                          <a:pt x="458" y="82663"/>
                          <a:pt x="75306" y="9124"/>
                          <a:pt x="187964" y="0"/>
                        </a:cubicBezTo>
                        <a:cubicBezTo>
                          <a:pt x="554519" y="-87470"/>
                          <a:pt x="780046" y="-38691"/>
                          <a:pt x="1263227" y="0"/>
                        </a:cubicBezTo>
                        <a:lnTo>
                          <a:pt x="1263227" y="0"/>
                        </a:lnTo>
                        <a:cubicBezTo>
                          <a:pt x="1989123" y="136756"/>
                          <a:pt x="2228640" y="-46743"/>
                          <a:pt x="3158067" y="0"/>
                        </a:cubicBezTo>
                        <a:cubicBezTo>
                          <a:pt x="4378653" y="-137111"/>
                          <a:pt x="5407245" y="4097"/>
                          <a:pt x="7391396" y="0"/>
                        </a:cubicBezTo>
                        <a:cubicBezTo>
                          <a:pt x="7515272" y="-2395"/>
                          <a:pt x="7575551" y="78706"/>
                          <a:pt x="7579360" y="187964"/>
                        </a:cubicBezTo>
                        <a:cubicBezTo>
                          <a:pt x="7556418" y="274754"/>
                          <a:pt x="7565268" y="476474"/>
                          <a:pt x="7579360" y="657861"/>
                        </a:cubicBezTo>
                        <a:lnTo>
                          <a:pt x="7579360" y="657861"/>
                        </a:lnTo>
                        <a:cubicBezTo>
                          <a:pt x="7559574" y="696035"/>
                          <a:pt x="7554749" y="899488"/>
                          <a:pt x="7579360" y="939801"/>
                        </a:cubicBezTo>
                        <a:lnTo>
                          <a:pt x="7579360" y="939797"/>
                        </a:lnTo>
                        <a:cubicBezTo>
                          <a:pt x="7584304" y="1029538"/>
                          <a:pt x="7492998" y="1125193"/>
                          <a:pt x="7391396" y="1127761"/>
                        </a:cubicBezTo>
                        <a:cubicBezTo>
                          <a:pt x="6543849" y="1062201"/>
                          <a:pt x="4693164" y="1130821"/>
                          <a:pt x="3158067" y="1127761"/>
                        </a:cubicBezTo>
                        <a:cubicBezTo>
                          <a:pt x="3014547" y="1173118"/>
                          <a:pt x="2406493" y="1325773"/>
                          <a:pt x="2210672" y="1268731"/>
                        </a:cubicBezTo>
                        <a:cubicBezTo>
                          <a:pt x="1771459" y="1218854"/>
                          <a:pt x="1412479" y="1219463"/>
                          <a:pt x="1263227" y="1127761"/>
                        </a:cubicBezTo>
                        <a:cubicBezTo>
                          <a:pt x="891710" y="1195709"/>
                          <a:pt x="364338" y="1217709"/>
                          <a:pt x="187964" y="1127761"/>
                        </a:cubicBezTo>
                        <a:cubicBezTo>
                          <a:pt x="79502" y="1112939"/>
                          <a:pt x="2890" y="1048211"/>
                          <a:pt x="0" y="939797"/>
                        </a:cubicBezTo>
                        <a:lnTo>
                          <a:pt x="0" y="939801"/>
                        </a:lnTo>
                        <a:cubicBezTo>
                          <a:pt x="4722" y="897162"/>
                          <a:pt x="-3046" y="784049"/>
                          <a:pt x="0" y="657861"/>
                        </a:cubicBezTo>
                        <a:lnTo>
                          <a:pt x="0" y="657861"/>
                        </a:lnTo>
                        <a:cubicBezTo>
                          <a:pt x="-33934" y="587540"/>
                          <a:pt x="26441" y="325604"/>
                          <a:pt x="0" y="187964"/>
                        </a:cubicBezTo>
                        <a:close/>
                      </a:path>
                    </a:pathLst>
                  </a:custGeom>
                  <ask:type>
                    <ask:lineSketchNone/>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Theo em chúng ta cần làm gì để bảo vệ môi trường sống của chúng ta?</a:t>
            </a:r>
            <a:endParaRPr lang="vi-VN" sz="3200" dirty="0">
              <a:solidFill>
                <a:srgbClr val="0070C0"/>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47A01BF7-4597-CC1D-FE91-664C24A6245B}"/>
              </a:ext>
            </a:extLst>
          </p:cNvPr>
          <p:cNvSpPr/>
          <p:nvPr/>
        </p:nvSpPr>
        <p:spPr>
          <a:xfrm>
            <a:off x="4419600" y="3423920"/>
            <a:ext cx="6248400" cy="202184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i="1" kern="0" dirty="0" err="1">
                <a:solidFill>
                  <a:srgbClr val="002060"/>
                </a:solidFill>
                <a:effectLst/>
                <a:latin typeface="Cambria" panose="02040503050406030204" pitchFamily="18" charset="0"/>
                <a:ea typeface="Cambria" panose="02040503050406030204" pitchFamily="18" charset="0"/>
              </a:rPr>
              <a:t>Chúng</a:t>
            </a:r>
            <a:r>
              <a:rPr lang="en-US" sz="2800" i="1" kern="0" dirty="0">
                <a:solidFill>
                  <a:srgbClr val="002060"/>
                </a:solidFill>
                <a:effectLst/>
                <a:latin typeface="Cambria" panose="02040503050406030204" pitchFamily="18" charset="0"/>
                <a:ea typeface="Cambria" panose="02040503050406030204" pitchFamily="18" charset="0"/>
              </a:rPr>
              <a:t> ta </a:t>
            </a:r>
            <a:r>
              <a:rPr lang="en-US" sz="2800" i="1" kern="0" dirty="0" err="1">
                <a:solidFill>
                  <a:srgbClr val="002060"/>
                </a:solidFill>
                <a:effectLst/>
                <a:latin typeface="Cambria" panose="02040503050406030204" pitchFamily="18" charset="0"/>
                <a:ea typeface="Cambria" panose="02040503050406030204" pitchFamily="18" charset="0"/>
              </a:rPr>
              <a:t>cần</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phải</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tích</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cực</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trồng</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cây</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không</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vứt</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rác</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bừa</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bãi</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lên</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án</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các</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hành</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động</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chặt</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phá</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rừng</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hủy</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hoại</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môi</a:t>
            </a:r>
            <a:r>
              <a:rPr lang="en-US" sz="2800" i="1" kern="0" dirty="0">
                <a:solidFill>
                  <a:srgbClr val="002060"/>
                </a:solidFill>
                <a:effectLst/>
                <a:latin typeface="Cambria" panose="02040503050406030204" pitchFamily="18" charset="0"/>
                <a:ea typeface="Cambria" panose="02040503050406030204" pitchFamily="18" charset="0"/>
              </a:rPr>
              <a:t> </a:t>
            </a:r>
            <a:r>
              <a:rPr lang="en-US" sz="2800" i="1" kern="0" dirty="0" err="1">
                <a:solidFill>
                  <a:srgbClr val="002060"/>
                </a:solidFill>
                <a:effectLst/>
                <a:latin typeface="Cambria" panose="02040503050406030204" pitchFamily="18" charset="0"/>
                <a:ea typeface="Cambria" panose="02040503050406030204" pitchFamily="18" charset="0"/>
              </a:rPr>
              <a:t>trường</a:t>
            </a:r>
            <a:r>
              <a:rPr lang="en-US" sz="2800" i="1" kern="0" dirty="0">
                <a:solidFill>
                  <a:srgbClr val="002060"/>
                </a:solidFill>
                <a:effectLst/>
                <a:latin typeface="Cambria" panose="02040503050406030204" pitchFamily="18" charset="0"/>
                <a:ea typeface="Cambria" panose="02040503050406030204" pitchFamily="18" charset="0"/>
              </a:rPr>
              <a:t>...</a:t>
            </a:r>
            <a:endParaRPr lang="en-US" sz="20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2907528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 name="Speech Bubble: Rectangle with Corners Rounded 32">
            <a:extLst>
              <a:ext uri="{FF2B5EF4-FFF2-40B4-BE49-F238E27FC236}">
                <a16:creationId xmlns:a16="http://schemas.microsoft.com/office/drawing/2014/main" id="{544282DF-F5F4-49EA-1F16-79D296744AAB}"/>
              </a:ext>
            </a:extLst>
          </p:cNvPr>
          <p:cNvSpPr/>
          <p:nvPr/>
        </p:nvSpPr>
        <p:spPr>
          <a:xfrm>
            <a:off x="883920" y="233680"/>
            <a:ext cx="10129519" cy="1127761"/>
          </a:xfrm>
          <a:custGeom>
            <a:avLst/>
            <a:gdLst>
              <a:gd name="connsiteX0" fmla="*/ 0 w 6996142"/>
              <a:gd name="connsiteY0" fmla="*/ 299230 h 1795347"/>
              <a:gd name="connsiteX1" fmla="*/ 299230 w 6996142"/>
              <a:gd name="connsiteY1" fmla="*/ 0 h 1795347"/>
              <a:gd name="connsiteX2" fmla="*/ 1166024 w 6996142"/>
              <a:gd name="connsiteY2" fmla="*/ 0 h 1795347"/>
              <a:gd name="connsiteX3" fmla="*/ 1166024 w 6996142"/>
              <a:gd name="connsiteY3" fmla="*/ 0 h 1795347"/>
              <a:gd name="connsiteX4" fmla="*/ 2915059 w 6996142"/>
              <a:gd name="connsiteY4" fmla="*/ 0 h 1795347"/>
              <a:gd name="connsiteX5" fmla="*/ 6696912 w 6996142"/>
              <a:gd name="connsiteY5" fmla="*/ 0 h 1795347"/>
              <a:gd name="connsiteX6" fmla="*/ 6996142 w 6996142"/>
              <a:gd name="connsiteY6" fmla="*/ 299230 h 1795347"/>
              <a:gd name="connsiteX7" fmla="*/ 6996142 w 6996142"/>
              <a:gd name="connsiteY7" fmla="*/ 1047286 h 1795347"/>
              <a:gd name="connsiteX8" fmla="*/ 6996142 w 6996142"/>
              <a:gd name="connsiteY8" fmla="*/ 1047286 h 1795347"/>
              <a:gd name="connsiteX9" fmla="*/ 6996142 w 6996142"/>
              <a:gd name="connsiteY9" fmla="*/ 1496123 h 1795347"/>
              <a:gd name="connsiteX10" fmla="*/ 6996142 w 6996142"/>
              <a:gd name="connsiteY10" fmla="*/ 1496117 h 1795347"/>
              <a:gd name="connsiteX11" fmla="*/ 6696912 w 6996142"/>
              <a:gd name="connsiteY11" fmla="*/ 1795347 h 1795347"/>
              <a:gd name="connsiteX12" fmla="*/ 2915059 w 6996142"/>
              <a:gd name="connsiteY12" fmla="*/ 1795347 h 1795347"/>
              <a:gd name="connsiteX13" fmla="*/ 3023663 w 6996142"/>
              <a:gd name="connsiteY13" fmla="*/ 2568352 h 1795347"/>
              <a:gd name="connsiteX14" fmla="*/ 1166024 w 6996142"/>
              <a:gd name="connsiteY14" fmla="*/ 1795347 h 1795347"/>
              <a:gd name="connsiteX15" fmla="*/ 299230 w 6996142"/>
              <a:gd name="connsiteY15" fmla="*/ 1795347 h 1795347"/>
              <a:gd name="connsiteX16" fmla="*/ 0 w 6996142"/>
              <a:gd name="connsiteY16" fmla="*/ 1496117 h 1795347"/>
              <a:gd name="connsiteX17" fmla="*/ 0 w 6996142"/>
              <a:gd name="connsiteY17" fmla="*/ 1496123 h 1795347"/>
              <a:gd name="connsiteX18" fmla="*/ 0 w 6996142"/>
              <a:gd name="connsiteY18" fmla="*/ 1047286 h 1795347"/>
              <a:gd name="connsiteX19" fmla="*/ 0 w 6996142"/>
              <a:gd name="connsiteY19" fmla="*/ 1047286 h 1795347"/>
              <a:gd name="connsiteX20" fmla="*/ 0 w 6996142"/>
              <a:gd name="connsiteY20" fmla="*/ 299230 h 179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1795347" fill="none" extrusionOk="0">
                <a:moveTo>
                  <a:pt x="0" y="299230"/>
                </a:moveTo>
                <a:cubicBezTo>
                  <a:pt x="-13632" y="150358"/>
                  <a:pt x="139874" y="-15973"/>
                  <a:pt x="299230" y="0"/>
                </a:cubicBezTo>
                <a:cubicBezTo>
                  <a:pt x="624555" y="74080"/>
                  <a:pt x="1057159" y="-22603"/>
                  <a:pt x="1166024" y="0"/>
                </a:cubicBezTo>
                <a:lnTo>
                  <a:pt x="1166024" y="0"/>
                </a:lnTo>
                <a:cubicBezTo>
                  <a:pt x="1677042" y="-5463"/>
                  <a:pt x="2139617" y="-122069"/>
                  <a:pt x="2915059" y="0"/>
                </a:cubicBezTo>
                <a:cubicBezTo>
                  <a:pt x="3868893" y="-165514"/>
                  <a:pt x="4938345" y="-96643"/>
                  <a:pt x="6696912" y="0"/>
                </a:cubicBezTo>
                <a:cubicBezTo>
                  <a:pt x="6874744" y="10115"/>
                  <a:pt x="6990249" y="132059"/>
                  <a:pt x="6996142" y="299230"/>
                </a:cubicBezTo>
                <a:cubicBezTo>
                  <a:pt x="6982797" y="554544"/>
                  <a:pt x="6952788" y="698296"/>
                  <a:pt x="6996142" y="1047286"/>
                </a:cubicBezTo>
                <a:lnTo>
                  <a:pt x="6996142" y="1047286"/>
                </a:lnTo>
                <a:cubicBezTo>
                  <a:pt x="6957997" y="1229532"/>
                  <a:pt x="7011854" y="1415837"/>
                  <a:pt x="6996142" y="1496123"/>
                </a:cubicBezTo>
                <a:lnTo>
                  <a:pt x="6996142" y="1496117"/>
                </a:lnTo>
                <a:cubicBezTo>
                  <a:pt x="6998527" y="1667240"/>
                  <a:pt x="6845654" y="1786970"/>
                  <a:pt x="6696912" y="1795347"/>
                </a:cubicBezTo>
                <a:cubicBezTo>
                  <a:pt x="5404425" y="1943293"/>
                  <a:pt x="3942001" y="1707713"/>
                  <a:pt x="2915059" y="1795347"/>
                </a:cubicBezTo>
                <a:cubicBezTo>
                  <a:pt x="2916103" y="1953900"/>
                  <a:pt x="2949227" y="2252917"/>
                  <a:pt x="3023663" y="2568352"/>
                </a:cubicBezTo>
                <a:cubicBezTo>
                  <a:pt x="2302336" y="2231496"/>
                  <a:pt x="1446004" y="1944758"/>
                  <a:pt x="1166024" y="1795347"/>
                </a:cubicBezTo>
                <a:cubicBezTo>
                  <a:pt x="780538" y="1861845"/>
                  <a:pt x="556603" y="1817446"/>
                  <a:pt x="299230" y="1795347"/>
                </a:cubicBezTo>
                <a:cubicBezTo>
                  <a:pt x="113073" y="1770702"/>
                  <a:pt x="24768" y="1676341"/>
                  <a:pt x="0" y="1496117"/>
                </a:cubicBezTo>
                <a:lnTo>
                  <a:pt x="0" y="1496123"/>
                </a:lnTo>
                <a:cubicBezTo>
                  <a:pt x="34296" y="1389871"/>
                  <a:pt x="-22454" y="1238679"/>
                  <a:pt x="0" y="1047286"/>
                </a:cubicBezTo>
                <a:lnTo>
                  <a:pt x="0" y="1047286"/>
                </a:lnTo>
                <a:cubicBezTo>
                  <a:pt x="-11646" y="900784"/>
                  <a:pt x="-9391" y="661781"/>
                  <a:pt x="0" y="299230"/>
                </a:cubicBezTo>
                <a:close/>
              </a:path>
              <a:path w="6996142" h="1795347" stroke="0" extrusionOk="0">
                <a:moveTo>
                  <a:pt x="0" y="299230"/>
                </a:moveTo>
                <a:cubicBezTo>
                  <a:pt x="4014" y="120906"/>
                  <a:pt x="131403" y="2647"/>
                  <a:pt x="299230" y="0"/>
                </a:cubicBezTo>
                <a:cubicBezTo>
                  <a:pt x="644278" y="39730"/>
                  <a:pt x="983479" y="-66907"/>
                  <a:pt x="1166024" y="0"/>
                </a:cubicBezTo>
                <a:lnTo>
                  <a:pt x="1166024" y="0"/>
                </a:lnTo>
                <a:cubicBezTo>
                  <a:pt x="1797741" y="-37898"/>
                  <a:pt x="2625956" y="138927"/>
                  <a:pt x="2915059" y="0"/>
                </a:cubicBezTo>
                <a:cubicBezTo>
                  <a:pt x="3822159" y="-137111"/>
                  <a:pt x="6048904" y="4097"/>
                  <a:pt x="6696912" y="0"/>
                </a:cubicBezTo>
                <a:cubicBezTo>
                  <a:pt x="6894042" y="-3804"/>
                  <a:pt x="6981456" y="112963"/>
                  <a:pt x="6996142" y="299230"/>
                </a:cubicBezTo>
                <a:cubicBezTo>
                  <a:pt x="6932880" y="498762"/>
                  <a:pt x="6944564" y="830171"/>
                  <a:pt x="6996142" y="1047286"/>
                </a:cubicBezTo>
                <a:lnTo>
                  <a:pt x="6996142" y="1047286"/>
                </a:lnTo>
                <a:cubicBezTo>
                  <a:pt x="7029235" y="1233716"/>
                  <a:pt x="6966393" y="1408649"/>
                  <a:pt x="6996142" y="1496123"/>
                </a:cubicBezTo>
                <a:lnTo>
                  <a:pt x="6996142" y="1496117"/>
                </a:lnTo>
                <a:cubicBezTo>
                  <a:pt x="7006383" y="1632231"/>
                  <a:pt x="6840985" y="1770700"/>
                  <a:pt x="6696912" y="1795347"/>
                </a:cubicBezTo>
                <a:cubicBezTo>
                  <a:pt x="4898036" y="1729787"/>
                  <a:pt x="4217958" y="1798407"/>
                  <a:pt x="2915059" y="1795347"/>
                </a:cubicBezTo>
                <a:cubicBezTo>
                  <a:pt x="2918823" y="2114979"/>
                  <a:pt x="3056694" y="2456696"/>
                  <a:pt x="3023663" y="2568352"/>
                </a:cubicBezTo>
                <a:cubicBezTo>
                  <a:pt x="2551956" y="2311974"/>
                  <a:pt x="1956164" y="2209661"/>
                  <a:pt x="1166024" y="1795347"/>
                </a:cubicBezTo>
                <a:cubicBezTo>
                  <a:pt x="787246" y="1805401"/>
                  <a:pt x="695811" y="1755075"/>
                  <a:pt x="299230" y="1795347"/>
                </a:cubicBezTo>
                <a:cubicBezTo>
                  <a:pt x="127838" y="1775808"/>
                  <a:pt x="15419" y="1685943"/>
                  <a:pt x="0" y="1496117"/>
                </a:cubicBezTo>
                <a:lnTo>
                  <a:pt x="0" y="1496123"/>
                </a:lnTo>
                <a:cubicBezTo>
                  <a:pt x="22686" y="1274124"/>
                  <a:pt x="17834" y="1172027"/>
                  <a:pt x="0" y="1047286"/>
                </a:cubicBezTo>
                <a:lnTo>
                  <a:pt x="0" y="1047286"/>
                </a:lnTo>
                <a:cubicBezTo>
                  <a:pt x="-59008" y="924854"/>
                  <a:pt x="-43621" y="524165"/>
                  <a:pt x="0" y="299230"/>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custGeom>
                    <a:avLst/>
                    <a:gdLst>
                      <a:gd name="connsiteX0" fmla="*/ 0 w 10129519"/>
                      <a:gd name="connsiteY0" fmla="*/ 187963 h 1127761"/>
                      <a:gd name="connsiteX1" fmla="*/ 433246 w 10129519"/>
                      <a:gd name="connsiteY1" fmla="*/ 0 h 1127761"/>
                      <a:gd name="connsiteX2" fmla="*/ 1688253 w 10129519"/>
                      <a:gd name="connsiteY2" fmla="*/ 0 h 1127761"/>
                      <a:gd name="connsiteX3" fmla="*/ 1688253 w 10129519"/>
                      <a:gd name="connsiteY3" fmla="*/ 0 h 1127761"/>
                      <a:gd name="connsiteX4" fmla="*/ 4220632 w 10129519"/>
                      <a:gd name="connsiteY4" fmla="*/ 0 h 1127761"/>
                      <a:gd name="connsiteX5" fmla="*/ 9696272 w 10129519"/>
                      <a:gd name="connsiteY5" fmla="*/ 0 h 1127761"/>
                      <a:gd name="connsiteX6" fmla="*/ 10129519 w 10129519"/>
                      <a:gd name="connsiteY6" fmla="*/ 187963 h 1127761"/>
                      <a:gd name="connsiteX7" fmla="*/ 10129519 w 10129519"/>
                      <a:gd name="connsiteY7" fmla="*/ 657860 h 1127761"/>
                      <a:gd name="connsiteX8" fmla="*/ 10129519 w 10129519"/>
                      <a:gd name="connsiteY8" fmla="*/ 657860 h 1127761"/>
                      <a:gd name="connsiteX9" fmla="*/ 10129519 w 10129519"/>
                      <a:gd name="connsiteY9" fmla="*/ 939801 h 1127761"/>
                      <a:gd name="connsiteX10" fmla="*/ 10129519 w 10129519"/>
                      <a:gd name="connsiteY10" fmla="*/ 939797 h 1127761"/>
                      <a:gd name="connsiteX11" fmla="*/ 9696272 w 10129519"/>
                      <a:gd name="connsiteY11" fmla="*/ 1127761 h 1127761"/>
                      <a:gd name="connsiteX12" fmla="*/ 4220632 w 10129519"/>
                      <a:gd name="connsiteY12" fmla="*/ 1127761 h 1127761"/>
                      <a:gd name="connsiteX13" fmla="*/ 4377877 w 10129519"/>
                      <a:gd name="connsiteY13" fmla="*/ 1613330 h 1127761"/>
                      <a:gd name="connsiteX14" fmla="*/ 1688253 w 10129519"/>
                      <a:gd name="connsiteY14" fmla="*/ 1127761 h 1127761"/>
                      <a:gd name="connsiteX15" fmla="*/ 433246 w 10129519"/>
                      <a:gd name="connsiteY15" fmla="*/ 1127761 h 1127761"/>
                      <a:gd name="connsiteX16" fmla="*/ 0 w 10129519"/>
                      <a:gd name="connsiteY16" fmla="*/ 939797 h 1127761"/>
                      <a:gd name="connsiteX17" fmla="*/ 0 w 10129519"/>
                      <a:gd name="connsiteY17" fmla="*/ 939801 h 1127761"/>
                      <a:gd name="connsiteX18" fmla="*/ 0 w 10129519"/>
                      <a:gd name="connsiteY18" fmla="*/ 657860 h 1127761"/>
                      <a:gd name="connsiteX19" fmla="*/ 0 w 10129519"/>
                      <a:gd name="connsiteY19" fmla="*/ 657860 h 1127761"/>
                      <a:gd name="connsiteX20" fmla="*/ 0 w 10129519"/>
                      <a:gd name="connsiteY20" fmla="*/ 187963 h 1127761"/>
                      <a:gd name="connsiteX0" fmla="*/ 0 w 10129519"/>
                      <a:gd name="connsiteY0" fmla="*/ 187963 h 1127761"/>
                      <a:gd name="connsiteX1" fmla="*/ 433246 w 10129519"/>
                      <a:gd name="connsiteY1" fmla="*/ 0 h 1127761"/>
                      <a:gd name="connsiteX2" fmla="*/ 1688253 w 10129519"/>
                      <a:gd name="connsiteY2" fmla="*/ 0 h 1127761"/>
                      <a:gd name="connsiteX3" fmla="*/ 1688253 w 10129519"/>
                      <a:gd name="connsiteY3" fmla="*/ 0 h 1127761"/>
                      <a:gd name="connsiteX4" fmla="*/ 4220632 w 10129519"/>
                      <a:gd name="connsiteY4" fmla="*/ 0 h 1127761"/>
                      <a:gd name="connsiteX5" fmla="*/ 9696272 w 10129519"/>
                      <a:gd name="connsiteY5" fmla="*/ 0 h 1127761"/>
                      <a:gd name="connsiteX6" fmla="*/ 10129519 w 10129519"/>
                      <a:gd name="connsiteY6" fmla="*/ 187963 h 1127761"/>
                      <a:gd name="connsiteX7" fmla="*/ 10129519 w 10129519"/>
                      <a:gd name="connsiteY7" fmla="*/ 657860 h 1127761"/>
                      <a:gd name="connsiteX8" fmla="*/ 10129519 w 10129519"/>
                      <a:gd name="connsiteY8" fmla="*/ 657860 h 1127761"/>
                      <a:gd name="connsiteX9" fmla="*/ 10129519 w 10129519"/>
                      <a:gd name="connsiteY9" fmla="*/ 939801 h 1127761"/>
                      <a:gd name="connsiteX10" fmla="*/ 10129519 w 10129519"/>
                      <a:gd name="connsiteY10" fmla="*/ 939797 h 1127761"/>
                      <a:gd name="connsiteX11" fmla="*/ 9696272 w 10129519"/>
                      <a:gd name="connsiteY11" fmla="*/ 1127761 h 1127761"/>
                      <a:gd name="connsiteX12" fmla="*/ 4220632 w 10129519"/>
                      <a:gd name="connsiteY12" fmla="*/ 1127761 h 1127761"/>
                      <a:gd name="connsiteX13" fmla="*/ 4377877 w 10129519"/>
                      <a:gd name="connsiteY13" fmla="*/ 1613330 h 1127761"/>
                      <a:gd name="connsiteX14" fmla="*/ 1688253 w 10129519"/>
                      <a:gd name="connsiteY14" fmla="*/ 1127761 h 1127761"/>
                      <a:gd name="connsiteX15" fmla="*/ 433246 w 10129519"/>
                      <a:gd name="connsiteY15" fmla="*/ 1127761 h 1127761"/>
                      <a:gd name="connsiteX16" fmla="*/ 0 w 10129519"/>
                      <a:gd name="connsiteY16" fmla="*/ 939797 h 1127761"/>
                      <a:gd name="connsiteX17" fmla="*/ 0 w 10129519"/>
                      <a:gd name="connsiteY17" fmla="*/ 939801 h 1127761"/>
                      <a:gd name="connsiteX18" fmla="*/ 0 w 10129519"/>
                      <a:gd name="connsiteY18" fmla="*/ 657860 h 1127761"/>
                      <a:gd name="connsiteX19" fmla="*/ 0 w 10129519"/>
                      <a:gd name="connsiteY19" fmla="*/ 657860 h 1127761"/>
                      <a:gd name="connsiteX20" fmla="*/ 0 w 10129519"/>
                      <a:gd name="connsiteY20" fmla="*/ 187963 h 112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29519" h="1127761" fill="none" extrusionOk="0">
                        <a:moveTo>
                          <a:pt x="0" y="187963"/>
                        </a:moveTo>
                        <a:cubicBezTo>
                          <a:pt x="-35224" y="113064"/>
                          <a:pt x="210227" y="-30888"/>
                          <a:pt x="433246" y="0"/>
                        </a:cubicBezTo>
                        <a:cubicBezTo>
                          <a:pt x="927023" y="38886"/>
                          <a:pt x="1538505" y="-11279"/>
                          <a:pt x="1688253" y="0"/>
                        </a:cubicBezTo>
                        <a:lnTo>
                          <a:pt x="1688253" y="0"/>
                        </a:lnTo>
                        <a:cubicBezTo>
                          <a:pt x="2363444" y="-65718"/>
                          <a:pt x="3126736" y="42098"/>
                          <a:pt x="4220632" y="0"/>
                        </a:cubicBezTo>
                        <a:cubicBezTo>
                          <a:pt x="5559231" y="-92902"/>
                          <a:pt x="7182555" y="-3833"/>
                          <a:pt x="9696272" y="0"/>
                        </a:cubicBezTo>
                        <a:cubicBezTo>
                          <a:pt x="9966608" y="16698"/>
                          <a:pt x="10115451" y="81158"/>
                          <a:pt x="10129519" y="187963"/>
                        </a:cubicBezTo>
                        <a:cubicBezTo>
                          <a:pt x="10100547" y="363771"/>
                          <a:pt x="10073983" y="443156"/>
                          <a:pt x="10129519" y="657860"/>
                        </a:cubicBezTo>
                        <a:lnTo>
                          <a:pt x="10129519" y="657860"/>
                        </a:lnTo>
                        <a:cubicBezTo>
                          <a:pt x="10083471" y="774515"/>
                          <a:pt x="10153429" y="886096"/>
                          <a:pt x="10129519" y="939801"/>
                        </a:cubicBezTo>
                        <a:lnTo>
                          <a:pt x="10129519" y="939797"/>
                        </a:lnTo>
                        <a:cubicBezTo>
                          <a:pt x="10141537" y="1068347"/>
                          <a:pt x="9898520" y="1115849"/>
                          <a:pt x="9696272" y="1127761"/>
                        </a:cubicBezTo>
                        <a:cubicBezTo>
                          <a:pt x="7853384" y="1201508"/>
                          <a:pt x="5933587" y="1212344"/>
                          <a:pt x="4220632" y="1127761"/>
                        </a:cubicBezTo>
                        <a:cubicBezTo>
                          <a:pt x="4225082" y="1228895"/>
                          <a:pt x="4274854" y="1401042"/>
                          <a:pt x="4377877" y="1613330"/>
                        </a:cubicBezTo>
                        <a:cubicBezTo>
                          <a:pt x="3379170" y="1446547"/>
                          <a:pt x="2027657" y="1184829"/>
                          <a:pt x="1688253" y="1127761"/>
                        </a:cubicBezTo>
                        <a:cubicBezTo>
                          <a:pt x="1173319" y="1210351"/>
                          <a:pt x="864465" y="1135366"/>
                          <a:pt x="433246" y="1127761"/>
                        </a:cubicBezTo>
                        <a:cubicBezTo>
                          <a:pt x="155254" y="1102302"/>
                          <a:pt x="50881" y="1062081"/>
                          <a:pt x="0" y="939797"/>
                        </a:cubicBezTo>
                        <a:lnTo>
                          <a:pt x="0" y="939801"/>
                        </a:lnTo>
                        <a:cubicBezTo>
                          <a:pt x="52876" y="867397"/>
                          <a:pt x="-40036" y="796862"/>
                          <a:pt x="0" y="657860"/>
                        </a:cubicBezTo>
                        <a:lnTo>
                          <a:pt x="0" y="657860"/>
                        </a:lnTo>
                        <a:cubicBezTo>
                          <a:pt x="-17974" y="582935"/>
                          <a:pt x="2097" y="390469"/>
                          <a:pt x="0" y="187963"/>
                        </a:cubicBezTo>
                        <a:close/>
                      </a:path>
                      <a:path w="10129519" h="1127761" stroke="0" extrusionOk="0">
                        <a:moveTo>
                          <a:pt x="0" y="187963"/>
                        </a:moveTo>
                        <a:cubicBezTo>
                          <a:pt x="-9907" y="98634"/>
                          <a:pt x="175400" y="24828"/>
                          <a:pt x="433246" y="0"/>
                        </a:cubicBezTo>
                        <a:cubicBezTo>
                          <a:pt x="920651" y="28838"/>
                          <a:pt x="1386297" y="-33329"/>
                          <a:pt x="1688253" y="0"/>
                        </a:cubicBezTo>
                        <a:lnTo>
                          <a:pt x="1688253" y="0"/>
                        </a:lnTo>
                        <a:cubicBezTo>
                          <a:pt x="2652924" y="23690"/>
                          <a:pt x="3817708" y="68238"/>
                          <a:pt x="4220632" y="0"/>
                        </a:cubicBezTo>
                        <a:cubicBezTo>
                          <a:pt x="5547750" y="-172670"/>
                          <a:pt x="8863216" y="-101364"/>
                          <a:pt x="9696272" y="0"/>
                        </a:cubicBezTo>
                        <a:cubicBezTo>
                          <a:pt x="9991183" y="-9432"/>
                          <a:pt x="10097367" y="54040"/>
                          <a:pt x="10129519" y="187963"/>
                        </a:cubicBezTo>
                        <a:cubicBezTo>
                          <a:pt x="10014894" y="310096"/>
                          <a:pt x="10052458" y="529055"/>
                          <a:pt x="10129519" y="657860"/>
                        </a:cubicBezTo>
                        <a:lnTo>
                          <a:pt x="10129519" y="657860"/>
                        </a:lnTo>
                        <a:cubicBezTo>
                          <a:pt x="10169985" y="786751"/>
                          <a:pt x="10094100" y="893566"/>
                          <a:pt x="10129519" y="939801"/>
                        </a:cubicBezTo>
                        <a:lnTo>
                          <a:pt x="10129519" y="939797"/>
                        </a:lnTo>
                        <a:cubicBezTo>
                          <a:pt x="10136984" y="1012053"/>
                          <a:pt x="9928972" y="1082619"/>
                          <a:pt x="9696272" y="1127761"/>
                        </a:cubicBezTo>
                        <a:cubicBezTo>
                          <a:pt x="6981075" y="1119140"/>
                          <a:pt x="6238908" y="1207204"/>
                          <a:pt x="4220632" y="1127761"/>
                        </a:cubicBezTo>
                        <a:cubicBezTo>
                          <a:pt x="4233424" y="1323382"/>
                          <a:pt x="4421908" y="1535327"/>
                          <a:pt x="4377877" y="1613330"/>
                        </a:cubicBezTo>
                        <a:cubicBezTo>
                          <a:pt x="3696837" y="1414356"/>
                          <a:pt x="2802034" y="1477080"/>
                          <a:pt x="1688253" y="1127761"/>
                        </a:cubicBezTo>
                        <a:cubicBezTo>
                          <a:pt x="1158742" y="1142556"/>
                          <a:pt x="1012141" y="1112541"/>
                          <a:pt x="433246" y="1127761"/>
                        </a:cubicBezTo>
                        <a:cubicBezTo>
                          <a:pt x="199608" y="1107800"/>
                          <a:pt x="20120" y="1047161"/>
                          <a:pt x="0" y="939797"/>
                        </a:cubicBezTo>
                        <a:lnTo>
                          <a:pt x="0" y="939801"/>
                        </a:lnTo>
                        <a:cubicBezTo>
                          <a:pt x="32256" y="800864"/>
                          <a:pt x="28011" y="736483"/>
                          <a:pt x="0" y="657860"/>
                        </a:cubicBezTo>
                        <a:lnTo>
                          <a:pt x="0" y="657860"/>
                        </a:lnTo>
                        <a:cubicBezTo>
                          <a:pt x="-86825" y="566427"/>
                          <a:pt x="-40240" y="322531"/>
                          <a:pt x="0" y="187963"/>
                        </a:cubicBezTo>
                        <a:close/>
                      </a:path>
                      <a:path w="10129519" h="1127761" fill="none" stroke="0" extrusionOk="0">
                        <a:moveTo>
                          <a:pt x="0" y="187963"/>
                        </a:moveTo>
                        <a:cubicBezTo>
                          <a:pt x="-9223" y="60226"/>
                          <a:pt x="191704" y="1118"/>
                          <a:pt x="433246" y="0"/>
                        </a:cubicBezTo>
                        <a:cubicBezTo>
                          <a:pt x="892370" y="43158"/>
                          <a:pt x="1537289" y="-42107"/>
                          <a:pt x="1688253" y="0"/>
                        </a:cubicBezTo>
                        <a:lnTo>
                          <a:pt x="1688253" y="0"/>
                        </a:lnTo>
                        <a:cubicBezTo>
                          <a:pt x="2542874" y="36930"/>
                          <a:pt x="3140870" y="-107259"/>
                          <a:pt x="4220632" y="0"/>
                        </a:cubicBezTo>
                        <a:cubicBezTo>
                          <a:pt x="5763557" y="143834"/>
                          <a:pt x="6968576" y="-64537"/>
                          <a:pt x="9696272" y="0"/>
                        </a:cubicBezTo>
                        <a:cubicBezTo>
                          <a:pt x="9959656" y="5648"/>
                          <a:pt x="10119910" y="81413"/>
                          <a:pt x="10129519" y="187963"/>
                        </a:cubicBezTo>
                        <a:cubicBezTo>
                          <a:pt x="10113201" y="336946"/>
                          <a:pt x="10062434" y="441302"/>
                          <a:pt x="10129519" y="657860"/>
                        </a:cubicBezTo>
                        <a:lnTo>
                          <a:pt x="10129519" y="657860"/>
                        </a:lnTo>
                        <a:cubicBezTo>
                          <a:pt x="10068877" y="762945"/>
                          <a:pt x="10152343" y="893766"/>
                          <a:pt x="10129519" y="939801"/>
                        </a:cubicBezTo>
                        <a:lnTo>
                          <a:pt x="10129519" y="939797"/>
                        </a:lnTo>
                        <a:cubicBezTo>
                          <a:pt x="10139424" y="1028926"/>
                          <a:pt x="9901490" y="1110701"/>
                          <a:pt x="9696272" y="1127761"/>
                        </a:cubicBezTo>
                        <a:cubicBezTo>
                          <a:pt x="8069595" y="1070371"/>
                          <a:pt x="5695907" y="948372"/>
                          <a:pt x="4220632" y="1127761"/>
                        </a:cubicBezTo>
                        <a:cubicBezTo>
                          <a:pt x="4221409" y="1192534"/>
                          <a:pt x="4257214" y="1407128"/>
                          <a:pt x="4377877" y="1613330"/>
                        </a:cubicBezTo>
                        <a:cubicBezTo>
                          <a:pt x="3314491" y="1402856"/>
                          <a:pt x="2140083" y="1201100"/>
                          <a:pt x="1688253" y="1127761"/>
                        </a:cubicBezTo>
                        <a:cubicBezTo>
                          <a:pt x="1143389" y="1156426"/>
                          <a:pt x="773634" y="1142229"/>
                          <a:pt x="433246" y="1127761"/>
                        </a:cubicBezTo>
                        <a:cubicBezTo>
                          <a:pt x="161303" y="1104594"/>
                          <a:pt x="41977" y="1062752"/>
                          <a:pt x="0" y="939797"/>
                        </a:cubicBezTo>
                        <a:lnTo>
                          <a:pt x="0" y="939801"/>
                        </a:lnTo>
                        <a:cubicBezTo>
                          <a:pt x="56167" y="849453"/>
                          <a:pt x="-28830" y="798796"/>
                          <a:pt x="0" y="657860"/>
                        </a:cubicBezTo>
                        <a:lnTo>
                          <a:pt x="0" y="657860"/>
                        </a:lnTo>
                        <a:cubicBezTo>
                          <a:pt x="-9809" y="537886"/>
                          <a:pt x="12718" y="424802"/>
                          <a:pt x="0" y="187963"/>
                        </a:cubicBezTo>
                        <a:close/>
                      </a:path>
                    </a:pathLst>
                  </a:cu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Chia sẻ những điều thú vị về rừng theo hiểu biết hoặc theo tưởng tượng của em.</a:t>
            </a:r>
            <a:endParaRPr lang="vi-VN" sz="3200" dirty="0">
              <a:solidFill>
                <a:srgbClr val="0070C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2876D9F-B7D4-57BF-2846-44BD8875E16C}"/>
              </a:ext>
            </a:extLst>
          </p:cNvPr>
          <p:cNvPicPr>
            <a:picLocks noChangeAspect="1"/>
          </p:cNvPicPr>
          <p:nvPr/>
        </p:nvPicPr>
        <p:blipFill>
          <a:blip r:embed="rId4"/>
          <a:stretch>
            <a:fillRect/>
          </a:stretch>
        </p:blipFill>
        <p:spPr>
          <a:xfrm>
            <a:off x="2103120" y="1886650"/>
            <a:ext cx="7915910" cy="4063299"/>
          </a:xfrm>
          <a:prstGeom prst="rect">
            <a:avLst/>
          </a:prstGeom>
        </p:spPr>
      </p:pic>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7" name="Google Shape;127;p1"/>
          <p:cNvSpPr/>
          <p:nvPr/>
        </p:nvSpPr>
        <p:spPr>
          <a:xfrm>
            <a:off x="3810000" y="5218001"/>
            <a:ext cx="4131457" cy="543549"/>
          </a:xfrm>
          <a:prstGeom prst="roundRect">
            <a:avLst>
              <a:gd name="adj" fmla="val 50000"/>
            </a:avLst>
          </a:prstGeom>
          <a:solidFill>
            <a:srgbClr val="385623"/>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1" u="none" strike="noStrike" cap="none" dirty="0">
                <a:solidFill>
                  <a:schemeClr val="lt1"/>
                </a:solidFill>
                <a:latin typeface="Tahoma"/>
                <a:ea typeface="Tahoma"/>
                <a:cs typeface="Tahoma"/>
                <a:sym typeface="Tahoma"/>
              </a:rPr>
              <a:t>Theo</a:t>
            </a:r>
            <a:r>
              <a:rPr lang="en-US" sz="2400" b="0" i="0" u="none" strike="noStrike" cap="none" dirty="0">
                <a:solidFill>
                  <a:schemeClr val="lt1"/>
                </a:solidFill>
                <a:latin typeface="Tahoma"/>
                <a:ea typeface="Tahoma"/>
                <a:cs typeface="Tahoma"/>
                <a:sym typeface="Tahoma"/>
              </a:rPr>
              <a:t> </a:t>
            </a:r>
            <a:r>
              <a:rPr lang="en-US" sz="2400" b="0" i="0" u="none" strike="noStrike" cap="none" dirty="0" err="1">
                <a:solidFill>
                  <a:schemeClr val="lt1"/>
                </a:solidFill>
                <a:latin typeface="Tahoma"/>
                <a:ea typeface="Tahoma"/>
                <a:cs typeface="Tahoma"/>
                <a:sym typeface="Tahoma"/>
              </a:rPr>
              <a:t>Nguyễn</a:t>
            </a:r>
            <a:r>
              <a:rPr lang="en-US" sz="2400" b="0" i="0" u="none" strike="noStrike" cap="none" dirty="0">
                <a:solidFill>
                  <a:schemeClr val="lt1"/>
                </a:solidFill>
                <a:latin typeface="Tahoma"/>
                <a:ea typeface="Tahoma"/>
                <a:cs typeface="Tahoma"/>
                <a:sym typeface="Tahoma"/>
              </a:rPr>
              <a:t> Phan </a:t>
            </a:r>
            <a:r>
              <a:rPr lang="en-US" sz="2400" b="0" i="0" u="none" strike="noStrike" cap="none" dirty="0" err="1">
                <a:solidFill>
                  <a:schemeClr val="lt1"/>
                </a:solidFill>
                <a:latin typeface="Tahoma"/>
                <a:ea typeface="Tahoma"/>
                <a:cs typeface="Tahoma"/>
                <a:sym typeface="Tahoma"/>
              </a:rPr>
              <a:t>Hách</a:t>
            </a:r>
            <a:endParaRPr sz="2400" b="0" i="0" u="none" strike="noStrike" cap="none" dirty="0">
              <a:solidFill>
                <a:schemeClr val="lt1"/>
              </a:solidFill>
              <a:latin typeface="Tahoma"/>
              <a:ea typeface="Tahoma"/>
              <a:cs typeface="Tahoma"/>
              <a:sym typeface="Tahoma"/>
            </a:endParaRPr>
          </a:p>
        </p:txBody>
      </p:sp>
      <p:pic>
        <p:nvPicPr>
          <p:cNvPr id="2" name="Picture 1">
            <a:extLst>
              <a:ext uri="{FF2B5EF4-FFF2-40B4-BE49-F238E27FC236}">
                <a16:creationId xmlns:a16="http://schemas.microsoft.com/office/drawing/2014/main" id="{88B3E617-D93C-7CD2-19BF-CE3EC3802AF2}"/>
              </a:ext>
            </a:extLst>
          </p:cNvPr>
          <p:cNvPicPr>
            <a:picLocks noChangeAspect="1"/>
          </p:cNvPicPr>
          <p:nvPr/>
        </p:nvPicPr>
        <p:blipFill>
          <a:blip r:embed="rId4"/>
          <a:stretch>
            <a:fillRect/>
          </a:stretch>
        </p:blipFill>
        <p:spPr>
          <a:xfrm>
            <a:off x="4785225" y="280367"/>
            <a:ext cx="3109229" cy="1115665"/>
          </a:xfrm>
          <a:prstGeom prst="rect">
            <a:avLst/>
          </a:prstGeom>
        </p:spPr>
      </p:pic>
      <p:pic>
        <p:nvPicPr>
          <p:cNvPr id="3" name="Picture 2">
            <a:extLst>
              <a:ext uri="{FF2B5EF4-FFF2-40B4-BE49-F238E27FC236}">
                <a16:creationId xmlns:a16="http://schemas.microsoft.com/office/drawing/2014/main" id="{19287B80-09AF-4605-ED95-957E71CC2D6D}"/>
              </a:ext>
            </a:extLst>
          </p:cNvPr>
          <p:cNvPicPr>
            <a:picLocks noChangeAspect="1"/>
          </p:cNvPicPr>
          <p:nvPr/>
        </p:nvPicPr>
        <p:blipFill>
          <a:blip r:embed="rId5"/>
          <a:stretch>
            <a:fillRect/>
          </a:stretch>
        </p:blipFill>
        <p:spPr>
          <a:xfrm>
            <a:off x="2368993" y="1391747"/>
            <a:ext cx="7352413" cy="3993226"/>
          </a:xfrm>
          <a:prstGeom prst="rect">
            <a:avLst/>
          </a:prstGeom>
        </p:spPr>
      </p:pic>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250"/>
                                        <p:tgtEl>
                                          <p:spTgt spid="127"/>
                                        </p:tgtEl>
                                        <p:attrNameLst>
                                          <p:attrName>ppt_w</p:attrName>
                                        </p:attrNameLst>
                                      </p:cBhvr>
                                      <p:tavLst>
                                        <p:tav tm="0">
                                          <p:val>
                                            <p:strVal val="0"/>
                                          </p:val>
                                        </p:tav>
                                        <p:tav tm="100000">
                                          <p:val>
                                            <p:strVal val="#ppt_w"/>
                                          </p:val>
                                        </p:tav>
                                      </p:tavLst>
                                    </p:anim>
                                    <p:anim calcmode="lin" valueType="num">
                                      <p:cBhvr additive="base">
                                        <p:cTn id="20" dur="25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p:nvPr/>
        </p:nvSpPr>
        <p:spPr>
          <a:xfrm>
            <a:off x="3474720" y="304800"/>
            <a:ext cx="7934960" cy="625855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134" name="Google Shape;134;p2"/>
          <p:cNvSpPr/>
          <p:nvPr/>
        </p:nvSpPr>
        <p:spPr>
          <a:xfrm>
            <a:off x="874887" y="1675749"/>
            <a:ext cx="3190240" cy="3190240"/>
          </a:xfrm>
          <a:prstGeom prst="ellipse">
            <a:avLst/>
          </a:prstGeom>
          <a:solidFill>
            <a:schemeClr val="lt1"/>
          </a:solidFill>
          <a:ln w="762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135" name="Google Shape;135;p2"/>
          <p:cNvSpPr/>
          <p:nvPr/>
        </p:nvSpPr>
        <p:spPr>
          <a:xfrm>
            <a:off x="1190046" y="2716205"/>
            <a:ext cx="261161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rgbClr val="385623"/>
                </a:solidFill>
                <a:latin typeface="Cambria" panose="02040503050406030204" pitchFamily="18" charset="0"/>
                <a:ea typeface="Cambria" panose="02040503050406030204" pitchFamily="18" charset="0"/>
                <a:cs typeface="Tahoma"/>
                <a:sym typeface="Tahoma"/>
              </a:rPr>
              <a:t>YÊU CẦU CẦN ĐẠT</a:t>
            </a:r>
            <a:endParaRPr sz="4000" b="1" i="0" u="none" strike="noStrike" cap="none" dirty="0">
              <a:solidFill>
                <a:srgbClr val="385623"/>
              </a:solidFill>
              <a:latin typeface="Cambria" panose="02040503050406030204" pitchFamily="18" charset="0"/>
              <a:ea typeface="Cambria" panose="02040503050406030204" pitchFamily="18" charset="0"/>
              <a:cs typeface="Tahoma"/>
              <a:sym typeface="Tahoma"/>
            </a:endParaRPr>
          </a:p>
        </p:txBody>
      </p:sp>
      <p:grpSp>
        <p:nvGrpSpPr>
          <p:cNvPr id="136" name="Google Shape;136;p2"/>
          <p:cNvGrpSpPr/>
          <p:nvPr/>
        </p:nvGrpSpPr>
        <p:grpSpPr>
          <a:xfrm>
            <a:off x="4043680" y="548640"/>
            <a:ext cx="7142480" cy="1638731"/>
            <a:chOff x="3992603" y="1565709"/>
            <a:chExt cx="6716884" cy="1252081"/>
          </a:xfrm>
        </p:grpSpPr>
        <p:sp>
          <p:nvSpPr>
            <p:cNvPr id="137" name="Google Shape;137;p2"/>
            <p:cNvSpPr/>
            <p:nvPr/>
          </p:nvSpPr>
          <p:spPr>
            <a:xfrm>
              <a:off x="4797529" y="1572262"/>
              <a:ext cx="5911958" cy="1245528"/>
            </a:xfrm>
            <a:prstGeom prst="roundRect">
              <a:avLst>
                <a:gd name="adj" fmla="val 50000"/>
              </a:avLst>
            </a:prstGeom>
            <a:solidFill>
              <a:schemeClr val="lt1"/>
            </a:solidFill>
            <a:ln w="635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138" name="Google Shape;138;p2"/>
            <p:cNvSpPr/>
            <p:nvPr/>
          </p:nvSpPr>
          <p:spPr>
            <a:xfrm>
              <a:off x="3992603" y="1688381"/>
              <a:ext cx="746301" cy="529623"/>
            </a:xfrm>
            <a:prstGeom prst="ellipse">
              <a:avLst/>
            </a:prstGeom>
            <a:solidFill>
              <a:schemeClr val="lt1"/>
            </a:solidFill>
            <a:ln w="635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rgbClr val="385623"/>
                  </a:solidFill>
                  <a:latin typeface="Cambria" panose="02040503050406030204" pitchFamily="18" charset="0"/>
                  <a:ea typeface="Cambria" panose="02040503050406030204" pitchFamily="18" charset="0"/>
                  <a:cs typeface="Tahoma"/>
                  <a:sym typeface="Tahoma"/>
                </a:rPr>
                <a:t>1</a:t>
              </a:r>
              <a:endParaRPr sz="3600" b="0" i="0" u="none" strike="noStrike" cap="none" dirty="0">
                <a:solidFill>
                  <a:srgbClr val="385623"/>
                </a:solidFill>
                <a:latin typeface="Cambria" panose="02040503050406030204" pitchFamily="18" charset="0"/>
                <a:ea typeface="Cambria" panose="02040503050406030204" pitchFamily="18" charset="0"/>
                <a:cs typeface="Tahoma"/>
                <a:sym typeface="Tahoma"/>
              </a:endParaRPr>
            </a:p>
          </p:txBody>
        </p:sp>
        <p:sp>
          <p:nvSpPr>
            <p:cNvPr id="139" name="Google Shape;139;p2"/>
            <p:cNvSpPr/>
            <p:nvPr/>
          </p:nvSpPr>
          <p:spPr>
            <a:xfrm>
              <a:off x="4944558" y="1565709"/>
              <a:ext cx="5572359" cy="1199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err="1">
                  <a:solidFill>
                    <a:srgbClr val="002060"/>
                  </a:solidFill>
                  <a:latin typeface="Cambria" panose="02040503050406030204" pitchFamily="18" charset="0"/>
                  <a:ea typeface="Cambria" panose="02040503050406030204" pitchFamily="18" charset="0"/>
                  <a:cs typeface="Tahoma"/>
                  <a:sym typeface="Tahoma"/>
                </a:rPr>
                <a:t>Đọc</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đúng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và</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diễn</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cảm</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bài</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Kì</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diệu</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rừng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xanh</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biết</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nhấn</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giọng</a:t>
              </a:r>
              <a:r>
                <a:rPr lang="en-US" sz="2400" dirty="0">
                  <a:solidFill>
                    <a:srgbClr val="002060"/>
                  </a:solidFill>
                  <a:latin typeface="Cambria" panose="02040503050406030204" pitchFamily="18" charset="0"/>
                  <a:ea typeface="Cambria" panose="02040503050406030204" pitchFamily="18" charset="0"/>
                  <a:cs typeface="Tahoma"/>
                  <a:sym typeface="Tahoma"/>
                </a:rPr>
                <a:t> ở </a:t>
              </a:r>
              <a:r>
                <a:rPr lang="en-US" sz="2400" dirty="0" err="1">
                  <a:solidFill>
                    <a:srgbClr val="002060"/>
                  </a:solidFill>
                  <a:latin typeface="Cambria" panose="02040503050406030204" pitchFamily="18" charset="0"/>
                  <a:ea typeface="Cambria" panose="02040503050406030204" pitchFamily="18" charset="0"/>
                  <a:cs typeface="Tahoma"/>
                  <a:sym typeface="Tahoma"/>
                </a:rPr>
                <a:t>những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từ</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quan</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trọng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thể</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hiện</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cảm</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xúc</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thích</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thú</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trước</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vẻ</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đẹp</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hoang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sơ</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đáng</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yêu</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của</a:t>
              </a:r>
              <a:r>
                <a:rPr lang="en-US" sz="2400" dirty="0">
                  <a:solidFill>
                    <a:srgbClr val="002060"/>
                  </a:solidFill>
                  <a:latin typeface="Cambria" panose="02040503050406030204" pitchFamily="18" charset="0"/>
                  <a:ea typeface="Cambria" panose="02040503050406030204" pitchFamily="18" charset="0"/>
                  <a:cs typeface="Tahoma"/>
                  <a:sym typeface="Tahoma"/>
                </a:rPr>
                <a:t> </a:t>
              </a:r>
              <a:r>
                <a:rPr lang="en-US" sz="2400" dirty="0" err="1">
                  <a:solidFill>
                    <a:srgbClr val="002060"/>
                  </a:solidFill>
                  <a:latin typeface="Cambria" panose="02040503050406030204" pitchFamily="18" charset="0"/>
                  <a:ea typeface="Cambria" panose="02040503050406030204" pitchFamily="18" charset="0"/>
                  <a:cs typeface="Tahoma"/>
                  <a:sym typeface="Tahoma"/>
                </a:rPr>
                <a:t>rừng</a:t>
              </a:r>
              <a:r>
                <a:rPr lang="en-US" sz="2400" dirty="0">
                  <a:solidFill>
                    <a:srgbClr val="002060"/>
                  </a:solidFill>
                  <a:latin typeface="Cambria" panose="02040503050406030204" pitchFamily="18" charset="0"/>
                  <a:ea typeface="Cambria" panose="02040503050406030204" pitchFamily="18" charset="0"/>
                  <a:cs typeface="Tahoma"/>
                  <a:sym typeface="Tahoma"/>
                </a:rPr>
                <a:t>.</a:t>
              </a:r>
              <a:endParaRPr sz="2400" b="0" i="0" u="none" strike="noStrike" cap="none" dirty="0">
                <a:solidFill>
                  <a:srgbClr val="002060"/>
                </a:solidFill>
                <a:latin typeface="Cambria" panose="02040503050406030204" pitchFamily="18" charset="0"/>
                <a:ea typeface="Cambria" panose="02040503050406030204" pitchFamily="18" charset="0"/>
                <a:sym typeface="Arial"/>
              </a:endParaRPr>
            </a:p>
          </p:txBody>
        </p:sp>
      </p:grpSp>
      <p:grpSp>
        <p:nvGrpSpPr>
          <p:cNvPr id="140" name="Google Shape;140;p2"/>
          <p:cNvGrpSpPr/>
          <p:nvPr/>
        </p:nvGrpSpPr>
        <p:grpSpPr>
          <a:xfrm>
            <a:off x="4094481" y="2369383"/>
            <a:ext cx="7091679" cy="1824970"/>
            <a:chOff x="5222498" y="3481854"/>
            <a:chExt cx="6592513" cy="529623"/>
          </a:xfrm>
        </p:grpSpPr>
        <p:sp>
          <p:nvSpPr>
            <p:cNvPr id="141" name="Google Shape;141;p2"/>
            <p:cNvSpPr/>
            <p:nvPr/>
          </p:nvSpPr>
          <p:spPr>
            <a:xfrm>
              <a:off x="5996873" y="3481854"/>
              <a:ext cx="5818138" cy="529623"/>
            </a:xfrm>
            <a:prstGeom prst="roundRect">
              <a:avLst>
                <a:gd name="adj" fmla="val 50000"/>
              </a:avLst>
            </a:prstGeom>
            <a:solidFill>
              <a:schemeClr val="lt1"/>
            </a:solidFill>
            <a:ln w="635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142" name="Google Shape;142;p2"/>
            <p:cNvSpPr/>
            <p:nvPr/>
          </p:nvSpPr>
          <p:spPr>
            <a:xfrm>
              <a:off x="5222498" y="3551405"/>
              <a:ext cx="712086" cy="221742"/>
            </a:xfrm>
            <a:prstGeom prst="ellipse">
              <a:avLst/>
            </a:prstGeom>
            <a:solidFill>
              <a:schemeClr val="lt1"/>
            </a:solidFill>
            <a:ln w="635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rgbClr val="385623"/>
                  </a:solidFill>
                  <a:latin typeface="Cambria" panose="02040503050406030204" pitchFamily="18" charset="0"/>
                  <a:ea typeface="Cambria" panose="02040503050406030204" pitchFamily="18" charset="0"/>
                  <a:cs typeface="Tahoma"/>
                  <a:sym typeface="Tahoma"/>
                </a:rPr>
                <a:t>2</a:t>
              </a:r>
              <a:endParaRPr sz="3600" b="0" i="0" u="none" strike="noStrike" cap="none" dirty="0">
                <a:solidFill>
                  <a:srgbClr val="385623"/>
                </a:solidFill>
                <a:latin typeface="Cambria" panose="02040503050406030204" pitchFamily="18" charset="0"/>
                <a:ea typeface="Cambria" panose="02040503050406030204" pitchFamily="18" charset="0"/>
                <a:cs typeface="Tahoma"/>
                <a:sym typeface="Tahoma"/>
              </a:endParaRPr>
            </a:p>
          </p:txBody>
        </p:sp>
        <p:sp>
          <p:nvSpPr>
            <p:cNvPr id="143" name="Google Shape;143;p2"/>
            <p:cNvSpPr/>
            <p:nvPr/>
          </p:nvSpPr>
          <p:spPr>
            <a:xfrm>
              <a:off x="6218886" y="3555356"/>
              <a:ext cx="5454452" cy="3840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000" b="0" i="0" u="none" strike="noStrike" cap="none" dirty="0">
                  <a:solidFill>
                    <a:srgbClr val="002060"/>
                  </a:solidFill>
                  <a:latin typeface="Cambria" panose="02040503050406030204" pitchFamily="18" charset="0"/>
                  <a:ea typeface="Cambria" panose="02040503050406030204" pitchFamily="18" charset="0"/>
                  <a:cs typeface="Tahoma"/>
                  <a:sym typeface="Tahoma"/>
                </a:rPr>
                <a:t>Nhận biết được từ ngữ, hình ảnh gợi tả không gian được thể hiện trong bài, hiểu được công dụng của từ ngữ, hình ảnh, biện pháp so sánh, nhân hoá... trong việc làm nổi bật vẻ đẹp của rừng.</a:t>
              </a:r>
              <a:endParaRPr lang="vi-VN" sz="2000" dirty="0">
                <a:solidFill>
                  <a:srgbClr val="002060"/>
                </a:solidFill>
                <a:latin typeface="Cambria" panose="02040503050406030204" pitchFamily="18" charset="0"/>
                <a:ea typeface="Cambria" panose="02040503050406030204" pitchFamily="18" charset="0"/>
                <a:sym typeface="Arial"/>
              </a:endParaRPr>
            </a:p>
          </p:txBody>
        </p:sp>
      </p:grpSp>
      <p:grpSp>
        <p:nvGrpSpPr>
          <p:cNvPr id="2" name="Google Shape;136;p2">
            <a:extLst>
              <a:ext uri="{FF2B5EF4-FFF2-40B4-BE49-F238E27FC236}">
                <a16:creationId xmlns:a16="http://schemas.microsoft.com/office/drawing/2014/main" id="{9668C39B-E312-CE6F-EB64-EFDA8F5F0A45}"/>
              </a:ext>
            </a:extLst>
          </p:cNvPr>
          <p:cNvGrpSpPr/>
          <p:nvPr/>
        </p:nvGrpSpPr>
        <p:grpSpPr>
          <a:xfrm>
            <a:off x="3992879" y="4560256"/>
            <a:ext cx="7152640" cy="1677983"/>
            <a:chOff x="3983048" y="1572262"/>
            <a:chExt cx="6726439" cy="1282072"/>
          </a:xfrm>
        </p:grpSpPr>
        <p:sp>
          <p:nvSpPr>
            <p:cNvPr id="3" name="Google Shape;137;p2">
              <a:extLst>
                <a:ext uri="{FF2B5EF4-FFF2-40B4-BE49-F238E27FC236}">
                  <a16:creationId xmlns:a16="http://schemas.microsoft.com/office/drawing/2014/main" id="{8B7D731A-6C6E-E74A-3BA1-606369C967E0}"/>
                </a:ext>
              </a:extLst>
            </p:cNvPr>
            <p:cNvSpPr/>
            <p:nvPr/>
          </p:nvSpPr>
          <p:spPr>
            <a:xfrm>
              <a:off x="4797529" y="1572262"/>
              <a:ext cx="5911958" cy="1282072"/>
            </a:xfrm>
            <a:prstGeom prst="roundRect">
              <a:avLst>
                <a:gd name="adj" fmla="val 50000"/>
              </a:avLst>
            </a:prstGeom>
            <a:solidFill>
              <a:schemeClr val="lt1"/>
            </a:solidFill>
            <a:ln w="635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mbria" panose="02040503050406030204" pitchFamily="18" charset="0"/>
                <a:ea typeface="Cambria" panose="02040503050406030204" pitchFamily="18" charset="0"/>
                <a:sym typeface="Arial"/>
              </a:endParaRPr>
            </a:p>
          </p:txBody>
        </p:sp>
        <p:sp>
          <p:nvSpPr>
            <p:cNvPr id="4" name="Google Shape;138;p2">
              <a:extLst>
                <a:ext uri="{FF2B5EF4-FFF2-40B4-BE49-F238E27FC236}">
                  <a16:creationId xmlns:a16="http://schemas.microsoft.com/office/drawing/2014/main" id="{F4287D68-065E-2F22-57E8-F9760845829C}"/>
                </a:ext>
              </a:extLst>
            </p:cNvPr>
            <p:cNvSpPr/>
            <p:nvPr/>
          </p:nvSpPr>
          <p:spPr>
            <a:xfrm>
              <a:off x="3983048" y="1851400"/>
              <a:ext cx="746301" cy="529623"/>
            </a:xfrm>
            <a:prstGeom prst="ellipse">
              <a:avLst/>
            </a:prstGeom>
            <a:solidFill>
              <a:schemeClr val="lt1"/>
            </a:solidFill>
            <a:ln w="635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rgbClr val="385623"/>
                  </a:solidFill>
                  <a:latin typeface="Cambria" panose="02040503050406030204" pitchFamily="18" charset="0"/>
                  <a:ea typeface="Cambria" panose="02040503050406030204" pitchFamily="18" charset="0"/>
                  <a:cs typeface="Tahoma"/>
                  <a:sym typeface="Tahoma"/>
                </a:rPr>
                <a:t>3</a:t>
              </a:r>
              <a:endParaRPr sz="3600" b="0" i="0" u="none" strike="noStrike" cap="none" dirty="0">
                <a:solidFill>
                  <a:srgbClr val="385623"/>
                </a:solidFill>
                <a:latin typeface="Cambria" panose="02040503050406030204" pitchFamily="18" charset="0"/>
                <a:ea typeface="Cambria" panose="02040503050406030204" pitchFamily="18" charset="0"/>
                <a:cs typeface="Tahoma"/>
                <a:sym typeface="Tahoma"/>
              </a:endParaRPr>
            </a:p>
          </p:txBody>
        </p:sp>
        <p:sp>
          <p:nvSpPr>
            <p:cNvPr id="5" name="Google Shape;139;p2">
              <a:extLst>
                <a:ext uri="{FF2B5EF4-FFF2-40B4-BE49-F238E27FC236}">
                  <a16:creationId xmlns:a16="http://schemas.microsoft.com/office/drawing/2014/main" id="{344B0F8F-710C-59F6-33FC-C8E6C49A4213}"/>
                </a:ext>
              </a:extLst>
            </p:cNvPr>
            <p:cNvSpPr/>
            <p:nvPr/>
          </p:nvSpPr>
          <p:spPr>
            <a:xfrm>
              <a:off x="5001885" y="1666625"/>
              <a:ext cx="5572359" cy="1177720"/>
            </a:xfrm>
            <a:prstGeom prst="rect">
              <a:avLst/>
            </a:prstGeom>
            <a:noFill/>
            <a:ln>
              <a:noFill/>
            </a:ln>
          </p:spPr>
          <p:txBody>
            <a:bodyPr spcFirstLastPara="1" wrap="square" lIns="91425" tIns="45700" rIns="91425" bIns="45700" anchor="t" anchorCtr="0">
              <a:spAutoFit/>
            </a:bodyPr>
            <a:lstStyle/>
            <a:p>
              <a:pPr algn="just" rtl="0">
                <a:spcBef>
                  <a:spcPts val="0"/>
                </a:spcBef>
                <a:spcAft>
                  <a:spcPts val="500"/>
                </a:spcAft>
              </a:pPr>
              <a:r>
                <a:rPr lang="vi-VN" sz="1800" b="0" i="0" u="none" strike="noStrike" dirty="0">
                  <a:solidFill>
                    <a:srgbClr val="002060"/>
                  </a:solidFill>
                  <a:effectLst/>
                  <a:latin typeface="Cambria" panose="02040503050406030204" pitchFamily="18" charset="0"/>
                  <a:ea typeface="Cambria" panose="02040503050406030204" pitchFamily="18" charset="0"/>
                </a:rPr>
                <a:t>Nhận biết được nội dung chính của bài đọc – vẻ đẹp kì thú của rừng xanh và cảm xúc yêu mến rừng, yêu mến thiên nhiên của tác giả. Hiểu được những từ ngữ, hình ảnh, biện pháp so sánh, nhân hoá... góp phần làm nổi bật vẻ đẹp của rừng.</a:t>
              </a:r>
              <a:endParaRPr lang="vi-VN" sz="3200" b="0" dirty="0">
                <a:solidFill>
                  <a:srgbClr val="002060"/>
                </a:solidFill>
                <a:effectLst/>
                <a:latin typeface="Cambria" panose="02040503050406030204" pitchFamily="18" charset="0"/>
                <a:ea typeface="Cambria" panose="02040503050406030204" pitchFamily="18" charset="0"/>
              </a:endParaRPr>
            </a:p>
          </p:txBody>
        </p:sp>
      </p:gr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6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6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6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4E8244A3-631B-12A0-51BD-0774CF354B1E}"/>
              </a:ext>
            </a:extLst>
          </p:cNvPr>
          <p:cNvPicPr>
            <a:picLocks noChangeAspect="1"/>
          </p:cNvPicPr>
          <p:nvPr/>
        </p:nvPicPr>
        <p:blipFill>
          <a:blip r:embed="rId4"/>
          <a:stretch>
            <a:fillRect/>
          </a:stretch>
        </p:blipFill>
        <p:spPr>
          <a:xfrm>
            <a:off x="2611120" y="792152"/>
            <a:ext cx="7128704" cy="5954088"/>
          </a:xfrm>
          <a:prstGeom prst="rect">
            <a:avLst/>
          </a:prstGeom>
        </p:spPr>
      </p:pic>
    </p:spTree>
    <p:custDataLst>
      <p:tags r:id="rId1"/>
    </p:custDataLst>
    <p:extLst>
      <p:ext uri="{BB962C8B-B14F-4D97-AF65-F5344CB8AC3E}">
        <p14:creationId xmlns:p14="http://schemas.microsoft.com/office/powerpoint/2010/main" val="14522123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p:nvPr/>
        </p:nvSpPr>
        <p:spPr>
          <a:xfrm>
            <a:off x="784614" y="425162"/>
            <a:ext cx="10635226" cy="5940047"/>
          </a:xfrm>
          <a:prstGeom prst="rect">
            <a:avLst/>
          </a:prstGeom>
          <a:noFill/>
          <a:ln>
            <a:noFill/>
          </a:ln>
        </p:spPr>
        <p:txBody>
          <a:bodyPr spcFirstLastPara="1" wrap="square" lIns="91425" tIns="45700" rIns="91425" bIns="45700" anchor="t" anchorCtr="0">
            <a:spAutoFit/>
          </a:bodyPr>
          <a:lstStyle/>
          <a:p>
            <a:pPr algn="ctr"/>
            <a:r>
              <a:rPr lang="vi-VN" sz="2800" b="1" dirty="0">
                <a:solidFill>
                  <a:srgbClr val="FF0000"/>
                </a:solidFill>
                <a:latin typeface="Cambria" panose="02040503050406030204" pitchFamily="18" charset="0"/>
                <a:ea typeface="Cambria" panose="02040503050406030204" pitchFamily="18" charset="0"/>
              </a:rPr>
              <a:t>Kì diệu rừng xanh</a:t>
            </a:r>
            <a:endParaRPr lang="vi-VN" sz="2800" dirty="0">
              <a:solidFill>
                <a:srgbClr val="FF0000"/>
              </a:solidFill>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Loanh quanh trong rừng, chúng tôi đi vào một lối đầy nấm dại, một thành phố nấm lúp xúp dưới bóng cây thưa. Những chiếc nấm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một hồi len lách mải miết, rẽ bụi rậm, chúng tôi nhìn thấy một bãi cây thưa thớt. Rừng khộp hiện ra trước mắt chúng tôi, lá úa vàng như cảnh mùa thu. Tôi dụi mắt. Những sắc vàng động đậy. Mấy con mang vàng hệt như màu lá đang ăn cỏ non. Những chiếc chân vàng giẫm lên thảm là vàng và sắc nắng cũng rực vàng trên lưng nó. Chỉ có mấy vạt cỏ xanh biếc là rực lên giữa cái giang sơn vàng rợi.</a:t>
            </a:r>
          </a:p>
          <a:p>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Tôi có cảm giác mình lạc vào một thế giới thần bí.</a:t>
            </a:r>
          </a:p>
          <a:p>
            <a:pPr algn="r"/>
            <a:r>
              <a:rPr lang="vi-VN" sz="2200" dirty="0">
                <a:latin typeface="Cambria" panose="02040503050406030204" pitchFamily="18" charset="0"/>
                <a:ea typeface="Cambria" panose="02040503050406030204" pitchFamily="18" charset="0"/>
              </a:rPr>
              <a:t>(</a:t>
            </a:r>
            <a:r>
              <a:rPr lang="vi-VN" sz="2200" i="1" dirty="0">
                <a:latin typeface="Cambria" panose="02040503050406030204" pitchFamily="18" charset="0"/>
                <a:ea typeface="Cambria" panose="02040503050406030204" pitchFamily="18" charset="0"/>
              </a:rPr>
              <a:t>Theo</a:t>
            </a:r>
            <a:r>
              <a:rPr lang="vi-VN" sz="2200" dirty="0">
                <a:latin typeface="Cambria" panose="02040503050406030204" pitchFamily="18" charset="0"/>
                <a:ea typeface="Cambria" panose="02040503050406030204" pitchFamily="18" charset="0"/>
              </a:rPr>
              <a:t> Nguyễn Phan Hách)</a:t>
            </a:r>
          </a:p>
        </p:txBody>
      </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anim calcmode="lin" valueType="num">
                                      <p:cBhvr>
                                        <p:cTn id="8" dur="1000" fill="hold"/>
                                        <p:tgtEl>
                                          <p:spTgt spid="171"/>
                                        </p:tgtEl>
                                        <p:attrNameLst>
                                          <p:attrName>ppt_x</p:attrName>
                                        </p:attrNameLst>
                                      </p:cBhvr>
                                      <p:tavLst>
                                        <p:tav tm="0">
                                          <p:val>
                                            <p:strVal val="#ppt_x"/>
                                          </p:val>
                                        </p:tav>
                                        <p:tav tm="100000">
                                          <p:val>
                                            <p:strVal val="#ppt_x"/>
                                          </p:val>
                                        </p:tav>
                                      </p:tavLst>
                                    </p:anim>
                                    <p:anim calcmode="lin" valueType="num">
                                      <p:cBhvr>
                                        <p:cTn id="9"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2" name="Group 1">
            <a:extLst>
              <a:ext uri="{FF2B5EF4-FFF2-40B4-BE49-F238E27FC236}">
                <a16:creationId xmlns:a16="http://schemas.microsoft.com/office/drawing/2014/main" id="{8D5F2984-5BA1-6449-6184-F20DB7EC196E}"/>
              </a:ext>
            </a:extLst>
          </p:cNvPr>
          <p:cNvGrpSpPr/>
          <p:nvPr/>
        </p:nvGrpSpPr>
        <p:grpSpPr>
          <a:xfrm>
            <a:off x="908391" y="1957025"/>
            <a:ext cx="7382169" cy="1483344"/>
            <a:chOff x="892967" y="2103140"/>
            <a:chExt cx="10089994" cy="802640"/>
          </a:xfrm>
        </p:grpSpPr>
        <p:sp>
          <p:nvSpPr>
            <p:cNvPr id="3" name="Rectangle: Rounded Corners 2">
              <a:extLst>
                <a:ext uri="{FF2B5EF4-FFF2-40B4-BE49-F238E27FC236}">
                  <a16:creationId xmlns:a16="http://schemas.microsoft.com/office/drawing/2014/main" id="{6A7174B6-59BD-E653-EAE0-8194F196FC95}"/>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0DE0E75-CCE1-4217-019C-68696E12CA06}"/>
                </a:ext>
              </a:extLst>
            </p:cNvPr>
            <p:cNvSpPr txBox="1"/>
            <p:nvPr/>
          </p:nvSpPr>
          <p:spPr>
            <a:xfrm>
              <a:off x="1209040" y="2194083"/>
              <a:ext cx="9510073" cy="6495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1: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đầu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lúp</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xúp</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dưới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 name="Group 4">
            <a:extLst>
              <a:ext uri="{FF2B5EF4-FFF2-40B4-BE49-F238E27FC236}">
                <a16:creationId xmlns:a16="http://schemas.microsoft.com/office/drawing/2014/main" id="{284EB94D-33BB-5BF6-E5E0-8FA9E44DD8AE}"/>
              </a:ext>
            </a:extLst>
          </p:cNvPr>
          <p:cNvGrpSpPr/>
          <p:nvPr/>
        </p:nvGrpSpPr>
        <p:grpSpPr>
          <a:xfrm>
            <a:off x="907016" y="3706723"/>
            <a:ext cx="7448069" cy="1386971"/>
            <a:chOff x="892967" y="3219281"/>
            <a:chExt cx="10089994" cy="802640"/>
          </a:xfrm>
        </p:grpSpPr>
        <p:sp>
          <p:nvSpPr>
            <p:cNvPr id="6" name="Rectangle: Rounded Corners 5">
              <a:extLst>
                <a:ext uri="{FF2B5EF4-FFF2-40B4-BE49-F238E27FC236}">
                  <a16:creationId xmlns:a16="http://schemas.microsoft.com/office/drawing/2014/main" id="{8059DFF6-3690-5A01-BBB8-45D359C177B2}"/>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CB5B625-59D6-495A-048C-3C308CA85BBF}"/>
                </a:ext>
              </a:extLst>
            </p:cNvPr>
            <p:cNvSpPr txBox="1"/>
            <p:nvPr/>
          </p:nvSpPr>
          <p:spPr>
            <a:xfrm>
              <a:off x="1225163" y="3304115"/>
              <a:ext cx="9340052" cy="6946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2: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Tiếp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đưa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mắt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nhìn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8" name="Group 7">
            <a:extLst>
              <a:ext uri="{FF2B5EF4-FFF2-40B4-BE49-F238E27FC236}">
                <a16:creationId xmlns:a16="http://schemas.microsoft.com/office/drawing/2014/main" id="{7BA5A030-DE94-33FA-F1AE-A02F767E85CB}"/>
              </a:ext>
            </a:extLst>
          </p:cNvPr>
          <p:cNvGrpSpPr/>
          <p:nvPr/>
        </p:nvGrpSpPr>
        <p:grpSpPr>
          <a:xfrm>
            <a:off x="715316" y="628899"/>
            <a:ext cx="10807300" cy="919401"/>
            <a:chOff x="715316" y="628899"/>
            <a:chExt cx="10807300" cy="919401"/>
          </a:xfrm>
        </p:grpSpPr>
        <p:sp>
          <p:nvSpPr>
            <p:cNvPr id="9" name="TextBox 8">
              <a:extLst>
                <a:ext uri="{FF2B5EF4-FFF2-40B4-BE49-F238E27FC236}">
                  <a16:creationId xmlns:a16="http://schemas.microsoft.com/office/drawing/2014/main" id="{05BBE3F4-B366-3232-B5C0-05E812FA7BC7}"/>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mấy</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10" name="Picture 9" descr="A question mark in a speech bubble&#10;&#10;Description automatically generated">
              <a:extLst>
                <a:ext uri="{FF2B5EF4-FFF2-40B4-BE49-F238E27FC236}">
                  <a16:creationId xmlns:a16="http://schemas.microsoft.com/office/drawing/2014/main" id="{6FE4E493-50C7-DE6E-8C59-A98AEE4EA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1" name="Group 10">
            <a:extLst>
              <a:ext uri="{FF2B5EF4-FFF2-40B4-BE49-F238E27FC236}">
                <a16:creationId xmlns:a16="http://schemas.microsoft.com/office/drawing/2014/main" id="{0BB8DED3-CA8B-D285-6EE0-3A82C6C6127F}"/>
              </a:ext>
            </a:extLst>
          </p:cNvPr>
          <p:cNvGrpSpPr/>
          <p:nvPr/>
        </p:nvGrpSpPr>
        <p:grpSpPr>
          <a:xfrm>
            <a:off x="1051003" y="5314036"/>
            <a:ext cx="7239557" cy="802640"/>
            <a:chOff x="892967" y="4375091"/>
            <a:chExt cx="10089994" cy="802640"/>
          </a:xfrm>
        </p:grpSpPr>
        <p:sp>
          <p:nvSpPr>
            <p:cNvPr id="12" name="Rectangle: Rounded Corners 11">
              <a:extLst>
                <a:ext uri="{FF2B5EF4-FFF2-40B4-BE49-F238E27FC236}">
                  <a16:creationId xmlns:a16="http://schemas.microsoft.com/office/drawing/2014/main" id="{47F37182-C471-B47A-728F-212DDC8F2ED3}"/>
                </a:ext>
              </a:extLst>
            </p:cNvPr>
            <p:cNvSpPr/>
            <p:nvPr/>
          </p:nvSpPr>
          <p:spPr>
            <a:xfrm>
              <a:off x="892967" y="437509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B9C6B75B-C90A-4FD0-1B8C-FA2D9742CBD2}"/>
                </a:ext>
              </a:extLst>
            </p:cNvPr>
            <p:cNvSpPr txBox="1"/>
            <p:nvPr/>
          </p:nvSpPr>
          <p:spPr>
            <a:xfrm>
              <a:off x="1261529" y="4436620"/>
              <a:ext cx="80579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 3: </a:t>
              </a:r>
              <a:r>
                <a:rPr lang="en-US" sz="3600">
                  <a:solidFill>
                    <a:prstClr val="black"/>
                  </a:solidFill>
                  <a:latin typeface="Cambria" panose="02040503050406030204" pitchFamily="18" charset="0"/>
                  <a:ea typeface="Cambria" panose="02040503050406030204" pitchFamily="18" charset="0"/>
                  <a:cs typeface="Calibri" panose="020F0502020204030204" pitchFamily="34" charset="0"/>
                </a:rPr>
                <a:t>Đoạn còn lại</a:t>
              </a:r>
              <a:endParaRPr kumimoji="0" lang="en-US" sz="3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4" name="Picture 13" descr="A cartoon of kids holding balloons&#10;&#10;Description automatically generated">
            <a:extLst>
              <a:ext uri="{FF2B5EF4-FFF2-40B4-BE49-F238E27FC236}">
                <a16:creationId xmlns:a16="http://schemas.microsoft.com/office/drawing/2014/main" id="{675E2F35-5C3D-4C74-F47A-47428E23E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597" y="3004683"/>
            <a:ext cx="4527283" cy="4527283"/>
          </a:xfrm>
          <a:prstGeom prst="rect">
            <a:avLst/>
          </a:prstGeom>
        </p:spPr>
      </p:pic>
    </p:spTree>
    <p:custDataLst>
      <p:tags r:id="rId1"/>
    </p:custDataLst>
    <p:extLst>
      <p:ext uri="{BB962C8B-B14F-4D97-AF65-F5344CB8AC3E}">
        <p14:creationId xmlns:p14="http://schemas.microsoft.com/office/powerpoint/2010/main" val="536240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 name="Group 1">
            <a:extLst>
              <a:ext uri="{FF2B5EF4-FFF2-40B4-BE49-F238E27FC236}">
                <a16:creationId xmlns:a16="http://schemas.microsoft.com/office/drawing/2014/main" id="{03E95551-9DCD-BD98-12BD-F6C24C2B7CEE}"/>
              </a:ext>
            </a:extLst>
          </p:cNvPr>
          <p:cNvGrpSpPr/>
          <p:nvPr/>
        </p:nvGrpSpPr>
        <p:grpSpPr>
          <a:xfrm>
            <a:off x="832191" y="2199477"/>
            <a:ext cx="3709329" cy="1047658"/>
            <a:chOff x="892967" y="2103140"/>
            <a:chExt cx="10089994" cy="802640"/>
          </a:xfrm>
        </p:grpSpPr>
        <p:sp>
          <p:nvSpPr>
            <p:cNvPr id="3" name="Rectangle: Rounded Corners 2">
              <a:extLst>
                <a:ext uri="{FF2B5EF4-FFF2-40B4-BE49-F238E27FC236}">
                  <a16:creationId xmlns:a16="http://schemas.microsoft.com/office/drawing/2014/main" id="{314A0C75-A3AE-5C37-4891-266C74406077}"/>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CBE3EE6-250C-21EA-0A55-77AA340076A1}"/>
                </a:ext>
              </a:extLst>
            </p:cNvPr>
            <p:cNvSpPr txBox="1"/>
            <p:nvPr/>
          </p:nvSpPr>
          <p:spPr>
            <a:xfrm>
              <a:off x="1908965" y="2186135"/>
              <a:ext cx="855877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loanh</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quanh</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D9A76FD8-9EAB-D635-C1F5-278A9957B726}"/>
              </a:ext>
            </a:extLst>
          </p:cNvPr>
          <p:cNvSpPr txBox="1"/>
          <p:nvPr/>
        </p:nvSpPr>
        <p:spPr>
          <a:xfrm>
            <a:off x="3242636" y="715229"/>
            <a:ext cx="5577513" cy="1088172"/>
          </a:xfrm>
          <a:prstGeom prst="roundRect">
            <a:avLst>
              <a:gd name="adj" fmla="val 41531"/>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Luyện đọc từ khó</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grpSp>
        <p:nvGrpSpPr>
          <p:cNvPr id="7" name="Group 6">
            <a:extLst>
              <a:ext uri="{FF2B5EF4-FFF2-40B4-BE49-F238E27FC236}">
                <a16:creationId xmlns:a16="http://schemas.microsoft.com/office/drawing/2014/main" id="{F83F7E93-23BE-B4EC-CCCC-C1DF68591F86}"/>
              </a:ext>
            </a:extLst>
          </p:cNvPr>
          <p:cNvGrpSpPr/>
          <p:nvPr/>
        </p:nvGrpSpPr>
        <p:grpSpPr>
          <a:xfrm>
            <a:off x="5265406" y="2170175"/>
            <a:ext cx="2673009" cy="1047658"/>
            <a:chOff x="892967" y="2103140"/>
            <a:chExt cx="10089994" cy="802640"/>
          </a:xfrm>
        </p:grpSpPr>
        <p:sp>
          <p:nvSpPr>
            <p:cNvPr id="8" name="Rectangle: Rounded Corners 7">
              <a:extLst>
                <a:ext uri="{FF2B5EF4-FFF2-40B4-BE49-F238E27FC236}">
                  <a16:creationId xmlns:a16="http://schemas.microsoft.com/office/drawing/2014/main" id="{3D18184D-01FF-F7A3-5767-17FDFE53EA53}"/>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B49545-CCC5-B2E0-4EFD-DB0EBA9B55A9}"/>
                </a:ext>
              </a:extLst>
            </p:cNvPr>
            <p:cNvSpPr txBox="1"/>
            <p:nvPr/>
          </p:nvSpPr>
          <p:spPr>
            <a:xfrm>
              <a:off x="1908965" y="2186135"/>
              <a:ext cx="805799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nấm</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dại</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BE4E7413-4A88-E9E4-2201-85A640C25470}"/>
              </a:ext>
            </a:extLst>
          </p:cNvPr>
          <p:cNvGrpSpPr/>
          <p:nvPr/>
        </p:nvGrpSpPr>
        <p:grpSpPr>
          <a:xfrm>
            <a:off x="8526766" y="2170175"/>
            <a:ext cx="2673009" cy="1047658"/>
            <a:chOff x="892967" y="2103140"/>
            <a:chExt cx="10089994" cy="802640"/>
          </a:xfrm>
        </p:grpSpPr>
        <p:sp>
          <p:nvSpPr>
            <p:cNvPr id="14" name="Rectangle: Rounded Corners 13">
              <a:extLst>
                <a:ext uri="{FF2B5EF4-FFF2-40B4-BE49-F238E27FC236}">
                  <a16:creationId xmlns:a16="http://schemas.microsoft.com/office/drawing/2014/main" id="{6C8F9F02-6ABC-AE30-5644-45C23272FF3A}"/>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50D5BA5-F52B-4515-E86D-4D4C71E6A6F8}"/>
                </a:ext>
              </a:extLst>
            </p:cNvPr>
            <p:cNvSpPr txBox="1"/>
            <p:nvPr/>
          </p:nvSpPr>
          <p:spPr>
            <a:xfrm>
              <a:off x="1908965" y="2186135"/>
              <a:ext cx="805799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lúp</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xúp</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B8C1D1A8-AEA6-6B94-B6B8-0BEC5A843CCF}"/>
              </a:ext>
            </a:extLst>
          </p:cNvPr>
          <p:cNvGrpSpPr/>
          <p:nvPr/>
        </p:nvGrpSpPr>
        <p:grpSpPr>
          <a:xfrm>
            <a:off x="3040366" y="3531615"/>
            <a:ext cx="2673009" cy="1047658"/>
            <a:chOff x="892967" y="2103140"/>
            <a:chExt cx="10089994" cy="802640"/>
          </a:xfrm>
        </p:grpSpPr>
        <p:sp>
          <p:nvSpPr>
            <p:cNvPr id="17" name="Rectangle: Rounded Corners 16">
              <a:extLst>
                <a:ext uri="{FF2B5EF4-FFF2-40B4-BE49-F238E27FC236}">
                  <a16:creationId xmlns:a16="http://schemas.microsoft.com/office/drawing/2014/main" id="{4EEB0BCD-9A75-8948-8A6C-8A90AF463471}"/>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960D240-F53D-E316-20E3-F457B842B71B}"/>
                </a:ext>
              </a:extLst>
            </p:cNvPr>
            <p:cNvSpPr txBox="1"/>
            <p:nvPr/>
          </p:nvSpPr>
          <p:spPr>
            <a:xfrm>
              <a:off x="1908965" y="2186135"/>
              <a:ext cx="805799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lâu</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đài</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FE0E1DD-847E-8BD5-1E38-24D9DF11A18F}"/>
              </a:ext>
            </a:extLst>
          </p:cNvPr>
          <p:cNvGrpSpPr/>
          <p:nvPr/>
        </p:nvGrpSpPr>
        <p:grpSpPr>
          <a:xfrm>
            <a:off x="6474446" y="3511295"/>
            <a:ext cx="3157234" cy="1554880"/>
            <a:chOff x="892967" y="2103140"/>
            <a:chExt cx="10089994" cy="1191237"/>
          </a:xfrm>
        </p:grpSpPr>
        <p:sp>
          <p:nvSpPr>
            <p:cNvPr id="20" name="Rectangle: Rounded Corners 19">
              <a:extLst>
                <a:ext uri="{FF2B5EF4-FFF2-40B4-BE49-F238E27FC236}">
                  <a16:creationId xmlns:a16="http://schemas.microsoft.com/office/drawing/2014/main" id="{8F25E896-86A4-D504-7555-DEF01CDA6E3A}"/>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756876B-7692-C926-5AAB-7FAD0DA1BA32}"/>
                </a:ext>
              </a:extLst>
            </p:cNvPr>
            <p:cNvSpPr txBox="1"/>
            <p:nvPr/>
          </p:nvSpPr>
          <p:spPr>
            <a:xfrm>
              <a:off x="1908965" y="2186135"/>
              <a:ext cx="8057994" cy="110824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kern="1200" dirty="0" err="1">
                  <a:solidFill>
                    <a:prstClr val="black"/>
                  </a:solidFill>
                  <a:latin typeface="Calibri" panose="020F0502020204030204" pitchFamily="34" charset="0"/>
                  <a:ea typeface="+mn-ea"/>
                  <a:cs typeface="Calibri" panose="020F0502020204030204" pitchFamily="34" charset="0"/>
                </a:rPr>
                <a:t>ánh</a:t>
              </a:r>
              <a:r>
                <a:rPr lang="en-US" sz="4400" kern="1200" dirty="0">
                  <a:solidFill>
                    <a:prstClr val="black"/>
                  </a:solidFill>
                  <a:latin typeface="Calibri" panose="020F0502020204030204" pitchFamily="34" charset="0"/>
                  <a:ea typeface="+mn-ea"/>
                  <a:cs typeface="Calibri" panose="020F0502020204030204" pitchFamily="34" charset="0"/>
                </a:rPr>
                <a:t> </a:t>
              </a:r>
              <a:r>
                <a:rPr lang="en-US" sz="4400" kern="1200" dirty="0" err="1">
                  <a:solidFill>
                    <a:prstClr val="black"/>
                  </a:solidFill>
                  <a:latin typeface="Calibri" panose="020F0502020204030204" pitchFamily="34" charset="0"/>
                  <a:ea typeface="+mn-ea"/>
                  <a:cs typeface="Calibri" panose="020F0502020204030204" pitchFamily="34" charset="0"/>
                </a:rPr>
                <a:t>nắng</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0DB2D35-4FE7-4383-B16B-41C7F8A1279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T1.2.DocKiDieuRungXanh-tuan 5"/>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E9CFF9ED-3BF9-4ADC-A7EF-81776664F950}:271"/>
</p:tagLst>
</file>

<file path=ppt/tags/tag11.xml><?xml version="1.0" encoding="utf-8"?>
<p:tagLst xmlns:a="http://schemas.openxmlformats.org/drawingml/2006/main" xmlns:r="http://schemas.openxmlformats.org/officeDocument/2006/relationships" xmlns:p="http://schemas.openxmlformats.org/presentationml/2006/main">
  <p:tag name="GENSWF_SLIDE_UID" val="{19860AB3-6F43-4256-B060-F035FB1D9D39}:270"/>
</p:tagLst>
</file>

<file path=ppt/tags/tag12.xml><?xml version="1.0" encoding="utf-8"?>
<p:tagLst xmlns:a="http://schemas.openxmlformats.org/drawingml/2006/main" xmlns:r="http://schemas.openxmlformats.org/officeDocument/2006/relationships" xmlns:p="http://schemas.openxmlformats.org/presentationml/2006/main">
  <p:tag name="GENSWF_SLIDE_UID" val="{9D6589DB-CC8C-4B5B-A3A2-0FF5B8B133A0}:273"/>
</p:tagLst>
</file>

<file path=ppt/tags/tag13.xml><?xml version="1.0" encoding="utf-8"?>
<p:tagLst xmlns:a="http://schemas.openxmlformats.org/drawingml/2006/main" xmlns:r="http://schemas.openxmlformats.org/officeDocument/2006/relationships" xmlns:p="http://schemas.openxmlformats.org/presentationml/2006/main">
  <p:tag name="GENSWF_SLIDE_UID" val="{E1E397F8-A05F-434C-A284-5E946B829DA3}:280"/>
</p:tagLst>
</file>

<file path=ppt/tags/tag14.xml><?xml version="1.0" encoding="utf-8"?>
<p:tagLst xmlns:a="http://schemas.openxmlformats.org/drawingml/2006/main" xmlns:r="http://schemas.openxmlformats.org/officeDocument/2006/relationships" xmlns:p="http://schemas.openxmlformats.org/presentationml/2006/main">
  <p:tag name="GENSWF_SLIDE_UID" val="{F898C536-880E-477D-9546-3EC17D8AC670}:281"/>
</p:tagLst>
</file>

<file path=ppt/tags/tag15.xml><?xml version="1.0" encoding="utf-8"?>
<p:tagLst xmlns:a="http://schemas.openxmlformats.org/drawingml/2006/main" xmlns:r="http://schemas.openxmlformats.org/officeDocument/2006/relationships" xmlns:p="http://schemas.openxmlformats.org/presentationml/2006/main">
  <p:tag name="GENSWF_SLIDE_UID" val="{4E7E7CEB-65B4-441B-9A03-7433361AC2E9}:297"/>
</p:tagLst>
</file>

<file path=ppt/tags/tag16.xml><?xml version="1.0" encoding="utf-8"?>
<p:tagLst xmlns:a="http://schemas.openxmlformats.org/drawingml/2006/main" xmlns:r="http://schemas.openxmlformats.org/officeDocument/2006/relationships" xmlns:p="http://schemas.openxmlformats.org/presentationml/2006/main">
  <p:tag name="GENSWF_SLIDE_UID" val="{800471AD-D6C9-4C9F-8343-6245DFCFCA74}:294"/>
</p:tagLst>
</file>

<file path=ppt/tags/tag17.xml><?xml version="1.0" encoding="utf-8"?>
<p:tagLst xmlns:a="http://schemas.openxmlformats.org/drawingml/2006/main" xmlns:r="http://schemas.openxmlformats.org/officeDocument/2006/relationships" xmlns:p="http://schemas.openxmlformats.org/presentationml/2006/main">
  <p:tag name="GENSWF_SLIDE_UID" val="{525A42A1-B7C0-4EAA-B740-D0F07824E844}:296"/>
</p:tagLst>
</file>

<file path=ppt/tags/tag18.xml><?xml version="1.0" encoding="utf-8"?>
<p:tagLst xmlns:a="http://schemas.openxmlformats.org/drawingml/2006/main" xmlns:r="http://schemas.openxmlformats.org/officeDocument/2006/relationships" xmlns:p="http://schemas.openxmlformats.org/presentationml/2006/main">
  <p:tag name="GENSWF_SLIDE_UID" val="{ED56C518-6722-4D7B-B158-78E73D1FA92C}:277"/>
</p:tagLst>
</file>

<file path=ppt/tags/tag19.xml><?xml version="1.0" encoding="utf-8"?>
<p:tagLst xmlns:a="http://schemas.openxmlformats.org/drawingml/2006/main" xmlns:r="http://schemas.openxmlformats.org/officeDocument/2006/relationships" xmlns:p="http://schemas.openxmlformats.org/presentationml/2006/main">
  <p:tag name="GENSWF_SLIDE_UID" val="{1062D01B-C3E7-4267-818C-984A1755F0E5}:379"/>
</p:tagLst>
</file>

<file path=ppt/tags/tag2.xml><?xml version="1.0" encoding="utf-8"?>
<p:tagLst xmlns:a="http://schemas.openxmlformats.org/drawingml/2006/main" xmlns:r="http://schemas.openxmlformats.org/officeDocument/2006/relationships" xmlns:p="http://schemas.openxmlformats.org/presentationml/2006/main">
  <p:tag name="GENSWF_SLIDE_UID" val="{C068CEF5-D450-4CDF-AAED-0AF3B2B1963C}:258"/>
</p:tagLst>
</file>

<file path=ppt/tags/tag3.xml><?xml version="1.0" encoding="utf-8"?>
<p:tagLst xmlns:a="http://schemas.openxmlformats.org/drawingml/2006/main" xmlns:r="http://schemas.openxmlformats.org/officeDocument/2006/relationships" xmlns:p="http://schemas.openxmlformats.org/presentationml/2006/main">
  <p:tag name="GENSWF_SLIDE_UID" val="{569EAC6B-2BDB-4471-81C8-6647FFA17791}:378"/>
</p:tagLst>
</file>

<file path=ppt/tags/tag4.xml><?xml version="1.0" encoding="utf-8"?>
<p:tagLst xmlns:a="http://schemas.openxmlformats.org/drawingml/2006/main" xmlns:r="http://schemas.openxmlformats.org/officeDocument/2006/relationships" xmlns:p="http://schemas.openxmlformats.org/presentationml/2006/main">
  <p:tag name="GENSWF_SLIDE_UID" val="{B06B5B89-8F1C-4076-963B-3426AE145952}:260"/>
</p:tagLst>
</file>

<file path=ppt/tags/tag5.xml><?xml version="1.0" encoding="utf-8"?>
<p:tagLst xmlns:a="http://schemas.openxmlformats.org/drawingml/2006/main" xmlns:r="http://schemas.openxmlformats.org/officeDocument/2006/relationships" xmlns:p="http://schemas.openxmlformats.org/presentationml/2006/main">
  <p:tag name="GENSWF_SLIDE_UID" val="{2C07074F-C42B-45BF-ADEE-FADCD20B3E3A}:256"/>
</p:tagLst>
</file>

<file path=ppt/tags/tag6.xml><?xml version="1.0" encoding="utf-8"?>
<p:tagLst xmlns:a="http://schemas.openxmlformats.org/drawingml/2006/main" xmlns:r="http://schemas.openxmlformats.org/officeDocument/2006/relationships" xmlns:p="http://schemas.openxmlformats.org/presentationml/2006/main">
  <p:tag name="GENSWF_SLIDE_UID" val="{31F4BA94-235C-4B92-8FBF-64A3080EEA2A}:257"/>
</p:tagLst>
</file>

<file path=ppt/tags/tag7.xml><?xml version="1.0" encoding="utf-8"?>
<p:tagLst xmlns:a="http://schemas.openxmlformats.org/drawingml/2006/main" xmlns:r="http://schemas.openxmlformats.org/officeDocument/2006/relationships" xmlns:p="http://schemas.openxmlformats.org/presentationml/2006/main">
  <p:tag name="GENSWF_SLIDE_UID" val="{7B6B6E3A-57F4-42B4-A6F4-E5E7EFA6E981}:284"/>
</p:tagLst>
</file>

<file path=ppt/tags/tag8.xml><?xml version="1.0" encoding="utf-8"?>
<p:tagLst xmlns:a="http://schemas.openxmlformats.org/drawingml/2006/main" xmlns:r="http://schemas.openxmlformats.org/officeDocument/2006/relationships" xmlns:p="http://schemas.openxmlformats.org/presentationml/2006/main">
  <p:tag name="GENSWF_SLIDE_UID" val="{E177CB1D-8599-4704-917E-CD27AFE5F52D}:259"/>
</p:tagLst>
</file>

<file path=ppt/tags/tag9.xml><?xml version="1.0" encoding="utf-8"?>
<p:tagLst xmlns:a="http://schemas.openxmlformats.org/drawingml/2006/main" xmlns:r="http://schemas.openxmlformats.org/officeDocument/2006/relationships" xmlns:p="http://schemas.openxmlformats.org/presentationml/2006/main">
  <p:tag name="GENSWF_SLIDE_UID" val="{20B8F59B-CB8D-4988-9D27-FD753F8A0839}:279"/>
</p:tagLst>
</file>

<file path=ppt/theme/theme1.xml><?xml version="1.0" encoding="utf-8"?>
<a:theme xmlns:a="http://schemas.openxmlformats.org/drawingml/2006/main" name="千图网海量PPT模板www.58pic.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千图网海量PPT模板www.58pic.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1026</Words>
  <Application>Microsoft Office PowerPoint</Application>
  <PresentationFormat>Widescreen</PresentationFormat>
  <Paragraphs>65</Paragraphs>
  <Slides>18</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Calibri Light</vt:lpstr>
      <vt:lpstr>Cambria</vt:lpstr>
      <vt:lpstr>Roboto</vt:lpstr>
      <vt:lpstr>Tahoma</vt:lpstr>
      <vt:lpstr>UTM Showcard</vt:lpstr>
      <vt:lpstr>千图网海量PPT模板www.58pic.com​​</vt:lpstr>
      <vt:lpstr>1_千图网海量PPT模板www.58pic.com​​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T1.2.DocKiDieuRungXanh-tuan 5</dc:title>
  <dc:creator>Olivia Fung</dc:creator>
  <cp:lastModifiedBy>dell</cp:lastModifiedBy>
  <cp:revision>62</cp:revision>
  <dcterms:created xsi:type="dcterms:W3CDTF">2019-05-23T17:46:57Z</dcterms:created>
  <dcterms:modified xsi:type="dcterms:W3CDTF">2024-10-04T14:48:47Z</dcterms:modified>
</cp:coreProperties>
</file>