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0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0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40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ags" Target="../tags/tag8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7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8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9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0" y="727710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A2816E-A29B-42D8-BBEC-42058FF3D2B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t\n{A41D3A88-1E0C-483B-9AAF-5668B546D8E0}&quot;,&quot;E: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Tudongnghia-tuan 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124B9-6520-48D6-A427-67BAFC8669E5}:3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46C98F-3162-40D9-9227-96D12C661022}: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2406AC-EEB2-4E0C-8E0D-AF130E0997FD}: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A962A8-2DDB-4100-BCFC-77534762EBA7}: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674058-042C-4F1D-B4BA-A1820CA6B589}:3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1A93B-9CE5-46A9-98C8-77AD368CA5FB}:3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B3EE25-72EA-4128-B579-B47446CFB88F}:3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62F7F4-0EB4-4AA1-891B-D7F487179946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ADD8D9-7D40-414B-AF56-46B85A51A1B4}:3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5CA323-F2D9-4EC2-954C-91439BCA733B}:3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16EA84-59D2-4BFD-AFC1-5FC52D76C0D2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908F7-C18A-4E06-A54D-6DE94A715554}:3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7AFF01-8584-4ABF-B215-A6A20522D7BB}:3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E9354-BF95-4731-8B60-9028ED059735}:3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3D927-E08A-440B-A645-7AB34D785626}:3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E081D-7CA5-4BDF-8974-3A8235F672DC}:30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A53109-3E68-458A-9AC0-5E8EDAF65C5C}:3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F05E5D-C355-4467-B1D4-5A14FDD58AEA}:3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D5EE9-9A0D-4E3E-8C84-66774B00674F}:3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82729-6D38-4412-AAD2-EAA6CE2DEF0A}: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80C972-3D31-4270-8879-417D9C2A9D01}: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39B1AD-0576-4099-BE8B-5245F03C4C82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69C359-4FA6-42A4-9B7E-320865B7F626}:3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FC65C-6348-49D6-917E-C8F7DB16B68D}:3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893B52-5241-493F-A0FD-25D8FB7DA70B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AEAFE5-3B0B-4C8F-88BA-AA23E1283AE0}:3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1121</Words>
  <Application>Microsoft Office PowerPoint</Application>
  <PresentationFormat>Custom</PresentationFormat>
  <Paragraphs>120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T2.Tudongnghia-tuan 5</dc:title>
  <dc:creator>thao</dc:creator>
  <cp:lastModifiedBy>dell</cp:lastModifiedBy>
  <cp:revision>38</cp:revision>
  <dcterms:created xsi:type="dcterms:W3CDTF">2006-08-16T00:00:00Z</dcterms:created>
  <dcterms:modified xsi:type="dcterms:W3CDTF">2024-10-04T14:44:40Z</dcterms:modified>
  <dc:identifier>DAGFWQ5R7NY</dc:identifier>
</cp:coreProperties>
</file>