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56" r:id="rId4"/>
    <p:sldId id="273" r:id="rId5"/>
    <p:sldId id="274" r:id="rId6"/>
    <p:sldId id="275" r:id="rId7"/>
    <p:sldId id="276" r:id="rId8"/>
    <p:sldId id="277" r:id="rId9"/>
    <p:sldId id="258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029DD-4D4A-4DD9-81C3-7B98E690F0C5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75DE4-B0B9-44F7-86AA-34B05A28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5DE4-B0B9-44F7-86AA-34B05A287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2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76D2993-61B6-484B-8B79-4BDAA8A8F9F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Bai22.Phepchiasot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DC3603-5373-4BF4-B88B-BD2B07C018D8}: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7D1A9-2C3A-4716-9DA4-AF87E8EF3812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EB383C-F35F-4AB9-96DE-6BDC3DF00418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B7A2A8-6B27-49C7-90D7-A2C0CE736A49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F34651-DDCF-46AD-BE36-E5CEEA37422C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88E647-2442-4922-A461-3FCD13352126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90A9C7-2AD3-4845-85CA-7BB4A47C3199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D36C4B-BD20-431C-96E1-25AC7B7F74EB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A49560-0679-4F98-9E30-3FF62DF15905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358</Words>
  <Application>Microsoft Office PowerPoint</Application>
  <PresentationFormat>Widescreen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T3.Bai22.Phepchiasotp</dc:title>
  <dc:creator>Huong Thao - 0972115126</dc:creator>
  <cp:lastModifiedBy>Anh Nguyen</cp:lastModifiedBy>
  <cp:revision>23</cp:revision>
  <dcterms:created xsi:type="dcterms:W3CDTF">2024-08-17T17:46:39Z</dcterms:created>
  <dcterms:modified xsi:type="dcterms:W3CDTF">2024-11-08T13:45:46Z</dcterms:modified>
</cp:coreProperties>
</file>