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37" r:id="rId4"/>
    <p:sldId id="282" r:id="rId5"/>
    <p:sldId id="350" r:id="rId6"/>
    <p:sldId id="351" r:id="rId7"/>
    <p:sldId id="353" r:id="rId8"/>
    <p:sldId id="356" r:id="rId9"/>
    <p:sldId id="357" r:id="rId10"/>
    <p:sldId id="358" r:id="rId11"/>
    <p:sldId id="360" r:id="rId12"/>
    <p:sldId id="35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6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2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9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9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6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9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83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7929-3314-4612-94B9-23DB0F1981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886075" y="4343400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43251" y="2133600"/>
            <a:ext cx="862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16456D9-AB62-4542-89A7-E1E41D5C835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Bai21.Phepnhanstp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6669D6EF-4736-4A0C-BB74-74D6C3C53793}:3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E52EC2-8471-461B-A91D-E3782BBC9B5A}:3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BC080BC0-BA41-4E7C-BDA4-2824B1CB7F78}:3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E3FA1C-7F0C-491C-9854-2DDD8E243591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8240F7-8ACD-4640-8109-3973D9DF642A}:3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BD19481A-D1B3-41F4-91B5-B1E2A9A6F85C}:2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B90CC4D5-9F62-4E02-B7F9-39670004D41F}:3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41868ABA-7AC0-4A54-B3B6-B349A340CD4B}:3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4047AF68-1CA5-4D81-A8D4-AABDF857A150}:3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7E3A7B-E3FC-4E3B-A592-426F4112E152}:3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  <p:tag name="GENSWF_SLIDE_UID" val="{39A3669E-7C90-4A6B-98FF-2F440CC0EA74}:3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534</Words>
  <Application>Microsoft Office PowerPoint</Application>
  <PresentationFormat>Widescreen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T2.Bai21.Phepnhanstp</dc:title>
  <dc:creator>Nguyễn Thị Hồng Linh</dc:creator>
  <cp:lastModifiedBy>Anh Nguyen</cp:lastModifiedBy>
  <cp:revision>55</cp:revision>
  <dcterms:created xsi:type="dcterms:W3CDTF">2023-08-30T07:36:48Z</dcterms:created>
  <dcterms:modified xsi:type="dcterms:W3CDTF">2024-10-27T09:12:13Z</dcterms:modified>
</cp:coreProperties>
</file>