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4" r:id="rId2"/>
    <p:sldId id="3072" r:id="rId3"/>
    <p:sldId id="3076" r:id="rId4"/>
    <p:sldId id="3074" r:id="rId5"/>
    <p:sldId id="3077" r:id="rId6"/>
    <p:sldId id="3078" r:id="rId7"/>
    <p:sldId id="3086" r:id="rId8"/>
    <p:sldId id="3066" r:id="rId9"/>
    <p:sldId id="3088" r:id="rId10"/>
    <p:sldId id="3093" r:id="rId11"/>
    <p:sldId id="3098" r:id="rId12"/>
    <p:sldId id="3095" r:id="rId13"/>
    <p:sldId id="3096" r:id="rId14"/>
    <p:sldId id="3067" r:id="rId15"/>
    <p:sldId id="3068" r:id="rId16"/>
    <p:sldId id="3069" r:id="rId17"/>
    <p:sldId id="309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5" d="100"/>
          <a:sy n="65" d="100"/>
        </p:scale>
        <p:origin x="7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E5CE0BCF-688D-44A8-9181-2CD7397B6FEA}" type="datetimeFigureOut">
              <a:rPr lang="en-US" smtClean="0"/>
              <a:t>19/04/24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C5640C86-D513-4B3D-9062-0E50ECBBD50E}" type="slidenum">
              <a:rPr lang="en-US" smtClean="0"/>
              <a:t>‹#›</a:t>
            </a:fld>
            <a:endParaRPr lang="en-US"/>
          </a:p>
        </p:txBody>
      </p:sp>
    </p:spTree>
    <p:extLst>
      <p:ext uri="{BB962C8B-B14F-4D97-AF65-F5344CB8AC3E}">
        <p14:creationId xmlns:p14="http://schemas.microsoft.com/office/powerpoint/2010/main" val="274204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E5CE0BCF-688D-44A8-9181-2CD7397B6FEA}" type="datetimeFigureOut">
              <a:rPr lang="en-US" smtClean="0"/>
              <a:t>19/04/24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C5640C86-D513-4B3D-9062-0E50ECBBD50E}" type="slidenum">
              <a:rPr lang="en-US" smtClean="0"/>
              <a:t>‹#›</a:t>
            </a:fld>
            <a:endParaRPr lang="en-US"/>
          </a:p>
        </p:txBody>
      </p:sp>
    </p:spTree>
    <p:extLst>
      <p:ext uri="{BB962C8B-B14F-4D97-AF65-F5344CB8AC3E}">
        <p14:creationId xmlns:p14="http://schemas.microsoft.com/office/powerpoint/2010/main" val="3149977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 id="2147483776"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3.xml"/><Relationship Id="rId7" Type="http://schemas.openxmlformats.org/officeDocument/2006/relationships/image" Target="../media/image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gi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3.gif"/><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gif"/><Relationship Id="rId4" Type="http://schemas.openxmlformats.org/officeDocument/2006/relationships/audio" Target="../media/audio3.wav"/><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0.png"/><Relationship Id="rId3" Type="http://schemas.openxmlformats.org/officeDocument/2006/relationships/audio" Target="../media/audio3.wav"/><Relationship Id="rId7" Type="http://schemas.openxmlformats.org/officeDocument/2006/relationships/image" Target="../media/image13.gif"/><Relationship Id="rId12" Type="http://schemas.openxmlformats.org/officeDocument/2006/relationships/image" Target="../media/image15.gif"/><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4.gif"/><Relationship Id="rId5" Type="http://schemas.openxmlformats.org/officeDocument/2006/relationships/audio" Target="../media/audio1.wav"/><Relationship Id="rId15" Type="http://schemas.openxmlformats.org/officeDocument/2006/relationships/image" Target="../media/image17.png"/><Relationship Id="rId10" Type="http://schemas.openxmlformats.org/officeDocument/2006/relationships/image" Target="../media/image7.gif"/><Relationship Id="rId4" Type="http://schemas.openxmlformats.org/officeDocument/2006/relationships/audio" Target="../media/audio2.wav"/><Relationship Id="rId9" Type="http://schemas.openxmlformats.org/officeDocument/2006/relationships/image" Target="../media/image1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5.gif"/><Relationship Id="rId5" Type="http://schemas.openxmlformats.org/officeDocument/2006/relationships/audio" Target="../media/audio1.wav"/><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7.gif"/><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7"/>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8"/>
          <a:stretch>
            <a:fillRect/>
          </a:stretch>
        </p:blipFill>
        <p:spPr>
          <a:xfrm>
            <a:off x="132402" y="2491800"/>
            <a:ext cx="589731" cy="520622"/>
          </a:xfrm>
          <a:prstGeom prst="rect">
            <a:avLst/>
          </a:prstGeom>
        </p:spPr>
      </p:pic>
      <p:sp>
        <p:nvSpPr>
          <p:cNvPr id="10" name="TextBox 9"/>
          <p:cNvSpPr txBox="1"/>
          <p:nvPr/>
        </p:nvSpPr>
        <p:spPr>
          <a:xfrm>
            <a:off x="3599508" y="-32635"/>
            <a:ext cx="4963218" cy="861774"/>
          </a:xfrm>
          <a:prstGeom prst="rect">
            <a:avLst/>
          </a:prstGeom>
          <a:noFill/>
        </p:spPr>
        <p:txBody>
          <a:bodyPr wrap="none" rtlCol="0">
            <a:spAutoFit/>
          </a:bodyPr>
          <a:lstStyle/>
          <a:p>
            <a:pPr algn="ctr"/>
            <a:r>
              <a:rPr lang="en-US" sz="2500" b="1" dirty="0" err="1">
                <a:latin typeface="Times New Roman" pitchFamily="18" charset="0"/>
                <a:cs typeface="Times New Roman" pitchFamily="18" charset="0"/>
              </a:rPr>
              <a:t>Thứ</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sáu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ngày</a:t>
            </a:r>
            <a:r>
              <a:rPr lang="en-US" sz="2500" b="1" dirty="0">
                <a:latin typeface="Times New Roman" pitchFamily="18" charset="0"/>
                <a:cs typeface="Times New Roman" pitchFamily="18" charset="0"/>
              </a:rPr>
              <a:t> 9 </a:t>
            </a:r>
            <a:r>
              <a:rPr lang="en-US" sz="2500" b="1" dirty="0" err="1">
                <a:latin typeface="Times New Roman" pitchFamily="18" charset="0"/>
                <a:cs typeface="Times New Roman" pitchFamily="18" charset="0"/>
              </a:rPr>
              <a:t>tháng</a:t>
            </a:r>
            <a:r>
              <a:rPr lang="en-US" sz="2500" b="1" dirty="0">
                <a:latin typeface="Times New Roman" pitchFamily="18" charset="0"/>
                <a:cs typeface="Times New Roman" pitchFamily="18" charset="0"/>
              </a:rPr>
              <a:t> 12 </a:t>
            </a:r>
            <a:r>
              <a:rPr lang="en-US" sz="2500" b="1" dirty="0" err="1">
                <a:latin typeface="Times New Roman" pitchFamily="18" charset="0"/>
                <a:cs typeface="Times New Roman" pitchFamily="18" charset="0"/>
              </a:rPr>
              <a:t>năm</a:t>
            </a:r>
            <a:r>
              <a:rPr lang="en-US" sz="2500" b="1" dirty="0">
                <a:latin typeface="Times New Roman" pitchFamily="18" charset="0"/>
                <a:cs typeface="Times New Roman" pitchFamily="18" charset="0"/>
              </a:rPr>
              <a:t> </a:t>
            </a:r>
            <a:r>
              <a:rPr lang="en-US" sz="2500" b="1" dirty="0" smtClean="0">
                <a:latin typeface="Times New Roman" pitchFamily="18" charset="0"/>
                <a:cs typeface="Times New Roman" pitchFamily="18" charset="0"/>
              </a:rPr>
              <a:t>2023</a:t>
            </a:r>
            <a:endParaRPr lang="en-US" sz="2500" b="1" dirty="0">
              <a:latin typeface="Times New Roman" pitchFamily="18" charset="0"/>
              <a:cs typeface="Times New Roman" pitchFamily="18" charset="0"/>
            </a:endParaRPr>
          </a:p>
          <a:p>
            <a:pPr algn="ctr"/>
            <a:r>
              <a:rPr lang="en-US" sz="2500" b="1" dirty="0">
                <a:latin typeface="Times New Roman" pitchFamily="18" charset="0"/>
                <a:cs typeface="Times New Roman" pitchFamily="18" charset="0"/>
              </a:rPr>
              <a:t>Tin </a:t>
            </a:r>
            <a:r>
              <a:rPr lang="en-US" sz="2500" b="1" dirty="0" err="1">
                <a:latin typeface="Times New Roman" pitchFamily="18" charset="0"/>
                <a:cs typeface="Times New Roman" pitchFamily="18" charset="0"/>
              </a:rPr>
              <a:t>học</a:t>
            </a:r>
            <a:endParaRPr lang="en-US" sz="25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9805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93261-EAF5-422D-BA60-CA2607CB6DDD}"/>
              </a:ext>
            </a:extLst>
          </p:cNvPr>
          <p:cNvSpPr/>
          <p:nvPr/>
        </p:nvSpPr>
        <p:spPr>
          <a:xfrm>
            <a:off x="680308" y="338037"/>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 </a:t>
            </a:r>
            <a:r>
              <a:rPr lang="vi-VN" sz="2800" b="1" dirty="0">
                <a:solidFill>
                  <a:srgbClr val="F03C69"/>
                </a:solidFill>
                <a:latin typeface="SVN-SAF" panose="02040603050506020204" pitchFamily="18" charset="0"/>
                <a:cs typeface="Times New Roman" panose="02020603050405020304" pitchFamily="18" charset="0"/>
              </a:rPr>
              <a:t>THÔNG TIN </a:t>
            </a:r>
            <a:r>
              <a:rPr lang="en-US" sz="2800" b="1" dirty="0">
                <a:solidFill>
                  <a:srgbClr val="F03C69"/>
                </a:solidFill>
                <a:latin typeface="SVN-SAF" panose="02040603050506020204" pitchFamily="18" charset="0"/>
                <a:cs typeface="Times New Roman" panose="02020603050405020304" pitchFamily="18" charset="0"/>
              </a:rPr>
              <a:t>PHÙ HỢP </a:t>
            </a:r>
            <a:r>
              <a:rPr lang="vi-VN" sz="2800" b="1" dirty="0">
                <a:solidFill>
                  <a:srgbClr val="F03C69"/>
                </a:solidFill>
                <a:latin typeface="SVN-SAF" panose="02040603050506020204" pitchFamily="18" charset="0"/>
                <a:cs typeface="Times New Roman" panose="02020603050405020304" pitchFamily="18" charset="0"/>
              </a:rPr>
              <a:t>TRÊN INTERNET</a:t>
            </a:r>
            <a:endParaRPr lang="vi-VN" sz="2800" b="1" dirty="0">
              <a:solidFill>
                <a:srgbClr val="F03C69"/>
              </a:solidFill>
              <a:cs typeface="Times New Roman" panose="02020603050405020304" pitchFamily="18" charset="0"/>
            </a:endParaRPr>
          </a:p>
        </p:txBody>
      </p:sp>
      <p:sp>
        <p:nvSpPr>
          <p:cNvPr id="3" name="TextBox 2">
            <a:extLst>
              <a:ext uri="{FF2B5EF4-FFF2-40B4-BE49-F238E27FC236}">
                <a16:creationId xmlns:a16="http://schemas.microsoft.com/office/drawing/2014/main" id="{0EF5204D-E6E9-4B25-9D52-21529B74100B}"/>
              </a:ext>
            </a:extLst>
          </p:cNvPr>
          <p:cNvSpPr txBox="1"/>
          <p:nvPr/>
        </p:nvSpPr>
        <p:spPr>
          <a:xfrm>
            <a:off x="883281" y="1022840"/>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Em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trình</a:t>
            </a:r>
            <a:r>
              <a:rPr lang="en-US" sz="2400">
                <a:latin typeface="Times New Roman" pitchFamily="18" charset="0"/>
                <a:cs typeface="Times New Roman" pitchFamily="18" charset="0"/>
              </a:rPr>
              <a:t> </a:t>
            </a:r>
            <a:r>
              <a:rPr lang="en-US" sz="2400" b="1" u="sng" smtClean="0">
                <a:solidFill>
                  <a:srgbClr val="FF0000"/>
                </a:solidFill>
                <a:latin typeface="Times New Roman" pitchFamily="18" charset="0"/>
                <a:cs typeface="Times New Roman" pitchFamily="18" charset="0"/>
              </a:rPr>
              <a:t>phù </a:t>
            </a:r>
            <a:r>
              <a:rPr lang="en-US" sz="2400" b="1" u="sng" dirty="0" err="1">
                <a:solidFill>
                  <a:srgbClr val="FF0000"/>
                </a:solidFill>
                <a:latin typeface="Times New Roman" pitchFamily="18" charset="0"/>
                <a:cs typeface="Times New Roman" pitchFamily="18" charset="0"/>
              </a:rPr>
              <a:t>hợp</a:t>
            </a:r>
            <a:r>
              <a:rPr lang="en-US" sz="2400" b="1" u="sng"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học</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sinh khi </a:t>
            </a:r>
            <a:r>
              <a:rPr lang="en-US" sz="2400" err="1">
                <a:latin typeface="Times New Roman" pitchFamily="18" charset="0"/>
                <a:cs typeface="Times New Roman" pitchFamily="18" charset="0"/>
              </a:rPr>
              <a:t>truy</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cập Internet</a:t>
            </a:r>
            <a:r>
              <a:rPr lang="en-US" sz="2400" dirty="0">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547236F1-8F12-4EF2-BCB3-E483B4843AFE}"/>
              </a:ext>
            </a:extLst>
          </p:cNvPr>
          <p:cNvSpPr txBox="1"/>
          <p:nvPr/>
        </p:nvSpPr>
        <p:spPr>
          <a:xfrm>
            <a:off x="784012" y="4192054"/>
            <a:ext cx="9161482" cy="461665"/>
          </a:xfrm>
          <a:prstGeom prst="rect">
            <a:avLst/>
          </a:prstGeom>
          <a:noFill/>
        </p:spPr>
        <p:txBody>
          <a:bodyPr wrap="none" rtlCol="0">
            <a:spAutoFit/>
          </a:bodyPr>
          <a:lstStyle/>
          <a:p>
            <a:r>
              <a:rPr lang="en-US" sz="2400" smtClean="0">
                <a:latin typeface="Times New Roman" pitchFamily="18" charset="0"/>
                <a:cs typeface="Times New Roman" pitchFamily="18" charset="0"/>
              </a:rPr>
              <a:t>* Em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không</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phù</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hợp</a:t>
            </a:r>
            <a:r>
              <a:rPr lang="en-US" sz="2400" b="1" u="sng"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cập</a:t>
            </a:r>
            <a:r>
              <a:rPr lang="en-US" sz="2400" dirty="0">
                <a:latin typeface="Times New Roman" pitchFamily="18" charset="0"/>
                <a:cs typeface="Times New Roman" pitchFamily="18" charset="0"/>
              </a:rPr>
              <a:t> Internet?</a:t>
            </a:r>
          </a:p>
        </p:txBody>
      </p:sp>
    </p:spTree>
    <p:controls>
      <mc:AlternateContent xmlns:mc="http://schemas.openxmlformats.org/markup-compatibility/2006">
        <mc:Choice xmlns:v="urn:schemas-microsoft-com:vml" Requires="v">
          <p:control spid="1029" name="TextBox1" r:id="rId2" imgW="7010280" imgH="2343240"/>
        </mc:Choice>
        <mc:Fallback>
          <p:control name="TextBox1" r:id="rId2" imgW="7010280" imgH="2343240">
            <p:pic>
              <p:nvPicPr>
                <p:cNvPr id="4" name="TextBox1"/>
                <p:cNvPicPr preferRelativeResize="0">
                  <a:picLocks noChangeArrowheads="1" noChangeShapeType="1"/>
                </p:cNvPicPr>
                <p:nvPr/>
              </p:nvPicPr>
              <p:blipFill>
                <a:blip r:embed="rId5"/>
                <a:srcRect/>
                <a:stretch>
                  <a:fillRect/>
                </a:stretch>
              </p:blipFill>
              <p:spPr bwMode="auto">
                <a:xfrm>
                  <a:off x="1620838" y="1687513"/>
                  <a:ext cx="7011987" cy="23399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0" name="TextBox2" r:id="rId3" imgW="7010280" imgH="2343240"/>
        </mc:Choice>
        <mc:Fallback>
          <p:control name="TextBox2" r:id="rId3" imgW="7010280" imgH="2343240">
            <p:pic>
              <p:nvPicPr>
                <p:cNvPr id="5" name="TextBox2"/>
                <p:cNvPicPr preferRelativeResize="0">
                  <a:picLocks noChangeArrowheads="1" noChangeShapeType="1"/>
                </p:cNvPicPr>
                <p:nvPr/>
              </p:nvPicPr>
              <p:blipFill>
                <a:blip r:embed="rId5"/>
                <a:srcRect/>
                <a:stretch>
                  <a:fillRect/>
                </a:stretch>
              </p:blipFill>
              <p:spPr bwMode="auto">
                <a:xfrm>
                  <a:off x="1531938" y="4668838"/>
                  <a:ext cx="7011987" cy="23399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78372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93261-EAF5-422D-BA60-CA2607CB6DDD}"/>
              </a:ext>
            </a:extLst>
          </p:cNvPr>
          <p:cNvSpPr/>
          <p:nvPr/>
        </p:nvSpPr>
        <p:spPr>
          <a:xfrm>
            <a:off x="680308" y="338037"/>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 </a:t>
            </a:r>
            <a:r>
              <a:rPr lang="vi-VN" sz="2800" b="1" dirty="0">
                <a:solidFill>
                  <a:srgbClr val="F03C69"/>
                </a:solidFill>
                <a:latin typeface="SVN-SAF" panose="02040603050506020204" pitchFamily="18" charset="0"/>
                <a:cs typeface="Times New Roman" panose="02020603050405020304" pitchFamily="18" charset="0"/>
              </a:rPr>
              <a:t>THÔNG TIN </a:t>
            </a:r>
            <a:r>
              <a:rPr lang="en-US" sz="2800" b="1" dirty="0">
                <a:solidFill>
                  <a:srgbClr val="F03C69"/>
                </a:solidFill>
                <a:latin typeface="SVN-SAF" panose="02040603050506020204" pitchFamily="18" charset="0"/>
                <a:cs typeface="Times New Roman" panose="02020603050405020304" pitchFamily="18" charset="0"/>
              </a:rPr>
              <a:t>PHÙ HỢP </a:t>
            </a:r>
            <a:r>
              <a:rPr lang="vi-VN" sz="2800" b="1" dirty="0">
                <a:solidFill>
                  <a:srgbClr val="F03C69"/>
                </a:solidFill>
                <a:latin typeface="SVN-SAF" panose="02040603050506020204" pitchFamily="18" charset="0"/>
                <a:cs typeface="Times New Roman" panose="02020603050405020304" pitchFamily="18" charset="0"/>
              </a:rPr>
              <a:t>TRÊN INTERNET</a:t>
            </a:r>
            <a:endParaRPr lang="vi-VN" sz="2800" b="1" dirty="0">
              <a:solidFill>
                <a:srgbClr val="F03C69"/>
              </a:solidFill>
              <a:cs typeface="Times New Roman" panose="02020603050405020304" pitchFamily="18" charset="0"/>
            </a:endParaRPr>
          </a:p>
        </p:txBody>
      </p:sp>
      <p:sp>
        <p:nvSpPr>
          <p:cNvPr id="3" name="TextBox 2">
            <a:extLst>
              <a:ext uri="{FF2B5EF4-FFF2-40B4-BE49-F238E27FC236}">
                <a16:creationId xmlns:a16="http://schemas.microsoft.com/office/drawing/2014/main" id="{0EF5204D-E6E9-4B25-9D52-21529B74100B}"/>
              </a:ext>
            </a:extLst>
          </p:cNvPr>
          <p:cNvSpPr txBox="1"/>
          <p:nvPr/>
        </p:nvSpPr>
        <p:spPr>
          <a:xfrm>
            <a:off x="883281" y="1022840"/>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Một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trình</a:t>
            </a:r>
            <a:r>
              <a:rPr lang="en-US" sz="2400">
                <a:latin typeface="Times New Roman" pitchFamily="18" charset="0"/>
                <a:cs typeface="Times New Roman" pitchFamily="18" charset="0"/>
              </a:rPr>
              <a:t> </a:t>
            </a:r>
            <a:r>
              <a:rPr lang="en-US" sz="2400" b="1" u="sng" smtClean="0">
                <a:solidFill>
                  <a:srgbClr val="FF0000"/>
                </a:solidFill>
                <a:latin typeface="Times New Roman" pitchFamily="18" charset="0"/>
                <a:cs typeface="Times New Roman" pitchFamily="18" charset="0"/>
              </a:rPr>
              <a:t>phù </a:t>
            </a:r>
            <a:r>
              <a:rPr lang="en-US" sz="2400" b="1" u="sng" dirty="0" err="1">
                <a:solidFill>
                  <a:srgbClr val="FF0000"/>
                </a:solidFill>
                <a:latin typeface="Times New Roman" pitchFamily="18" charset="0"/>
                <a:cs typeface="Times New Roman" pitchFamily="18" charset="0"/>
              </a:rPr>
              <a:t>hợp</a:t>
            </a:r>
            <a:r>
              <a:rPr lang="en-US" sz="2400" b="1" u="sng"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học</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sinh khi </a:t>
            </a:r>
            <a:r>
              <a:rPr lang="en-US" sz="2400" err="1">
                <a:latin typeface="Times New Roman" pitchFamily="18" charset="0"/>
                <a:cs typeface="Times New Roman" pitchFamily="18" charset="0"/>
              </a:rPr>
              <a:t>truy</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cập Internet</a:t>
            </a:r>
            <a:r>
              <a:rPr lang="en-US" sz="2400" dirty="0">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547236F1-8F12-4EF2-BCB3-E483B4843AFE}"/>
              </a:ext>
            </a:extLst>
          </p:cNvPr>
          <p:cNvSpPr txBox="1"/>
          <p:nvPr/>
        </p:nvSpPr>
        <p:spPr>
          <a:xfrm>
            <a:off x="883281" y="3737086"/>
            <a:ext cx="9161482" cy="461665"/>
          </a:xfrm>
          <a:prstGeom prst="rect">
            <a:avLst/>
          </a:prstGeom>
          <a:noFill/>
        </p:spPr>
        <p:txBody>
          <a:bodyPr wrap="none" rtlCol="0">
            <a:spAutoFit/>
          </a:bodyPr>
          <a:lstStyle/>
          <a:p>
            <a:r>
              <a:rPr lang="en-US" sz="2400" smtClean="0">
                <a:latin typeface="Times New Roman" pitchFamily="18" charset="0"/>
                <a:cs typeface="Times New Roman" pitchFamily="18" charset="0"/>
              </a:rPr>
              <a:t>* Em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không</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phù</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hợp</a:t>
            </a:r>
            <a:r>
              <a:rPr lang="en-US" sz="2400" b="1" u="sng"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cập</a:t>
            </a:r>
            <a:r>
              <a:rPr lang="en-US" sz="2400" dirty="0">
                <a:latin typeface="Times New Roman" pitchFamily="18" charset="0"/>
                <a:cs typeface="Times New Roman" pitchFamily="18" charset="0"/>
              </a:rPr>
              <a:t> Internet?</a:t>
            </a:r>
          </a:p>
        </p:txBody>
      </p:sp>
      <p:sp>
        <p:nvSpPr>
          <p:cNvPr id="5" name="TextBox 4">
            <a:extLst>
              <a:ext uri="{FF2B5EF4-FFF2-40B4-BE49-F238E27FC236}">
                <a16:creationId xmlns:a16="http://schemas.microsoft.com/office/drawing/2014/main" id="{0EF5204D-E6E9-4B25-9D52-21529B74100B}"/>
              </a:ext>
            </a:extLst>
          </p:cNvPr>
          <p:cNvSpPr txBox="1"/>
          <p:nvPr/>
        </p:nvSpPr>
        <p:spPr>
          <a:xfrm>
            <a:off x="1327781" y="1484505"/>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1. Xem thời sự, đọc báo thiếu niên tiền phong, báo nhi đồng, dự báo thời tiết...</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EF5204D-E6E9-4B25-9D52-21529B74100B}"/>
              </a:ext>
            </a:extLst>
          </p:cNvPr>
          <p:cNvSpPr txBox="1"/>
          <p:nvPr/>
        </p:nvSpPr>
        <p:spPr>
          <a:xfrm>
            <a:off x="1327781" y="1974640"/>
            <a:ext cx="11058348" cy="830997"/>
          </a:xfrm>
          <a:prstGeom prst="rect">
            <a:avLst/>
          </a:prstGeom>
          <a:noFill/>
        </p:spPr>
        <p:txBody>
          <a:bodyPr wrap="square" rtlCol="0">
            <a:spAutoFit/>
          </a:bodyPr>
          <a:lstStyle/>
          <a:p>
            <a:r>
              <a:rPr lang="en-US" sz="2400" smtClean="0">
                <a:latin typeface="Times New Roman" pitchFamily="18" charset="0"/>
                <a:cs typeface="Times New Roman" pitchFamily="18" charset="0"/>
              </a:rPr>
              <a:t>2. Giải trí: phim hoạt hình, các chương trình game show của đài truyền hình: Siêu tài năng nhí, biệt tài tí hon, giọng hát việt nhí..., ca nhạc thiếu nhi... </a:t>
            </a:r>
            <a:endParaRPr lang="en-US" sz="2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0EF5204D-E6E9-4B25-9D52-21529B74100B}"/>
              </a:ext>
            </a:extLst>
          </p:cNvPr>
          <p:cNvSpPr txBox="1"/>
          <p:nvPr/>
        </p:nvSpPr>
        <p:spPr>
          <a:xfrm>
            <a:off x="1327781" y="2817274"/>
            <a:ext cx="11058348" cy="461665"/>
          </a:xfrm>
          <a:prstGeom prst="rect">
            <a:avLst/>
          </a:prstGeom>
          <a:noFill/>
        </p:spPr>
        <p:txBody>
          <a:bodyPr wrap="square" rtlCol="0">
            <a:spAutoFit/>
          </a:bodyPr>
          <a:lstStyle/>
          <a:p>
            <a:r>
              <a:rPr lang="en-US" sz="2400">
                <a:latin typeface="Times New Roman" pitchFamily="18" charset="0"/>
                <a:cs typeface="Times New Roman" pitchFamily="18" charset="0"/>
              </a:rPr>
              <a:t>3</a:t>
            </a:r>
            <a:r>
              <a:rPr lang="en-US" sz="2400" smtClean="0">
                <a:latin typeface="Times New Roman" pitchFamily="18" charset="0"/>
                <a:cs typeface="Times New Roman" pitchFamily="18" charset="0"/>
              </a:rPr>
              <a:t>. Học tập: học tiếng anh, học vẽ, học đàn, học hát....</a:t>
            </a:r>
            <a:endParaRPr lang="en-US" sz="2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0EF5204D-E6E9-4B25-9D52-21529B74100B}"/>
              </a:ext>
            </a:extLst>
          </p:cNvPr>
          <p:cNvSpPr txBox="1"/>
          <p:nvPr/>
        </p:nvSpPr>
        <p:spPr>
          <a:xfrm>
            <a:off x="1327781" y="4198751"/>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1. Phim có nội dung bạo lực</a:t>
            </a:r>
            <a:endParaRPr lang="en-US" sz="24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EF5204D-E6E9-4B25-9D52-21529B74100B}"/>
              </a:ext>
            </a:extLst>
          </p:cNvPr>
          <p:cNvSpPr txBox="1"/>
          <p:nvPr/>
        </p:nvSpPr>
        <p:spPr>
          <a:xfrm>
            <a:off x="1327781" y="4690424"/>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2. Trò chơi có tính bạo lực</a:t>
            </a:r>
            <a:endParaRPr lang="en-US" sz="24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F5204D-E6E9-4B25-9D52-21529B74100B}"/>
              </a:ext>
            </a:extLst>
          </p:cNvPr>
          <p:cNvSpPr txBox="1"/>
          <p:nvPr/>
        </p:nvSpPr>
        <p:spPr>
          <a:xfrm>
            <a:off x="1327781" y="5152089"/>
            <a:ext cx="11058348" cy="461665"/>
          </a:xfrm>
          <a:prstGeom prst="rect">
            <a:avLst/>
          </a:prstGeom>
          <a:noFill/>
        </p:spPr>
        <p:txBody>
          <a:bodyPr wrap="square" rtlCol="0">
            <a:spAutoFit/>
          </a:bodyPr>
          <a:lstStyle/>
          <a:p>
            <a:r>
              <a:rPr lang="en-US" sz="2400">
                <a:latin typeface="Times New Roman" pitchFamily="18" charset="0"/>
                <a:cs typeface="Times New Roman" pitchFamily="18" charset="0"/>
              </a:rPr>
              <a:t>3</a:t>
            </a:r>
            <a:r>
              <a:rPr lang="en-US" sz="2400" smtClean="0">
                <a:latin typeface="Times New Roman" pitchFamily="18" charset="0"/>
                <a:cs typeface="Times New Roman" pitchFamily="18" charset="0"/>
              </a:rPr>
              <a:t>. Những kênh hướng dẫn có thể gây hại cho sức khỏe của bản thân và người khác.</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0EF5204D-E6E9-4B25-9D52-21529B74100B}"/>
              </a:ext>
            </a:extLst>
          </p:cNvPr>
          <p:cNvSpPr txBox="1"/>
          <p:nvPr/>
        </p:nvSpPr>
        <p:spPr>
          <a:xfrm>
            <a:off x="1327781" y="5761689"/>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4. Tham gia bắt nạt qua mạng đối với người khác... </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0EF5204D-E6E9-4B25-9D52-21529B74100B}"/>
              </a:ext>
            </a:extLst>
          </p:cNvPr>
          <p:cNvSpPr txBox="1"/>
          <p:nvPr/>
        </p:nvSpPr>
        <p:spPr>
          <a:xfrm>
            <a:off x="1327781" y="3275421"/>
            <a:ext cx="11058348" cy="461665"/>
          </a:xfrm>
          <a:prstGeom prst="rect">
            <a:avLst/>
          </a:prstGeom>
          <a:noFill/>
        </p:spPr>
        <p:txBody>
          <a:bodyPr wrap="square" rtlCol="0">
            <a:spAutoFit/>
          </a:bodyPr>
          <a:lstStyle/>
          <a:p>
            <a:r>
              <a:rPr lang="en-US" sz="2400" smtClean="0">
                <a:latin typeface="Times New Roman" pitchFamily="18" charset="0"/>
                <a:cs typeface="Times New Roman" pitchFamily="18" charset="0"/>
              </a:rPr>
              <a:t>4. Trò chơi: cờ vua...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2869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2ABA5-E39F-453B-A1F6-A8A302CF76CF}"/>
              </a:ext>
            </a:extLst>
          </p:cNvPr>
          <p:cNvSpPr/>
          <p:nvPr/>
        </p:nvSpPr>
        <p:spPr>
          <a:xfrm>
            <a:off x="3471705" y="196889"/>
            <a:ext cx="7173355" cy="642676"/>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3" name="Rectangle 2">
            <a:extLst>
              <a:ext uri="{FF2B5EF4-FFF2-40B4-BE49-F238E27FC236}">
                <a16:creationId xmlns:a16="http://schemas.microsoft.com/office/drawing/2014/main" id="{22D5722D-C4D9-4D78-80B8-7026BEF70276}"/>
              </a:ext>
            </a:extLst>
          </p:cNvPr>
          <p:cNvSpPr/>
          <p:nvPr/>
        </p:nvSpPr>
        <p:spPr>
          <a:xfrm>
            <a:off x="614526" y="122454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987D6516-EAFE-4645-8413-365F09D829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419193">
            <a:off x="2646278" y="82816"/>
            <a:ext cx="818154" cy="756210"/>
          </a:xfrm>
          <a:prstGeom prst="rect">
            <a:avLst/>
          </a:prstGeom>
        </p:spPr>
      </p:pic>
      <p:sp>
        <p:nvSpPr>
          <p:cNvPr id="5" name="Rectangle: Top Corners Rounded 20">
            <a:extLst>
              <a:ext uri="{FF2B5EF4-FFF2-40B4-BE49-F238E27FC236}">
                <a16:creationId xmlns:a16="http://schemas.microsoft.com/office/drawing/2014/main" id="{195ABAE6-A846-409B-85E5-4CD6FF370697}"/>
              </a:ext>
            </a:extLst>
          </p:cNvPr>
          <p:cNvSpPr/>
          <p:nvPr/>
        </p:nvSpPr>
        <p:spPr>
          <a:xfrm>
            <a:off x="265099" y="177719"/>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UTM Bienvenue" panose="02040603050506020204" pitchFamily="18" charset="0"/>
              </a:rPr>
              <a:t>Hoạt</a:t>
            </a:r>
            <a:r>
              <a:rPr lang="en-US" b="1" dirty="0">
                <a:latin typeface="UTM Bienvenue" panose="02040603050506020204" pitchFamily="18" charset="0"/>
              </a:rPr>
              <a:t> </a:t>
            </a:r>
            <a:r>
              <a:rPr lang="en-US" b="1" dirty="0" err="1">
                <a:latin typeface="UTM Bienvenue" panose="02040603050506020204" pitchFamily="18" charset="0"/>
              </a:rPr>
              <a:t>động</a:t>
            </a:r>
            <a:r>
              <a:rPr lang="en-US" b="1" dirty="0">
                <a:latin typeface="UTM Bienvenue" panose="02040603050506020204" pitchFamily="18" charset="0"/>
              </a:rPr>
              <a:t> 3: </a:t>
            </a:r>
          </a:p>
        </p:txBody>
      </p:sp>
      <p:sp>
        <p:nvSpPr>
          <p:cNvPr id="6" name="Rectangle 5"/>
          <p:cNvSpPr/>
          <p:nvPr/>
        </p:nvSpPr>
        <p:spPr>
          <a:xfrm>
            <a:off x="391099" y="1069127"/>
            <a:ext cx="11409802" cy="954107"/>
          </a:xfrm>
          <a:prstGeom prst="rect">
            <a:avLst/>
          </a:prstGeom>
        </p:spPr>
        <p:txBody>
          <a:bodyPr wrap="square">
            <a:spAutoFit/>
          </a:bodyPr>
          <a:lstStyle/>
          <a:p>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Thông tin trên Internet rất đa dạng và phong phú nhưng cũng có những thông tin </a:t>
            </a:r>
            <a:r>
              <a:rPr lang="vi-VN" sz="2800" b="1" u="sng" dirty="0">
                <a:solidFill>
                  <a:srgbClr val="FF0000"/>
                </a:solidFill>
                <a:latin typeface="UTM Avo" panose="02040603050506020204" pitchFamily="18" charset="0"/>
                <a:cs typeface="Times New Roman" panose="02020603050405020304" pitchFamily="18" charset="0"/>
              </a:rPr>
              <a:t>không chính xác </a:t>
            </a:r>
            <a:r>
              <a:rPr lang="vi-VN" sz="2800" dirty="0">
                <a:latin typeface="UTM Avo" panose="02040603050506020204" pitchFamily="18" charset="0"/>
                <a:cs typeface="Times New Roman" panose="02020603050405020304" pitchFamily="18" charset="0"/>
              </a:rPr>
              <a:t>hoặc </a:t>
            </a:r>
            <a:r>
              <a:rPr lang="vi-VN" sz="2800" b="1" u="sng" dirty="0">
                <a:solidFill>
                  <a:srgbClr val="FF0000"/>
                </a:solidFill>
                <a:latin typeface="UTM Avo" panose="02040603050506020204" pitchFamily="18" charset="0"/>
                <a:cs typeface="Times New Roman" panose="02020603050405020304" pitchFamily="18" charset="0"/>
              </a:rPr>
              <a:t>khó hiểu </a:t>
            </a:r>
            <a:r>
              <a:rPr lang="vi-VN" sz="2800" dirty="0">
                <a:latin typeface="UTM Avo" panose="02040603050506020204" pitchFamily="18" charset="0"/>
                <a:cs typeface="Times New Roman" panose="02020603050405020304" pitchFamily="18" charset="0"/>
              </a:rPr>
              <a:t>với các em. </a:t>
            </a:r>
            <a:endParaRPr lang="en-US" sz="2800" dirty="0"/>
          </a:p>
        </p:txBody>
      </p:sp>
      <p:sp>
        <p:nvSpPr>
          <p:cNvPr id="7" name="Rectangle 6"/>
          <p:cNvSpPr/>
          <p:nvPr/>
        </p:nvSpPr>
        <p:spPr>
          <a:xfrm>
            <a:off x="214430" y="3429000"/>
            <a:ext cx="1176315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Lúc</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này</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các</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cần</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làm</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gì</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268076" y="4528116"/>
            <a:ext cx="12254123" cy="954107"/>
          </a:xfrm>
          <a:prstGeom prst="rect">
            <a:avLst/>
          </a:prstGeom>
        </p:spPr>
        <p:txBody>
          <a:bodyPr wrap="square">
            <a:spAutoFit/>
          </a:bodyPr>
          <a:lstStyle/>
          <a:p>
            <a:r>
              <a:rPr lang="en-US" sz="2800">
                <a:latin typeface="UTM Avo" panose="02040603050506020204" pitchFamily="18" charset="0"/>
                <a:cs typeface="Times New Roman" panose="02020603050405020304" pitchFamily="18" charset="0"/>
                <a:sym typeface="Wingdings" pitchFamily="2" charset="2"/>
              </a:rPr>
              <a:t></a:t>
            </a:r>
            <a:r>
              <a:rPr lang="vi-VN" sz="2800">
                <a:latin typeface="UTM Avo" panose="02040603050506020204" pitchFamily="18" charset="0"/>
                <a:cs typeface="Times New Roman" panose="02020603050405020304" pitchFamily="18" charset="0"/>
              </a:rPr>
              <a:t>Hãy </a:t>
            </a:r>
            <a:r>
              <a:rPr lang="vi-VN" sz="2800" b="1" i="1" u="sng">
                <a:solidFill>
                  <a:srgbClr val="FF0000"/>
                </a:solidFill>
                <a:latin typeface="UTM Avo" panose="02040603050506020204" pitchFamily="18" charset="0"/>
                <a:cs typeface="Times New Roman" panose="02020603050405020304" pitchFamily="18" charset="0"/>
              </a:rPr>
              <a:t>chia sẻ với người lớn mà em tin cậy </a:t>
            </a:r>
            <a:r>
              <a:rPr lang="vi-VN" sz="2800">
                <a:latin typeface="UTM Avo" panose="02040603050506020204" pitchFamily="18" charset="0"/>
                <a:cs typeface="Times New Roman" panose="02020603050405020304" pitchFamily="18" charset="0"/>
              </a:rPr>
              <a:t>về những vấn đề gặp phải khi sử dụng Internet.</a:t>
            </a:r>
            <a:endParaRPr lang="en-US" sz="2800"/>
          </a:p>
        </p:txBody>
      </p:sp>
      <p:sp>
        <p:nvSpPr>
          <p:cNvPr id="9" name="Rectangle 8">
            <a:extLst>
              <a:ext uri="{FF2B5EF4-FFF2-40B4-BE49-F238E27FC236}">
                <a16:creationId xmlns:a16="http://schemas.microsoft.com/office/drawing/2014/main" id="{8E265AC0-9F3D-40FB-86D9-BDBA6386C6C0}"/>
              </a:ext>
            </a:extLst>
          </p:cNvPr>
          <p:cNvSpPr/>
          <p:nvPr/>
        </p:nvSpPr>
        <p:spPr>
          <a:xfrm>
            <a:off x="419338" y="2023234"/>
            <a:ext cx="11409802" cy="954107"/>
          </a:xfrm>
          <a:prstGeom prst="rect">
            <a:avLst/>
          </a:prstGeom>
        </p:spPr>
        <p:txBody>
          <a:bodyPr wrap="square">
            <a:spAutoFit/>
          </a:bodyPr>
          <a:lstStyle/>
          <a:p>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Một số thông tin</a:t>
            </a:r>
            <a:r>
              <a:rPr lang="en-US" sz="2800" dirty="0">
                <a:latin typeface="UTM Avo" panose="02040603050506020204" pitchFamily="18" charset="0"/>
                <a:cs typeface="Times New Roman" panose="02020603050405020304" pitchFamily="18" charset="0"/>
              </a:rPr>
              <a:t> c</a:t>
            </a:r>
            <a:r>
              <a:rPr lang="vi-VN" sz="2800" dirty="0">
                <a:latin typeface="UTM Avo" panose="02040603050506020204" pitchFamily="18" charset="0"/>
                <a:cs typeface="Times New Roman" panose="02020603050405020304" pitchFamily="18" charset="0"/>
              </a:rPr>
              <a:t>òn có </a:t>
            </a:r>
            <a:r>
              <a:rPr lang="vi-VN" sz="2800" b="1" u="sng" dirty="0">
                <a:solidFill>
                  <a:srgbClr val="FF0000"/>
                </a:solidFill>
                <a:latin typeface="UTM Avo" panose="02040603050506020204" pitchFamily="18" charset="0"/>
                <a:cs typeface="Times New Roman" panose="02020603050405020304" pitchFamily="18" charset="0"/>
              </a:rPr>
              <a:t>nội dung xấu </a:t>
            </a:r>
            <a:r>
              <a:rPr lang="vi-VN" sz="2800" dirty="0">
                <a:latin typeface="UTM Avo" panose="02040603050506020204" pitchFamily="18" charset="0"/>
                <a:cs typeface="Times New Roman" panose="02020603050405020304" pitchFamily="18" charset="0"/>
              </a:rPr>
              <a:t>hoặc </a:t>
            </a:r>
            <a:r>
              <a:rPr lang="vi-VN" sz="2800" b="1" u="sng" dirty="0">
                <a:solidFill>
                  <a:srgbClr val="FF0000"/>
                </a:solidFill>
                <a:latin typeface="UTM Avo" panose="02040603050506020204" pitchFamily="18" charset="0"/>
                <a:cs typeface="Times New Roman" panose="02020603050405020304" pitchFamily="18" charset="0"/>
              </a:rPr>
              <a:t>doạ nạt</a:t>
            </a:r>
            <a:r>
              <a:rPr lang="vi-VN" sz="2800" dirty="0">
                <a:latin typeface="UTM Avo" panose="02040603050506020204" pitchFamily="18" charset="0"/>
                <a:cs typeface="Times New Roman" panose="02020603050405020304" pitchFamily="18" charset="0"/>
              </a:rPr>
              <a:t>, khiến các em lo lắng, sợ hãi.. </a:t>
            </a:r>
            <a:endParaRPr lang="en-US" sz="2800" dirty="0"/>
          </a:p>
        </p:txBody>
      </p:sp>
    </p:spTree>
    <p:extLst>
      <p:ext uri="{BB962C8B-B14F-4D97-AF65-F5344CB8AC3E}">
        <p14:creationId xmlns:p14="http://schemas.microsoft.com/office/powerpoint/2010/main" val="94322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2ABA5-E39F-453B-A1F6-A8A302CF76CF}"/>
              </a:ext>
            </a:extLst>
          </p:cNvPr>
          <p:cNvSpPr/>
          <p:nvPr/>
        </p:nvSpPr>
        <p:spPr>
          <a:xfrm>
            <a:off x="3471705" y="196889"/>
            <a:ext cx="7173355" cy="642676"/>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3" name="Rectangle 2">
            <a:extLst>
              <a:ext uri="{FF2B5EF4-FFF2-40B4-BE49-F238E27FC236}">
                <a16:creationId xmlns:a16="http://schemas.microsoft.com/office/drawing/2014/main" id="{22D5722D-C4D9-4D78-80B8-7026BEF70276}"/>
              </a:ext>
            </a:extLst>
          </p:cNvPr>
          <p:cNvSpPr/>
          <p:nvPr/>
        </p:nvSpPr>
        <p:spPr>
          <a:xfrm>
            <a:off x="614526" y="122454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987D6516-EAFE-4645-8413-365F09D829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419193">
            <a:off x="2646278" y="82816"/>
            <a:ext cx="818154" cy="756210"/>
          </a:xfrm>
          <a:prstGeom prst="rect">
            <a:avLst/>
          </a:prstGeom>
        </p:spPr>
      </p:pic>
      <p:sp>
        <p:nvSpPr>
          <p:cNvPr id="5" name="Rectangle: Top Corners Rounded 20">
            <a:extLst>
              <a:ext uri="{FF2B5EF4-FFF2-40B4-BE49-F238E27FC236}">
                <a16:creationId xmlns:a16="http://schemas.microsoft.com/office/drawing/2014/main" id="{195ABAE6-A846-409B-85E5-4CD6FF370697}"/>
              </a:ext>
            </a:extLst>
          </p:cNvPr>
          <p:cNvSpPr/>
          <p:nvPr/>
        </p:nvSpPr>
        <p:spPr>
          <a:xfrm>
            <a:off x="265099" y="177719"/>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UTM Bienvenue" panose="02040603050506020204" pitchFamily="18" charset="0"/>
              </a:rPr>
              <a:t>Hoạt</a:t>
            </a:r>
            <a:r>
              <a:rPr lang="en-US" b="1" dirty="0">
                <a:latin typeface="UTM Bienvenue" panose="02040603050506020204" pitchFamily="18" charset="0"/>
              </a:rPr>
              <a:t> </a:t>
            </a:r>
            <a:r>
              <a:rPr lang="en-US" b="1" dirty="0" err="1">
                <a:latin typeface="UTM Bienvenue" panose="02040603050506020204" pitchFamily="18" charset="0"/>
              </a:rPr>
              <a:t>động</a:t>
            </a:r>
            <a:r>
              <a:rPr lang="en-US" b="1" dirty="0">
                <a:latin typeface="UTM Bienvenue" panose="02040603050506020204" pitchFamily="18" charset="0"/>
              </a:rPr>
              <a:t> 3: </a:t>
            </a:r>
          </a:p>
        </p:txBody>
      </p:sp>
      <p:sp>
        <p:nvSpPr>
          <p:cNvPr id="6" name="Rectangle 5"/>
          <p:cNvSpPr/>
          <p:nvPr/>
        </p:nvSpPr>
        <p:spPr>
          <a:xfrm>
            <a:off x="391099" y="1069127"/>
            <a:ext cx="11409802" cy="954107"/>
          </a:xfrm>
          <a:prstGeom prst="rect">
            <a:avLst/>
          </a:prstGeom>
        </p:spPr>
        <p:txBody>
          <a:bodyPr wrap="square">
            <a:spAutoFit/>
          </a:bodyPr>
          <a:lstStyle/>
          <a:p>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Thông tin trên Internet rất đa dạng và phong phú nhưng cũng có những thông tin </a:t>
            </a:r>
            <a:r>
              <a:rPr lang="vi-VN" sz="2800" b="1" u="sng" dirty="0">
                <a:solidFill>
                  <a:srgbClr val="FF0000"/>
                </a:solidFill>
                <a:latin typeface="UTM Avo" panose="02040603050506020204" pitchFamily="18" charset="0"/>
                <a:cs typeface="Times New Roman" panose="02020603050405020304" pitchFamily="18" charset="0"/>
              </a:rPr>
              <a:t>không chính xác </a:t>
            </a:r>
            <a:r>
              <a:rPr lang="vi-VN" sz="2800" dirty="0">
                <a:latin typeface="UTM Avo" panose="02040603050506020204" pitchFamily="18" charset="0"/>
                <a:cs typeface="Times New Roman" panose="02020603050405020304" pitchFamily="18" charset="0"/>
              </a:rPr>
              <a:t>hoặc </a:t>
            </a:r>
            <a:r>
              <a:rPr lang="vi-VN" sz="2800" b="1" u="sng" dirty="0">
                <a:solidFill>
                  <a:srgbClr val="FF0000"/>
                </a:solidFill>
                <a:latin typeface="UTM Avo" panose="02040603050506020204" pitchFamily="18" charset="0"/>
                <a:cs typeface="Times New Roman" panose="02020603050405020304" pitchFamily="18" charset="0"/>
              </a:rPr>
              <a:t>khó hiểu </a:t>
            </a:r>
            <a:r>
              <a:rPr lang="vi-VN" sz="2800" dirty="0">
                <a:latin typeface="UTM Avo" panose="02040603050506020204" pitchFamily="18" charset="0"/>
                <a:cs typeface="Times New Roman" panose="02020603050405020304" pitchFamily="18" charset="0"/>
              </a:rPr>
              <a:t>với các em. </a:t>
            </a:r>
            <a:endParaRPr lang="en-US" sz="2800" dirty="0"/>
          </a:p>
        </p:txBody>
      </p:sp>
      <p:sp>
        <p:nvSpPr>
          <p:cNvPr id="9" name="Rectangle 8">
            <a:extLst>
              <a:ext uri="{FF2B5EF4-FFF2-40B4-BE49-F238E27FC236}">
                <a16:creationId xmlns:a16="http://schemas.microsoft.com/office/drawing/2014/main" id="{8E265AC0-9F3D-40FB-86D9-BDBA6386C6C0}"/>
              </a:ext>
            </a:extLst>
          </p:cNvPr>
          <p:cNvSpPr/>
          <p:nvPr/>
        </p:nvSpPr>
        <p:spPr>
          <a:xfrm>
            <a:off x="419338" y="2023234"/>
            <a:ext cx="11409802" cy="954107"/>
          </a:xfrm>
          <a:prstGeom prst="rect">
            <a:avLst/>
          </a:prstGeom>
        </p:spPr>
        <p:txBody>
          <a:bodyPr wrap="square">
            <a:spAutoFit/>
          </a:bodyPr>
          <a:lstStyle/>
          <a:p>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Một số thông tin</a:t>
            </a:r>
            <a:r>
              <a:rPr lang="en-US" sz="2800" dirty="0">
                <a:latin typeface="UTM Avo" panose="02040603050506020204" pitchFamily="18" charset="0"/>
                <a:cs typeface="Times New Roman" panose="02020603050405020304" pitchFamily="18" charset="0"/>
              </a:rPr>
              <a:t> c</a:t>
            </a:r>
            <a:r>
              <a:rPr lang="vi-VN" sz="2800" dirty="0">
                <a:latin typeface="UTM Avo" panose="02040603050506020204" pitchFamily="18" charset="0"/>
                <a:cs typeface="Times New Roman" panose="02020603050405020304" pitchFamily="18" charset="0"/>
              </a:rPr>
              <a:t>òn có </a:t>
            </a:r>
            <a:r>
              <a:rPr lang="vi-VN" sz="2800" b="1" u="sng" dirty="0">
                <a:solidFill>
                  <a:srgbClr val="FF0000"/>
                </a:solidFill>
                <a:latin typeface="UTM Avo" panose="02040603050506020204" pitchFamily="18" charset="0"/>
                <a:cs typeface="Times New Roman" panose="02020603050405020304" pitchFamily="18" charset="0"/>
              </a:rPr>
              <a:t>nội dung xấu </a:t>
            </a:r>
            <a:r>
              <a:rPr lang="vi-VN" sz="2800" dirty="0">
                <a:latin typeface="UTM Avo" panose="02040603050506020204" pitchFamily="18" charset="0"/>
                <a:cs typeface="Times New Roman" panose="02020603050405020304" pitchFamily="18" charset="0"/>
              </a:rPr>
              <a:t>hoặc </a:t>
            </a:r>
            <a:r>
              <a:rPr lang="vi-VN" sz="2800" b="1" u="sng" dirty="0">
                <a:solidFill>
                  <a:srgbClr val="FF0000"/>
                </a:solidFill>
                <a:latin typeface="UTM Avo" panose="02040603050506020204" pitchFamily="18" charset="0"/>
                <a:cs typeface="Times New Roman" panose="02020603050405020304" pitchFamily="18" charset="0"/>
              </a:rPr>
              <a:t>doạ nạt</a:t>
            </a:r>
            <a:r>
              <a:rPr lang="vi-VN" sz="2800" dirty="0">
                <a:latin typeface="UTM Avo" panose="02040603050506020204" pitchFamily="18" charset="0"/>
                <a:cs typeface="Times New Roman" panose="02020603050405020304" pitchFamily="18" charset="0"/>
              </a:rPr>
              <a:t>, khiến các em lo lắng, sợ hãi.. </a:t>
            </a:r>
            <a:endParaRPr lang="en-US" sz="2800" dirty="0"/>
          </a:p>
        </p:txBody>
      </p:sp>
      <p:sp>
        <p:nvSpPr>
          <p:cNvPr id="10" name="Rectangle 9">
            <a:extLst>
              <a:ext uri="{FF2B5EF4-FFF2-40B4-BE49-F238E27FC236}">
                <a16:creationId xmlns:a16="http://schemas.microsoft.com/office/drawing/2014/main" id="{02CC56E1-650D-4F3A-A247-45030C78D6DC}"/>
              </a:ext>
            </a:extLst>
          </p:cNvPr>
          <p:cNvSpPr/>
          <p:nvPr/>
        </p:nvSpPr>
        <p:spPr>
          <a:xfrm>
            <a:off x="480885" y="2849711"/>
            <a:ext cx="11409802" cy="954107"/>
          </a:xfrm>
          <a:prstGeom prst="rect">
            <a:avLst/>
          </a:prstGeom>
        </p:spPr>
        <p:txBody>
          <a:bodyPr wrap="square">
            <a:spAutoFit/>
          </a:bodyPr>
          <a:lstStyle/>
          <a:p>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Hãy </a:t>
            </a:r>
            <a:r>
              <a:rPr lang="vi-VN" sz="2800" b="1" u="sng" dirty="0">
                <a:solidFill>
                  <a:srgbClr val="FF0000"/>
                </a:solidFill>
                <a:latin typeface="UTM Avo" panose="02040603050506020204" pitchFamily="18" charset="0"/>
                <a:cs typeface="Times New Roman" panose="02020603050405020304" pitchFamily="18" charset="0"/>
              </a:rPr>
              <a:t>chia sẻ với người lớn </a:t>
            </a:r>
            <a:r>
              <a:rPr lang="vi-VN" sz="2800" dirty="0">
                <a:latin typeface="UTM Avo" panose="02040603050506020204" pitchFamily="18" charset="0"/>
                <a:cs typeface="Times New Roman" panose="02020603050405020304" pitchFamily="18" charset="0"/>
              </a:rPr>
              <a:t>mà </a:t>
            </a:r>
            <a:r>
              <a:rPr lang="vi-VN" sz="2800" b="1" u="sng" dirty="0">
                <a:solidFill>
                  <a:srgbClr val="FF0000"/>
                </a:solidFill>
                <a:latin typeface="UTM Avo" panose="02040603050506020204" pitchFamily="18" charset="0"/>
                <a:cs typeface="Times New Roman" panose="02020603050405020304" pitchFamily="18" charset="0"/>
              </a:rPr>
              <a:t>em tin cậy</a:t>
            </a:r>
            <a:r>
              <a:rPr lang="vi-VN" sz="2800" dirty="0">
                <a:latin typeface="UTM Avo" panose="02040603050506020204" pitchFamily="18" charset="0"/>
                <a:cs typeface="Times New Roman" panose="02020603050405020304" pitchFamily="18" charset="0"/>
              </a:rPr>
              <a:t> về những vấn đề gặp phải khi sử dụng Internet.</a:t>
            </a:r>
            <a:endParaRPr lang="en-US" sz="2800" dirty="0"/>
          </a:p>
        </p:txBody>
      </p:sp>
      <p:grpSp>
        <p:nvGrpSpPr>
          <p:cNvPr id="11" name="Group 10">
            <a:extLst>
              <a:ext uri="{FF2B5EF4-FFF2-40B4-BE49-F238E27FC236}">
                <a16:creationId xmlns:a16="http://schemas.microsoft.com/office/drawing/2014/main" id="{D0ED8055-516F-43FB-8D3B-D17B0F8961ED}"/>
              </a:ext>
            </a:extLst>
          </p:cNvPr>
          <p:cNvGrpSpPr/>
          <p:nvPr/>
        </p:nvGrpSpPr>
        <p:grpSpPr>
          <a:xfrm>
            <a:off x="1682034" y="4001708"/>
            <a:ext cx="8665432" cy="1631750"/>
            <a:chOff x="176038" y="533052"/>
            <a:chExt cx="8665432" cy="1631750"/>
          </a:xfrm>
        </p:grpSpPr>
        <p:grpSp>
          <p:nvGrpSpPr>
            <p:cNvPr id="12" name="Group 11">
              <a:extLst>
                <a:ext uri="{FF2B5EF4-FFF2-40B4-BE49-F238E27FC236}">
                  <a16:creationId xmlns:a16="http://schemas.microsoft.com/office/drawing/2014/main" id="{A4E0EBC4-BAE0-4B70-B291-BE69C6A560E6}"/>
                </a:ext>
              </a:extLst>
            </p:cNvPr>
            <p:cNvGrpSpPr/>
            <p:nvPr/>
          </p:nvGrpSpPr>
          <p:grpSpPr>
            <a:xfrm>
              <a:off x="176038" y="533052"/>
              <a:ext cx="8665432" cy="1631750"/>
              <a:chOff x="176038" y="533052"/>
              <a:chExt cx="8665432" cy="1631750"/>
            </a:xfrm>
          </p:grpSpPr>
          <p:grpSp>
            <p:nvGrpSpPr>
              <p:cNvPr id="14" name="Group 13">
                <a:extLst>
                  <a:ext uri="{FF2B5EF4-FFF2-40B4-BE49-F238E27FC236}">
                    <a16:creationId xmlns:a16="http://schemas.microsoft.com/office/drawing/2014/main" id="{235665C0-07F1-4661-83F0-A2992DEF9726}"/>
                  </a:ext>
                </a:extLst>
              </p:cNvPr>
              <p:cNvGrpSpPr/>
              <p:nvPr/>
            </p:nvGrpSpPr>
            <p:grpSpPr>
              <a:xfrm>
                <a:off x="552796" y="917810"/>
                <a:ext cx="8288674" cy="1246992"/>
                <a:chOff x="1338208" y="943284"/>
                <a:chExt cx="7456851" cy="1839657"/>
              </a:xfrm>
            </p:grpSpPr>
            <p:sp>
              <p:nvSpPr>
                <p:cNvPr id="16" name="Rectangle: Rounded Corners 15">
                  <a:extLst>
                    <a:ext uri="{FF2B5EF4-FFF2-40B4-BE49-F238E27FC236}">
                      <a16:creationId xmlns:a16="http://schemas.microsoft.com/office/drawing/2014/main" id="{EF33F953-DD74-4F9C-B39E-8FAF93077D0E}"/>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E23F58-03D9-453A-BEE4-147817F29C59}"/>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BF51F278-ACD5-4200-A4B6-3FE56FDD0F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13" name="Rectangle 12">
              <a:extLst>
                <a:ext uri="{FF2B5EF4-FFF2-40B4-BE49-F238E27FC236}">
                  <a16:creationId xmlns:a16="http://schemas.microsoft.com/office/drawing/2014/main" id="{F21A509E-B464-4FD0-A910-3C074F75D48B}"/>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cũng phù hợp với các em.</a:t>
              </a:r>
            </a:p>
          </p:txBody>
        </p:sp>
      </p:grpSp>
    </p:spTree>
    <p:extLst>
      <p:ext uri="{BB962C8B-B14F-4D97-AF65-F5344CB8AC3E}">
        <p14:creationId xmlns:p14="http://schemas.microsoft.com/office/powerpoint/2010/main" val="1368814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2"/>
          <a:stretch>
            <a:fillRect/>
          </a:stretch>
        </p:blipFill>
        <p:spPr>
          <a:xfrm>
            <a:off x="1547695" y="8223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2467138" y="944929"/>
            <a:ext cx="9315124" cy="50629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2467138" y="14335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2467138" y="19222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2467138" y="2410909"/>
            <a:ext cx="9315124" cy="488660"/>
          </a:xfrm>
          <a:prstGeom prst="rect">
            <a:avLst/>
          </a:prstGeom>
        </p:spPr>
        <p:txBody>
          <a:bodyPr wrap="square">
            <a:spAutoFit/>
          </a:body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C. </a:t>
            </a:r>
            <a:r>
              <a:rPr lang="vi-VN" sz="2000" dirty="0">
                <a:latin typeface="UTM Avo" panose="02040603050506020204" pitchFamily="18" charset="0"/>
                <a:cs typeface="Times New Roman" panose="02020603050405020304" pitchFamily="18" charset="0"/>
              </a:rPr>
              <a:t>Trang thông tin có nội dung bạo lực</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2446356" y="24826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28769" y="3356752"/>
            <a:ext cx="9315124" cy="488660"/>
          </a:xfrm>
          <a:prstGeom prst="rect">
            <a:avLst/>
          </a:prstGeom>
        </p:spPr>
        <p:txBody>
          <a:bodyPr wrap="square">
            <a:spAutoFit/>
          </a:body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D. </a:t>
            </a:r>
            <a:r>
              <a:rPr lang="vi-VN" sz="2000" dirty="0">
                <a:latin typeface="UTM Avo" panose="02040603050506020204" pitchFamily="18" charset="0"/>
                <a:cs typeface="Times New Roman" panose="02020603050405020304" pitchFamily="18" charset="0"/>
              </a:rPr>
              <a:t>Em muốn nói chuyện, hỏi thăm ông bà, người thân hay bạn bè ở xa</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414536" y="3951047"/>
            <a:ext cx="10920710" cy="493148"/>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Ý nào dưới đây </a:t>
            </a:r>
            <a:r>
              <a:rPr lang="vi-VN" sz="2000" b="1" dirty="0">
                <a:solidFill>
                  <a:srgbClr val="C00000"/>
                </a:solidFill>
                <a:latin typeface="UTM Avo" panose="02040603050506020204" pitchFamily="18" charset="0"/>
                <a:cs typeface="Times New Roman" panose="02020603050405020304" pitchFamily="18" charset="0"/>
              </a:rPr>
              <a:t>không phải </a:t>
            </a:r>
            <a:r>
              <a:rPr lang="vi-VN" sz="2000" dirty="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500976"/>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4989636"/>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478296"/>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5530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4805" y="3187763"/>
            <a:ext cx="451267" cy="741293"/>
          </a:xfrm>
          <a:prstGeom prst="rect">
            <a:avLst/>
          </a:prstGeom>
        </p:spPr>
        <p:txBody>
          <a:bodyPr wrap="square">
            <a:spAutoFit/>
          </a:bodyPr>
          <a:lstStyle/>
          <a:p>
            <a:pPr defTabSz="342900">
              <a:lnSpc>
                <a:spcPct val="150000"/>
              </a:lnSpc>
            </a:pPr>
            <a:r>
              <a:rPr lang="en-US" sz="3200" dirty="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dirty="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517987" y="1486719"/>
            <a:ext cx="9831882" cy="950325"/>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đi mua một món đồ nào đó, chị của Khoa thường vào Internet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tìm hiểu trước. Tại sao chị của Khoa lại làm như vậy?</a:t>
            </a:r>
          </a:p>
        </p:txBody>
      </p:sp>
    </p:spTree>
    <p:controls>
      <mc:AlternateContent xmlns:mc="http://schemas.openxmlformats.org/markup-compatibility/2006">
        <mc:Choice xmlns:v="urn:schemas-microsoft-com:vml" Requires="v">
          <p:control spid="2051" name="TextBox1" r:id="rId2" imgW="7010280" imgH="2990880"/>
        </mc:Choice>
        <mc:Fallback>
          <p:control name="TextBox1" r:id="rId2" imgW="7010280" imgH="2990880">
            <p:pic>
              <p:nvPicPr>
                <p:cNvPr id="4" name="TextBox1"/>
                <p:cNvPicPr preferRelativeResize="0">
                  <a:picLocks noChangeArrowheads="1" noChangeShapeType="1"/>
                </p:cNvPicPr>
                <p:nvPr/>
              </p:nvPicPr>
              <p:blipFill>
                <a:blip r:embed="rId5"/>
                <a:srcRect/>
                <a:stretch>
                  <a:fillRect/>
                </a:stretch>
              </p:blipFill>
              <p:spPr bwMode="auto">
                <a:xfrm>
                  <a:off x="1517650" y="2816225"/>
                  <a:ext cx="7011988" cy="29876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517987" y="1486719"/>
            <a:ext cx="9831882" cy="950325"/>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đi mua một món đồ nào đó, chị của Khoa thường vào Internet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615364" y="3726446"/>
            <a:ext cx="11729697"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nhờ sự trợ giúp của người thân hoặc thầy cô giáo để vào Internet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các chương trình phù hợp mà em yêu thích.</a:t>
            </a:r>
          </a:p>
        </p:txBody>
      </p:sp>
      <p:sp>
        <p:nvSpPr>
          <p:cNvPr id="9" name="Rectangle 8">
            <a:extLst>
              <a:ext uri="{FF2B5EF4-FFF2-40B4-BE49-F238E27FC236}">
                <a16:creationId xmlns:a16="http://schemas.microsoft.com/office/drawing/2014/main" id="{3EB8DB64-1A78-455F-A20B-159A3A085F22}"/>
              </a:ext>
            </a:extLst>
          </p:cNvPr>
          <p:cNvSpPr/>
          <p:nvPr/>
        </p:nvSpPr>
        <p:spPr>
          <a:xfrm>
            <a:off x="1652195" y="2504136"/>
            <a:ext cx="11409802" cy="400110"/>
          </a:xfrm>
          <a:prstGeom prst="rect">
            <a:avLst/>
          </a:prstGeom>
        </p:spPr>
        <p:txBody>
          <a:bodyPr wrap="square">
            <a:spAutoFit/>
          </a:bodyPr>
          <a:lstStyle/>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hàng</a:t>
            </a:r>
            <a:r>
              <a:rPr lang="vi-VN" sz="2000" i="1"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1E7CA3D-9202-4EBF-9116-4AE252075063}"/>
              </a:ext>
            </a:extLst>
          </p:cNvPr>
          <p:cNvSpPr/>
          <p:nvPr/>
        </p:nvSpPr>
        <p:spPr>
          <a:xfrm>
            <a:off x="1647354" y="2881309"/>
            <a:ext cx="11409802" cy="400110"/>
          </a:xfrm>
          <a:prstGeom prst="rect">
            <a:avLst/>
          </a:prstGeom>
        </p:spPr>
        <p:txBody>
          <a:bodyPr wrap="square">
            <a:spAutoFit/>
          </a:bodyPr>
          <a:lstStyle/>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thông</a:t>
            </a:r>
            <a:r>
              <a:rPr lang="en-US" sz="2000" i="1" dirty="0">
                <a:latin typeface="Times New Roman" panose="02020603050405020304" pitchFamily="18" charset="0"/>
                <a:cs typeface="Times New Roman" panose="02020603050405020304" pitchFamily="18" charset="0"/>
              </a:rPr>
              <a:t> tin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món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4C33777E-B02A-43D2-966B-016D720C9B5F}"/>
              </a:ext>
            </a:extLst>
          </p:cNvPr>
          <p:cNvSpPr/>
          <p:nvPr/>
        </p:nvSpPr>
        <p:spPr>
          <a:xfrm>
            <a:off x="1647354" y="3268932"/>
            <a:ext cx="11409802" cy="400110"/>
          </a:xfrm>
          <a:prstGeom prst="rect">
            <a:avLst/>
          </a:prstGeom>
        </p:spPr>
        <p:txBody>
          <a:bodyPr wrap="square">
            <a:spAutoFit/>
          </a:bodyPr>
          <a:lstStyle/>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dụng</a:t>
            </a:r>
            <a:r>
              <a:rPr lang="en-US" sz="20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661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9525"/>
            <a:ext cx="1224915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12700"/>
            <a:ext cx="3613151"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07643" y="1288881"/>
            <a:ext cx="4929555" cy="1446550"/>
          </a:xfrm>
          <a:prstGeom prst="rect">
            <a:avLst/>
          </a:prstGeom>
          <a:noFill/>
        </p:spPr>
        <p:txBody>
          <a:bodyPr wrap="none">
            <a:spAutoFit/>
          </a:bodyPr>
          <a:lstStyle/>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cs typeface="Arial" charset="0"/>
              </a:rPr>
              <a:t>GIÚP THỎ NHỔ </a:t>
            </a:r>
          </a:p>
          <a:p>
            <a:pPr algn="ctr">
              <a:defRPr/>
            </a:pPr>
            <a:r>
              <a:rPr lang="en-US" sz="4400" b="1" dirty="0">
                <a:ln w="10160">
                  <a:solidFill>
                    <a:schemeClr val="accent5"/>
                  </a:solidFill>
                  <a:prstDash val="solid"/>
                </a:ln>
                <a:solidFill>
                  <a:schemeClr val="bg1"/>
                </a:solidFill>
                <a:effectLst>
                  <a:outerShdw blurRad="38100" dist="22860" dir="5400000" algn="tl" rotWithShape="0">
                    <a:srgbClr val="000000">
                      <a:alpha val="30000"/>
                    </a:srgbClr>
                  </a:outerShdw>
                </a:effectLst>
                <a:cs typeface="Arial" charset="0"/>
              </a:rPr>
              <a:t>CÀ RỐT</a:t>
            </a:r>
          </a:p>
        </p:txBody>
      </p:sp>
      <p:pic>
        <p:nvPicPr>
          <p:cNvPr id="1638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4934" y="2841625"/>
            <a:ext cx="159596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30367" y="2379663"/>
            <a:ext cx="271991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60484" y="3201988"/>
            <a:ext cx="19812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9787467"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6826251"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3845984"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971551"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927100" y="6049963"/>
            <a:ext cx="10238317"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D5D3143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816417" y="2536825"/>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par>
                          <p:cTn id="7" fill="hold" nodeType="afterGroup">
                            <p:stCondLst>
                              <p:cond delay="21159"/>
                            </p:stCondLst>
                            <p:childTnLst>
                              <p:par>
                                <p:cTn id="8" presetID="6" presetClass="entr" presetSubtype="3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50" y="9525"/>
            <a:ext cx="1224915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19734" y="4556125"/>
            <a:ext cx="166793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4578351"/>
            <a:ext cx="166581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p:cNvSpPr/>
          <p:nvPr/>
        </p:nvSpPr>
        <p:spPr>
          <a:xfrm>
            <a:off x="4057651" y="4116388"/>
            <a:ext cx="2882900"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4801" y="330201"/>
            <a:ext cx="221403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461433" y="2209801"/>
            <a:ext cx="261196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405064"/>
            <a:ext cx="141393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3817" y="4489451"/>
            <a:ext cx="1665816"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90618" y="4556125"/>
            <a:ext cx="1924049"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11103506" y="5377922"/>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9787467"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925485" y="4591051"/>
            <a:ext cx="1416049"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5132918" y="5314951"/>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5651" y="4384675"/>
            <a:ext cx="21082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84611">
            <a:off x="971551"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ular Callout 44"/>
          <p:cNvSpPr/>
          <p:nvPr/>
        </p:nvSpPr>
        <p:spPr>
          <a:xfrm>
            <a:off x="2181320" y="154692"/>
            <a:ext cx="9736667" cy="1133475"/>
          </a:xfrm>
          <a:prstGeom prst="wedgeRoundRectCallout">
            <a:avLst>
              <a:gd name="adj1" fmla="val -57865"/>
              <a:gd name="adj2" fmla="val 31557"/>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sau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Internet? </a:t>
            </a:r>
          </a:p>
        </p:txBody>
      </p:sp>
      <p:sp>
        <p:nvSpPr>
          <p:cNvPr id="55" name="Rectangle 54"/>
          <p:cNvSpPr/>
          <p:nvPr/>
        </p:nvSpPr>
        <p:spPr>
          <a:xfrm>
            <a:off x="927100" y="6049963"/>
            <a:ext cx="10238317"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b="50261"/>
          <a:stretch>
            <a:fillRect/>
          </a:stretch>
        </p:blipFill>
        <p:spPr bwMode="auto">
          <a:xfrm rot="3519568">
            <a:off x="2397655" y="5377922"/>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a:spLocks noChangeArrowheads="1"/>
          </p:cNvSpPr>
          <p:nvPr/>
        </p:nvSpPr>
        <p:spPr bwMode="auto">
          <a:xfrm>
            <a:off x="5633508" y="1258670"/>
            <a:ext cx="44351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600" b="1" dirty="0">
                <a:solidFill>
                  <a:schemeClr val="bg1"/>
                </a:solidFill>
                <a:latin typeface="Times New Roman" pitchFamily="18" charset="0"/>
                <a:cs typeface="Times New Roman" pitchFamily="18" charset="0"/>
              </a:rPr>
              <a:t>A. </a:t>
            </a:r>
            <a:r>
              <a:rPr lang="en-US" sz="3600" dirty="0" err="1">
                <a:solidFill>
                  <a:schemeClr val="bg1"/>
                </a:solidFill>
                <a:latin typeface="Times New Roman" pitchFamily="18" charset="0"/>
                <a:cs typeface="Times New Roman" pitchFamily="18" charset="0"/>
              </a:rPr>
              <a:t>Chơi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trò</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chơi</a:t>
            </a:r>
            <a:endParaRPr lang="en-US" altLang="en-US" sz="3600" dirty="0">
              <a:solidFill>
                <a:schemeClr val="bg1"/>
              </a:solidFill>
              <a:latin typeface="Times New Roman" pitchFamily="18" charset="0"/>
              <a:cs typeface="Times New Roman" pitchFamily="18" charset="0"/>
            </a:endParaRPr>
          </a:p>
        </p:txBody>
      </p:sp>
      <p:sp>
        <p:nvSpPr>
          <p:cNvPr id="31" name="Rectangle 30"/>
          <p:cNvSpPr>
            <a:spLocks noChangeArrowheads="1"/>
          </p:cNvSpPr>
          <p:nvPr/>
        </p:nvSpPr>
        <p:spPr bwMode="auto">
          <a:xfrm>
            <a:off x="5700183" y="1905001"/>
            <a:ext cx="4406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600" b="1">
                <a:solidFill>
                  <a:schemeClr val="bg1"/>
                </a:solidFill>
                <a:latin typeface="Times New Roman" pitchFamily="18" charset="0"/>
                <a:cs typeface="Times New Roman" pitchFamily="18" charset="0"/>
              </a:rPr>
              <a:t>B. </a:t>
            </a:r>
            <a:r>
              <a:rPr lang="en-US" sz="3600">
                <a:solidFill>
                  <a:schemeClr val="bg1"/>
                </a:solidFill>
                <a:latin typeface="Times New Roman" pitchFamily="18" charset="0"/>
                <a:cs typeface="Times New Roman" pitchFamily="18" charset="0"/>
              </a:rPr>
              <a:t>Quét nhà giúp mẹ</a:t>
            </a:r>
            <a:endParaRPr lang="en-US" altLang="en-US" sz="3600" b="1">
              <a:solidFill>
                <a:schemeClr val="bg1"/>
              </a:solidFill>
              <a:latin typeface="Times New Roman" pitchFamily="18" charset="0"/>
              <a:cs typeface="Times New Roman" pitchFamily="18" charset="0"/>
            </a:endParaRPr>
          </a:p>
        </p:txBody>
      </p:sp>
      <p:sp>
        <p:nvSpPr>
          <p:cNvPr id="32" name="Rectangle 31"/>
          <p:cNvSpPr>
            <a:spLocks noChangeArrowheads="1"/>
          </p:cNvSpPr>
          <p:nvPr/>
        </p:nvSpPr>
        <p:spPr bwMode="auto">
          <a:xfrm>
            <a:off x="5700183" y="2554070"/>
            <a:ext cx="5465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600" b="1">
                <a:solidFill>
                  <a:schemeClr val="bg1"/>
                </a:solidFill>
                <a:latin typeface="Times New Roman" pitchFamily="18" charset="0"/>
                <a:cs typeface="Times New Roman" pitchFamily="18" charset="0"/>
              </a:rPr>
              <a:t>C. </a:t>
            </a:r>
            <a:r>
              <a:rPr lang="en-US" sz="3600">
                <a:solidFill>
                  <a:schemeClr val="bg1"/>
                </a:solidFill>
                <a:latin typeface="Times New Roman" pitchFamily="18" charset="0"/>
                <a:cs typeface="Times New Roman" pitchFamily="18" charset="0"/>
              </a:rPr>
              <a:t>Xem phim hoạt hình</a:t>
            </a:r>
            <a:endParaRPr lang="en-US" altLang="en-US"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370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nodeType="afterGroup">
                            <p:stCondLst>
                              <p:cond delay="31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nodeType="afterGroup">
                            <p:stCondLst>
                              <p:cond delay="36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nodeType="afterGroup">
                            <p:stCondLst>
                              <p:cond delay="41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par>
                          <p:cTn id="39" fill="hold" nodeType="afterGroup">
                            <p:stCondLst>
                              <p:cond delay="1000"/>
                            </p:stCondLst>
                            <p:childTnLst>
                              <p:par>
                                <p:cTn id="40" presetID="10" presetClass="exit" presetSubtype="0" fill="hold" nodeType="afterEffect">
                                  <p:stCondLst>
                                    <p:cond delay="0"/>
                                  </p:stCondLst>
                                  <p:childTnLst>
                                    <p:animEffect transition="out" filter="fade">
                                      <p:cBhvr>
                                        <p:cTn id="41" dur="250"/>
                                        <p:tgtEl>
                                          <p:spTgt spid="16"/>
                                        </p:tgtEl>
                                      </p:cBhvr>
                                    </p:animEffect>
                                    <p:set>
                                      <p:cBhvr>
                                        <p:cTn id="42" dur="1" fill="hold">
                                          <p:stCondLst>
                                            <p:cond delay="249"/>
                                          </p:stCondLst>
                                        </p:cTn>
                                        <p:tgtEl>
                                          <p:spTgt spid="1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50"/>
                                        <p:tgtEl>
                                          <p:spTgt spid="5"/>
                                        </p:tgtEl>
                                      </p:cBhvr>
                                    </p:animEffect>
                                  </p:childTnLst>
                                </p:cTn>
                              </p:par>
                            </p:childTnLst>
                          </p:cTn>
                        </p:par>
                        <p:par>
                          <p:cTn id="46" fill="hold" nodeType="afterGroup">
                            <p:stCondLst>
                              <p:cond delay="1250"/>
                            </p:stCondLst>
                            <p:childTnLst>
                              <p:par>
                                <p:cTn id="47" presetID="63" presetClass="path" presetSubtype="0" accel="50000" decel="50000" fill="hold" nodeType="afterEffect">
                                  <p:stCondLst>
                                    <p:cond delay="0"/>
                                  </p:stCondLst>
                                  <p:childTnLst>
                                    <p:animMotion origin="layout" path="M -8.33333E-7 -4.81481E-6 L 0.75677 0.30996 " pathEditMode="relative" rAng="0" ptsTypes="AA">
                                      <p:cBhvr>
                                        <p:cTn id="48" dur="3000" fill="hold"/>
                                        <p:tgtEl>
                                          <p:spTgt spid="5"/>
                                        </p:tgtEl>
                                        <p:attrNameLst>
                                          <p:attrName>ppt_x</p:attrName>
                                          <p:attrName>ppt_y</p:attrName>
                                        </p:attrNameLst>
                                      </p:cBhvr>
                                      <p:rCtr x="37830" y="15486"/>
                                    </p:animMotion>
                                  </p:childTnLst>
                                </p:cTn>
                              </p:par>
                            </p:childTnLst>
                          </p:cTn>
                        </p:par>
                        <p:par>
                          <p:cTn id="49" fill="hold" nodeType="afterGroup">
                            <p:stCondLst>
                              <p:cond delay="4250"/>
                            </p:stCondLst>
                            <p:childTnLst>
                              <p:par>
                                <p:cTn id="50" presetID="10" presetClass="exit" presetSubtype="0" fill="hold" nodeType="afterEffect">
                                  <p:stCondLst>
                                    <p:cond delay="0"/>
                                  </p:stCondLst>
                                  <p:childTnLst>
                                    <p:animEffect transition="out" filter="fade">
                                      <p:cBhvr>
                                        <p:cTn id="51" dur="250"/>
                                        <p:tgtEl>
                                          <p:spTgt spid="5"/>
                                        </p:tgtEl>
                                      </p:cBhvr>
                                    </p:animEffect>
                                    <p:set>
                                      <p:cBhvr>
                                        <p:cTn id="52" dur="1" fill="hold">
                                          <p:stCondLst>
                                            <p:cond delay="249"/>
                                          </p:stCondLst>
                                        </p:cTn>
                                        <p:tgtEl>
                                          <p:spTgt spid="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childTnLst>
                                </p:cTn>
                              </p:par>
                            </p:childTnLst>
                          </p:cTn>
                        </p:par>
                        <p:par>
                          <p:cTn id="56" fill="hold" nodeType="afterGroup">
                            <p:stCondLst>
                              <p:cond delay="4500"/>
                            </p:stCondLst>
                            <p:childTnLst>
                              <p:par>
                                <p:cTn id="57" presetID="32" presetClass="emph" presetSubtype="0" fill="hold" nodeType="afterEffect">
                                  <p:stCondLst>
                                    <p:cond delay="0"/>
                                  </p:stCondLst>
                                  <p:childTnLst>
                                    <p:animRot by="120000">
                                      <p:cBhvr>
                                        <p:cTn id="58" dur="200" fill="hold">
                                          <p:stCondLst>
                                            <p:cond delay="0"/>
                                          </p:stCondLst>
                                        </p:cTn>
                                        <p:tgtEl>
                                          <p:spTgt spid="11"/>
                                        </p:tgtEl>
                                        <p:attrNameLst>
                                          <p:attrName>r</p:attrName>
                                        </p:attrNameLst>
                                      </p:cBhvr>
                                    </p:animRot>
                                    <p:animRot by="-240000">
                                      <p:cBhvr>
                                        <p:cTn id="59" dur="400" fill="hold">
                                          <p:stCondLst>
                                            <p:cond delay="400"/>
                                          </p:stCondLst>
                                        </p:cTn>
                                        <p:tgtEl>
                                          <p:spTgt spid="11"/>
                                        </p:tgtEl>
                                        <p:attrNameLst>
                                          <p:attrName>r</p:attrName>
                                        </p:attrNameLst>
                                      </p:cBhvr>
                                    </p:animRot>
                                    <p:animRot by="240000">
                                      <p:cBhvr>
                                        <p:cTn id="60" dur="400" fill="hold">
                                          <p:stCondLst>
                                            <p:cond delay="800"/>
                                          </p:stCondLst>
                                        </p:cTn>
                                        <p:tgtEl>
                                          <p:spTgt spid="11"/>
                                        </p:tgtEl>
                                        <p:attrNameLst>
                                          <p:attrName>r</p:attrName>
                                        </p:attrNameLst>
                                      </p:cBhvr>
                                    </p:animRot>
                                    <p:animRot by="-240000">
                                      <p:cBhvr>
                                        <p:cTn id="61" dur="400" fill="hold">
                                          <p:stCondLst>
                                            <p:cond delay="1200"/>
                                          </p:stCondLst>
                                        </p:cTn>
                                        <p:tgtEl>
                                          <p:spTgt spid="11"/>
                                        </p:tgtEl>
                                        <p:attrNameLst>
                                          <p:attrName>r</p:attrName>
                                        </p:attrNameLst>
                                      </p:cBhvr>
                                    </p:animRot>
                                    <p:animRot by="120000">
                                      <p:cBhvr>
                                        <p:cTn id="62" dur="400" fill="hold">
                                          <p:stCondLst>
                                            <p:cond delay="1600"/>
                                          </p:stCondLst>
                                        </p:cTn>
                                        <p:tgtEl>
                                          <p:spTgt spid="11"/>
                                        </p:tgtEl>
                                        <p:attrNameLst>
                                          <p:attrName>r</p:attrName>
                                        </p:attrNameLst>
                                      </p:cBhvr>
                                    </p:animRot>
                                  </p:childTnLst>
                                </p:cTn>
                              </p:par>
                              <p:par>
                                <p:cTn id="63" presetID="32" presetClass="emph" presetSubtype="0" fill="hold" nodeType="withEffect">
                                  <p:stCondLst>
                                    <p:cond delay="0"/>
                                  </p:stCondLst>
                                  <p:childTnLst>
                                    <p:animRot by="120000">
                                      <p:cBhvr>
                                        <p:cTn id="64" dur="200" fill="hold">
                                          <p:stCondLst>
                                            <p:cond delay="0"/>
                                          </p:stCondLst>
                                        </p:cTn>
                                        <p:tgtEl>
                                          <p:spTgt spid="6"/>
                                        </p:tgtEl>
                                        <p:attrNameLst>
                                          <p:attrName>r</p:attrName>
                                        </p:attrNameLst>
                                      </p:cBhvr>
                                    </p:animRot>
                                    <p:animRot by="-240000">
                                      <p:cBhvr>
                                        <p:cTn id="65" dur="400" fill="hold">
                                          <p:stCondLst>
                                            <p:cond delay="400"/>
                                          </p:stCondLst>
                                        </p:cTn>
                                        <p:tgtEl>
                                          <p:spTgt spid="6"/>
                                        </p:tgtEl>
                                        <p:attrNameLst>
                                          <p:attrName>r</p:attrName>
                                        </p:attrNameLst>
                                      </p:cBhvr>
                                    </p:animRot>
                                    <p:animRot by="240000">
                                      <p:cBhvr>
                                        <p:cTn id="66" dur="400" fill="hold">
                                          <p:stCondLst>
                                            <p:cond delay="800"/>
                                          </p:stCondLst>
                                        </p:cTn>
                                        <p:tgtEl>
                                          <p:spTgt spid="6"/>
                                        </p:tgtEl>
                                        <p:attrNameLst>
                                          <p:attrName>r</p:attrName>
                                        </p:attrNameLst>
                                      </p:cBhvr>
                                    </p:animRot>
                                    <p:animRot by="-240000">
                                      <p:cBhvr>
                                        <p:cTn id="67" dur="400" fill="hold">
                                          <p:stCondLst>
                                            <p:cond delay="1200"/>
                                          </p:stCondLst>
                                        </p:cTn>
                                        <p:tgtEl>
                                          <p:spTgt spid="6"/>
                                        </p:tgtEl>
                                        <p:attrNameLst>
                                          <p:attrName>r</p:attrName>
                                        </p:attrNameLst>
                                      </p:cBhvr>
                                    </p:animRot>
                                    <p:animRot by="120000">
                                      <p:cBhvr>
                                        <p:cTn id="68" dur="400" fill="hold">
                                          <p:stCondLst>
                                            <p:cond delay="1600"/>
                                          </p:stCondLst>
                                        </p:cTn>
                                        <p:tgtEl>
                                          <p:spTgt spid="6"/>
                                        </p:tgtEl>
                                        <p:attrNameLst>
                                          <p:attrName>r</p:attrName>
                                        </p:attrNameLst>
                                      </p:cBhvr>
                                    </p:animRot>
                                  </p:childTnLst>
                                </p:cTn>
                              </p:par>
                            </p:childTnLst>
                          </p:cTn>
                        </p:par>
                        <p:par>
                          <p:cTn id="69" fill="hold" nodeType="afterGroup">
                            <p:stCondLst>
                              <p:cond delay="6500"/>
                            </p:stCondLst>
                            <p:childTnLst>
                              <p:par>
                                <p:cTn id="70" presetID="10" presetClass="exit" presetSubtype="0" fill="hold" nodeType="afterEffect">
                                  <p:stCondLst>
                                    <p:cond delay="0"/>
                                  </p:stCondLst>
                                  <p:childTnLst>
                                    <p:animEffect transition="out" filter="fade">
                                      <p:cBhvr>
                                        <p:cTn id="71" dur="250"/>
                                        <p:tgtEl>
                                          <p:spTgt spid="11"/>
                                        </p:tgtEl>
                                      </p:cBhvr>
                                    </p:animEffect>
                                    <p:set>
                                      <p:cBhvr>
                                        <p:cTn id="72" dur="1" fill="hold">
                                          <p:stCondLst>
                                            <p:cond delay="249"/>
                                          </p:stCondLst>
                                        </p:cTn>
                                        <p:tgtEl>
                                          <p:spTgt spid="11"/>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250"/>
                                        <p:tgtEl>
                                          <p:spTgt spid="12"/>
                                        </p:tgtEl>
                                      </p:cBhvr>
                                    </p:animEffect>
                                  </p:childTnLst>
                                  <p:subTnLst>
                                    <p:audio>
                                      <p:cMediaNode>
                                        <p:cTn display="0" masterRel="sameClick">
                                          <p:stCondLst>
                                            <p:cond evt="begin" delay="0">
                                              <p:tn val="73"/>
                                            </p:cond>
                                          </p:stCondLst>
                                          <p:endCondLst>
                                            <p:cond evt="onStopAudio" delay="0">
                                              <p:tgtEl>
                                                <p:sldTgt/>
                                              </p:tgtEl>
                                            </p:cond>
                                          </p:endCondLst>
                                        </p:cTn>
                                        <p:tgtEl>
                                          <p:sndTgt r:embed="rId2" name="oisairoi.wav"/>
                                        </p:tgtEl>
                                      </p:cMediaNode>
                                    </p:audio>
                                  </p:sub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6"/>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6"/>
                                        </p:tgtEl>
                                        <p:attrNameLst>
                                          <p:attrName>r</p:attrName>
                                        </p:attrNameLst>
                                      </p:cBhvr>
                                    </p:animRot>
                                    <p:animRot by="-240000">
                                      <p:cBhvr>
                                        <p:cTn id="87" dur="200" fill="hold">
                                          <p:stCondLst>
                                            <p:cond delay="200"/>
                                          </p:stCondLst>
                                        </p:cTn>
                                        <p:tgtEl>
                                          <p:spTgt spid="26"/>
                                        </p:tgtEl>
                                        <p:attrNameLst>
                                          <p:attrName>r</p:attrName>
                                        </p:attrNameLst>
                                      </p:cBhvr>
                                    </p:animRot>
                                    <p:animRot by="240000">
                                      <p:cBhvr>
                                        <p:cTn id="88" dur="200" fill="hold">
                                          <p:stCondLst>
                                            <p:cond delay="400"/>
                                          </p:stCondLst>
                                        </p:cTn>
                                        <p:tgtEl>
                                          <p:spTgt spid="26"/>
                                        </p:tgtEl>
                                        <p:attrNameLst>
                                          <p:attrName>r</p:attrName>
                                        </p:attrNameLst>
                                      </p:cBhvr>
                                    </p:animRot>
                                    <p:animRot by="-240000">
                                      <p:cBhvr>
                                        <p:cTn id="89" dur="200" fill="hold">
                                          <p:stCondLst>
                                            <p:cond delay="600"/>
                                          </p:stCondLst>
                                        </p:cTn>
                                        <p:tgtEl>
                                          <p:spTgt spid="26"/>
                                        </p:tgtEl>
                                        <p:attrNameLst>
                                          <p:attrName>r</p:attrName>
                                        </p:attrNameLst>
                                      </p:cBhvr>
                                    </p:animRot>
                                    <p:animRot by="120000">
                                      <p:cBhvr>
                                        <p:cTn id="90" dur="200" fill="hold">
                                          <p:stCondLst>
                                            <p:cond delay="800"/>
                                          </p:stCondLst>
                                        </p:cTn>
                                        <p:tgtEl>
                                          <p:spTgt spid="26"/>
                                        </p:tgtEl>
                                        <p:attrNameLst>
                                          <p:attrName>r</p:attrName>
                                        </p:attrNameLst>
                                      </p:cBhvr>
                                    </p:animRot>
                                  </p:childTnLst>
                                </p:cTn>
                              </p:par>
                            </p:childTnLst>
                          </p:cTn>
                        </p:par>
                        <p:par>
                          <p:cTn id="91" fill="hold" nodeType="afterGroup">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nodeType="afterGroup">
                            <p:stCondLst>
                              <p:cond delay="1250"/>
                            </p:stCondLst>
                            <p:childTnLst>
                              <p:par>
                                <p:cTn id="99" presetID="63" presetClass="path" presetSubtype="0" accel="50000" decel="50000" fill="hold" nodeType="afterEffect">
                                  <p:stCondLst>
                                    <p:cond delay="0"/>
                                  </p:stCondLst>
                                  <p:childTnLst>
                                    <p:animMotion origin="layout" path="M -8.33333E-7 -4.81481E-6 L 0.33316 0.30024 " pathEditMode="relative" rAng="0" ptsTypes="AA">
                                      <p:cBhvr>
                                        <p:cTn id="100" dur="2000" fill="hold"/>
                                        <p:tgtEl>
                                          <p:spTgt spid="5"/>
                                        </p:tgtEl>
                                        <p:attrNameLst>
                                          <p:attrName>ppt_x</p:attrName>
                                          <p:attrName>ppt_y</p:attrName>
                                        </p:attrNameLst>
                                      </p:cBhvr>
                                      <p:rCtr x="16649" y="15000"/>
                                    </p:animMotion>
                                  </p:childTnLst>
                                </p:cTn>
                              </p:par>
                            </p:childTnLst>
                          </p:cTn>
                        </p:par>
                        <p:par>
                          <p:cTn id="101" fill="hold" nodeType="afterGroup">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250"/>
                                        <p:tgtEl>
                                          <p:spTgt spid="24"/>
                                        </p:tgtEl>
                                      </p:cBhvr>
                                    </p:animEffect>
                                  </p:childTnLst>
                                </p:cTn>
                              </p:par>
                            </p:childTnLst>
                          </p:cTn>
                        </p:par>
                        <p:par>
                          <p:cTn id="108" fill="hold" nodeType="afterGroup">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24"/>
                                        </p:tgtEl>
                                        <p:attrNameLst>
                                          <p:attrName>r</p:attrName>
                                        </p:attrNameLst>
                                      </p:cBhvr>
                                    </p:animRot>
                                    <p:animRot by="-240000">
                                      <p:cBhvr>
                                        <p:cTn id="111" dur="400" fill="hold">
                                          <p:stCondLst>
                                            <p:cond delay="400"/>
                                          </p:stCondLst>
                                        </p:cTn>
                                        <p:tgtEl>
                                          <p:spTgt spid="24"/>
                                        </p:tgtEl>
                                        <p:attrNameLst>
                                          <p:attrName>r</p:attrName>
                                        </p:attrNameLst>
                                      </p:cBhvr>
                                    </p:animRot>
                                    <p:animRot by="240000">
                                      <p:cBhvr>
                                        <p:cTn id="112" dur="400" fill="hold">
                                          <p:stCondLst>
                                            <p:cond delay="800"/>
                                          </p:stCondLst>
                                        </p:cTn>
                                        <p:tgtEl>
                                          <p:spTgt spid="24"/>
                                        </p:tgtEl>
                                        <p:attrNameLst>
                                          <p:attrName>r</p:attrName>
                                        </p:attrNameLst>
                                      </p:cBhvr>
                                    </p:animRot>
                                    <p:animRot by="-240000">
                                      <p:cBhvr>
                                        <p:cTn id="113" dur="400" fill="hold">
                                          <p:stCondLst>
                                            <p:cond delay="1200"/>
                                          </p:stCondLst>
                                        </p:cTn>
                                        <p:tgtEl>
                                          <p:spTgt spid="24"/>
                                        </p:tgtEl>
                                        <p:attrNameLst>
                                          <p:attrName>r</p:attrName>
                                        </p:attrNameLst>
                                      </p:cBhvr>
                                    </p:animRot>
                                    <p:animRot by="120000">
                                      <p:cBhvr>
                                        <p:cTn id="114" dur="400" fill="hold">
                                          <p:stCondLst>
                                            <p:cond delay="1600"/>
                                          </p:stCondLst>
                                        </p:cTn>
                                        <p:tgtEl>
                                          <p:spTgt spid="24"/>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6"/>
                                        </p:tgtEl>
                                        <p:attrNameLst>
                                          <p:attrName>r</p:attrName>
                                        </p:attrNameLst>
                                      </p:cBhvr>
                                    </p:animRot>
                                    <p:animRot by="-240000">
                                      <p:cBhvr>
                                        <p:cTn id="117" dur="400" fill="hold">
                                          <p:stCondLst>
                                            <p:cond delay="400"/>
                                          </p:stCondLst>
                                        </p:cTn>
                                        <p:tgtEl>
                                          <p:spTgt spid="26"/>
                                        </p:tgtEl>
                                        <p:attrNameLst>
                                          <p:attrName>r</p:attrName>
                                        </p:attrNameLst>
                                      </p:cBhvr>
                                    </p:animRot>
                                    <p:animRot by="240000">
                                      <p:cBhvr>
                                        <p:cTn id="118" dur="400" fill="hold">
                                          <p:stCondLst>
                                            <p:cond delay="800"/>
                                          </p:stCondLst>
                                        </p:cTn>
                                        <p:tgtEl>
                                          <p:spTgt spid="26"/>
                                        </p:tgtEl>
                                        <p:attrNameLst>
                                          <p:attrName>r</p:attrName>
                                        </p:attrNameLst>
                                      </p:cBhvr>
                                    </p:animRot>
                                    <p:animRot by="-240000">
                                      <p:cBhvr>
                                        <p:cTn id="119" dur="400" fill="hold">
                                          <p:stCondLst>
                                            <p:cond delay="1200"/>
                                          </p:stCondLst>
                                        </p:cTn>
                                        <p:tgtEl>
                                          <p:spTgt spid="26"/>
                                        </p:tgtEl>
                                        <p:attrNameLst>
                                          <p:attrName>r</p:attrName>
                                        </p:attrNameLst>
                                      </p:cBhvr>
                                    </p:animRot>
                                    <p:animRot by="120000">
                                      <p:cBhvr>
                                        <p:cTn id="120" dur="400" fill="hold">
                                          <p:stCondLst>
                                            <p:cond delay="1600"/>
                                          </p:stCondLst>
                                        </p:cTn>
                                        <p:tgtEl>
                                          <p:spTgt spid="26"/>
                                        </p:tgtEl>
                                        <p:attrNameLst>
                                          <p:attrName>r</p:attrName>
                                        </p:attrNameLst>
                                      </p:cBhvr>
                                    </p:animRot>
                                  </p:childTnLst>
                                </p:cTn>
                              </p:par>
                            </p:childTnLst>
                          </p:cTn>
                        </p:par>
                        <p:par>
                          <p:cTn id="121" fill="hold" nodeType="afterGroup">
                            <p:stCondLst>
                              <p:cond delay="5500"/>
                            </p:stCondLst>
                            <p:childTnLst>
                              <p:par>
                                <p:cTn id="122" presetID="10" presetClass="exit" presetSubtype="0" fill="hold" nodeType="afterEffect">
                                  <p:stCondLst>
                                    <p:cond delay="0"/>
                                  </p:stCondLst>
                                  <p:childTnLst>
                                    <p:animEffect transition="out" filter="fade">
                                      <p:cBhvr>
                                        <p:cTn id="123" dur="250"/>
                                        <p:tgtEl>
                                          <p:spTgt spid="24"/>
                                        </p:tgtEl>
                                      </p:cBhvr>
                                    </p:animEffect>
                                    <p:set>
                                      <p:cBhvr>
                                        <p:cTn id="124" dur="1" fill="hold">
                                          <p:stCondLst>
                                            <p:cond delay="249"/>
                                          </p:stCondLst>
                                        </p:cTn>
                                        <p:tgtEl>
                                          <p:spTgt spid="24"/>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250"/>
                                        <p:tgtEl>
                                          <p:spTgt spid="23"/>
                                        </p:tgtEl>
                                      </p:cBhvr>
                                    </p:animEffect>
                                  </p:childTnLst>
                                  <p:subTnLst>
                                    <p:audio>
                                      <p:cMediaNode>
                                        <p:cTn display="0" masterRel="sameClick">
                                          <p:stCondLst>
                                            <p:cond evt="begin" delay="0">
                                              <p:tn val="125"/>
                                            </p:cond>
                                          </p:stCondLst>
                                          <p:endCondLst>
                                            <p:cond evt="onStopAudio" delay="0">
                                              <p:tgtEl>
                                                <p:sldTgt/>
                                              </p:tgtEl>
                                            </p:cond>
                                          </p:endCondLst>
                                        </p:cTn>
                                        <p:tgtEl>
                                          <p:sndTgt r:embed="rId3" name="applause.wav"/>
                                        </p:tgtEl>
                                      </p:cMediaNode>
                                    </p:audio>
                                  </p:subTnLst>
                                </p:cTn>
                              </p:par>
                              <p:par>
                                <p:cTn id="128" presetID="10" presetClass="exit" presetSubtype="0" fill="hold" nodeType="withEffect">
                                  <p:stCondLst>
                                    <p:cond delay="0"/>
                                  </p:stCondLst>
                                  <p:childTnLst>
                                    <p:animEffect transition="out" filter="fade">
                                      <p:cBhvr>
                                        <p:cTn id="129" dur="250"/>
                                        <p:tgtEl>
                                          <p:spTgt spid="26"/>
                                        </p:tgtEl>
                                      </p:cBhvr>
                                    </p:animEffect>
                                    <p:set>
                                      <p:cBhvr>
                                        <p:cTn id="130" dur="1" fill="hold">
                                          <p:stCondLst>
                                            <p:cond delay="249"/>
                                          </p:stCondLst>
                                        </p:cTn>
                                        <p:tgtEl>
                                          <p:spTgt spid="26"/>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fade">
                                      <p:cBhvr>
                                        <p:cTn id="133" dur="500"/>
                                        <p:tgtEl>
                                          <p:spTgt spid="77"/>
                                        </p:tgtEl>
                                      </p:cBhvr>
                                    </p:animEffect>
                                  </p:childTnLst>
                                </p:cTn>
                              </p:par>
                              <p:par>
                                <p:cTn id="134" presetID="8" presetClass="emph" presetSubtype="0" repeatCount="indefinite" fill="hold" grpId="1" nodeType="withEffect">
                                  <p:stCondLst>
                                    <p:cond delay="0"/>
                                  </p:stCondLst>
                                  <p:childTnLst>
                                    <p:animRot by="21600000">
                                      <p:cBhvr>
                                        <p:cTn id="13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36" restart="whenNotActive" fill="hold" evtFilter="cancelBubble" nodeType="interactiveSeq">
                <p:stCondLst>
                  <p:cond evt="onClick" delay="0">
                    <p:tgtEl>
                      <p:spTgt spid="30"/>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30"/>
                                        </p:tgtEl>
                                        <p:attrNameLst>
                                          <p:attrName>r</p:attrName>
                                        </p:attrNameLst>
                                      </p:cBhvr>
                                    </p:animRot>
                                    <p:animRot by="-240000">
                                      <p:cBhvr>
                                        <p:cTn id="141" dur="200" fill="hold">
                                          <p:stCondLst>
                                            <p:cond delay="200"/>
                                          </p:stCondLst>
                                        </p:cTn>
                                        <p:tgtEl>
                                          <p:spTgt spid="30"/>
                                        </p:tgtEl>
                                        <p:attrNameLst>
                                          <p:attrName>r</p:attrName>
                                        </p:attrNameLst>
                                      </p:cBhvr>
                                    </p:animRot>
                                    <p:animRot by="240000">
                                      <p:cBhvr>
                                        <p:cTn id="142" dur="200" fill="hold">
                                          <p:stCondLst>
                                            <p:cond delay="400"/>
                                          </p:stCondLst>
                                        </p:cTn>
                                        <p:tgtEl>
                                          <p:spTgt spid="30"/>
                                        </p:tgtEl>
                                        <p:attrNameLst>
                                          <p:attrName>r</p:attrName>
                                        </p:attrNameLst>
                                      </p:cBhvr>
                                    </p:animRot>
                                    <p:animRot by="-240000">
                                      <p:cBhvr>
                                        <p:cTn id="143" dur="200" fill="hold">
                                          <p:stCondLst>
                                            <p:cond delay="600"/>
                                          </p:stCondLst>
                                        </p:cTn>
                                        <p:tgtEl>
                                          <p:spTgt spid="30"/>
                                        </p:tgtEl>
                                        <p:attrNameLst>
                                          <p:attrName>r</p:attrName>
                                        </p:attrNameLst>
                                      </p:cBhvr>
                                    </p:animRot>
                                    <p:animRot by="120000">
                                      <p:cBhvr>
                                        <p:cTn id="144" dur="200" fill="hold">
                                          <p:stCondLst>
                                            <p:cond delay="800"/>
                                          </p:stCondLst>
                                        </p:cTn>
                                        <p:tgtEl>
                                          <p:spTgt spid="30"/>
                                        </p:tgtEl>
                                        <p:attrNameLst>
                                          <p:attrName>r</p:attrName>
                                        </p:attrNameLst>
                                      </p:cBhvr>
                                    </p:animRot>
                                  </p:childTnLst>
                                </p:cTn>
                              </p:par>
                            </p:childTnLst>
                          </p:cTn>
                        </p:par>
                        <p:par>
                          <p:cTn id="145" fill="hold" nodeType="afterGroup">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nodeType="afterGroup">
                            <p:stCondLst>
                              <p:cond delay="1250"/>
                            </p:stCondLst>
                            <p:childTnLst>
                              <p:par>
                                <p:cTn id="153" presetID="49" presetClass="path" presetSubtype="0" accel="50000" decel="50000" fill="hold" nodeType="afterEffect">
                                  <p:stCondLst>
                                    <p:cond delay="0"/>
                                  </p:stCondLst>
                                  <p:childTnLst>
                                    <p:animMotion origin="layout" path="M -0.00573 0.02894 L 0.07917 0.32917 " pathEditMode="relative" rAng="0" ptsTypes="AA">
                                      <p:cBhvr>
                                        <p:cTn id="154" dur="2000" fill="hold"/>
                                        <p:tgtEl>
                                          <p:spTgt spid="5"/>
                                        </p:tgtEl>
                                        <p:attrNameLst>
                                          <p:attrName>ppt_x</p:attrName>
                                          <p:attrName>ppt_y</p:attrName>
                                        </p:attrNameLst>
                                      </p:cBhvr>
                                      <p:rCtr x="4236" y="15000"/>
                                    </p:animMotion>
                                  </p:childTnLst>
                                </p:cTn>
                              </p:par>
                            </p:childTnLst>
                          </p:cTn>
                        </p:par>
                        <p:par>
                          <p:cTn id="155" fill="hold" nodeType="afterGroup">
                            <p:stCondLst>
                              <p:cond delay="3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fade">
                                      <p:cBhvr>
                                        <p:cTn id="161" dur="250"/>
                                        <p:tgtEl>
                                          <p:spTgt spid="28"/>
                                        </p:tgtEl>
                                      </p:cBhvr>
                                    </p:animEffect>
                                  </p:childTnLst>
                                </p:cTn>
                              </p:par>
                            </p:childTnLst>
                          </p:cTn>
                        </p:par>
                        <p:par>
                          <p:cTn id="162" fill="hold" nodeType="afterGroup">
                            <p:stCondLst>
                              <p:cond delay="3500"/>
                            </p:stCondLst>
                            <p:childTnLst>
                              <p:par>
                                <p:cTn id="163" presetID="32" presetClass="emph" presetSubtype="0" fill="hold" nodeType="afterEffect">
                                  <p:stCondLst>
                                    <p:cond delay="0"/>
                                  </p:stCondLst>
                                  <p:childTnLst>
                                    <p:animRot by="120000">
                                      <p:cBhvr>
                                        <p:cTn id="164" dur="200" fill="hold">
                                          <p:stCondLst>
                                            <p:cond delay="0"/>
                                          </p:stCondLst>
                                        </p:cTn>
                                        <p:tgtEl>
                                          <p:spTgt spid="28"/>
                                        </p:tgtEl>
                                        <p:attrNameLst>
                                          <p:attrName>r</p:attrName>
                                        </p:attrNameLst>
                                      </p:cBhvr>
                                    </p:animRot>
                                    <p:animRot by="-240000">
                                      <p:cBhvr>
                                        <p:cTn id="165" dur="400" fill="hold">
                                          <p:stCondLst>
                                            <p:cond delay="400"/>
                                          </p:stCondLst>
                                        </p:cTn>
                                        <p:tgtEl>
                                          <p:spTgt spid="28"/>
                                        </p:tgtEl>
                                        <p:attrNameLst>
                                          <p:attrName>r</p:attrName>
                                        </p:attrNameLst>
                                      </p:cBhvr>
                                    </p:animRot>
                                    <p:animRot by="240000">
                                      <p:cBhvr>
                                        <p:cTn id="166" dur="400" fill="hold">
                                          <p:stCondLst>
                                            <p:cond delay="800"/>
                                          </p:stCondLst>
                                        </p:cTn>
                                        <p:tgtEl>
                                          <p:spTgt spid="28"/>
                                        </p:tgtEl>
                                        <p:attrNameLst>
                                          <p:attrName>r</p:attrName>
                                        </p:attrNameLst>
                                      </p:cBhvr>
                                    </p:animRot>
                                    <p:animRot by="-240000">
                                      <p:cBhvr>
                                        <p:cTn id="167" dur="400" fill="hold">
                                          <p:stCondLst>
                                            <p:cond delay="1200"/>
                                          </p:stCondLst>
                                        </p:cTn>
                                        <p:tgtEl>
                                          <p:spTgt spid="28"/>
                                        </p:tgtEl>
                                        <p:attrNameLst>
                                          <p:attrName>r</p:attrName>
                                        </p:attrNameLst>
                                      </p:cBhvr>
                                    </p:animRot>
                                    <p:animRot by="120000">
                                      <p:cBhvr>
                                        <p:cTn id="168" dur="400" fill="hold">
                                          <p:stCondLst>
                                            <p:cond delay="1600"/>
                                          </p:stCondLst>
                                        </p:cTn>
                                        <p:tgtEl>
                                          <p:spTgt spid="28"/>
                                        </p:tgtEl>
                                        <p:attrNameLst>
                                          <p:attrName>r</p:attrName>
                                        </p:attrNameLst>
                                      </p:cBhvr>
                                    </p:animRot>
                                  </p:childTnLst>
                                </p:cTn>
                              </p:par>
                              <p:par>
                                <p:cTn id="169" presetID="32" presetClass="emph" presetSubtype="0" fill="hold" nodeType="withEffect">
                                  <p:stCondLst>
                                    <p:cond delay="0"/>
                                  </p:stCondLst>
                                  <p:childTnLst>
                                    <p:animRot by="120000">
                                      <p:cBhvr>
                                        <p:cTn id="170" dur="200" fill="hold">
                                          <p:stCondLst>
                                            <p:cond delay="0"/>
                                          </p:stCondLst>
                                        </p:cTn>
                                        <p:tgtEl>
                                          <p:spTgt spid="30"/>
                                        </p:tgtEl>
                                        <p:attrNameLst>
                                          <p:attrName>r</p:attrName>
                                        </p:attrNameLst>
                                      </p:cBhvr>
                                    </p:animRot>
                                    <p:animRot by="-240000">
                                      <p:cBhvr>
                                        <p:cTn id="171" dur="400" fill="hold">
                                          <p:stCondLst>
                                            <p:cond delay="400"/>
                                          </p:stCondLst>
                                        </p:cTn>
                                        <p:tgtEl>
                                          <p:spTgt spid="30"/>
                                        </p:tgtEl>
                                        <p:attrNameLst>
                                          <p:attrName>r</p:attrName>
                                        </p:attrNameLst>
                                      </p:cBhvr>
                                    </p:animRot>
                                    <p:animRot by="240000">
                                      <p:cBhvr>
                                        <p:cTn id="172" dur="400" fill="hold">
                                          <p:stCondLst>
                                            <p:cond delay="800"/>
                                          </p:stCondLst>
                                        </p:cTn>
                                        <p:tgtEl>
                                          <p:spTgt spid="30"/>
                                        </p:tgtEl>
                                        <p:attrNameLst>
                                          <p:attrName>r</p:attrName>
                                        </p:attrNameLst>
                                      </p:cBhvr>
                                    </p:animRot>
                                    <p:animRot by="-240000">
                                      <p:cBhvr>
                                        <p:cTn id="173" dur="400" fill="hold">
                                          <p:stCondLst>
                                            <p:cond delay="1200"/>
                                          </p:stCondLst>
                                        </p:cTn>
                                        <p:tgtEl>
                                          <p:spTgt spid="30"/>
                                        </p:tgtEl>
                                        <p:attrNameLst>
                                          <p:attrName>r</p:attrName>
                                        </p:attrNameLst>
                                      </p:cBhvr>
                                    </p:animRot>
                                    <p:animRot by="120000">
                                      <p:cBhvr>
                                        <p:cTn id="174" dur="400" fill="hold">
                                          <p:stCondLst>
                                            <p:cond delay="1600"/>
                                          </p:stCondLst>
                                        </p:cTn>
                                        <p:tgtEl>
                                          <p:spTgt spid="30"/>
                                        </p:tgtEl>
                                        <p:attrNameLst>
                                          <p:attrName>r</p:attrName>
                                        </p:attrNameLst>
                                      </p:cBhvr>
                                    </p:animRot>
                                  </p:childTnLst>
                                </p:cTn>
                              </p:par>
                            </p:childTnLst>
                          </p:cTn>
                        </p:par>
                        <p:par>
                          <p:cTn id="175" fill="hold" nodeType="afterGroup">
                            <p:stCondLst>
                              <p:cond delay="5500"/>
                            </p:stCondLst>
                            <p:childTnLst>
                              <p:par>
                                <p:cTn id="176" presetID="10" presetClass="exit" presetSubtype="0" fill="hold" nodeType="afterEffect">
                                  <p:stCondLst>
                                    <p:cond delay="0"/>
                                  </p:stCondLst>
                                  <p:childTnLst>
                                    <p:animEffect transition="out" filter="fade">
                                      <p:cBhvr>
                                        <p:cTn id="177" dur="250"/>
                                        <p:tgtEl>
                                          <p:spTgt spid="28"/>
                                        </p:tgtEl>
                                      </p:cBhvr>
                                    </p:animEffect>
                                    <p:set>
                                      <p:cBhvr>
                                        <p:cTn id="178" dur="1" fill="hold">
                                          <p:stCondLst>
                                            <p:cond delay="249"/>
                                          </p:stCondLst>
                                        </p:cTn>
                                        <p:tgtEl>
                                          <p:spTgt spid="28"/>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250"/>
                                        <p:tgtEl>
                                          <p:spTgt spid="27"/>
                                        </p:tgtEl>
                                      </p:cBhvr>
                                    </p:animEffect>
                                  </p:childTnLst>
                                  <p:subTnLst>
                                    <p:audio>
                                      <p:cMediaNode>
                                        <p:cTn display="0" masterRel="sameClick">
                                          <p:stCondLst>
                                            <p:cond evt="begin" delay="0">
                                              <p:tn val="179"/>
                                            </p:cond>
                                          </p:stCondLst>
                                          <p:endCondLst>
                                            <p:cond evt="onStopAudio" delay="0">
                                              <p:tgtEl>
                                                <p:sldTgt/>
                                              </p:tgtEl>
                                            </p:cond>
                                          </p:endCondLst>
                                        </p:cTn>
                                        <p:tgtEl>
                                          <p:sndTgt r:embed="rId2" name="oisairoi.wav"/>
                                        </p:tgtEl>
                                      </p:cMediaNode>
                                    </p:audio>
                                  </p:subTnLst>
                                </p:cTn>
                              </p:par>
                              <p:par>
                                <p:cTn id="182" presetID="10" presetClass="entr" presetSubtype="0" fill="hold" nodeType="withEffect">
                                  <p:stCondLst>
                                    <p:cond delay="0"/>
                                  </p:stCondLst>
                                  <p:childTnLst>
                                    <p:set>
                                      <p:cBhvr>
                                        <p:cTn id="183" dur="1" fill="hold">
                                          <p:stCondLst>
                                            <p:cond delay="0"/>
                                          </p:stCondLst>
                                        </p:cTn>
                                        <p:tgtEl>
                                          <p:spTgt spid="25"/>
                                        </p:tgtEl>
                                        <p:attrNameLst>
                                          <p:attrName>style.visibility</p:attrName>
                                        </p:attrNameLst>
                                      </p:cBhvr>
                                      <p:to>
                                        <p:strVal val="visible"/>
                                      </p:to>
                                    </p:set>
                                    <p:animEffect transition="in" filter="fade">
                                      <p:cBhvr>
                                        <p:cTn id="184" dur="250"/>
                                        <p:tgtEl>
                                          <p:spTgt spid="25"/>
                                        </p:tgtEl>
                                      </p:cBhvr>
                                    </p:animEffect>
                                  </p:childTnLst>
                                </p:cTn>
                              </p:par>
                              <p:par>
                                <p:cTn id="185" presetID="10" presetClass="exit" presetSubtype="0" fill="hold" nodeType="withEffect">
                                  <p:stCondLst>
                                    <p:cond delay="0"/>
                                  </p:stCondLst>
                                  <p:childTnLst>
                                    <p:animEffect transition="out" filter="fade">
                                      <p:cBhvr>
                                        <p:cTn id="186" dur="250"/>
                                        <p:tgtEl>
                                          <p:spTgt spid="30"/>
                                        </p:tgtEl>
                                      </p:cBhvr>
                                    </p:animEffect>
                                    <p:set>
                                      <p:cBhvr>
                                        <p:cTn id="18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8" restart="whenNotActive" fill="hold" evtFilter="cancelBubble" nodeType="interactiveSeq">
                <p:stCondLst>
                  <p:cond evt="onClick" delay="0">
                    <p:tgtEl>
                      <p:spTgt spid="33"/>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32" presetClass="emph" presetSubtype="0" fill="hold" nodeType="clickEffect">
                                  <p:stCondLst>
                                    <p:cond delay="0"/>
                                  </p:stCondLst>
                                  <p:childTnLst>
                                    <p:animRot by="120000">
                                      <p:cBhvr>
                                        <p:cTn id="192" dur="100" fill="hold">
                                          <p:stCondLst>
                                            <p:cond delay="0"/>
                                          </p:stCondLst>
                                        </p:cTn>
                                        <p:tgtEl>
                                          <p:spTgt spid="33"/>
                                        </p:tgtEl>
                                        <p:attrNameLst>
                                          <p:attrName>r</p:attrName>
                                        </p:attrNameLst>
                                      </p:cBhvr>
                                    </p:animRot>
                                    <p:animRot by="-240000">
                                      <p:cBhvr>
                                        <p:cTn id="193" dur="200" fill="hold">
                                          <p:stCondLst>
                                            <p:cond delay="200"/>
                                          </p:stCondLst>
                                        </p:cTn>
                                        <p:tgtEl>
                                          <p:spTgt spid="33"/>
                                        </p:tgtEl>
                                        <p:attrNameLst>
                                          <p:attrName>r</p:attrName>
                                        </p:attrNameLst>
                                      </p:cBhvr>
                                    </p:animRot>
                                    <p:animRot by="240000">
                                      <p:cBhvr>
                                        <p:cTn id="194" dur="200" fill="hold">
                                          <p:stCondLst>
                                            <p:cond delay="400"/>
                                          </p:stCondLst>
                                        </p:cTn>
                                        <p:tgtEl>
                                          <p:spTgt spid="33"/>
                                        </p:tgtEl>
                                        <p:attrNameLst>
                                          <p:attrName>r</p:attrName>
                                        </p:attrNameLst>
                                      </p:cBhvr>
                                    </p:animRot>
                                    <p:animRot by="-240000">
                                      <p:cBhvr>
                                        <p:cTn id="195" dur="200" fill="hold">
                                          <p:stCondLst>
                                            <p:cond delay="600"/>
                                          </p:stCondLst>
                                        </p:cTn>
                                        <p:tgtEl>
                                          <p:spTgt spid="33"/>
                                        </p:tgtEl>
                                        <p:attrNameLst>
                                          <p:attrName>r</p:attrName>
                                        </p:attrNameLst>
                                      </p:cBhvr>
                                    </p:animRot>
                                    <p:animRot by="120000">
                                      <p:cBhvr>
                                        <p:cTn id="196" dur="200" fill="hold">
                                          <p:stCondLst>
                                            <p:cond delay="800"/>
                                          </p:stCondLst>
                                        </p:cTn>
                                        <p:tgtEl>
                                          <p:spTgt spid="33"/>
                                        </p:tgtEl>
                                        <p:attrNameLst>
                                          <p:attrName>r</p:attrName>
                                        </p:attrNameLst>
                                      </p:cBhvr>
                                    </p:animRot>
                                  </p:childTnLst>
                                  <p:subTnLst>
                                    <p:audio>
                                      <p:cMediaNode>
                                        <p:cTn display="0" masterRel="sameClick">
                                          <p:stCondLst>
                                            <p:cond evt="begin" delay="0">
                                              <p:tn val="191"/>
                                            </p:cond>
                                          </p:stCondLst>
                                          <p:endCondLst>
                                            <p:cond evt="onStopAudio" delay="0">
                                              <p:tgtEl>
                                                <p:sldTgt/>
                                              </p:tgtEl>
                                            </p:cond>
                                          </p:endCondLst>
                                        </p:cTn>
                                        <p:tgtEl>
                                          <p:sndTgt r:embed="rId4" name="wind.wav"/>
                                        </p:tgtEl>
                                      </p:cMediaNode>
                                    </p:audio>
                                  </p:subTnLst>
                                </p:cTn>
                              </p:par>
                              <p:par>
                                <p:cTn id="197" presetID="24" presetClass="emph" presetSubtype="0" fill="hold" grpId="0" nodeType="withEffect">
                                  <p:stCondLst>
                                    <p:cond delay="0"/>
                                  </p:stCondLst>
                                  <p:childTnLst>
                                    <p:animClr clrSpc="hsl" dir="cw">
                                      <p:cBhvr override="childStyle">
                                        <p:cTn id="198" dur="500" fill="hold"/>
                                        <p:tgtEl>
                                          <p:spTgt spid="32">
                                            <p:txEl>
                                              <p:pRg st="0" end="0"/>
                                            </p:txEl>
                                          </p:spTgt>
                                        </p:tgtEl>
                                        <p:attrNameLst>
                                          <p:attrName>style.color</p:attrName>
                                        </p:attrNameLst>
                                      </p:cBhvr>
                                      <p:by>
                                        <p:hsl h="0" s="-12549" l="-25098"/>
                                      </p:by>
                                    </p:animClr>
                                    <p:animClr clrSpc="hsl" dir="cw">
                                      <p:cBhvr>
                                        <p:cTn id="199" dur="500" fill="hold"/>
                                        <p:tgtEl>
                                          <p:spTgt spid="32">
                                            <p:txEl>
                                              <p:pRg st="0" end="0"/>
                                            </p:txEl>
                                          </p:spTgt>
                                        </p:tgtEl>
                                        <p:attrNameLst>
                                          <p:attrName>fillcolor</p:attrName>
                                        </p:attrNameLst>
                                      </p:cBhvr>
                                      <p:by>
                                        <p:hsl h="0" s="-12549" l="-25098"/>
                                      </p:by>
                                    </p:animClr>
                                    <p:animClr clrSpc="hsl" dir="cw">
                                      <p:cBhvr>
                                        <p:cTn id="200" dur="500" fill="hold"/>
                                        <p:tgtEl>
                                          <p:spTgt spid="32">
                                            <p:txEl>
                                              <p:pRg st="0" end="0"/>
                                            </p:txEl>
                                          </p:spTgt>
                                        </p:tgtEl>
                                        <p:attrNameLst>
                                          <p:attrName>stroke.color</p:attrName>
                                        </p:attrNameLst>
                                      </p:cBhvr>
                                      <p:by>
                                        <p:hsl h="0" s="-12549" l="-25098"/>
                                      </p:by>
                                    </p:animClr>
                                    <p:set>
                                      <p:cBhvr>
                                        <p:cTn id="201" dur="500" fill="hold"/>
                                        <p:tgtEl>
                                          <p:spTgt spid="32">
                                            <p:txEl>
                                              <p:pRg st="0" end="0"/>
                                            </p:txEl>
                                          </p:spTgt>
                                        </p:tgtEl>
                                        <p:attrNameLst>
                                          <p:attrName>fill.type</p:attrName>
                                        </p:attrNameLst>
                                      </p:cBhvr>
                                      <p:to>
                                        <p:strVal val="solid"/>
                                      </p:to>
                                    </p:set>
                                  </p:childTnLst>
                                </p:cTn>
                              </p:par>
                              <p:par>
                                <p:cTn id="202" presetID="24" presetClass="emph" presetSubtype="0" fill="hold" grpId="0" nodeType="withEffect">
                                  <p:stCondLst>
                                    <p:cond delay="0"/>
                                  </p:stCondLst>
                                  <p:childTnLst>
                                    <p:animClr clrSpc="hsl" dir="cw">
                                      <p:cBhvr override="childStyle">
                                        <p:cTn id="203" dur="500" fill="hold"/>
                                        <p:tgtEl>
                                          <p:spTgt spid="29">
                                            <p:txEl>
                                              <p:pRg st="0" end="0"/>
                                            </p:txEl>
                                          </p:spTgt>
                                        </p:tgtEl>
                                        <p:attrNameLst>
                                          <p:attrName>style.color</p:attrName>
                                        </p:attrNameLst>
                                      </p:cBhvr>
                                      <p:by>
                                        <p:hsl h="0" s="-12549" l="-25098"/>
                                      </p:by>
                                    </p:animClr>
                                    <p:animClr clrSpc="hsl" dir="cw">
                                      <p:cBhvr>
                                        <p:cTn id="204" dur="500" fill="hold"/>
                                        <p:tgtEl>
                                          <p:spTgt spid="29">
                                            <p:txEl>
                                              <p:pRg st="0" end="0"/>
                                            </p:txEl>
                                          </p:spTgt>
                                        </p:tgtEl>
                                        <p:attrNameLst>
                                          <p:attrName>fillcolor</p:attrName>
                                        </p:attrNameLst>
                                      </p:cBhvr>
                                      <p:by>
                                        <p:hsl h="0" s="-12549" l="-25098"/>
                                      </p:by>
                                    </p:animClr>
                                    <p:animClr clrSpc="hsl" dir="cw">
                                      <p:cBhvr>
                                        <p:cTn id="205" dur="500" fill="hold"/>
                                        <p:tgtEl>
                                          <p:spTgt spid="29">
                                            <p:txEl>
                                              <p:pRg st="0" end="0"/>
                                            </p:txEl>
                                          </p:spTgt>
                                        </p:tgtEl>
                                        <p:attrNameLst>
                                          <p:attrName>stroke.color</p:attrName>
                                        </p:attrNameLst>
                                      </p:cBhvr>
                                      <p:by>
                                        <p:hsl h="0" s="-12549" l="-25098"/>
                                      </p:by>
                                    </p:animClr>
                                    <p:set>
                                      <p:cBhvr>
                                        <p:cTn id="206"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50" y="9525"/>
            <a:ext cx="1224915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1817" y="4586289"/>
            <a:ext cx="1665816"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3817" y="4489451"/>
            <a:ext cx="1665816"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6584" y="4429125"/>
            <a:ext cx="2108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5651" y="4384675"/>
            <a:ext cx="21082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19734" y="4556125"/>
            <a:ext cx="166793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9021234" y="3944939"/>
            <a:ext cx="2882900"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04801" y="330201"/>
            <a:ext cx="221403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flipH="1">
            <a:off x="-461433" y="2209801"/>
            <a:ext cx="261196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2405064"/>
            <a:ext cx="141393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747251" y="4332289"/>
            <a:ext cx="143086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9787467"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5412318" y="5121276"/>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971551"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2068119" y="152399"/>
            <a:ext cx="10111180" cy="3184527"/>
          </a:xfrm>
          <a:prstGeom prst="wedgeRoundRectCallout">
            <a:avLst>
              <a:gd name="adj1" fmla="val -57513"/>
              <a:gd name="adj2" fmla="val -18510"/>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400"/>
              </a:spcBef>
              <a:spcAft>
                <a:spcPts val="400"/>
              </a:spcAft>
              <a:defRPr/>
            </a:pPr>
            <a:r>
              <a:rPr lang="en-US" altLang="en-US" sz="2600" u="sng" dirty="0" err="1">
                <a:solidFill>
                  <a:srgbClr val="FF3300"/>
                </a:solidFill>
                <a:latin typeface="Times New Roman" panose="02020603050405020304" pitchFamily="18" charset="0"/>
              </a:rPr>
              <a:t>Câu</a:t>
            </a:r>
            <a:r>
              <a:rPr lang="en-US" altLang="en-US" sz="2600" u="sng" dirty="0">
                <a:solidFill>
                  <a:srgbClr val="FF3300"/>
                </a:solidFill>
                <a:latin typeface="Times New Roman" panose="02020603050405020304" pitchFamily="18" charset="0"/>
              </a:rPr>
              <a:t> 2</a:t>
            </a:r>
            <a:r>
              <a:rPr lang="en-US" altLang="en-US" sz="2600" dirty="0">
                <a:solidFill>
                  <a:srgbClr val="FF3300"/>
                </a:solidFill>
                <a:latin typeface="Times New Roman" panose="02020603050405020304" pitchFamily="18" charset="0"/>
              </a:rPr>
              <a:t>:</a:t>
            </a:r>
            <a:r>
              <a:rPr lang="en-US" altLang="en-US" sz="2600" dirty="0">
                <a:solidFill>
                  <a:srgbClr val="0033CC"/>
                </a:solidFill>
                <a:latin typeface="Times New Roman" panose="02020603050405020304" pitchFamily="18" charset="0"/>
              </a:rPr>
              <a:t> </a:t>
            </a:r>
            <a:r>
              <a:rPr lang="en-US" altLang="en-US" sz="2600" b="1" dirty="0">
                <a:solidFill>
                  <a:srgbClr val="0033CC"/>
                </a:solidFill>
                <a:latin typeface="Times New Roman" panose="02020603050405020304" pitchFamily="18" charset="0"/>
              </a:rPr>
              <a:t>Khi </a:t>
            </a:r>
            <a:r>
              <a:rPr lang="en-US" altLang="en-US" sz="2600" b="1" dirty="0" err="1">
                <a:solidFill>
                  <a:srgbClr val="0033CC"/>
                </a:solidFill>
                <a:latin typeface="Times New Roman" panose="02020603050405020304" pitchFamily="18" charset="0"/>
              </a:rPr>
              <a:t>xem</a:t>
            </a:r>
            <a:r>
              <a:rPr lang="en-US" altLang="en-US" sz="2600" b="1" dirty="0">
                <a:solidFill>
                  <a:srgbClr val="0033CC"/>
                </a:solidFill>
                <a:latin typeface="Times New Roman" panose="02020603050405020304" pitchFamily="18" charset="0"/>
              </a:rPr>
              <a:t> </a:t>
            </a:r>
            <a:r>
              <a:rPr lang="en-US" altLang="en-US" sz="2600" b="1" i="1" dirty="0" err="1">
                <a:solidFill>
                  <a:srgbClr val="FF0000"/>
                </a:solidFill>
                <a:latin typeface="Times New Roman" panose="02020603050405020304" pitchFamily="18" charset="0"/>
              </a:rPr>
              <a:t>Phim</a:t>
            </a:r>
            <a:r>
              <a:rPr lang="en-US" altLang="en-US" sz="2600" b="1" i="1" dirty="0">
                <a:solidFill>
                  <a:srgbClr val="FF0000"/>
                </a:solidFill>
                <a:latin typeface="Times New Roman" panose="02020603050405020304" pitchFamily="18" charset="0"/>
              </a:rPr>
              <a:t> </a:t>
            </a:r>
            <a:r>
              <a:rPr lang="en-US" altLang="en-US" sz="2600" b="1" i="1" dirty="0" err="1">
                <a:solidFill>
                  <a:srgbClr val="FF0000"/>
                </a:solidFill>
                <a:latin typeface="Times New Roman" panose="02020603050405020304" pitchFamily="18" charset="0"/>
              </a:rPr>
              <a:t>hoạt</a:t>
            </a:r>
            <a:r>
              <a:rPr lang="en-US" altLang="en-US" sz="2600" b="1" i="1" dirty="0">
                <a:solidFill>
                  <a:srgbClr val="FF0000"/>
                </a:solidFill>
                <a:latin typeface="Times New Roman" panose="02020603050405020304" pitchFamily="18" charset="0"/>
              </a:rPr>
              <a:t> </a:t>
            </a:r>
            <a:r>
              <a:rPr lang="en-US" altLang="en-US" sz="2600" b="1" i="1" dirty="0" err="1">
                <a:solidFill>
                  <a:srgbClr val="FF0000"/>
                </a:solidFill>
                <a:latin typeface="Times New Roman" panose="02020603050405020304" pitchFamily="18" charset="0"/>
              </a:rPr>
              <a:t>hình</a:t>
            </a:r>
            <a:r>
              <a:rPr lang="en-US" altLang="en-US" sz="2600" b="1" i="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trên</a:t>
            </a:r>
            <a:r>
              <a:rPr lang="en-US" altLang="en-US" sz="2600" b="1" dirty="0">
                <a:solidFill>
                  <a:srgbClr val="FF0000"/>
                </a:solidFill>
                <a:latin typeface="Times New Roman" panose="02020603050405020304" pitchFamily="18" charset="0"/>
              </a:rPr>
              <a:t> Internet </a:t>
            </a:r>
            <a:r>
              <a:rPr lang="en-US" altLang="en-US" sz="2600" b="1" dirty="0" err="1">
                <a:solidFill>
                  <a:srgbClr val="FF0000"/>
                </a:solidFill>
                <a:latin typeface="Times New Roman" panose="02020603050405020304" pitchFamily="18" charset="0"/>
              </a:rPr>
              <a:t>thì</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đó</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là</a:t>
            </a:r>
            <a:r>
              <a:rPr lang="en-US" altLang="en-US" sz="2600" b="1" dirty="0">
                <a:solidFill>
                  <a:srgbClr val="FF0000"/>
                </a:solidFill>
                <a:latin typeface="Times New Roman" panose="02020603050405020304" pitchFamily="18" charset="0"/>
              </a:rPr>
              <a:t>: </a:t>
            </a:r>
            <a:r>
              <a:rPr lang="en-US" altLang="en-US" sz="2600" dirty="0">
                <a:solidFill>
                  <a:srgbClr val="FF0000"/>
                </a:solidFill>
                <a:latin typeface="Times New Roman" panose="02020603050405020304" pitchFamily="18" charset="0"/>
              </a:rPr>
              <a:t>?</a:t>
            </a:r>
          </a:p>
          <a:p>
            <a:pPr marL="457200" indent="-457200" eaLnBrk="1" hangingPunct="1">
              <a:spcBef>
                <a:spcPts val="400"/>
              </a:spcBef>
              <a:spcAft>
                <a:spcPts val="400"/>
              </a:spcAft>
              <a:buAutoNum type="alphaUcPeriod"/>
              <a:defRPr/>
            </a:pP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trang</a:t>
            </a:r>
            <a:r>
              <a:rPr lang="en-US" altLang="en-US" sz="2600" dirty="0">
                <a:solidFill>
                  <a:srgbClr val="002060"/>
                </a:solidFill>
                <a:latin typeface="Times New Roman" panose="02020603050405020304" pitchFamily="18" charset="0"/>
              </a:rPr>
              <a:t> tin </a:t>
            </a:r>
            <a:r>
              <a:rPr lang="en-US" altLang="en-US" sz="2600" dirty="0" err="1">
                <a:solidFill>
                  <a:srgbClr val="002060"/>
                </a:solidFill>
                <a:latin typeface="Times New Roman" panose="02020603050405020304" pitchFamily="18" charset="0"/>
              </a:rPr>
              <a:t>tức</a:t>
            </a:r>
            <a:r>
              <a:rPr lang="en-US" altLang="en-US" sz="2600" dirty="0">
                <a:solidFill>
                  <a:srgbClr val="002060"/>
                </a:solidFill>
                <a:latin typeface="Times New Roman" panose="02020603050405020304" pitchFamily="18" charset="0"/>
              </a:rPr>
              <a:t>.</a:t>
            </a:r>
          </a:p>
          <a:p>
            <a:pPr marL="457200" indent="-457200" eaLnBrk="1" hangingPunct="1">
              <a:spcBef>
                <a:spcPts val="400"/>
              </a:spcBef>
              <a:spcAft>
                <a:spcPts val="400"/>
              </a:spcAft>
              <a:buAutoNum type="alphaUcPeriod"/>
              <a:defRPr/>
            </a:pPr>
            <a:r>
              <a:rPr lang="en-US" altLang="en-US" sz="2600" dirty="0" err="1">
                <a:solidFill>
                  <a:srgbClr val="002060"/>
                </a:solidFill>
                <a:latin typeface="Times New Roman" panose="02020603050405020304" pitchFamily="18" charset="0"/>
              </a:rPr>
              <a:t>Vừa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chương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giải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trí</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vừa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tin </a:t>
            </a:r>
            <a:r>
              <a:rPr lang="en-US" altLang="en-US" sz="2600" dirty="0" err="1">
                <a:solidFill>
                  <a:srgbClr val="002060"/>
                </a:solidFill>
                <a:latin typeface="Times New Roman" panose="02020603050405020304" pitchFamily="18" charset="0"/>
              </a:rPr>
              <a:t>tức</a:t>
            </a:r>
            <a:r>
              <a:rPr lang="en-US" altLang="en-US" sz="2600" dirty="0">
                <a:solidFill>
                  <a:srgbClr val="002060"/>
                </a:solidFill>
                <a:latin typeface="Times New Roman" panose="02020603050405020304" pitchFamily="18" charset="0"/>
              </a:rPr>
              <a:t>.</a:t>
            </a:r>
          </a:p>
          <a:p>
            <a:pPr marL="457200" indent="-457200" eaLnBrk="1" hangingPunct="1">
              <a:spcBef>
                <a:spcPts val="400"/>
              </a:spcBef>
              <a:spcAft>
                <a:spcPts val="400"/>
              </a:spcAft>
              <a:buAutoNum type="alphaUcPeriod"/>
              <a:defRPr/>
            </a:pP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chương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giải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trí</a:t>
            </a:r>
            <a:r>
              <a:rPr lang="en-US" altLang="en-US" sz="2600" dirty="0">
                <a:solidFill>
                  <a:srgbClr val="002060"/>
                </a:solidFill>
                <a:latin typeface="Times New Roman" panose="02020603050405020304" pitchFamily="18" charset="0"/>
              </a:rPr>
              <a:t>.</a:t>
            </a:r>
          </a:p>
        </p:txBody>
      </p:sp>
      <p:sp>
        <p:nvSpPr>
          <p:cNvPr id="52" name="Rectangle 51"/>
          <p:cNvSpPr/>
          <p:nvPr/>
        </p:nvSpPr>
        <p:spPr>
          <a:xfrm>
            <a:off x="927100" y="6049963"/>
            <a:ext cx="10238317"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                                          B                                     C</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2397655" y="5377922"/>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5257272" y="5298547"/>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07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par>
                                <p:cTn id="12" presetID="10"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50"/>
                                        <p:tgtEl>
                                          <p:spTgt spid="44"/>
                                        </p:tgtEl>
                                      </p:cBhvr>
                                    </p:animEffect>
                                  </p:childTnLst>
                                </p:cTn>
                              </p:par>
                            </p:childTnLst>
                          </p:cTn>
                        </p:par>
                        <p:par>
                          <p:cTn id="15" fill="hold" nodeType="afterGroup">
                            <p:stCondLst>
                              <p:cond delay="6350"/>
                            </p:stCondLst>
                            <p:childTnLst>
                              <p:par>
                                <p:cTn id="16" presetID="10" presetClass="exit" presetSubtype="0" fill="hold" nodeType="afterEffect">
                                  <p:stCondLst>
                                    <p:cond delay="0"/>
                                  </p:stCondLst>
                                  <p:childTnLst>
                                    <p:animEffect transition="out" filter="fade">
                                      <p:cBhvr>
                                        <p:cTn id="17" dur="250"/>
                                        <p:tgtEl>
                                          <p:spTgt spid="44"/>
                                        </p:tgtEl>
                                      </p:cBhvr>
                                    </p:animEffect>
                                    <p:set>
                                      <p:cBhvr>
                                        <p:cTn id="18" dur="1" fill="hold">
                                          <p:stCondLst>
                                            <p:cond delay="249"/>
                                          </p:stCondLst>
                                        </p:cTn>
                                        <p:tgtEl>
                                          <p:spTgt spid="4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anim calcmode="lin" valueType="num">
                                      <p:cBhvr additive="base">
                                        <p:cTn id="23"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
                                            <p:txEl>
                                              <p:pRg st="1" end="1"/>
                                            </p:txEl>
                                          </p:spTgt>
                                        </p:tgtEl>
                                        <p:attrNameLst>
                                          <p:attrName>style.visibility</p:attrName>
                                        </p:attrNameLst>
                                      </p:cBhvr>
                                      <p:to>
                                        <p:strVal val="visible"/>
                                      </p:to>
                                    </p:set>
                                    <p:anim calcmode="lin" valueType="num">
                                      <p:cBhvr additive="base">
                                        <p:cTn id="29"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
                                            <p:txEl>
                                              <p:pRg st="2" end="2"/>
                                            </p:txEl>
                                          </p:spTgt>
                                        </p:tgtEl>
                                        <p:attrNameLst>
                                          <p:attrName>style.visibility</p:attrName>
                                        </p:attrNameLst>
                                      </p:cBhvr>
                                      <p:to>
                                        <p:strVal val="visible"/>
                                      </p:to>
                                    </p:set>
                                    <p:anim calcmode="lin" valueType="num">
                                      <p:cBhvr additive="base">
                                        <p:cTn id="3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
                                            <p:txEl>
                                              <p:pRg st="3" end="3"/>
                                            </p:txEl>
                                          </p:spTgt>
                                        </p:tgtEl>
                                        <p:attrNameLst>
                                          <p:attrName>style.visibility</p:attrName>
                                        </p:attrNameLst>
                                      </p:cBhvr>
                                      <p:to>
                                        <p:strVal val="visible"/>
                                      </p:to>
                                    </p:set>
                                    <p:anim calcmode="lin" valueType="num">
                                      <p:cBhvr additive="base">
                                        <p:cTn id="4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47"/>
                                        </p:tgtEl>
                                        <p:attrNameLst>
                                          <p:attrName>r</p:attrName>
                                        </p:attrNameLst>
                                      </p:cBhvr>
                                    </p:animRot>
                                    <p:animRot by="-240000">
                                      <p:cBhvr>
                                        <p:cTn id="48" dur="200" fill="hold">
                                          <p:stCondLst>
                                            <p:cond delay="200"/>
                                          </p:stCondLst>
                                        </p:cTn>
                                        <p:tgtEl>
                                          <p:spTgt spid="47"/>
                                        </p:tgtEl>
                                        <p:attrNameLst>
                                          <p:attrName>r</p:attrName>
                                        </p:attrNameLst>
                                      </p:cBhvr>
                                    </p:animRot>
                                    <p:animRot by="240000">
                                      <p:cBhvr>
                                        <p:cTn id="49" dur="200" fill="hold">
                                          <p:stCondLst>
                                            <p:cond delay="400"/>
                                          </p:stCondLst>
                                        </p:cTn>
                                        <p:tgtEl>
                                          <p:spTgt spid="47"/>
                                        </p:tgtEl>
                                        <p:attrNameLst>
                                          <p:attrName>r</p:attrName>
                                        </p:attrNameLst>
                                      </p:cBhvr>
                                    </p:animRot>
                                    <p:animRot by="-240000">
                                      <p:cBhvr>
                                        <p:cTn id="50" dur="200" fill="hold">
                                          <p:stCondLst>
                                            <p:cond delay="600"/>
                                          </p:stCondLst>
                                        </p:cTn>
                                        <p:tgtEl>
                                          <p:spTgt spid="47"/>
                                        </p:tgtEl>
                                        <p:attrNameLst>
                                          <p:attrName>r</p:attrName>
                                        </p:attrNameLst>
                                      </p:cBhvr>
                                    </p:animRot>
                                    <p:animRot by="120000">
                                      <p:cBhvr>
                                        <p:cTn id="51" dur="200" fill="hold">
                                          <p:stCondLst>
                                            <p:cond delay="800"/>
                                          </p:stCondLst>
                                        </p:cTn>
                                        <p:tgtEl>
                                          <p:spTgt spid="47"/>
                                        </p:tgtEl>
                                        <p:attrNameLst>
                                          <p:attrName>r</p:attrName>
                                        </p:attrNameLst>
                                      </p:cBhvr>
                                    </p:animRot>
                                  </p:childTnLst>
                                </p:cTn>
                              </p:par>
                            </p:childTnLst>
                          </p:cTn>
                        </p:par>
                        <p:par>
                          <p:cTn id="52" fill="hold" nodeType="afterGroup">
                            <p:stCondLst>
                              <p:cond delay="1000"/>
                            </p:stCondLst>
                            <p:childTnLst>
                              <p:par>
                                <p:cTn id="53" presetID="10" presetClass="exit" presetSubtype="0" fill="hold" nodeType="afterEffect">
                                  <p:stCondLst>
                                    <p:cond delay="0"/>
                                  </p:stCondLst>
                                  <p:childTnLst>
                                    <p:animEffect transition="out" filter="fade">
                                      <p:cBhvr>
                                        <p:cTn id="54" dur="250"/>
                                        <p:tgtEl>
                                          <p:spTgt spid="45"/>
                                        </p:tgtEl>
                                      </p:cBhvr>
                                    </p:animEffect>
                                    <p:set>
                                      <p:cBhvr>
                                        <p:cTn id="55" dur="1" fill="hold">
                                          <p:stCondLst>
                                            <p:cond delay="249"/>
                                          </p:stCondLst>
                                        </p:cTn>
                                        <p:tgtEl>
                                          <p:spTgt spid="4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250"/>
                                        <p:tgtEl>
                                          <p:spTgt spid="44"/>
                                        </p:tgtEl>
                                      </p:cBhvr>
                                    </p:animEffect>
                                  </p:childTnLst>
                                </p:cTn>
                              </p:par>
                            </p:childTnLst>
                          </p:cTn>
                        </p:par>
                        <p:par>
                          <p:cTn id="59" fill="hold" nodeType="afterGroup">
                            <p:stCondLst>
                              <p:cond delay="1250"/>
                            </p:stCondLst>
                            <p:childTnLst>
                              <p:par>
                                <p:cTn id="60" presetID="63" presetClass="path" presetSubtype="0" accel="50000" decel="50000" fill="hold" nodeType="afterEffect">
                                  <p:stCondLst>
                                    <p:cond delay="0"/>
                                  </p:stCondLst>
                                  <p:childTnLst>
                                    <p:animMotion origin="layout" path="M -8.33333E-7 -4.81481E-6 L 0.75677 0.30996 " pathEditMode="relative" rAng="0" ptsTypes="AA">
                                      <p:cBhvr>
                                        <p:cTn id="61" dur="3000" fill="hold"/>
                                        <p:tgtEl>
                                          <p:spTgt spid="44"/>
                                        </p:tgtEl>
                                        <p:attrNameLst>
                                          <p:attrName>ppt_x</p:attrName>
                                          <p:attrName>ppt_y</p:attrName>
                                        </p:attrNameLst>
                                      </p:cBhvr>
                                      <p:rCtr x="37830" y="15486"/>
                                    </p:animMotion>
                                  </p:childTnLst>
                                </p:cTn>
                              </p:par>
                            </p:childTnLst>
                          </p:cTn>
                        </p:par>
                        <p:par>
                          <p:cTn id="62" fill="hold" nodeType="afterGroup">
                            <p:stCondLst>
                              <p:cond delay="4250"/>
                            </p:stCondLst>
                            <p:childTnLst>
                              <p:par>
                                <p:cTn id="63" presetID="10" presetClass="exit" presetSubtype="0" fill="hold" nodeType="afterEffect">
                                  <p:stCondLst>
                                    <p:cond delay="0"/>
                                  </p:stCondLst>
                                  <p:childTnLst>
                                    <p:animEffect transition="out" filter="fade">
                                      <p:cBhvr>
                                        <p:cTn id="64" dur="250"/>
                                        <p:tgtEl>
                                          <p:spTgt spid="44"/>
                                        </p:tgtEl>
                                      </p:cBhvr>
                                    </p:animEffect>
                                    <p:set>
                                      <p:cBhvr>
                                        <p:cTn id="65" dur="1" fill="hold">
                                          <p:stCondLst>
                                            <p:cond delay="249"/>
                                          </p:stCondLst>
                                        </p:cTn>
                                        <p:tgtEl>
                                          <p:spTgt spid="44"/>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250"/>
                                        <p:tgtEl>
                                          <p:spTgt spid="40"/>
                                        </p:tgtEl>
                                      </p:cBhvr>
                                    </p:animEffect>
                                  </p:childTnLst>
                                </p:cTn>
                              </p:par>
                            </p:childTnLst>
                          </p:cTn>
                        </p:par>
                        <p:par>
                          <p:cTn id="69" fill="hold" nodeType="afterGroup">
                            <p:stCondLst>
                              <p:cond delay="4500"/>
                            </p:stCondLst>
                            <p:childTnLst>
                              <p:par>
                                <p:cTn id="70" presetID="32" presetClass="emph" presetSubtype="0" fill="hold" nodeType="afterEffect">
                                  <p:stCondLst>
                                    <p:cond delay="0"/>
                                  </p:stCondLst>
                                  <p:childTnLst>
                                    <p:animRot by="120000">
                                      <p:cBhvr>
                                        <p:cTn id="71" dur="200" fill="hold">
                                          <p:stCondLst>
                                            <p:cond delay="0"/>
                                          </p:stCondLst>
                                        </p:cTn>
                                        <p:tgtEl>
                                          <p:spTgt spid="40"/>
                                        </p:tgtEl>
                                        <p:attrNameLst>
                                          <p:attrName>r</p:attrName>
                                        </p:attrNameLst>
                                      </p:cBhvr>
                                    </p:animRot>
                                    <p:animRot by="-240000">
                                      <p:cBhvr>
                                        <p:cTn id="72" dur="400" fill="hold">
                                          <p:stCondLst>
                                            <p:cond delay="400"/>
                                          </p:stCondLst>
                                        </p:cTn>
                                        <p:tgtEl>
                                          <p:spTgt spid="40"/>
                                        </p:tgtEl>
                                        <p:attrNameLst>
                                          <p:attrName>r</p:attrName>
                                        </p:attrNameLst>
                                      </p:cBhvr>
                                    </p:animRot>
                                    <p:animRot by="240000">
                                      <p:cBhvr>
                                        <p:cTn id="73" dur="400" fill="hold">
                                          <p:stCondLst>
                                            <p:cond delay="800"/>
                                          </p:stCondLst>
                                        </p:cTn>
                                        <p:tgtEl>
                                          <p:spTgt spid="40"/>
                                        </p:tgtEl>
                                        <p:attrNameLst>
                                          <p:attrName>r</p:attrName>
                                        </p:attrNameLst>
                                      </p:cBhvr>
                                    </p:animRot>
                                    <p:animRot by="-240000">
                                      <p:cBhvr>
                                        <p:cTn id="74" dur="400" fill="hold">
                                          <p:stCondLst>
                                            <p:cond delay="1200"/>
                                          </p:stCondLst>
                                        </p:cTn>
                                        <p:tgtEl>
                                          <p:spTgt spid="40"/>
                                        </p:tgtEl>
                                        <p:attrNameLst>
                                          <p:attrName>r</p:attrName>
                                        </p:attrNameLst>
                                      </p:cBhvr>
                                    </p:animRot>
                                    <p:animRot by="120000">
                                      <p:cBhvr>
                                        <p:cTn id="75" dur="400" fill="hold">
                                          <p:stCondLst>
                                            <p:cond delay="1600"/>
                                          </p:stCondLst>
                                        </p:cTn>
                                        <p:tgtEl>
                                          <p:spTgt spid="40"/>
                                        </p:tgtEl>
                                        <p:attrNameLst>
                                          <p:attrName>r</p:attrName>
                                        </p:attrNameLst>
                                      </p:cBhvr>
                                    </p:animRot>
                                  </p:childTnLst>
                                </p:cTn>
                              </p:par>
                              <p:par>
                                <p:cTn id="76" presetID="32" presetClass="emph" presetSubtype="0" fill="hold" nodeType="withEffect">
                                  <p:stCondLst>
                                    <p:cond delay="0"/>
                                  </p:stCondLst>
                                  <p:childTnLst>
                                    <p:animRot by="120000">
                                      <p:cBhvr>
                                        <p:cTn id="77" dur="200" fill="hold">
                                          <p:stCondLst>
                                            <p:cond delay="0"/>
                                          </p:stCondLst>
                                        </p:cTn>
                                        <p:tgtEl>
                                          <p:spTgt spid="47"/>
                                        </p:tgtEl>
                                        <p:attrNameLst>
                                          <p:attrName>r</p:attrName>
                                        </p:attrNameLst>
                                      </p:cBhvr>
                                    </p:animRot>
                                    <p:animRot by="-240000">
                                      <p:cBhvr>
                                        <p:cTn id="78" dur="400" fill="hold">
                                          <p:stCondLst>
                                            <p:cond delay="400"/>
                                          </p:stCondLst>
                                        </p:cTn>
                                        <p:tgtEl>
                                          <p:spTgt spid="47"/>
                                        </p:tgtEl>
                                        <p:attrNameLst>
                                          <p:attrName>r</p:attrName>
                                        </p:attrNameLst>
                                      </p:cBhvr>
                                    </p:animRot>
                                    <p:animRot by="240000">
                                      <p:cBhvr>
                                        <p:cTn id="79" dur="400" fill="hold">
                                          <p:stCondLst>
                                            <p:cond delay="800"/>
                                          </p:stCondLst>
                                        </p:cTn>
                                        <p:tgtEl>
                                          <p:spTgt spid="47"/>
                                        </p:tgtEl>
                                        <p:attrNameLst>
                                          <p:attrName>r</p:attrName>
                                        </p:attrNameLst>
                                      </p:cBhvr>
                                    </p:animRot>
                                    <p:animRot by="-240000">
                                      <p:cBhvr>
                                        <p:cTn id="80" dur="400" fill="hold">
                                          <p:stCondLst>
                                            <p:cond delay="1200"/>
                                          </p:stCondLst>
                                        </p:cTn>
                                        <p:tgtEl>
                                          <p:spTgt spid="47"/>
                                        </p:tgtEl>
                                        <p:attrNameLst>
                                          <p:attrName>r</p:attrName>
                                        </p:attrNameLst>
                                      </p:cBhvr>
                                    </p:animRot>
                                    <p:animRot by="120000">
                                      <p:cBhvr>
                                        <p:cTn id="81" dur="400" fill="hold">
                                          <p:stCondLst>
                                            <p:cond delay="1600"/>
                                          </p:stCondLst>
                                        </p:cTn>
                                        <p:tgtEl>
                                          <p:spTgt spid="47"/>
                                        </p:tgtEl>
                                        <p:attrNameLst>
                                          <p:attrName>r</p:attrName>
                                        </p:attrNameLst>
                                      </p:cBhvr>
                                    </p:animRot>
                                  </p:childTnLst>
                                </p:cTn>
                              </p:par>
                            </p:childTnLst>
                          </p:cTn>
                        </p:par>
                        <p:par>
                          <p:cTn id="82" fill="hold" nodeType="afterGroup">
                            <p:stCondLst>
                              <p:cond delay="6500"/>
                            </p:stCondLst>
                            <p:childTnLst>
                              <p:par>
                                <p:cTn id="83" presetID="10" presetClass="exit" presetSubtype="0" fill="hold" nodeType="afterEffect">
                                  <p:stCondLst>
                                    <p:cond delay="0"/>
                                  </p:stCondLst>
                                  <p:childTnLst>
                                    <p:animEffect transition="out" filter="fade">
                                      <p:cBhvr>
                                        <p:cTn id="84" dur="250"/>
                                        <p:tgtEl>
                                          <p:spTgt spid="40"/>
                                        </p:tgtEl>
                                      </p:cBhvr>
                                    </p:animEffect>
                                    <p:set>
                                      <p:cBhvr>
                                        <p:cTn id="85"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congioilam.wav"/>
                                        </p:tgtEl>
                                      </p:cMediaNode>
                                    </p:audio>
                                  </p:sub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200"/>
                                        <p:tgtEl>
                                          <p:spTgt spid="46"/>
                                        </p:tgtEl>
                                      </p:cBhvr>
                                    </p:animEffect>
                                  </p:childTnLst>
                                  <p:subTnLst>
                                    <p:audio>
                                      <p:cMediaNode>
                                        <p:cTn display="0" masterRel="sameClick">
                                          <p:stCondLst>
                                            <p:cond evt="begin" delay="0">
                                              <p:tn val="86"/>
                                            </p:cond>
                                          </p:stCondLst>
                                          <p:endCondLst>
                                            <p:cond evt="onStopAudio" delay="0">
                                              <p:tgtEl>
                                                <p:sldTgt/>
                                              </p:tgtEl>
                                            </p:cond>
                                          </p:endCondLst>
                                        </p:cTn>
                                        <p:tgtEl>
                                          <p:sndTgt r:embed="rId3" name="wind.wav"/>
                                        </p:tgtEl>
                                      </p:cMediaNode>
                                    </p:audio>
                                  </p:subTnLst>
                                </p:cTn>
                              </p:par>
                              <p:par>
                                <p:cTn id="89" presetID="10" presetClass="exit" presetSubtype="0" fill="hold" nodeType="withEffect">
                                  <p:stCondLst>
                                    <p:cond delay="0"/>
                                  </p:stCondLst>
                                  <p:childTnLst>
                                    <p:animEffect transition="out" filter="fade">
                                      <p:cBhvr>
                                        <p:cTn id="90" dur="250"/>
                                        <p:tgtEl>
                                          <p:spTgt spid="47"/>
                                        </p:tgtEl>
                                      </p:cBhvr>
                                    </p:animEffect>
                                    <p:set>
                                      <p:cBhvr>
                                        <p:cTn id="91" dur="1" fill="hold">
                                          <p:stCondLst>
                                            <p:cond delay="249"/>
                                          </p:stCondLst>
                                        </p:cTn>
                                        <p:tgtEl>
                                          <p:spTgt spid="47"/>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subTnLst>
                                    <p:audio>
                                      <p:cMediaNode>
                                        <p:cTn display="0" masterRel="sameClick">
                                          <p:stCondLst>
                                            <p:cond evt="begin" delay="0">
                                              <p:tn val="92"/>
                                            </p:cond>
                                          </p:stCondLst>
                                          <p:endCondLst>
                                            <p:cond evt="onStopAudio" delay="0">
                                              <p:tgtEl>
                                                <p:sldTgt/>
                                              </p:tgtEl>
                                            </p:cond>
                                          </p:endCondLst>
                                        </p:cTn>
                                        <p:tgtEl>
                                          <p:sndTgt r:embed="rId4" name="applause.wav"/>
                                        </p:tgtEl>
                                      </p:cMediaNode>
                                    </p:audio>
                                  </p:subTnLst>
                                </p:cTn>
                              </p:par>
                              <p:par>
                                <p:cTn id="95" presetID="8" presetClass="emph" presetSubtype="0" repeatCount="indefinite" fill="hold" grpId="1" nodeType="withEffect">
                                  <p:stCondLst>
                                    <p:cond delay="0"/>
                                  </p:stCondLst>
                                  <p:childTnLst>
                                    <p:animRot by="21600000">
                                      <p:cBhvr>
                                        <p:cTn id="96"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97" restart="whenNotActive" fill="hold" evtFilter="cancelBubble" nodeType="interactiveSeq">
                <p:stCondLst>
                  <p:cond evt="onClick" delay="0">
                    <p:tgtEl>
                      <p:spTgt spid="4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2" presetClass="emph" presetSubtype="0" fill="hold" nodeType="clickEffect">
                                  <p:stCondLst>
                                    <p:cond delay="0"/>
                                  </p:stCondLst>
                                  <p:childTnLst>
                                    <p:animRot by="120000">
                                      <p:cBhvr>
                                        <p:cTn id="101" dur="100" fill="hold">
                                          <p:stCondLst>
                                            <p:cond delay="0"/>
                                          </p:stCondLst>
                                        </p:cTn>
                                        <p:tgtEl>
                                          <p:spTgt spid="49"/>
                                        </p:tgtEl>
                                        <p:attrNameLst>
                                          <p:attrName>r</p:attrName>
                                        </p:attrNameLst>
                                      </p:cBhvr>
                                    </p:animRot>
                                    <p:animRot by="-240000">
                                      <p:cBhvr>
                                        <p:cTn id="102" dur="200" fill="hold">
                                          <p:stCondLst>
                                            <p:cond delay="200"/>
                                          </p:stCondLst>
                                        </p:cTn>
                                        <p:tgtEl>
                                          <p:spTgt spid="49"/>
                                        </p:tgtEl>
                                        <p:attrNameLst>
                                          <p:attrName>r</p:attrName>
                                        </p:attrNameLst>
                                      </p:cBhvr>
                                    </p:animRot>
                                    <p:animRot by="240000">
                                      <p:cBhvr>
                                        <p:cTn id="103" dur="200" fill="hold">
                                          <p:stCondLst>
                                            <p:cond delay="400"/>
                                          </p:stCondLst>
                                        </p:cTn>
                                        <p:tgtEl>
                                          <p:spTgt spid="49"/>
                                        </p:tgtEl>
                                        <p:attrNameLst>
                                          <p:attrName>r</p:attrName>
                                        </p:attrNameLst>
                                      </p:cBhvr>
                                    </p:animRot>
                                    <p:animRot by="-240000">
                                      <p:cBhvr>
                                        <p:cTn id="104" dur="200" fill="hold">
                                          <p:stCondLst>
                                            <p:cond delay="600"/>
                                          </p:stCondLst>
                                        </p:cTn>
                                        <p:tgtEl>
                                          <p:spTgt spid="49"/>
                                        </p:tgtEl>
                                        <p:attrNameLst>
                                          <p:attrName>r</p:attrName>
                                        </p:attrNameLst>
                                      </p:cBhvr>
                                    </p:animRot>
                                    <p:animRot by="120000">
                                      <p:cBhvr>
                                        <p:cTn id="105" dur="200" fill="hold">
                                          <p:stCondLst>
                                            <p:cond delay="800"/>
                                          </p:stCondLst>
                                        </p:cTn>
                                        <p:tgtEl>
                                          <p:spTgt spid="49"/>
                                        </p:tgtEl>
                                        <p:attrNameLst>
                                          <p:attrName>r</p:attrName>
                                        </p:attrNameLst>
                                      </p:cBhvr>
                                    </p:animRot>
                                  </p:childTnLst>
                                </p:cTn>
                              </p:par>
                            </p:childTnLst>
                          </p:cTn>
                        </p:par>
                        <p:par>
                          <p:cTn id="106" fill="hold" nodeType="afterGroup">
                            <p:stCondLst>
                              <p:cond delay="1000"/>
                            </p:stCondLst>
                            <p:childTnLst>
                              <p:par>
                                <p:cTn id="107" presetID="10" presetClass="exit" presetSubtype="0" fill="hold" nodeType="afterEffect">
                                  <p:stCondLst>
                                    <p:cond delay="0"/>
                                  </p:stCondLst>
                                  <p:childTnLst>
                                    <p:animEffect transition="out" filter="fade">
                                      <p:cBhvr>
                                        <p:cTn id="108" dur="250"/>
                                        <p:tgtEl>
                                          <p:spTgt spid="45"/>
                                        </p:tgtEl>
                                      </p:cBhvr>
                                    </p:animEffect>
                                    <p:set>
                                      <p:cBhvr>
                                        <p:cTn id="109" dur="1" fill="hold">
                                          <p:stCondLst>
                                            <p:cond delay="249"/>
                                          </p:stCondLst>
                                        </p:cTn>
                                        <p:tgtEl>
                                          <p:spTgt spid="45"/>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250"/>
                                        <p:tgtEl>
                                          <p:spTgt spid="44"/>
                                        </p:tgtEl>
                                      </p:cBhvr>
                                    </p:animEffect>
                                  </p:childTnLst>
                                </p:cTn>
                              </p:par>
                            </p:childTnLst>
                          </p:cTn>
                        </p:par>
                        <p:par>
                          <p:cTn id="113" fill="hold" nodeType="afterGroup">
                            <p:stCondLst>
                              <p:cond delay="1250"/>
                            </p:stCondLst>
                            <p:childTnLst>
                              <p:par>
                                <p:cTn id="114" presetID="63" presetClass="path" presetSubtype="0" accel="50000" decel="50000" fill="hold" nodeType="afterEffect">
                                  <p:stCondLst>
                                    <p:cond delay="0"/>
                                  </p:stCondLst>
                                  <p:childTnLst>
                                    <p:animMotion origin="layout" path="M -8.33333E-7 -4.81481E-6 L 0.33316 0.30024 " pathEditMode="relative" rAng="0" ptsTypes="AA">
                                      <p:cBhvr>
                                        <p:cTn id="115" dur="2000" fill="hold"/>
                                        <p:tgtEl>
                                          <p:spTgt spid="44"/>
                                        </p:tgtEl>
                                        <p:attrNameLst>
                                          <p:attrName>ppt_x</p:attrName>
                                          <p:attrName>ppt_y</p:attrName>
                                        </p:attrNameLst>
                                      </p:cBhvr>
                                      <p:rCtr x="16649" y="15000"/>
                                    </p:animMotion>
                                  </p:childTnLst>
                                </p:cTn>
                              </p:par>
                            </p:childTnLst>
                          </p:cTn>
                        </p:par>
                        <p:par>
                          <p:cTn id="116" fill="hold" nodeType="afterGroup">
                            <p:stCondLst>
                              <p:cond delay="3250"/>
                            </p:stCondLst>
                            <p:childTnLst>
                              <p:par>
                                <p:cTn id="117" presetID="10" presetClass="exit" presetSubtype="0" fill="hold" nodeType="afterEffect">
                                  <p:stCondLst>
                                    <p:cond delay="0"/>
                                  </p:stCondLst>
                                  <p:childTnLst>
                                    <p:animEffect transition="out" filter="fade">
                                      <p:cBhvr>
                                        <p:cTn id="118" dur="250"/>
                                        <p:tgtEl>
                                          <p:spTgt spid="44"/>
                                        </p:tgtEl>
                                      </p:cBhvr>
                                    </p:animEffect>
                                    <p:set>
                                      <p:cBhvr>
                                        <p:cTn id="119" dur="1" fill="hold">
                                          <p:stCondLst>
                                            <p:cond delay="249"/>
                                          </p:stCondLst>
                                        </p:cTn>
                                        <p:tgtEl>
                                          <p:spTgt spid="44"/>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250"/>
                                        <p:tgtEl>
                                          <p:spTgt spid="35"/>
                                        </p:tgtEl>
                                      </p:cBhvr>
                                    </p:animEffect>
                                  </p:childTnLst>
                                </p:cTn>
                              </p:par>
                            </p:childTnLst>
                          </p:cTn>
                        </p:par>
                        <p:par>
                          <p:cTn id="123" fill="hold" nodeType="afterGroup">
                            <p:stCondLst>
                              <p:cond delay="3500"/>
                            </p:stCondLst>
                            <p:childTnLst>
                              <p:par>
                                <p:cTn id="124" presetID="32" presetClass="emph" presetSubtype="0" fill="hold" nodeType="afterEffect">
                                  <p:stCondLst>
                                    <p:cond delay="0"/>
                                  </p:stCondLst>
                                  <p:childTnLst>
                                    <p:animRot by="120000">
                                      <p:cBhvr>
                                        <p:cTn id="125" dur="200" fill="hold">
                                          <p:stCondLst>
                                            <p:cond delay="0"/>
                                          </p:stCondLst>
                                        </p:cTn>
                                        <p:tgtEl>
                                          <p:spTgt spid="35"/>
                                        </p:tgtEl>
                                        <p:attrNameLst>
                                          <p:attrName>r</p:attrName>
                                        </p:attrNameLst>
                                      </p:cBhvr>
                                    </p:animRot>
                                    <p:animRot by="-240000">
                                      <p:cBhvr>
                                        <p:cTn id="126" dur="400" fill="hold">
                                          <p:stCondLst>
                                            <p:cond delay="400"/>
                                          </p:stCondLst>
                                        </p:cTn>
                                        <p:tgtEl>
                                          <p:spTgt spid="35"/>
                                        </p:tgtEl>
                                        <p:attrNameLst>
                                          <p:attrName>r</p:attrName>
                                        </p:attrNameLst>
                                      </p:cBhvr>
                                    </p:animRot>
                                    <p:animRot by="240000">
                                      <p:cBhvr>
                                        <p:cTn id="127" dur="400" fill="hold">
                                          <p:stCondLst>
                                            <p:cond delay="800"/>
                                          </p:stCondLst>
                                        </p:cTn>
                                        <p:tgtEl>
                                          <p:spTgt spid="35"/>
                                        </p:tgtEl>
                                        <p:attrNameLst>
                                          <p:attrName>r</p:attrName>
                                        </p:attrNameLst>
                                      </p:cBhvr>
                                    </p:animRot>
                                    <p:animRot by="-240000">
                                      <p:cBhvr>
                                        <p:cTn id="128" dur="400" fill="hold">
                                          <p:stCondLst>
                                            <p:cond delay="1200"/>
                                          </p:stCondLst>
                                        </p:cTn>
                                        <p:tgtEl>
                                          <p:spTgt spid="35"/>
                                        </p:tgtEl>
                                        <p:attrNameLst>
                                          <p:attrName>r</p:attrName>
                                        </p:attrNameLst>
                                      </p:cBhvr>
                                    </p:animRot>
                                    <p:animRot by="120000">
                                      <p:cBhvr>
                                        <p:cTn id="129" dur="400" fill="hold">
                                          <p:stCondLst>
                                            <p:cond delay="1600"/>
                                          </p:stCondLst>
                                        </p:cTn>
                                        <p:tgtEl>
                                          <p:spTgt spid="35"/>
                                        </p:tgtEl>
                                        <p:attrNameLst>
                                          <p:attrName>r</p:attrName>
                                        </p:attrNameLst>
                                      </p:cBhvr>
                                    </p:animRot>
                                  </p:childTnLst>
                                </p:cTn>
                              </p:par>
                              <p:par>
                                <p:cTn id="130" presetID="32" presetClass="emph" presetSubtype="0" fill="hold" nodeType="withEffect">
                                  <p:stCondLst>
                                    <p:cond delay="0"/>
                                  </p:stCondLst>
                                  <p:childTnLst>
                                    <p:animRot by="120000">
                                      <p:cBhvr>
                                        <p:cTn id="131" dur="200" fill="hold">
                                          <p:stCondLst>
                                            <p:cond delay="0"/>
                                          </p:stCondLst>
                                        </p:cTn>
                                        <p:tgtEl>
                                          <p:spTgt spid="49"/>
                                        </p:tgtEl>
                                        <p:attrNameLst>
                                          <p:attrName>r</p:attrName>
                                        </p:attrNameLst>
                                      </p:cBhvr>
                                    </p:animRot>
                                    <p:animRot by="-240000">
                                      <p:cBhvr>
                                        <p:cTn id="132" dur="400" fill="hold">
                                          <p:stCondLst>
                                            <p:cond delay="400"/>
                                          </p:stCondLst>
                                        </p:cTn>
                                        <p:tgtEl>
                                          <p:spTgt spid="49"/>
                                        </p:tgtEl>
                                        <p:attrNameLst>
                                          <p:attrName>r</p:attrName>
                                        </p:attrNameLst>
                                      </p:cBhvr>
                                    </p:animRot>
                                    <p:animRot by="240000">
                                      <p:cBhvr>
                                        <p:cTn id="133" dur="400" fill="hold">
                                          <p:stCondLst>
                                            <p:cond delay="800"/>
                                          </p:stCondLst>
                                        </p:cTn>
                                        <p:tgtEl>
                                          <p:spTgt spid="49"/>
                                        </p:tgtEl>
                                        <p:attrNameLst>
                                          <p:attrName>r</p:attrName>
                                        </p:attrNameLst>
                                      </p:cBhvr>
                                    </p:animRot>
                                    <p:animRot by="-240000">
                                      <p:cBhvr>
                                        <p:cTn id="134" dur="400" fill="hold">
                                          <p:stCondLst>
                                            <p:cond delay="1200"/>
                                          </p:stCondLst>
                                        </p:cTn>
                                        <p:tgtEl>
                                          <p:spTgt spid="49"/>
                                        </p:tgtEl>
                                        <p:attrNameLst>
                                          <p:attrName>r</p:attrName>
                                        </p:attrNameLst>
                                      </p:cBhvr>
                                    </p:animRot>
                                    <p:animRot by="120000">
                                      <p:cBhvr>
                                        <p:cTn id="135" dur="400" fill="hold">
                                          <p:stCondLst>
                                            <p:cond delay="1600"/>
                                          </p:stCondLst>
                                        </p:cTn>
                                        <p:tgtEl>
                                          <p:spTgt spid="49"/>
                                        </p:tgtEl>
                                        <p:attrNameLst>
                                          <p:attrName>r</p:attrName>
                                        </p:attrNameLst>
                                      </p:cBhvr>
                                    </p:animRot>
                                  </p:childTnLst>
                                </p:cTn>
                              </p:par>
                            </p:childTnLst>
                          </p:cTn>
                        </p:par>
                        <p:par>
                          <p:cTn id="136" fill="hold" nodeType="afterGroup">
                            <p:stCondLst>
                              <p:cond delay="5500"/>
                            </p:stCondLst>
                            <p:childTnLst>
                              <p:par>
                                <p:cTn id="137" presetID="10" presetClass="exit" presetSubtype="0" fill="hold" nodeType="afterEffect">
                                  <p:stCondLst>
                                    <p:cond delay="0"/>
                                  </p:stCondLst>
                                  <p:childTnLst>
                                    <p:animEffect transition="out" filter="fade">
                                      <p:cBhvr>
                                        <p:cTn id="138" dur="250"/>
                                        <p:tgtEl>
                                          <p:spTgt spid="35"/>
                                        </p:tgtEl>
                                      </p:cBhvr>
                                    </p:animEffect>
                                    <p:set>
                                      <p:cBhvr>
                                        <p:cTn id="139" dur="1" fill="hold">
                                          <p:stCondLst>
                                            <p:cond delay="249"/>
                                          </p:stCondLst>
                                        </p:cTn>
                                        <p:tgtEl>
                                          <p:spTgt spid="35"/>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250"/>
                                        <p:tgtEl>
                                          <p:spTgt spid="38"/>
                                        </p:tgtEl>
                                      </p:cBhvr>
                                    </p:animEffect>
                                  </p:childTnLst>
                                  <p:subTnLst>
                                    <p:audio>
                                      <p:cMediaNode>
                                        <p:cTn display="0" masterRel="sameClick">
                                          <p:stCondLst>
                                            <p:cond evt="begin" delay="0">
                                              <p:tn val="140"/>
                                            </p:cond>
                                          </p:stCondLst>
                                          <p:endCondLst>
                                            <p:cond evt="onStopAudio" delay="0">
                                              <p:tgtEl>
                                                <p:sldTgt/>
                                              </p:tgtEl>
                                            </p:cond>
                                          </p:endCondLst>
                                        </p:cTn>
                                        <p:tgtEl>
                                          <p:sndTgt r:embed="rId5" name="oisairoi.wav"/>
                                        </p:tgtEl>
                                      </p:cMediaNode>
                                    </p:audio>
                                  </p:subTnLst>
                                </p:cTn>
                              </p:par>
                              <p:par>
                                <p:cTn id="143" presetID="10"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250"/>
                                        <p:tgtEl>
                                          <p:spTgt spid="54"/>
                                        </p:tgtEl>
                                      </p:cBhvr>
                                    </p:animEffect>
                                  </p:childTnLst>
                                </p:cTn>
                              </p:par>
                              <p:par>
                                <p:cTn id="146" presetID="10" presetClass="exit" presetSubtype="0" fill="hold" nodeType="withEffect">
                                  <p:stCondLst>
                                    <p:cond delay="0"/>
                                  </p:stCondLst>
                                  <p:childTnLst>
                                    <p:animEffect transition="out" filter="fade">
                                      <p:cBhvr>
                                        <p:cTn id="147" dur="250"/>
                                        <p:tgtEl>
                                          <p:spTgt spid="49"/>
                                        </p:tgtEl>
                                      </p:cBhvr>
                                    </p:animEffect>
                                    <p:set>
                                      <p:cBhvr>
                                        <p:cTn id="148" dur="1" fill="hold">
                                          <p:stCondLst>
                                            <p:cond delay="24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49" restart="whenNotActive" fill="hold" evtFilter="cancelBubble" nodeType="interactiveSeq">
                <p:stCondLst>
                  <p:cond evt="onClick" delay="0">
                    <p:tgtEl>
                      <p:spTgt spid="5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32" presetClass="emph" presetSubtype="0" fill="hold" nodeType="clickEffect">
                                  <p:stCondLst>
                                    <p:cond delay="0"/>
                                  </p:stCondLst>
                                  <p:childTnLst>
                                    <p:animRot by="120000">
                                      <p:cBhvr>
                                        <p:cTn id="153" dur="100" fill="hold">
                                          <p:stCondLst>
                                            <p:cond delay="0"/>
                                          </p:stCondLst>
                                        </p:cTn>
                                        <p:tgtEl>
                                          <p:spTgt spid="50"/>
                                        </p:tgtEl>
                                        <p:attrNameLst>
                                          <p:attrName>r</p:attrName>
                                        </p:attrNameLst>
                                      </p:cBhvr>
                                    </p:animRot>
                                    <p:animRot by="-240000">
                                      <p:cBhvr>
                                        <p:cTn id="154" dur="200" fill="hold">
                                          <p:stCondLst>
                                            <p:cond delay="200"/>
                                          </p:stCondLst>
                                        </p:cTn>
                                        <p:tgtEl>
                                          <p:spTgt spid="50"/>
                                        </p:tgtEl>
                                        <p:attrNameLst>
                                          <p:attrName>r</p:attrName>
                                        </p:attrNameLst>
                                      </p:cBhvr>
                                    </p:animRot>
                                    <p:animRot by="240000">
                                      <p:cBhvr>
                                        <p:cTn id="155" dur="200" fill="hold">
                                          <p:stCondLst>
                                            <p:cond delay="400"/>
                                          </p:stCondLst>
                                        </p:cTn>
                                        <p:tgtEl>
                                          <p:spTgt spid="50"/>
                                        </p:tgtEl>
                                        <p:attrNameLst>
                                          <p:attrName>r</p:attrName>
                                        </p:attrNameLst>
                                      </p:cBhvr>
                                    </p:animRot>
                                    <p:animRot by="-240000">
                                      <p:cBhvr>
                                        <p:cTn id="156" dur="200" fill="hold">
                                          <p:stCondLst>
                                            <p:cond delay="600"/>
                                          </p:stCondLst>
                                        </p:cTn>
                                        <p:tgtEl>
                                          <p:spTgt spid="50"/>
                                        </p:tgtEl>
                                        <p:attrNameLst>
                                          <p:attrName>r</p:attrName>
                                        </p:attrNameLst>
                                      </p:cBhvr>
                                    </p:animRot>
                                    <p:animRot by="120000">
                                      <p:cBhvr>
                                        <p:cTn id="157" dur="200" fill="hold">
                                          <p:stCondLst>
                                            <p:cond delay="800"/>
                                          </p:stCondLst>
                                        </p:cTn>
                                        <p:tgtEl>
                                          <p:spTgt spid="50"/>
                                        </p:tgtEl>
                                        <p:attrNameLst>
                                          <p:attrName>r</p:attrName>
                                        </p:attrNameLst>
                                      </p:cBhvr>
                                    </p:animRot>
                                  </p:childTnLst>
                                </p:cTn>
                              </p:par>
                            </p:childTnLst>
                          </p:cTn>
                        </p:par>
                        <p:par>
                          <p:cTn id="158" fill="hold" nodeType="afterGroup">
                            <p:stCondLst>
                              <p:cond delay="1000"/>
                            </p:stCondLst>
                            <p:childTnLst>
                              <p:par>
                                <p:cTn id="159" presetID="10" presetClass="exit" presetSubtype="0" fill="hold" nodeType="afterEffect">
                                  <p:stCondLst>
                                    <p:cond delay="0"/>
                                  </p:stCondLst>
                                  <p:childTnLst>
                                    <p:animEffect transition="out" filter="fade">
                                      <p:cBhvr>
                                        <p:cTn id="160" dur="250"/>
                                        <p:tgtEl>
                                          <p:spTgt spid="45"/>
                                        </p:tgtEl>
                                      </p:cBhvr>
                                    </p:animEffect>
                                    <p:set>
                                      <p:cBhvr>
                                        <p:cTn id="161" dur="1" fill="hold">
                                          <p:stCondLst>
                                            <p:cond delay="249"/>
                                          </p:stCondLst>
                                        </p:cTn>
                                        <p:tgtEl>
                                          <p:spTgt spid="45"/>
                                        </p:tgtEl>
                                        <p:attrNameLst>
                                          <p:attrName>style.visibility</p:attrName>
                                        </p:attrNameLst>
                                      </p:cBhvr>
                                      <p:to>
                                        <p:strVal val="hidden"/>
                                      </p:to>
                                    </p:set>
                                  </p:childTnLst>
                                </p:cTn>
                              </p:par>
                              <p:par>
                                <p:cTn id="162" presetID="10" presetClass="entr" presetSubtype="0" fill="hold"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250"/>
                                        <p:tgtEl>
                                          <p:spTgt spid="44"/>
                                        </p:tgtEl>
                                      </p:cBhvr>
                                    </p:animEffect>
                                  </p:childTnLst>
                                </p:cTn>
                              </p:par>
                            </p:childTnLst>
                          </p:cTn>
                        </p:par>
                        <p:par>
                          <p:cTn id="165" fill="hold" nodeType="afterGroup">
                            <p:stCondLst>
                              <p:cond delay="1250"/>
                            </p:stCondLst>
                            <p:childTnLst>
                              <p:par>
                                <p:cTn id="166" presetID="49" presetClass="path" presetSubtype="0" accel="50000" decel="50000" fill="hold" nodeType="afterEffect">
                                  <p:stCondLst>
                                    <p:cond delay="0"/>
                                  </p:stCondLst>
                                  <p:childTnLst>
                                    <p:animMotion origin="layout" path="M -0.00573 0.02894 L 0.07917 0.32917 " pathEditMode="relative" rAng="0" ptsTypes="AA">
                                      <p:cBhvr>
                                        <p:cTn id="167" dur="2000" fill="hold"/>
                                        <p:tgtEl>
                                          <p:spTgt spid="44"/>
                                        </p:tgtEl>
                                        <p:attrNameLst>
                                          <p:attrName>ppt_x</p:attrName>
                                          <p:attrName>ppt_y</p:attrName>
                                        </p:attrNameLst>
                                      </p:cBhvr>
                                      <p:rCtr x="4236" y="15000"/>
                                    </p:animMotion>
                                  </p:childTnLst>
                                </p:cTn>
                              </p:par>
                            </p:childTnLst>
                          </p:cTn>
                        </p:par>
                        <p:par>
                          <p:cTn id="168" fill="hold" nodeType="afterGroup">
                            <p:stCondLst>
                              <p:cond delay="3250"/>
                            </p:stCondLst>
                            <p:childTnLst>
                              <p:par>
                                <p:cTn id="169" presetID="10" presetClass="exit" presetSubtype="0" fill="hold" nodeType="afterEffect">
                                  <p:stCondLst>
                                    <p:cond delay="0"/>
                                  </p:stCondLst>
                                  <p:childTnLst>
                                    <p:animEffect transition="out" filter="fade">
                                      <p:cBhvr>
                                        <p:cTn id="170" dur="250"/>
                                        <p:tgtEl>
                                          <p:spTgt spid="44"/>
                                        </p:tgtEl>
                                      </p:cBhvr>
                                    </p:animEffect>
                                    <p:set>
                                      <p:cBhvr>
                                        <p:cTn id="171" dur="1" fill="hold">
                                          <p:stCondLst>
                                            <p:cond delay="249"/>
                                          </p:stCondLst>
                                        </p:cTn>
                                        <p:tgtEl>
                                          <p:spTgt spid="44"/>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fade">
                                      <p:cBhvr>
                                        <p:cTn id="174" dur="250"/>
                                        <p:tgtEl>
                                          <p:spTgt spid="36"/>
                                        </p:tgtEl>
                                      </p:cBhvr>
                                    </p:animEffect>
                                  </p:childTnLst>
                                </p:cTn>
                              </p:par>
                            </p:childTnLst>
                          </p:cTn>
                        </p:par>
                        <p:par>
                          <p:cTn id="175" fill="hold" nodeType="afterGroup">
                            <p:stCondLst>
                              <p:cond delay="3500"/>
                            </p:stCondLst>
                            <p:childTnLst>
                              <p:par>
                                <p:cTn id="176" presetID="32" presetClass="emph" presetSubtype="0" fill="hold" nodeType="afterEffect">
                                  <p:stCondLst>
                                    <p:cond delay="0"/>
                                  </p:stCondLst>
                                  <p:childTnLst>
                                    <p:animRot by="120000">
                                      <p:cBhvr>
                                        <p:cTn id="177" dur="200" fill="hold">
                                          <p:stCondLst>
                                            <p:cond delay="0"/>
                                          </p:stCondLst>
                                        </p:cTn>
                                        <p:tgtEl>
                                          <p:spTgt spid="36"/>
                                        </p:tgtEl>
                                        <p:attrNameLst>
                                          <p:attrName>r</p:attrName>
                                        </p:attrNameLst>
                                      </p:cBhvr>
                                    </p:animRot>
                                    <p:animRot by="-240000">
                                      <p:cBhvr>
                                        <p:cTn id="178" dur="400" fill="hold">
                                          <p:stCondLst>
                                            <p:cond delay="400"/>
                                          </p:stCondLst>
                                        </p:cTn>
                                        <p:tgtEl>
                                          <p:spTgt spid="36"/>
                                        </p:tgtEl>
                                        <p:attrNameLst>
                                          <p:attrName>r</p:attrName>
                                        </p:attrNameLst>
                                      </p:cBhvr>
                                    </p:animRot>
                                    <p:animRot by="240000">
                                      <p:cBhvr>
                                        <p:cTn id="179" dur="400" fill="hold">
                                          <p:stCondLst>
                                            <p:cond delay="800"/>
                                          </p:stCondLst>
                                        </p:cTn>
                                        <p:tgtEl>
                                          <p:spTgt spid="36"/>
                                        </p:tgtEl>
                                        <p:attrNameLst>
                                          <p:attrName>r</p:attrName>
                                        </p:attrNameLst>
                                      </p:cBhvr>
                                    </p:animRot>
                                    <p:animRot by="-240000">
                                      <p:cBhvr>
                                        <p:cTn id="180" dur="400" fill="hold">
                                          <p:stCondLst>
                                            <p:cond delay="1200"/>
                                          </p:stCondLst>
                                        </p:cTn>
                                        <p:tgtEl>
                                          <p:spTgt spid="36"/>
                                        </p:tgtEl>
                                        <p:attrNameLst>
                                          <p:attrName>r</p:attrName>
                                        </p:attrNameLst>
                                      </p:cBhvr>
                                    </p:animRot>
                                    <p:animRot by="120000">
                                      <p:cBhvr>
                                        <p:cTn id="181" dur="400" fill="hold">
                                          <p:stCondLst>
                                            <p:cond delay="1600"/>
                                          </p:stCondLst>
                                        </p:cTn>
                                        <p:tgtEl>
                                          <p:spTgt spid="36"/>
                                        </p:tgtEl>
                                        <p:attrNameLst>
                                          <p:attrName>r</p:attrName>
                                        </p:attrNameLst>
                                      </p:cBhvr>
                                    </p:animRot>
                                  </p:childTnLst>
                                </p:cTn>
                              </p:par>
                              <p:par>
                                <p:cTn id="182" presetID="32" presetClass="emph" presetSubtype="0" fill="hold" nodeType="withEffect">
                                  <p:stCondLst>
                                    <p:cond delay="0"/>
                                  </p:stCondLst>
                                  <p:childTnLst>
                                    <p:animRot by="120000">
                                      <p:cBhvr>
                                        <p:cTn id="183" dur="200" fill="hold">
                                          <p:stCondLst>
                                            <p:cond delay="0"/>
                                          </p:stCondLst>
                                        </p:cTn>
                                        <p:tgtEl>
                                          <p:spTgt spid="50"/>
                                        </p:tgtEl>
                                        <p:attrNameLst>
                                          <p:attrName>r</p:attrName>
                                        </p:attrNameLst>
                                      </p:cBhvr>
                                    </p:animRot>
                                    <p:animRot by="-240000">
                                      <p:cBhvr>
                                        <p:cTn id="184" dur="400" fill="hold">
                                          <p:stCondLst>
                                            <p:cond delay="400"/>
                                          </p:stCondLst>
                                        </p:cTn>
                                        <p:tgtEl>
                                          <p:spTgt spid="50"/>
                                        </p:tgtEl>
                                        <p:attrNameLst>
                                          <p:attrName>r</p:attrName>
                                        </p:attrNameLst>
                                      </p:cBhvr>
                                    </p:animRot>
                                    <p:animRot by="240000">
                                      <p:cBhvr>
                                        <p:cTn id="185" dur="400" fill="hold">
                                          <p:stCondLst>
                                            <p:cond delay="800"/>
                                          </p:stCondLst>
                                        </p:cTn>
                                        <p:tgtEl>
                                          <p:spTgt spid="50"/>
                                        </p:tgtEl>
                                        <p:attrNameLst>
                                          <p:attrName>r</p:attrName>
                                        </p:attrNameLst>
                                      </p:cBhvr>
                                    </p:animRot>
                                    <p:animRot by="-240000">
                                      <p:cBhvr>
                                        <p:cTn id="186" dur="400" fill="hold">
                                          <p:stCondLst>
                                            <p:cond delay="1200"/>
                                          </p:stCondLst>
                                        </p:cTn>
                                        <p:tgtEl>
                                          <p:spTgt spid="50"/>
                                        </p:tgtEl>
                                        <p:attrNameLst>
                                          <p:attrName>r</p:attrName>
                                        </p:attrNameLst>
                                      </p:cBhvr>
                                    </p:animRot>
                                    <p:animRot by="120000">
                                      <p:cBhvr>
                                        <p:cTn id="187" dur="400" fill="hold">
                                          <p:stCondLst>
                                            <p:cond delay="1600"/>
                                          </p:stCondLst>
                                        </p:cTn>
                                        <p:tgtEl>
                                          <p:spTgt spid="50"/>
                                        </p:tgtEl>
                                        <p:attrNameLst>
                                          <p:attrName>r</p:attrName>
                                        </p:attrNameLst>
                                      </p:cBhvr>
                                    </p:animRot>
                                  </p:childTnLst>
                                </p:cTn>
                              </p:par>
                            </p:childTnLst>
                          </p:cTn>
                        </p:par>
                        <p:par>
                          <p:cTn id="188" fill="hold" nodeType="afterGroup">
                            <p:stCondLst>
                              <p:cond delay="5500"/>
                            </p:stCondLst>
                            <p:childTnLst>
                              <p:par>
                                <p:cTn id="189" presetID="10" presetClass="exit" presetSubtype="0" fill="hold" nodeType="afterEffect">
                                  <p:stCondLst>
                                    <p:cond delay="0"/>
                                  </p:stCondLst>
                                  <p:childTnLst>
                                    <p:animEffect transition="out" filter="fade">
                                      <p:cBhvr>
                                        <p:cTn id="190" dur="250"/>
                                        <p:tgtEl>
                                          <p:spTgt spid="36"/>
                                        </p:tgtEl>
                                      </p:cBhvr>
                                    </p:animEffect>
                                    <p:set>
                                      <p:cBhvr>
                                        <p:cTn id="191" dur="1" fill="hold">
                                          <p:stCondLst>
                                            <p:cond delay="249"/>
                                          </p:stCondLst>
                                        </p:cTn>
                                        <p:tgtEl>
                                          <p:spTgt spid="36"/>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39"/>
                                        </p:tgtEl>
                                        <p:attrNameLst>
                                          <p:attrName>style.visibility</p:attrName>
                                        </p:attrNameLst>
                                      </p:cBhvr>
                                      <p:to>
                                        <p:strVal val="visible"/>
                                      </p:to>
                                    </p:set>
                                    <p:animEffect transition="in" filter="fade">
                                      <p:cBhvr>
                                        <p:cTn id="194" dur="250"/>
                                        <p:tgtEl>
                                          <p:spTgt spid="39"/>
                                        </p:tgtEl>
                                      </p:cBhvr>
                                    </p:animEffect>
                                  </p:childTnLst>
                                  <p:subTnLst>
                                    <p:audio>
                                      <p:cMediaNode>
                                        <p:cTn display="0" masterRel="sameClick">
                                          <p:stCondLst>
                                            <p:cond evt="begin" delay="0">
                                              <p:tn val="192"/>
                                            </p:cond>
                                          </p:stCondLst>
                                          <p:endCondLst>
                                            <p:cond evt="onStopAudio" delay="0">
                                              <p:tgtEl>
                                                <p:sldTgt/>
                                              </p:tgtEl>
                                            </p:cond>
                                          </p:endCondLst>
                                        </p:cTn>
                                        <p:tgtEl>
                                          <p:sndTgt r:embed="rId5" name="oisairoi.wav"/>
                                        </p:tgtEl>
                                      </p:cMediaNode>
                                    </p:audio>
                                  </p:subTnLst>
                                </p:cTn>
                              </p:par>
                              <p:par>
                                <p:cTn id="195" presetID="10" presetClass="entr" presetSubtype="0" fill="hold" nodeType="with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250"/>
                                        <p:tgtEl>
                                          <p:spTgt spid="53"/>
                                        </p:tgtEl>
                                      </p:cBhvr>
                                    </p:animEffect>
                                  </p:childTnLst>
                                </p:cTn>
                              </p:par>
                              <p:par>
                                <p:cTn id="198" presetID="10" presetClass="exit" presetSubtype="0" fill="hold" nodeType="withEffect">
                                  <p:stCondLst>
                                    <p:cond delay="0"/>
                                  </p:stCondLst>
                                  <p:childTnLst>
                                    <p:animEffect transition="out" filter="fade">
                                      <p:cBhvr>
                                        <p:cTn id="199" dur="250"/>
                                        <p:tgtEl>
                                          <p:spTgt spid="50"/>
                                        </p:tgtEl>
                                      </p:cBhvr>
                                    </p:animEffect>
                                    <p:set>
                                      <p:cBhvr>
                                        <p:cTn id="200"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01" restart="whenNotActive" fill="hold" evtFilter="cancelBubble" nodeType="interactiveSeq">
                <p:stCondLst>
                  <p:cond evt="onClick" delay="0">
                    <p:tgtEl>
                      <p:spTgt spid="43"/>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32" presetClass="emph" presetSubtype="0" fill="hold" nodeType="clickEffect">
                                  <p:stCondLst>
                                    <p:cond delay="0"/>
                                  </p:stCondLst>
                                  <p:childTnLst>
                                    <p:animRot by="120000">
                                      <p:cBhvr>
                                        <p:cTn id="205" dur="100" fill="hold">
                                          <p:stCondLst>
                                            <p:cond delay="0"/>
                                          </p:stCondLst>
                                        </p:cTn>
                                        <p:tgtEl>
                                          <p:spTgt spid="43"/>
                                        </p:tgtEl>
                                        <p:attrNameLst>
                                          <p:attrName>r</p:attrName>
                                        </p:attrNameLst>
                                      </p:cBhvr>
                                    </p:animRot>
                                    <p:animRot by="-240000">
                                      <p:cBhvr>
                                        <p:cTn id="206" dur="200" fill="hold">
                                          <p:stCondLst>
                                            <p:cond delay="200"/>
                                          </p:stCondLst>
                                        </p:cTn>
                                        <p:tgtEl>
                                          <p:spTgt spid="43"/>
                                        </p:tgtEl>
                                        <p:attrNameLst>
                                          <p:attrName>r</p:attrName>
                                        </p:attrNameLst>
                                      </p:cBhvr>
                                    </p:animRot>
                                    <p:animRot by="240000">
                                      <p:cBhvr>
                                        <p:cTn id="207" dur="200" fill="hold">
                                          <p:stCondLst>
                                            <p:cond delay="400"/>
                                          </p:stCondLst>
                                        </p:cTn>
                                        <p:tgtEl>
                                          <p:spTgt spid="43"/>
                                        </p:tgtEl>
                                        <p:attrNameLst>
                                          <p:attrName>r</p:attrName>
                                        </p:attrNameLst>
                                      </p:cBhvr>
                                    </p:animRot>
                                    <p:animRot by="-240000">
                                      <p:cBhvr>
                                        <p:cTn id="208" dur="200" fill="hold">
                                          <p:stCondLst>
                                            <p:cond delay="600"/>
                                          </p:stCondLst>
                                        </p:cTn>
                                        <p:tgtEl>
                                          <p:spTgt spid="43"/>
                                        </p:tgtEl>
                                        <p:attrNameLst>
                                          <p:attrName>r</p:attrName>
                                        </p:attrNameLst>
                                      </p:cBhvr>
                                    </p:animRot>
                                    <p:animRot by="120000">
                                      <p:cBhvr>
                                        <p:cTn id="209" dur="200" fill="hold">
                                          <p:stCondLst>
                                            <p:cond delay="800"/>
                                          </p:stCondLst>
                                        </p:cTn>
                                        <p:tgtEl>
                                          <p:spTgt spid="43"/>
                                        </p:tgtEl>
                                        <p:attrNameLst>
                                          <p:attrName>r</p:attrName>
                                        </p:attrNameLst>
                                      </p:cBhvr>
                                    </p:animRot>
                                  </p:childTnLst>
                                  <p:subTnLst>
                                    <p:audio>
                                      <p:cMediaNode>
                                        <p:cTn display="0" masterRel="sameClick">
                                          <p:stCondLst>
                                            <p:cond evt="begin" delay="0">
                                              <p:tn val="204"/>
                                            </p:cond>
                                          </p:stCondLst>
                                          <p:endCondLst>
                                            <p:cond evt="onStopAudio" delay="0">
                                              <p:tgtEl>
                                                <p:sldTgt/>
                                              </p:tgtEl>
                                            </p:cond>
                                          </p:endCondLst>
                                        </p:cTn>
                                        <p:tgtEl>
                                          <p:sndTgt r:embed="rId3" name="wind.wav"/>
                                        </p:tgtEl>
                                      </p:cMediaNode>
                                    </p:audio>
                                  </p:sub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50" y="9525"/>
            <a:ext cx="1224915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1817" y="4586289"/>
            <a:ext cx="1665816"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6584" y="4429125"/>
            <a:ext cx="2108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19734" y="4556125"/>
            <a:ext cx="166793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Sun 41"/>
          <p:cNvSpPr/>
          <p:nvPr/>
        </p:nvSpPr>
        <p:spPr>
          <a:xfrm>
            <a:off x="9021234" y="3944939"/>
            <a:ext cx="2882900"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304801" y="330201"/>
            <a:ext cx="221403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61433" y="2209801"/>
            <a:ext cx="261196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405064"/>
            <a:ext cx="141393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747251" y="4332289"/>
            <a:ext cx="143086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9787467"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5412318" y="5121276"/>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971551" y="5418139"/>
            <a:ext cx="11345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ular Callout 50"/>
          <p:cNvSpPr/>
          <p:nvPr/>
        </p:nvSpPr>
        <p:spPr>
          <a:xfrm>
            <a:off x="2068119" y="152399"/>
            <a:ext cx="10111180" cy="1871663"/>
          </a:xfrm>
          <a:prstGeom prst="wedgeRoundRectCallout">
            <a:avLst>
              <a:gd name="adj1" fmla="val -57513"/>
              <a:gd name="adj2" fmla="val -18510"/>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400"/>
              </a:spcBef>
              <a:spcAft>
                <a:spcPts val="400"/>
              </a:spcAft>
              <a:defRPr/>
            </a:pPr>
            <a:r>
              <a:rPr lang="en-US" altLang="en-US" sz="2600" u="sng" dirty="0" err="1">
                <a:solidFill>
                  <a:srgbClr val="FF3300"/>
                </a:solidFill>
                <a:latin typeface="Times New Roman" panose="02020603050405020304" pitchFamily="18" charset="0"/>
              </a:rPr>
              <a:t>Câu</a:t>
            </a:r>
            <a:r>
              <a:rPr lang="en-US" altLang="en-US" sz="2600" u="sng" dirty="0">
                <a:solidFill>
                  <a:srgbClr val="FF3300"/>
                </a:solidFill>
                <a:latin typeface="Times New Roman" panose="02020603050405020304" pitchFamily="18" charset="0"/>
              </a:rPr>
              <a:t> 3</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Tất</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cả</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các</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thông</a:t>
            </a:r>
            <a:r>
              <a:rPr lang="en-US" altLang="en-US" sz="2600" dirty="0">
                <a:solidFill>
                  <a:srgbClr val="FF3300"/>
                </a:solidFill>
                <a:latin typeface="Times New Roman" panose="02020603050405020304" pitchFamily="18" charset="0"/>
              </a:rPr>
              <a:t> tin </a:t>
            </a:r>
            <a:r>
              <a:rPr lang="en-US" altLang="en-US" sz="2600" dirty="0" err="1">
                <a:solidFill>
                  <a:srgbClr val="FF3300"/>
                </a:solidFill>
                <a:latin typeface="Times New Roman" panose="02020603050405020304" pitchFamily="18" charset="0"/>
              </a:rPr>
              <a:t>trên</a:t>
            </a:r>
            <a:r>
              <a:rPr lang="en-US" altLang="en-US" sz="2600" dirty="0">
                <a:solidFill>
                  <a:srgbClr val="FF3300"/>
                </a:solidFill>
                <a:latin typeface="Times New Roman" panose="02020603050405020304" pitchFamily="18" charset="0"/>
              </a:rPr>
              <a:t> Internet </a:t>
            </a:r>
            <a:r>
              <a:rPr lang="en-US" altLang="en-US" sz="2600" dirty="0" err="1">
                <a:solidFill>
                  <a:srgbClr val="FF3300"/>
                </a:solidFill>
                <a:latin typeface="Times New Roman" panose="02020603050405020304" pitchFamily="18" charset="0"/>
              </a:rPr>
              <a:t>đều</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phù</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với</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lứa</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tuổi</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của</a:t>
            </a:r>
            <a:r>
              <a:rPr lang="en-US" altLang="en-US" sz="2600" dirty="0">
                <a:solidFill>
                  <a:srgbClr val="FF3300"/>
                </a:solidFill>
                <a:latin typeface="Times New Roman" panose="02020603050405020304" pitchFamily="18" charset="0"/>
              </a:rPr>
              <a:t> </a:t>
            </a:r>
            <a:r>
              <a:rPr lang="en-US" altLang="en-US" sz="2600" dirty="0" err="1">
                <a:solidFill>
                  <a:srgbClr val="FF3300"/>
                </a:solidFill>
                <a:latin typeface="Times New Roman" panose="02020603050405020304" pitchFamily="18" charset="0"/>
              </a:rPr>
              <a:t>các</a:t>
            </a:r>
            <a:r>
              <a:rPr lang="en-US" altLang="en-US" sz="2600" dirty="0">
                <a:solidFill>
                  <a:srgbClr val="FF3300"/>
                </a:solidFill>
                <a:latin typeface="Times New Roman" panose="02020603050405020304" pitchFamily="18" charset="0"/>
              </a:rPr>
              <a:t> </a:t>
            </a:r>
            <a:r>
              <a:rPr lang="en-US" altLang="en-US" sz="2600">
                <a:solidFill>
                  <a:srgbClr val="FF3300"/>
                </a:solidFill>
                <a:latin typeface="Times New Roman" panose="02020603050405020304" pitchFamily="18" charset="0"/>
              </a:rPr>
              <a:t>em</a:t>
            </a:r>
            <a:r>
              <a:rPr lang="en-US" altLang="en-US" sz="2600">
                <a:solidFill>
                  <a:srgbClr val="FF0000"/>
                </a:solidFill>
                <a:latin typeface="Times New Roman" panose="02020603050405020304" pitchFamily="18" charset="0"/>
              </a:rPr>
              <a:t>?</a:t>
            </a:r>
            <a:endParaRPr lang="en-US" altLang="en-US" sz="2600" dirty="0">
              <a:solidFill>
                <a:srgbClr val="FF0000"/>
              </a:solidFill>
              <a:latin typeface="Times New Roman" panose="02020603050405020304" pitchFamily="18" charset="0"/>
            </a:endParaRPr>
          </a:p>
        </p:txBody>
      </p:sp>
      <p:sp>
        <p:nvSpPr>
          <p:cNvPr id="52" name="Rectangle 51"/>
          <p:cNvSpPr/>
          <p:nvPr/>
        </p:nvSpPr>
        <p:spPr>
          <a:xfrm>
            <a:off x="927100" y="6049963"/>
            <a:ext cx="10238317" cy="823912"/>
          </a:xfrm>
          <a:prstGeom prst="rect">
            <a:avLst/>
          </a:prstGeom>
          <a:solidFill>
            <a:srgbClr val="FFCB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latin typeface="Times New Roman" panose="02020603050405020304" pitchFamily="18" charset="0"/>
                <a:cs typeface="Times New Roman" panose="02020603050405020304" pitchFamily="18" charset="0"/>
              </a:rPr>
              <a:t>                                                A                                B</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b="50261"/>
          <a:stretch>
            <a:fillRect/>
          </a:stretch>
        </p:blipFill>
        <p:spPr bwMode="auto">
          <a:xfrm rot="3519568">
            <a:off x="2397655" y="5377922"/>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14">
            <a:extLst>
              <a:ext uri="{28A0092B-C50C-407E-A947-70E740481C1C}">
                <a14:useLocalDpi xmlns:a14="http://schemas.microsoft.com/office/drawing/2010/main" val="0"/>
              </a:ext>
            </a:extLst>
          </a:blip>
          <a:srcRect b="50261"/>
          <a:stretch>
            <a:fillRect/>
          </a:stretch>
        </p:blipFill>
        <p:spPr bwMode="auto">
          <a:xfrm rot="3519568">
            <a:off x="5257272" y="5298547"/>
            <a:ext cx="822325"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44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par>
                                <p:cTn id="12" presetID="10"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50"/>
                                        <p:tgtEl>
                                          <p:spTgt spid="44"/>
                                        </p:tgtEl>
                                      </p:cBhvr>
                                    </p:animEffect>
                                  </p:childTnLst>
                                </p:cTn>
                              </p:par>
                            </p:childTnLst>
                          </p:cTn>
                        </p:par>
                        <p:par>
                          <p:cTn id="15" fill="hold" nodeType="afterGroup">
                            <p:stCondLst>
                              <p:cond delay="3350"/>
                            </p:stCondLst>
                            <p:childTnLst>
                              <p:par>
                                <p:cTn id="16" presetID="10" presetClass="exit" presetSubtype="0" fill="hold" nodeType="afterEffect">
                                  <p:stCondLst>
                                    <p:cond delay="0"/>
                                  </p:stCondLst>
                                  <p:childTnLst>
                                    <p:animEffect transition="out" filter="fade">
                                      <p:cBhvr>
                                        <p:cTn id="17" dur="250"/>
                                        <p:tgtEl>
                                          <p:spTgt spid="44"/>
                                        </p:tgtEl>
                                      </p:cBhvr>
                                    </p:animEffect>
                                    <p:set>
                                      <p:cBhvr>
                                        <p:cTn id="18" dur="1" fill="hold">
                                          <p:stCondLst>
                                            <p:cond delay="249"/>
                                          </p:stCondLst>
                                        </p:cTn>
                                        <p:tgtEl>
                                          <p:spTgt spid="4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anim calcmode="lin" valueType="num">
                                      <p:cBhvr additive="base">
                                        <p:cTn id="23"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par>
                          <p:cTn id="34" fill="hold" nodeType="afterGroup">
                            <p:stCondLst>
                              <p:cond delay="1000"/>
                            </p:stCondLst>
                            <p:childTnLst>
                              <p:par>
                                <p:cTn id="35" presetID="10" presetClass="exit" presetSubtype="0" fill="hold" nodeType="afterEffect">
                                  <p:stCondLst>
                                    <p:cond delay="0"/>
                                  </p:stCondLst>
                                  <p:childTnLst>
                                    <p:animEffect transition="out" filter="fade">
                                      <p:cBhvr>
                                        <p:cTn id="36" dur="250"/>
                                        <p:tgtEl>
                                          <p:spTgt spid="45"/>
                                        </p:tgtEl>
                                      </p:cBhvr>
                                    </p:animEffect>
                                    <p:set>
                                      <p:cBhvr>
                                        <p:cTn id="37" dur="1" fill="hold">
                                          <p:stCondLst>
                                            <p:cond delay="249"/>
                                          </p:stCondLst>
                                        </p:cTn>
                                        <p:tgtEl>
                                          <p:spTgt spid="45"/>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childTnLst>
                                </p:cTn>
                              </p:par>
                            </p:childTnLst>
                          </p:cTn>
                        </p:par>
                        <p:par>
                          <p:cTn id="41" fill="hold" nodeType="afterGroup">
                            <p:stCondLst>
                              <p:cond delay="1250"/>
                            </p:stCondLst>
                            <p:childTnLst>
                              <p:par>
                                <p:cTn id="42" presetID="63" presetClass="path" presetSubtype="0" accel="50000" decel="50000" fill="hold" nodeType="afterEffect">
                                  <p:stCondLst>
                                    <p:cond delay="0"/>
                                  </p:stCondLst>
                                  <p:childTnLst>
                                    <p:animMotion origin="layout" path="M -8.33333E-7 -4.81481E-6 L 0.75677 0.30996 " pathEditMode="relative" rAng="0" ptsTypes="AA">
                                      <p:cBhvr>
                                        <p:cTn id="43" dur="3000" fill="hold"/>
                                        <p:tgtEl>
                                          <p:spTgt spid="44"/>
                                        </p:tgtEl>
                                        <p:attrNameLst>
                                          <p:attrName>ppt_x</p:attrName>
                                          <p:attrName>ppt_y</p:attrName>
                                        </p:attrNameLst>
                                      </p:cBhvr>
                                      <p:rCtr x="37830" y="15486"/>
                                    </p:animMotion>
                                  </p:childTnLst>
                                </p:cTn>
                              </p:par>
                            </p:childTnLst>
                          </p:cTn>
                        </p:par>
                        <p:par>
                          <p:cTn id="44" fill="hold" nodeType="afterGroup">
                            <p:stCondLst>
                              <p:cond delay="4250"/>
                            </p:stCondLst>
                            <p:childTnLst>
                              <p:par>
                                <p:cTn id="45" presetID="10" presetClass="exit" presetSubtype="0" fill="hold" nodeType="afterEffect">
                                  <p:stCondLst>
                                    <p:cond delay="0"/>
                                  </p:stCondLst>
                                  <p:childTnLst>
                                    <p:animEffect transition="out" filter="fade">
                                      <p:cBhvr>
                                        <p:cTn id="46" dur="250"/>
                                        <p:tgtEl>
                                          <p:spTgt spid="44"/>
                                        </p:tgtEl>
                                      </p:cBhvr>
                                    </p:animEffect>
                                    <p:set>
                                      <p:cBhvr>
                                        <p:cTn id="47" dur="1" fill="hold">
                                          <p:stCondLst>
                                            <p:cond delay="249"/>
                                          </p:stCondLst>
                                        </p:cTn>
                                        <p:tgtEl>
                                          <p:spTgt spid="44"/>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250"/>
                                        <p:tgtEl>
                                          <p:spTgt spid="40"/>
                                        </p:tgtEl>
                                      </p:cBhvr>
                                    </p:animEffect>
                                  </p:childTnLst>
                                </p:cTn>
                              </p:par>
                            </p:childTnLst>
                          </p:cTn>
                        </p:par>
                        <p:par>
                          <p:cTn id="51" fill="hold" nodeType="afterGroup">
                            <p:stCondLst>
                              <p:cond delay="4500"/>
                            </p:stCondLst>
                            <p:childTnLst>
                              <p:par>
                                <p:cTn id="52" presetID="32" presetClass="emph" presetSubtype="0" fill="hold" nodeType="afterEffect">
                                  <p:stCondLst>
                                    <p:cond delay="0"/>
                                  </p:stCondLst>
                                  <p:childTnLst>
                                    <p:animRot by="120000">
                                      <p:cBhvr>
                                        <p:cTn id="53" dur="200" fill="hold">
                                          <p:stCondLst>
                                            <p:cond delay="0"/>
                                          </p:stCondLst>
                                        </p:cTn>
                                        <p:tgtEl>
                                          <p:spTgt spid="40"/>
                                        </p:tgtEl>
                                        <p:attrNameLst>
                                          <p:attrName>r</p:attrName>
                                        </p:attrNameLst>
                                      </p:cBhvr>
                                    </p:animRot>
                                    <p:animRot by="-240000">
                                      <p:cBhvr>
                                        <p:cTn id="54" dur="400" fill="hold">
                                          <p:stCondLst>
                                            <p:cond delay="400"/>
                                          </p:stCondLst>
                                        </p:cTn>
                                        <p:tgtEl>
                                          <p:spTgt spid="40"/>
                                        </p:tgtEl>
                                        <p:attrNameLst>
                                          <p:attrName>r</p:attrName>
                                        </p:attrNameLst>
                                      </p:cBhvr>
                                    </p:animRot>
                                    <p:animRot by="240000">
                                      <p:cBhvr>
                                        <p:cTn id="55" dur="400" fill="hold">
                                          <p:stCondLst>
                                            <p:cond delay="800"/>
                                          </p:stCondLst>
                                        </p:cTn>
                                        <p:tgtEl>
                                          <p:spTgt spid="40"/>
                                        </p:tgtEl>
                                        <p:attrNameLst>
                                          <p:attrName>r</p:attrName>
                                        </p:attrNameLst>
                                      </p:cBhvr>
                                    </p:animRot>
                                    <p:animRot by="-240000">
                                      <p:cBhvr>
                                        <p:cTn id="56" dur="400" fill="hold">
                                          <p:stCondLst>
                                            <p:cond delay="1200"/>
                                          </p:stCondLst>
                                        </p:cTn>
                                        <p:tgtEl>
                                          <p:spTgt spid="40"/>
                                        </p:tgtEl>
                                        <p:attrNameLst>
                                          <p:attrName>r</p:attrName>
                                        </p:attrNameLst>
                                      </p:cBhvr>
                                    </p:animRot>
                                    <p:animRot by="120000">
                                      <p:cBhvr>
                                        <p:cTn id="57" dur="400" fill="hold">
                                          <p:stCondLst>
                                            <p:cond delay="1600"/>
                                          </p:stCondLst>
                                        </p:cTn>
                                        <p:tgtEl>
                                          <p:spTgt spid="40"/>
                                        </p:tgtEl>
                                        <p:attrNameLst>
                                          <p:attrName>r</p:attrName>
                                        </p:attrNameLst>
                                      </p:cBhvr>
                                    </p:animRot>
                                  </p:childTnLst>
                                </p:cTn>
                              </p:par>
                              <p:par>
                                <p:cTn id="58" presetID="32" presetClass="emph" presetSubtype="0" fill="hold" nodeType="withEffect">
                                  <p:stCondLst>
                                    <p:cond delay="0"/>
                                  </p:stCondLst>
                                  <p:childTnLst>
                                    <p:animRot by="120000">
                                      <p:cBhvr>
                                        <p:cTn id="59" dur="200" fill="hold">
                                          <p:stCondLst>
                                            <p:cond delay="0"/>
                                          </p:stCondLst>
                                        </p:cTn>
                                        <p:tgtEl>
                                          <p:spTgt spid="47"/>
                                        </p:tgtEl>
                                        <p:attrNameLst>
                                          <p:attrName>r</p:attrName>
                                        </p:attrNameLst>
                                      </p:cBhvr>
                                    </p:animRot>
                                    <p:animRot by="-240000">
                                      <p:cBhvr>
                                        <p:cTn id="60" dur="400" fill="hold">
                                          <p:stCondLst>
                                            <p:cond delay="400"/>
                                          </p:stCondLst>
                                        </p:cTn>
                                        <p:tgtEl>
                                          <p:spTgt spid="47"/>
                                        </p:tgtEl>
                                        <p:attrNameLst>
                                          <p:attrName>r</p:attrName>
                                        </p:attrNameLst>
                                      </p:cBhvr>
                                    </p:animRot>
                                    <p:animRot by="240000">
                                      <p:cBhvr>
                                        <p:cTn id="61" dur="400" fill="hold">
                                          <p:stCondLst>
                                            <p:cond delay="800"/>
                                          </p:stCondLst>
                                        </p:cTn>
                                        <p:tgtEl>
                                          <p:spTgt spid="47"/>
                                        </p:tgtEl>
                                        <p:attrNameLst>
                                          <p:attrName>r</p:attrName>
                                        </p:attrNameLst>
                                      </p:cBhvr>
                                    </p:animRot>
                                    <p:animRot by="-240000">
                                      <p:cBhvr>
                                        <p:cTn id="62" dur="400" fill="hold">
                                          <p:stCondLst>
                                            <p:cond delay="1200"/>
                                          </p:stCondLst>
                                        </p:cTn>
                                        <p:tgtEl>
                                          <p:spTgt spid="47"/>
                                        </p:tgtEl>
                                        <p:attrNameLst>
                                          <p:attrName>r</p:attrName>
                                        </p:attrNameLst>
                                      </p:cBhvr>
                                    </p:animRot>
                                    <p:animRot by="120000">
                                      <p:cBhvr>
                                        <p:cTn id="63" dur="400" fill="hold">
                                          <p:stCondLst>
                                            <p:cond delay="1600"/>
                                          </p:stCondLst>
                                        </p:cTn>
                                        <p:tgtEl>
                                          <p:spTgt spid="47"/>
                                        </p:tgtEl>
                                        <p:attrNameLst>
                                          <p:attrName>r</p:attrName>
                                        </p:attrNameLst>
                                      </p:cBhvr>
                                    </p:animRot>
                                  </p:childTnLst>
                                </p:cTn>
                              </p:par>
                            </p:childTnLst>
                          </p:cTn>
                        </p:par>
                        <p:par>
                          <p:cTn id="64" fill="hold" nodeType="afterGroup">
                            <p:stCondLst>
                              <p:cond delay="6500"/>
                            </p:stCondLst>
                            <p:childTnLst>
                              <p:par>
                                <p:cTn id="65" presetID="10" presetClass="exit" presetSubtype="0" fill="hold" nodeType="afterEffect">
                                  <p:stCondLst>
                                    <p:cond delay="0"/>
                                  </p:stCondLst>
                                  <p:childTnLst>
                                    <p:animEffect transition="out" filter="fade">
                                      <p:cBhvr>
                                        <p:cTn id="66" dur="250"/>
                                        <p:tgtEl>
                                          <p:spTgt spid="40"/>
                                        </p:tgtEl>
                                      </p:cBhvr>
                                    </p:animEffect>
                                    <p:set>
                                      <p:cBhvr>
                                        <p:cTn id="67"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ongioilam.wav"/>
                                        </p:tgtEl>
                                      </p:cMediaNode>
                                    </p:audio>
                                  </p:subTnLst>
                                </p:cTn>
                              </p:par>
                              <p:par>
                                <p:cTn id="68" presetID="10"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200"/>
                                        <p:tgtEl>
                                          <p:spTgt spid="46"/>
                                        </p:tgtEl>
                                      </p:cBhvr>
                                    </p:animEffect>
                                  </p:childTnLst>
                                  <p:subTnLst>
                                    <p:audio>
                                      <p:cMediaNode>
                                        <p:cTn display="0" masterRel="sameClick">
                                          <p:stCondLst>
                                            <p:cond evt="begin" delay="0">
                                              <p:tn val="68"/>
                                            </p:cond>
                                          </p:stCondLst>
                                          <p:endCondLst>
                                            <p:cond evt="onStopAudio" delay="0">
                                              <p:tgtEl>
                                                <p:sldTgt/>
                                              </p:tgtEl>
                                            </p:cond>
                                          </p:endCondLst>
                                        </p:cTn>
                                        <p:tgtEl>
                                          <p:sndTgt r:embed="rId3" name="wind.wav"/>
                                        </p:tgtEl>
                                      </p:cMediaNode>
                                    </p:audio>
                                  </p:subTnLst>
                                </p:cTn>
                              </p:par>
                              <p:par>
                                <p:cTn id="71" presetID="10" presetClass="exit" presetSubtype="0" fill="hold" nodeType="withEffect">
                                  <p:stCondLst>
                                    <p:cond delay="0"/>
                                  </p:stCondLst>
                                  <p:childTnLst>
                                    <p:animEffect transition="out" filter="fade">
                                      <p:cBhvr>
                                        <p:cTn id="72" dur="250"/>
                                        <p:tgtEl>
                                          <p:spTgt spid="47"/>
                                        </p:tgtEl>
                                      </p:cBhvr>
                                    </p:animEffect>
                                    <p:set>
                                      <p:cBhvr>
                                        <p:cTn id="73" dur="1" fill="hold">
                                          <p:stCondLst>
                                            <p:cond delay="249"/>
                                          </p:stCondLst>
                                        </p:cTn>
                                        <p:tgtEl>
                                          <p:spTgt spid="47"/>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par>
                                <p:cTn id="77" presetID="8" presetClass="emph" presetSubtype="0" repeatCount="indefinite" fill="hold" grpId="1" nodeType="withEffect">
                                  <p:stCondLst>
                                    <p:cond delay="0"/>
                                  </p:stCondLst>
                                  <p:childTnLst>
                                    <p:animRot by="21600000">
                                      <p:cBhvr>
                                        <p:cTn id="78" dur="2000" fill="hold"/>
                                        <p:tgtEl>
                                          <p:spTgt spid="42"/>
                                        </p:tgtEl>
                                        <p:attrNameLst>
                                          <p:attrName>r</p:attrName>
                                        </p:attrNameLst>
                                      </p:cBhvr>
                                    </p:animRot>
                                  </p:childTnLst>
                                </p:cTn>
                              </p:par>
                            </p:childTnLst>
                          </p:cTn>
                        </p:par>
                      </p:childTnLst>
                    </p:cTn>
                  </p:par>
                </p:childTnLst>
              </p:cTn>
              <p:nextCondLst>
                <p:cond evt="onClick" delay="0">
                  <p:tgtEl>
                    <p:spTgt spid="47"/>
                  </p:tgtEl>
                </p:cond>
              </p:nextCondLst>
            </p:seq>
            <p:seq concurrent="1" nextAc="seek">
              <p:cTn id="79" restart="whenNotActive" fill="hold" evtFilter="cancelBubble" nodeType="interactiveSeq">
                <p:stCondLst>
                  <p:cond evt="onClick" delay="0">
                    <p:tgtEl>
                      <p:spTgt spid="49"/>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2" presetClass="emph" presetSubtype="0" fill="hold" nodeType="clickEffect">
                                  <p:stCondLst>
                                    <p:cond delay="0"/>
                                  </p:stCondLst>
                                  <p:childTnLst>
                                    <p:animRot by="120000">
                                      <p:cBhvr>
                                        <p:cTn id="83" dur="100" fill="hold">
                                          <p:stCondLst>
                                            <p:cond delay="0"/>
                                          </p:stCondLst>
                                        </p:cTn>
                                        <p:tgtEl>
                                          <p:spTgt spid="49"/>
                                        </p:tgtEl>
                                        <p:attrNameLst>
                                          <p:attrName>r</p:attrName>
                                        </p:attrNameLst>
                                      </p:cBhvr>
                                    </p:animRot>
                                    <p:animRot by="-240000">
                                      <p:cBhvr>
                                        <p:cTn id="84" dur="200" fill="hold">
                                          <p:stCondLst>
                                            <p:cond delay="200"/>
                                          </p:stCondLst>
                                        </p:cTn>
                                        <p:tgtEl>
                                          <p:spTgt spid="49"/>
                                        </p:tgtEl>
                                        <p:attrNameLst>
                                          <p:attrName>r</p:attrName>
                                        </p:attrNameLst>
                                      </p:cBhvr>
                                    </p:animRot>
                                    <p:animRot by="240000">
                                      <p:cBhvr>
                                        <p:cTn id="85" dur="200" fill="hold">
                                          <p:stCondLst>
                                            <p:cond delay="400"/>
                                          </p:stCondLst>
                                        </p:cTn>
                                        <p:tgtEl>
                                          <p:spTgt spid="49"/>
                                        </p:tgtEl>
                                        <p:attrNameLst>
                                          <p:attrName>r</p:attrName>
                                        </p:attrNameLst>
                                      </p:cBhvr>
                                    </p:animRot>
                                    <p:animRot by="-240000">
                                      <p:cBhvr>
                                        <p:cTn id="86" dur="200" fill="hold">
                                          <p:stCondLst>
                                            <p:cond delay="600"/>
                                          </p:stCondLst>
                                        </p:cTn>
                                        <p:tgtEl>
                                          <p:spTgt spid="49"/>
                                        </p:tgtEl>
                                        <p:attrNameLst>
                                          <p:attrName>r</p:attrName>
                                        </p:attrNameLst>
                                      </p:cBhvr>
                                    </p:animRot>
                                    <p:animRot by="120000">
                                      <p:cBhvr>
                                        <p:cTn id="87" dur="200" fill="hold">
                                          <p:stCondLst>
                                            <p:cond delay="800"/>
                                          </p:stCondLst>
                                        </p:cTn>
                                        <p:tgtEl>
                                          <p:spTgt spid="49"/>
                                        </p:tgtEl>
                                        <p:attrNameLst>
                                          <p:attrName>r</p:attrName>
                                        </p:attrNameLst>
                                      </p:cBhvr>
                                    </p:animRot>
                                  </p:childTnLst>
                                </p:cTn>
                              </p:par>
                            </p:childTnLst>
                          </p:cTn>
                        </p:par>
                        <p:par>
                          <p:cTn id="88" fill="hold" nodeType="afterGroup">
                            <p:stCondLst>
                              <p:cond delay="1000"/>
                            </p:stCondLst>
                            <p:childTnLst>
                              <p:par>
                                <p:cTn id="89" presetID="10" presetClass="exit" presetSubtype="0" fill="hold" nodeType="afterEffect">
                                  <p:stCondLst>
                                    <p:cond delay="0"/>
                                  </p:stCondLst>
                                  <p:childTnLst>
                                    <p:animEffect transition="out" filter="fade">
                                      <p:cBhvr>
                                        <p:cTn id="90" dur="250"/>
                                        <p:tgtEl>
                                          <p:spTgt spid="45"/>
                                        </p:tgtEl>
                                      </p:cBhvr>
                                    </p:animEffect>
                                    <p:set>
                                      <p:cBhvr>
                                        <p:cTn id="91" dur="1" fill="hold">
                                          <p:stCondLst>
                                            <p:cond delay="249"/>
                                          </p:stCondLst>
                                        </p:cTn>
                                        <p:tgtEl>
                                          <p:spTgt spid="45"/>
                                        </p:tgtEl>
                                        <p:attrNameLst>
                                          <p:attrName>style.visibility</p:attrName>
                                        </p:attrNameLst>
                                      </p:cBhvr>
                                      <p:to>
                                        <p:strVal val="hidden"/>
                                      </p:to>
                                    </p:set>
                                  </p:childTnLst>
                                </p:cTn>
                              </p:par>
                              <p:par>
                                <p:cTn id="92" presetID="10"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250"/>
                                        <p:tgtEl>
                                          <p:spTgt spid="44"/>
                                        </p:tgtEl>
                                      </p:cBhvr>
                                    </p:animEffect>
                                  </p:childTnLst>
                                </p:cTn>
                              </p:par>
                            </p:childTnLst>
                          </p:cTn>
                        </p:par>
                        <p:par>
                          <p:cTn id="95" fill="hold" nodeType="afterGroup">
                            <p:stCondLst>
                              <p:cond delay="1250"/>
                            </p:stCondLst>
                            <p:childTnLst>
                              <p:par>
                                <p:cTn id="96" presetID="63" presetClass="path" presetSubtype="0" accel="50000" decel="50000" fill="hold" nodeType="afterEffect">
                                  <p:stCondLst>
                                    <p:cond delay="0"/>
                                  </p:stCondLst>
                                  <p:childTnLst>
                                    <p:animMotion origin="layout" path="M -8.33333E-7 -4.81481E-6 L 0.33316 0.30024 " pathEditMode="relative" rAng="0" ptsTypes="AA">
                                      <p:cBhvr>
                                        <p:cTn id="97" dur="2000" fill="hold"/>
                                        <p:tgtEl>
                                          <p:spTgt spid="44"/>
                                        </p:tgtEl>
                                        <p:attrNameLst>
                                          <p:attrName>ppt_x</p:attrName>
                                          <p:attrName>ppt_y</p:attrName>
                                        </p:attrNameLst>
                                      </p:cBhvr>
                                      <p:rCtr x="16649" y="15000"/>
                                    </p:animMotion>
                                  </p:childTnLst>
                                </p:cTn>
                              </p:par>
                            </p:childTnLst>
                          </p:cTn>
                        </p:par>
                        <p:par>
                          <p:cTn id="98" fill="hold" nodeType="afterGroup">
                            <p:stCondLst>
                              <p:cond delay="3250"/>
                            </p:stCondLst>
                            <p:childTnLst>
                              <p:par>
                                <p:cTn id="99" presetID="10" presetClass="exit" presetSubtype="0" fill="hold" nodeType="afterEffect">
                                  <p:stCondLst>
                                    <p:cond delay="0"/>
                                  </p:stCondLst>
                                  <p:childTnLst>
                                    <p:animEffect transition="out" filter="fade">
                                      <p:cBhvr>
                                        <p:cTn id="100" dur="250"/>
                                        <p:tgtEl>
                                          <p:spTgt spid="44"/>
                                        </p:tgtEl>
                                      </p:cBhvr>
                                    </p:animEffect>
                                    <p:set>
                                      <p:cBhvr>
                                        <p:cTn id="101" dur="1" fill="hold">
                                          <p:stCondLst>
                                            <p:cond delay="249"/>
                                          </p:stCondLst>
                                        </p:cTn>
                                        <p:tgtEl>
                                          <p:spTgt spid="4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250"/>
                                        <p:tgtEl>
                                          <p:spTgt spid="35"/>
                                        </p:tgtEl>
                                      </p:cBhvr>
                                    </p:animEffect>
                                  </p:childTnLst>
                                </p:cTn>
                              </p:par>
                            </p:childTnLst>
                          </p:cTn>
                        </p:par>
                        <p:par>
                          <p:cTn id="105" fill="hold" nodeType="afterGroup">
                            <p:stCondLst>
                              <p:cond delay="3500"/>
                            </p:stCondLst>
                            <p:childTnLst>
                              <p:par>
                                <p:cTn id="106" presetID="32" presetClass="emph" presetSubtype="0" fill="hold" nodeType="afterEffect">
                                  <p:stCondLst>
                                    <p:cond delay="0"/>
                                  </p:stCondLst>
                                  <p:childTnLst>
                                    <p:animRot by="120000">
                                      <p:cBhvr>
                                        <p:cTn id="107" dur="200" fill="hold">
                                          <p:stCondLst>
                                            <p:cond delay="0"/>
                                          </p:stCondLst>
                                        </p:cTn>
                                        <p:tgtEl>
                                          <p:spTgt spid="35"/>
                                        </p:tgtEl>
                                        <p:attrNameLst>
                                          <p:attrName>r</p:attrName>
                                        </p:attrNameLst>
                                      </p:cBhvr>
                                    </p:animRot>
                                    <p:animRot by="-240000">
                                      <p:cBhvr>
                                        <p:cTn id="108" dur="400" fill="hold">
                                          <p:stCondLst>
                                            <p:cond delay="400"/>
                                          </p:stCondLst>
                                        </p:cTn>
                                        <p:tgtEl>
                                          <p:spTgt spid="35"/>
                                        </p:tgtEl>
                                        <p:attrNameLst>
                                          <p:attrName>r</p:attrName>
                                        </p:attrNameLst>
                                      </p:cBhvr>
                                    </p:animRot>
                                    <p:animRot by="240000">
                                      <p:cBhvr>
                                        <p:cTn id="109" dur="400" fill="hold">
                                          <p:stCondLst>
                                            <p:cond delay="800"/>
                                          </p:stCondLst>
                                        </p:cTn>
                                        <p:tgtEl>
                                          <p:spTgt spid="35"/>
                                        </p:tgtEl>
                                        <p:attrNameLst>
                                          <p:attrName>r</p:attrName>
                                        </p:attrNameLst>
                                      </p:cBhvr>
                                    </p:animRot>
                                    <p:animRot by="-240000">
                                      <p:cBhvr>
                                        <p:cTn id="110" dur="400" fill="hold">
                                          <p:stCondLst>
                                            <p:cond delay="1200"/>
                                          </p:stCondLst>
                                        </p:cTn>
                                        <p:tgtEl>
                                          <p:spTgt spid="35"/>
                                        </p:tgtEl>
                                        <p:attrNameLst>
                                          <p:attrName>r</p:attrName>
                                        </p:attrNameLst>
                                      </p:cBhvr>
                                    </p:animRot>
                                    <p:animRot by="120000">
                                      <p:cBhvr>
                                        <p:cTn id="111" dur="400" fill="hold">
                                          <p:stCondLst>
                                            <p:cond delay="1600"/>
                                          </p:stCondLst>
                                        </p:cTn>
                                        <p:tgtEl>
                                          <p:spTgt spid="35"/>
                                        </p:tgtEl>
                                        <p:attrNameLst>
                                          <p:attrName>r</p:attrName>
                                        </p:attrNameLst>
                                      </p:cBhvr>
                                    </p:animRot>
                                  </p:childTnLst>
                                </p:cTn>
                              </p:par>
                              <p:par>
                                <p:cTn id="112" presetID="32" presetClass="emph" presetSubtype="0" fill="hold" nodeType="withEffect">
                                  <p:stCondLst>
                                    <p:cond delay="0"/>
                                  </p:stCondLst>
                                  <p:childTnLst>
                                    <p:animRot by="120000">
                                      <p:cBhvr>
                                        <p:cTn id="113" dur="200" fill="hold">
                                          <p:stCondLst>
                                            <p:cond delay="0"/>
                                          </p:stCondLst>
                                        </p:cTn>
                                        <p:tgtEl>
                                          <p:spTgt spid="49"/>
                                        </p:tgtEl>
                                        <p:attrNameLst>
                                          <p:attrName>r</p:attrName>
                                        </p:attrNameLst>
                                      </p:cBhvr>
                                    </p:animRot>
                                    <p:animRot by="-240000">
                                      <p:cBhvr>
                                        <p:cTn id="114" dur="400" fill="hold">
                                          <p:stCondLst>
                                            <p:cond delay="400"/>
                                          </p:stCondLst>
                                        </p:cTn>
                                        <p:tgtEl>
                                          <p:spTgt spid="49"/>
                                        </p:tgtEl>
                                        <p:attrNameLst>
                                          <p:attrName>r</p:attrName>
                                        </p:attrNameLst>
                                      </p:cBhvr>
                                    </p:animRot>
                                    <p:animRot by="240000">
                                      <p:cBhvr>
                                        <p:cTn id="115" dur="400" fill="hold">
                                          <p:stCondLst>
                                            <p:cond delay="800"/>
                                          </p:stCondLst>
                                        </p:cTn>
                                        <p:tgtEl>
                                          <p:spTgt spid="49"/>
                                        </p:tgtEl>
                                        <p:attrNameLst>
                                          <p:attrName>r</p:attrName>
                                        </p:attrNameLst>
                                      </p:cBhvr>
                                    </p:animRot>
                                    <p:animRot by="-240000">
                                      <p:cBhvr>
                                        <p:cTn id="116" dur="400" fill="hold">
                                          <p:stCondLst>
                                            <p:cond delay="1200"/>
                                          </p:stCondLst>
                                        </p:cTn>
                                        <p:tgtEl>
                                          <p:spTgt spid="49"/>
                                        </p:tgtEl>
                                        <p:attrNameLst>
                                          <p:attrName>r</p:attrName>
                                        </p:attrNameLst>
                                      </p:cBhvr>
                                    </p:animRot>
                                    <p:animRot by="120000">
                                      <p:cBhvr>
                                        <p:cTn id="117" dur="400" fill="hold">
                                          <p:stCondLst>
                                            <p:cond delay="1600"/>
                                          </p:stCondLst>
                                        </p:cTn>
                                        <p:tgtEl>
                                          <p:spTgt spid="49"/>
                                        </p:tgtEl>
                                        <p:attrNameLst>
                                          <p:attrName>r</p:attrName>
                                        </p:attrNameLst>
                                      </p:cBhvr>
                                    </p:animRot>
                                  </p:childTnLst>
                                </p:cTn>
                              </p:par>
                            </p:childTnLst>
                          </p:cTn>
                        </p:par>
                        <p:par>
                          <p:cTn id="118" fill="hold" nodeType="afterGroup">
                            <p:stCondLst>
                              <p:cond delay="5500"/>
                            </p:stCondLst>
                            <p:childTnLst>
                              <p:par>
                                <p:cTn id="119" presetID="10" presetClass="exit" presetSubtype="0" fill="hold" nodeType="afterEffect">
                                  <p:stCondLst>
                                    <p:cond delay="0"/>
                                  </p:stCondLst>
                                  <p:childTnLst>
                                    <p:animEffect transition="out" filter="fade">
                                      <p:cBhvr>
                                        <p:cTn id="120" dur="250"/>
                                        <p:tgtEl>
                                          <p:spTgt spid="35"/>
                                        </p:tgtEl>
                                      </p:cBhvr>
                                    </p:animEffect>
                                    <p:set>
                                      <p:cBhvr>
                                        <p:cTn id="121" dur="1" fill="hold">
                                          <p:stCondLst>
                                            <p:cond delay="249"/>
                                          </p:stCondLst>
                                        </p:cTn>
                                        <p:tgtEl>
                                          <p:spTgt spid="35"/>
                                        </p:tgtEl>
                                        <p:attrNameLst>
                                          <p:attrName>style.visibility</p:attrName>
                                        </p:attrNameLst>
                                      </p:cBhvr>
                                      <p:to>
                                        <p:strVal val="hidden"/>
                                      </p:to>
                                    </p:set>
                                  </p:childTnLst>
                                </p:cTn>
                              </p:par>
                              <p:par>
                                <p:cTn id="122" presetID="10" presetClass="entr" presetSubtype="0" fill="hold" nodeType="with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250"/>
                                        <p:tgtEl>
                                          <p:spTgt spid="38"/>
                                        </p:tgtEl>
                                      </p:cBhvr>
                                    </p:animEffect>
                                  </p:childTnLst>
                                  <p:subTnLst>
                                    <p:audio>
                                      <p:cMediaNode>
                                        <p:cTn display="0" masterRel="sameClick">
                                          <p:stCondLst>
                                            <p:cond evt="begin" delay="0">
                                              <p:tn val="122"/>
                                            </p:cond>
                                          </p:stCondLst>
                                          <p:endCondLst>
                                            <p:cond evt="onStopAudio" delay="0">
                                              <p:tgtEl>
                                                <p:sldTgt/>
                                              </p:tgtEl>
                                            </p:cond>
                                          </p:endCondLst>
                                        </p:cTn>
                                        <p:tgtEl>
                                          <p:sndTgt r:embed="rId5" name="oisairoi.wav"/>
                                        </p:tgtEl>
                                      </p:cMediaNode>
                                    </p:audio>
                                  </p:subTnLst>
                                </p:cTn>
                              </p:par>
                              <p:par>
                                <p:cTn id="125" presetID="10" presetClass="entr" presetSubtype="0"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250"/>
                                        <p:tgtEl>
                                          <p:spTgt spid="54"/>
                                        </p:tgtEl>
                                      </p:cBhvr>
                                    </p:animEffect>
                                  </p:childTnLst>
                                </p:cTn>
                              </p:par>
                              <p:par>
                                <p:cTn id="128" presetID="10" presetClass="exit" presetSubtype="0" fill="hold" nodeType="withEffect">
                                  <p:stCondLst>
                                    <p:cond delay="0"/>
                                  </p:stCondLst>
                                  <p:childTnLst>
                                    <p:animEffect transition="out" filter="fade">
                                      <p:cBhvr>
                                        <p:cTn id="129" dur="250"/>
                                        <p:tgtEl>
                                          <p:spTgt spid="49"/>
                                        </p:tgtEl>
                                      </p:cBhvr>
                                    </p:animEffect>
                                    <p:set>
                                      <p:cBhvr>
                                        <p:cTn id="130" dur="1" fill="hold">
                                          <p:stCondLst>
                                            <p:cond delay="24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31" restart="whenNotActive" fill="hold" evtFilter="cancelBubble" nodeType="interactiveSeq">
                <p:stCondLst>
                  <p:cond evt="onClick" delay="0">
                    <p:tgtEl>
                      <p:spTgt spid="50"/>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32" presetClass="emph" presetSubtype="0" fill="hold" nodeType="clickEffect">
                                  <p:stCondLst>
                                    <p:cond delay="0"/>
                                  </p:stCondLst>
                                  <p:childTnLst>
                                    <p:animRot by="120000">
                                      <p:cBhvr>
                                        <p:cTn id="135" dur="100" fill="hold">
                                          <p:stCondLst>
                                            <p:cond delay="0"/>
                                          </p:stCondLst>
                                        </p:cTn>
                                        <p:tgtEl>
                                          <p:spTgt spid="50"/>
                                        </p:tgtEl>
                                        <p:attrNameLst>
                                          <p:attrName>r</p:attrName>
                                        </p:attrNameLst>
                                      </p:cBhvr>
                                    </p:animRot>
                                    <p:animRot by="-240000">
                                      <p:cBhvr>
                                        <p:cTn id="136" dur="200" fill="hold">
                                          <p:stCondLst>
                                            <p:cond delay="200"/>
                                          </p:stCondLst>
                                        </p:cTn>
                                        <p:tgtEl>
                                          <p:spTgt spid="50"/>
                                        </p:tgtEl>
                                        <p:attrNameLst>
                                          <p:attrName>r</p:attrName>
                                        </p:attrNameLst>
                                      </p:cBhvr>
                                    </p:animRot>
                                    <p:animRot by="240000">
                                      <p:cBhvr>
                                        <p:cTn id="137" dur="200" fill="hold">
                                          <p:stCondLst>
                                            <p:cond delay="400"/>
                                          </p:stCondLst>
                                        </p:cTn>
                                        <p:tgtEl>
                                          <p:spTgt spid="50"/>
                                        </p:tgtEl>
                                        <p:attrNameLst>
                                          <p:attrName>r</p:attrName>
                                        </p:attrNameLst>
                                      </p:cBhvr>
                                    </p:animRot>
                                    <p:animRot by="-240000">
                                      <p:cBhvr>
                                        <p:cTn id="138" dur="200" fill="hold">
                                          <p:stCondLst>
                                            <p:cond delay="600"/>
                                          </p:stCondLst>
                                        </p:cTn>
                                        <p:tgtEl>
                                          <p:spTgt spid="50"/>
                                        </p:tgtEl>
                                        <p:attrNameLst>
                                          <p:attrName>r</p:attrName>
                                        </p:attrNameLst>
                                      </p:cBhvr>
                                    </p:animRot>
                                    <p:animRot by="120000">
                                      <p:cBhvr>
                                        <p:cTn id="139" dur="200" fill="hold">
                                          <p:stCondLst>
                                            <p:cond delay="800"/>
                                          </p:stCondLst>
                                        </p:cTn>
                                        <p:tgtEl>
                                          <p:spTgt spid="50"/>
                                        </p:tgtEl>
                                        <p:attrNameLst>
                                          <p:attrName>r</p:attrName>
                                        </p:attrNameLst>
                                      </p:cBhvr>
                                    </p:animRot>
                                  </p:childTnLst>
                                </p:cTn>
                              </p:par>
                            </p:childTnLst>
                          </p:cTn>
                        </p:par>
                        <p:par>
                          <p:cTn id="140" fill="hold" nodeType="afterGroup">
                            <p:stCondLst>
                              <p:cond delay="1000"/>
                            </p:stCondLst>
                            <p:childTnLst>
                              <p:par>
                                <p:cTn id="141" presetID="10" presetClass="exit" presetSubtype="0" fill="hold" nodeType="afterEffect">
                                  <p:stCondLst>
                                    <p:cond delay="0"/>
                                  </p:stCondLst>
                                  <p:childTnLst>
                                    <p:animEffect transition="out" filter="fade">
                                      <p:cBhvr>
                                        <p:cTn id="142" dur="250"/>
                                        <p:tgtEl>
                                          <p:spTgt spid="45"/>
                                        </p:tgtEl>
                                      </p:cBhvr>
                                    </p:animEffect>
                                    <p:set>
                                      <p:cBhvr>
                                        <p:cTn id="143" dur="1" fill="hold">
                                          <p:stCondLst>
                                            <p:cond delay="249"/>
                                          </p:stCondLst>
                                        </p:cTn>
                                        <p:tgtEl>
                                          <p:spTgt spid="45"/>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250"/>
                                        <p:tgtEl>
                                          <p:spTgt spid="44"/>
                                        </p:tgtEl>
                                      </p:cBhvr>
                                    </p:animEffect>
                                  </p:childTnLst>
                                </p:cTn>
                              </p:par>
                            </p:childTnLst>
                          </p:cTn>
                        </p:par>
                        <p:par>
                          <p:cTn id="147" fill="hold" nodeType="afterGroup">
                            <p:stCondLst>
                              <p:cond delay="1250"/>
                            </p:stCondLst>
                            <p:childTnLst>
                              <p:par>
                                <p:cTn id="148" presetID="49" presetClass="path" presetSubtype="0" accel="50000" decel="50000" fill="hold" nodeType="afterEffect">
                                  <p:stCondLst>
                                    <p:cond delay="0"/>
                                  </p:stCondLst>
                                  <p:childTnLst>
                                    <p:animMotion origin="layout" path="M -0.00573 0.02894 L 0.07917 0.32917 " pathEditMode="relative" rAng="0" ptsTypes="AA">
                                      <p:cBhvr>
                                        <p:cTn id="149" dur="2000" fill="hold"/>
                                        <p:tgtEl>
                                          <p:spTgt spid="44"/>
                                        </p:tgtEl>
                                        <p:attrNameLst>
                                          <p:attrName>ppt_x</p:attrName>
                                          <p:attrName>ppt_y</p:attrName>
                                        </p:attrNameLst>
                                      </p:cBhvr>
                                      <p:rCtr x="4236" y="15000"/>
                                    </p:animMotion>
                                  </p:childTnLst>
                                </p:cTn>
                              </p:par>
                            </p:childTnLst>
                          </p:cTn>
                        </p:par>
                        <p:par>
                          <p:cTn id="150" fill="hold" nodeType="afterGroup">
                            <p:stCondLst>
                              <p:cond delay="3250"/>
                            </p:stCondLst>
                            <p:childTnLst>
                              <p:par>
                                <p:cTn id="151" presetID="10" presetClass="exit" presetSubtype="0" fill="hold" nodeType="afterEffect">
                                  <p:stCondLst>
                                    <p:cond delay="0"/>
                                  </p:stCondLst>
                                  <p:childTnLst>
                                    <p:animEffect transition="out" filter="fade">
                                      <p:cBhvr>
                                        <p:cTn id="152" dur="250"/>
                                        <p:tgtEl>
                                          <p:spTgt spid="44"/>
                                        </p:tgtEl>
                                      </p:cBhvr>
                                    </p:animEffect>
                                    <p:set>
                                      <p:cBhvr>
                                        <p:cTn id="153" dur="1" fill="hold">
                                          <p:stCondLst>
                                            <p:cond delay="249"/>
                                          </p:stCondLst>
                                        </p:cTn>
                                        <p:tgtEl>
                                          <p:spTgt spid="44"/>
                                        </p:tgtEl>
                                        <p:attrNameLst>
                                          <p:attrName>style.visibility</p:attrName>
                                        </p:attrNameLst>
                                      </p:cBhvr>
                                      <p:to>
                                        <p:strVal val="hidden"/>
                                      </p:to>
                                    </p:set>
                                  </p:childTnLst>
                                </p:cTn>
                              </p:par>
                              <p:par>
                                <p:cTn id="154" presetID="32" presetClass="emph" presetSubtype="0" fill="hold" nodeType="withEffect">
                                  <p:stCondLst>
                                    <p:cond delay="0"/>
                                  </p:stCondLst>
                                  <p:childTnLst>
                                    <p:animRot by="120000">
                                      <p:cBhvr>
                                        <p:cTn id="155" dur="200" fill="hold">
                                          <p:stCondLst>
                                            <p:cond delay="0"/>
                                          </p:stCondLst>
                                        </p:cTn>
                                        <p:tgtEl>
                                          <p:spTgt spid="50"/>
                                        </p:tgtEl>
                                        <p:attrNameLst>
                                          <p:attrName>r</p:attrName>
                                        </p:attrNameLst>
                                      </p:cBhvr>
                                    </p:animRot>
                                    <p:animRot by="-240000">
                                      <p:cBhvr>
                                        <p:cTn id="156" dur="400" fill="hold">
                                          <p:stCondLst>
                                            <p:cond delay="400"/>
                                          </p:stCondLst>
                                        </p:cTn>
                                        <p:tgtEl>
                                          <p:spTgt spid="50"/>
                                        </p:tgtEl>
                                        <p:attrNameLst>
                                          <p:attrName>r</p:attrName>
                                        </p:attrNameLst>
                                      </p:cBhvr>
                                    </p:animRot>
                                    <p:animRot by="240000">
                                      <p:cBhvr>
                                        <p:cTn id="157" dur="400" fill="hold">
                                          <p:stCondLst>
                                            <p:cond delay="800"/>
                                          </p:stCondLst>
                                        </p:cTn>
                                        <p:tgtEl>
                                          <p:spTgt spid="50"/>
                                        </p:tgtEl>
                                        <p:attrNameLst>
                                          <p:attrName>r</p:attrName>
                                        </p:attrNameLst>
                                      </p:cBhvr>
                                    </p:animRot>
                                    <p:animRot by="-240000">
                                      <p:cBhvr>
                                        <p:cTn id="158" dur="400" fill="hold">
                                          <p:stCondLst>
                                            <p:cond delay="1200"/>
                                          </p:stCondLst>
                                        </p:cTn>
                                        <p:tgtEl>
                                          <p:spTgt spid="50"/>
                                        </p:tgtEl>
                                        <p:attrNameLst>
                                          <p:attrName>r</p:attrName>
                                        </p:attrNameLst>
                                      </p:cBhvr>
                                    </p:animRot>
                                    <p:animRot by="120000">
                                      <p:cBhvr>
                                        <p:cTn id="159" dur="400" fill="hold">
                                          <p:stCondLst>
                                            <p:cond delay="1600"/>
                                          </p:stCondLst>
                                        </p:cTn>
                                        <p:tgtEl>
                                          <p:spTgt spid="50"/>
                                        </p:tgtEl>
                                        <p:attrNameLst>
                                          <p:attrName>r</p:attrName>
                                        </p:attrNameLst>
                                      </p:cBhvr>
                                    </p:animRot>
                                  </p:childTnLst>
                                </p:cTn>
                              </p:par>
                              <p:par>
                                <p:cTn id="160" presetID="10" presetClass="entr" presetSubtype="0"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50"/>
                                        <p:tgtEl>
                                          <p:spTgt spid="53"/>
                                        </p:tgtEl>
                                      </p:cBhvr>
                                    </p:animEffect>
                                  </p:childTnLst>
                                </p:cTn>
                              </p:par>
                              <p:par>
                                <p:cTn id="163" presetID="10" presetClass="exit" presetSubtype="0" fill="hold" nodeType="withEffect">
                                  <p:stCondLst>
                                    <p:cond delay="0"/>
                                  </p:stCondLst>
                                  <p:childTnLst>
                                    <p:animEffect transition="out" filter="fade">
                                      <p:cBhvr>
                                        <p:cTn id="164" dur="250"/>
                                        <p:tgtEl>
                                          <p:spTgt spid="50"/>
                                        </p:tgtEl>
                                      </p:cBhvr>
                                    </p:animEffect>
                                    <p:set>
                                      <p:cBhvr>
                                        <p:cTn id="165" dur="1" fill="hold">
                                          <p:stCondLst>
                                            <p:cond delay="24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66" restart="whenNotActive" fill="hold" evtFilter="cancelBubble" nodeType="interactiveSeq">
                <p:stCondLst>
                  <p:cond evt="onClick" delay="0">
                    <p:tgtEl>
                      <p:spTgt spid="43"/>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43"/>
                                        </p:tgtEl>
                                        <p:attrNameLst>
                                          <p:attrName>r</p:attrName>
                                        </p:attrNameLst>
                                      </p:cBhvr>
                                    </p:animRot>
                                    <p:animRot by="-240000">
                                      <p:cBhvr>
                                        <p:cTn id="171" dur="200" fill="hold">
                                          <p:stCondLst>
                                            <p:cond delay="200"/>
                                          </p:stCondLst>
                                        </p:cTn>
                                        <p:tgtEl>
                                          <p:spTgt spid="43"/>
                                        </p:tgtEl>
                                        <p:attrNameLst>
                                          <p:attrName>r</p:attrName>
                                        </p:attrNameLst>
                                      </p:cBhvr>
                                    </p:animRot>
                                    <p:animRot by="240000">
                                      <p:cBhvr>
                                        <p:cTn id="172" dur="200" fill="hold">
                                          <p:stCondLst>
                                            <p:cond delay="400"/>
                                          </p:stCondLst>
                                        </p:cTn>
                                        <p:tgtEl>
                                          <p:spTgt spid="43"/>
                                        </p:tgtEl>
                                        <p:attrNameLst>
                                          <p:attrName>r</p:attrName>
                                        </p:attrNameLst>
                                      </p:cBhvr>
                                    </p:animRot>
                                    <p:animRot by="-240000">
                                      <p:cBhvr>
                                        <p:cTn id="173" dur="200" fill="hold">
                                          <p:stCondLst>
                                            <p:cond delay="600"/>
                                          </p:stCondLst>
                                        </p:cTn>
                                        <p:tgtEl>
                                          <p:spTgt spid="43"/>
                                        </p:tgtEl>
                                        <p:attrNameLst>
                                          <p:attrName>r</p:attrName>
                                        </p:attrNameLst>
                                      </p:cBhvr>
                                    </p:animRot>
                                    <p:animRot by="120000">
                                      <p:cBhvr>
                                        <p:cTn id="174" dur="200" fill="hold">
                                          <p:stCondLst>
                                            <p:cond delay="800"/>
                                          </p:stCondLst>
                                        </p:cTn>
                                        <p:tgtEl>
                                          <p:spTgt spid="43"/>
                                        </p:tgtEl>
                                        <p:attrNameLst>
                                          <p:attrName>r</p:attrName>
                                        </p:attrNameLst>
                                      </p:cBhvr>
                                    </p:animRot>
                                  </p:childTnLst>
                                  <p:subTnLst>
                                    <p:audio>
                                      <p:cMediaNode>
                                        <p:cTn display="0" masterRel="sameClick">
                                          <p:stCondLst>
                                            <p:cond evt="begin" delay="0">
                                              <p:tn val="169"/>
                                            </p:cond>
                                          </p:stCondLst>
                                          <p:endCondLst>
                                            <p:cond evt="onStopAudio" delay="0">
                                              <p:tgtEl>
                                                <p:sldTgt/>
                                              </p:tgtEl>
                                            </p:cond>
                                          </p:endCondLst>
                                        </p:cTn>
                                        <p:tgtEl>
                                          <p:sndTgt r:embed="rId3" name="wind.wav"/>
                                        </p:tgtEl>
                                      </p:cMediaNode>
                                    </p:audio>
                                  </p:subTnLst>
                                </p:cTn>
                              </p:par>
                            </p:childTnLst>
                          </p:cTn>
                        </p:par>
                      </p:childTnLst>
                    </p:cTn>
                  </p:par>
                </p:childTnLst>
              </p:cTn>
              <p:nextCondLst>
                <p:cond evt="onClick" delay="0">
                  <p:tgtEl>
                    <p:spTgt spid="43"/>
                  </p:tgtEl>
                </p:cond>
              </p:nextCondLst>
            </p:seq>
          </p:childTnLst>
        </p:cTn>
      </p:par>
    </p:tnLst>
    <p:bldLst>
      <p:bldP spid="42" grpId="0" animBg="1"/>
      <p:bldP spid="42" grpId="1"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9"/>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0"/>
          <a:stretch>
            <a:fillRect/>
          </a:stretch>
        </p:blipFill>
        <p:spPr>
          <a:xfrm>
            <a:off x="132402" y="2491800"/>
            <a:ext cx="589731" cy="520622"/>
          </a:xfrm>
          <a:prstGeom prst="rect">
            <a:avLst/>
          </a:prstGeom>
        </p:spPr>
      </p:pic>
      <p:sp>
        <p:nvSpPr>
          <p:cNvPr id="2" name="TextBox 1"/>
          <p:cNvSpPr txBox="1"/>
          <p:nvPr/>
        </p:nvSpPr>
        <p:spPr>
          <a:xfrm>
            <a:off x="10392323" y="2766797"/>
            <a:ext cx="1056700" cy="369332"/>
          </a:xfrm>
          <a:prstGeom prst="rect">
            <a:avLst/>
          </a:prstGeom>
          <a:noFill/>
        </p:spPr>
        <p:txBody>
          <a:bodyPr wrap="none" rtlCol="0">
            <a:spAutoFit/>
          </a:bodyPr>
          <a:lstStyle/>
          <a:p>
            <a:r>
              <a:rPr lang="en-US" b="1"/>
              <a:t>(Tiết 2)</a:t>
            </a:r>
          </a:p>
        </p:txBody>
      </p:sp>
      <p:sp>
        <p:nvSpPr>
          <p:cNvPr id="10" name="TextBox 9"/>
          <p:cNvSpPr txBox="1"/>
          <p:nvPr/>
        </p:nvSpPr>
        <p:spPr>
          <a:xfrm>
            <a:off x="3599508" y="-32635"/>
            <a:ext cx="4963218" cy="861774"/>
          </a:xfrm>
          <a:prstGeom prst="rect">
            <a:avLst/>
          </a:prstGeom>
          <a:noFill/>
        </p:spPr>
        <p:txBody>
          <a:bodyPr wrap="none" rtlCol="0">
            <a:spAutoFit/>
          </a:bodyPr>
          <a:lstStyle/>
          <a:p>
            <a:pPr algn="ctr"/>
            <a:r>
              <a:rPr lang="en-US" sz="2500" b="1">
                <a:latin typeface="Times New Roman" pitchFamily="18" charset="0"/>
                <a:cs typeface="Times New Roman" pitchFamily="18" charset="0"/>
              </a:rPr>
              <a:t>Thứ sáu ngày 9 tháng 12 năm 2022</a:t>
            </a:r>
          </a:p>
          <a:p>
            <a:pPr algn="ctr"/>
            <a:r>
              <a:rPr lang="en-US" sz="2500" b="1">
                <a:latin typeface="Times New Roman" pitchFamily="18" charset="0"/>
                <a:cs typeface="Times New Roman" pitchFamily="18" charset="0"/>
              </a:rPr>
              <a:t>Tin học</a:t>
            </a:r>
          </a:p>
        </p:txBody>
      </p:sp>
      <p:sp>
        <p:nvSpPr>
          <p:cNvPr id="12" name="Rectangle 11">
            <a:extLst>
              <a:ext uri="{FF2B5EF4-FFF2-40B4-BE49-F238E27FC236}">
                <a16:creationId xmlns:a16="http://schemas.microsoft.com/office/drawing/2014/main" id="{1E10EB54-4731-4DD5-8421-518086FEA3E2}"/>
              </a:ext>
            </a:extLst>
          </p:cNvPr>
          <p:cNvSpPr/>
          <p:nvPr/>
        </p:nvSpPr>
        <p:spPr>
          <a:xfrm>
            <a:off x="2472217" y="377428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4429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gtEl>
                                        <p:attrNameLst>
                                          <p:attrName>ppt_x</p:attrName>
                                          <p:attrName>ppt_y</p:attrName>
                                        </p:attrNameLst>
                                      </p:cBhvr>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087" y="1616544"/>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9"/>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0"/>
          <a:stretch>
            <a:fillRect/>
          </a:stretch>
        </p:blipFill>
        <p:spPr>
          <a:xfrm>
            <a:off x="132402" y="2491800"/>
            <a:ext cx="589731" cy="520622"/>
          </a:xfrm>
          <a:prstGeom prst="rect">
            <a:avLst/>
          </a:prstGeom>
        </p:spPr>
      </p:pic>
      <p:sp>
        <p:nvSpPr>
          <p:cNvPr id="2" name="TextBox 1"/>
          <p:cNvSpPr txBox="1"/>
          <p:nvPr/>
        </p:nvSpPr>
        <p:spPr>
          <a:xfrm>
            <a:off x="10392323" y="2491800"/>
            <a:ext cx="1056700" cy="369332"/>
          </a:xfrm>
          <a:prstGeom prst="rect">
            <a:avLst/>
          </a:prstGeom>
          <a:noFill/>
        </p:spPr>
        <p:txBody>
          <a:bodyPr wrap="none" rtlCol="0">
            <a:spAutoFit/>
          </a:bodyPr>
          <a:lstStyle/>
          <a:p>
            <a:r>
              <a:rPr lang="en-US" b="1"/>
              <a:t>(Tiết 2)</a:t>
            </a:r>
          </a:p>
        </p:txBody>
      </p:sp>
      <p:sp>
        <p:nvSpPr>
          <p:cNvPr id="10" name="TextBox 9"/>
          <p:cNvSpPr txBox="1"/>
          <p:nvPr/>
        </p:nvSpPr>
        <p:spPr>
          <a:xfrm>
            <a:off x="3599508" y="-32635"/>
            <a:ext cx="4963218" cy="861774"/>
          </a:xfrm>
          <a:prstGeom prst="rect">
            <a:avLst/>
          </a:prstGeom>
          <a:noFill/>
        </p:spPr>
        <p:txBody>
          <a:bodyPr wrap="none" rtlCol="0">
            <a:spAutoFit/>
          </a:bodyPr>
          <a:lstStyle/>
          <a:p>
            <a:pPr algn="ctr"/>
            <a:r>
              <a:rPr lang="en-US" sz="2500" b="1">
                <a:latin typeface="Times New Roman" pitchFamily="18" charset="0"/>
                <a:cs typeface="Times New Roman" pitchFamily="18" charset="0"/>
              </a:rPr>
              <a:t>Thứ sáu ngày 9 tháng 12 năm 2022</a:t>
            </a:r>
          </a:p>
          <a:p>
            <a:pPr algn="ctr"/>
            <a:r>
              <a:rPr lang="en-US" sz="2500" b="1">
                <a:latin typeface="Times New Roman" pitchFamily="18" charset="0"/>
                <a:cs typeface="Times New Roman" pitchFamily="18" charset="0"/>
              </a:rPr>
              <a:t>Tin học</a:t>
            </a:r>
          </a:p>
        </p:txBody>
      </p:sp>
      <p:sp>
        <p:nvSpPr>
          <p:cNvPr id="12" name="Rectangle 11">
            <a:extLst>
              <a:ext uri="{FF2B5EF4-FFF2-40B4-BE49-F238E27FC236}">
                <a16:creationId xmlns:a16="http://schemas.microsoft.com/office/drawing/2014/main" id="{1E10EB54-4731-4DD5-8421-518086FEA3E2}"/>
              </a:ext>
            </a:extLst>
          </p:cNvPr>
          <p:cNvSpPr/>
          <p:nvPr/>
        </p:nvSpPr>
        <p:spPr>
          <a:xfrm>
            <a:off x="2802723" y="309801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 </a:t>
            </a:r>
            <a:r>
              <a:rPr lang="vi-VN" sz="2800" b="1" dirty="0">
                <a:solidFill>
                  <a:srgbClr val="F03C69"/>
                </a:solidFill>
                <a:latin typeface="SVN-SAF" panose="02040603050506020204" pitchFamily="18" charset="0"/>
                <a:cs typeface="Times New Roman" panose="02020603050405020304" pitchFamily="18" charset="0"/>
              </a:rPr>
              <a:t>THÔNG TIN </a:t>
            </a:r>
            <a:r>
              <a:rPr lang="en-US" sz="2800" b="1" dirty="0">
                <a:solidFill>
                  <a:srgbClr val="F03C69"/>
                </a:solidFill>
                <a:latin typeface="SVN-SAF" panose="02040603050506020204" pitchFamily="18" charset="0"/>
                <a:cs typeface="Times New Roman" panose="02020603050405020304" pitchFamily="18" charset="0"/>
              </a:rPr>
              <a:t>PHÙ HỢP </a:t>
            </a:r>
            <a:r>
              <a:rPr lang="vi-VN" sz="2800" b="1" dirty="0">
                <a:solidFill>
                  <a:srgbClr val="F03C69"/>
                </a:solidFill>
                <a:latin typeface="SVN-SAF" panose="02040603050506020204" pitchFamily="18" charset="0"/>
                <a:cs typeface="Times New Roman" panose="02020603050405020304" pitchFamily="18" charset="0"/>
              </a:rPr>
              <a:t>TRÊN INTERNET</a:t>
            </a:r>
            <a:endParaRPr lang="vi-VN" sz="2800" b="1" dirty="0">
              <a:solidFill>
                <a:srgbClr val="F03C69"/>
              </a:solidFill>
              <a:cs typeface="Times New Roman" panose="02020603050405020304" pitchFamily="18" charset="0"/>
            </a:endParaRPr>
          </a:p>
        </p:txBody>
      </p:sp>
      <p:sp>
        <p:nvSpPr>
          <p:cNvPr id="3" name="TextBox 2"/>
          <p:cNvSpPr txBox="1"/>
          <p:nvPr/>
        </p:nvSpPr>
        <p:spPr>
          <a:xfrm>
            <a:off x="2802723" y="3753381"/>
            <a:ext cx="1500732" cy="400110"/>
          </a:xfrm>
          <a:prstGeom prst="rect">
            <a:avLst/>
          </a:prstGeom>
          <a:noFill/>
        </p:spPr>
        <p:txBody>
          <a:bodyPr wrap="none" rtlCol="0">
            <a:spAutoFit/>
          </a:bodyPr>
          <a:lstStyle/>
          <a:p>
            <a:r>
              <a:rPr lang="en-US" sz="2000" b="1" dirty="0">
                <a:latin typeface="Times New Roman" pitchFamily="18" charset="0"/>
                <a:cs typeface="Times New Roman" pitchFamily="18" charset="0"/>
              </a:rPr>
              <a:t>* </a:t>
            </a:r>
            <a:r>
              <a:rPr lang="en-US" sz="2000" b="1" u="sng" dirty="0" err="1">
                <a:latin typeface="Times New Roman" pitchFamily="18" charset="0"/>
                <a:cs typeface="Times New Roman" pitchFamily="18" charset="0"/>
              </a:rPr>
              <a:t>Mục</a:t>
            </a:r>
            <a:r>
              <a:rPr lang="en-US" sz="2000" b="1" u="sng" dirty="0">
                <a:latin typeface="Times New Roman" pitchFamily="18" charset="0"/>
                <a:cs typeface="Times New Roman" pitchFamily="18" charset="0"/>
              </a:rPr>
              <a:t> </a:t>
            </a:r>
            <a:r>
              <a:rPr lang="en-US" sz="2000" b="1" u="sng" dirty="0" err="1">
                <a:latin typeface="Times New Roman" pitchFamily="18" charset="0"/>
                <a:cs typeface="Times New Roman" pitchFamily="18" charset="0"/>
              </a:rPr>
              <a:t>tiêu</a:t>
            </a:r>
            <a:r>
              <a:rPr lang="en-US" sz="2000" b="1" dirty="0">
                <a:latin typeface="Times New Roman" pitchFamily="18" charset="0"/>
                <a:cs typeface="Times New Roman" pitchFamily="18" charset="0"/>
              </a:rPr>
              <a:t>: </a:t>
            </a:r>
          </a:p>
        </p:txBody>
      </p:sp>
      <p:sp>
        <p:nvSpPr>
          <p:cNvPr id="13" name="TextBox 12"/>
          <p:cNvSpPr txBox="1"/>
          <p:nvPr/>
        </p:nvSpPr>
        <p:spPr>
          <a:xfrm>
            <a:off x="2837917" y="4124074"/>
            <a:ext cx="9554219" cy="461665"/>
          </a:xfrm>
          <a:prstGeom prst="rect">
            <a:avLst/>
          </a:prstGeom>
          <a:noFill/>
        </p:spPr>
        <p:txBody>
          <a:bodyPr wrap="non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internet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3902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gtEl>
                                        <p:attrNameLst>
                                          <p:attrName>ppt_x</p:attrName>
                                          <p:attrName>ppt_y</p:attrName>
                                        </p:attrNameLst>
                                      </p:cBhvr>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dirty="0">
                <a:latin typeface="UTM Avo" panose="02040603050506020204" pitchFamily="18" charset="0"/>
                <a:cs typeface="Times New Roman" panose="02020603050405020304" pitchFamily="18" charset="0"/>
              </a:rPr>
              <a:t>Minh:</a:t>
            </a:r>
            <a:r>
              <a:rPr lang="vi-VN" dirty="0">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dirty="0">
                <a:latin typeface="UTM Avo" panose="02040603050506020204" pitchFamily="18" charset="0"/>
                <a:cs typeface="Times New Roman" panose="02020603050405020304" pitchFamily="18" charset="0"/>
              </a:rPr>
              <a:t>.</a:t>
            </a:r>
          </a:p>
          <a:p>
            <a:pPr algn="just" defTabSz="342900">
              <a:lnSpc>
                <a:spcPct val="150000"/>
              </a:lnSpc>
            </a:pPr>
            <a:r>
              <a:rPr lang="vi-VN" b="1" dirty="0">
                <a:latin typeface="UTM Avo" panose="02040603050506020204" pitchFamily="18" charset="0"/>
                <a:cs typeface="Times New Roman" panose="02020603050405020304" pitchFamily="18" charset="0"/>
              </a:rPr>
              <a:t>Khoa:</a:t>
            </a:r>
            <a:r>
              <a:rPr lang="vi-VN" dirty="0">
                <a:latin typeface="UTM Avo" panose="02040603050506020204" pitchFamily="18" charset="0"/>
                <a:cs typeface="Times New Roman" panose="02020603050405020304" pitchFamily="18" charset="0"/>
              </a:rPr>
              <a:t> Vậy cậu phải làm thế nào?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b="1" dirty="0">
                <a:latin typeface="UTM Avo" panose="02040603050506020204" pitchFamily="18" charset="0"/>
                <a:cs typeface="Times New Roman" panose="02020603050405020304" pitchFamily="18" charset="0"/>
              </a:rPr>
              <a:t>Minh: </a:t>
            </a:r>
            <a:r>
              <a:rPr lang="vi-VN" dirty="0">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b="1" dirty="0">
                <a:latin typeface="UTM Avo" panose="02040603050506020204" pitchFamily="18" charset="0"/>
                <a:cs typeface="Times New Roman" panose="02020603050405020304" pitchFamily="18" charset="0"/>
              </a:rPr>
              <a:t>Khoa: </a:t>
            </a:r>
            <a:r>
              <a:rPr lang="vi-VN" dirty="0">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sp>
        <p:nvSpPr>
          <p:cNvPr id="13" name="Rectangle 12">
            <a:extLst>
              <a:ext uri="{FF2B5EF4-FFF2-40B4-BE49-F238E27FC236}">
                <a16:creationId xmlns:a16="http://schemas.microsoft.com/office/drawing/2014/main" id="{FAB2ABA5-E39F-453B-A1F6-A8A302CF76CF}"/>
              </a:ext>
            </a:extLst>
          </p:cNvPr>
          <p:cNvSpPr/>
          <p:nvPr/>
        </p:nvSpPr>
        <p:spPr>
          <a:xfrm>
            <a:off x="3471705" y="1155250"/>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604133" y="1090055"/>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66684" y="1871638"/>
            <a:ext cx="10437844" cy="864532"/>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614526" y="968721"/>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3" name="Rectangle 22">
            <a:extLst>
              <a:ext uri="{FF2B5EF4-FFF2-40B4-BE49-F238E27FC236}">
                <a16:creationId xmlns:a16="http://schemas.microsoft.com/office/drawing/2014/main" id="{186E9880-3605-4DEB-81A2-7D0F9DF357D7}"/>
              </a:ext>
            </a:extLst>
          </p:cNvPr>
          <p:cNvSpPr/>
          <p:nvPr/>
        </p:nvSpPr>
        <p:spPr>
          <a:xfrm>
            <a:off x="7407893" y="2503734"/>
            <a:ext cx="3917423" cy="464871"/>
          </a:xfrm>
          <a:prstGeom prst="rect">
            <a:avLst/>
          </a:prstGeom>
        </p:spPr>
        <p:txBody>
          <a:bodyPr wrap="square">
            <a:spAutoFit/>
          </a:bodyPr>
          <a:lstStyle/>
          <a:p>
            <a:pPr algn="just" defTabSz="342900">
              <a:lnSpc>
                <a:spcPct val="150000"/>
              </a:lnSpc>
            </a:pPr>
            <a:r>
              <a:rPr lang="en-US" b="1" i="1" dirty="0" err="1">
                <a:solidFill>
                  <a:srgbClr val="FF0000"/>
                </a:solidFill>
                <a:latin typeface="UTM Avo" panose="02040603050506020204" pitchFamily="18" charset="0"/>
                <a:cs typeface="Times New Roman" panose="02020603050405020304" pitchFamily="18" charset="0"/>
              </a:rPr>
              <a:t>Bạn</a:t>
            </a:r>
            <a:r>
              <a:rPr lang="en-US" b="1" i="1" dirty="0">
                <a:solidFill>
                  <a:srgbClr val="FF0000"/>
                </a:solidFill>
                <a:latin typeface="UTM Avo" panose="02040603050506020204" pitchFamily="18" charset="0"/>
                <a:cs typeface="Times New Roman" panose="02020603050405020304" pitchFamily="18" charset="0"/>
              </a:rPr>
              <a:t> Minh </a:t>
            </a:r>
            <a:r>
              <a:rPr lang="en-US" b="1" i="1" dirty="0" err="1">
                <a:solidFill>
                  <a:srgbClr val="FF0000"/>
                </a:solidFill>
                <a:latin typeface="UTM Avo" panose="02040603050506020204" pitchFamily="18" charset="0"/>
                <a:cs typeface="Times New Roman" panose="02020603050405020304" pitchFamily="18" charset="0"/>
              </a:rPr>
              <a:t>truy</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cập</a:t>
            </a:r>
            <a:r>
              <a:rPr lang="en-US" b="1" i="1" dirty="0">
                <a:solidFill>
                  <a:srgbClr val="FF0000"/>
                </a:solidFill>
                <a:latin typeface="UTM Avo" panose="02040603050506020204" pitchFamily="18" charset="0"/>
                <a:cs typeface="Times New Roman" panose="02020603050405020304" pitchFamily="18" charset="0"/>
              </a:rPr>
              <a:t> Internet </a:t>
            </a:r>
            <a:r>
              <a:rPr lang="en-US" b="1" i="1" dirty="0" err="1">
                <a:solidFill>
                  <a:srgbClr val="FF0000"/>
                </a:solidFill>
                <a:latin typeface="UTM Avo" panose="02040603050506020204" pitchFamily="18" charset="0"/>
                <a:cs typeface="Times New Roman" panose="02020603050405020304" pitchFamily="18" charset="0"/>
              </a:rPr>
              <a:t>để</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làm</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gì</a:t>
            </a:r>
            <a:r>
              <a:rPr lang="vi-VN" b="1" i="1" dirty="0">
                <a:solidFill>
                  <a:srgbClr val="FF0000"/>
                </a:solidFill>
                <a:latin typeface="UTM Avo" panose="02040603050506020204" pitchFamily="18" charset="0"/>
                <a:cs typeface="Times New Roman" panose="02020603050405020304" pitchFamily="18" charset="0"/>
              </a:rPr>
              <a:t>? </a:t>
            </a:r>
          </a:p>
        </p:txBody>
      </p:sp>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dirty="0">
                <a:latin typeface="UTM Avo" panose="02040603050506020204" pitchFamily="18" charset="0"/>
                <a:cs typeface="Times New Roman" panose="02020603050405020304" pitchFamily="18" charset="0"/>
              </a:rPr>
              <a:t>Minh:</a:t>
            </a:r>
            <a:r>
              <a:rPr lang="vi-VN" dirty="0">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dirty="0">
                <a:latin typeface="UTM Avo" panose="02040603050506020204" pitchFamily="18" charset="0"/>
                <a:cs typeface="Times New Roman" panose="02020603050405020304" pitchFamily="18" charset="0"/>
              </a:rPr>
              <a:t>.</a:t>
            </a:r>
          </a:p>
          <a:p>
            <a:pPr algn="just" defTabSz="342900">
              <a:lnSpc>
                <a:spcPct val="150000"/>
              </a:lnSpc>
            </a:pPr>
            <a:r>
              <a:rPr lang="vi-VN" b="1" dirty="0">
                <a:latin typeface="UTM Avo" panose="02040603050506020204" pitchFamily="18" charset="0"/>
                <a:cs typeface="Times New Roman" panose="02020603050405020304" pitchFamily="18" charset="0"/>
              </a:rPr>
              <a:t>Khoa:</a:t>
            </a:r>
            <a:r>
              <a:rPr lang="vi-VN" dirty="0">
                <a:latin typeface="UTM Avo" panose="02040603050506020204" pitchFamily="18" charset="0"/>
                <a:cs typeface="Times New Roman" panose="02020603050405020304" pitchFamily="18" charset="0"/>
              </a:rPr>
              <a:t> Vậy cậu phải làm thế nào?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b="1" dirty="0">
                <a:latin typeface="UTM Avo" panose="02040603050506020204" pitchFamily="18" charset="0"/>
                <a:cs typeface="Times New Roman" panose="02020603050405020304" pitchFamily="18" charset="0"/>
              </a:rPr>
              <a:t>Minh: </a:t>
            </a:r>
            <a:r>
              <a:rPr lang="vi-VN" dirty="0">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b="1" dirty="0">
                <a:latin typeface="UTM Avo" panose="02040603050506020204" pitchFamily="18" charset="0"/>
                <a:cs typeface="Times New Roman" panose="02020603050405020304" pitchFamily="18" charset="0"/>
              </a:rPr>
              <a:t>Khoa: </a:t>
            </a:r>
            <a:r>
              <a:rPr lang="vi-VN" dirty="0">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cxnSp>
        <p:nvCxnSpPr>
          <p:cNvPr id="5" name="Straight Connector 4">
            <a:extLst>
              <a:ext uri="{FF2B5EF4-FFF2-40B4-BE49-F238E27FC236}">
                <a16:creationId xmlns:a16="http://schemas.microsoft.com/office/drawing/2014/main" id="{0FC2D10E-2821-447F-BAC0-E15FA42C2DC7}"/>
              </a:ext>
            </a:extLst>
          </p:cNvPr>
          <p:cNvCxnSpPr/>
          <p:nvPr/>
        </p:nvCxnSpPr>
        <p:spPr>
          <a:xfrm>
            <a:off x="7371626" y="2384612"/>
            <a:ext cx="0" cy="3948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356DD1-02E8-4445-B7BF-98FED90EBF03}"/>
              </a:ext>
            </a:extLst>
          </p:cNvPr>
          <p:cNvCxnSpPr/>
          <p:nvPr/>
        </p:nvCxnSpPr>
        <p:spPr>
          <a:xfrm>
            <a:off x="4016188" y="3218331"/>
            <a:ext cx="31914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78AFD7-D4B9-48F1-B08E-CC025EF91343}"/>
              </a:ext>
            </a:extLst>
          </p:cNvPr>
          <p:cNvCxnSpPr>
            <a:cxnSpLocks/>
          </p:cNvCxnSpPr>
          <p:nvPr/>
        </p:nvCxnSpPr>
        <p:spPr>
          <a:xfrm>
            <a:off x="1066799" y="3630706"/>
            <a:ext cx="4410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72E56B7-5D80-4D1B-A925-7B799C44AF1A}"/>
              </a:ext>
            </a:extLst>
          </p:cNvPr>
          <p:cNvSpPr/>
          <p:nvPr/>
        </p:nvSpPr>
        <p:spPr>
          <a:xfrm>
            <a:off x="7407893" y="3146412"/>
            <a:ext cx="3917423" cy="464871"/>
          </a:xfrm>
          <a:prstGeom prst="rect">
            <a:avLst/>
          </a:prstGeom>
        </p:spPr>
        <p:txBody>
          <a:bodyPr wrap="square">
            <a:spAutoFit/>
          </a:bodyPr>
          <a:lstStyle/>
          <a:p>
            <a:pPr algn="just" defTabSz="342900">
              <a:lnSpc>
                <a:spcPct val="150000"/>
              </a:lnSpc>
            </a:pPr>
            <a:r>
              <a:rPr lang="en-US" b="1" i="1" dirty="0">
                <a:solidFill>
                  <a:srgbClr val="FF0000"/>
                </a:solidFill>
                <a:latin typeface="UTM Avo" panose="02040603050506020204" pitchFamily="18" charset="0"/>
                <a:cs typeface="Times New Roman" panose="02020603050405020304" pitchFamily="18" charset="0"/>
              </a:rPr>
              <a:t>Khi </a:t>
            </a:r>
            <a:r>
              <a:rPr lang="en-US" b="1" i="1" dirty="0" err="1">
                <a:solidFill>
                  <a:srgbClr val="FF0000"/>
                </a:solidFill>
                <a:latin typeface="UTM Avo" panose="02040603050506020204" pitchFamily="18" charset="0"/>
                <a:cs typeface="Times New Roman" panose="02020603050405020304" pitchFamily="18" charset="0"/>
              </a:rPr>
              <a:t>tìm</a:t>
            </a:r>
            <a:r>
              <a:rPr lang="en-US" b="1" i="1" dirty="0">
                <a:solidFill>
                  <a:srgbClr val="FF0000"/>
                </a:solidFill>
                <a:latin typeface="UTM Avo" panose="02040603050506020204" pitchFamily="18" charset="0"/>
                <a:cs typeface="Times New Roman" panose="02020603050405020304" pitchFamily="18" charset="0"/>
              </a:rPr>
              <a:t> Minh </a:t>
            </a:r>
            <a:r>
              <a:rPr lang="en-US" b="1" i="1" dirty="0" err="1">
                <a:solidFill>
                  <a:srgbClr val="FF0000"/>
                </a:solidFill>
                <a:latin typeface="UTM Avo" panose="02040603050506020204" pitchFamily="18" charset="0"/>
                <a:cs typeface="Times New Roman" panose="02020603050405020304" pitchFamily="18" charset="0"/>
              </a:rPr>
              <a:t>gặp</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khó</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khăn</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gì</a:t>
            </a:r>
            <a:r>
              <a:rPr lang="en-US" b="1" i="1" dirty="0">
                <a:solidFill>
                  <a:srgbClr val="FF0000"/>
                </a:solidFill>
                <a:latin typeface="UTM Avo" panose="02040603050506020204" pitchFamily="18" charset="0"/>
                <a:cs typeface="Times New Roman" panose="02020603050405020304" pitchFamily="18" charset="0"/>
              </a:rPr>
              <a:t>?</a:t>
            </a:r>
            <a:endParaRPr lang="vi-VN" b="1" i="1" dirty="0">
              <a:solidFill>
                <a:srgbClr val="FF0000"/>
              </a:solidFill>
              <a:latin typeface="UTM Avo" panose="020406030505060202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48A7FAD0-7B40-4751-959C-378D5AEBAA10}"/>
              </a:ext>
            </a:extLst>
          </p:cNvPr>
          <p:cNvCxnSpPr>
            <a:cxnSpLocks/>
          </p:cNvCxnSpPr>
          <p:nvPr/>
        </p:nvCxnSpPr>
        <p:spPr>
          <a:xfrm>
            <a:off x="1066799" y="4069010"/>
            <a:ext cx="2109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444966-90CB-4B97-928E-0B03CE525364}"/>
              </a:ext>
            </a:extLst>
          </p:cNvPr>
          <p:cNvSpPr/>
          <p:nvPr/>
        </p:nvSpPr>
        <p:spPr>
          <a:xfrm>
            <a:off x="7387105" y="3872281"/>
            <a:ext cx="3917423" cy="464871"/>
          </a:xfrm>
          <a:prstGeom prst="rect">
            <a:avLst/>
          </a:prstGeom>
        </p:spPr>
        <p:txBody>
          <a:bodyPr wrap="square">
            <a:spAutoFit/>
          </a:bodyPr>
          <a:lstStyle/>
          <a:p>
            <a:pPr algn="just" defTabSz="342900">
              <a:lnSpc>
                <a:spcPct val="150000"/>
              </a:lnSpc>
            </a:pPr>
            <a:r>
              <a:rPr lang="en-US" b="1" i="1" dirty="0">
                <a:solidFill>
                  <a:srgbClr val="FF0000"/>
                </a:solidFill>
                <a:latin typeface="UTM Avo" panose="02040603050506020204" pitchFamily="18" charset="0"/>
                <a:cs typeface="Times New Roman" panose="02020603050405020304" pitchFamily="18" charset="0"/>
              </a:rPr>
              <a:t>Minh </a:t>
            </a:r>
            <a:r>
              <a:rPr lang="en-US" b="1" i="1" dirty="0" err="1">
                <a:solidFill>
                  <a:srgbClr val="FF0000"/>
                </a:solidFill>
                <a:latin typeface="UTM Avo" panose="02040603050506020204" pitchFamily="18" charset="0"/>
                <a:cs typeface="Times New Roman" panose="02020603050405020304" pitchFamily="18" charset="0"/>
              </a:rPr>
              <a:t>đã</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giải</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quyết</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như</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thế</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nào</a:t>
            </a:r>
            <a:r>
              <a:rPr lang="en-US" b="1" i="1" dirty="0">
                <a:solidFill>
                  <a:srgbClr val="FF0000"/>
                </a:solidFill>
                <a:latin typeface="UTM Avo" panose="02040603050506020204" pitchFamily="18" charset="0"/>
                <a:cs typeface="Times New Roman" panose="02020603050405020304" pitchFamily="18" charset="0"/>
              </a:rPr>
              <a:t>?</a:t>
            </a:r>
            <a:endParaRPr lang="vi-VN" b="1" i="1" dirty="0">
              <a:solidFill>
                <a:srgbClr val="FF0000"/>
              </a:solidFill>
              <a:latin typeface="UTM Avo" panose="020406030505060202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07FB3909-5AC8-4EDE-8258-D16FFC5E394C}"/>
              </a:ext>
            </a:extLst>
          </p:cNvPr>
          <p:cNvCxnSpPr>
            <a:cxnSpLocks/>
          </p:cNvCxnSpPr>
          <p:nvPr/>
        </p:nvCxnSpPr>
        <p:spPr>
          <a:xfrm>
            <a:off x="2439735" y="4885712"/>
            <a:ext cx="2109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9684A3D-7557-4920-9E46-3609AFFED32C}"/>
              </a:ext>
            </a:extLst>
          </p:cNvPr>
          <p:cNvSpPr/>
          <p:nvPr/>
        </p:nvSpPr>
        <p:spPr>
          <a:xfrm>
            <a:off x="7371626" y="4382284"/>
            <a:ext cx="4159185" cy="880369"/>
          </a:xfrm>
          <a:prstGeom prst="rect">
            <a:avLst/>
          </a:prstGeom>
        </p:spPr>
        <p:txBody>
          <a:bodyPr wrap="square">
            <a:spAutoFit/>
          </a:bodyPr>
          <a:lstStyle/>
          <a:p>
            <a:pPr algn="just" defTabSz="342900">
              <a:lnSpc>
                <a:spcPct val="150000"/>
              </a:lnSpc>
            </a:pPr>
            <a:r>
              <a:rPr lang="en-US" b="1" i="1" dirty="0" err="1">
                <a:solidFill>
                  <a:srgbClr val="FF0000"/>
                </a:solidFill>
                <a:latin typeface="UTM Avo" panose="02040603050506020204" pitchFamily="18" charset="0"/>
                <a:cs typeface="Times New Roman" panose="02020603050405020304" pitchFamily="18" charset="0"/>
              </a:rPr>
              <a:t>Em</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có</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đồng</a:t>
            </a:r>
            <a:r>
              <a:rPr lang="en-US" b="1" i="1" dirty="0">
                <a:solidFill>
                  <a:srgbClr val="FF0000"/>
                </a:solidFill>
                <a:latin typeface="UTM Avo" panose="02040603050506020204" pitchFamily="18" charset="0"/>
                <a:cs typeface="Times New Roman" panose="02020603050405020304" pitchFamily="18" charset="0"/>
              </a:rPr>
              <a:t> ý </a:t>
            </a:r>
            <a:r>
              <a:rPr lang="en-US" b="1" i="1" dirty="0" err="1">
                <a:solidFill>
                  <a:srgbClr val="FF0000"/>
                </a:solidFill>
                <a:latin typeface="UTM Avo" panose="02040603050506020204" pitchFamily="18" charset="0"/>
                <a:cs typeface="Times New Roman" panose="02020603050405020304" pitchFamily="18" charset="0"/>
              </a:rPr>
              <a:t>với</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cách</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xử</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lý</a:t>
            </a:r>
            <a:r>
              <a:rPr lang="en-US" b="1" i="1" dirty="0">
                <a:solidFill>
                  <a:srgbClr val="FF0000"/>
                </a:solidFill>
                <a:latin typeface="UTM Avo" panose="02040603050506020204" pitchFamily="18" charset="0"/>
                <a:cs typeface="Times New Roman" panose="02020603050405020304" pitchFamily="18" charset="0"/>
              </a:rPr>
              <a:t> </a:t>
            </a:r>
            <a:r>
              <a:rPr lang="en-US" b="1" i="1" dirty="0" err="1">
                <a:solidFill>
                  <a:srgbClr val="FF0000"/>
                </a:solidFill>
                <a:latin typeface="UTM Avo" panose="02040603050506020204" pitchFamily="18" charset="0"/>
                <a:cs typeface="Times New Roman" panose="02020603050405020304" pitchFamily="18" charset="0"/>
              </a:rPr>
              <a:t>của</a:t>
            </a:r>
            <a:r>
              <a:rPr lang="en-US" b="1" i="1" dirty="0">
                <a:solidFill>
                  <a:srgbClr val="FF0000"/>
                </a:solidFill>
                <a:latin typeface="UTM Avo" panose="02040603050506020204" pitchFamily="18" charset="0"/>
                <a:cs typeface="Times New Roman" panose="02020603050405020304" pitchFamily="18" charset="0"/>
              </a:rPr>
              <a:t> Minh </a:t>
            </a:r>
            <a:r>
              <a:rPr lang="en-US" b="1" i="1" dirty="0" err="1">
                <a:solidFill>
                  <a:srgbClr val="FF0000"/>
                </a:solidFill>
                <a:latin typeface="UTM Avo" panose="02040603050506020204" pitchFamily="18" charset="0"/>
                <a:cs typeface="Times New Roman" panose="02020603050405020304" pitchFamily="18" charset="0"/>
              </a:rPr>
              <a:t>không</a:t>
            </a:r>
            <a:r>
              <a:rPr lang="en-US" b="1" i="1" dirty="0">
                <a:solidFill>
                  <a:srgbClr val="FF0000"/>
                </a:solidFill>
                <a:latin typeface="UTM Avo" panose="02040603050506020204" pitchFamily="18" charset="0"/>
                <a:cs typeface="Times New Roman" panose="02020603050405020304" pitchFamily="18" charset="0"/>
              </a:rPr>
              <a:t>?</a:t>
            </a:r>
            <a:endParaRPr lang="vi-VN" b="1" i="1"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62812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randombar(horizont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6557</TotalTime>
  <Words>1262</Words>
  <Application>Microsoft Office PowerPoint</Application>
  <PresentationFormat>Widescreen</PresentationFormat>
  <Paragraphs>119</Paragraphs>
  <Slides>18</Slides>
  <Notes>4</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Mr_Bang</cp:lastModifiedBy>
  <cp:revision>290</cp:revision>
  <dcterms:created xsi:type="dcterms:W3CDTF">2021-11-14T08:33:55Z</dcterms:created>
  <dcterms:modified xsi:type="dcterms:W3CDTF">2024-04-19T12:27:14Z</dcterms:modified>
</cp:coreProperties>
</file>