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9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15/3/2023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15/03/2023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2023/3/15</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2023/3/15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15/03/2023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6.xml"/><Relationship Id="rId21" Type="http://schemas.openxmlformats.org/officeDocument/2006/relationships/image" Target="../media/image33.gif"/><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24"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9.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7"/>
          <a:stretch>
            <a:fillRect/>
          </a:stretch>
        </p:blipFill>
        <p:spPr>
          <a:xfrm>
            <a:off x="2641910" y="2581576"/>
            <a:ext cx="7498730" cy="1847248"/>
          </a:xfrm>
          <a:prstGeom prst="rect">
            <a:avLst/>
          </a:prstGeom>
        </p:spPr>
      </p:pic>
      <p:pic>
        <p:nvPicPr>
          <p:cNvPr id="2" name="Picture 1">
            <a:extLst>
              <a:ext uri="{FF2B5EF4-FFF2-40B4-BE49-F238E27FC236}">
                <a16:creationId xmlns:a16="http://schemas.microsoft.com/office/drawing/2014/main"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618</Words>
  <Application>Microsoft Office PowerPoint</Application>
  <PresentationFormat>Widescreen</PresentationFormat>
  <Paragraphs>56</Paragraphs>
  <Slides>24</Slides>
  <Notes>11</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等线 Light</vt:lpstr>
      <vt:lpstr>Arial</vt:lpstr>
      <vt:lpstr>Calibri</vt:lpstr>
      <vt:lpstr>Calibri Light</vt:lpstr>
      <vt:lpstr>Cambria</vt:lpstr>
      <vt:lpstr>iCiel Cadena</vt:lpstr>
      <vt:lpstr>Times New Roman</vt:lpstr>
      <vt:lpstr>UTM Avo</vt:lpstr>
      <vt:lpstr>Wingdings</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2022-11-24T12:05:23Z</dcterms:created>
  <dcterms:modified xsi:type="dcterms:W3CDTF">2023-03-15T08:40:19Z</dcterms:modified>
</cp:coreProperties>
</file>