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93" r:id="rId2"/>
  </p:sldMasterIdLst>
  <p:notesMasterIdLst>
    <p:notesMasterId r:id="rId29"/>
  </p:notesMasterIdLst>
  <p:sldIdLst>
    <p:sldId id="310" r:id="rId3"/>
    <p:sldId id="470" r:id="rId4"/>
    <p:sldId id="456" r:id="rId5"/>
    <p:sldId id="468" r:id="rId6"/>
    <p:sldId id="441" r:id="rId7"/>
    <p:sldId id="495" r:id="rId8"/>
    <p:sldId id="494" r:id="rId9"/>
    <p:sldId id="463" r:id="rId10"/>
    <p:sldId id="496" r:id="rId11"/>
    <p:sldId id="487" r:id="rId12"/>
    <p:sldId id="497" r:id="rId13"/>
    <p:sldId id="499" r:id="rId14"/>
    <p:sldId id="498" r:id="rId15"/>
    <p:sldId id="500" r:id="rId16"/>
    <p:sldId id="492" r:id="rId17"/>
    <p:sldId id="446" r:id="rId18"/>
    <p:sldId id="482" r:id="rId19"/>
    <p:sldId id="483" r:id="rId20"/>
    <p:sldId id="493" r:id="rId21"/>
    <p:sldId id="440" r:id="rId22"/>
    <p:sldId id="453" r:id="rId23"/>
    <p:sldId id="434" r:id="rId24"/>
    <p:sldId id="432" r:id="rId25"/>
    <p:sldId id="459" r:id="rId26"/>
    <p:sldId id="422" r:id="rId27"/>
    <p:sldId id="26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  <p:embeddedFont>
      <p:font typeface="Arial-Rounded" panose="020B0500000000000000" charset="0"/>
      <p:regular r:id="rId35"/>
      <p:bold r:id="rId36"/>
    </p:embeddedFont>
    <p:embeddedFont>
      <p:font typeface="Lato" panose="020B0604020202020204" charset="0"/>
      <p:regular r:id="rId37"/>
      <p:bold r:id="rId38"/>
      <p:italic r:id="rId39"/>
      <p:boldItalic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Quicksand Medium" panose="020B0604020202020204" charset="0"/>
      <p:regular r:id="rId43"/>
    </p:embeddedFont>
    <p:embeddedFont>
      <p:font typeface="HP001 4 hàng" panose="020B0604020202020204" charset="0"/>
      <p:regular r:id="rId44"/>
      <p:bold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F3399"/>
    <a:srgbClr val="FF00FF"/>
    <a:srgbClr val="E14B84"/>
    <a:srgbClr val="002F8E"/>
    <a:srgbClr val="FF66CC"/>
    <a:srgbClr val="47CFFF"/>
    <a:srgbClr val="FF3B3B"/>
    <a:srgbClr val="D4588D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01" autoAdjust="0"/>
  </p:normalViewPr>
  <p:slideViewPr>
    <p:cSldViewPr snapToGrid="0">
      <p:cViewPr varScale="1">
        <p:scale>
          <a:sx n="116" d="100"/>
          <a:sy n="116" d="100"/>
        </p:scale>
        <p:origin x="518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6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8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3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155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3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2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1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5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55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37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73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4/16/2023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0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7896E-9655-4093-9883-C24409134EF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89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8841" y="698034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48" y="-773171"/>
            <a:ext cx="17303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75" y="-725606"/>
            <a:ext cx="180816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2351088" y="739775"/>
            <a:ext cx="48117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 defTabSz="9112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VIỆT TIẾN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8238" y="1793875"/>
            <a:ext cx="6867525" cy="4397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01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62053" y="2509719"/>
            <a:ext cx="4264329" cy="97472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7907354" y="2080217"/>
            <a:ext cx="1558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-71181" y="4116328"/>
            <a:ext cx="2278063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3175530" y="4472780"/>
            <a:ext cx="370699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7" rIns="91275" bIns="45637">
            <a:spAutoFit/>
          </a:bodyPr>
          <a:lstStyle>
            <a:lvl1pPr defTabSz="12160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60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60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60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60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6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6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6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6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Phạm Thị Huần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ình nền động dây ngang đẹp 1 (101)">
            <a:extLst>
              <a:ext uri="{FF2B5EF4-FFF2-40B4-BE49-F238E27FC236}">
                <a16:creationId xmlns:a16="http://schemas.microsoft.com/office/drawing/2014/main" id="{84469B5C-D46A-A94A-AD37-3EF00CE3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2748497"/>
            <a:ext cx="1685146" cy="12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nền động dây ngang đẹp 1 (122)">
            <a:extLst>
              <a:ext uri="{FF2B5EF4-FFF2-40B4-BE49-F238E27FC236}">
                <a16:creationId xmlns:a16="http://schemas.microsoft.com/office/drawing/2014/main" id="{96521310-1744-9987-B7D3-1DA57B40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88" y="161865"/>
            <a:ext cx="6360160" cy="44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7490" y="0"/>
            <a:ext cx="23551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7195" y="498734"/>
            <a:ext cx="7389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07191" y="498734"/>
            <a:ext cx="361836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129908" y="2394637"/>
            <a:ext cx="233471" cy="30162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34317" y="3627209"/>
            <a:ext cx="233471" cy="301621"/>
            <a:chOff x="8299525" y="1442232"/>
            <a:chExt cx="175709" cy="539491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1224509" y="2681858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89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592058"/>
            <a:ext cx="8520600" cy="3976817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vờ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16739" y="3545767"/>
            <a:ext cx="907822" cy="6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118250" y="4058883"/>
            <a:ext cx="12433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1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b="1" u="sng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u="sng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thuê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31206" y="3137904"/>
            <a:ext cx="1341997" cy="6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14173" y="3611551"/>
            <a:ext cx="1321165" cy="7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6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7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48" y="-20781"/>
            <a:ext cx="9172575" cy="481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7630" y="3771897"/>
            <a:ext cx="141922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2982" y="3771897"/>
            <a:ext cx="1319646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6291" y="3751114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01311" y="-20781"/>
            <a:ext cx="9172575" cy="4810125"/>
            <a:chOff x="-101311" y="-20781"/>
            <a:chExt cx="9172575" cy="4810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311" y="-20781"/>
              <a:ext cx="9172575" cy="48101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06067" y="3771897"/>
              <a:ext cx="141922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1419" y="3771897"/>
              <a:ext cx="1319646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4728" y="3751114"/>
              <a:ext cx="114083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36290" y="3751113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07886" y="3751112"/>
            <a:ext cx="1605163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9856" y="3771897"/>
            <a:ext cx="1402772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88961" y="724346"/>
            <a:ext cx="2299648" cy="11403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Cloud 19"/>
          <p:cNvSpPr/>
          <p:nvPr/>
        </p:nvSpPr>
        <p:spPr>
          <a:xfrm>
            <a:off x="2892364" y="464369"/>
            <a:ext cx="3027652" cy="166026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851261" y="458991"/>
            <a:ext cx="2765614" cy="167102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sung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sướng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hưởng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52289" y="119860"/>
            <a:ext cx="23503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</a:rPr>
                <a:t>                                          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4" y="3123748"/>
            <a:ext cx="2216347" cy="201975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003370" y="761573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Ban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1742" y="612745"/>
            <a:ext cx="5742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66113" y="2495548"/>
            <a:ext cx="158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2816600"/>
            <a:ext cx="5052934" cy="232690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1003370" y="742462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9179" y="2859514"/>
            <a:ext cx="289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8" grpId="2" animBg="1"/>
      <p:bldP spid="11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</a:rPr>
                <a:t>                                          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054651" y="687191"/>
            <a:ext cx="2815891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6" y="3123748"/>
            <a:ext cx="2056308" cy="2019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4236" y="119860"/>
            <a:ext cx="24064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9852" y="806902"/>
            <a:ext cx="45980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239887" y="2702875"/>
            <a:ext cx="4108537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52205" y="3094614"/>
            <a:ext cx="41962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2205" y="3431554"/>
            <a:ext cx="591250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59872" y="2429851"/>
            <a:ext cx="508002" cy="52099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300038" y="687191"/>
            <a:ext cx="2221047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2" grpId="0"/>
      <p:bldP spid="14" grpId="0" animBg="1"/>
      <p:bldP spid="14" grpId="1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54" y="100012"/>
            <a:ext cx="5686817" cy="504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7" y="2089188"/>
            <a:ext cx="3109593" cy="3054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0541" y="1757819"/>
            <a:ext cx="4158641" cy="1052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70541" y="3036469"/>
            <a:ext cx="4020855" cy="579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58488" y="1989756"/>
            <a:ext cx="3131596" cy="31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33" y="530007"/>
            <a:ext cx="3677955" cy="3677955"/>
          </a:xfrm>
          <a:prstGeom prst="rect">
            <a:avLst/>
          </a:prstGeom>
        </p:spPr>
      </p:pic>
      <p:pic>
        <p:nvPicPr>
          <p:cNvPr id="4" name="chu 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3344" y="530007"/>
            <a:ext cx="3677955" cy="36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96018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1" y="1479504"/>
            <a:ext cx="7464403" cy="2124344"/>
            <a:chOff x="875721" y="1253081"/>
            <a:chExt cx="7464403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1" y="1253081"/>
              <a:ext cx="7464403" cy="2124344"/>
              <a:chOff x="875721" y="1253081"/>
              <a:chExt cx="7464403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1" y="1577554"/>
                <a:ext cx="19426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κ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Ƥ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κΜ;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4" y="1586604"/>
              <a:ext cx="1913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494456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05186" y="1775956"/>
            <a:ext cx="5251512" cy="410553"/>
            <a:chOff x="2105186" y="1775956"/>
            <a:chExt cx="5251512" cy="410553"/>
          </a:xfrm>
        </p:grpSpPr>
        <p:sp>
          <p:nvSpPr>
            <p:cNvPr id="7" name="TextBox 6"/>
            <p:cNvSpPr txBox="1"/>
            <p:nvPr/>
          </p:nvSpPr>
          <p:spPr>
            <a:xfrm>
              <a:off x="7171967" y="178639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3131" y="178041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05186" y="177595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188196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 w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θ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ĩ ǟằng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úng Ǉa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wĀ dĒ .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   Viết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5622" y="726412"/>
            <a:ext cx="82191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                                              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2220" y="723052"/>
            <a:ext cx="345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54"/>
            <a:ext cx="9199418" cy="51310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DF5CFB-8950-C219-5D33-615216C3C912}"/>
              </a:ext>
            </a:extLst>
          </p:cNvPr>
          <p:cNvSpPr/>
          <p:nvPr/>
        </p:nvSpPr>
        <p:spPr>
          <a:xfrm>
            <a:off x="16582" y="11435"/>
            <a:ext cx="4619767" cy="28510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sói”</a:t>
            </a:r>
            <a:r>
              <a:rPr lang="en-US" sz="3600" dirty="0" err="1" smtClean="0"/>
              <a:t>i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-8291" y="24329"/>
            <a:ext cx="4586603" cy="286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1C2DF4-D3B1-3485-FD3B-586CE08992B7}"/>
              </a:ext>
            </a:extLst>
          </p:cNvPr>
          <p:cNvSpPr/>
          <p:nvPr/>
        </p:nvSpPr>
        <p:spPr>
          <a:xfrm>
            <a:off x="4619767" y="25529"/>
            <a:ext cx="4579651" cy="28510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sói”</a:t>
            </a:r>
            <a:r>
              <a:rPr lang="en-US" sz="3600" dirty="0" err="1"/>
              <a:t>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82B9BD-CDA9-5FE3-E84F-80B75A28D8F6}"/>
              </a:ext>
            </a:extLst>
          </p:cNvPr>
          <p:cNvSpPr/>
          <p:nvPr/>
        </p:nvSpPr>
        <p:spPr>
          <a:xfrm>
            <a:off x="4610806" y="32576"/>
            <a:ext cx="4596233" cy="286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BD4E6-7898-81D3-8E0C-A25442F9894C}"/>
              </a:ext>
            </a:extLst>
          </p:cNvPr>
          <p:cNvSpPr/>
          <p:nvPr/>
        </p:nvSpPr>
        <p:spPr>
          <a:xfrm>
            <a:off x="16582" y="2875021"/>
            <a:ext cx="4579651" cy="22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924E8D-219E-3156-947E-4EBA3FDC0064}"/>
              </a:ext>
            </a:extLst>
          </p:cNvPr>
          <p:cNvSpPr/>
          <p:nvPr/>
        </p:nvSpPr>
        <p:spPr>
          <a:xfrm>
            <a:off x="8291" y="2882835"/>
            <a:ext cx="4579651" cy="225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45C306-4C9C-945A-0664-F5AA2D4726BB}"/>
              </a:ext>
            </a:extLst>
          </p:cNvPr>
          <p:cNvSpPr/>
          <p:nvPr/>
        </p:nvSpPr>
        <p:spPr>
          <a:xfrm>
            <a:off x="4611476" y="2883602"/>
            <a:ext cx="4579651" cy="2242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155E3-3C93-6885-5F09-AD95D7C15776}"/>
              </a:ext>
            </a:extLst>
          </p:cNvPr>
          <p:cNvSpPr/>
          <p:nvPr/>
        </p:nvSpPr>
        <p:spPr>
          <a:xfrm>
            <a:off x="4604524" y="2895522"/>
            <a:ext cx="4596233" cy="2255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Am-thanh-bien-h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5A6925C-79D5-4E04-F5B6-441B640E4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3542" y="5852402"/>
            <a:ext cx="487363" cy="487363"/>
          </a:xfrm>
          <a:prstGeom prst="rect">
            <a:avLst/>
          </a:prstGeom>
        </p:spPr>
      </p:pic>
      <p:pic>
        <p:nvPicPr>
          <p:cNvPr id="15" name="Am-thanh-bien-h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4779606-F078-8A22-B14B-0B4836DD7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1023" y="6031132"/>
            <a:ext cx="487363" cy="487363"/>
          </a:xfrm>
          <a:prstGeom prst="rect">
            <a:avLst/>
          </a:prstGeom>
        </p:spPr>
      </p:pic>
      <p:pic>
        <p:nvPicPr>
          <p:cNvPr id="20" name="Am-thanh-bien-h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5089517-D82E-051D-7956-98D2BC52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3423" y="6183532"/>
            <a:ext cx="487363" cy="487363"/>
          </a:xfrm>
          <a:prstGeom prst="rect">
            <a:avLst/>
          </a:prstGeom>
        </p:spPr>
      </p:pic>
      <p:pic>
        <p:nvPicPr>
          <p:cNvPr id="21" name="Am-thanh-bien-hinh-www_tiengdong_com">
            <a:hlinkClick r:id="" action="ppaction://media"/>
            <a:extLst>
              <a:ext uri="{FF2B5EF4-FFF2-40B4-BE49-F238E27FC236}">
                <a16:creationId xmlns:a16="http://schemas.microsoft.com/office/drawing/2014/main" id="{71D34DF0-28DA-E1A9-A51F-86DE57230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5823" y="6356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2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6" grpId="2" animBg="1"/>
      <p:bldP spid="3" grpId="0" animBg="1"/>
      <p:bldP spid="18" grpId="0" animBg="1"/>
      <p:bldP spid="18" grpId="1" animBg="1"/>
      <p:bldP spid="16" grpId="0" animBg="1"/>
      <p:bldP spid="19" grpId="0" animBg="1"/>
      <p:bldP spid="19" grpId="1" animBg="1"/>
      <p:bldP spid="17" grpId="0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003" y="127199"/>
            <a:ext cx="23551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9065" y="719021"/>
            <a:ext cx="738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[hanhtrangso.nxbgd.vn] Đọc_ Chú bé chăn cừu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6746" y="53231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7748" y="588864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5455" y="882443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92372" y="1201173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77775" y="1493560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7375" y="1493559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7991" y="1493559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82702" y="2104364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66484" y="2104364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21681" y="2408815"/>
            <a:ext cx="47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40954" y="2701202"/>
            <a:ext cx="750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44439" y="3020113"/>
            <a:ext cx="793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24116" y="3049779"/>
            <a:ext cx="60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98601" y="3329445"/>
            <a:ext cx="66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68982" y="3645211"/>
            <a:ext cx="68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30074" y="3951581"/>
            <a:ext cx="75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498" y="848647"/>
            <a:ext cx="7065975" cy="17907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56451" y="1945678"/>
            <a:ext cx="4881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072115" y="2509444"/>
            <a:ext cx="576370" cy="11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941409" y="1335419"/>
            <a:ext cx="78891" cy="6102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715158" y="2026153"/>
            <a:ext cx="139714" cy="5445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7844590" y="2076307"/>
            <a:ext cx="175709" cy="539491"/>
            <a:chOff x="8299525" y="1442232"/>
            <a:chExt cx="175709" cy="539491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42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7532" y="1115991"/>
            <a:ext cx="72309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009072" y="1201510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586605" y="1639211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8159330" y="114455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809468" y="166998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5788" y="1759486"/>
            <a:ext cx="8134055" cy="11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42956" y="188345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255622" y="1821026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5049422" y="2406679"/>
            <a:ext cx="175709" cy="539491"/>
            <a:chOff x="8299525" y="1442232"/>
            <a:chExt cx="175709" cy="539491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7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1008</Words>
  <Application>Microsoft Office PowerPoint</Application>
  <PresentationFormat>On-screen Show (16:9)</PresentationFormat>
  <Paragraphs>108</Paragraphs>
  <Slides>26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</vt:lpstr>
      <vt:lpstr>SimSun</vt:lpstr>
      <vt:lpstr>Arial-Rounded</vt:lpstr>
      <vt:lpstr>Lato</vt:lpstr>
      <vt:lpstr>Times New Roman</vt:lpstr>
      <vt:lpstr>Microsoft YaHei</vt:lpstr>
      <vt:lpstr>Quicksand Medium</vt:lpstr>
      <vt:lpstr>HP001 4 hàng</vt:lpstr>
      <vt:lpstr>Arial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Có một chú bé chăn cừu thường thả cừu gần chân núi.</vt:lpstr>
      <vt:lpstr>PowerPoint Presentation</vt:lpstr>
      <vt:lpstr>       Các bác nông dân nghĩ là chú lại lừa mình, nên vẫn thản nhiên làm việc.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Windows User</cp:lastModifiedBy>
  <cp:revision>690</cp:revision>
  <dcterms:modified xsi:type="dcterms:W3CDTF">2023-04-16T15:00:23Z</dcterms:modified>
</cp:coreProperties>
</file>