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8" r:id="rId2"/>
    <p:sldId id="568" r:id="rId3"/>
    <p:sldId id="569" r:id="rId4"/>
    <p:sldId id="586" r:id="rId5"/>
    <p:sldId id="587" r:id="rId6"/>
    <p:sldId id="589" r:id="rId7"/>
    <p:sldId id="590" r:id="rId8"/>
    <p:sldId id="591" r:id="rId9"/>
    <p:sldId id="592" r:id="rId10"/>
    <p:sldId id="5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3F21-52B9-433C-A78E-D315A503A31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BBD3-421B-4BEA-BC06-E6D5CDB34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5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6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7587-A142-419A-AFAF-B5C435F762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E79A8-0D16-49DC-BBA4-4718E4DCE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BB81A8-F55F-4A41-8C5C-2336D2A1B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E800EB-4EE8-4F2E-B7F0-CD8078B4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C5259-46E6-4A98-8717-A54DAA17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4205F9-1F01-4EBB-97B8-B544FB65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4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BA5B4-9F6F-40DD-AA40-A3846932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45CC1B-A571-4C2C-AD4F-C44F49B26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9674F5-C75F-4A71-A922-733E067B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9B5537-B5CB-4FC8-AEC5-B059B083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C9F280-C446-4818-9BE6-7D5E96C0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66F5AF-8B4E-426B-9D8B-EF2D70AA4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212549-ED44-43FE-84A3-A11D5E537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CDBA73-FB88-4DB8-9894-2ABC6C58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793083-CECD-4ACC-B9CC-D775CA00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281FC5-E1AA-41E6-9BB0-627F030C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3891B-7AF8-48C4-8107-7B35DE80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F7641-2E26-40BE-AC12-321571D5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62816-0807-430B-9FA1-A75DB006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F9A765-BBDA-4613-80A1-171A546C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3C9197-CF4B-4307-ABE9-013A430A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CB133-4FC8-4557-9A55-A87726B1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656040-ACDF-4000-9FE5-17D991EB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62E689-3385-481E-8E3B-E79E4D3F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D9CD8F-AC99-4C4D-A235-D6E47F6B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4EA88-138A-4D43-ACCD-8B8CFC3E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36840-5BB4-4E85-BF8D-44A5E9A7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E2E5C6-6FF7-4568-BFF1-0F8691E2F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576FB9-D3FA-4CA6-9D6C-5297652B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D84CF2-28E0-4168-B564-D3B23783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641F7E-1EA1-4D9E-927A-0D34ADB1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8BD841-1617-416B-8C1A-ED568D9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5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48FDF-F3B4-4DE6-9CA1-4DD2179E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1C5F3C-F4EF-4F01-B575-D6A1195A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FA9445-AD75-477B-8873-CE0D55316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BAAA5B-0E66-4AB1-9D0B-CE7199100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3EB4FB-2C42-4493-834A-357F24DE1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C44275-9E1F-431A-A76B-92B8F35B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5A12A3-106F-42B0-8F99-DC77D556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DB5F07-D8E9-41C9-AAB1-C2ACF1D6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9DE51-B0ED-4719-8211-18A3ECB6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1643D6-D22F-4411-94BA-08951E7A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87A15F-1EBA-4CB7-AC81-5EF40BBB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CA7559-E32C-442D-8C62-F7206999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F636BC-E51C-4265-A2EE-0CC0D7CB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C53040-6696-4440-AAFA-5E5A799D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074BD4-8AFC-49BD-9DC0-DBF76465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AE4B6-D60D-4700-9E95-218BD284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64B539-757E-4170-ADF7-675061E3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A5EEC7-7034-480C-A9AC-7FBCD5D53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C884A-C0ED-422A-82BE-CFEBB354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0939C0-F77B-4C96-9CFD-AAEDFF5E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C764F8-009F-409C-A15A-A72759B3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7BAFC-BB2F-4AD4-B926-1170E811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39819C-FAF4-46CF-B9B1-3E6F811FF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924CB7-BF4A-4E24-9344-D75F3A349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2DFAA2-7709-4E27-B399-F44F98CD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B9F42C-2757-4409-BB80-3B124551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5DD3AC-8327-41CB-B2B9-A0278B76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9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CAB7D4-3848-491B-BA21-72968A73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EB02C-44F2-4F41-99C5-151081C93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D2465-7787-42AF-876C-9D8FF1356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0533-C7B2-47D2-939B-6661BF91FAA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792A6C-A3EC-44E1-923C-E4F27EB15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A2609B-E9B1-471E-9E27-CE6BB5FE1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036E-7965-4A1D-9CDC-5C8DEC623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p3"/><Relationship Id="rId7" Type="http://schemas.openxmlformats.org/officeDocument/2006/relationships/image" Target="../media/image2.png"/><Relationship Id="rId2" Type="http://schemas.microsoft.com/office/2007/relationships/media" Target="../media/media3.mp3"/><Relationship Id="rId1" Type="http://schemas.openxmlformats.org/officeDocument/2006/relationships/tags" Target="../tags/tag10.xml"/><Relationship Id="rId6" Type="http://schemas.openxmlformats.org/officeDocument/2006/relationships/image" Target="../media/image1.jp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7.png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7.png"/><Relationship Id="rId17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7.png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7.png"/><Relationship Id="rId17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7.png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7.png"/><Relationship Id="rId17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7.png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audio" Target="../media/media1.wav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7.png"/><Relationship Id="rId17" Type="http://schemas.openxmlformats.org/officeDocument/2006/relationships/image" Target="../media/image3.png"/><Relationship Id="rId2" Type="http://schemas.microsoft.com/office/2007/relationships/media" Target="../media/media1.wav"/><Relationship Id="rId16" Type="http://schemas.openxmlformats.org/officeDocument/2006/relationships/image" Target="../media/image9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audio" Target="../media/media2.mp3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xmlns="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143000"/>
            <a:ext cx="6858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nh vẽ ngày Tết đẹp">
            <a:extLst>
              <a:ext uri="{FF2B5EF4-FFF2-40B4-BE49-F238E27FC236}">
                <a16:creationId xmlns:a16="http://schemas.microsoft.com/office/drawing/2014/main" xmlns="" id="{A20D39F6-5E8E-4F13-A99C-8CA3EA53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80251" y="83779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322BCE0-C254-4793-9BBB-8F0DC965309A}"/>
              </a:ext>
            </a:extLst>
          </p:cNvPr>
          <p:cNvSpPr txBox="1"/>
          <p:nvPr/>
        </p:nvSpPr>
        <p:spPr>
          <a:xfrm>
            <a:off x="2514600" y="52957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ln w="38100">
                  <a:solidFill>
                    <a:srgbClr val="840105"/>
                  </a:solidFill>
                </a:ln>
                <a:solidFill>
                  <a:srgbClr val="E75528"/>
                </a:solidFill>
                <a:latin typeface="+mj-lt"/>
                <a:cs typeface="Arial" panose="020B0604020202020204" pitchFamily="34" charset="0"/>
              </a:rPr>
              <a:t>HÁI LỘC</a:t>
            </a:r>
          </a:p>
          <a:p>
            <a:pPr algn="ctr"/>
            <a:r>
              <a:rPr lang="vi-VN" sz="9600" b="1" dirty="0">
                <a:ln w="38100">
                  <a:solidFill>
                    <a:srgbClr val="840105"/>
                  </a:solidFill>
                </a:ln>
                <a:solidFill>
                  <a:srgbClr val="E75528"/>
                </a:solidFill>
                <a:latin typeface="+mj-lt"/>
                <a:cs typeface="Arial" panose="020B0604020202020204" pitchFamily="34" charset="0"/>
              </a:rPr>
              <a:t>ĐẦU XUÂN</a:t>
            </a:r>
            <a:endParaRPr lang="en-US" sz="9600" b="1" dirty="0">
              <a:ln w="38100">
                <a:solidFill>
                  <a:srgbClr val="840105"/>
                </a:solidFill>
              </a:ln>
              <a:solidFill>
                <a:srgbClr val="E75528"/>
              </a:solidFill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8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xmlns="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143000"/>
            <a:ext cx="6858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nh vẽ ngày Tết đẹp">
            <a:extLst>
              <a:ext uri="{FF2B5EF4-FFF2-40B4-BE49-F238E27FC236}">
                <a16:creationId xmlns:a16="http://schemas.microsoft.com/office/drawing/2014/main" xmlns="" id="{A20D39F6-5E8E-4F13-A99C-8CA3EA53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80251" y="83779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322BCE0-C254-4793-9BBB-8F0DC965309A}"/>
              </a:ext>
            </a:extLst>
          </p:cNvPr>
          <p:cNvSpPr txBox="1"/>
          <p:nvPr/>
        </p:nvSpPr>
        <p:spPr>
          <a:xfrm>
            <a:off x="2514600" y="52957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>
                <a:ln w="38100">
                  <a:solidFill>
                    <a:srgbClr val="840105"/>
                  </a:solidFill>
                </a:ln>
                <a:solidFill>
                  <a:srgbClr val="E75528"/>
                </a:solidFill>
                <a:latin typeface="iCiel Crocante" panose="02000000000000000000" pitchFamily="50" charset="0"/>
                <a:cs typeface="Arial" panose="020B0604020202020204" pitchFamily="34" charset="0"/>
              </a:rPr>
              <a:t>BAO LÌ XÌ</a:t>
            </a:r>
          </a:p>
          <a:p>
            <a:pPr algn="ctr"/>
            <a:r>
              <a:rPr lang="vi-VN" sz="9600" b="1">
                <a:ln w="38100">
                  <a:solidFill>
                    <a:srgbClr val="840105"/>
                  </a:solidFill>
                </a:ln>
                <a:solidFill>
                  <a:srgbClr val="E75528"/>
                </a:solidFill>
                <a:latin typeface="iCiel Crocante" panose="02000000000000000000" pitchFamily="50" charset="0"/>
                <a:cs typeface="Arial" panose="020B0604020202020204" pitchFamily="34" charset="0"/>
              </a:rPr>
              <a:t>MAY MẮN</a:t>
            </a:r>
            <a:endParaRPr lang="en-US" sz="9600" b="1" dirty="0">
              <a:ln w="38100">
                <a:solidFill>
                  <a:srgbClr val="840105"/>
                </a:solidFill>
              </a:ln>
              <a:solidFill>
                <a:srgbClr val="E75528"/>
              </a:solidFill>
              <a:latin typeface="iCiel Crocante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2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xmlns="" id="{BB805C85-E420-4E95-9ADC-017EF6144C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60599" y="6284616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9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4" presetClass="emph" presetSubtype="0" repeatCount="500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/>
      <p:bldP spid="3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0F8058-FF44-4C57-A0AA-60CC92CA6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37" y="4754309"/>
            <a:ext cx="4356873" cy="128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240C09-0A27-4902-BD52-859CF5B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3122288"/>
            <a:ext cx="4361976" cy="12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A8CFCC-7ACD-49A7-AF33-EAE1F0B88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8" y="3152024"/>
            <a:ext cx="4356873" cy="1285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E24830-E1CC-4592-A36A-03A80433F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4721906"/>
            <a:ext cx="4361976" cy="128563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9A2FC83-50F8-4860-A6BF-F141731D7BE9}"/>
              </a:ext>
            </a:extLst>
          </p:cNvPr>
          <p:cNvSpPr/>
          <p:nvPr/>
        </p:nvSpPr>
        <p:spPr>
          <a:xfrm>
            <a:off x="1415502" y="723486"/>
            <a:ext cx="9098126" cy="19129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0FB2A3-EB87-4BD9-81E0-2F43E8468EF2}"/>
              </a:ext>
            </a:extLst>
          </p:cNvPr>
          <p:cNvSpPr txBox="1"/>
          <p:nvPr/>
        </p:nvSpPr>
        <p:spPr>
          <a:xfrm>
            <a:off x="1415502" y="1010844"/>
            <a:ext cx="8219699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Tên 3 vị thần tượng trưng cho sự giàu sang, hạnh phúc và sức khỏe?</a:t>
            </a:r>
          </a:p>
          <a:p>
            <a:pPr algn="ctr"/>
            <a:endParaRPr lang="vi-VN" sz="4000" b="1" dirty="0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4F17ED-34C6-49B6-A137-8FBA2F93EBD5}"/>
              </a:ext>
            </a:extLst>
          </p:cNvPr>
          <p:cNvSpPr txBox="1"/>
          <p:nvPr/>
        </p:nvSpPr>
        <p:spPr>
          <a:xfrm>
            <a:off x="1744035" y="4980862"/>
            <a:ext cx="233811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 dirty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Thọ</a:t>
            </a:r>
            <a:endParaRPr lang="en-US" sz="48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8FA9C5-128A-4C65-9AD5-FAC930E41897}"/>
              </a:ext>
            </a:extLst>
          </p:cNvPr>
          <p:cNvSpPr txBox="1"/>
          <p:nvPr/>
        </p:nvSpPr>
        <p:spPr>
          <a:xfrm>
            <a:off x="1878543" y="3375308"/>
            <a:ext cx="192898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 dirty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Phúc</a:t>
            </a:r>
            <a:endParaRPr lang="en-US" sz="48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9F21B0-A3F1-4324-8D14-15F29517E75F}"/>
              </a:ext>
            </a:extLst>
          </p:cNvPr>
          <p:cNvSpPr txBox="1"/>
          <p:nvPr/>
        </p:nvSpPr>
        <p:spPr>
          <a:xfrm>
            <a:off x="7941240" y="3395354"/>
            <a:ext cx="192898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 dirty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Lộc</a:t>
            </a:r>
            <a:endParaRPr lang="en-US" sz="48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93D1D5-9917-4A17-8E4B-5C8FEDF78787}"/>
              </a:ext>
            </a:extLst>
          </p:cNvPr>
          <p:cNvSpPr txBox="1"/>
          <p:nvPr/>
        </p:nvSpPr>
        <p:spPr>
          <a:xfrm>
            <a:off x="7936048" y="4974020"/>
            <a:ext cx="192898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 dirty="0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Cả 3</a:t>
            </a:r>
            <a:endParaRPr lang="en-US" sz="4800" b="1" dirty="0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0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07DDFB56-6108-47A8-9233-3D614898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0E102D-CDD6-4E9D-B0A6-AB3DFE90087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CB8435-6BA0-498B-AF65-BF0712BE84EF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3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4131BB0A-4025-484F-B7C3-EE977F059B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2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995530B9-93D7-4593-96AB-ADCA08C4E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25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F487CE4-3DEF-4607-94D7-45DDEDECCF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xmlns="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7" y="-483060"/>
            <a:ext cx="4230438" cy="4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51EEE4-189A-4D73-BA2F-84436F1ABA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B88A545-EB5D-45A2-908D-843C731AD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D3F8EC0-C4B2-49AB-BECE-E8C29DF18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BA490F1-9286-4C2F-92C5-E571E03989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678507" y="4174362"/>
            <a:ext cx="2436793" cy="2132815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21CA58E-B5EE-4DDB-A80F-A554A54CF3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158FBB1-D415-40A2-AE18-0E0626B0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8" y="4696676"/>
            <a:ext cx="4253548" cy="1255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5751EAA-E330-4CCC-A1ED-5D478522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4322"/>
            <a:ext cx="4258529" cy="1255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D526BAF-ABCE-4182-BE8B-6934CF116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4" y="3244058"/>
            <a:ext cx="4253548" cy="1255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9065D1D-CDBA-4D69-85BF-C0A74E635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" y="4664273"/>
            <a:ext cx="4258529" cy="12551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BEF912A-2B70-4BDB-9455-1C054A503A6C}"/>
              </a:ext>
            </a:extLst>
          </p:cNvPr>
          <p:cNvSpPr/>
          <p:nvPr/>
        </p:nvSpPr>
        <p:spPr>
          <a:xfrm>
            <a:off x="1390650" y="685800"/>
            <a:ext cx="9410700" cy="18676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DE1A10-85FC-400D-90BA-AC1E69BE2089}"/>
              </a:ext>
            </a:extLst>
          </p:cNvPr>
          <p:cNvSpPr txBox="1"/>
          <p:nvPr/>
        </p:nvSpPr>
        <p:spPr>
          <a:xfrm>
            <a:off x="1887326" y="969546"/>
            <a:ext cx="7476025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Lần đầu tiên ra khỏi nhà trong năm được gọi là gì 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A0EA38-A557-4ADA-97CA-2A8F640C032F}"/>
              </a:ext>
            </a:extLst>
          </p:cNvPr>
          <p:cNvSpPr txBox="1"/>
          <p:nvPr/>
        </p:nvSpPr>
        <p:spPr>
          <a:xfrm>
            <a:off x="1471423" y="3555989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Đi chơi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640F4AD-7160-4417-9360-C63DE13DD814}"/>
              </a:ext>
            </a:extLst>
          </p:cNvPr>
          <p:cNvSpPr txBox="1"/>
          <p:nvPr/>
        </p:nvSpPr>
        <p:spPr>
          <a:xfrm>
            <a:off x="1471423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Đi làm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FC4C7F-A17E-4FFF-BA66-1A4C5F4E0D87}"/>
              </a:ext>
            </a:extLst>
          </p:cNvPr>
          <p:cNvSpPr txBox="1"/>
          <p:nvPr/>
        </p:nvSpPr>
        <p:spPr>
          <a:xfrm>
            <a:off x="7205290" y="3555989"/>
            <a:ext cx="32572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Xuất hành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7C51BF9-82D3-4798-83C2-2E972F08D638}"/>
              </a:ext>
            </a:extLst>
          </p:cNvPr>
          <p:cNvSpPr txBox="1"/>
          <p:nvPr/>
        </p:nvSpPr>
        <p:spPr>
          <a:xfrm>
            <a:off x="7538234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Xông đất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267F531D-B7EE-451E-B189-4531B153A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DF495C-21BF-42A3-B6C9-D6DA7C084624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662B810-F814-4D31-8ABA-8E3C4F785B5D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42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CF2AC843-3C70-4CB0-8C57-9B97AA06B3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43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575C68BD-A750-4FC9-A2AF-26628FF28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4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7B60AFA-2AA0-40EA-9E0C-96D3E17B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195CFF8-E15C-4CF6-9950-F851D7AE88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41F87B6-946F-43D3-8E58-7A2FF4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D0B184D-00AC-42DE-940E-65ECFCEDC74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96DCFA0-2445-4341-8544-E1725DC4B1A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26E6E8C-8FDE-413E-8F03-78075B8A2A4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12474"/>
          <a:stretch/>
        </p:blipFill>
        <p:spPr>
          <a:xfrm rot="706213">
            <a:off x="9679192" y="4167715"/>
            <a:ext cx="2371627" cy="2132815"/>
          </a:xfrm>
          <a:prstGeom prst="rect">
            <a:avLst/>
          </a:prstGeom>
        </p:spPr>
      </p:pic>
      <p:pic>
        <p:nvPicPr>
          <p:cNvPr id="27" name="Picture 4" descr="Tranh vẽ ngày Tết đẹp">
            <a:extLst>
              <a:ext uri="{FF2B5EF4-FFF2-40B4-BE49-F238E27FC236}">
                <a16:creationId xmlns:a16="http://schemas.microsoft.com/office/drawing/2014/main" xmlns="" id="{3D92B358-8501-4AD5-A5B2-EFC8CCD1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50" y="-867687"/>
            <a:ext cx="4565698" cy="4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0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49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" grpId="0" animBg="1"/>
      <p:bldP spid="34" grpId="0"/>
      <p:bldP spid="35" grpId="0"/>
      <p:bldP spid="35" grpId="1"/>
      <p:bldP spid="36" grpId="0"/>
      <p:bldP spid="36" grpId="1"/>
      <p:bldP spid="37" grpId="0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0F8058-FF44-4C57-A0AA-60CC92CA6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37" y="4754309"/>
            <a:ext cx="4356873" cy="128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240C09-0A27-4902-BD52-859CF5B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3122288"/>
            <a:ext cx="4361976" cy="12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A8CFCC-7ACD-49A7-AF33-EAE1F0B88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8" y="3152024"/>
            <a:ext cx="4356873" cy="1285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E24830-E1CC-4592-A36A-03A80433F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4721906"/>
            <a:ext cx="4361976" cy="128563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9A2FC83-50F8-4860-A6BF-F141731D7BE9}"/>
              </a:ext>
            </a:extLst>
          </p:cNvPr>
          <p:cNvSpPr/>
          <p:nvPr/>
        </p:nvSpPr>
        <p:spPr>
          <a:xfrm>
            <a:off x="1415502" y="723486"/>
            <a:ext cx="9098126" cy="19129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0FB2A3-EB87-4BD9-81E0-2F43E8468EF2}"/>
              </a:ext>
            </a:extLst>
          </p:cNvPr>
          <p:cNvSpPr txBox="1"/>
          <p:nvPr/>
        </p:nvSpPr>
        <p:spPr>
          <a:xfrm>
            <a:off x="2260948" y="1047587"/>
            <a:ext cx="6140998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Cúng vị thần nào vào ngày 23 tháng chạp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4F17ED-34C6-49B6-A137-8FBA2F93EBD5}"/>
              </a:ext>
            </a:extLst>
          </p:cNvPr>
          <p:cNvSpPr txBox="1"/>
          <p:nvPr/>
        </p:nvSpPr>
        <p:spPr>
          <a:xfrm>
            <a:off x="1544224" y="5002699"/>
            <a:ext cx="2713665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Táo quân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8FA9C5-128A-4C65-9AD5-FAC930E41897}"/>
              </a:ext>
            </a:extLst>
          </p:cNvPr>
          <p:cNvSpPr txBox="1"/>
          <p:nvPr/>
        </p:nvSpPr>
        <p:spPr>
          <a:xfrm>
            <a:off x="1647209" y="3421175"/>
            <a:ext cx="2680757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Ông địa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9F21B0-A3F1-4324-8D14-15F29517E75F}"/>
              </a:ext>
            </a:extLst>
          </p:cNvPr>
          <p:cNvSpPr txBox="1"/>
          <p:nvPr/>
        </p:nvSpPr>
        <p:spPr>
          <a:xfrm>
            <a:off x="7613246" y="3460979"/>
            <a:ext cx="2572388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Thần tài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93D1D5-9917-4A17-8E4B-5C8FEDF78787}"/>
              </a:ext>
            </a:extLst>
          </p:cNvPr>
          <p:cNvSpPr txBox="1"/>
          <p:nvPr/>
        </p:nvSpPr>
        <p:spPr>
          <a:xfrm>
            <a:off x="7934950" y="5039226"/>
            <a:ext cx="1928980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Gió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07DDFB56-6108-47A8-9233-3D614898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0E102D-CDD6-4E9D-B0A6-AB3DFE90087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CB8435-6BA0-498B-AF65-BF0712BE84EF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3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4131BB0A-4025-484F-B7C3-EE977F059B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2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995530B9-93D7-4593-96AB-ADCA08C4E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25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F487CE4-3DEF-4607-94D7-45DDEDECCF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xmlns="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7" y="-483060"/>
            <a:ext cx="4230438" cy="4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51EEE4-189A-4D73-BA2F-84436F1ABA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B88A545-EB5D-45A2-908D-843C731AD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D3F8EC0-C4B2-49AB-BECE-E8C29DF18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BA490F1-9286-4C2F-92C5-E571E03989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678507" y="4174362"/>
            <a:ext cx="2436793" cy="2132815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21CA58E-B5EE-4DDB-A80F-A554A54CF3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7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158FBB1-D415-40A2-AE18-0E0626B0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8" y="4696676"/>
            <a:ext cx="4253548" cy="1255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5751EAA-E330-4CCC-A1ED-5D478522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4322"/>
            <a:ext cx="4258529" cy="1255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D526BAF-ABCE-4182-BE8B-6934CF116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4" y="3244058"/>
            <a:ext cx="4253548" cy="1255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9065D1D-CDBA-4D69-85BF-C0A74E635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" y="4664273"/>
            <a:ext cx="4258529" cy="12551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BEF912A-2B70-4BDB-9455-1C054A503A6C}"/>
              </a:ext>
            </a:extLst>
          </p:cNvPr>
          <p:cNvSpPr/>
          <p:nvPr/>
        </p:nvSpPr>
        <p:spPr>
          <a:xfrm>
            <a:off x="1390650" y="685800"/>
            <a:ext cx="9410700" cy="18676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DE1A10-85FC-400D-90BA-AC1E69BE2089}"/>
              </a:ext>
            </a:extLst>
          </p:cNvPr>
          <p:cNvSpPr txBox="1"/>
          <p:nvPr/>
        </p:nvSpPr>
        <p:spPr>
          <a:xfrm>
            <a:off x="1764287" y="906179"/>
            <a:ext cx="7476025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Đây là 1 nghi lễ phong tục mà khi gặp nhau vào các ngày tết thường thực hiện và chào hỏi nhau ?</a:t>
            </a:r>
          </a:p>
          <a:p>
            <a:pPr algn="ctr"/>
            <a:endParaRPr lang="vi-VN" sz="32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A0EA38-A557-4ADA-97CA-2A8F640C032F}"/>
              </a:ext>
            </a:extLst>
          </p:cNvPr>
          <p:cNvSpPr txBox="1"/>
          <p:nvPr/>
        </p:nvSpPr>
        <p:spPr>
          <a:xfrm>
            <a:off x="1471423" y="3555989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Bắt tay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640F4AD-7160-4417-9360-C63DE13DD814}"/>
              </a:ext>
            </a:extLst>
          </p:cNvPr>
          <p:cNvSpPr txBox="1"/>
          <p:nvPr/>
        </p:nvSpPr>
        <p:spPr>
          <a:xfrm>
            <a:off x="1471423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Cười đùa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FC4C7F-A17E-4FFF-BA66-1A4C5F4E0D87}"/>
              </a:ext>
            </a:extLst>
          </p:cNvPr>
          <p:cNvSpPr txBox="1"/>
          <p:nvPr/>
        </p:nvSpPr>
        <p:spPr>
          <a:xfrm>
            <a:off x="7205290" y="3555989"/>
            <a:ext cx="32572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Chúc Tết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7C51BF9-82D3-4798-83C2-2E972F08D638}"/>
              </a:ext>
            </a:extLst>
          </p:cNvPr>
          <p:cNvSpPr txBox="1"/>
          <p:nvPr/>
        </p:nvSpPr>
        <p:spPr>
          <a:xfrm>
            <a:off x="7538234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Hỏi thăm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267F531D-B7EE-451E-B189-4531B153A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DF495C-21BF-42A3-B6C9-D6DA7C084624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662B810-F814-4D31-8ABA-8E3C4F785B5D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42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CF2AC843-3C70-4CB0-8C57-9B97AA06B3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43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575C68BD-A750-4FC9-A2AF-26628FF28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4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7B60AFA-2AA0-40EA-9E0C-96D3E17B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195CFF8-E15C-4CF6-9950-F851D7AE88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41F87B6-946F-43D3-8E58-7A2FF4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D0B184D-00AC-42DE-940E-65ECFCEDC74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96DCFA0-2445-4341-8544-E1725DC4B1A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26E6E8C-8FDE-413E-8F03-78075B8A2A4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12474"/>
          <a:stretch/>
        </p:blipFill>
        <p:spPr>
          <a:xfrm rot="706213">
            <a:off x="9679192" y="4167715"/>
            <a:ext cx="2371627" cy="2132815"/>
          </a:xfrm>
          <a:prstGeom prst="rect">
            <a:avLst/>
          </a:prstGeom>
        </p:spPr>
      </p:pic>
      <p:pic>
        <p:nvPicPr>
          <p:cNvPr id="27" name="Picture 4" descr="Tranh vẽ ngày Tết đẹp">
            <a:extLst>
              <a:ext uri="{FF2B5EF4-FFF2-40B4-BE49-F238E27FC236}">
                <a16:creationId xmlns:a16="http://schemas.microsoft.com/office/drawing/2014/main" xmlns="" id="{42CC7FAC-6538-4EA2-BFAF-BD52D388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50" y="-867687"/>
            <a:ext cx="4565698" cy="4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8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49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" grpId="0" animBg="1"/>
      <p:bldP spid="34" grpId="0"/>
      <p:bldP spid="35" grpId="0"/>
      <p:bldP spid="35" grpId="1"/>
      <p:bldP spid="36" grpId="0"/>
      <p:bldP spid="36" grpId="1"/>
      <p:bldP spid="37" grpId="0"/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0F8058-FF44-4C57-A0AA-60CC92CA6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37" y="4754309"/>
            <a:ext cx="4356873" cy="128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240C09-0A27-4902-BD52-859CF5B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3122288"/>
            <a:ext cx="4361976" cy="12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A8CFCC-7ACD-49A7-AF33-EAE1F0B88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8" y="3152024"/>
            <a:ext cx="4356873" cy="1285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E24830-E1CC-4592-A36A-03A80433F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4721906"/>
            <a:ext cx="4361976" cy="128563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9A2FC83-50F8-4860-A6BF-F141731D7BE9}"/>
              </a:ext>
            </a:extLst>
          </p:cNvPr>
          <p:cNvSpPr/>
          <p:nvPr/>
        </p:nvSpPr>
        <p:spPr>
          <a:xfrm>
            <a:off x="1415502" y="723486"/>
            <a:ext cx="9098126" cy="19129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0FB2A3-EB87-4BD9-81E0-2F43E8468EF2}"/>
              </a:ext>
            </a:extLst>
          </p:cNvPr>
          <p:cNvSpPr txBox="1"/>
          <p:nvPr/>
        </p:nvSpPr>
        <p:spPr>
          <a:xfrm>
            <a:off x="1491546" y="867555"/>
            <a:ext cx="7995046" cy="1661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Một loại thức ăn ngọt có nhiều hương vị thường làm từ các loại trái cây, quả không thể thiếu vào ngày tết?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4F17ED-34C6-49B6-A137-8FBA2F93EBD5}"/>
              </a:ext>
            </a:extLst>
          </p:cNvPr>
          <p:cNvSpPr txBox="1"/>
          <p:nvPr/>
        </p:nvSpPr>
        <p:spPr>
          <a:xfrm>
            <a:off x="1544224" y="5002699"/>
            <a:ext cx="2713665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Sữa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8FA9C5-128A-4C65-9AD5-FAC930E41897}"/>
              </a:ext>
            </a:extLst>
          </p:cNvPr>
          <p:cNvSpPr txBox="1"/>
          <p:nvPr/>
        </p:nvSpPr>
        <p:spPr>
          <a:xfrm>
            <a:off x="1647209" y="3421175"/>
            <a:ext cx="2680757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Mứt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9F21B0-A3F1-4324-8D14-15F29517E75F}"/>
              </a:ext>
            </a:extLst>
          </p:cNvPr>
          <p:cNvSpPr txBox="1"/>
          <p:nvPr/>
        </p:nvSpPr>
        <p:spPr>
          <a:xfrm>
            <a:off x="7613246" y="3460979"/>
            <a:ext cx="2572388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93D1D5-9917-4A17-8E4B-5C8FEDF78787}"/>
              </a:ext>
            </a:extLst>
          </p:cNvPr>
          <p:cNvSpPr txBox="1"/>
          <p:nvPr/>
        </p:nvSpPr>
        <p:spPr>
          <a:xfrm>
            <a:off x="7934950" y="5039226"/>
            <a:ext cx="1928980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Đường</a:t>
            </a:r>
            <a:endParaRPr lang="en-US" sz="44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07DDFB56-6108-47A8-9233-3D614898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0E102D-CDD6-4E9D-B0A6-AB3DFE90087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CB8435-6BA0-498B-AF65-BF0712BE84EF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3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4131BB0A-4025-484F-B7C3-EE977F059B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2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995530B9-93D7-4593-96AB-ADCA08C4E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25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F487CE4-3DEF-4607-94D7-45DDEDECCF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xmlns="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7" y="-483060"/>
            <a:ext cx="4230438" cy="4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51EEE4-189A-4D73-BA2F-84436F1ABA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B88A545-EB5D-45A2-908D-843C731AD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D3F8EC0-C4B2-49AB-BECE-E8C29DF18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BA490F1-9286-4C2F-92C5-E571E03989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678507" y="4174362"/>
            <a:ext cx="2436793" cy="2132815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21CA58E-B5EE-4DDB-A80F-A554A54CF3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3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6" grpId="1"/>
      <p:bldP spid="17" grpId="0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158FBB1-D415-40A2-AE18-0E0626B0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8" y="4696676"/>
            <a:ext cx="4253548" cy="1255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5751EAA-E330-4CCC-A1ED-5D478522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4322"/>
            <a:ext cx="4258529" cy="1255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D526BAF-ABCE-4182-BE8B-6934CF116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4" y="3244058"/>
            <a:ext cx="4253548" cy="1255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9065D1D-CDBA-4D69-85BF-C0A74E635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" y="4664273"/>
            <a:ext cx="4258529" cy="12551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BEF912A-2B70-4BDB-9455-1C054A503A6C}"/>
              </a:ext>
            </a:extLst>
          </p:cNvPr>
          <p:cNvSpPr/>
          <p:nvPr/>
        </p:nvSpPr>
        <p:spPr>
          <a:xfrm>
            <a:off x="1390650" y="685800"/>
            <a:ext cx="9410700" cy="18676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DE1A10-85FC-400D-90BA-AC1E69BE2089}"/>
              </a:ext>
            </a:extLst>
          </p:cNvPr>
          <p:cNvSpPr txBox="1"/>
          <p:nvPr/>
        </p:nvSpPr>
        <p:spPr>
          <a:xfrm>
            <a:off x="1764287" y="906179"/>
            <a:ext cx="7476025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Loại bánh nào đặc trưng của ngày Tết cổ truyền?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A0EA38-A557-4ADA-97CA-2A8F640C032F}"/>
              </a:ext>
            </a:extLst>
          </p:cNvPr>
          <p:cNvSpPr txBox="1"/>
          <p:nvPr/>
        </p:nvSpPr>
        <p:spPr>
          <a:xfrm>
            <a:off x="1471423" y="3555989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 bao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640F4AD-7160-4417-9360-C63DE13DD814}"/>
              </a:ext>
            </a:extLst>
          </p:cNvPr>
          <p:cNvSpPr txBox="1"/>
          <p:nvPr/>
        </p:nvSpPr>
        <p:spPr>
          <a:xfrm>
            <a:off x="1471423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 chưng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FC4C7F-A17E-4FFF-BA66-1A4C5F4E0D87}"/>
              </a:ext>
            </a:extLst>
          </p:cNvPr>
          <p:cNvSpPr txBox="1"/>
          <p:nvPr/>
        </p:nvSpPr>
        <p:spPr>
          <a:xfrm>
            <a:off x="7205290" y="3555989"/>
            <a:ext cx="32572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 bèo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7C51BF9-82D3-4798-83C2-2E972F08D638}"/>
              </a:ext>
            </a:extLst>
          </p:cNvPr>
          <p:cNvSpPr txBox="1"/>
          <p:nvPr/>
        </p:nvSpPr>
        <p:spPr>
          <a:xfrm>
            <a:off x="7538234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Bánh gai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267F531D-B7EE-451E-B189-4531B153A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DF495C-21BF-42A3-B6C9-D6DA7C084624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662B810-F814-4D31-8ABA-8E3C4F785B5D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42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CF2AC843-3C70-4CB0-8C57-9B97AA06B3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43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575C68BD-A750-4FC9-A2AF-26628FF28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4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7B60AFA-2AA0-40EA-9E0C-96D3E17B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195CFF8-E15C-4CF6-9950-F851D7AE88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41F87B6-946F-43D3-8E58-7A2FF4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D0B184D-00AC-42DE-940E-65ECFCEDC74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96DCFA0-2445-4341-8544-E1725DC4B1A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26E6E8C-8FDE-413E-8F03-78075B8A2A4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12474"/>
          <a:stretch/>
        </p:blipFill>
        <p:spPr>
          <a:xfrm rot="706213">
            <a:off x="9679192" y="4167715"/>
            <a:ext cx="2371627" cy="2132815"/>
          </a:xfrm>
          <a:prstGeom prst="rect">
            <a:avLst/>
          </a:prstGeom>
        </p:spPr>
      </p:pic>
      <p:pic>
        <p:nvPicPr>
          <p:cNvPr id="26" name="Picture 4" descr="Tranh vẽ ngày Tết đẹp">
            <a:extLst>
              <a:ext uri="{FF2B5EF4-FFF2-40B4-BE49-F238E27FC236}">
                <a16:creationId xmlns:a16="http://schemas.microsoft.com/office/drawing/2014/main" xmlns="" id="{363AA041-F5F3-4698-9105-C20E5F1D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50" y="-867687"/>
            <a:ext cx="4565698" cy="4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5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" grpId="0" animBg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0F8058-FF44-4C57-A0AA-60CC92CA6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37" y="4754309"/>
            <a:ext cx="4356873" cy="128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240C09-0A27-4902-BD52-859CF5B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3122288"/>
            <a:ext cx="4361976" cy="1285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A8CFCC-7ACD-49A7-AF33-EAE1F0B88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78" y="3152024"/>
            <a:ext cx="4356873" cy="1285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E24830-E1CC-4592-A36A-03A80433F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3" y="4721906"/>
            <a:ext cx="4361976" cy="128563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9A2FC83-50F8-4860-A6BF-F141731D7BE9}"/>
              </a:ext>
            </a:extLst>
          </p:cNvPr>
          <p:cNvSpPr/>
          <p:nvPr/>
        </p:nvSpPr>
        <p:spPr>
          <a:xfrm>
            <a:off x="1415502" y="723486"/>
            <a:ext cx="9098126" cy="19129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0FB2A3-EB87-4BD9-81E0-2F43E8468EF2}"/>
              </a:ext>
            </a:extLst>
          </p:cNvPr>
          <p:cNvSpPr txBox="1"/>
          <p:nvPr/>
        </p:nvSpPr>
        <p:spPr>
          <a:xfrm>
            <a:off x="1531994" y="1093258"/>
            <a:ext cx="7995046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Khoảnh khắc chuyển từ năm cũ sang năm mới gọi là?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4F17ED-34C6-49B6-A137-8FBA2F93EBD5}"/>
              </a:ext>
            </a:extLst>
          </p:cNvPr>
          <p:cNvSpPr txBox="1"/>
          <p:nvPr/>
        </p:nvSpPr>
        <p:spPr>
          <a:xfrm>
            <a:off x="1638197" y="5018888"/>
            <a:ext cx="2713665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Giáp Tết</a:t>
            </a:r>
            <a:endParaRPr lang="en-US" sz="40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8FA9C5-128A-4C65-9AD5-FAC930E41897}"/>
              </a:ext>
            </a:extLst>
          </p:cNvPr>
          <p:cNvSpPr txBox="1"/>
          <p:nvPr/>
        </p:nvSpPr>
        <p:spPr>
          <a:xfrm>
            <a:off x="1741182" y="3437364"/>
            <a:ext cx="2680757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Thời gian</a:t>
            </a:r>
            <a:endParaRPr lang="en-US" sz="40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9F21B0-A3F1-4324-8D14-15F29517E75F}"/>
              </a:ext>
            </a:extLst>
          </p:cNvPr>
          <p:cNvSpPr txBox="1"/>
          <p:nvPr/>
        </p:nvSpPr>
        <p:spPr>
          <a:xfrm>
            <a:off x="7611834" y="3403109"/>
            <a:ext cx="2572388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Giao thừa</a:t>
            </a:r>
            <a:endParaRPr lang="en-US" sz="40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93D1D5-9917-4A17-8E4B-5C8FEDF78787}"/>
              </a:ext>
            </a:extLst>
          </p:cNvPr>
          <p:cNvSpPr txBox="1"/>
          <p:nvPr/>
        </p:nvSpPr>
        <p:spPr>
          <a:xfrm>
            <a:off x="7410415" y="4870221"/>
            <a:ext cx="2680715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Tân niên</a:t>
            </a:r>
          </a:p>
          <a:p>
            <a:pPr algn="ctr"/>
            <a:r>
              <a:rPr lang="vi-VN" sz="3600" b="1">
                <a:ln w="3810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(năm mới)</a:t>
            </a:r>
            <a:endParaRPr lang="en-US" sz="3600" b="1">
              <a:ln w="3810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07DDFB56-6108-47A8-9233-3D614898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0E102D-CDD6-4E9D-B0A6-AB3DFE90087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CB8435-6BA0-498B-AF65-BF0712BE84EF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3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4131BB0A-4025-484F-B7C3-EE977F059B0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2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995530B9-93D7-4593-96AB-ADCA08C4ED4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25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F487CE4-3DEF-4607-94D7-45DDEDECCF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050" name="Picture 2" descr="16 Móc khoá ý tưởng | disney wallpaper, disney art, dễ thương">
            <a:extLst>
              <a:ext uri="{FF2B5EF4-FFF2-40B4-BE49-F238E27FC236}">
                <a16:creationId xmlns:a16="http://schemas.microsoft.com/office/drawing/2014/main" xmlns="" id="{B732C1A5-91C6-457D-8FEE-B972082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1944" y1="63889" x2="63241" y2="71574"/>
                        <a14:foregroundMark x1="56111" y1="67778" x2="63611" y2="70185"/>
                        <a14:foregroundMark x1="57685" y1="65741" x2="64630" y2="69352"/>
                        <a14:foregroundMark x1="33611" y1="68056" x2="60278" y2="74722"/>
                        <a14:foregroundMark x1="35000" y1="72500" x2="56019" y2="75556"/>
                        <a14:foregroundMark x1="42222" y1="75000" x2="52500" y2="7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47" y="-483060"/>
            <a:ext cx="4230438" cy="4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51EEE4-189A-4D73-BA2F-84436F1ABA5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B88A545-EB5D-45A2-908D-843C731AD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D3F8EC0-C4B2-49AB-BECE-E8C29DF18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BA490F1-9286-4C2F-92C5-E571E03989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678507" y="4174362"/>
            <a:ext cx="2436793" cy="2132815"/>
          </a:xfrm>
          <a:prstGeom prst="rect">
            <a:avLst/>
          </a:prstGeom>
        </p:spPr>
      </p:pic>
      <p:pic>
        <p:nvPicPr>
          <p:cNvPr id="29" name="Picture 2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21CA58E-B5EE-4DDB-A80F-A554A54CF37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5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5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49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6" grpId="1"/>
      <p:bldP spid="17" grpId="0"/>
      <p:bldP spid="17" grpId="1"/>
      <p:bldP spid="18" grpId="0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1">
            <a:extLst>
              <a:ext uri="{FF2B5EF4-FFF2-40B4-BE49-F238E27FC236}">
                <a16:creationId xmlns:a16="http://schemas.microsoft.com/office/drawing/2014/main" xmlns="" id="{4F3BDE9F-BFE4-4294-A33B-25EBFDB4B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A119577D-430B-40A2-A96F-68CAA120F5A2}"/>
              </a:ext>
            </a:extLst>
          </p:cNvPr>
          <p:cNvSpPr/>
          <p:nvPr/>
        </p:nvSpPr>
        <p:spPr>
          <a:xfrm>
            <a:off x="516098" y="529570"/>
            <a:ext cx="11159803" cy="57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158FBB1-D415-40A2-AE18-0E0626B0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38" y="4696676"/>
            <a:ext cx="4253548" cy="12551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5751EAA-E330-4CCC-A1ED-5D4785221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4322"/>
            <a:ext cx="4258529" cy="12551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D526BAF-ABCE-4182-BE8B-6934CF116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4" y="3244058"/>
            <a:ext cx="4253548" cy="1255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9065D1D-CDBA-4D69-85BF-C0A74E635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" y="4664273"/>
            <a:ext cx="4258529" cy="12551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BEF912A-2B70-4BDB-9455-1C054A503A6C}"/>
              </a:ext>
            </a:extLst>
          </p:cNvPr>
          <p:cNvSpPr/>
          <p:nvPr/>
        </p:nvSpPr>
        <p:spPr>
          <a:xfrm>
            <a:off x="1390650" y="685800"/>
            <a:ext cx="9410700" cy="18676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DE1A10-85FC-400D-90BA-AC1E69BE2089}"/>
              </a:ext>
            </a:extLst>
          </p:cNvPr>
          <p:cNvSpPr txBox="1"/>
          <p:nvPr/>
        </p:nvSpPr>
        <p:spPr>
          <a:xfrm>
            <a:off x="1605787" y="1108075"/>
            <a:ext cx="7765590" cy="1661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Hoạt động múa gì em thường thấy vào ngày tết biểu trưng cho sự may mắn ?</a:t>
            </a:r>
          </a:p>
          <a:p>
            <a:pPr algn="ctr"/>
            <a:endParaRPr lang="vi-VN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A0EA38-A557-4ADA-97CA-2A8F640C032F}"/>
              </a:ext>
            </a:extLst>
          </p:cNvPr>
          <p:cNvSpPr txBox="1"/>
          <p:nvPr/>
        </p:nvSpPr>
        <p:spPr>
          <a:xfrm>
            <a:off x="1471423" y="3555989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Múa sạp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640F4AD-7160-4417-9360-C63DE13DD814}"/>
              </a:ext>
            </a:extLst>
          </p:cNvPr>
          <p:cNvSpPr txBox="1"/>
          <p:nvPr/>
        </p:nvSpPr>
        <p:spPr>
          <a:xfrm>
            <a:off x="1471423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Múa lửa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FC4C7F-A17E-4FFF-BA66-1A4C5F4E0D87}"/>
              </a:ext>
            </a:extLst>
          </p:cNvPr>
          <p:cNvSpPr txBox="1"/>
          <p:nvPr/>
        </p:nvSpPr>
        <p:spPr>
          <a:xfrm>
            <a:off x="7205290" y="3555989"/>
            <a:ext cx="32572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Múa lân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7C51BF9-82D3-4798-83C2-2E972F08D638}"/>
              </a:ext>
            </a:extLst>
          </p:cNvPr>
          <p:cNvSpPr txBox="1"/>
          <p:nvPr/>
        </p:nvSpPr>
        <p:spPr>
          <a:xfrm>
            <a:off x="7538234" y="5010898"/>
            <a:ext cx="268728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Múa lụa</a:t>
            </a:r>
            <a:endParaRPr lang="en-US" sz="3600" b="1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267F531D-B7EE-451E-B189-4531B153A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4DF495C-21BF-42A3-B6C9-D6DA7C084624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662B810-F814-4D31-8ABA-8E3C4F785B5D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42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CF2AC843-3C70-4CB0-8C57-9B97AA06B3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43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575C68BD-A750-4FC9-A2AF-26628FF28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4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7B60AFA-2AA0-40EA-9E0C-96D3E17B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195CFF8-E15C-4CF6-9950-F851D7AE88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27" y="671371"/>
            <a:ext cx="512972" cy="5129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41F87B6-946F-43D3-8E58-7A2FF4ADF1F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917866" y="2652006"/>
            <a:ext cx="2436793" cy="2132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D0B184D-00AC-42DE-940E-65ECFCEDC74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3897908" y="4174362"/>
            <a:ext cx="2436793" cy="21328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96DCFA0-2445-4341-8544-E1725DC4B1A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>
          <a:xfrm rot="706213">
            <a:off x="9718955" y="2644067"/>
            <a:ext cx="2436793" cy="21328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26E6E8C-8FDE-413E-8F03-78075B8A2A4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 b="12474"/>
          <a:stretch/>
        </p:blipFill>
        <p:spPr>
          <a:xfrm rot="706213">
            <a:off x="9679192" y="4167715"/>
            <a:ext cx="2371627" cy="2132815"/>
          </a:xfrm>
          <a:prstGeom prst="rect">
            <a:avLst/>
          </a:prstGeom>
        </p:spPr>
      </p:pic>
      <p:pic>
        <p:nvPicPr>
          <p:cNvPr id="26" name="Picture 4" descr="Tranh vẽ ngày Tết đẹp">
            <a:extLst>
              <a:ext uri="{FF2B5EF4-FFF2-40B4-BE49-F238E27FC236}">
                <a16:creationId xmlns:a16="http://schemas.microsoft.com/office/drawing/2014/main" xmlns="" id="{363AA041-F5F3-4698-9105-C20E5F1D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2685" l="10000" r="79167">
                        <a14:foregroundMark x1="71852" y1="36481" x2="71852" y2="36481"/>
                        <a14:foregroundMark x1="72685" y1="31574" x2="72685" y2="31574"/>
                        <a14:foregroundMark x1="20093" y1="48426" x2="20093" y2="48426"/>
                        <a14:foregroundMark x1="25185" y1="49815" x2="25185" y2="49815"/>
                        <a14:foregroundMark x1="25556" y1="47037" x2="25556" y2="47037"/>
                        <a14:foregroundMark x1="18796" y1="42407" x2="18796" y2="42407"/>
                        <a14:foregroundMark x1="18796" y1="40556" x2="18796" y2="40556"/>
                        <a14:foregroundMark x1="18981" y1="36574" x2="18981" y2="36574"/>
                        <a14:foregroundMark x1="29444" y1="38796" x2="29444" y2="38796"/>
                        <a14:foregroundMark x1="27407" y1="27778" x2="27407" y2="27778"/>
                        <a14:foregroundMark x1="15463" y1="24352" x2="15463" y2="24352"/>
                        <a14:foregroundMark x1="19167" y1="23056" x2="19167" y2="23056"/>
                        <a14:foregroundMark x1="13519" y1="30463" x2="13519" y2="30463"/>
                        <a14:foregroundMark x1="13981" y1="32315" x2="13981" y2="32315"/>
                        <a14:foregroundMark x1="20833" y1="37037" x2="20833" y2="37037"/>
                        <a14:foregroundMark x1="23148" y1="32315" x2="23148" y2="32315"/>
                        <a14:foregroundMark x1="23796" y1="29167" x2="23796" y2="29167"/>
                        <a14:foregroundMark x1="28704" y1="35556" x2="28704" y2="35556"/>
                        <a14:foregroundMark x1="63611" y1="26296" x2="63611" y2="26296"/>
                        <a14:foregroundMark x1="65000" y1="24074" x2="65000" y2="24074"/>
                        <a14:foregroundMark x1="70741" y1="22315" x2="70741" y2="22315"/>
                        <a14:foregroundMark x1="73796" y1="30648" x2="73796" y2="30648"/>
                        <a14:foregroundMark x1="67778" y1="32685" x2="67778" y2="32685"/>
                        <a14:foregroundMark x1="69815" y1="41574" x2="69815" y2="41574"/>
                        <a14:foregroundMark x1="73148" y1="44352" x2="73148" y2="44352"/>
                        <a14:foregroundMark x1="74167" y1="43148" x2="74167" y2="43148"/>
                        <a14:foregroundMark x1="73796" y1="40926" x2="73796" y2="40926"/>
                        <a14:backgroundMark x1="22593" y1="45185" x2="22593" y2="45185"/>
                        <a14:backgroundMark x1="18241" y1="38981" x2="18241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50" y="-867687"/>
            <a:ext cx="4565698" cy="4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8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49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3" grpId="0" animBg="1"/>
      <p:bldP spid="34" grpId="0"/>
      <p:bldP spid="35" grpId="0"/>
      <p:bldP spid="35" grpId="1"/>
      <p:bldP spid="36" grpId="0"/>
      <p:bldP spid="36" grpId="1"/>
      <p:bldP spid="37" grpId="0"/>
      <p:bldP spid="38" grpId="0"/>
      <p:bldP spid="3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9.624"/>
  <p:tag name="TIMING" val="|2.288|1.638|8.28|6.014|8.419"/>
  <p:tag name="GENSWF_SLIDE_TITLE" val="Yêu cầu cần đạt"/>
  <p:tag name="ISPRING_SLIDE_ID_2" val="{2CED44D8-C576-4AD5-982D-56EC7A1F284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287</Words>
  <Application>Microsoft Office PowerPoint</Application>
  <PresentationFormat>Widescreen</PresentationFormat>
  <Paragraphs>87</Paragraphs>
  <Slides>10</Slides>
  <Notes>10</Notes>
  <HiddenSlides>0</HiddenSlides>
  <MMClips>33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iCiel Cadena</vt:lpstr>
      <vt:lpstr>iCiel Crocante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2022-01-07T10:12:15Z</dcterms:created>
  <dcterms:modified xsi:type="dcterms:W3CDTF">2024-02-20T13:56:51Z</dcterms:modified>
</cp:coreProperties>
</file>