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9" r:id="rId2"/>
    <p:sldId id="256" r:id="rId3"/>
    <p:sldId id="257" r:id="rId4"/>
    <p:sldId id="258" r:id="rId5"/>
    <p:sldId id="270" r:id="rId6"/>
    <p:sldId id="260" r:id="rId7"/>
    <p:sldId id="261" r:id="rId8"/>
    <p:sldId id="269" r:id="rId9"/>
    <p:sldId id="267" r:id="rId10"/>
    <p:sldId id="280" r:id="rId11"/>
    <p:sldId id="259" r:id="rId12"/>
    <p:sldId id="272" r:id="rId13"/>
    <p:sldId id="274" r:id="rId14"/>
    <p:sldId id="271" r:id="rId15"/>
    <p:sldId id="277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3B33E-7D4E-48B6-8AE7-9E3F0B69696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EB02B-C9A0-409E-AFD6-3B8714921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0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08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/>
              <a:t>, dán tranh ảnh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52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sản phẩm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2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26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72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2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0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0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3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4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06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0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3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2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A4BFA-80A4-445D-A50D-499E8F923D2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192ED-8C74-41D0-A8B1-E4F91890B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32" y="5313872"/>
            <a:ext cx="1487468" cy="148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1224354" cy="844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28" y="845784"/>
            <a:ext cx="9582982" cy="536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985028" y="1670266"/>
            <a:ext cx="9617694" cy="4080757"/>
          </a:xfrm>
          <a:prstGeom prst="roundRect">
            <a:avLst>
              <a:gd name="adj" fmla="val 9417"/>
            </a:avLst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48863" y="182797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024231" cy="1396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EA7CAD-6ECF-0ECA-6545-8E013C6F4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84" y="2500036"/>
            <a:ext cx="1009650" cy="97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C90DE-A0D5-072D-F379-25689A25B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863" y="2436218"/>
            <a:ext cx="1095375" cy="752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4A41EB-5CD2-4145-1AF9-47056FB0D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995" y="2330939"/>
            <a:ext cx="1162050" cy="1009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04D591-D05C-2E92-0504-B33611BBA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4802" y="2455268"/>
            <a:ext cx="904875" cy="733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2BB17F-1C96-857F-5666-C53EDD87F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7362" y="4033198"/>
            <a:ext cx="1495425" cy="1028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618F5-352B-5CC7-A263-1603EBD3E2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1413" y="4029890"/>
            <a:ext cx="1304925" cy="13144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8FB892-AA46-CAA3-30C9-2B1A5FF20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8987" y="4120919"/>
            <a:ext cx="1028700" cy="1028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1D3CE2-9C01-491B-4935-ADB201EEABF3}"/>
              </a:ext>
            </a:extLst>
          </p:cNvPr>
          <p:cNvSpPr txBox="1"/>
          <p:nvPr/>
        </p:nvSpPr>
        <p:spPr>
          <a:xfrm>
            <a:off x="1488736" y="3479813"/>
            <a:ext cx="250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liệu làm chậu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548D81-0779-A1FF-DBD9-007DB53217A6}"/>
              </a:ext>
            </a:extLst>
          </p:cNvPr>
          <p:cNvSpPr txBox="1"/>
          <p:nvPr/>
        </p:nvSpPr>
        <p:spPr>
          <a:xfrm>
            <a:off x="4141206" y="3471586"/>
            <a:ext cx="13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Kéo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29FCA1-5EC0-EA63-DEDB-E304B0135203}"/>
              </a:ext>
            </a:extLst>
          </p:cNvPr>
          <p:cNvSpPr txBox="1"/>
          <p:nvPr/>
        </p:nvSpPr>
        <p:spPr>
          <a:xfrm>
            <a:off x="5743477" y="3479814"/>
            <a:ext cx="257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 thể trồng cây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A2AD97-C625-7ED3-408A-B452B87879B9}"/>
              </a:ext>
            </a:extLst>
          </p:cNvPr>
          <p:cNvSpPr txBox="1"/>
          <p:nvPr/>
        </p:nvSpPr>
        <p:spPr>
          <a:xfrm>
            <a:off x="8693539" y="3471586"/>
            <a:ext cx="1499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Bình tưới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552D79-8C68-59F0-03E3-EF8DE0DA9A13}"/>
              </a:ext>
            </a:extLst>
          </p:cNvPr>
          <p:cNvSpPr txBox="1"/>
          <p:nvPr/>
        </p:nvSpPr>
        <p:spPr>
          <a:xfrm>
            <a:off x="2501074" y="5278832"/>
            <a:ext cx="1541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Cây trồng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9EDF4C-ACFE-4184-73E3-B67C3FA1D5BD}"/>
              </a:ext>
            </a:extLst>
          </p:cNvPr>
          <p:cNvSpPr txBox="1"/>
          <p:nvPr/>
        </p:nvSpPr>
        <p:spPr>
          <a:xfrm>
            <a:off x="5211473" y="5278832"/>
            <a:ext cx="1769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Xẻng nhỏ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A306F9-34DB-7FD1-7616-2E83C8C85FCF}"/>
              </a:ext>
            </a:extLst>
          </p:cNvPr>
          <p:cNvSpPr txBox="1"/>
          <p:nvPr/>
        </p:nvSpPr>
        <p:spPr>
          <a:xfrm>
            <a:off x="7363134" y="5264453"/>
            <a:ext cx="2830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Găng tay làm vườn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6" y="2333542"/>
            <a:ext cx="1116704" cy="1116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204" y="2436218"/>
            <a:ext cx="767587" cy="9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23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1552157" cy="10711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40094" y="431094"/>
            <a:ext cx="8008087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ct val="150000"/>
              </a:lnSpc>
              <a:spcAft>
                <a:spcPts val="600"/>
              </a:spcAf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thực hiện làm sản phẩm</a:t>
            </a:r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6200"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Chuẩn bị dụng cụ và vật liệu.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"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Tạo chậu cây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cảnh.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"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Cho một phần giá thể vào chậu.</a:t>
            </a:r>
          </a:p>
          <a:p>
            <a:pPr marL="76200"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Tưới nước cho cây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"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Đánh giá theo các tiêu chí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77" y="4986917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457" y="61399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LÀM CHẬU HOA, CÂY CẢNH MINI</a:t>
            </a:r>
            <a:endParaRPr lang="en-US" sz="3200" b="1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68" y="1690688"/>
            <a:ext cx="9299105" cy="3967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32" y="5313872"/>
            <a:ext cx="1487468" cy="148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1224354" cy="84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668" y="6868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 BÀY VÀ GIỚI THIỆU SẢN PHẨM</a:t>
            </a:r>
            <a:endParaRPr lang="en-US" sz="3200" b="1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32" y="5313872"/>
            <a:ext cx="1487468" cy="148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1224354" cy="844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64" y="2012380"/>
            <a:ext cx="4188574" cy="418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1332" y="147451"/>
            <a:ext cx="5232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ĐÁNH GIÁ SẢN 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600402"/>
              </p:ext>
            </p:extLst>
          </p:nvPr>
        </p:nvGraphicFramePr>
        <p:xfrm>
          <a:off x="337868" y="1250831"/>
          <a:ext cx="11119450" cy="510667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713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5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501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88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đánh giá</a:t>
                      </a:r>
                      <a:endParaRPr lang="en-US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6200"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điều chỉnh</a:t>
                      </a:r>
                      <a:endParaRPr lang="en-US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6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hoàn thành</a:t>
                      </a:r>
                      <a:endParaRPr lang="en-US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 thành</a:t>
                      </a:r>
                      <a:endParaRPr lang="en-US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b="1" baseline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000" b="1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algn="ctr">
                        <a:lnSpc>
                          <a:spcPts val="1605"/>
                        </a:lnSpc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0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249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Chậu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dùng để trồng cây được làm từ vật liệu tái chế, trang trí đẹp mắt.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Kích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 cây và chậu trồng cây phải phù hợp với không gian lớp học.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983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Giá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(đất trồng, xơ dừa) vừa kín gốc rễ cây.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Cây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trồng chắc chắn trong chậu.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964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1723783" cy="11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8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483" y="6054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LUẬN, ĐIỀU CHỈNH SẢN PHẨM</a:t>
            </a:r>
            <a:endParaRPr lang="en-US" sz="3200" b="1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68" y="1690688"/>
            <a:ext cx="9299105" cy="3967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32" y="5313872"/>
            <a:ext cx="1487468" cy="148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1224354" cy="84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6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9664" y="806223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 Em Trồng Cây</a:t>
            </a:r>
            <a:b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Tác giả: Hoàng Thị Hiền</a:t>
            </a:r>
          </a:p>
          <a:p>
            <a:pPr>
              <a:spcAft>
                <a:spcPts val="1800"/>
              </a:spcAft>
            </a:pP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Hôm nay đẹp trời</a:t>
            </a:r>
            <a:b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 chúng em đây</a:t>
            </a:r>
            <a:b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Cùng nhau trồng cây</a:t>
            </a:r>
            <a:b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Để trường thêm đẹp</a:t>
            </a:r>
            <a:b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Cây cho bóng mát</a:t>
            </a:r>
            <a:b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Cây cho hoa thơm</a:t>
            </a:r>
            <a:b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Cây cho quả ngọt</a:t>
            </a:r>
            <a:b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Giúp ích cho đời</a:t>
            </a:r>
            <a:b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Nào các bạn ơi!</a:t>
            </a:r>
            <a:b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Cùng trồng cây nhé.</a:t>
            </a:r>
          </a:p>
          <a:p>
            <a:pPr>
              <a:spcAft>
                <a:spcPts val="1800"/>
              </a:spcAft>
            </a:pP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</a:p>
        </p:txBody>
      </p:sp>
      <p:pic>
        <p:nvPicPr>
          <p:cNvPr id="2" name="31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3736" y="4166411"/>
            <a:ext cx="2593736" cy="259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4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725" y="722789"/>
            <a:ext cx="12182476" cy="468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100">
              <a:lnSpc>
                <a:spcPct val="150000"/>
              </a:lnSpc>
              <a:spcAft>
                <a:spcPts val="800"/>
              </a:spcAft>
            </a:pPr>
            <a:r>
              <a:rPr lang="en-US" sz="32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 xếp các bước trồng hoa, cây cảnh trong chậu sau đây cho đúng:</a:t>
            </a:r>
            <a:endParaRPr lang="en-US" sz="3200" b="1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A: Chuẩn bị vật liệu, vật dụng và dụng cụ.</a:t>
            </a:r>
            <a:endParaRPr lang="en-US" sz="32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B: Cho giá thể vào chậu</a:t>
            </a:r>
            <a:endParaRPr lang="en-US" sz="3200" b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C: </a:t>
            </a:r>
            <a:r>
              <a:rPr lang="vi-VN" sz="3200" b="1">
                <a:latin typeface="+mj-lt"/>
                <a:ea typeface="Roboto" panose="02000000000000000000" pitchFamily="2" charset="0"/>
              </a:rPr>
              <a:t>Tưới nhẹ nước quanh gốc cây</a:t>
            </a:r>
            <a:endParaRPr lang="en-US" altLang="zh-CN" sz="3200" b="1">
              <a:latin typeface="+mj-lt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D: Đậy bớt lỗ thoát nước.</a:t>
            </a:r>
            <a:endParaRPr lang="en-US" sz="3200" b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E: Trồng cây.</a:t>
            </a:r>
            <a:endParaRPr lang="en-US" sz="3200" b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Đồng hồ đếm ngược từ 10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8746" y="4848045"/>
            <a:ext cx="3573254" cy="20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4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7858" y="161185"/>
            <a:ext cx="661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bước trồng hoa, cây cảnh trong chậu:</a:t>
            </a:r>
            <a:endParaRPr lang="en-US" sz="2800"/>
          </a:p>
        </p:txBody>
      </p:sp>
      <p:grpSp>
        <p:nvGrpSpPr>
          <p:cNvPr id="8" name="Group 7"/>
          <p:cNvGrpSpPr/>
          <p:nvPr/>
        </p:nvGrpSpPr>
        <p:grpSpPr>
          <a:xfrm>
            <a:off x="4380994" y="628271"/>
            <a:ext cx="3375951" cy="2591226"/>
            <a:chOff x="1823103" y="4170611"/>
            <a:chExt cx="3375951" cy="25912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103" y="4170611"/>
              <a:ext cx="3375951" cy="2591226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3392084" y="6249543"/>
              <a:ext cx="457200" cy="457200"/>
            </a:xfrm>
            <a:prstGeom prst="ellipse">
              <a:avLst/>
            </a:prstGeom>
            <a:solidFill>
              <a:srgbClr val="CA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41435" y="814760"/>
            <a:ext cx="3318731" cy="2501310"/>
            <a:chOff x="6212746" y="4260527"/>
            <a:chExt cx="3318731" cy="25013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746" y="4260527"/>
              <a:ext cx="3318731" cy="2501310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7643511" y="6249543"/>
              <a:ext cx="457200" cy="457200"/>
            </a:xfrm>
            <a:prstGeom prst="ellipse">
              <a:avLst/>
            </a:prstGeom>
            <a:solidFill>
              <a:srgbClr val="CA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52913" y="3681162"/>
            <a:ext cx="2746537" cy="2411394"/>
            <a:chOff x="4839478" y="1638443"/>
            <a:chExt cx="2746537" cy="241139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9478" y="1638443"/>
              <a:ext cx="2746537" cy="2411394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5984146" y="3529769"/>
              <a:ext cx="457200" cy="457200"/>
            </a:xfrm>
            <a:prstGeom prst="ellipse">
              <a:avLst/>
            </a:prstGeom>
            <a:solidFill>
              <a:srgbClr val="CA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292790" y="3762754"/>
            <a:ext cx="2836453" cy="2501310"/>
            <a:chOff x="8809188" y="1669301"/>
            <a:chExt cx="2836453" cy="250131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188" y="1669301"/>
              <a:ext cx="2836453" cy="250131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9998814" y="3529769"/>
              <a:ext cx="457200" cy="457200"/>
            </a:xfrm>
            <a:prstGeom prst="ellipse">
              <a:avLst/>
            </a:prstGeom>
            <a:solidFill>
              <a:srgbClr val="CA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7779" y="2942498"/>
            <a:ext cx="46310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Chuẩn bị vật liệu, vật dụng và dụng cụ.</a:t>
            </a:r>
            <a:endParaRPr lang="en-US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08849" y="3073304"/>
            <a:ext cx="275267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D: Đậy bớt lỗ thoát nước.</a:t>
            </a:r>
            <a:endParaRPr lang="en-US" b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39616" y="3105064"/>
            <a:ext cx="2595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B: Cho giá thể vào chậu</a:t>
            </a:r>
            <a:endParaRPr lang="en-US" b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21581" y="6104793"/>
            <a:ext cx="150355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E: Trồng cây.</a:t>
            </a:r>
            <a:endParaRPr lang="en-US" b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23659" y="6231055"/>
            <a:ext cx="3405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C: </a:t>
            </a:r>
            <a:r>
              <a:rPr lang="vi-VN" b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Tưới nhẹ nước quanh gốc cây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0" y="527897"/>
            <a:ext cx="2857428" cy="250131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5947635" y="2707203"/>
            <a:ext cx="457200" cy="457200"/>
          </a:xfrm>
          <a:prstGeom prst="ellipse">
            <a:avLst/>
          </a:prstGeom>
          <a:solidFill>
            <a:srgbClr val="CAE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9972200" y="2795924"/>
            <a:ext cx="457200" cy="457200"/>
          </a:xfrm>
          <a:prstGeom prst="ellipse">
            <a:avLst/>
          </a:prstGeom>
          <a:solidFill>
            <a:srgbClr val="CAE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30" name="Oval 29"/>
          <p:cNvSpPr/>
          <p:nvPr/>
        </p:nvSpPr>
        <p:spPr>
          <a:xfrm>
            <a:off x="3797581" y="5584725"/>
            <a:ext cx="457200" cy="457200"/>
          </a:xfrm>
          <a:prstGeom prst="ellipse">
            <a:avLst/>
          </a:prstGeom>
          <a:solidFill>
            <a:srgbClr val="CAE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31" name="Oval 30"/>
          <p:cNvSpPr/>
          <p:nvPr/>
        </p:nvSpPr>
        <p:spPr>
          <a:xfrm>
            <a:off x="8482416" y="5666132"/>
            <a:ext cx="457200" cy="457200"/>
          </a:xfrm>
          <a:prstGeom prst="ellipse">
            <a:avLst/>
          </a:prstGeom>
          <a:solidFill>
            <a:srgbClr val="CAE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1832183" y="2623336"/>
            <a:ext cx="447203" cy="345176"/>
          </a:xfrm>
          <a:prstGeom prst="ellipse">
            <a:avLst/>
          </a:prstGeom>
          <a:solidFill>
            <a:srgbClr val="CAE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  <a:endParaRPr lang="en-US" sz="320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0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ngắn 32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00088"/>
            <a:ext cx="9753600" cy="545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7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855" y="74093"/>
            <a:ext cx="1730145" cy="1193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ED2DE9-85A3-C3F8-E310-6BFDFCBA9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2" y="4856534"/>
            <a:ext cx="1781895" cy="2114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2410" y="3064570"/>
            <a:ext cx="8642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CHẬU 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HOA,</a:t>
            </a:r>
            <a:r>
              <a:rPr kumimoji="0" lang="en-US" altLang="zh-CN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CÂY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CẢNH 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MINI (TIẾT</a:t>
            </a:r>
            <a:r>
              <a:rPr kumimoji="0" lang="en-US" altLang="zh-CN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2)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4658" y="4378948"/>
            <a:ext cx="6892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3. Luyện tập, vận dụng.</a:t>
            </a:r>
            <a:endParaRPr lang="en-US" sz="3200" b="1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4461" y="980218"/>
            <a:ext cx="8289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26 tháng 10 năm 2023</a:t>
            </a:r>
          </a:p>
          <a:p>
            <a:pPr algn="ctr"/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</a:p>
          <a:p>
            <a:pPr algn="ctr"/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4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49171" y="1514369"/>
            <a:ext cx="10508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smtClean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</a:t>
            </a: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àm</a:t>
            </a:r>
            <a:r>
              <a:rPr kumimoji="0" lang="en-US" altLang="zh-CN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chậu hoa, cây cảnh mini với các </a:t>
            </a:r>
            <a:r>
              <a:rPr kumimoji="0" lang="vi-VN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tiêu chí s</a:t>
            </a: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au:</a:t>
            </a:r>
            <a:endParaRPr kumimoji="0" lang="vi-VN" altLang="zh-CN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7397" y="2691093"/>
            <a:ext cx="11054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1.</a:t>
            </a:r>
            <a:r>
              <a:rPr kumimoji="0" lang="vi-VN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Kích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thước cây và chậu trồng cây phù hợp với không gian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lớp học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.</a:t>
            </a: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7397" y="4487832"/>
            <a:ext cx="8594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3.</a:t>
            </a:r>
            <a:r>
              <a:rPr kumimoji="0" lang="vi-VN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Giá thể (đất trồng, sơ dừa,...) vừa kín gốc,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rễ cây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.</a:t>
            </a: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1940346" cy="1339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7397" y="3562192"/>
            <a:ext cx="952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2.</a:t>
            </a:r>
            <a:r>
              <a:rPr kumimoji="0" lang="vi-VN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Chậu dùng để trồng cây cảnh được làm từ vật liệu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tái chế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.</a:t>
            </a: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29F6C-D80E-11E6-2150-6EC9CDC03B7D}"/>
              </a:ext>
            </a:extLst>
          </p:cNvPr>
          <p:cNvSpPr txBox="1"/>
          <p:nvPr/>
        </p:nvSpPr>
        <p:spPr>
          <a:xfrm>
            <a:off x="1158378" y="5468168"/>
            <a:ext cx="734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4.</a:t>
            </a:r>
            <a:r>
              <a:rPr kumimoji="0" lang="vi-VN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 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Cây được trồng chắc chắn </a:t>
            </a: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trong chậu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6420" y="591740"/>
            <a:ext cx="6072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STEM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465821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ÊM NGƯƠC 1 PHUT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4510" y="4390845"/>
            <a:ext cx="5639340" cy="239868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56712" y="358036"/>
            <a:ext cx="860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LÊN Ý TƯỞNG CHO SẢN PHẨM</a:t>
            </a:r>
            <a:endParaRPr lang="en-US" sz="28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12" y="781505"/>
            <a:ext cx="8415425" cy="396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7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1470" y="328203"/>
            <a:ext cx="877432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lang="en-US" sz="320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phác thảo và chọn vật liệu để làm chậu hoa, cây cảnh </a:t>
            </a:r>
            <a:r>
              <a:rPr lang="en-US" sz="32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</a:t>
            </a:r>
            <a:r>
              <a:rPr lang="en-US" sz="3200" b="1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9238" y="2441275"/>
            <a:ext cx="9418787" cy="37093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1323782" cy="91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424</Words>
  <Application>Microsoft Office PowerPoint</Application>
  <PresentationFormat>Widescreen</PresentationFormat>
  <Paragraphs>86</Paragraphs>
  <Slides>16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Roboto</vt:lpstr>
      <vt:lpstr>Roboto Black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LÀM CHẬU HOA, CÂY CẢNH MINI</vt:lpstr>
      <vt:lpstr>TRƯNG BÀY VÀ GIỚI THIỆU SẢN PHẨM</vt:lpstr>
      <vt:lpstr>PowerPoint Presentation</vt:lpstr>
      <vt:lpstr>THẢO LUẬN, ĐIỀU CHỈNH SẢN PHẨM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May Tinh Hoang Phat</cp:lastModifiedBy>
  <cp:revision>38</cp:revision>
  <dcterms:created xsi:type="dcterms:W3CDTF">2023-10-08T13:33:32Z</dcterms:created>
  <dcterms:modified xsi:type="dcterms:W3CDTF">2024-04-25T00:25:11Z</dcterms:modified>
</cp:coreProperties>
</file>