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56" r:id="rId2"/>
  </p:sldMasterIdLst>
  <p:notesMasterIdLst>
    <p:notesMasterId r:id="rId15"/>
  </p:notesMasterIdLst>
  <p:sldIdLst>
    <p:sldId id="1037" r:id="rId3"/>
    <p:sldId id="1145" r:id="rId4"/>
    <p:sldId id="1147" r:id="rId5"/>
    <p:sldId id="1146" r:id="rId6"/>
    <p:sldId id="1149" r:id="rId7"/>
    <p:sldId id="1150" r:id="rId8"/>
    <p:sldId id="1151" r:id="rId9"/>
    <p:sldId id="1152" r:id="rId10"/>
    <p:sldId id="1154" r:id="rId11"/>
    <p:sldId id="1153" r:id="rId12"/>
    <p:sldId id="1155" r:id="rId13"/>
    <p:sldId id="82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8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CC00FF"/>
    <a:srgbClr val="7A1CB4"/>
    <a:srgbClr val="66FF33"/>
    <a:srgbClr val="FF0066"/>
    <a:srgbClr val="0066FF"/>
    <a:srgbClr val="6600FF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4" autoAdjust="0"/>
    <p:restoredTop sz="99029" autoAdjust="0"/>
  </p:normalViewPr>
  <p:slideViewPr>
    <p:cSldViewPr>
      <p:cViewPr varScale="1">
        <p:scale>
          <a:sx n="73" d="100"/>
          <a:sy n="73" d="100"/>
        </p:scale>
        <p:origin x="1302" y="66"/>
      </p:cViewPr>
      <p:guideLst>
        <p:guide orient="horz" pos="2118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532E5-36A2-4315-B1C4-3028E1DC9454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57B59-F7F3-4B9F-AD7C-949164CDDF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5036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894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E20F465-527A-49DB-93B4-AD046F592A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FF793-D017-44A0-9F94-909E39B85A7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80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80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20377-08FE-4819-82E9-3283327E777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2ACE4-B6BB-4B41-BA4E-378C595463AA}" type="datetimeFigureOut">
              <a:rPr lang="en-US"/>
              <a:t>25/12/2023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3833-596B-4235-A0A8-11AC60CA262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7981E-7834-43E6-9D7A-376E1B12749A}" type="datetimeFigureOut">
              <a:rPr lang="en-US"/>
              <a:t>25/12/2023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C8D7-DCFF-4B2C-AB2D-466653EEF7A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1651-3BF0-46EC-AA6A-8A545A030615}" type="datetimeFigureOut">
              <a:rPr lang="en-US"/>
              <a:t>25/12/2023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166E-B291-4F3D-9048-606DF290C03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5D3CB-E6C7-4031-AB58-E5E1AAC82FD6}" type="datetimeFigureOut">
              <a:rPr lang="en-US"/>
              <a:t>25/12/2023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0C1A-2A8B-48E7-BF4A-F3724E53AEA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B9A2-7206-4187-9D97-67B751901316}" type="datetimeFigureOut">
              <a:rPr lang="en-US"/>
              <a:t>25/12/2023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E4B45-1AD2-4DE9-9A83-D1C850B38FD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8018-3742-48AA-997D-A651C5FE87AF}" type="datetimeFigureOut">
              <a:rPr lang="en-US"/>
              <a:t>25/12/2023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2ABF7-F4E5-4199-909B-E03F05B69CA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51445-B44D-4FA1-9994-B6A6A35CB4B0}" type="datetimeFigureOut">
              <a:rPr lang="en-US"/>
              <a:t>25/12/2023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E5F21-40A1-4D2C-87D6-01B1A8AB36A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A195-1D3C-44B4-A465-E5D5DBCE169B}" type="datetimeFigureOut">
              <a:rPr lang="en-US"/>
              <a:t>25/12/2023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1E2CE-9A5E-4A7E-A905-E8E157AD7BF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23128A7-346A-4F23-9BD1-CEC20161027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CC624-C1CC-4723-BF98-7C47A90D09C0}" type="datetimeFigureOut">
              <a:rPr lang="en-US"/>
              <a:t>25/12/2023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0694-36EE-4D75-B3D0-FB3E13C44D5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4D73C-C10D-4657-A61B-F524AFDA6D82}" type="datetimeFigureOut">
              <a:rPr lang="en-US"/>
              <a:t>25/12/2023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2779-22AB-4DCA-B2D6-B678A66AA6F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5D964-48E0-45A8-A156-EBFF6ABD1A96}" type="datetimeFigureOut">
              <a:rPr lang="en-US"/>
              <a:t>25/12/2023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51773-1248-4876-925B-BF4A18F74E0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F034A-A530-4BEC-9B8B-1CDA31A36F0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11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34C66-0128-4B63-A426-C685864C797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21"/>
            <a:ext cx="86106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36" y="666750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49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49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DD81944-44F3-4541-9AEE-6396804530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2026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48ED-1A47-43D4-A196-370F5C2B4404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2CD0-7A4A-4B6E-B2BA-9D250451DE5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57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3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19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EEC5B-CFDF-4FF1-B2DD-AC502ABAAD1F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A29E-CA3A-4CD1-8133-35D5ABDAA15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62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135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8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46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135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44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56306F9-2813-4C89-B98C-545F2BDC811B}" type="datetimeFigureOut">
              <a:rPr lang="en-US"/>
              <a:t>25/12/2023</a:t>
            </a:fld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E29CE4E-BC4C-44D3-8E1A-98125CC25902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228600"/>
            <a:ext cx="10439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500" y="2667000"/>
            <a:ext cx="74675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</a:t>
            </a:r>
            <a:r>
              <a:rPr kumimoji="0" lang="en-US" sz="4000" b="1" i="0" u="none" strike="noStrike" kern="1200" cap="all" spc="0" normalizeH="0" baseline="0" noProof="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sz="4000" b="1" i="0" u="none" strike="noStrike" kern="1200" cap="all" spc="0" normalizeH="0" noProof="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THẦY CÔ ĐẾN DỰ GIỜ THĂM LỚP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1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sng">
            <a:pattFill prst="dkDn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1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52203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-52497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5605489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703" y="5537390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629047" y="191246"/>
            <a:ext cx="4666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7" y="1398155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indent="421005" algn="just">
              <a:spcAft>
                <a:spcPts val="0"/>
              </a:spcAft>
            </a:pP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vi-VN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 </a:t>
            </a: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hộp chữ nhật có mấy </a:t>
            </a:r>
            <a:r>
              <a:rPr lang="vi-VN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mặt? </a:t>
            </a: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mấy </a:t>
            </a:r>
            <a:r>
              <a:rPr lang="vi-VN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cạnh? </a:t>
            </a: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mấy </a:t>
            </a:r>
            <a:r>
              <a:rPr lang="vi-VN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vi-VN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195" indent="421005" algn="just">
              <a:spcAft>
                <a:spcPts val="0"/>
              </a:spcAft>
            </a:pP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vi-VN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 </a:t>
            </a: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lập phương có mấy </a:t>
            </a:r>
            <a:r>
              <a:rPr lang="vi-VN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mặt? </a:t>
            </a: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mấy </a:t>
            </a:r>
            <a:r>
              <a:rPr lang="vi-VN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cạnh? </a:t>
            </a: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mấy </a:t>
            </a:r>
            <a:r>
              <a:rPr lang="vi-VN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đỉnh?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195" indent="421005" algn="just">
              <a:spcAft>
                <a:spcPts val="0"/>
              </a:spcAft>
            </a:pP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3693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1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sng">
            <a:pattFill prst="dkDn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1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52203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-52497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6240299"/>
            <a:ext cx="1371600" cy="6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703" y="6172200"/>
            <a:ext cx="1371600" cy="6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629047" y="191246"/>
            <a:ext cx="4666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282143"/>
            <a:ext cx="822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8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12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kích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5300" y="4180858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0693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1447800" y="1050415"/>
            <a:ext cx="725429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anose="020B0604020202020204" pitchFamily="34" charset="0"/>
              </a:rPr>
              <a:t>CHÚC </a:t>
            </a:r>
            <a:r>
              <a:rPr lang="en-US" sz="4800" b="1" dirty="0" smtClean="0">
                <a:solidFill>
                  <a:srgbClr val="FF0000"/>
                </a:solidFill>
                <a:latin typeface="Aaril"/>
                <a:cs typeface="Arial" panose="020B0604020202020204" pitchFamily="34" charset="0"/>
              </a:rPr>
              <a:t>QUÝ THẦY CÔ VÀ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anose="020B0604020202020204" pitchFamily="34" charset="0"/>
              </a:rPr>
              <a:t>CÁC EM SỨC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anose="020B0604020202020204" pitchFamily="34" charset="0"/>
              </a:rPr>
              <a:t> KHOẺ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ari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anose="020B0604020202020204" pitchFamily="34" charset="0"/>
              </a:rPr>
              <a:t>CHÀO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anose="020B0604020202020204" pitchFamily="34" charset="0"/>
              </a:rPr>
              <a:t>TẠM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anose="020B0604020202020204" pitchFamily="34" charset="0"/>
              </a:rPr>
              <a:t>BIỆT!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ari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44" y="3824754"/>
            <a:ext cx="1981200" cy="9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89047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943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687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3601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en-US" sz="3600" dirty="0" smtClean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1: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3600" dirty="0" smtClean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763000" cy="6494463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690336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5: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195615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89217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-193917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47944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510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4583" y="923112"/>
            <a:ext cx="7067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17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2023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763000" cy="6494463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195615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89217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-193917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47944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05546" y="1572508"/>
            <a:ext cx="3056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1747" y="2676356"/>
            <a:ext cx="83243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HỘP CHỮ NHẬT. HÌNH </a:t>
            </a:r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 PHƯƠNG (TIẾT 1)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1074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73492"/>
            <a:ext cx="4666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763000" cy="6494463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006" y="1289155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195615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89217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-193917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47944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11053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g.loigiaihay.com/picture/2019/1107/tr28-b3a2-vnen5-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07501"/>
            <a:ext cx="8724900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317864"/>
            <a:ext cx="4666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4" descr="ctre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52203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tre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-52497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tre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5605489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tre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703" y="5537390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tre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6497" y="11195376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3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317864"/>
            <a:ext cx="4666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52203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-52497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5605489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703" y="5537390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497" y="11195376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" y="1557961"/>
            <a:ext cx="847997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alt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=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=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=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8931" y="3329990"/>
            <a:ext cx="81751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5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960" y="2833580"/>
            <a:ext cx="8175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953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4147" y="-21602"/>
            <a:ext cx="4666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52203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-52497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5605489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703" y="5537390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497" y="11195376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916687"/>
            <a:ext cx="4112600" cy="1819275"/>
          </a:xfrm>
          <a:prstGeom prst="rect">
            <a:avLst/>
          </a:prstGeom>
        </p:spPr>
      </p:pic>
      <p:sp>
        <p:nvSpPr>
          <p:cNvPr id="34" name="AutoShape 5"/>
          <p:cNvSpPr/>
          <p:nvPr/>
        </p:nvSpPr>
        <p:spPr>
          <a:xfrm>
            <a:off x="1672439" y="2965864"/>
            <a:ext cx="3113881" cy="195738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5" name="Line 6"/>
          <p:cNvSpPr/>
          <p:nvPr/>
        </p:nvSpPr>
        <p:spPr>
          <a:xfrm>
            <a:off x="2191551" y="2965865"/>
            <a:ext cx="0" cy="1474084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6" name="Line 7"/>
          <p:cNvSpPr/>
          <p:nvPr/>
        </p:nvSpPr>
        <p:spPr>
          <a:xfrm>
            <a:off x="2191551" y="4439950"/>
            <a:ext cx="2586261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7" name="Line 8"/>
          <p:cNvSpPr/>
          <p:nvPr/>
        </p:nvSpPr>
        <p:spPr>
          <a:xfrm flipV="1">
            <a:off x="1684549" y="4439949"/>
            <a:ext cx="507002" cy="497224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8" name="Text Box 9"/>
          <p:cNvSpPr txBox="1"/>
          <p:nvPr/>
        </p:nvSpPr>
        <p:spPr>
          <a:xfrm>
            <a:off x="1342877" y="3245686"/>
            <a:ext cx="36988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D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9" name="Text Box 10"/>
          <p:cNvSpPr txBox="1"/>
          <p:nvPr/>
        </p:nvSpPr>
        <p:spPr>
          <a:xfrm>
            <a:off x="2022274" y="2593327"/>
            <a:ext cx="33855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A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0" name="Text Box 11"/>
          <p:cNvSpPr txBox="1"/>
          <p:nvPr/>
        </p:nvSpPr>
        <p:spPr>
          <a:xfrm>
            <a:off x="4608535" y="2593327"/>
            <a:ext cx="33855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41" name="Text Box 12"/>
          <p:cNvSpPr txBox="1"/>
          <p:nvPr/>
        </p:nvSpPr>
        <p:spPr>
          <a:xfrm>
            <a:off x="4053706" y="3093418"/>
            <a:ext cx="351378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2" name="Text Box 13"/>
          <p:cNvSpPr txBox="1"/>
          <p:nvPr/>
        </p:nvSpPr>
        <p:spPr>
          <a:xfrm>
            <a:off x="1454951" y="4870957"/>
            <a:ext cx="364202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43" name="Text Box 14"/>
          <p:cNvSpPr txBox="1"/>
          <p:nvPr/>
        </p:nvSpPr>
        <p:spPr>
          <a:xfrm flipH="1">
            <a:off x="2207624" y="4068939"/>
            <a:ext cx="399852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M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4" name="Text Box 15"/>
          <p:cNvSpPr txBox="1"/>
          <p:nvPr/>
        </p:nvSpPr>
        <p:spPr>
          <a:xfrm>
            <a:off x="4777812" y="4078857"/>
            <a:ext cx="3079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N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5" name="Text Box 16"/>
          <p:cNvSpPr txBox="1"/>
          <p:nvPr/>
        </p:nvSpPr>
        <p:spPr>
          <a:xfrm>
            <a:off x="3956799" y="4881224"/>
            <a:ext cx="2889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46" name="Text Box 19"/>
          <p:cNvSpPr txBox="1"/>
          <p:nvPr/>
        </p:nvSpPr>
        <p:spPr>
          <a:xfrm rot="-5400000">
            <a:off x="3227735" y="3847229"/>
            <a:ext cx="155448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hiều cao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Text Box 17"/>
          <p:cNvSpPr txBox="1"/>
          <p:nvPr/>
        </p:nvSpPr>
        <p:spPr>
          <a:xfrm>
            <a:off x="2212354" y="4916842"/>
            <a:ext cx="14922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d</a:t>
            </a:r>
            <a:r>
              <a:rPr lang="vi-VN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 Box 18"/>
          <p:cNvSpPr txBox="1"/>
          <p:nvPr/>
        </p:nvSpPr>
        <p:spPr>
          <a:xfrm rot="-2652363">
            <a:off x="3923572" y="4428043"/>
            <a:ext cx="18557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ều rộng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701014" y="4923252"/>
            <a:ext cx="262413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309079" y="4453013"/>
            <a:ext cx="468733" cy="45386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296016" y="3442105"/>
            <a:ext cx="13063" cy="149006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63" y="890581"/>
            <a:ext cx="3124200" cy="1805665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095103" y="5334506"/>
            <a:ext cx="6979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2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1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1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1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1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1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1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1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1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 bldLvl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1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sng">
            <a:pattFill prst="dkDn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9" name="AutoShape 5"/>
          <p:cNvSpPr/>
          <p:nvPr/>
        </p:nvSpPr>
        <p:spPr>
          <a:xfrm>
            <a:off x="3759785" y="343467"/>
            <a:ext cx="1467237" cy="2504051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0" name="Line 6"/>
          <p:cNvSpPr/>
          <p:nvPr/>
        </p:nvSpPr>
        <p:spPr>
          <a:xfrm>
            <a:off x="4116878" y="343467"/>
            <a:ext cx="0" cy="2167396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71" name="Line 7"/>
          <p:cNvSpPr/>
          <p:nvPr/>
        </p:nvSpPr>
        <p:spPr>
          <a:xfrm>
            <a:off x="4116879" y="2499645"/>
            <a:ext cx="1110144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72" name="Line 8"/>
          <p:cNvSpPr/>
          <p:nvPr/>
        </p:nvSpPr>
        <p:spPr>
          <a:xfrm flipV="1">
            <a:off x="3759785" y="2510863"/>
            <a:ext cx="357093" cy="350206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73" name="Text Box 9"/>
          <p:cNvSpPr txBox="1"/>
          <p:nvPr/>
        </p:nvSpPr>
        <p:spPr>
          <a:xfrm>
            <a:off x="3412757" y="589044"/>
            <a:ext cx="36988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D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4" name="Text Box 12"/>
          <p:cNvSpPr txBox="1"/>
          <p:nvPr/>
        </p:nvSpPr>
        <p:spPr>
          <a:xfrm>
            <a:off x="4581394" y="341482"/>
            <a:ext cx="29225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75" name="Text Box 13"/>
          <p:cNvSpPr txBox="1"/>
          <p:nvPr/>
        </p:nvSpPr>
        <p:spPr>
          <a:xfrm>
            <a:off x="3397891" y="2715249"/>
            <a:ext cx="364202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76" name="Text Box 14"/>
          <p:cNvSpPr txBox="1"/>
          <p:nvPr/>
        </p:nvSpPr>
        <p:spPr>
          <a:xfrm flipH="1">
            <a:off x="4086234" y="2141531"/>
            <a:ext cx="399852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M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7" name="Text Box 15"/>
          <p:cNvSpPr txBox="1"/>
          <p:nvPr/>
        </p:nvSpPr>
        <p:spPr>
          <a:xfrm>
            <a:off x="5161267" y="2280857"/>
            <a:ext cx="3079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N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8" name="Text Box 16"/>
          <p:cNvSpPr txBox="1"/>
          <p:nvPr/>
        </p:nvSpPr>
        <p:spPr>
          <a:xfrm>
            <a:off x="4743457" y="2831719"/>
            <a:ext cx="2889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81" name="Text Box 18"/>
          <p:cNvSpPr txBox="1"/>
          <p:nvPr/>
        </p:nvSpPr>
        <p:spPr>
          <a:xfrm rot="-2652363">
            <a:off x="4659642" y="2563745"/>
            <a:ext cx="142562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vi-V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ều rộng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Text Box 19"/>
          <p:cNvSpPr txBox="1"/>
          <p:nvPr/>
        </p:nvSpPr>
        <p:spPr>
          <a:xfrm rot="-5400000">
            <a:off x="4649837" y="1108994"/>
            <a:ext cx="1554481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hiều cao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Text Box 17"/>
          <p:cNvSpPr txBox="1"/>
          <p:nvPr/>
        </p:nvSpPr>
        <p:spPr>
          <a:xfrm>
            <a:off x="3720490" y="2886268"/>
            <a:ext cx="1131339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d</a:t>
            </a:r>
            <a:r>
              <a:rPr lang="vi-VN" alt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3782645" y="2849074"/>
            <a:ext cx="109832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4869305" y="2494488"/>
            <a:ext cx="351611" cy="34045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228130" y="341482"/>
            <a:ext cx="0" cy="214885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5" name="Text Box 12"/>
          <p:cNvSpPr txBox="1"/>
          <p:nvPr/>
        </p:nvSpPr>
        <p:spPr>
          <a:xfrm>
            <a:off x="3819320" y="52203"/>
            <a:ext cx="29225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A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6" name="Text Box 12"/>
          <p:cNvSpPr txBox="1"/>
          <p:nvPr/>
        </p:nvSpPr>
        <p:spPr>
          <a:xfrm>
            <a:off x="5202004" y="52917"/>
            <a:ext cx="29225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B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1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52203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-52497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5605489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4" descr="ctr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703" y="5537390"/>
            <a:ext cx="1371600" cy="12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Rectangle 104"/>
          <p:cNvSpPr/>
          <p:nvPr/>
        </p:nvSpPr>
        <p:spPr>
          <a:xfrm>
            <a:off x="158931" y="3329990"/>
            <a:ext cx="898506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solidFill>
                <a:srgbClr val="0000CC"/>
              </a:solidFill>
            </a:endParaRPr>
          </a:p>
        </p:txBody>
      </p:sp>
      <p:pic>
        <p:nvPicPr>
          <p:cNvPr id="110" name="Picture 2" descr="https://img.loigiaihay.com/picture/2019/1107/tr29-b2-vnen5-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95" y="3757666"/>
            <a:ext cx="6027625" cy="29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4761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2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2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2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2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2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2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5" grpId="0"/>
      <p:bldP spid="86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g.loigiaihay.com/picture/2019/1107/tr30-b5-vnen5-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6923"/>
            <a:ext cx="8534400" cy="475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4398" y="6329630"/>
            <a:ext cx="3565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lập 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6291590"/>
            <a:ext cx="3826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h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4147" y="-21602"/>
            <a:ext cx="4666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559713"/>
            <a:ext cx="88391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hình dưới đây, hình nào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phương?</a:t>
            </a:r>
            <a:endParaRPr lang="vi-VN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6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6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123</TotalTime>
  <Words>418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Aaril</vt:lpstr>
      <vt:lpstr>Arial</vt:lpstr>
      <vt:lpstr>Calibri</vt:lpstr>
      <vt:lpstr>Franklin Gothic Book</vt:lpstr>
      <vt:lpstr>Franklin Gothic Medium</vt:lpstr>
      <vt:lpstr>Times New Roman</vt:lpstr>
      <vt:lpstr>Wingdings 2</vt:lpstr>
      <vt:lpstr>6_Trek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868</cp:revision>
  <dcterms:created xsi:type="dcterms:W3CDTF">2021-04-03T03:26:00Z</dcterms:created>
  <dcterms:modified xsi:type="dcterms:W3CDTF">2023-12-25T14:27:59Z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F8F3FD577B59427AB676437CF8510CE1</vt:lpwstr>
  </property>
  <property fmtid="{D5CDD505-2E9C-101B-9397-08002B2CF9AE}" pid="3" name="KSOProductBuildVer">
    <vt:lpwstr>1033-11.2.0.11042</vt:lpwstr>
  </property>
</Properties>
</file>