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5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275" r:id="rId16"/>
    <p:sldId id="323" r:id="rId17"/>
    <p:sldId id="322" r:id="rId18"/>
    <p:sldId id="2637" r:id="rId19"/>
    <p:sldId id="2638" r:id="rId20"/>
    <p:sldId id="2642" r:id="rId21"/>
    <p:sldId id="2640" r:id="rId22"/>
    <p:sldId id="264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4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EEE99D-D87D-47C6-9321-B488735655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5" y="2819"/>
            <a:ext cx="1766853" cy="17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783</Words>
  <Application>Microsoft Office PowerPoint</Application>
  <PresentationFormat>Widescreen</PresentationFormat>
  <Paragraphs>111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等线</vt:lpstr>
      <vt:lpstr>等线</vt:lpstr>
      <vt:lpstr>微软雅黑</vt:lpstr>
      <vt:lpstr>Arial</vt:lpstr>
      <vt:lpstr>Arial-Rounded</vt:lpstr>
      <vt:lpstr>Calibri</vt:lpstr>
      <vt:lpstr>Coiny</vt:lpstr>
      <vt:lpstr>Gloria Hallelujah</vt:lpstr>
      <vt:lpstr>HP001 4 hàng</vt:lpstr>
      <vt:lpstr>Odibee Sans</vt:lpstr>
      <vt:lpstr>OpenSans</vt:lpstr>
      <vt:lpstr>Pattaya</vt:lpstr>
      <vt:lpstr>SVN-Hole Hearted</vt:lpstr>
      <vt:lpstr>Times New Roman</vt:lpstr>
      <vt:lpstr>字魂70号-灵悦黑体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16</cp:revision>
  <dcterms:created xsi:type="dcterms:W3CDTF">2022-06-20T10:35:41Z</dcterms:created>
  <dcterms:modified xsi:type="dcterms:W3CDTF">2022-06-26T02:26:26Z</dcterms:modified>
</cp:coreProperties>
</file>