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89" r:id="rId2"/>
    <p:sldId id="314" r:id="rId3"/>
    <p:sldId id="324" r:id="rId4"/>
    <p:sldId id="495" r:id="rId5"/>
    <p:sldId id="296" r:id="rId6"/>
    <p:sldId id="478" r:id="rId7"/>
    <p:sldId id="490" r:id="rId8"/>
    <p:sldId id="302" r:id="rId9"/>
    <p:sldId id="488" r:id="rId10"/>
    <p:sldId id="451" r:id="rId11"/>
    <p:sldId id="452" r:id="rId12"/>
    <p:sldId id="453" r:id="rId13"/>
    <p:sldId id="285" r:id="rId14"/>
    <p:sldId id="481" r:id="rId15"/>
    <p:sldId id="497" r:id="rId16"/>
    <p:sldId id="480" r:id="rId17"/>
    <p:sldId id="479" r:id="rId18"/>
    <p:sldId id="500" r:id="rId19"/>
    <p:sldId id="485" r:id="rId20"/>
    <p:sldId id="445" r:id="rId21"/>
    <p:sldId id="447" r:id="rId22"/>
    <p:sldId id="455" r:id="rId23"/>
    <p:sldId id="27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16"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BACAB-9E1E-4394-882F-DCCD578B72CC}"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B6509-EF3A-402D-8350-64E28CF889C7}" type="slidenum">
              <a:rPr lang="en-US" smtClean="0"/>
              <a:t>‹#›</a:t>
            </a:fld>
            <a:endParaRPr lang="en-US"/>
          </a:p>
        </p:txBody>
      </p:sp>
    </p:spTree>
    <p:extLst>
      <p:ext uri="{BB962C8B-B14F-4D97-AF65-F5344CB8AC3E}">
        <p14:creationId xmlns:p14="http://schemas.microsoft.com/office/powerpoint/2010/main" val="2032797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a:solidFill>
              <a:srgbClr val="000000">
                <a:alpha val="100000"/>
              </a:srgbClr>
            </a:solidFill>
            <a:miter lim="800000"/>
          </a:ln>
        </p:spPr>
      </p:sp>
      <p:sp>
        <p:nvSpPr>
          <p:cNvPr id="28675" name="Notes Placeholder 2"/>
          <p:cNvSpPr>
            <a:spLocks noGrp="1"/>
          </p:cNvSpPr>
          <p:nvPr>
            <p:ph type="body" idx="1"/>
          </p:nvPr>
        </p:nvSpPr>
        <p:spPr>
          <a:noFill/>
          <a:ln>
            <a:noFill/>
          </a:ln>
        </p:spPr>
        <p:txBody>
          <a:bodyPr wrap="square" lIns="91440" tIns="45720" rIns="91440" bIns="45720" anchor="t" anchorCtr="0"/>
          <a:lstStyle/>
          <a:p>
            <a:pPr lvl="0"/>
            <a:endParaRPr dirty="0"/>
          </a:p>
        </p:txBody>
      </p:sp>
      <p:sp>
        <p:nvSpPr>
          <p:cNvPr id="28676"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a:fld id="{9A0DB2DC-4C9A-4742-B13C-FB6460FD3503}" type="slidenum">
              <a:rPr lang="en-US" altLang="en-US" sz="1200" dirty="0"/>
              <a:t>1</a:t>
            </a:fld>
            <a:endParaRPr lang="en-US"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03025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413977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54669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a:solidFill>
              <a:srgbClr val="000000">
                <a:alpha val="100000"/>
              </a:srgbClr>
            </a:solidFill>
            <a:miter lim="800000"/>
          </a:ln>
        </p:spPr>
      </p:sp>
      <p:sp>
        <p:nvSpPr>
          <p:cNvPr id="28675" name="Notes Placeholder 2"/>
          <p:cNvSpPr>
            <a:spLocks noGrp="1"/>
          </p:cNvSpPr>
          <p:nvPr>
            <p:ph type="body" idx="1"/>
          </p:nvPr>
        </p:nvSpPr>
        <p:spPr>
          <a:noFill/>
          <a:ln>
            <a:noFill/>
          </a:ln>
        </p:spPr>
        <p:txBody>
          <a:bodyPr wrap="square" lIns="91440" tIns="45720" rIns="91440" bIns="45720" anchor="t" anchorCtr="0"/>
          <a:lstStyle/>
          <a:p>
            <a:pPr lvl="0"/>
            <a:endParaRPr dirty="0"/>
          </a:p>
        </p:txBody>
      </p:sp>
      <p:sp>
        <p:nvSpPr>
          <p:cNvPr id="28676"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a:fld id="{9A0DB2DC-4C9A-4742-B13C-FB6460FD3503}" type="slidenum">
              <a:rPr lang="en-US" altLang="en-US" sz="1200" dirty="0"/>
              <a:t>23</a:t>
            </a:fld>
            <a:endParaRPr lang="en-US"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37C0-8FBC-5C9A-76AE-D3DFC7352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FCE4F8-3CF4-2552-DCD9-58963DACA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6D6BD3-A541-C8EA-6E2F-540F21C996C1}"/>
              </a:ext>
            </a:extLst>
          </p:cNvPr>
          <p:cNvSpPr>
            <a:spLocks noGrp="1"/>
          </p:cNvSpPr>
          <p:nvPr>
            <p:ph type="dt" sz="half" idx="10"/>
          </p:nvPr>
        </p:nvSpPr>
        <p:spPr/>
        <p:txBody>
          <a:bodyPr/>
          <a:lstStyle/>
          <a:p>
            <a:fld id="{FFE079F5-1C1F-41ED-9107-83BC065349B5}" type="datetimeFigureOut">
              <a:rPr lang="en-US" smtClean="0"/>
              <a:t>4/24/2024</a:t>
            </a:fld>
            <a:endParaRPr lang="en-US"/>
          </a:p>
        </p:txBody>
      </p:sp>
      <p:sp>
        <p:nvSpPr>
          <p:cNvPr id="5" name="Footer Placeholder 4">
            <a:extLst>
              <a:ext uri="{FF2B5EF4-FFF2-40B4-BE49-F238E27FC236}">
                <a16:creationId xmlns:a16="http://schemas.microsoft.com/office/drawing/2014/main" id="{55DB6883-36E9-30B8-2B1B-E74D70598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EC859-E3B3-7478-173B-C78AEFC1CAB1}"/>
              </a:ext>
            </a:extLst>
          </p:cNvPr>
          <p:cNvSpPr>
            <a:spLocks noGrp="1"/>
          </p:cNvSpPr>
          <p:nvPr>
            <p:ph type="sldNum" sz="quarter" idx="12"/>
          </p:nvPr>
        </p:nvSpPr>
        <p:spPr/>
        <p:txBody>
          <a:bodyPr/>
          <a:lstStyle/>
          <a:p>
            <a:fld id="{C41DDB89-CAB9-491E-B9F6-5AEA310B9F33}" type="slidenum">
              <a:rPr lang="en-US" smtClean="0"/>
              <a:t>‹#›</a:t>
            </a:fld>
            <a:endParaRPr lang="en-US"/>
          </a:p>
        </p:txBody>
      </p:sp>
    </p:spTree>
    <p:extLst>
      <p:ext uri="{BB962C8B-B14F-4D97-AF65-F5344CB8AC3E}">
        <p14:creationId xmlns:p14="http://schemas.microsoft.com/office/powerpoint/2010/main" val="1598973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AD8E-4873-E113-4CA4-10F6B0713461}"/>
              </a:ext>
            </a:extLst>
          </p:cNvPr>
          <p:cNvSpPr>
            <a:spLocks noGrp="1"/>
          </p:cNvSpPr>
          <p:nvPr>
            <p:ph type="dt" sz="half" idx="10"/>
          </p:nvPr>
        </p:nvSpPr>
        <p:spPr/>
        <p:txBody>
          <a:bodyPr/>
          <a:lstStyle/>
          <a:p>
            <a:fld id="{FFE079F5-1C1F-41ED-9107-83BC065349B5}" type="datetimeFigureOut">
              <a:rPr lang="en-US" smtClean="0"/>
              <a:t>4/24/2024</a:t>
            </a:fld>
            <a:endParaRPr lang="en-US"/>
          </a:p>
        </p:txBody>
      </p:sp>
      <p:sp>
        <p:nvSpPr>
          <p:cNvPr id="5" name="Footer Placeholder 4">
            <a:extLst>
              <a:ext uri="{FF2B5EF4-FFF2-40B4-BE49-F238E27FC236}">
                <a16:creationId xmlns:a16="http://schemas.microsoft.com/office/drawing/2014/main" id="{8CC28085-1742-9410-44B4-351143D3A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05F4E-2BC3-FA6B-8F11-486B2C8280DC}"/>
              </a:ext>
            </a:extLst>
          </p:cNvPr>
          <p:cNvSpPr>
            <a:spLocks noGrp="1"/>
          </p:cNvSpPr>
          <p:nvPr>
            <p:ph type="sldNum" sz="quarter" idx="12"/>
          </p:nvPr>
        </p:nvSpPr>
        <p:spPr/>
        <p:txBody>
          <a:bodyPr/>
          <a:lstStyle/>
          <a:p>
            <a:fld id="{C41DDB89-CAB9-491E-B9F6-5AEA310B9F33}" type="slidenum">
              <a:rPr lang="en-US" smtClean="0"/>
              <a:t>‹#›</a:t>
            </a:fld>
            <a:endParaRPr lang="en-US"/>
          </a:p>
        </p:txBody>
      </p:sp>
    </p:spTree>
    <p:extLst>
      <p:ext uri="{BB962C8B-B14F-4D97-AF65-F5344CB8AC3E}">
        <p14:creationId xmlns:p14="http://schemas.microsoft.com/office/powerpoint/2010/main" val="258780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9D3C1-8024-572C-2108-29FDDCF897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CC9D2-8CF4-08AB-BF57-010679FFDF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5C959-E20D-D25A-00BF-CD67BB51D8F7}"/>
              </a:ext>
            </a:extLst>
          </p:cNvPr>
          <p:cNvSpPr>
            <a:spLocks noGrp="1"/>
          </p:cNvSpPr>
          <p:nvPr>
            <p:ph type="dt" sz="half" idx="10"/>
          </p:nvPr>
        </p:nvSpPr>
        <p:spPr/>
        <p:txBody>
          <a:bodyPr/>
          <a:lstStyle/>
          <a:p>
            <a:fld id="{FFE079F5-1C1F-41ED-9107-83BC065349B5}" type="datetimeFigureOut">
              <a:rPr lang="en-US" smtClean="0"/>
              <a:t>4/24/2024</a:t>
            </a:fld>
            <a:endParaRPr lang="en-US"/>
          </a:p>
        </p:txBody>
      </p:sp>
      <p:sp>
        <p:nvSpPr>
          <p:cNvPr id="5" name="Footer Placeholder 4">
            <a:extLst>
              <a:ext uri="{FF2B5EF4-FFF2-40B4-BE49-F238E27FC236}">
                <a16:creationId xmlns:a16="http://schemas.microsoft.com/office/drawing/2014/main" id="{B764117B-981A-772F-1693-B946116DF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E1CB0-3E00-092A-C20E-BA7A668EF25F}"/>
              </a:ext>
            </a:extLst>
          </p:cNvPr>
          <p:cNvSpPr>
            <a:spLocks noGrp="1"/>
          </p:cNvSpPr>
          <p:nvPr>
            <p:ph type="sldNum" sz="quarter" idx="12"/>
          </p:nvPr>
        </p:nvSpPr>
        <p:spPr/>
        <p:txBody>
          <a:bodyPr/>
          <a:lstStyle/>
          <a:p>
            <a:fld id="{C41DDB89-CAB9-491E-B9F6-5AEA310B9F33}" type="slidenum">
              <a:rPr lang="en-US" smtClean="0"/>
              <a:t>‹#›</a:t>
            </a:fld>
            <a:endParaRPr lang="en-US"/>
          </a:p>
        </p:txBody>
      </p:sp>
    </p:spTree>
    <p:extLst>
      <p:ext uri="{BB962C8B-B14F-4D97-AF65-F5344CB8AC3E}">
        <p14:creationId xmlns:p14="http://schemas.microsoft.com/office/powerpoint/2010/main" val="2619099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237301"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61" lvl="0" indent="-40537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21" lvl="1" indent="-405374" rtl="0">
              <a:spcBef>
                <a:spcPts val="0"/>
              </a:spcBef>
              <a:spcAft>
                <a:spcPts val="0"/>
              </a:spcAft>
              <a:buClr>
                <a:srgbClr val="091179"/>
              </a:buClr>
              <a:buSzPts val="1200"/>
              <a:buFont typeface="Nunito"/>
              <a:buAutoNum type="alphaLcPeriod"/>
              <a:defRPr/>
            </a:lvl2pPr>
            <a:lvl3pPr marL="1824182" lvl="2" indent="-405374" rtl="0">
              <a:spcBef>
                <a:spcPts val="0"/>
              </a:spcBef>
              <a:spcAft>
                <a:spcPts val="0"/>
              </a:spcAft>
              <a:buClr>
                <a:srgbClr val="091179"/>
              </a:buClr>
              <a:buSzPts val="1200"/>
              <a:buFont typeface="Nunito"/>
              <a:buAutoNum type="romanLcPeriod"/>
              <a:defRPr/>
            </a:lvl3pPr>
            <a:lvl4pPr marL="2432243" lvl="3" indent="-405374" rtl="0">
              <a:spcBef>
                <a:spcPts val="0"/>
              </a:spcBef>
              <a:spcAft>
                <a:spcPts val="0"/>
              </a:spcAft>
              <a:buClr>
                <a:srgbClr val="091179"/>
              </a:buClr>
              <a:buSzPts val="1200"/>
              <a:buFont typeface="Nunito"/>
              <a:buAutoNum type="arabicPeriod"/>
              <a:defRPr/>
            </a:lvl4pPr>
            <a:lvl5pPr marL="3040304" lvl="4" indent="-405374" rtl="0">
              <a:spcBef>
                <a:spcPts val="0"/>
              </a:spcBef>
              <a:spcAft>
                <a:spcPts val="0"/>
              </a:spcAft>
              <a:buClr>
                <a:srgbClr val="091179"/>
              </a:buClr>
              <a:buSzPts val="1200"/>
              <a:buFont typeface="Nunito"/>
              <a:buAutoNum type="alphaLcPeriod"/>
              <a:defRPr/>
            </a:lvl5pPr>
            <a:lvl6pPr marL="3648365" lvl="5" indent="-405374" rtl="0">
              <a:spcBef>
                <a:spcPts val="0"/>
              </a:spcBef>
              <a:spcAft>
                <a:spcPts val="0"/>
              </a:spcAft>
              <a:buClr>
                <a:srgbClr val="091179"/>
              </a:buClr>
              <a:buSzPts val="1200"/>
              <a:buFont typeface="Nunito"/>
              <a:buAutoNum type="romanLcPeriod"/>
              <a:defRPr/>
            </a:lvl6pPr>
            <a:lvl7pPr marL="4256426" lvl="6" indent="-405374" rtl="0">
              <a:spcBef>
                <a:spcPts val="0"/>
              </a:spcBef>
              <a:spcAft>
                <a:spcPts val="0"/>
              </a:spcAft>
              <a:buClr>
                <a:srgbClr val="091179"/>
              </a:buClr>
              <a:buSzPts val="1200"/>
              <a:buFont typeface="Nunito"/>
              <a:buAutoNum type="arabicPeriod"/>
              <a:defRPr/>
            </a:lvl7pPr>
            <a:lvl8pPr marL="4864487" lvl="7" indent="-405374" rtl="0">
              <a:spcBef>
                <a:spcPts val="0"/>
              </a:spcBef>
              <a:spcAft>
                <a:spcPts val="0"/>
              </a:spcAft>
              <a:buClr>
                <a:srgbClr val="674EA7"/>
              </a:buClr>
              <a:buSzPts val="1200"/>
              <a:buFont typeface="Inconsolata"/>
              <a:buAutoNum type="alphaLcPeriod"/>
              <a:defRPr/>
            </a:lvl8pPr>
            <a:lvl9pPr marL="5472548" lvl="8" indent="-405374"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4274436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2024/4/24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8091955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8333"/>
          <a:stretch/>
        </p:blipFill>
        <p:spPr>
          <a:xfrm flipH="1">
            <a:off x="4824032" y="1511679"/>
            <a:ext cx="2543937" cy="206738"/>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940" y="885504"/>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a:prstGeom prst="rect">
            <a:avLst/>
          </a:prstGeo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219226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76913-6440-8056-6FD7-430F95685F40}"/>
              </a:ext>
            </a:extLst>
          </p:cNvPr>
          <p:cNvSpPr>
            <a:spLocks noGrp="1"/>
          </p:cNvSpPr>
          <p:nvPr>
            <p:ph type="dt" sz="half" idx="10"/>
          </p:nvPr>
        </p:nvSpPr>
        <p:spPr/>
        <p:txBody>
          <a:bodyPr/>
          <a:lstStyle/>
          <a:p>
            <a:fld id="{FFE079F5-1C1F-41ED-9107-83BC065349B5}" type="datetimeFigureOut">
              <a:rPr lang="en-US" smtClean="0"/>
              <a:t>4/24/2024</a:t>
            </a:fld>
            <a:endParaRPr lang="en-US"/>
          </a:p>
        </p:txBody>
      </p:sp>
      <p:sp>
        <p:nvSpPr>
          <p:cNvPr id="5" name="Footer Placeholder 4">
            <a:extLst>
              <a:ext uri="{FF2B5EF4-FFF2-40B4-BE49-F238E27FC236}">
                <a16:creationId xmlns:a16="http://schemas.microsoft.com/office/drawing/2014/main" id="{A22AA840-92F4-1B80-70E6-A1147C2C20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5A4EE-EB45-FF66-61D7-ECBB176F6C91}"/>
              </a:ext>
            </a:extLst>
          </p:cNvPr>
          <p:cNvSpPr>
            <a:spLocks noGrp="1"/>
          </p:cNvSpPr>
          <p:nvPr>
            <p:ph type="sldNum" sz="quarter" idx="12"/>
          </p:nvPr>
        </p:nvSpPr>
        <p:spPr/>
        <p:txBody>
          <a:bodyPr/>
          <a:lstStyle/>
          <a:p>
            <a:fld id="{C41DDB89-CAB9-491E-B9F6-5AEA310B9F33}" type="slidenum">
              <a:rPr lang="en-US" smtClean="0"/>
              <a:t>‹#›</a:t>
            </a:fld>
            <a:endParaRPr lang="en-US"/>
          </a:p>
        </p:txBody>
      </p:sp>
    </p:spTree>
    <p:extLst>
      <p:ext uri="{BB962C8B-B14F-4D97-AF65-F5344CB8AC3E}">
        <p14:creationId xmlns:p14="http://schemas.microsoft.com/office/powerpoint/2010/main" val="3951351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7D08-9712-90D6-8E89-A81DF94BEF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7211D8-A0D3-6A58-7E62-F78D56E90D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74DD2-A216-EDBA-164A-EC4929A7FB98}"/>
              </a:ext>
            </a:extLst>
          </p:cNvPr>
          <p:cNvSpPr>
            <a:spLocks noGrp="1"/>
          </p:cNvSpPr>
          <p:nvPr>
            <p:ph type="dt" sz="half" idx="10"/>
          </p:nvPr>
        </p:nvSpPr>
        <p:spPr/>
        <p:txBody>
          <a:bodyPr/>
          <a:lstStyle/>
          <a:p>
            <a:fld id="{FFE079F5-1C1F-41ED-9107-83BC065349B5}" type="datetimeFigureOut">
              <a:rPr lang="en-US" smtClean="0"/>
              <a:t>4/24/2024</a:t>
            </a:fld>
            <a:endParaRPr lang="en-US"/>
          </a:p>
        </p:txBody>
      </p:sp>
      <p:sp>
        <p:nvSpPr>
          <p:cNvPr id="5" name="Footer Placeholder 4">
            <a:extLst>
              <a:ext uri="{FF2B5EF4-FFF2-40B4-BE49-F238E27FC236}">
                <a16:creationId xmlns:a16="http://schemas.microsoft.com/office/drawing/2014/main" id="{3ED3B516-C360-DDE7-B162-41B77D4D4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30E88-E612-A087-099B-C690D1F717CF}"/>
              </a:ext>
            </a:extLst>
          </p:cNvPr>
          <p:cNvSpPr>
            <a:spLocks noGrp="1"/>
          </p:cNvSpPr>
          <p:nvPr>
            <p:ph type="sldNum" sz="quarter" idx="12"/>
          </p:nvPr>
        </p:nvSpPr>
        <p:spPr/>
        <p:txBody>
          <a:bodyPr/>
          <a:lstStyle/>
          <a:p>
            <a:fld id="{C41DDB89-CAB9-491E-B9F6-5AEA310B9F33}" type="slidenum">
              <a:rPr lang="en-US" smtClean="0"/>
              <a:t>‹#›</a:t>
            </a:fld>
            <a:endParaRPr lang="en-US"/>
          </a:p>
        </p:txBody>
      </p:sp>
    </p:spTree>
    <p:extLst>
      <p:ext uri="{BB962C8B-B14F-4D97-AF65-F5344CB8AC3E}">
        <p14:creationId xmlns:p14="http://schemas.microsoft.com/office/powerpoint/2010/main" val="209418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B5F25-D31C-5098-53CE-CC56653590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DB201-834E-71F0-6EFD-537512B8EF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42BDE-6584-26C0-D144-EF5F9004360A}"/>
              </a:ext>
            </a:extLst>
          </p:cNvPr>
          <p:cNvSpPr>
            <a:spLocks noGrp="1"/>
          </p:cNvSpPr>
          <p:nvPr>
            <p:ph type="dt" sz="half" idx="10"/>
          </p:nvPr>
        </p:nvSpPr>
        <p:spPr/>
        <p:txBody>
          <a:bodyPr/>
          <a:lstStyle/>
          <a:p>
            <a:fld id="{FFE079F5-1C1F-41ED-9107-83BC065349B5}" type="datetimeFigureOut">
              <a:rPr lang="en-US" smtClean="0"/>
              <a:t>4/24/2024</a:t>
            </a:fld>
            <a:endParaRPr lang="en-US"/>
          </a:p>
        </p:txBody>
      </p:sp>
      <p:sp>
        <p:nvSpPr>
          <p:cNvPr id="6" name="Footer Placeholder 5">
            <a:extLst>
              <a:ext uri="{FF2B5EF4-FFF2-40B4-BE49-F238E27FC236}">
                <a16:creationId xmlns:a16="http://schemas.microsoft.com/office/drawing/2014/main" id="{79215108-CECF-A385-E532-AAF5291342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52B061-430D-9ACE-F192-8C5310A47F84}"/>
              </a:ext>
            </a:extLst>
          </p:cNvPr>
          <p:cNvSpPr>
            <a:spLocks noGrp="1"/>
          </p:cNvSpPr>
          <p:nvPr>
            <p:ph type="sldNum" sz="quarter" idx="12"/>
          </p:nvPr>
        </p:nvSpPr>
        <p:spPr/>
        <p:txBody>
          <a:bodyPr/>
          <a:lstStyle/>
          <a:p>
            <a:fld id="{C41DDB89-CAB9-491E-B9F6-5AEA310B9F33}" type="slidenum">
              <a:rPr lang="en-US" smtClean="0"/>
              <a:t>‹#›</a:t>
            </a:fld>
            <a:endParaRPr lang="en-US"/>
          </a:p>
        </p:txBody>
      </p:sp>
    </p:spTree>
    <p:extLst>
      <p:ext uri="{BB962C8B-B14F-4D97-AF65-F5344CB8AC3E}">
        <p14:creationId xmlns:p14="http://schemas.microsoft.com/office/powerpoint/2010/main" val="1979901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BBA4-1ACD-35E8-EBC6-23A6DC4A00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8F1FD-9EA0-E9E4-3B51-66315D5179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7C3274-7C3B-5D8C-3E67-7241A97D42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04818E-4C81-6E3E-A956-A37122453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1B37D8-B6BA-42BD-BE7B-EC41CA0BA9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267DC4-FF37-6656-6B75-7D90795FEBA4}"/>
              </a:ext>
            </a:extLst>
          </p:cNvPr>
          <p:cNvSpPr>
            <a:spLocks noGrp="1"/>
          </p:cNvSpPr>
          <p:nvPr>
            <p:ph type="dt" sz="half" idx="10"/>
          </p:nvPr>
        </p:nvSpPr>
        <p:spPr/>
        <p:txBody>
          <a:bodyPr/>
          <a:lstStyle/>
          <a:p>
            <a:fld id="{FFE079F5-1C1F-41ED-9107-83BC065349B5}" type="datetimeFigureOut">
              <a:rPr lang="en-US" smtClean="0"/>
              <a:t>4/24/2024</a:t>
            </a:fld>
            <a:endParaRPr lang="en-US"/>
          </a:p>
        </p:txBody>
      </p:sp>
      <p:sp>
        <p:nvSpPr>
          <p:cNvPr id="8" name="Footer Placeholder 7">
            <a:extLst>
              <a:ext uri="{FF2B5EF4-FFF2-40B4-BE49-F238E27FC236}">
                <a16:creationId xmlns:a16="http://schemas.microsoft.com/office/drawing/2014/main" id="{934421BF-B85F-35B1-A6F2-EC94EB7EC9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3B359C-E60A-028D-FFBE-B458992E4DF7}"/>
              </a:ext>
            </a:extLst>
          </p:cNvPr>
          <p:cNvSpPr>
            <a:spLocks noGrp="1"/>
          </p:cNvSpPr>
          <p:nvPr>
            <p:ph type="sldNum" sz="quarter" idx="12"/>
          </p:nvPr>
        </p:nvSpPr>
        <p:spPr/>
        <p:txBody>
          <a:bodyPr/>
          <a:lstStyle/>
          <a:p>
            <a:fld id="{C41DDB89-CAB9-491E-B9F6-5AEA310B9F33}" type="slidenum">
              <a:rPr lang="en-US" smtClean="0"/>
              <a:t>‹#›</a:t>
            </a:fld>
            <a:endParaRPr lang="en-US"/>
          </a:p>
        </p:txBody>
      </p:sp>
    </p:spTree>
    <p:extLst>
      <p:ext uri="{BB962C8B-B14F-4D97-AF65-F5344CB8AC3E}">
        <p14:creationId xmlns:p14="http://schemas.microsoft.com/office/powerpoint/2010/main" val="3806204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16AF4-5B23-5B7A-4568-1D1395426DE6}"/>
              </a:ext>
            </a:extLst>
          </p:cNvPr>
          <p:cNvSpPr>
            <a:spLocks noGrp="1"/>
          </p:cNvSpPr>
          <p:nvPr>
            <p:ph type="dt" sz="half" idx="10"/>
          </p:nvPr>
        </p:nvSpPr>
        <p:spPr/>
        <p:txBody>
          <a:bodyPr/>
          <a:lstStyle/>
          <a:p>
            <a:fld id="{FFE079F5-1C1F-41ED-9107-83BC065349B5}" type="datetimeFigureOut">
              <a:rPr lang="en-US" smtClean="0"/>
              <a:t>4/24/2024</a:t>
            </a:fld>
            <a:endParaRPr lang="en-US"/>
          </a:p>
        </p:txBody>
      </p:sp>
      <p:sp>
        <p:nvSpPr>
          <p:cNvPr id="4" name="Footer Placeholder 3">
            <a:extLst>
              <a:ext uri="{FF2B5EF4-FFF2-40B4-BE49-F238E27FC236}">
                <a16:creationId xmlns:a16="http://schemas.microsoft.com/office/drawing/2014/main" id="{F8CDFC91-FCD9-73DB-4B2C-E5609D864A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B5BDF8-C521-9960-1C3E-434CFB4EDE73}"/>
              </a:ext>
            </a:extLst>
          </p:cNvPr>
          <p:cNvSpPr>
            <a:spLocks noGrp="1"/>
          </p:cNvSpPr>
          <p:nvPr>
            <p:ph type="sldNum" sz="quarter" idx="12"/>
          </p:nvPr>
        </p:nvSpPr>
        <p:spPr/>
        <p:txBody>
          <a:bodyPr/>
          <a:lstStyle/>
          <a:p>
            <a:fld id="{C41DDB89-CAB9-491E-B9F6-5AEA310B9F33}" type="slidenum">
              <a:rPr lang="en-US" smtClean="0"/>
              <a:t>‹#›</a:t>
            </a:fld>
            <a:endParaRPr lang="en-US"/>
          </a:p>
        </p:txBody>
      </p:sp>
    </p:spTree>
    <p:extLst>
      <p:ext uri="{BB962C8B-B14F-4D97-AF65-F5344CB8AC3E}">
        <p14:creationId xmlns:p14="http://schemas.microsoft.com/office/powerpoint/2010/main" val="311431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66146-E52A-ECF6-8956-A6FD8A68BB51}"/>
              </a:ext>
            </a:extLst>
          </p:cNvPr>
          <p:cNvSpPr>
            <a:spLocks noGrp="1"/>
          </p:cNvSpPr>
          <p:nvPr>
            <p:ph type="dt" sz="half" idx="10"/>
          </p:nvPr>
        </p:nvSpPr>
        <p:spPr/>
        <p:txBody>
          <a:bodyPr/>
          <a:lstStyle/>
          <a:p>
            <a:fld id="{FFE079F5-1C1F-41ED-9107-83BC065349B5}" type="datetimeFigureOut">
              <a:rPr lang="en-US" smtClean="0"/>
              <a:t>4/24/2024</a:t>
            </a:fld>
            <a:endParaRPr lang="en-US"/>
          </a:p>
        </p:txBody>
      </p:sp>
      <p:sp>
        <p:nvSpPr>
          <p:cNvPr id="3" name="Footer Placeholder 2">
            <a:extLst>
              <a:ext uri="{FF2B5EF4-FFF2-40B4-BE49-F238E27FC236}">
                <a16:creationId xmlns:a16="http://schemas.microsoft.com/office/drawing/2014/main" id="{612B7100-544B-0B17-D825-667B4CC2A8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A755C4-473E-9B73-C6B9-B1D0B06012B3}"/>
              </a:ext>
            </a:extLst>
          </p:cNvPr>
          <p:cNvSpPr>
            <a:spLocks noGrp="1"/>
          </p:cNvSpPr>
          <p:nvPr>
            <p:ph type="sldNum" sz="quarter" idx="12"/>
          </p:nvPr>
        </p:nvSpPr>
        <p:spPr/>
        <p:txBody>
          <a:bodyPr/>
          <a:lstStyle/>
          <a:p>
            <a:fld id="{C41DDB89-CAB9-491E-B9F6-5AEA310B9F33}" type="slidenum">
              <a:rPr lang="en-US" smtClean="0"/>
              <a:t>‹#›</a:t>
            </a:fld>
            <a:endParaRPr lang="en-US"/>
          </a:p>
        </p:txBody>
      </p:sp>
    </p:spTree>
    <p:extLst>
      <p:ext uri="{BB962C8B-B14F-4D97-AF65-F5344CB8AC3E}">
        <p14:creationId xmlns:p14="http://schemas.microsoft.com/office/powerpoint/2010/main" val="3125477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9A56-36FF-659E-C422-888C6E477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506C6A-021B-E872-CD60-BD6F2B799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8A6A6-FB4A-7540-608A-3026DC177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119856-9353-7208-F200-26134ADCFA5C}"/>
              </a:ext>
            </a:extLst>
          </p:cNvPr>
          <p:cNvSpPr>
            <a:spLocks noGrp="1"/>
          </p:cNvSpPr>
          <p:nvPr>
            <p:ph type="dt" sz="half" idx="10"/>
          </p:nvPr>
        </p:nvSpPr>
        <p:spPr/>
        <p:txBody>
          <a:bodyPr/>
          <a:lstStyle/>
          <a:p>
            <a:fld id="{FFE079F5-1C1F-41ED-9107-83BC065349B5}" type="datetimeFigureOut">
              <a:rPr lang="en-US" smtClean="0"/>
              <a:t>4/24/2024</a:t>
            </a:fld>
            <a:endParaRPr lang="en-US"/>
          </a:p>
        </p:txBody>
      </p:sp>
      <p:sp>
        <p:nvSpPr>
          <p:cNvPr id="6" name="Footer Placeholder 5">
            <a:extLst>
              <a:ext uri="{FF2B5EF4-FFF2-40B4-BE49-F238E27FC236}">
                <a16:creationId xmlns:a16="http://schemas.microsoft.com/office/drawing/2014/main" id="{C17B811F-FD57-7625-0B6F-AB938B462C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1FEC20-59AF-0DC7-091E-46FB3247381E}"/>
              </a:ext>
            </a:extLst>
          </p:cNvPr>
          <p:cNvSpPr>
            <a:spLocks noGrp="1"/>
          </p:cNvSpPr>
          <p:nvPr>
            <p:ph type="sldNum" sz="quarter" idx="12"/>
          </p:nvPr>
        </p:nvSpPr>
        <p:spPr/>
        <p:txBody>
          <a:bodyPr/>
          <a:lstStyle/>
          <a:p>
            <a:fld id="{C41DDB89-CAB9-491E-B9F6-5AEA310B9F33}" type="slidenum">
              <a:rPr lang="en-US" smtClean="0"/>
              <a:t>‹#›</a:t>
            </a:fld>
            <a:endParaRPr lang="en-US"/>
          </a:p>
        </p:txBody>
      </p:sp>
    </p:spTree>
    <p:extLst>
      <p:ext uri="{BB962C8B-B14F-4D97-AF65-F5344CB8AC3E}">
        <p14:creationId xmlns:p14="http://schemas.microsoft.com/office/powerpoint/2010/main" val="2579421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D5B0-8C55-32C7-1008-5468040CD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59DD10-D042-4C9D-176D-6749F430C1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358B8A-906F-3C69-BCE5-F8F833F65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657934-7510-8C8C-0F27-9566C5B87855}"/>
              </a:ext>
            </a:extLst>
          </p:cNvPr>
          <p:cNvSpPr>
            <a:spLocks noGrp="1"/>
          </p:cNvSpPr>
          <p:nvPr>
            <p:ph type="dt" sz="half" idx="10"/>
          </p:nvPr>
        </p:nvSpPr>
        <p:spPr/>
        <p:txBody>
          <a:bodyPr/>
          <a:lstStyle/>
          <a:p>
            <a:fld id="{FFE079F5-1C1F-41ED-9107-83BC065349B5}" type="datetimeFigureOut">
              <a:rPr lang="en-US" smtClean="0"/>
              <a:t>4/24/2024</a:t>
            </a:fld>
            <a:endParaRPr lang="en-US"/>
          </a:p>
        </p:txBody>
      </p:sp>
      <p:sp>
        <p:nvSpPr>
          <p:cNvPr id="6" name="Footer Placeholder 5">
            <a:extLst>
              <a:ext uri="{FF2B5EF4-FFF2-40B4-BE49-F238E27FC236}">
                <a16:creationId xmlns:a16="http://schemas.microsoft.com/office/drawing/2014/main" id="{16E501AA-38F0-B950-73C7-973DDD39E9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4FDD07-3D63-7601-318D-8D2C880BA30B}"/>
              </a:ext>
            </a:extLst>
          </p:cNvPr>
          <p:cNvSpPr>
            <a:spLocks noGrp="1"/>
          </p:cNvSpPr>
          <p:nvPr>
            <p:ph type="sldNum" sz="quarter" idx="12"/>
          </p:nvPr>
        </p:nvSpPr>
        <p:spPr/>
        <p:txBody>
          <a:bodyPr/>
          <a:lstStyle/>
          <a:p>
            <a:fld id="{C41DDB89-CAB9-491E-B9F6-5AEA310B9F33}" type="slidenum">
              <a:rPr lang="en-US" smtClean="0"/>
              <a:t>‹#›</a:t>
            </a:fld>
            <a:endParaRPr lang="en-US"/>
          </a:p>
        </p:txBody>
      </p:sp>
    </p:spTree>
    <p:extLst>
      <p:ext uri="{BB962C8B-B14F-4D97-AF65-F5344CB8AC3E}">
        <p14:creationId xmlns:p14="http://schemas.microsoft.com/office/powerpoint/2010/main" val="4030203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D1FB0-3386-CDA9-67D5-298D997379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654E5-F7C7-15DE-CAC4-0D6853482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F1980-DE80-BEF3-8F51-ECF6E339D5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079F5-1C1F-41ED-9107-83BC065349B5}" type="datetimeFigureOut">
              <a:rPr lang="en-US" smtClean="0"/>
              <a:t>4/24/2024</a:t>
            </a:fld>
            <a:endParaRPr lang="en-US"/>
          </a:p>
        </p:txBody>
      </p:sp>
      <p:sp>
        <p:nvSpPr>
          <p:cNvPr id="5" name="Footer Placeholder 4">
            <a:extLst>
              <a:ext uri="{FF2B5EF4-FFF2-40B4-BE49-F238E27FC236}">
                <a16:creationId xmlns:a16="http://schemas.microsoft.com/office/drawing/2014/main" id="{C9FAB495-21BE-4569-4E9A-513CE1C0D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1AE452-56C2-60A8-2A1F-AB9788340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DDB89-CAB9-491E-B9F6-5AEA310B9F33}" type="slidenum">
              <a:rPr lang="en-US" smtClean="0"/>
              <a:t>‹#›</a:t>
            </a:fld>
            <a:endParaRPr lang="en-US"/>
          </a:p>
        </p:txBody>
      </p:sp>
    </p:spTree>
    <p:extLst>
      <p:ext uri="{BB962C8B-B14F-4D97-AF65-F5344CB8AC3E}">
        <p14:creationId xmlns:p14="http://schemas.microsoft.com/office/powerpoint/2010/main" val="645248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GIF"/><Relationship Id="rId7" Type="http://schemas.openxmlformats.org/officeDocument/2006/relationships/image" Target="../media/image9.w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7.jpeg"/><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wm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6" descr="Picture5"/>
          <p:cNvPicPr>
            <a:picLocks noChangeAspect="1"/>
          </p:cNvPicPr>
          <p:nvPr/>
        </p:nvPicPr>
        <p:blipFill>
          <a:blip r:embed="rId3"/>
          <a:stretch>
            <a:fillRect/>
          </a:stretch>
        </p:blipFill>
        <p:spPr>
          <a:xfrm>
            <a:off x="9599755" y="1150476"/>
            <a:ext cx="1600200" cy="1416051"/>
          </a:xfrm>
          <a:prstGeom prst="rect">
            <a:avLst/>
          </a:prstGeom>
          <a:noFill/>
          <a:ln w="9525">
            <a:noFill/>
          </a:ln>
        </p:spPr>
      </p:pic>
      <p:pic>
        <p:nvPicPr>
          <p:cNvPr id="2052" name="Picture 7" descr="Picture5"/>
          <p:cNvPicPr>
            <a:picLocks noChangeAspect="1"/>
          </p:cNvPicPr>
          <p:nvPr/>
        </p:nvPicPr>
        <p:blipFill>
          <a:blip r:embed="rId3"/>
          <a:stretch>
            <a:fillRect/>
          </a:stretch>
        </p:blipFill>
        <p:spPr>
          <a:xfrm>
            <a:off x="1636487" y="1168833"/>
            <a:ext cx="1600200" cy="1416051"/>
          </a:xfrm>
          <a:prstGeom prst="rect">
            <a:avLst/>
          </a:prstGeom>
          <a:noFill/>
          <a:ln w="9525">
            <a:noFill/>
          </a:ln>
        </p:spPr>
      </p:pic>
      <p:sp>
        <p:nvSpPr>
          <p:cNvPr id="140300" name="Text Box 12"/>
          <p:cNvSpPr txBox="1"/>
          <p:nvPr/>
        </p:nvSpPr>
        <p:spPr>
          <a:xfrm>
            <a:off x="3105151" y="3714751"/>
            <a:ext cx="5715000" cy="523220"/>
          </a:xfrm>
          <a:prstGeom prst="rect">
            <a:avLst/>
          </a:prstGeom>
          <a:noFill/>
          <a:ln w="9525">
            <a:noFill/>
          </a:ln>
        </p:spPr>
        <p:txBody>
          <a:bodyPr>
            <a:spAutoFit/>
          </a:bodyPr>
          <a:lstStyle/>
          <a:p>
            <a:pPr algn="ctr" eaLnBrk="1" hangingPunct="1"/>
            <a:r>
              <a:rPr lang="en-US" altLang="en-US" sz="2800" b="1" dirty="0">
                <a:solidFill>
                  <a:srgbClr val="9900FF"/>
                </a:solidFill>
                <a:latin typeface=".VnExoticH" pitchFamily="34" charset="0"/>
              </a:rPr>
              <a:t> </a:t>
            </a:r>
            <a:endParaRPr lang="en-US" altLang="en-US" sz="3200" b="1" dirty="0">
              <a:latin typeface="Arial" panose="020B0604020202020204" pitchFamily="34" charset="0"/>
            </a:endParaRPr>
          </a:p>
        </p:txBody>
      </p:sp>
      <p:sp>
        <p:nvSpPr>
          <p:cNvPr id="2055" name="Text Box 19"/>
          <p:cNvSpPr txBox="1"/>
          <p:nvPr/>
        </p:nvSpPr>
        <p:spPr>
          <a:xfrm>
            <a:off x="3657600" y="5359401"/>
            <a:ext cx="4876800" cy="584775"/>
          </a:xfrm>
          <a:prstGeom prst="rect">
            <a:avLst/>
          </a:prstGeom>
          <a:noFill/>
          <a:ln w="9525">
            <a:noFill/>
          </a:ln>
        </p:spPr>
        <p:txBody>
          <a:bodyPr>
            <a:spAutoFit/>
          </a:bodyPr>
          <a:lstStyle/>
          <a:p>
            <a:pPr eaLnBrk="1" hangingPunct="1">
              <a:spcBef>
                <a:spcPct val="50000"/>
              </a:spcBef>
            </a:pPr>
            <a:endParaRPr lang="en-US" altLang="en-US" sz="3200" b="1" dirty="0">
              <a:latin typeface="Arial" panose="020B0604020202020204" pitchFamily="34" charset="0"/>
            </a:endParaRPr>
          </a:p>
        </p:txBody>
      </p:sp>
      <p:sp>
        <p:nvSpPr>
          <p:cNvPr id="2057" name="WordArt 3"/>
          <p:cNvSpPr>
            <a:spLocks noTextEdit="1"/>
          </p:cNvSpPr>
          <p:nvPr/>
        </p:nvSpPr>
        <p:spPr>
          <a:xfrm>
            <a:off x="286255" y="2756925"/>
            <a:ext cx="11633012" cy="863843"/>
          </a:xfrm>
          <a:prstGeom prst="rect">
            <a:avLst/>
          </a:prstGeom>
        </p:spPr>
        <p:txBody>
          <a:bodyPr wrap="none" fromWordArt="1">
            <a:prstTxWarp prst="textPlain">
              <a:avLst>
                <a:gd name="adj" fmla="val 49972"/>
              </a:avLst>
            </a:prstTxWarp>
            <a:normAutofit/>
          </a:bodyPr>
          <a:lstStyle/>
          <a:p>
            <a:pPr algn="ctr"/>
            <a:r>
              <a:rPr lang="en-US" sz="3200" b="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Bài 24: Cùng Bác qua suối  (tiết 1,2)</a:t>
            </a:r>
          </a:p>
        </p:txBody>
      </p:sp>
      <p:pic>
        <p:nvPicPr>
          <p:cNvPr id="2058" name="Picture 5" descr="Bauernbar"/>
          <p:cNvPicPr>
            <a:picLocks noChangeAspect="1"/>
          </p:cNvPicPr>
          <p:nvPr/>
        </p:nvPicPr>
        <p:blipFill>
          <a:blip r:embed="rId4"/>
          <a:stretch>
            <a:fillRect/>
          </a:stretch>
        </p:blipFill>
        <p:spPr>
          <a:xfrm>
            <a:off x="82467" y="6453187"/>
            <a:ext cx="12101971" cy="404815"/>
          </a:xfrm>
          <a:prstGeom prst="rect">
            <a:avLst/>
          </a:prstGeom>
          <a:noFill/>
          <a:ln w="9525">
            <a:noFill/>
          </a:ln>
        </p:spPr>
      </p:pic>
      <p:sp>
        <p:nvSpPr>
          <p:cNvPr id="2059" name="Rectangle 36"/>
          <p:cNvSpPr/>
          <p:nvPr/>
        </p:nvSpPr>
        <p:spPr>
          <a:xfrm>
            <a:off x="0" y="25400"/>
            <a:ext cx="12192000" cy="68326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p>
            <a:pPr eaLnBrk="1" hangingPunct="1"/>
            <a:endParaRPr lang="vi-VN" altLang="en-US" dirty="0">
              <a:latin typeface="Arial" panose="020B0604020202020204" pitchFamily="34" charset="0"/>
            </a:endParaRPr>
          </a:p>
        </p:txBody>
      </p:sp>
      <p:sp>
        <p:nvSpPr>
          <p:cNvPr id="2" name="Rectangle 1"/>
          <p:cNvSpPr/>
          <p:nvPr/>
        </p:nvSpPr>
        <p:spPr>
          <a:xfrm>
            <a:off x="6249306" y="5851536"/>
            <a:ext cx="5532413" cy="615553"/>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400" b="1" kern="10" dirty="0" err="1">
                <a:ln w="11430"/>
                <a:effectLst>
                  <a:outerShdw blurRad="50800" dist="39000" dir="5460000" algn="tl">
                    <a:srgbClr val="000000">
                      <a:alpha val="38000"/>
                    </a:srgbClr>
                  </a:outerShdw>
                </a:effectLst>
                <a:latin typeface="Times New Roman" panose="02020603050405020304"/>
                <a:cs typeface="Times New Roman" panose="02020603050405020304"/>
              </a:rPr>
              <a:t>Giáo</a:t>
            </a:r>
            <a:r>
              <a:rPr lang="en-US" sz="3400" b="1" kern="10" dirty="0">
                <a:ln w="11430"/>
                <a:effectLst>
                  <a:outerShdw blurRad="50800" dist="39000" dir="5460000" algn="tl">
                    <a:srgbClr val="000000">
                      <a:alpha val="38000"/>
                    </a:srgbClr>
                  </a:outerShdw>
                </a:effectLst>
                <a:latin typeface="Times New Roman" panose="02020603050405020304"/>
                <a:cs typeface="Times New Roman" panose="02020603050405020304"/>
              </a:rPr>
              <a:t> </a:t>
            </a:r>
            <a:r>
              <a:rPr lang="en-US" sz="3400" b="1" kern="10" dirty="0" err="1">
                <a:ln w="11430"/>
                <a:effectLst>
                  <a:outerShdw blurRad="50800" dist="39000" dir="5460000" algn="tl">
                    <a:srgbClr val="000000">
                      <a:alpha val="38000"/>
                    </a:srgbClr>
                  </a:outerShdw>
                </a:effectLst>
                <a:latin typeface="Times New Roman" panose="02020603050405020304"/>
                <a:cs typeface="Times New Roman" panose="02020603050405020304"/>
              </a:rPr>
              <a:t>viên</a:t>
            </a:r>
            <a:r>
              <a:rPr lang="en-US" sz="3400" b="1" kern="10" dirty="0">
                <a:ln w="11430"/>
                <a:effectLst>
                  <a:outerShdw blurRad="50800" dist="39000" dir="5460000" algn="tl">
                    <a:srgbClr val="000000">
                      <a:alpha val="38000"/>
                    </a:srgbClr>
                  </a:outerShdw>
                </a:effectLst>
                <a:latin typeface="Times New Roman" panose="02020603050405020304"/>
                <a:cs typeface="Times New Roman" panose="02020603050405020304"/>
              </a:rPr>
              <a:t>: </a:t>
            </a:r>
            <a:r>
              <a:rPr lang="en-US" sz="3400" b="1" kern="10" dirty="0" err="1">
                <a:ln w="11430"/>
                <a:effectLst>
                  <a:outerShdw blurRad="50800" dist="39000" dir="5460000" algn="tl">
                    <a:srgbClr val="000000">
                      <a:alpha val="38000"/>
                    </a:srgbClr>
                  </a:outerShdw>
                </a:effectLst>
                <a:latin typeface="Times New Roman" panose="02020603050405020304"/>
                <a:cs typeface="Times New Roman" panose="02020603050405020304"/>
              </a:rPr>
              <a:t>Nguyễn</a:t>
            </a:r>
            <a:r>
              <a:rPr lang="en-US" sz="3400" b="1" kern="10" dirty="0">
                <a:ln w="11430"/>
                <a:effectLst>
                  <a:outerShdw blurRad="50800" dist="39000" dir="5460000" algn="tl">
                    <a:srgbClr val="000000">
                      <a:alpha val="38000"/>
                    </a:srgbClr>
                  </a:outerShdw>
                </a:effectLst>
                <a:latin typeface="Times New Roman" panose="02020603050405020304"/>
                <a:cs typeface="Times New Roman" panose="02020603050405020304"/>
              </a:rPr>
              <a:t> </a:t>
            </a:r>
            <a:r>
              <a:rPr lang="en-US" sz="3400" b="1" kern="10" dirty="0" err="1">
                <a:ln w="11430"/>
                <a:effectLst>
                  <a:outerShdw blurRad="50800" dist="39000" dir="5460000" algn="tl">
                    <a:srgbClr val="000000">
                      <a:alpha val="38000"/>
                    </a:srgbClr>
                  </a:outerShdw>
                </a:effectLst>
                <a:latin typeface="Times New Roman" panose="02020603050405020304"/>
                <a:cs typeface="Times New Roman" panose="02020603050405020304"/>
              </a:rPr>
              <a:t>Thị</a:t>
            </a:r>
            <a:r>
              <a:rPr lang="en-US" sz="3400" b="1" kern="10" dirty="0">
                <a:ln w="11430"/>
                <a:effectLst>
                  <a:outerShdw blurRad="50800" dist="39000" dir="5460000" algn="tl">
                    <a:srgbClr val="000000">
                      <a:alpha val="38000"/>
                    </a:srgbClr>
                  </a:outerShdw>
                </a:effectLst>
                <a:latin typeface="Times New Roman" panose="02020603050405020304"/>
                <a:cs typeface="Times New Roman" panose="02020603050405020304"/>
              </a:rPr>
              <a:t> </a:t>
            </a:r>
            <a:r>
              <a:rPr lang="en-US" sz="3400" b="1" kern="10" dirty="0" err="1">
                <a:ln w="11430"/>
                <a:effectLst>
                  <a:outerShdw blurRad="50800" dist="39000" dir="5460000" algn="tl">
                    <a:srgbClr val="000000">
                      <a:alpha val="38000"/>
                    </a:srgbClr>
                  </a:outerShdw>
                </a:effectLst>
                <a:latin typeface="Times New Roman" panose="02020603050405020304"/>
                <a:cs typeface="Times New Roman" panose="02020603050405020304"/>
              </a:rPr>
              <a:t>Hồng</a:t>
            </a:r>
            <a:endParaRPr lang="en-US" sz="3400" b="1" dirty="0">
              <a:ln w="11430"/>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17" name="Picture 7" descr="Picture5"/>
          <p:cNvPicPr>
            <a:picLocks noChangeAspect="1"/>
          </p:cNvPicPr>
          <p:nvPr/>
        </p:nvPicPr>
        <p:blipFill>
          <a:blip r:embed="rId3"/>
          <a:stretch>
            <a:fillRect/>
          </a:stretch>
        </p:blipFill>
        <p:spPr>
          <a:xfrm>
            <a:off x="9220200" y="4756149"/>
            <a:ext cx="1600200" cy="1416051"/>
          </a:xfrm>
          <a:prstGeom prst="rect">
            <a:avLst/>
          </a:prstGeom>
          <a:noFill/>
          <a:ln w="9525">
            <a:noFill/>
          </a:ln>
        </p:spPr>
      </p:pic>
      <p:pic>
        <p:nvPicPr>
          <p:cNvPr id="18" name="Picture 7" descr="Picture5"/>
          <p:cNvPicPr>
            <a:picLocks noChangeAspect="1"/>
          </p:cNvPicPr>
          <p:nvPr/>
        </p:nvPicPr>
        <p:blipFill>
          <a:blip r:embed="rId3"/>
          <a:stretch>
            <a:fillRect/>
          </a:stretch>
        </p:blipFill>
        <p:spPr>
          <a:xfrm>
            <a:off x="540675" y="5336656"/>
            <a:ext cx="1600200" cy="1416051"/>
          </a:xfrm>
          <a:prstGeom prst="rect">
            <a:avLst/>
          </a:prstGeom>
          <a:noFill/>
          <a:ln w="9525">
            <a:noFill/>
          </a:ln>
        </p:spPr>
      </p:pic>
      <p:grpSp>
        <p:nvGrpSpPr>
          <p:cNvPr id="20" name="Group 19"/>
          <p:cNvGrpSpPr/>
          <p:nvPr/>
        </p:nvGrpSpPr>
        <p:grpSpPr bwMode="auto">
          <a:xfrm>
            <a:off x="5091496" y="1508788"/>
            <a:ext cx="1772589" cy="1054433"/>
            <a:chOff x="5225" y="9335"/>
            <a:chExt cx="2520" cy="1750"/>
          </a:xfrm>
        </p:grpSpPr>
        <p:sp>
          <p:nvSpPr>
            <p:cNvPr id="21"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5"/>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14:hiddenLine>
              </a:ext>
            </a:extLst>
          </p:spPr>
          <p:txBody>
            <a:bodyPr lIns="91435" tIns="45719" rIns="91435" bIns="4571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defRPr/>
              </a:pPr>
              <a:endParaRPr lang="en-US">
                <a:cs typeface="Arial" panose="020B0604020202020204" pitchFamily="34" charset="0"/>
              </a:endParaRPr>
            </a:p>
          </p:txBody>
        </p:sp>
        <p:pic>
          <p:nvPicPr>
            <p:cNvPr id="22" name="Picture 21" descr="cosm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BOOK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BOOK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QUILLP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9" rIns="91435" bIns="45719"/>
            <a:lstStyle>
              <a:lvl1pPr eaLnBrk="0" hangingPunct="0">
                <a:defRPr sz="2800">
                  <a:solidFill>
                    <a:schemeClr val="tx2"/>
                  </a:solidFill>
                  <a:latin typeface="Arial" panose="020B0604020202020204" pitchFamily="34" charset="0"/>
                  <a:cs typeface="Arial" panose="020B0604020202020204" pitchFamily="34" charset="0"/>
                </a:defRPr>
              </a:lvl1pPr>
              <a:lvl2pPr marL="742950" indent="-285750" eaLnBrk="0" hangingPunct="0">
                <a:defRPr sz="2800">
                  <a:solidFill>
                    <a:schemeClr val="tx2"/>
                  </a:solidFill>
                  <a:latin typeface="Arial" panose="020B0604020202020204" pitchFamily="34" charset="0"/>
                  <a:cs typeface="Arial" panose="020B0604020202020204" pitchFamily="34" charset="0"/>
                </a:defRPr>
              </a:lvl2pPr>
              <a:lvl3pPr marL="1143000" indent="-228600" eaLnBrk="0" hangingPunct="0">
                <a:defRPr sz="2800">
                  <a:solidFill>
                    <a:schemeClr val="tx2"/>
                  </a:solidFill>
                  <a:latin typeface="Arial" panose="020B0604020202020204" pitchFamily="34" charset="0"/>
                  <a:cs typeface="Arial" panose="020B0604020202020204" pitchFamily="34" charset="0"/>
                </a:defRPr>
              </a:lvl3pPr>
              <a:lvl4pPr marL="1600200" indent="-228600" eaLnBrk="0" hangingPunct="0">
                <a:defRPr sz="2800">
                  <a:solidFill>
                    <a:schemeClr val="tx2"/>
                  </a:solidFill>
                  <a:latin typeface="Arial" panose="020B0604020202020204" pitchFamily="34" charset="0"/>
                  <a:cs typeface="Arial" panose="020B0604020202020204" pitchFamily="34" charset="0"/>
                </a:defRPr>
              </a:lvl4pPr>
              <a:lvl5pPr marL="2057400" indent="-228600" eaLnBrk="0" hangingPunct="0">
                <a:defRPr sz="2800">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9pPr>
            </a:lstStyle>
            <a:p>
              <a:pPr algn="ctr" eaLnBrk="1" hangingPunct="1"/>
              <a:r>
                <a:rPr lang="en-US" sz="800" b="1">
                  <a:solidFill>
                    <a:schemeClr val="tx1"/>
                  </a:solidFill>
                  <a:latin typeface="VnBangkok"/>
                  <a:cs typeface="Times New Roman" panose="02020603050405020304" pitchFamily="18" charset="0"/>
                </a:rPr>
                <a:t> </a:t>
              </a:r>
              <a:endParaRPr lang="en-US" sz="4800">
                <a:solidFill>
                  <a:schemeClr val="tx1"/>
                </a:solidFill>
                <a:latin typeface="Calibri" panose="020F0502020204030204" pitchFamily="34" charset="0"/>
                <a:cs typeface="Times New Roman" panose="02020603050405020304" pitchFamily="18" charset="0"/>
              </a:endParaRPr>
            </a:p>
          </p:txBody>
        </p:sp>
        <p:sp>
          <p:nvSpPr>
            <p:cNvPr id="27"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9" rIns="91435" bIns="45719"/>
            <a:lstStyle>
              <a:lvl1pPr eaLnBrk="0" hangingPunct="0">
                <a:defRPr sz="2800">
                  <a:solidFill>
                    <a:schemeClr val="tx2"/>
                  </a:solidFill>
                  <a:latin typeface="Arial" panose="020B0604020202020204" pitchFamily="34" charset="0"/>
                  <a:cs typeface="Arial" panose="020B0604020202020204" pitchFamily="34" charset="0"/>
                </a:defRPr>
              </a:lvl1pPr>
              <a:lvl2pPr marL="742950" indent="-285750" eaLnBrk="0" hangingPunct="0">
                <a:defRPr sz="2800">
                  <a:solidFill>
                    <a:schemeClr val="tx2"/>
                  </a:solidFill>
                  <a:latin typeface="Arial" panose="020B0604020202020204" pitchFamily="34" charset="0"/>
                  <a:cs typeface="Arial" panose="020B0604020202020204" pitchFamily="34" charset="0"/>
                </a:defRPr>
              </a:lvl2pPr>
              <a:lvl3pPr marL="1143000" indent="-228600" eaLnBrk="0" hangingPunct="0">
                <a:defRPr sz="2800">
                  <a:solidFill>
                    <a:schemeClr val="tx2"/>
                  </a:solidFill>
                  <a:latin typeface="Arial" panose="020B0604020202020204" pitchFamily="34" charset="0"/>
                  <a:cs typeface="Arial" panose="020B0604020202020204" pitchFamily="34" charset="0"/>
                </a:defRPr>
              </a:lvl3pPr>
              <a:lvl4pPr marL="1600200" indent="-228600" eaLnBrk="0" hangingPunct="0">
                <a:defRPr sz="2800">
                  <a:solidFill>
                    <a:schemeClr val="tx2"/>
                  </a:solidFill>
                  <a:latin typeface="Arial" panose="020B0604020202020204" pitchFamily="34" charset="0"/>
                  <a:cs typeface="Arial" panose="020B0604020202020204" pitchFamily="34" charset="0"/>
                </a:defRPr>
              </a:lvl4pPr>
              <a:lvl5pPr marL="2057400" indent="-228600" eaLnBrk="0" hangingPunct="0">
                <a:defRPr sz="2800">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9pPr>
            </a:lstStyle>
            <a:p>
              <a:pPr algn="ctr" eaLnBrk="1" hangingPunct="1"/>
              <a:endParaRPr lang="en-US" sz="4800">
                <a:solidFill>
                  <a:schemeClr val="tx1"/>
                </a:solidFill>
                <a:latin typeface="Calibri" panose="020F0502020204030204" pitchFamily="34" charset="0"/>
              </a:endParaRPr>
            </a:p>
          </p:txBody>
        </p:sp>
        <p:sp>
          <p:nvSpPr>
            <p:cNvPr id="28"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9282"/>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kern="10">
                  <a:solidFill>
                    <a:srgbClr val="FFFFFF"/>
                  </a:solidFill>
                  <a:latin typeface="VNbritannic"/>
                </a:rPr>
                <a:t>NÀM </a:t>
              </a:r>
            </a:p>
          </p:txBody>
        </p:sp>
        <p:sp>
          <p:nvSpPr>
            <p:cNvPr id="29"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9" rIns="91435" bIns="45719"/>
            <a:lstStyle>
              <a:lvl1pPr eaLnBrk="0" hangingPunct="0">
                <a:defRPr sz="2800">
                  <a:solidFill>
                    <a:schemeClr val="tx2"/>
                  </a:solidFill>
                  <a:latin typeface="Arial" panose="020B0604020202020204" pitchFamily="34" charset="0"/>
                  <a:cs typeface="Arial" panose="020B0604020202020204" pitchFamily="34" charset="0"/>
                </a:defRPr>
              </a:lvl1pPr>
              <a:lvl2pPr marL="742950" indent="-285750" eaLnBrk="0" hangingPunct="0">
                <a:defRPr sz="2800">
                  <a:solidFill>
                    <a:schemeClr val="tx2"/>
                  </a:solidFill>
                  <a:latin typeface="Arial" panose="020B0604020202020204" pitchFamily="34" charset="0"/>
                  <a:cs typeface="Arial" panose="020B0604020202020204" pitchFamily="34" charset="0"/>
                </a:defRPr>
              </a:lvl2pPr>
              <a:lvl3pPr marL="1143000" indent="-228600" eaLnBrk="0" hangingPunct="0">
                <a:defRPr sz="2800">
                  <a:solidFill>
                    <a:schemeClr val="tx2"/>
                  </a:solidFill>
                  <a:latin typeface="Arial" panose="020B0604020202020204" pitchFamily="34" charset="0"/>
                  <a:cs typeface="Arial" panose="020B0604020202020204" pitchFamily="34" charset="0"/>
                </a:defRPr>
              </a:lvl3pPr>
              <a:lvl4pPr marL="1600200" indent="-228600" eaLnBrk="0" hangingPunct="0">
                <a:defRPr sz="2800">
                  <a:solidFill>
                    <a:schemeClr val="tx2"/>
                  </a:solidFill>
                  <a:latin typeface="Arial" panose="020B0604020202020204" pitchFamily="34" charset="0"/>
                  <a:cs typeface="Arial" panose="020B0604020202020204" pitchFamily="34" charset="0"/>
                </a:defRPr>
              </a:lvl4pPr>
              <a:lvl5pPr marL="2057400" indent="-228600" eaLnBrk="0" hangingPunct="0">
                <a:defRPr sz="2800">
                  <a:solidFill>
                    <a:schemeClr val="tx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ct val="20000"/>
                </a:spcBef>
                <a:spcAft>
                  <a:spcPct val="0"/>
                </a:spcAft>
                <a:defRPr sz="2800">
                  <a:solidFill>
                    <a:schemeClr val="tx2"/>
                  </a:solidFill>
                  <a:latin typeface="Arial" panose="020B0604020202020204" pitchFamily="34" charset="0"/>
                  <a:cs typeface="Arial" panose="020B0604020202020204" pitchFamily="34" charset="0"/>
                </a:defRPr>
              </a:lvl9pPr>
            </a:lstStyle>
            <a:p>
              <a:pPr algn="ctr" eaLnBrk="1" hangingPunct="1"/>
              <a:endParaRPr lang="en-US" sz="4800">
                <a:solidFill>
                  <a:schemeClr val="tx1"/>
                </a:solidFill>
                <a:latin typeface="Calibri" panose="020F0502020204030204" pitchFamily="34" charset="0"/>
              </a:endParaRPr>
            </a:p>
          </p:txBody>
        </p:sp>
      </p:grpSp>
      <p:pic>
        <p:nvPicPr>
          <p:cNvPr id="4" name="Picture 54" descr="Bellcoll">
            <a:extLst>
              <a:ext uri="{FF2B5EF4-FFF2-40B4-BE49-F238E27FC236}">
                <a16:creationId xmlns:a16="http://schemas.microsoft.com/office/drawing/2014/main" id="{3BCA23A0-7086-EE1A-5E3D-D62880B8D993}"/>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2467" y="-46009"/>
            <a:ext cx="129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5" descr="Bellcoll">
            <a:extLst>
              <a:ext uri="{FF2B5EF4-FFF2-40B4-BE49-F238E27FC236}">
                <a16:creationId xmlns:a16="http://schemas.microsoft.com/office/drawing/2014/main" id="{089D77CC-C4D4-5FD4-F9C6-FE00D9F319CF}"/>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89039" y="0"/>
            <a:ext cx="129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a:extLst>
              <a:ext uri="{FF2B5EF4-FFF2-40B4-BE49-F238E27FC236}">
                <a16:creationId xmlns:a16="http://schemas.microsoft.com/office/drawing/2014/main" id="{FE8F2055-D394-1115-5E47-86C62A978D66}"/>
              </a:ext>
            </a:extLst>
          </p:cNvPr>
          <p:cNvSpPr>
            <a:spLocks noChangeArrowheads="1"/>
          </p:cNvSpPr>
          <p:nvPr/>
        </p:nvSpPr>
        <p:spPr bwMode="auto">
          <a:xfrm>
            <a:off x="5527462" y="2651468"/>
            <a:ext cx="428625" cy="590293"/>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vi-VN" altLang="en-US" sz="2400" b="1">
              <a:solidFill>
                <a:srgbClr val="000000"/>
              </a:solidFill>
              <a:latin typeface="Times New Roman" panose="02020603050405020304" pitchFamily="18" charset="0"/>
              <a:cs typeface="Times New Roman" panose="02020603050405020304" pitchFamily="18" charset="0"/>
            </a:endParaRPr>
          </a:p>
        </p:txBody>
      </p:sp>
      <p:sp>
        <p:nvSpPr>
          <p:cNvPr id="7" name="AutoShape 17">
            <a:extLst>
              <a:ext uri="{FF2B5EF4-FFF2-40B4-BE49-F238E27FC236}">
                <a16:creationId xmlns:a16="http://schemas.microsoft.com/office/drawing/2014/main" id="{3B42B18F-5D95-B361-3F1B-5B0A11C9FF96}"/>
              </a:ext>
            </a:extLst>
          </p:cNvPr>
          <p:cNvSpPr>
            <a:spLocks noChangeArrowheads="1"/>
          </p:cNvSpPr>
          <p:nvPr/>
        </p:nvSpPr>
        <p:spPr bwMode="auto">
          <a:xfrm>
            <a:off x="8686801" y="2051050"/>
            <a:ext cx="2348763" cy="539751"/>
          </a:xfrm>
          <a:prstGeom prst="star4">
            <a:avLst>
              <a:gd name="adj" fmla="val 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vi-VN" altLang="en-US" sz="2400" b="1">
              <a:solidFill>
                <a:srgbClr val="000000"/>
              </a:solidFill>
              <a:latin typeface="Times New Roman" panose="02020603050405020304" pitchFamily="18" charset="0"/>
              <a:cs typeface="Times New Roman" panose="02020603050405020304" pitchFamily="18" charset="0"/>
            </a:endParaRPr>
          </a:p>
        </p:txBody>
      </p:sp>
      <p:sp>
        <p:nvSpPr>
          <p:cNvPr id="8" name="AutoShape 18">
            <a:extLst>
              <a:ext uri="{FF2B5EF4-FFF2-40B4-BE49-F238E27FC236}">
                <a16:creationId xmlns:a16="http://schemas.microsoft.com/office/drawing/2014/main" id="{2771EDB4-429C-B3A8-FF70-0F2C63E6562E}"/>
              </a:ext>
            </a:extLst>
          </p:cNvPr>
          <p:cNvSpPr>
            <a:spLocks noChangeArrowheads="1"/>
          </p:cNvSpPr>
          <p:nvPr/>
        </p:nvSpPr>
        <p:spPr bwMode="auto">
          <a:xfrm>
            <a:off x="286255" y="2663223"/>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sz="2400" b="1">
              <a:solidFill>
                <a:srgbClr val="000000"/>
              </a:solidFill>
              <a:latin typeface="Times New Roman" pitchFamily="18" charset="0"/>
              <a:cs typeface="Times New Roman" pitchFamily="18" charset="0"/>
            </a:endParaRPr>
          </a:p>
        </p:txBody>
      </p:sp>
      <p:sp>
        <p:nvSpPr>
          <p:cNvPr id="9" name="AutoShape 21">
            <a:extLst>
              <a:ext uri="{FF2B5EF4-FFF2-40B4-BE49-F238E27FC236}">
                <a16:creationId xmlns:a16="http://schemas.microsoft.com/office/drawing/2014/main" id="{20264CFB-CD26-5AA3-C89D-91D75349AB36}"/>
              </a:ext>
            </a:extLst>
          </p:cNvPr>
          <p:cNvSpPr>
            <a:spLocks noChangeArrowheads="1"/>
          </p:cNvSpPr>
          <p:nvPr/>
        </p:nvSpPr>
        <p:spPr bwMode="auto">
          <a:xfrm>
            <a:off x="1828802" y="3956050"/>
            <a:ext cx="493713" cy="539751"/>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vi-VN" altLang="en-US" sz="2400" b="1">
              <a:solidFill>
                <a:srgbClr val="000000"/>
              </a:solidFill>
              <a:latin typeface="Times New Roman" panose="02020603050405020304" pitchFamily="18" charset="0"/>
              <a:cs typeface="Times New Roman" panose="02020603050405020304" pitchFamily="18" charset="0"/>
            </a:endParaRPr>
          </a:p>
        </p:txBody>
      </p:sp>
      <p:sp>
        <p:nvSpPr>
          <p:cNvPr id="10" name="AutoShape 23">
            <a:extLst>
              <a:ext uri="{FF2B5EF4-FFF2-40B4-BE49-F238E27FC236}">
                <a16:creationId xmlns:a16="http://schemas.microsoft.com/office/drawing/2014/main" id="{59923D22-9920-C62F-6C34-DB0BA7E99924}"/>
              </a:ext>
            </a:extLst>
          </p:cNvPr>
          <p:cNvSpPr>
            <a:spLocks noChangeArrowheads="1"/>
          </p:cNvSpPr>
          <p:nvPr/>
        </p:nvSpPr>
        <p:spPr bwMode="auto">
          <a:xfrm>
            <a:off x="8763002" y="3194053"/>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sz="2400" b="1">
              <a:solidFill>
                <a:srgbClr val="0000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D5805D82-D5B8-21EA-B65B-EA9D842D34A2}"/>
              </a:ext>
            </a:extLst>
          </p:cNvPr>
          <p:cNvSpPr txBox="1"/>
          <p:nvPr/>
        </p:nvSpPr>
        <p:spPr>
          <a:xfrm>
            <a:off x="998839" y="68926"/>
            <a:ext cx="10194324" cy="461665"/>
          </a:xfrm>
          <a:prstGeom prst="rect">
            <a:avLst/>
          </a:prstGeom>
          <a:noFill/>
        </p:spPr>
        <p:txBody>
          <a:bodyPr wrap="square" rtlCol="0">
            <a:spAutoFit/>
          </a:bodyPr>
          <a:lstStyle/>
          <a:p>
            <a:pPr algn="ctr"/>
            <a:r>
              <a:rPr lang="en-US" sz="2400" b="1" dirty="0">
                <a:solidFill>
                  <a:schemeClr val="accent6"/>
                </a:solidFill>
                <a:latin typeface="Tahoma" panose="020B0604030504040204" pitchFamily="34" charset="0"/>
                <a:ea typeface="Tahoma" panose="020B0604030504040204" pitchFamily="34" charset="0"/>
                <a:cs typeface="Tahoma" panose="020B0604030504040204" pitchFamily="34" charset="0"/>
              </a:rPr>
              <a:t>TRƯỜNG TIỂU HỌC VIỆT TIẾN</a:t>
            </a:r>
          </a:p>
        </p:txBody>
      </p:sp>
      <p:sp>
        <p:nvSpPr>
          <p:cNvPr id="11" name="Text Box 17">
            <a:extLst>
              <a:ext uri="{FF2B5EF4-FFF2-40B4-BE49-F238E27FC236}">
                <a16:creationId xmlns:a16="http://schemas.microsoft.com/office/drawing/2014/main" id="{C61C42CF-383F-4C47-1836-55AECB9BAD56}"/>
              </a:ext>
            </a:extLst>
          </p:cNvPr>
          <p:cNvSpPr txBox="1">
            <a:spLocks noChangeArrowheads="1"/>
          </p:cNvSpPr>
          <p:nvPr/>
        </p:nvSpPr>
        <p:spPr bwMode="auto">
          <a:xfrm>
            <a:off x="1857829" y="3857248"/>
            <a:ext cx="8592457" cy="14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1" tIns="53815" rIns="107631"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930" eaLnBrk="1" fontAlgn="base" hangingPunct="1">
              <a:spcAft>
                <a:spcPct val="0"/>
              </a:spcAft>
              <a:defRPr/>
            </a:pPr>
            <a:r>
              <a:rPr lang="en-US" sz="4495"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684930" eaLnBrk="1" fontAlgn="base" hangingPunct="1">
              <a:spcAft>
                <a:spcPct val="0"/>
              </a:spcAft>
              <a:defRPr/>
            </a:pPr>
            <a:r>
              <a:rPr lang="en-US" sz="4495"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repeatCount="indefinite" fill="hold" grpId="0" nodeType="withEffect">
                                  <p:stCondLst>
                                    <p:cond delay="0"/>
                                  </p:stCondLst>
                                  <p:iterate type="lt">
                                    <p:tmPct val="0"/>
                                  </p:iterate>
                                  <p:childTnLst>
                                    <p:set>
                                      <p:cBhvr>
                                        <p:cTn id="6" dur="1" fill="hold">
                                          <p:stCondLst>
                                            <p:cond delay="0"/>
                                          </p:stCondLst>
                                        </p:cTn>
                                        <p:tgtEl>
                                          <p:spTgt spid="140300"/>
                                        </p:tgtEl>
                                        <p:attrNameLst>
                                          <p:attrName>style.visibility</p:attrName>
                                        </p:attrNameLst>
                                      </p:cBhvr>
                                      <p:to>
                                        <p:strVal val="visible"/>
                                      </p:to>
                                    </p:set>
                                    <p:animEffect transition="in" filter="diamond(in)">
                                      <p:cBhvr>
                                        <p:cTn id="7" dur="2000"/>
                                        <p:tgtEl>
                                          <p:spTgt spid="140300"/>
                                        </p:tgtEl>
                                      </p:cBhvr>
                                    </p:animEffect>
                                  </p:childTnLst>
                                </p:cTn>
                              </p:par>
                              <p:par>
                                <p:cTn id="8" presetID="23" presetClass="entr" presetSubtype="528" repeatCount="indefinite"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 calcmode="lin" valueType="num">
                                      <p:cBhvr>
                                        <p:cTn id="10" dur="2000" fill="hold"/>
                                        <p:tgtEl>
                                          <p:spTgt spid="6"/>
                                        </p:tgtEl>
                                        <p:attrNameLst>
                                          <p:attrName>ppt_w</p:attrName>
                                        </p:attrNameLst>
                                      </p:cBhvr>
                                      <p:tavLst>
                                        <p:tav tm="0">
                                          <p:val>
                                            <p:fltVal val="0"/>
                                          </p:val>
                                        </p:tav>
                                        <p:tav tm="100000">
                                          <p:val>
                                            <p:strVal val="#ppt_w"/>
                                          </p:val>
                                        </p:tav>
                                      </p:tavLst>
                                    </p:anim>
                                    <p:anim calcmode="lin" valueType="num">
                                      <p:cBhvr>
                                        <p:cTn id="11" dur="2000" fill="hold"/>
                                        <p:tgtEl>
                                          <p:spTgt spid="6"/>
                                        </p:tgtEl>
                                        <p:attrNameLst>
                                          <p:attrName>ppt_h</p:attrName>
                                        </p:attrNameLst>
                                      </p:cBhvr>
                                      <p:tavLst>
                                        <p:tav tm="0">
                                          <p:val>
                                            <p:fltVal val="0"/>
                                          </p:val>
                                        </p:tav>
                                        <p:tav tm="100000">
                                          <p:val>
                                            <p:strVal val="#ppt_h"/>
                                          </p:val>
                                        </p:tav>
                                      </p:tavLst>
                                    </p:anim>
                                    <p:anim calcmode="lin" valueType="num">
                                      <p:cBhvr>
                                        <p:cTn id="12" dur="2000" fill="hold"/>
                                        <p:tgtEl>
                                          <p:spTgt spid="6"/>
                                        </p:tgtEl>
                                        <p:attrNameLst>
                                          <p:attrName>ppt_x</p:attrName>
                                        </p:attrNameLst>
                                      </p:cBhvr>
                                      <p:tavLst>
                                        <p:tav tm="0">
                                          <p:val>
                                            <p:fltVal val="0.5"/>
                                          </p:val>
                                        </p:tav>
                                        <p:tav tm="100000">
                                          <p:val>
                                            <p:strVal val="#ppt_x"/>
                                          </p:val>
                                        </p:tav>
                                      </p:tavLst>
                                    </p:anim>
                                    <p:anim calcmode="lin" valueType="num">
                                      <p:cBhvr>
                                        <p:cTn id="13" dur="2000" fill="hold"/>
                                        <p:tgtEl>
                                          <p:spTgt spid="6"/>
                                        </p:tgtEl>
                                        <p:attrNameLst>
                                          <p:attrName>ppt_y</p:attrName>
                                        </p:attrNameLst>
                                      </p:cBhvr>
                                      <p:tavLst>
                                        <p:tav tm="0">
                                          <p:val>
                                            <p:fltVal val="0.5"/>
                                          </p:val>
                                        </p:tav>
                                        <p:tav tm="100000">
                                          <p:val>
                                            <p:strVal val="#ppt_y"/>
                                          </p:val>
                                        </p:tav>
                                      </p:tavLst>
                                    </p:anim>
                                  </p:childTnLst>
                                </p:cTn>
                              </p:par>
                              <p:par>
                                <p:cTn id="14" presetID="23" presetClass="entr" presetSubtype="528" repeatCount="indefinite"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2000" fill="hold"/>
                                        <p:tgtEl>
                                          <p:spTgt spid="7"/>
                                        </p:tgtEl>
                                        <p:attrNameLst>
                                          <p:attrName>ppt_w</p:attrName>
                                        </p:attrNameLst>
                                      </p:cBhvr>
                                      <p:tavLst>
                                        <p:tav tm="0">
                                          <p:val>
                                            <p:fltVal val="0"/>
                                          </p:val>
                                        </p:tav>
                                        <p:tav tm="100000">
                                          <p:val>
                                            <p:strVal val="#ppt_w"/>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anim calcmode="lin" valueType="num">
                                      <p:cBhvr>
                                        <p:cTn id="18" dur="2000" fill="hold"/>
                                        <p:tgtEl>
                                          <p:spTgt spid="7"/>
                                        </p:tgtEl>
                                        <p:attrNameLst>
                                          <p:attrName>ppt_x</p:attrName>
                                        </p:attrNameLst>
                                      </p:cBhvr>
                                      <p:tavLst>
                                        <p:tav tm="0">
                                          <p:val>
                                            <p:fltVal val="0.5"/>
                                          </p:val>
                                        </p:tav>
                                        <p:tav tm="100000">
                                          <p:val>
                                            <p:strVal val="#ppt_x"/>
                                          </p:val>
                                        </p:tav>
                                      </p:tavLst>
                                    </p:anim>
                                    <p:anim calcmode="lin" valueType="num">
                                      <p:cBhvr>
                                        <p:cTn id="19" dur="2000" fill="hold"/>
                                        <p:tgtEl>
                                          <p:spTgt spid="7"/>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500"/>
                                  </p:stCondLst>
                                  <p:childTnLst>
                                    <p:set>
                                      <p:cBhvr>
                                        <p:cTn id="21" dur="1" fill="hold">
                                          <p:stCondLst>
                                            <p:cond delay="0"/>
                                          </p:stCondLst>
                                        </p:cTn>
                                        <p:tgtEl>
                                          <p:spTgt spid="8"/>
                                        </p:tgtEl>
                                        <p:attrNameLst>
                                          <p:attrName>style.visibility</p:attrName>
                                        </p:attrNameLst>
                                      </p:cBhvr>
                                      <p:to>
                                        <p:strVal val="visible"/>
                                      </p:to>
                                    </p:set>
                                    <p:anim calcmode="lin" valueType="num">
                                      <p:cBhvr>
                                        <p:cTn id="22" dur="2000" fill="hold"/>
                                        <p:tgtEl>
                                          <p:spTgt spid="8"/>
                                        </p:tgtEl>
                                        <p:attrNameLst>
                                          <p:attrName>ppt_w</p:attrName>
                                        </p:attrNameLst>
                                      </p:cBhvr>
                                      <p:tavLst>
                                        <p:tav tm="0">
                                          <p:val>
                                            <p:fltVal val="0"/>
                                          </p:val>
                                        </p:tav>
                                        <p:tav tm="100000">
                                          <p:val>
                                            <p:strVal val="#ppt_w"/>
                                          </p:val>
                                        </p:tav>
                                      </p:tavLst>
                                    </p:anim>
                                    <p:anim calcmode="lin" valueType="num">
                                      <p:cBhvr>
                                        <p:cTn id="23" dur="2000" fill="hold"/>
                                        <p:tgtEl>
                                          <p:spTgt spid="8"/>
                                        </p:tgtEl>
                                        <p:attrNameLst>
                                          <p:attrName>ppt_h</p:attrName>
                                        </p:attrNameLst>
                                      </p:cBhvr>
                                      <p:tavLst>
                                        <p:tav tm="0">
                                          <p:val>
                                            <p:fltVal val="0"/>
                                          </p:val>
                                        </p:tav>
                                        <p:tav tm="100000">
                                          <p:val>
                                            <p:strVal val="#ppt_h"/>
                                          </p:val>
                                        </p:tav>
                                      </p:tavLst>
                                    </p:anim>
                                    <p:anim calcmode="lin" valueType="num">
                                      <p:cBhvr>
                                        <p:cTn id="24" dur="2000" fill="hold"/>
                                        <p:tgtEl>
                                          <p:spTgt spid="8"/>
                                        </p:tgtEl>
                                        <p:attrNameLst>
                                          <p:attrName>ppt_x</p:attrName>
                                        </p:attrNameLst>
                                      </p:cBhvr>
                                      <p:tavLst>
                                        <p:tav tm="0">
                                          <p:val>
                                            <p:fltVal val="0.5"/>
                                          </p:val>
                                        </p:tav>
                                        <p:tav tm="100000">
                                          <p:val>
                                            <p:strVal val="#ppt_x"/>
                                          </p:val>
                                        </p:tav>
                                      </p:tavLst>
                                    </p:anim>
                                    <p:anim calcmode="lin" valueType="num">
                                      <p:cBhvr>
                                        <p:cTn id="25" dur="2000" fill="hold"/>
                                        <p:tgtEl>
                                          <p:spTgt spid="8"/>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2000" fill="hold"/>
                                        <p:tgtEl>
                                          <p:spTgt spid="9"/>
                                        </p:tgtEl>
                                        <p:attrNameLst>
                                          <p:attrName>ppt_w</p:attrName>
                                        </p:attrNameLst>
                                      </p:cBhvr>
                                      <p:tavLst>
                                        <p:tav tm="0">
                                          <p:val>
                                            <p:fltVal val="0"/>
                                          </p:val>
                                        </p:tav>
                                        <p:tav tm="100000">
                                          <p:val>
                                            <p:strVal val="#ppt_w"/>
                                          </p:val>
                                        </p:tav>
                                      </p:tavLst>
                                    </p:anim>
                                    <p:anim calcmode="lin" valueType="num">
                                      <p:cBhvr>
                                        <p:cTn id="29" dur="2000" fill="hold"/>
                                        <p:tgtEl>
                                          <p:spTgt spid="9"/>
                                        </p:tgtEl>
                                        <p:attrNameLst>
                                          <p:attrName>ppt_h</p:attrName>
                                        </p:attrNameLst>
                                      </p:cBhvr>
                                      <p:tavLst>
                                        <p:tav tm="0">
                                          <p:val>
                                            <p:fltVal val="0"/>
                                          </p:val>
                                        </p:tav>
                                        <p:tav tm="100000">
                                          <p:val>
                                            <p:strVal val="#ppt_h"/>
                                          </p:val>
                                        </p:tav>
                                      </p:tavLst>
                                    </p:anim>
                                    <p:anim calcmode="lin" valueType="num">
                                      <p:cBhvr>
                                        <p:cTn id="30" dur="2000" fill="hold"/>
                                        <p:tgtEl>
                                          <p:spTgt spid="9"/>
                                        </p:tgtEl>
                                        <p:attrNameLst>
                                          <p:attrName>ppt_x</p:attrName>
                                        </p:attrNameLst>
                                      </p:cBhvr>
                                      <p:tavLst>
                                        <p:tav tm="0">
                                          <p:val>
                                            <p:fltVal val="0.5"/>
                                          </p:val>
                                        </p:tav>
                                        <p:tav tm="100000">
                                          <p:val>
                                            <p:strVal val="#ppt_x"/>
                                          </p:val>
                                        </p:tav>
                                      </p:tavLst>
                                    </p:anim>
                                    <p:anim calcmode="lin" valueType="num">
                                      <p:cBhvr>
                                        <p:cTn id="31" dur="2000" fill="hold"/>
                                        <p:tgtEl>
                                          <p:spTgt spid="9"/>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15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000" fill="hold"/>
                                        <p:tgtEl>
                                          <p:spTgt spid="10"/>
                                        </p:tgtEl>
                                        <p:attrNameLst>
                                          <p:attrName>ppt_w</p:attrName>
                                        </p:attrNameLst>
                                      </p:cBhvr>
                                      <p:tavLst>
                                        <p:tav tm="0">
                                          <p:val>
                                            <p:fltVal val="0"/>
                                          </p:val>
                                        </p:tav>
                                        <p:tav tm="100000">
                                          <p:val>
                                            <p:strVal val="#ppt_w"/>
                                          </p:val>
                                        </p:tav>
                                      </p:tavLst>
                                    </p:anim>
                                    <p:anim calcmode="lin" valueType="num">
                                      <p:cBhvr>
                                        <p:cTn id="35" dur="2000" fill="hold"/>
                                        <p:tgtEl>
                                          <p:spTgt spid="10"/>
                                        </p:tgtEl>
                                        <p:attrNameLst>
                                          <p:attrName>ppt_h</p:attrName>
                                        </p:attrNameLst>
                                      </p:cBhvr>
                                      <p:tavLst>
                                        <p:tav tm="0">
                                          <p:val>
                                            <p:fltVal val="0"/>
                                          </p:val>
                                        </p:tav>
                                        <p:tav tm="100000">
                                          <p:val>
                                            <p:strVal val="#ppt_h"/>
                                          </p:val>
                                        </p:tav>
                                      </p:tavLst>
                                    </p:anim>
                                    <p:anim calcmode="lin" valueType="num">
                                      <p:cBhvr>
                                        <p:cTn id="36" dur="2000" fill="hold"/>
                                        <p:tgtEl>
                                          <p:spTgt spid="10"/>
                                        </p:tgtEl>
                                        <p:attrNameLst>
                                          <p:attrName>ppt_x</p:attrName>
                                        </p:attrNameLst>
                                      </p:cBhvr>
                                      <p:tavLst>
                                        <p:tav tm="0">
                                          <p:val>
                                            <p:fltVal val="0.5"/>
                                          </p:val>
                                        </p:tav>
                                        <p:tav tm="100000">
                                          <p:val>
                                            <p:strVal val="#ppt_x"/>
                                          </p:val>
                                        </p:tav>
                                      </p:tavLst>
                                    </p:anim>
                                    <p:anim calcmode="lin" valueType="num">
                                      <p:cBhvr>
                                        <p:cTn id="37" dur="2000" fill="hold"/>
                                        <p:tgtEl>
                                          <p:spTgt spid="10"/>
                                        </p:tgtEl>
                                        <p:attrNameLst>
                                          <p:attrName>ppt_y</p:attrName>
                                        </p:attrNameLst>
                                      </p:cBhvr>
                                      <p:tavLst>
                                        <p:tav tm="0">
                                          <p:val>
                                            <p:fltVal val="0.5"/>
                                          </p:val>
                                        </p:tav>
                                        <p:tav tm="100000">
                                          <p:val>
                                            <p:strVal val="#ppt_y"/>
                                          </p:val>
                                        </p:tav>
                                      </p:tavLst>
                                    </p:anim>
                                  </p:childTnLst>
                                </p:cTn>
                              </p:par>
                              <p:par>
                                <p:cTn id="38" presetID="3" presetClass="emph" presetSubtype="2" repeatCount="1000000" accel="36000" decel="20000" fill="hold" grpId="0" nodeType="withEffect">
                                  <p:stCondLst>
                                    <p:cond delay="0"/>
                                  </p:stCondLst>
                                  <p:childTnLst>
                                    <p:animClr clrSpc="rgb" dir="cw">
                                      <p:cBhvr override="childStyle">
                                        <p:cTn id="39" dur="4750" fill="hold"/>
                                        <p:tgtEl>
                                          <p:spTgt spid="11"/>
                                        </p:tgtEl>
                                        <p:attrNameLst>
                                          <p:attrName>style.color</p:attrName>
                                        </p:attrNameLst>
                                      </p:cBhvr>
                                      <p:to>
                                        <a:srgbClr val="0000FF"/>
                                      </p:to>
                                    </p:animClr>
                                  </p:childTnLst>
                                </p:cTn>
                              </p:par>
                              <p:par>
                                <p:cTn id="40" presetID="21" presetClass="emph" presetSubtype="0" repeatCount="200000" fill="hold" grpId="1" nodeType="withEffect">
                                  <p:stCondLst>
                                    <p:cond delay="0"/>
                                  </p:stCondLst>
                                  <p:childTnLst>
                                    <p:animClr clrSpc="hsl" dir="cw">
                                      <p:cBhvr override="childStyle">
                                        <p:cTn id="41" dur="2000" fill="hold"/>
                                        <p:tgtEl>
                                          <p:spTgt spid="11"/>
                                        </p:tgtEl>
                                        <p:attrNameLst>
                                          <p:attrName>style.color</p:attrName>
                                        </p:attrNameLst>
                                      </p:cBhvr>
                                      <p:by>
                                        <p:hsl h="7200000" s="0" l="0"/>
                                      </p:by>
                                    </p:animClr>
                                    <p:animClr clrSpc="hsl" dir="cw">
                                      <p:cBhvr>
                                        <p:cTn id="42" dur="2000" fill="hold"/>
                                        <p:tgtEl>
                                          <p:spTgt spid="11"/>
                                        </p:tgtEl>
                                        <p:attrNameLst>
                                          <p:attrName>fillcolor</p:attrName>
                                        </p:attrNameLst>
                                      </p:cBhvr>
                                      <p:by>
                                        <p:hsl h="7200000" s="0" l="0"/>
                                      </p:by>
                                    </p:animClr>
                                    <p:animClr clrSpc="hsl" dir="cw">
                                      <p:cBhvr>
                                        <p:cTn id="43" dur="2000" fill="hold"/>
                                        <p:tgtEl>
                                          <p:spTgt spid="11"/>
                                        </p:tgtEl>
                                        <p:attrNameLst>
                                          <p:attrName>stroke.color</p:attrName>
                                        </p:attrNameLst>
                                      </p:cBhvr>
                                      <p:by>
                                        <p:hsl h="7200000" s="0" l="0"/>
                                      </p:by>
                                    </p:animClr>
                                    <p:set>
                                      <p:cBhvr>
                                        <p:cTn id="44"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00" grpId="0"/>
      <p:bldP spid="6" grpId="0" animBg="1"/>
      <p:bldP spid="7" grpId="0" animBg="1"/>
      <p:bldP spid="9" grpId="0" animBg="1"/>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140935" y="269502"/>
            <a:ext cx="6911703" cy="707886"/>
          </a:xfrm>
          <a:prstGeom prst="rect">
            <a:avLst/>
          </a:prstGeom>
          <a:noFill/>
          <a:ln>
            <a:solidFill>
              <a:srgbClr val="0070C0"/>
            </a:solidFill>
          </a:ln>
        </p:spPr>
        <p:txBody>
          <a:bodyPr wrap="square" rtlCol="0">
            <a:spAutoFit/>
          </a:bodyPr>
          <a:lstStyle/>
          <a:p>
            <a:pPr algn="ct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Đọc</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nối</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err="1">
                <a:solidFill>
                  <a:srgbClr val="0070C0"/>
                </a:solidFill>
                <a:latin typeface="Tahoma" panose="020B0604030504040204" pitchFamily="34" charset="0"/>
                <a:ea typeface="Tahoma" panose="020B0604030504040204" pitchFamily="34" charset="0"/>
                <a:cs typeface="Tahoma" panose="020B0604030504040204" pitchFamily="34" charset="0"/>
              </a:rPr>
              <a:t>tiếp</a:t>
            </a:r>
            <a:r>
              <a:rPr lang="en-US" sz="4000" b="1">
                <a:solidFill>
                  <a:srgbClr val="0070C0"/>
                </a:solidFill>
                <a:latin typeface="Tahoma" panose="020B0604030504040204" pitchFamily="34" charset="0"/>
                <a:ea typeface="Tahoma" panose="020B0604030504040204" pitchFamily="34" charset="0"/>
                <a:cs typeface="Tahoma" panose="020B0604030504040204" pitchFamily="34" charset="0"/>
              </a:rPr>
              <a:t> theo đoạn</a:t>
            </a:r>
            <a:endPar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A8289B9F-5E31-17D2-7035-CC84DB1BB28A}"/>
              </a:ext>
            </a:extLst>
          </p:cNvPr>
          <p:cNvSpPr txBox="1"/>
          <p:nvPr/>
        </p:nvSpPr>
        <p:spPr>
          <a:xfrm>
            <a:off x="318050" y="5633647"/>
            <a:ext cx="11622157" cy="630942"/>
          </a:xfrm>
          <a:prstGeom prst="rect">
            <a:avLst/>
          </a:prstGeom>
          <a:noFill/>
        </p:spPr>
        <p:txBody>
          <a:bodyPr wrap="square" rtlCol="0">
            <a:spAutoFit/>
          </a:bodyPr>
          <a:lstStyle/>
          <a:p>
            <a:pPr algn="ctr"/>
            <a:r>
              <a:rPr lang="en-US" sz="3500" b="1">
                <a:latin typeface="Tahoma" panose="020B0604030504040204" pitchFamily="34" charset="0"/>
                <a:ea typeface="Tahoma" panose="020B0604030504040204" pitchFamily="34" charset="0"/>
                <a:cs typeface="Tahoma" panose="020B0604030504040204" pitchFamily="34" charset="0"/>
              </a:rPr>
              <a:t>Học sinh làm việc nhóm đôi (đọc 1 hoặc 2 lượt).</a:t>
            </a:r>
          </a:p>
        </p:txBody>
      </p:sp>
      <p:pic>
        <p:nvPicPr>
          <p:cNvPr id="2" name="Picture 2" descr="Math Kangaroo – Bright Education Consultant and Travel Company">
            <a:extLst>
              <a:ext uri="{FF2B5EF4-FFF2-40B4-BE49-F238E27FC236}">
                <a16:creationId xmlns:a16="http://schemas.microsoft.com/office/drawing/2014/main" id="{2F35756A-D7E4-E658-64E8-B7C7EAB26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929" y="1417985"/>
            <a:ext cx="3166679" cy="40286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th Kangaroo – Bright Education Consultant and Travel Company">
            <a:extLst>
              <a:ext uri="{FF2B5EF4-FFF2-40B4-BE49-F238E27FC236}">
                <a16:creationId xmlns:a16="http://schemas.microsoft.com/office/drawing/2014/main" id="{FE91513A-B6E9-D7C4-C542-50E7C838D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116" y="1417985"/>
            <a:ext cx="3166679" cy="402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1484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236079" y="206347"/>
            <a:ext cx="6911703" cy="769441"/>
          </a:xfrm>
          <a:prstGeom prst="rect">
            <a:avLst/>
          </a:prstGeom>
          <a:noFill/>
          <a:ln>
            <a:solidFill>
              <a:srgbClr val="0070C0"/>
            </a:solidFill>
          </a:ln>
        </p:spPr>
        <p:txBody>
          <a:bodyPr wrap="square" rtlCol="0">
            <a:spAutoFit/>
          </a:bodyPr>
          <a:lstStyle/>
          <a:p>
            <a:pPr algn="ctr"/>
            <a:r>
              <a:rPr lang="en-US" sz="4400" b="1">
                <a:solidFill>
                  <a:srgbClr val="0070C0"/>
                </a:solidFill>
                <a:latin typeface="Tahoma" panose="020B0604030504040204" pitchFamily="34" charset="0"/>
                <a:ea typeface="Tahoma" panose="020B0604030504040204" pitchFamily="34" charset="0"/>
                <a:cs typeface="Tahoma" panose="020B0604030504040204" pitchFamily="34" charset="0"/>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1510518" y="5882211"/>
            <a:ext cx="9170964" cy="553998"/>
          </a:xfrm>
          <a:prstGeom prst="rect">
            <a:avLst/>
          </a:prstGeom>
          <a:noFill/>
        </p:spPr>
        <p:txBody>
          <a:bodyPr wrap="square" rtlCol="0">
            <a:spAutoFit/>
          </a:bodyPr>
          <a:lstStyle/>
          <a:p>
            <a:pPr algn="ctr"/>
            <a:r>
              <a:rPr lang="en-US" sz="3000" b="1">
                <a:latin typeface="Tahoma" panose="020B0604030504040204" pitchFamily="34" charset="0"/>
                <a:ea typeface="Tahoma" panose="020B0604030504040204" pitchFamily="34" charset="0"/>
                <a:cs typeface="Tahoma" panose="020B0604030504040204" pitchFamily="34" charset="0"/>
              </a:rPr>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4809" y="1172313"/>
            <a:ext cx="3892784" cy="451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7960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172383" y="329752"/>
            <a:ext cx="6911703" cy="815608"/>
          </a:xfrm>
          <a:prstGeom prst="rect">
            <a:avLst/>
          </a:prstGeom>
          <a:noFill/>
          <a:ln>
            <a:solidFill>
              <a:srgbClr val="0070C0"/>
            </a:solidFill>
          </a:ln>
        </p:spPr>
        <p:txBody>
          <a:bodyPr wrap="square" rtlCol="0">
            <a:spAutoFit/>
          </a:bodyPr>
          <a:lstStyle/>
          <a:p>
            <a:pPr algn="ctr"/>
            <a:r>
              <a:rPr lang="en-US" sz="4700" b="1">
                <a:solidFill>
                  <a:srgbClr val="0070C0"/>
                </a:solidFill>
                <a:latin typeface="Tahoma" panose="020B0604030504040204" pitchFamily="34" charset="0"/>
                <a:ea typeface="Tahoma" panose="020B0604030504040204" pitchFamily="34" charset="0"/>
                <a:cs typeface="Tahoma" panose="020B0604030504040204" pitchFamily="34" charset="0"/>
              </a:rPr>
              <a:t>Đọc nối tiếp trước lớp</a:t>
            </a:r>
          </a:p>
        </p:txBody>
      </p:sp>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255" y="2239616"/>
            <a:ext cx="1960299"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0030" y="2173356"/>
            <a:ext cx="1960299" cy="32125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th Kangaroo – Bright Education Consultant and Travel Company">
            <a:extLst>
              <a:ext uri="{FF2B5EF4-FFF2-40B4-BE49-F238E27FC236}">
                <a16:creationId xmlns:a16="http://schemas.microsoft.com/office/drawing/2014/main" id="{91254F1C-900A-5EA8-4760-AEFC8F7E3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943" y="2286000"/>
            <a:ext cx="1960299" cy="321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4670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Không có mô tả ảnh.">
            <a:extLst>
              <a:ext uri="{FF2B5EF4-FFF2-40B4-BE49-F238E27FC236}">
                <a16:creationId xmlns:a16="http://schemas.microsoft.com/office/drawing/2014/main" id="{2BB3420E-B3FC-436E-93C3-D1BC51EE3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4D779D-1A09-421B-A254-7D8DF3D25764}"/>
              </a:ext>
            </a:extLst>
          </p:cNvPr>
          <p:cNvSpPr txBox="1"/>
          <p:nvPr/>
        </p:nvSpPr>
        <p:spPr>
          <a:xfrm>
            <a:off x="3077592" y="2469161"/>
            <a:ext cx="6036815" cy="1107996"/>
          </a:xfrm>
          <a:prstGeom prst="rect">
            <a:avLst/>
          </a:prstGeom>
          <a:noFill/>
        </p:spPr>
        <p:txBody>
          <a:bodyPr wrap="square" rtlCol="0">
            <a:spAutoFit/>
          </a:bodyPr>
          <a:lstStyle/>
          <a:p>
            <a:pPr algn="ctr"/>
            <a:r>
              <a:rPr lang="en-US" sz="6600">
                <a:solidFill>
                  <a:srgbClr val="FF0000"/>
                </a:solidFill>
                <a:effectLst>
                  <a:glow rad="228600">
                    <a:schemeClr val="accent4">
                      <a:satMod val="175000"/>
                      <a:alpha val="40000"/>
                    </a:schemeClr>
                  </a:glow>
                </a:effectLst>
                <a:latin typeface="Times New Roman" pitchFamily="18" charset="0"/>
                <a:cs typeface="Times New Roman" pitchFamily="18" charset="0"/>
              </a:rPr>
              <a:t>Trả lời câu hỏi</a:t>
            </a:r>
          </a:p>
        </p:txBody>
      </p:sp>
    </p:spTree>
    <p:extLst>
      <p:ext uri="{BB962C8B-B14F-4D97-AF65-F5344CB8AC3E}">
        <p14:creationId xmlns:p14="http://schemas.microsoft.com/office/powerpoint/2010/main" val="2379406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DC2116-5269-48E9-9C27-B0A9724BA8C8}"/>
              </a:ext>
            </a:extLst>
          </p:cNvPr>
          <p:cNvSpPr txBox="1"/>
          <p:nvPr/>
        </p:nvSpPr>
        <p:spPr>
          <a:xfrm>
            <a:off x="40867" y="1848046"/>
            <a:ext cx="11908960" cy="2677656"/>
          </a:xfrm>
          <a:prstGeom prst="rect">
            <a:avLst/>
          </a:prstGeom>
          <a:noFill/>
        </p:spPr>
        <p:txBody>
          <a:bodyPr wrap="square">
            <a:spAutoFit/>
          </a:bodyPr>
          <a:lstStyle/>
          <a:p>
            <a:pPr algn="just"/>
            <a:r>
              <a:rPr lang="en-US" sz="4200" b="1">
                <a:solidFill>
                  <a:schemeClr val="accent6"/>
                </a:solidFill>
                <a:latin typeface="Tahoma" panose="020B0604030504040204" pitchFamily="34" charset="0"/>
                <a:ea typeface="Tahoma" panose="020B0604030504040204" pitchFamily="34" charset="0"/>
                <a:cs typeface="Tahoma" panose="020B0604030504040204" pitchFamily="34" charset="0"/>
              </a:rPr>
              <a:t>     </a:t>
            </a:r>
            <a:r>
              <a:rPr lang="vi-VN" sz="4200" b="1">
                <a:solidFill>
                  <a:schemeClr val="accent6"/>
                </a:solidFill>
                <a:latin typeface="Tahoma" panose="020B0604030504040204" pitchFamily="34" charset="0"/>
                <a:ea typeface="Tahoma" panose="020B0604030504040204" pitchFamily="34" charset="0"/>
                <a:cs typeface="Tahoma" panose="020B0604030504040204" pitchFamily="34" charset="0"/>
              </a:rPr>
              <a:t>Bác vừa đi vừa dò mực nước. Thỉnh thoảng Bác nhắc các chiến sĩ đi sâu: “Chỗ này nước sâu, khéo ướt quần đó!”, “Chỗ này rêu trơn, đi cẩn thận!”. </a:t>
            </a:r>
            <a:endParaRPr lang="en-US" sz="4200" b="1" dirty="0">
              <a:solidFill>
                <a:schemeClr val="accent6"/>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Rounded Corners 3">
            <a:extLst>
              <a:ext uri="{FF2B5EF4-FFF2-40B4-BE49-F238E27FC236}">
                <a16:creationId xmlns:a16="http://schemas.microsoft.com/office/drawing/2014/main" id="{A798E51E-FB31-4B41-9B20-9297B0905228}"/>
              </a:ext>
            </a:extLst>
          </p:cNvPr>
          <p:cNvSpPr/>
          <p:nvPr/>
        </p:nvSpPr>
        <p:spPr>
          <a:xfrm>
            <a:off x="40867" y="29029"/>
            <a:ext cx="12081237" cy="1509486"/>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1</a:t>
            </a:r>
            <a:r>
              <a:rPr lang="en-US" sz="4000" b="1">
                <a:solidFill>
                  <a:schemeClr val="tx1"/>
                </a:solidFill>
                <a:latin typeface="Tahoma" panose="020B0604030504040204" pitchFamily="34" charset="0"/>
                <a:ea typeface="Tahoma" panose="020B0604030504040204" pitchFamily="34" charset="0"/>
                <a:cs typeface="Tahoma" panose="020B0604030504040204" pitchFamily="34" charset="0"/>
              </a:rPr>
              <a:t>/. Những chi tiết nào (ở đầu câu chuyện) cho thấy Bác rất cẩn thận khi qua suối? </a:t>
            </a:r>
          </a:p>
        </p:txBody>
      </p:sp>
    </p:spTree>
    <p:extLst>
      <p:ext uri="{BB962C8B-B14F-4D97-AF65-F5344CB8AC3E}">
        <p14:creationId xmlns:p14="http://schemas.microsoft.com/office/powerpoint/2010/main" val="1983850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497FF9D-507B-C838-1FF2-0D6B4625AAAB}"/>
              </a:ext>
            </a:extLst>
          </p:cNvPr>
          <p:cNvSpPr/>
          <p:nvPr/>
        </p:nvSpPr>
        <p:spPr>
          <a:xfrm>
            <a:off x="55381" y="25418"/>
            <a:ext cx="12081237" cy="1426011"/>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2</a:t>
            </a:r>
            <a:r>
              <a:rPr lang="en-US" sz="4000" b="1">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4000" b="1" i="0">
                <a:solidFill>
                  <a:srgbClr val="000000"/>
                </a:solidFill>
                <a:effectLst/>
                <a:latin typeface="Tahoma" panose="020B0604030504040204" pitchFamily="34" charset="0"/>
                <a:ea typeface="Tahoma" panose="020B0604030504040204" pitchFamily="34" charset="0"/>
                <a:cs typeface="Tahoma" panose="020B0604030504040204" pitchFamily="34" charset="0"/>
              </a:rPr>
              <a:t>Chuyện gì xảy ra khi Bác gần qua được suối? </a:t>
            </a:r>
            <a:endPar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76B62D60-90BC-687A-8FD4-3393220F6DB3}"/>
              </a:ext>
            </a:extLst>
          </p:cNvPr>
          <p:cNvSpPr txBox="1"/>
          <p:nvPr/>
        </p:nvSpPr>
        <p:spPr>
          <a:xfrm>
            <a:off x="199572" y="1814009"/>
            <a:ext cx="11763828" cy="1323439"/>
          </a:xfrm>
          <a:prstGeom prst="rect">
            <a:avLst/>
          </a:prstGeom>
          <a:noFill/>
        </p:spPr>
        <p:txBody>
          <a:bodyPr wrap="square">
            <a:spAutoFit/>
          </a:bodyPr>
          <a:lstStyle/>
          <a:p>
            <a:pPr algn="just"/>
            <a:r>
              <a:rPr lang="en-US" sz="4000" b="1">
                <a:solidFill>
                  <a:schemeClr val="accent6"/>
                </a:solidFill>
                <a:latin typeface="Tahoma" panose="020B0604030504040204" pitchFamily="34" charset="0"/>
                <a:ea typeface="Tahoma" panose="020B0604030504040204" pitchFamily="34" charset="0"/>
                <a:cs typeface="Tahoma" panose="020B0604030504040204" pitchFamily="34" charset="0"/>
              </a:rPr>
              <a:t>        </a:t>
            </a:r>
            <a:r>
              <a:rPr lang="vi-VN" sz="4000" b="1">
                <a:solidFill>
                  <a:schemeClr val="accent6"/>
                </a:solidFill>
                <a:latin typeface="Tahoma" panose="020B0604030504040204" pitchFamily="34" charset="0"/>
                <a:ea typeface="Tahoma" panose="020B0604030504040204" pitchFamily="34" charset="0"/>
                <a:cs typeface="Tahoma" panose="020B0604030504040204" pitchFamily="34" charset="0"/>
              </a:rPr>
              <a:t>Khi gần qua được suối, Bác trượt chân, suýt ngã. </a:t>
            </a:r>
          </a:p>
        </p:txBody>
      </p:sp>
    </p:spTree>
    <p:extLst>
      <p:ext uri="{BB962C8B-B14F-4D97-AF65-F5344CB8AC3E}">
        <p14:creationId xmlns:p14="http://schemas.microsoft.com/office/powerpoint/2010/main" val="30974159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98E51E-FB31-4B41-9B20-9297B0905228}"/>
              </a:ext>
            </a:extLst>
          </p:cNvPr>
          <p:cNvSpPr/>
          <p:nvPr/>
        </p:nvSpPr>
        <p:spPr>
          <a:xfrm>
            <a:off x="79315" y="32897"/>
            <a:ext cx="12006866" cy="1505617"/>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3</a:t>
            </a:r>
            <a:r>
              <a:rPr lang="en-US" sz="4000" b="1">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4000" b="1" i="0">
                <a:solidFill>
                  <a:srgbClr val="000000"/>
                </a:solidFill>
                <a:effectLst/>
                <a:latin typeface="Tahoma" panose="020B0604030504040204" pitchFamily="34" charset="0"/>
                <a:ea typeface="Tahoma" panose="020B0604030504040204" pitchFamily="34" charset="0"/>
                <a:cs typeface="Tahoma" panose="020B0604030504040204" pitchFamily="34" charset="0"/>
              </a:rPr>
              <a:t>Biết hòn đá có rêu trơn, Bác đã làm gì? Vì sao Bác làm như vậy? </a:t>
            </a:r>
            <a:endPar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AutoShape 2">
            <a:extLst>
              <a:ext uri="{FF2B5EF4-FFF2-40B4-BE49-F238E27FC236}">
                <a16:creationId xmlns:a16="http://schemas.microsoft.com/office/drawing/2014/main" id="{D688E6E7-1A8B-8B87-ED62-C5AF8CDFCB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16425515-A88B-428E-3E4D-B7FADBB6F440}"/>
              </a:ext>
            </a:extLst>
          </p:cNvPr>
          <p:cNvSpPr>
            <a:spLocks noChangeAspect="1" noChangeArrowheads="1"/>
          </p:cNvSpPr>
          <p:nvPr/>
        </p:nvSpPr>
        <p:spPr bwMode="auto">
          <a:xfrm>
            <a:off x="5881542" y="3214542"/>
            <a:ext cx="519258" cy="51925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5B706CB4-F826-2D52-C0E3-0E40397288AA}"/>
              </a:ext>
            </a:extLst>
          </p:cNvPr>
          <p:cNvSpPr txBox="1"/>
          <p:nvPr/>
        </p:nvSpPr>
        <p:spPr>
          <a:xfrm>
            <a:off x="105819" y="1994472"/>
            <a:ext cx="11980362" cy="2869055"/>
          </a:xfrm>
          <a:prstGeom prst="rect">
            <a:avLst/>
          </a:prstGeom>
          <a:noFill/>
        </p:spPr>
        <p:txBody>
          <a:bodyPr wrap="square">
            <a:spAutoFit/>
          </a:bodyPr>
          <a:lstStyle/>
          <a:p>
            <a:pPr algn="just">
              <a:lnSpc>
                <a:spcPct val="150000"/>
              </a:lnSpc>
            </a:pPr>
            <a:r>
              <a:rPr lang="vi-VN" sz="4200" b="1">
                <a:solidFill>
                  <a:schemeClr val="accent6"/>
                </a:solidFill>
                <a:latin typeface="Tahoma" panose="020B0604030504040204" pitchFamily="34" charset="0"/>
                <a:ea typeface="Tahoma" panose="020B0604030504040204" pitchFamily="34" charset="0"/>
                <a:cs typeface="Tahoma" panose="020B0604030504040204" pitchFamily="34" charset="0"/>
              </a:rPr>
              <a:t>- Biết hòn đá có rêu trơn, Bác cuối xuống nhặt và đặt hòn đá lên bờ.</a:t>
            </a:r>
          </a:p>
          <a:p>
            <a:pPr algn="just">
              <a:lnSpc>
                <a:spcPct val="150000"/>
              </a:lnSpc>
            </a:pPr>
            <a:r>
              <a:rPr lang="vi-VN" sz="4200" b="1">
                <a:solidFill>
                  <a:schemeClr val="accent6"/>
                </a:solidFill>
                <a:latin typeface="Tahoma" panose="020B0604030504040204" pitchFamily="34" charset="0"/>
                <a:ea typeface="Tahoma" panose="020B0604030504040204" pitchFamily="34" charset="0"/>
                <a:cs typeface="Tahoma" panose="020B0604030504040204" pitchFamily="34" charset="0"/>
              </a:rPr>
              <a:t>- Bác làm vậy để tránh người sau khỏi té. </a:t>
            </a:r>
          </a:p>
        </p:txBody>
      </p:sp>
    </p:spTree>
    <p:extLst>
      <p:ext uri="{BB962C8B-B14F-4D97-AF65-F5344CB8AC3E}">
        <p14:creationId xmlns:p14="http://schemas.microsoft.com/office/powerpoint/2010/main" val="11536226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ircle(in)">
                                      <p:cBhvr>
                                        <p:cTn id="12"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98E51E-FB31-4B41-9B20-9297B0905228}"/>
              </a:ext>
            </a:extLst>
          </p:cNvPr>
          <p:cNvSpPr/>
          <p:nvPr/>
        </p:nvSpPr>
        <p:spPr>
          <a:xfrm>
            <a:off x="90735" y="1"/>
            <a:ext cx="12010530" cy="1422400"/>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4</a:t>
            </a:r>
            <a:r>
              <a:rPr lang="en-US" sz="4000" b="1">
                <a:solidFill>
                  <a:schemeClr val="tx1"/>
                </a:solidFill>
                <a:latin typeface="Tahoma" panose="020B0604030504040204" pitchFamily="34" charset="0"/>
                <a:ea typeface="Tahoma" panose="020B0604030504040204" pitchFamily="34" charset="0"/>
                <a:cs typeface="Tahoma" panose="020B0604030504040204" pitchFamily="34" charset="0"/>
              </a:rPr>
              <a:t>/. Sắp xếp các sự việc cho đúng với trình tự trong câu chuyện. </a:t>
            </a:r>
            <a:endPar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0DE2086F-F0BB-37C9-A4A6-0C9F98872703}"/>
              </a:ext>
            </a:extLst>
          </p:cNvPr>
          <p:cNvSpPr txBox="1"/>
          <p:nvPr/>
        </p:nvSpPr>
        <p:spPr>
          <a:xfrm>
            <a:off x="105249" y="4224291"/>
            <a:ext cx="12010530" cy="2554545"/>
          </a:xfrm>
          <a:prstGeom prst="rect">
            <a:avLst/>
          </a:prstGeom>
          <a:noFill/>
        </p:spPr>
        <p:txBody>
          <a:bodyPr wrap="square">
            <a:spAutoFit/>
          </a:bodyPr>
          <a:lstStyle/>
          <a:p>
            <a:r>
              <a:rPr lang="vi-VN" sz="4000" b="1">
                <a:solidFill>
                  <a:schemeClr val="accent4"/>
                </a:solidFill>
                <a:latin typeface="Tahoma" panose="020B0604030504040204" pitchFamily="34" charset="0"/>
                <a:ea typeface="Tahoma" panose="020B0604030504040204" pitchFamily="34" charset="0"/>
                <a:cs typeface="Tahoma" panose="020B0604030504040204" pitchFamily="34" charset="0"/>
              </a:rPr>
              <a:t>1. Một chiến sĩ sẩy chân ngã.</a:t>
            </a:r>
          </a:p>
          <a:p>
            <a:r>
              <a:rPr lang="vi-VN" sz="4000" b="1">
                <a:solidFill>
                  <a:srgbClr val="FF66CC"/>
                </a:solidFill>
                <a:latin typeface="Tahoma" panose="020B0604030504040204" pitchFamily="34" charset="0"/>
                <a:ea typeface="Tahoma" panose="020B0604030504040204" pitchFamily="34" charset="0"/>
                <a:cs typeface="Tahoma" panose="020B0604030504040204" pitchFamily="34" charset="0"/>
              </a:rPr>
              <a:t>2. Bác dừng lại đợi và nhắc nhỡ anh chiến sĩ.</a:t>
            </a:r>
          </a:p>
          <a:p>
            <a:r>
              <a:rPr lang="vi-VN" sz="4000" b="1">
                <a:solidFill>
                  <a:schemeClr val="accent1"/>
                </a:solidFill>
                <a:latin typeface="Tahoma" panose="020B0604030504040204" pitchFamily="34" charset="0"/>
                <a:ea typeface="Tahoma" panose="020B0604030504040204" pitchFamily="34" charset="0"/>
                <a:cs typeface="Tahoma" panose="020B0604030504040204" pitchFamily="34" charset="0"/>
              </a:rPr>
              <a:t>3. Anh chiến sĩ quay lại kê hòn đá cho chắc.</a:t>
            </a:r>
          </a:p>
          <a:p>
            <a:r>
              <a:rPr lang="vi-VN" sz="4000" b="1">
                <a:solidFill>
                  <a:srgbClr val="00B0F0"/>
                </a:solidFill>
                <a:latin typeface="Tahoma" panose="020B0604030504040204" pitchFamily="34" charset="0"/>
                <a:ea typeface="Tahoma" panose="020B0604030504040204" pitchFamily="34" charset="0"/>
                <a:cs typeface="Tahoma" panose="020B0604030504040204" pitchFamily="34" charset="0"/>
              </a:rPr>
              <a:t>4. Hai bác cháu tiếp tục lên đường. </a:t>
            </a:r>
          </a:p>
        </p:txBody>
      </p:sp>
      <p:pic>
        <p:nvPicPr>
          <p:cNvPr id="2050" name="Picture 2">
            <a:extLst>
              <a:ext uri="{FF2B5EF4-FFF2-40B4-BE49-F238E27FC236}">
                <a16:creationId xmlns:a16="http://schemas.microsoft.com/office/drawing/2014/main" id="{155282E6-9E94-92B6-42C3-8668CC02B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35" y="1422401"/>
            <a:ext cx="12010530" cy="2801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363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ircle(in)">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98E51E-FB31-4B41-9B20-9297B0905228}"/>
              </a:ext>
            </a:extLst>
          </p:cNvPr>
          <p:cNvSpPr/>
          <p:nvPr/>
        </p:nvSpPr>
        <p:spPr>
          <a:xfrm>
            <a:off x="90735" y="1"/>
            <a:ext cx="12010530" cy="1422400"/>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5</a:t>
            </a:r>
            <a:r>
              <a:rPr lang="en-US" sz="4000" b="1">
                <a:solidFill>
                  <a:schemeClr val="tx1"/>
                </a:solidFill>
                <a:latin typeface="Tahoma" panose="020B0604030504040204" pitchFamily="34" charset="0"/>
                <a:ea typeface="Tahoma" panose="020B0604030504040204" pitchFamily="34" charset="0"/>
                <a:cs typeface="Tahoma" panose="020B0604030504040204" pitchFamily="34" charset="0"/>
              </a:rPr>
              <a:t>/. Câu chuyện </a:t>
            </a:r>
            <a:r>
              <a:rPr lang="en-US" sz="4000" b="1" i="1">
                <a:solidFill>
                  <a:schemeClr val="tx1"/>
                </a:solidFill>
                <a:latin typeface="Tahoma" panose="020B0604030504040204" pitchFamily="34" charset="0"/>
                <a:ea typeface="Tahoma" panose="020B0604030504040204" pitchFamily="34" charset="0"/>
                <a:cs typeface="Tahoma" panose="020B0604030504040204" pitchFamily="34" charset="0"/>
              </a:rPr>
              <a:t>Cùng Bác qua suối </a:t>
            </a:r>
            <a:r>
              <a:rPr lang="en-US" sz="4000" b="1">
                <a:solidFill>
                  <a:schemeClr val="tx1"/>
                </a:solidFill>
                <a:latin typeface="Tahoma" panose="020B0604030504040204" pitchFamily="34" charset="0"/>
                <a:ea typeface="Tahoma" panose="020B0604030504040204" pitchFamily="34" charset="0"/>
                <a:cs typeface="Tahoma" panose="020B0604030504040204" pitchFamily="34" charset="0"/>
              </a:rPr>
              <a:t>cho thấy những phẩm chất nào của Bác? </a:t>
            </a:r>
            <a:endPar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0DE2086F-F0BB-37C9-A4A6-0C9F98872703}"/>
              </a:ext>
            </a:extLst>
          </p:cNvPr>
          <p:cNvSpPr txBox="1"/>
          <p:nvPr/>
        </p:nvSpPr>
        <p:spPr>
          <a:xfrm>
            <a:off x="72570" y="1640749"/>
            <a:ext cx="12010530" cy="5016758"/>
          </a:xfrm>
          <a:prstGeom prst="rect">
            <a:avLst/>
          </a:prstGeom>
          <a:noFill/>
        </p:spPr>
        <p:txBody>
          <a:bodyPr wrap="square">
            <a:spAutoFit/>
          </a:bodyPr>
          <a:lstStyle/>
          <a:p>
            <a:pPr algn="just"/>
            <a:r>
              <a:rPr lang="vi-VN" sz="4000" b="1">
                <a:solidFill>
                  <a:schemeClr val="accent1"/>
                </a:solidFill>
                <a:latin typeface="Tahoma" panose="020B0604030504040204" pitchFamily="34" charset="0"/>
                <a:ea typeface="Tahoma" panose="020B0604030504040204" pitchFamily="34" charset="0"/>
                <a:cs typeface="Tahoma" panose="020B0604030504040204" pitchFamily="34" charset="0"/>
              </a:rPr>
              <a:t>- Bác rất cẩn thận chu đáo trong mọi công việc.</a:t>
            </a:r>
          </a:p>
          <a:p>
            <a:pPr algn="just"/>
            <a:r>
              <a:rPr lang="vi-VN" sz="4000" b="1">
                <a:solidFill>
                  <a:schemeClr val="accent2"/>
                </a:solidFill>
                <a:latin typeface="Tahoma" panose="020B0604030504040204" pitchFamily="34" charset="0"/>
                <a:ea typeface="Tahoma" panose="020B0604030504040204" pitchFamily="34" charset="0"/>
                <a:cs typeface="Tahoma" panose="020B0604030504040204" pitchFamily="34" charset="0"/>
              </a:rPr>
              <a:t>- Khi sự cố xảy ra Bác đã có chuẩn bị nên Bác vượt qua dễ dàng và rút ra ngay được nguyên nhân dẫn đến sự việc.</a:t>
            </a:r>
          </a:p>
          <a:p>
            <a:pPr algn="just"/>
            <a:r>
              <a:rPr lang="vi-VN" sz="4000" b="1">
                <a:solidFill>
                  <a:schemeClr val="accent6"/>
                </a:solidFill>
                <a:latin typeface="Tahoma" panose="020B0604030504040204" pitchFamily="34" charset="0"/>
                <a:ea typeface="Tahoma" panose="020B0604030504040204" pitchFamily="34" charset="0"/>
                <a:cs typeface="Tahoma" panose="020B0604030504040204" pitchFamily="34" charset="0"/>
              </a:rPr>
              <a:t>- Bác rút ra bài học kinh nghiệm cho bản thân và truyền đạt lại cho mọi người để cùng áp dụng cho những lần sau. </a:t>
            </a:r>
          </a:p>
        </p:txBody>
      </p:sp>
    </p:spTree>
    <p:extLst>
      <p:ext uri="{BB962C8B-B14F-4D97-AF65-F5344CB8AC3E}">
        <p14:creationId xmlns:p14="http://schemas.microsoft.com/office/powerpoint/2010/main" val="2867797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ircle(in)">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4D9A33-EDB7-EF86-79A9-863096582189}"/>
              </a:ext>
            </a:extLst>
          </p:cNvPr>
          <p:cNvSpPr txBox="1"/>
          <p:nvPr/>
        </p:nvSpPr>
        <p:spPr>
          <a:xfrm>
            <a:off x="728870" y="13256"/>
            <a:ext cx="11171583" cy="707886"/>
          </a:xfrm>
          <a:prstGeom prst="rect">
            <a:avLst/>
          </a:prstGeom>
          <a:noFill/>
        </p:spPr>
        <p:txBody>
          <a:bodyPr wrap="square" rtlCol="0">
            <a:spAutoFit/>
          </a:bodyPr>
          <a:lstStyle/>
          <a:p>
            <a:pPr algn="ctr"/>
            <a:r>
              <a:rPr lang="en-US" sz="4000" b="1" dirty="0" err="1">
                <a:latin typeface="Tahoma" panose="020B0604030504040204" pitchFamily="34" charset="0"/>
                <a:ea typeface="Tahoma" panose="020B0604030504040204" pitchFamily="34" charset="0"/>
                <a:cs typeface="Tahoma" panose="020B0604030504040204" pitchFamily="34" charset="0"/>
              </a:rPr>
              <a:t>Thứ</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tư</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ngày</a:t>
            </a:r>
            <a:r>
              <a:rPr lang="en-US" sz="4000" b="1" dirty="0">
                <a:latin typeface="Tahoma" panose="020B0604030504040204" pitchFamily="34" charset="0"/>
                <a:ea typeface="Tahoma" panose="020B0604030504040204" pitchFamily="34" charset="0"/>
                <a:cs typeface="Tahoma" panose="020B0604030504040204" pitchFamily="34" charset="0"/>
              </a:rPr>
              <a:t> 17 </a:t>
            </a:r>
            <a:r>
              <a:rPr lang="en-US" sz="4000" b="1" dirty="0" err="1">
                <a:latin typeface="Tahoma" panose="020B0604030504040204" pitchFamily="34" charset="0"/>
                <a:ea typeface="Tahoma" panose="020B0604030504040204" pitchFamily="34" charset="0"/>
                <a:cs typeface="Tahoma" panose="020B0604030504040204" pitchFamily="34" charset="0"/>
              </a:rPr>
              <a:t>tháng</a:t>
            </a:r>
            <a:r>
              <a:rPr lang="en-US" sz="4000" b="1" dirty="0">
                <a:latin typeface="Tahoma" panose="020B0604030504040204" pitchFamily="34" charset="0"/>
                <a:ea typeface="Tahoma" panose="020B0604030504040204" pitchFamily="34" charset="0"/>
                <a:cs typeface="Tahoma" panose="020B0604030504040204" pitchFamily="34" charset="0"/>
              </a:rPr>
              <a:t> 4 </a:t>
            </a:r>
            <a:r>
              <a:rPr lang="en-US" sz="4000" b="1" dirty="0" err="1">
                <a:latin typeface="Tahoma" panose="020B0604030504040204" pitchFamily="34" charset="0"/>
                <a:ea typeface="Tahoma" panose="020B0604030504040204" pitchFamily="34" charset="0"/>
                <a:cs typeface="Tahoma" panose="020B0604030504040204" pitchFamily="34" charset="0"/>
              </a:rPr>
              <a:t>năm</a:t>
            </a:r>
            <a:r>
              <a:rPr lang="en-US" sz="4000" b="1" dirty="0">
                <a:latin typeface="Tahoma" panose="020B0604030504040204" pitchFamily="34" charset="0"/>
                <a:ea typeface="Tahoma" panose="020B0604030504040204" pitchFamily="34" charset="0"/>
                <a:cs typeface="Tahoma" panose="020B0604030504040204" pitchFamily="34" charset="0"/>
              </a:rPr>
              <a:t> 2024</a:t>
            </a:r>
          </a:p>
        </p:txBody>
      </p:sp>
      <p:sp>
        <p:nvSpPr>
          <p:cNvPr id="3" name="TextBox 2">
            <a:extLst>
              <a:ext uri="{FF2B5EF4-FFF2-40B4-BE49-F238E27FC236}">
                <a16:creationId xmlns:a16="http://schemas.microsoft.com/office/drawing/2014/main" id="{84804F43-1C2C-7B22-2647-00D9CA586C15}"/>
              </a:ext>
            </a:extLst>
          </p:cNvPr>
          <p:cNvSpPr txBox="1"/>
          <p:nvPr/>
        </p:nvSpPr>
        <p:spPr>
          <a:xfrm>
            <a:off x="748750" y="669238"/>
            <a:ext cx="11171583" cy="707886"/>
          </a:xfrm>
          <a:prstGeom prst="rect">
            <a:avLst/>
          </a:prstGeom>
          <a:noFill/>
        </p:spPr>
        <p:txBody>
          <a:bodyPr wrap="square" rtlCol="0">
            <a:spAutoFit/>
          </a:bodyPr>
          <a:lstStyle/>
          <a:p>
            <a:pPr algn="ctr"/>
            <a:r>
              <a:rPr lang="en-US" sz="4000" b="1">
                <a:latin typeface="Tahoma" panose="020B0604030504040204" pitchFamily="34" charset="0"/>
                <a:ea typeface="Tahoma" panose="020B0604030504040204" pitchFamily="34" charset="0"/>
                <a:cs typeface="Tahoma" panose="020B0604030504040204" pitchFamily="34" charset="0"/>
              </a:rPr>
              <a:t>Tiếng Việt</a:t>
            </a:r>
          </a:p>
        </p:txBody>
      </p:sp>
      <p:sp>
        <p:nvSpPr>
          <p:cNvPr id="4" name="TextBox 3">
            <a:extLst>
              <a:ext uri="{FF2B5EF4-FFF2-40B4-BE49-F238E27FC236}">
                <a16:creationId xmlns:a16="http://schemas.microsoft.com/office/drawing/2014/main" id="{05605539-76CC-DC27-A9E8-CB543148F2DB}"/>
              </a:ext>
            </a:extLst>
          </p:cNvPr>
          <p:cNvSpPr txBox="1"/>
          <p:nvPr/>
        </p:nvSpPr>
        <p:spPr>
          <a:xfrm>
            <a:off x="728870" y="1377124"/>
            <a:ext cx="10635817" cy="769441"/>
          </a:xfrm>
          <a:prstGeom prst="rect">
            <a:avLst/>
          </a:prstGeom>
          <a:noFill/>
        </p:spPr>
        <p:txBody>
          <a:bodyPr wrap="square" rtlCol="0">
            <a:spAutoFit/>
          </a:bodyPr>
          <a:lstStyle/>
          <a:p>
            <a:pPr algn="ctr"/>
            <a:r>
              <a:rPr lang="en-US" sz="4400" b="1">
                <a:solidFill>
                  <a:srgbClr val="FF0000"/>
                </a:solidFill>
                <a:latin typeface="Tahoma" panose="020B0604030504040204" pitchFamily="34" charset="0"/>
                <a:ea typeface="Tahoma" panose="020B0604030504040204" pitchFamily="34" charset="0"/>
                <a:cs typeface="Tahoma" panose="020B0604030504040204" pitchFamily="34" charset="0"/>
              </a:rPr>
              <a:t>Bài 24:  Cùng Bác qua suối (tiết 1,2)</a:t>
            </a:r>
          </a:p>
        </p:txBody>
      </p:sp>
      <p:sp>
        <p:nvSpPr>
          <p:cNvPr id="5" name="TextBox 4">
            <a:extLst>
              <a:ext uri="{FF2B5EF4-FFF2-40B4-BE49-F238E27FC236}">
                <a16:creationId xmlns:a16="http://schemas.microsoft.com/office/drawing/2014/main" id="{C68A0C98-9A28-59B4-6BDB-8FEF14D98632}"/>
              </a:ext>
            </a:extLst>
          </p:cNvPr>
          <p:cNvSpPr txBox="1"/>
          <p:nvPr/>
        </p:nvSpPr>
        <p:spPr>
          <a:xfrm>
            <a:off x="175887" y="2295049"/>
            <a:ext cx="11840225" cy="3477875"/>
          </a:xfrm>
          <a:prstGeom prst="rect">
            <a:avLst/>
          </a:prstGeom>
          <a:noFill/>
        </p:spPr>
        <p:txBody>
          <a:bodyPr wrap="square" rtlCol="0">
            <a:spAutoFit/>
          </a:bodyPr>
          <a:lstStyle/>
          <a:p>
            <a:pPr algn="just"/>
            <a:r>
              <a:rPr lang="en-US" sz="4400" b="1">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u="sng">
                <a:solidFill>
                  <a:srgbClr val="002060"/>
                </a:solidFill>
                <a:latin typeface="Tahoma" panose="020B0604030504040204" pitchFamily="34" charset="0"/>
                <a:ea typeface="Tahoma" panose="020B0604030504040204" pitchFamily="34" charset="0"/>
                <a:cs typeface="Tahoma" panose="020B0604030504040204" pitchFamily="34" charset="0"/>
              </a:rPr>
              <a:t>Nội dung</a:t>
            </a:r>
            <a:r>
              <a:rPr lang="en-US" sz="4400" b="1">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400" b="1" i="0">
                <a:solidFill>
                  <a:srgbClr val="000000"/>
                </a:solidFill>
                <a:effectLst/>
                <a:latin typeface="Tahoma" panose="020B0604030504040204" pitchFamily="34" charset="0"/>
                <a:ea typeface="Tahoma" panose="020B0604030504040204" pitchFamily="34" charset="0"/>
                <a:cs typeface="Tahoma" panose="020B0604030504040204" pitchFamily="34" charset="0"/>
              </a:rPr>
              <a:t>Câu chuyện ca ngợi Bác – một con người có nhiều phẩm chất tốt đẹp: yêu thương, gần gũi với mọi người, cẩn thận trong công việc, luôn quan tâm, lo lắng cho người khác,… </a:t>
            </a:r>
            <a:endParaRPr lang="en-US" sz="4400" b="1">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40434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êm Qua Em Mơ Gặp Bác Hồ">
            <a:hlinkClick r:id="" action="ppaction://media"/>
            <a:extLst>
              <a:ext uri="{FF2B5EF4-FFF2-40B4-BE49-F238E27FC236}">
                <a16:creationId xmlns:a16="http://schemas.microsoft.com/office/drawing/2014/main" id="{1A70AE3A-FD21-4E18-B98B-F70764A1FE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2415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4934" y="93218"/>
            <a:ext cx="5079902" cy="509582"/>
            <a:chOff x="1385472" y="1756536"/>
            <a:chExt cx="6172201" cy="1139990"/>
          </a:xfrm>
        </p:grpSpPr>
        <p:sp>
          <p:nvSpPr>
            <p:cNvPr id="10" name="Rectangle 9"/>
            <p:cNvSpPr/>
            <p:nvPr/>
          </p:nvSpPr>
          <p:spPr>
            <a:xfrm>
              <a:off x="1385472" y="1756536"/>
              <a:ext cx="6172201" cy="1134639"/>
            </a:xfrm>
            <a:prstGeom prst="rect">
              <a:avLst/>
            </a:prstGeom>
          </p:spPr>
          <p:txBody>
            <a:bodyPr wrap="square">
              <a:spAutoFit/>
            </a:bodyPr>
            <a:lstStyle/>
            <a:p>
              <a:r>
                <a:rPr lang="en-US" sz="2696" b="1">
                  <a:solidFill>
                    <a:srgbClr val="FF0000"/>
                  </a:solidFill>
                  <a:latin typeface="Tahoma" panose="020B0604030504040204" pitchFamily="34" charset="0"/>
                  <a:ea typeface="Tahoma" panose="020B0604030504040204" pitchFamily="34" charset="0"/>
                  <a:cs typeface="Tahoma" panose="020B0604030504040204" pitchFamily="34" charset="0"/>
                </a:rPr>
                <a:t>ĐỌC </a:t>
              </a:r>
              <a:r>
                <a:rPr lang="en-US" sz="2696" b="1" dirty="0">
                  <a:solidFill>
                    <a:srgbClr val="FF0000"/>
                  </a:solidFill>
                  <a:latin typeface="Tahoma" panose="020B0604030504040204" pitchFamily="34" charset="0"/>
                  <a:ea typeface="Tahoma" panose="020B0604030504040204" pitchFamily="34" charset="0"/>
                  <a:cs typeface="Tahoma" panose="020B0604030504040204" pitchFamily="34" charset="0"/>
                </a:rPr>
                <a:t>MỞ RỘNG.</a:t>
              </a: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25423" y="669579"/>
            <a:ext cx="11761777" cy="1961947"/>
          </a:xfrm>
          <a:prstGeom prst="rect">
            <a:avLst/>
          </a:prstGeom>
        </p:spPr>
        <p:txBody>
          <a:bodyPr wrap="square">
            <a:spAutoFit/>
          </a:bodyPr>
          <a:lstStyle/>
          <a:p>
            <a:pPr algn="just">
              <a:lnSpc>
                <a:spcPct val="120000"/>
              </a:lnSpc>
            </a:pPr>
            <a:r>
              <a:rPr lang="en-US" sz="3500" b="1" dirty="0">
                <a:solidFill>
                  <a:schemeClr val="accent6"/>
                </a:solidFill>
                <a:latin typeface="Tahoma" panose="020B0604030504040204" pitchFamily="34" charset="0"/>
                <a:ea typeface="Tahoma" panose="020B0604030504040204" pitchFamily="34" charset="0"/>
                <a:cs typeface="Tahoma" panose="020B0604030504040204" pitchFamily="34" charset="0"/>
              </a:rPr>
              <a:t>1.</a:t>
            </a:r>
            <a:r>
              <a:rPr lang="nl-NL" sz="3500" b="1" dirty="0">
                <a:solidFill>
                  <a:schemeClr val="accent6"/>
                </a:solidFill>
                <a:latin typeface="Tahoma" panose="020B0604030504040204" pitchFamily="34" charset="0"/>
                <a:ea typeface="Tahoma" panose="020B0604030504040204" pitchFamily="34" charset="0"/>
                <a:cs typeface="Tahoma" panose="020B0604030504040204" pitchFamily="34" charset="0"/>
              </a:rPr>
              <a:t> Đọc câu chuyện về một vị thần trong kho tàng truyện cổ Việt Nam (hoặc về người có công với đất nước) và viết phiếu đọc sách theo mẫu.</a:t>
            </a:r>
            <a:r>
              <a:rPr lang="en-US" sz="3500" b="1" dirty="0">
                <a:solidFill>
                  <a:schemeClr val="accent6"/>
                </a:solidFill>
                <a:latin typeface="Tahoma" panose="020B0604030504040204" pitchFamily="34" charset="0"/>
                <a:ea typeface="Tahoma" panose="020B0604030504040204" pitchFamily="34" charset="0"/>
                <a:cs typeface="Tahoma" panose="020B0604030504040204" pitchFamily="34" charset="0"/>
              </a:rPr>
              <a:t>.</a:t>
            </a:r>
            <a:endParaRPr lang="en-US" sz="3500" dirty="0">
              <a:solidFill>
                <a:schemeClr val="accent6"/>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Đọc mở rộng trang 110 Tiếng Việt lớp 3 Tập 2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29" y="2698304"/>
            <a:ext cx="11761777" cy="4066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306376"/>
      </p:ext>
    </p:extLst>
  </p:cSld>
  <p:clrMapOvr>
    <a:masterClrMapping/>
  </p:clrMapOvr>
  <p:transition spd="slow">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82990" y="5495285"/>
            <a:ext cx="11892896" cy="1323439"/>
          </a:xfrm>
          <a:prstGeom prst="rect">
            <a:avLst/>
          </a:prstGeom>
        </p:spPr>
        <p:txBody>
          <a:bodyPr wrap="square">
            <a:spAutoFit/>
          </a:bodyPr>
          <a:lstStyle/>
          <a:p>
            <a:pPr algn="just"/>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2.</a:t>
            </a:r>
            <a:r>
              <a:rPr lang="en-US" sz="4000" dirty="0">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Kể</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về</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công</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lao</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vị</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thần</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trong</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FF"/>
                </a:solidFill>
                <a:latin typeface="Tahoma" panose="020B0604030504040204" pitchFamily="34" charset="0"/>
                <a:ea typeface="Tahoma" panose="020B0604030504040204" pitchFamily="34" charset="0"/>
                <a:cs typeface="Tahoma" panose="020B0604030504040204" pitchFamily="34" charset="0"/>
              </a:rPr>
              <a:t>đọc</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a:t>
            </a:r>
          </a:p>
        </p:txBody>
      </p:sp>
      <p:graphicFrame>
        <p:nvGraphicFramePr>
          <p:cNvPr id="2" name="Table 1"/>
          <p:cNvGraphicFramePr>
            <a:graphicFrameLocks noGrp="1"/>
          </p:cNvGraphicFramePr>
          <p:nvPr>
            <p:extLst>
              <p:ext uri="{D42A27DB-BD31-4B8C-83A1-F6EECF244321}">
                <p14:modId xmlns:p14="http://schemas.microsoft.com/office/powerpoint/2010/main" val="1927081014"/>
              </p:ext>
            </p:extLst>
          </p:nvPr>
        </p:nvGraphicFramePr>
        <p:xfrm>
          <a:off x="182990" y="81082"/>
          <a:ext cx="11718724" cy="5384345"/>
        </p:xfrm>
        <a:graphic>
          <a:graphicData uri="http://schemas.openxmlformats.org/drawingml/2006/table">
            <a:tbl>
              <a:tblPr/>
              <a:tblGrid>
                <a:gridCol w="5859362">
                  <a:extLst>
                    <a:ext uri="{9D8B030D-6E8A-4147-A177-3AD203B41FA5}">
                      <a16:colId xmlns:a16="http://schemas.microsoft.com/office/drawing/2014/main" val="534833818"/>
                    </a:ext>
                  </a:extLst>
                </a:gridCol>
                <a:gridCol w="5859362">
                  <a:extLst>
                    <a:ext uri="{9D8B030D-6E8A-4147-A177-3AD203B41FA5}">
                      <a16:colId xmlns:a16="http://schemas.microsoft.com/office/drawing/2014/main" val="2572729817"/>
                    </a:ext>
                  </a:extLst>
                </a:gridCol>
              </a:tblGrid>
              <a:tr h="804289">
                <a:tc gridSpan="2">
                  <a:txBody>
                    <a:bodyPr/>
                    <a:lstStyle/>
                    <a:p>
                      <a:pPr algn="just" fontAlgn="t"/>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PHIẾU ĐỌC SÁCH</a:t>
                      </a:r>
                    </a:p>
                  </a:txBody>
                  <a:tcPr marL="68493" marR="68493" marT="34247" marB="342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3268438474"/>
                  </a:ext>
                </a:extLst>
              </a:tr>
              <a:tr h="1395068">
                <a:tc>
                  <a:txBody>
                    <a:bodyPr/>
                    <a:lstStyle/>
                    <a:p>
                      <a:pPr algn="just" fontAlgn="t"/>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Tên</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Thánh</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Gióng</a:t>
                      </a:r>
                      <a:endPar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370" marR="51370" marT="34247" marB="342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Tên</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cuốn</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sách</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Thánh</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Gióng</a:t>
                      </a:r>
                      <a:endPar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370" marR="51370" marT="34247" marB="342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8600707"/>
                  </a:ext>
                </a:extLst>
              </a:tr>
              <a:tr h="1793898">
                <a:tc>
                  <a:txBody>
                    <a:bodyPr/>
                    <a:lstStyle/>
                    <a:p>
                      <a:pPr algn="just" fontAlgn="t"/>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Tác</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giả</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Dân</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gian</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Nhà</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xuất</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bản</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Mĩ</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Thuật</a:t>
                      </a:r>
                      <a:endPar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370" marR="51370" marT="34247" marB="342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Công lao của người đó: Diệt giặc Ân xâm lược.</a:t>
                      </a:r>
                    </a:p>
                  </a:txBody>
                  <a:tcPr marL="51370" marR="51370" marT="34247" marB="342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107418"/>
                  </a:ext>
                </a:extLst>
              </a:tr>
              <a:tr h="1217519">
                <a:tc>
                  <a:txBody>
                    <a:bodyPr/>
                    <a:lstStyle/>
                    <a:p>
                      <a:pPr algn="just" fontAlgn="t"/>
                      <a:r>
                        <a:rPr lang="en-US" sz="4000" b="1">
                          <a:solidFill>
                            <a:srgbClr val="000000"/>
                          </a:solidFill>
                          <a:effectLst/>
                          <a:latin typeface="Tahoma" panose="020B0604030504040204" pitchFamily="34" charset="0"/>
                          <a:ea typeface="Tahoma" panose="020B0604030504040204" pitchFamily="34" charset="0"/>
                          <a:cs typeface="Tahoma" panose="020B0604030504040204" pitchFamily="34" charset="0"/>
                        </a:rPr>
                        <a:t>Tên vị thần: Thánh Gióng</a:t>
                      </a:r>
                    </a:p>
                  </a:txBody>
                  <a:tcPr marL="51370" marR="51370" marT="34247" marB="342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Mức</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độ</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yêu</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thích</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5 </a:t>
                      </a:r>
                      <a:r>
                        <a:rPr lang="en-US" sz="40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sao</a:t>
                      </a:r>
                      <a:r>
                        <a:rPr lang="en-US" sz="4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txBody>
                  <a:tcPr marL="51370" marR="51370" marT="34247" marB="342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0562815"/>
                  </a:ext>
                </a:extLst>
              </a:tr>
            </a:tbl>
          </a:graphicData>
        </a:graphic>
      </p:graphicFrame>
    </p:spTree>
    <p:extLst>
      <p:ext uri="{BB962C8B-B14F-4D97-AF65-F5344CB8AC3E}">
        <p14:creationId xmlns:p14="http://schemas.microsoft.com/office/powerpoint/2010/main" val="40629395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78846" y="26857"/>
            <a:ext cx="12013154" cy="630942"/>
          </a:xfrm>
          <a:prstGeom prst="rect">
            <a:avLst/>
          </a:prstGeom>
        </p:spPr>
        <p:txBody>
          <a:bodyPr wrap="square">
            <a:spAutoFit/>
          </a:bodyPr>
          <a:lstStyle/>
          <a:p>
            <a:pPr algn="just"/>
            <a:r>
              <a:rPr lang="en-US" sz="3500" b="1">
                <a:solidFill>
                  <a:srgbClr val="0000FF"/>
                </a:solidFill>
                <a:latin typeface="Tahoma" panose="020B0604030504040204" pitchFamily="34" charset="0"/>
                <a:ea typeface="Tahoma" panose="020B0604030504040204" pitchFamily="34" charset="0"/>
                <a:cs typeface="Tahoma" panose="020B0604030504040204" pitchFamily="34" charset="0"/>
              </a:rPr>
              <a:t>     Kể </a:t>
            </a:r>
            <a:r>
              <a:rPr lang="en-US" sz="3500" b="1" dirty="0" err="1">
                <a:solidFill>
                  <a:srgbClr val="0000FF"/>
                </a:solidFill>
                <a:latin typeface="Tahoma" panose="020B0604030504040204" pitchFamily="34" charset="0"/>
                <a:ea typeface="Tahoma" panose="020B0604030504040204" pitchFamily="34" charset="0"/>
                <a:cs typeface="Tahoma" panose="020B0604030504040204" pitchFamily="34" charset="0"/>
              </a:rPr>
              <a:t>với</a:t>
            </a:r>
            <a:r>
              <a:rPr lang="en-US" sz="35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0000FF"/>
                </a:solidFill>
                <a:latin typeface="Tahoma" panose="020B0604030504040204" pitchFamily="34" charset="0"/>
                <a:ea typeface="Tahoma" panose="020B0604030504040204" pitchFamily="34" charset="0"/>
                <a:cs typeface="Tahoma" panose="020B0604030504040204" pitchFamily="34" charset="0"/>
              </a:rPr>
              <a:t>bạn</a:t>
            </a:r>
            <a:r>
              <a:rPr lang="en-US" sz="35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0000FF"/>
                </a:solidFill>
                <a:latin typeface="Tahoma" panose="020B0604030504040204" pitchFamily="34" charset="0"/>
                <a:ea typeface="Tahoma" panose="020B0604030504040204" pitchFamily="34" charset="0"/>
                <a:cs typeface="Tahoma" panose="020B0604030504040204" pitchFamily="34" charset="0"/>
              </a:rPr>
              <a:t>về</a:t>
            </a:r>
            <a:r>
              <a:rPr lang="en-US" sz="35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0000FF"/>
                </a:solidFill>
                <a:latin typeface="Tahoma" panose="020B0604030504040204" pitchFamily="34" charset="0"/>
                <a:ea typeface="Tahoma" panose="020B0604030504040204" pitchFamily="34" charset="0"/>
                <a:cs typeface="Tahoma" panose="020B0604030504040204" pitchFamily="34" charset="0"/>
              </a:rPr>
              <a:t>công</a:t>
            </a:r>
            <a:r>
              <a:rPr lang="en-US" sz="35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0000FF"/>
                </a:solidFill>
                <a:latin typeface="Tahoma" panose="020B0604030504040204" pitchFamily="34" charset="0"/>
                <a:ea typeface="Tahoma" panose="020B0604030504040204" pitchFamily="34" charset="0"/>
                <a:cs typeface="Tahoma" panose="020B0604030504040204" pitchFamily="34" charset="0"/>
              </a:rPr>
              <a:t>lao</a:t>
            </a:r>
            <a:r>
              <a:rPr lang="en-US" sz="35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35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0000FF"/>
                </a:solidFill>
                <a:latin typeface="Tahoma" panose="020B0604030504040204" pitchFamily="34" charset="0"/>
                <a:ea typeface="Tahoma" panose="020B0604030504040204" pitchFamily="34" charset="0"/>
                <a:cs typeface="Tahoma" panose="020B0604030504040204" pitchFamily="34" charset="0"/>
              </a:rPr>
              <a:t>vị</a:t>
            </a:r>
            <a:r>
              <a:rPr lang="en-US" sz="35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0000FF"/>
                </a:solidFill>
                <a:latin typeface="Tahoma" panose="020B0604030504040204" pitchFamily="34" charset="0"/>
                <a:ea typeface="Tahoma" panose="020B0604030504040204" pitchFamily="34" charset="0"/>
                <a:cs typeface="Tahoma" panose="020B0604030504040204" pitchFamily="34" charset="0"/>
              </a:rPr>
              <a:t>thần</a:t>
            </a:r>
            <a:r>
              <a:rPr lang="en-US" sz="35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0000FF"/>
                </a:solidFill>
                <a:latin typeface="Tahoma" panose="020B0604030504040204" pitchFamily="34" charset="0"/>
                <a:ea typeface="Tahoma" panose="020B0604030504040204" pitchFamily="34" charset="0"/>
                <a:cs typeface="Tahoma" panose="020B0604030504040204" pitchFamily="34" charset="0"/>
              </a:rPr>
              <a:t>trong</a:t>
            </a:r>
            <a:r>
              <a:rPr lang="en-US" sz="35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35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0000FF"/>
                </a:solidFill>
                <a:latin typeface="Tahoma" panose="020B0604030504040204" pitchFamily="34" charset="0"/>
                <a:ea typeface="Tahoma" panose="020B0604030504040204" pitchFamily="34" charset="0"/>
                <a:cs typeface="Tahoma" panose="020B0604030504040204" pitchFamily="34" charset="0"/>
              </a:rPr>
              <a:t>đọc</a:t>
            </a:r>
            <a:r>
              <a:rPr lang="en-US" sz="3500" b="1" dirty="0">
                <a:solidFill>
                  <a:srgbClr val="0000FF"/>
                </a:solidFill>
                <a:latin typeface="Tahoma" panose="020B0604030504040204" pitchFamily="34" charset="0"/>
                <a:ea typeface="Tahoma" panose="020B0604030504040204" pitchFamily="34" charset="0"/>
                <a:cs typeface="Tahoma" panose="020B0604030504040204" pitchFamily="34"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46" y="827314"/>
            <a:ext cx="11592240" cy="4818715"/>
          </a:xfrm>
          <a:prstGeom prst="rect">
            <a:avLst/>
          </a:prstGeom>
        </p:spPr>
      </p:pic>
      <p:sp>
        <p:nvSpPr>
          <p:cNvPr id="6" name="Rectangle 5"/>
          <p:cNvSpPr/>
          <p:nvPr/>
        </p:nvSpPr>
        <p:spPr>
          <a:xfrm>
            <a:off x="33706" y="5646029"/>
            <a:ext cx="12192000" cy="1169551"/>
          </a:xfrm>
          <a:prstGeom prst="rect">
            <a:avLst/>
          </a:prstGeom>
        </p:spPr>
        <p:txBody>
          <a:bodyPr wrap="square">
            <a:spAutoFit/>
          </a:bodyPr>
          <a:lstStyle/>
          <a:p>
            <a:pPr algn="just"/>
            <a:r>
              <a:rPr lang="en-US" sz="35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vi-VN" sz="3500" b="1" dirty="0">
                <a:solidFill>
                  <a:srgbClr val="FF0066"/>
                </a:solidFill>
                <a:latin typeface="Tahoma" panose="020B0604030504040204" pitchFamily="34" charset="0"/>
                <a:ea typeface="Tahoma" panose="020B0604030504040204" pitchFamily="34" charset="0"/>
                <a:cs typeface="Tahoma" panose="020B0604030504040204" pitchFamily="34" charset="0"/>
              </a:rPr>
              <a:t>Thánh Gióng </a:t>
            </a:r>
            <a:r>
              <a:rPr lang="en-US" sz="3500" b="1" dirty="0" err="1">
                <a:solidFill>
                  <a:srgbClr val="FF0066"/>
                </a:solidFill>
                <a:latin typeface="Tahoma" panose="020B0604030504040204" pitchFamily="34" charset="0"/>
                <a:ea typeface="Tahoma" panose="020B0604030504040204" pitchFamily="34" charset="0"/>
                <a:cs typeface="Tahoma" panose="020B0604030504040204" pitchFamily="34" charset="0"/>
              </a:rPr>
              <a:t>đánh</a:t>
            </a:r>
            <a:r>
              <a:rPr lang="vi-VN" sz="3500" b="1" dirty="0">
                <a:solidFill>
                  <a:srgbClr val="FF0066"/>
                </a:solidFill>
                <a:latin typeface="Tahoma" panose="020B0604030504040204" pitchFamily="34" charset="0"/>
                <a:ea typeface="Tahoma" panose="020B0604030504040204" pitchFamily="34" charset="0"/>
                <a:cs typeface="Tahoma" panose="020B0604030504040204" pitchFamily="34" charset="0"/>
              </a:rPr>
              <a:t> giặc Ân xâm lược vào thời Hùng Vương thứ 6.</a:t>
            </a:r>
            <a:endParaRPr lang="en-US" sz="3500" b="1" dirty="0">
              <a:solidFill>
                <a:srgbClr val="FF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988482"/>
      </p:ext>
    </p:extLst>
  </p:cSld>
  <p:clrMapOvr>
    <a:masterClrMapping/>
  </p:clrMapOvr>
  <p:transition spd="slow">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Rectangle 36"/>
          <p:cNvSpPr/>
          <p:nvPr/>
        </p:nvSpPr>
        <p:spPr>
          <a:xfrm>
            <a:off x="1524000" y="25400"/>
            <a:ext cx="9144000" cy="68326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anchor="ctr" anchorCtr="0"/>
          <a:lstStyle/>
          <a:p>
            <a:pPr eaLnBrk="1" hangingPunct="1"/>
            <a:endParaRPr lang="vi-VN" altLang="en-US" dirty="0">
              <a:latin typeface="Arial" panose="020B0604020202020204" pitchFamily="34" charset="0"/>
            </a:endParaRPr>
          </a:p>
        </p:txBody>
      </p:sp>
      <p:pic>
        <p:nvPicPr>
          <p:cNvPr id="2060" name="Picture 7" descr="CG11"/>
          <p:cNvPicPr>
            <a:picLocks noChangeAspect="1"/>
          </p:cNvPicPr>
          <p:nvPr/>
        </p:nvPicPr>
        <p:blipFill>
          <a:blip r:embed="rId3"/>
          <a:stretch>
            <a:fillRect/>
          </a:stretch>
        </p:blipFill>
        <p:spPr>
          <a:xfrm>
            <a:off x="1504950" y="1"/>
            <a:ext cx="1543050" cy="1554163"/>
          </a:xfrm>
          <a:prstGeom prst="rect">
            <a:avLst/>
          </a:prstGeom>
          <a:noFill/>
          <a:ln w="9525">
            <a:noFill/>
          </a:ln>
        </p:spPr>
      </p:pic>
      <p:pic>
        <p:nvPicPr>
          <p:cNvPr id="2061" name="Picture 8" descr="CG11"/>
          <p:cNvPicPr>
            <a:picLocks noChangeAspect="1"/>
          </p:cNvPicPr>
          <p:nvPr/>
        </p:nvPicPr>
        <p:blipFill>
          <a:blip r:embed="rId4"/>
          <a:stretch>
            <a:fillRect/>
          </a:stretch>
        </p:blipFill>
        <p:spPr>
          <a:xfrm>
            <a:off x="1460500" y="5329238"/>
            <a:ext cx="1466850" cy="1528762"/>
          </a:xfrm>
          <a:prstGeom prst="rect">
            <a:avLst/>
          </a:prstGeom>
          <a:noFill/>
          <a:ln w="9525">
            <a:noFill/>
          </a:ln>
        </p:spPr>
      </p:pic>
      <p:pic>
        <p:nvPicPr>
          <p:cNvPr id="2062" name="Picture 9" descr="CG11"/>
          <p:cNvPicPr>
            <a:picLocks noChangeAspect="1"/>
          </p:cNvPicPr>
          <p:nvPr/>
        </p:nvPicPr>
        <p:blipFill>
          <a:blip r:embed="rId5"/>
          <a:stretch>
            <a:fillRect/>
          </a:stretch>
        </p:blipFill>
        <p:spPr>
          <a:xfrm>
            <a:off x="9190038" y="1"/>
            <a:ext cx="1477962" cy="1489075"/>
          </a:xfrm>
          <a:prstGeom prst="rect">
            <a:avLst/>
          </a:prstGeom>
          <a:noFill/>
          <a:ln w="9525">
            <a:noFill/>
          </a:ln>
        </p:spPr>
      </p:pic>
      <p:pic>
        <p:nvPicPr>
          <p:cNvPr id="2063" name="Picture 10" descr="CG11"/>
          <p:cNvPicPr>
            <a:picLocks noChangeAspect="1"/>
          </p:cNvPicPr>
          <p:nvPr/>
        </p:nvPicPr>
        <p:blipFill>
          <a:blip r:embed="rId6"/>
          <a:stretch>
            <a:fillRect/>
          </a:stretch>
        </p:blipFill>
        <p:spPr>
          <a:xfrm>
            <a:off x="9220200" y="5410201"/>
            <a:ext cx="1379538" cy="1438275"/>
          </a:xfrm>
          <a:prstGeom prst="rect">
            <a:avLst/>
          </a:prstGeom>
          <a:noFill/>
          <a:ln w="9525">
            <a:noFill/>
          </a:ln>
        </p:spPr>
      </p:pic>
      <p:sp>
        <p:nvSpPr>
          <p:cNvPr id="2" name="Rectangle 1"/>
          <p:cNvSpPr/>
          <p:nvPr/>
        </p:nvSpPr>
        <p:spPr>
          <a:xfrm>
            <a:off x="2165933" y="1295401"/>
            <a:ext cx="8229600"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Xin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chân</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thành</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cảm</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ơn</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p>
          <a:p>
            <a:pPr algn="ct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Hẹn</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gặp</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lại</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8" name="Picture 7" descr="Picture5"/>
          <p:cNvPicPr>
            <a:picLocks noChangeAspect="1"/>
          </p:cNvPicPr>
          <p:nvPr/>
        </p:nvPicPr>
        <p:blipFill>
          <a:blip r:embed="rId7"/>
          <a:stretch>
            <a:fillRect/>
          </a:stretch>
        </p:blipFill>
        <p:spPr>
          <a:xfrm>
            <a:off x="3352800" y="846138"/>
            <a:ext cx="1600200" cy="1416050"/>
          </a:xfrm>
          <a:prstGeom prst="rect">
            <a:avLst/>
          </a:prstGeom>
          <a:noFill/>
          <a:ln w="9525">
            <a:noFill/>
          </a:ln>
        </p:spPr>
      </p:pic>
      <p:pic>
        <p:nvPicPr>
          <p:cNvPr id="9" name="Picture 7" descr="Picture5"/>
          <p:cNvPicPr>
            <a:picLocks noChangeAspect="1"/>
          </p:cNvPicPr>
          <p:nvPr/>
        </p:nvPicPr>
        <p:blipFill>
          <a:blip r:embed="rId7"/>
          <a:stretch>
            <a:fillRect/>
          </a:stretch>
        </p:blipFill>
        <p:spPr>
          <a:xfrm>
            <a:off x="7624050" y="2025650"/>
            <a:ext cx="1600200" cy="1416050"/>
          </a:xfrm>
          <a:prstGeom prst="rect">
            <a:avLst/>
          </a:prstGeom>
          <a:noFill/>
          <a:ln w="9525">
            <a:noFill/>
          </a:ln>
        </p:spPr>
      </p:pic>
      <p:pic>
        <p:nvPicPr>
          <p:cNvPr id="10" name="Picture 7" descr="Picture5"/>
          <p:cNvPicPr>
            <a:picLocks noChangeAspect="1"/>
          </p:cNvPicPr>
          <p:nvPr/>
        </p:nvPicPr>
        <p:blipFill>
          <a:blip r:embed="rId7"/>
          <a:stretch>
            <a:fillRect/>
          </a:stretch>
        </p:blipFill>
        <p:spPr>
          <a:xfrm>
            <a:off x="4267200" y="4495800"/>
            <a:ext cx="1600200" cy="1416050"/>
          </a:xfrm>
          <a:prstGeom prst="rect">
            <a:avLst/>
          </a:prstGeom>
          <a:noFill/>
          <a:ln w="9525">
            <a:noFill/>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8D477A-9816-D4A6-642E-20DF95E8B38D}"/>
              </a:ext>
            </a:extLst>
          </p:cNvPr>
          <p:cNvSpPr txBox="1"/>
          <p:nvPr/>
        </p:nvSpPr>
        <p:spPr>
          <a:xfrm>
            <a:off x="579783" y="662613"/>
            <a:ext cx="11171583" cy="707886"/>
          </a:xfrm>
          <a:prstGeom prst="rect">
            <a:avLst/>
          </a:prstGeom>
          <a:noFill/>
        </p:spPr>
        <p:txBody>
          <a:bodyPr wrap="square" rtlCol="0">
            <a:spAutoFit/>
          </a:bodyPr>
          <a:lstStyle/>
          <a:p>
            <a:pPr algn="ctr"/>
            <a:r>
              <a:rPr lang="en-US" sz="4000" b="1">
                <a:latin typeface="Tahoma" panose="020B0604030504040204" pitchFamily="34" charset="0"/>
                <a:ea typeface="Tahoma" panose="020B0604030504040204" pitchFamily="34" charset="0"/>
                <a:cs typeface="Tahoma" panose="020B0604030504040204" pitchFamily="34" charset="0"/>
              </a:rPr>
              <a:t>Tiếng Việt</a:t>
            </a:r>
          </a:p>
        </p:txBody>
      </p:sp>
      <p:sp>
        <p:nvSpPr>
          <p:cNvPr id="2" name="TextBox 1">
            <a:extLst>
              <a:ext uri="{FF2B5EF4-FFF2-40B4-BE49-F238E27FC236}">
                <a16:creationId xmlns:a16="http://schemas.microsoft.com/office/drawing/2014/main" id="{228FFFC1-0E12-7EA5-5E79-DF2CA2F127D9}"/>
              </a:ext>
            </a:extLst>
          </p:cNvPr>
          <p:cNvSpPr txBox="1"/>
          <p:nvPr/>
        </p:nvSpPr>
        <p:spPr>
          <a:xfrm>
            <a:off x="410817" y="1268427"/>
            <a:ext cx="11489636" cy="707886"/>
          </a:xfrm>
          <a:prstGeom prst="rect">
            <a:avLst/>
          </a:prstGeom>
          <a:noFill/>
        </p:spPr>
        <p:txBody>
          <a:bodyPr wrap="square" rtlCol="0">
            <a:spAutoFit/>
          </a:bodyPr>
          <a:lstStyle/>
          <a:p>
            <a:pPr algn="ctr"/>
            <a:r>
              <a:rPr lang="en-US" sz="4000" b="1">
                <a:solidFill>
                  <a:srgbClr val="FF0000"/>
                </a:solidFill>
                <a:latin typeface="Tahoma" panose="020B0604030504040204" pitchFamily="34" charset="0"/>
                <a:ea typeface="Tahoma" panose="020B0604030504040204" pitchFamily="34" charset="0"/>
                <a:cs typeface="Tahoma" panose="020B0604030504040204" pitchFamily="34" charset="0"/>
              </a:rPr>
              <a:t>Bài 24:  Cùng Bác qua suối (Tiết 1,2)</a:t>
            </a:r>
          </a:p>
        </p:txBody>
      </p:sp>
      <p:sp>
        <p:nvSpPr>
          <p:cNvPr id="6" name="TextBox 5">
            <a:extLst>
              <a:ext uri="{FF2B5EF4-FFF2-40B4-BE49-F238E27FC236}">
                <a16:creationId xmlns:a16="http://schemas.microsoft.com/office/drawing/2014/main" id="{8D911038-560A-7C68-22DA-FDCF8CDB341E}"/>
              </a:ext>
            </a:extLst>
          </p:cNvPr>
          <p:cNvSpPr txBox="1"/>
          <p:nvPr/>
        </p:nvSpPr>
        <p:spPr>
          <a:xfrm>
            <a:off x="728870" y="13256"/>
            <a:ext cx="11171583" cy="707886"/>
          </a:xfrm>
          <a:prstGeom prst="rect">
            <a:avLst/>
          </a:prstGeom>
          <a:noFill/>
        </p:spPr>
        <p:txBody>
          <a:bodyPr wrap="square" rtlCol="0">
            <a:spAutoFit/>
          </a:bodyPr>
          <a:lstStyle/>
          <a:p>
            <a:pPr algn="ctr"/>
            <a:r>
              <a:rPr lang="en-US" sz="4000" b="1" dirty="0" err="1">
                <a:latin typeface="Tahoma" panose="020B0604030504040204" pitchFamily="34" charset="0"/>
                <a:ea typeface="Tahoma" panose="020B0604030504040204" pitchFamily="34" charset="0"/>
                <a:cs typeface="Tahoma" panose="020B0604030504040204" pitchFamily="34" charset="0"/>
              </a:rPr>
              <a:t>Thứ</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tư</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ngày</a:t>
            </a:r>
            <a:r>
              <a:rPr lang="en-US" sz="4000" b="1" dirty="0">
                <a:latin typeface="Tahoma" panose="020B0604030504040204" pitchFamily="34" charset="0"/>
                <a:ea typeface="Tahoma" panose="020B0604030504040204" pitchFamily="34" charset="0"/>
                <a:cs typeface="Tahoma" panose="020B0604030504040204" pitchFamily="34" charset="0"/>
              </a:rPr>
              <a:t> 17 </a:t>
            </a:r>
            <a:r>
              <a:rPr lang="en-US" sz="4000" b="1" dirty="0" err="1">
                <a:latin typeface="Tahoma" panose="020B0604030504040204" pitchFamily="34" charset="0"/>
                <a:ea typeface="Tahoma" panose="020B0604030504040204" pitchFamily="34" charset="0"/>
                <a:cs typeface="Tahoma" panose="020B0604030504040204" pitchFamily="34" charset="0"/>
              </a:rPr>
              <a:t>tháng</a:t>
            </a:r>
            <a:r>
              <a:rPr lang="en-US" sz="4000" b="1" dirty="0">
                <a:latin typeface="Tahoma" panose="020B0604030504040204" pitchFamily="34" charset="0"/>
                <a:ea typeface="Tahoma" panose="020B0604030504040204" pitchFamily="34" charset="0"/>
                <a:cs typeface="Tahoma" panose="020B0604030504040204" pitchFamily="34" charset="0"/>
              </a:rPr>
              <a:t> 4 </a:t>
            </a:r>
            <a:r>
              <a:rPr lang="en-US" sz="4000" b="1" dirty="0" err="1">
                <a:latin typeface="Tahoma" panose="020B0604030504040204" pitchFamily="34" charset="0"/>
                <a:ea typeface="Tahoma" panose="020B0604030504040204" pitchFamily="34" charset="0"/>
                <a:cs typeface="Tahoma" panose="020B0604030504040204" pitchFamily="34" charset="0"/>
              </a:rPr>
              <a:t>năm</a:t>
            </a:r>
            <a:r>
              <a:rPr lang="en-US" sz="4000" b="1" dirty="0">
                <a:latin typeface="Tahoma" panose="020B0604030504040204" pitchFamily="34" charset="0"/>
                <a:ea typeface="Tahoma" panose="020B0604030504040204" pitchFamily="34" charset="0"/>
                <a:cs typeface="Tahoma" panose="020B0604030504040204" pitchFamily="34" charset="0"/>
              </a:rPr>
              <a:t> 2024</a:t>
            </a:r>
          </a:p>
        </p:txBody>
      </p:sp>
    </p:spTree>
    <p:extLst>
      <p:ext uri="{BB962C8B-B14F-4D97-AF65-F5344CB8AC3E}">
        <p14:creationId xmlns:p14="http://schemas.microsoft.com/office/powerpoint/2010/main" val="35407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0140DC-EC75-072A-6783-BBEF7BC56B19}"/>
              </a:ext>
            </a:extLst>
          </p:cNvPr>
          <p:cNvSpPr txBox="1"/>
          <p:nvPr/>
        </p:nvSpPr>
        <p:spPr>
          <a:xfrm>
            <a:off x="0" y="22810"/>
            <a:ext cx="11731962" cy="1323439"/>
          </a:xfrm>
          <a:prstGeom prst="rect">
            <a:avLst/>
          </a:prstGeom>
          <a:noFill/>
        </p:spPr>
        <p:txBody>
          <a:bodyPr wrap="square">
            <a:spAutoFit/>
          </a:bodyPr>
          <a:lstStyle/>
          <a:p>
            <a:pPr algn="just"/>
            <a:r>
              <a:rPr lang="en-US" sz="4000" b="1">
                <a:solidFill>
                  <a:schemeClr val="accent5"/>
                </a:solidFill>
                <a:effectLst/>
                <a:latin typeface="Tahoma" panose="020B0604030504040204" pitchFamily="34" charset="0"/>
                <a:ea typeface="Tahoma" panose="020B0604030504040204" pitchFamily="34" charset="0"/>
                <a:cs typeface="Tahoma" panose="020B0604030504040204" pitchFamily="34" charset="0"/>
              </a:rPr>
              <a:t>   </a:t>
            </a:r>
            <a:r>
              <a:rPr lang="en-US" sz="4000" b="1">
                <a:solidFill>
                  <a:schemeClr val="accent5"/>
                </a:solidFill>
                <a:latin typeface="Tahoma" panose="020B0604030504040204" pitchFamily="34" charset="0"/>
                <a:ea typeface="Tahoma" panose="020B0604030504040204" pitchFamily="34" charset="0"/>
                <a:cs typeface="Tahoma" panose="020B0604030504040204" pitchFamily="34" charset="0"/>
              </a:rPr>
              <a:t>Cùng bạn nghe một bài hát về Bác Hồ và nêu cảm xúc của em khi nghe bài hát đó.</a:t>
            </a:r>
          </a:p>
        </p:txBody>
      </p:sp>
      <p:pic>
        <p:nvPicPr>
          <p:cNvPr id="2" name="Picture 2" descr="Đọc: Cùng Bác qua suối trang 108, 109 Tiếng Việt lớp 3 Tập 2 | Kết nối tri thức">
            <a:extLst>
              <a:ext uri="{FF2B5EF4-FFF2-40B4-BE49-F238E27FC236}">
                <a16:creationId xmlns:a16="http://schemas.microsoft.com/office/drawing/2014/main" id="{E31DD20B-3EA6-84BA-597D-E55B98D61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2114" y="1346249"/>
            <a:ext cx="5979886" cy="54889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FB5C85-EDF4-0DD7-E93B-FF672BE6919C}"/>
              </a:ext>
            </a:extLst>
          </p:cNvPr>
          <p:cNvPicPr>
            <a:picLocks noChangeAspect="1"/>
          </p:cNvPicPr>
          <p:nvPr/>
        </p:nvPicPr>
        <p:blipFill>
          <a:blip r:embed="rId3"/>
          <a:stretch>
            <a:fillRect/>
          </a:stretch>
        </p:blipFill>
        <p:spPr>
          <a:xfrm>
            <a:off x="44269" y="1524000"/>
            <a:ext cx="6010396" cy="5290455"/>
          </a:xfrm>
          <a:prstGeom prst="rect">
            <a:avLst/>
          </a:prstGeom>
        </p:spPr>
      </p:pic>
    </p:spTree>
    <p:extLst>
      <p:ext uri="{BB962C8B-B14F-4D97-AF65-F5344CB8AC3E}">
        <p14:creationId xmlns:p14="http://schemas.microsoft.com/office/powerpoint/2010/main" val="424428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260" y="89652"/>
            <a:ext cx="8404097" cy="983873"/>
          </a:xfrm>
          <a:prstGeom prst="rect">
            <a:avLst/>
          </a:prstGeom>
        </p:spPr>
      </p:pic>
      <p:pic>
        <p:nvPicPr>
          <p:cNvPr id="4" name="图片 2">
            <a:extLst>
              <a:ext uri="{FF2B5EF4-FFF2-40B4-BE49-F238E27FC236}">
                <a16:creationId xmlns:a16="http://schemas.microsoft.com/office/drawing/2014/main"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684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93CE8D-69DF-7DC9-6A70-99381A9FABBF}"/>
              </a:ext>
            </a:extLst>
          </p:cNvPr>
          <p:cNvSpPr txBox="1"/>
          <p:nvPr/>
        </p:nvSpPr>
        <p:spPr>
          <a:xfrm>
            <a:off x="2360198" y="18091"/>
            <a:ext cx="6261288" cy="553998"/>
          </a:xfrm>
          <a:prstGeom prst="rect">
            <a:avLst/>
          </a:prstGeom>
          <a:noFill/>
        </p:spPr>
        <p:txBody>
          <a:bodyPr wrap="square" rtlCol="0">
            <a:spAutoFit/>
          </a:bodyPr>
          <a:lstStyle/>
          <a:p>
            <a:pPr algn="ctr"/>
            <a:r>
              <a:rPr lang="en-US" sz="3000" b="1">
                <a:solidFill>
                  <a:srgbClr val="FF0000"/>
                </a:solidFill>
                <a:latin typeface="Tahoma" panose="020B0604030504040204" pitchFamily="34" charset="0"/>
                <a:ea typeface="Tahoma" panose="020B0604030504040204" pitchFamily="34" charset="0"/>
                <a:cs typeface="Tahoma" panose="020B0604030504040204" pitchFamily="34" charset="0"/>
              </a:rPr>
              <a:t>Cùng Bác qua suối</a:t>
            </a:r>
          </a:p>
        </p:txBody>
      </p:sp>
      <p:sp>
        <p:nvSpPr>
          <p:cNvPr id="2" name="TextBox 1">
            <a:extLst>
              <a:ext uri="{FF2B5EF4-FFF2-40B4-BE49-F238E27FC236}">
                <a16:creationId xmlns:a16="http://schemas.microsoft.com/office/drawing/2014/main" id="{A5531F9B-4C00-94F0-7925-C30670B66A65}"/>
              </a:ext>
            </a:extLst>
          </p:cNvPr>
          <p:cNvSpPr txBox="1"/>
          <p:nvPr/>
        </p:nvSpPr>
        <p:spPr>
          <a:xfrm>
            <a:off x="253545" y="528981"/>
            <a:ext cx="11849100" cy="6247864"/>
          </a:xfrm>
          <a:prstGeom prst="rect">
            <a:avLst/>
          </a:prstGeom>
          <a:noFill/>
        </p:spPr>
        <p:txBody>
          <a:bodyPr wrap="square" rtlCol="0">
            <a:spAutoFit/>
          </a:bodyPr>
          <a:lstStyle/>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Chú ngã có đau không?</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Dạ, không sao ạ!</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 nói: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r"/>
            <a:r>
              <a:rPr lang="vi-VN" sz="2000" b="1" i="0" dirty="0">
                <a:solidFill>
                  <a:schemeClr val="accent4"/>
                </a:solidFill>
                <a:effectLst/>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29860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4877AE9-E9DE-8086-6FC6-EBCBE8615707}"/>
              </a:ext>
            </a:extLst>
          </p:cNvPr>
          <p:cNvSpPr txBox="1">
            <a:spLocks/>
          </p:cNvSpPr>
          <p:nvPr/>
        </p:nvSpPr>
        <p:spPr>
          <a:xfrm>
            <a:off x="89456" y="-23016"/>
            <a:ext cx="8229600" cy="89421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b="1">
                <a:solidFill>
                  <a:srgbClr val="FF0000"/>
                </a:solidFill>
                <a:latin typeface="Tahoma" panose="020B0604030504040204" pitchFamily="34" charset="0"/>
                <a:ea typeface="Tahoma" panose="020B0604030504040204" pitchFamily="34" charset="0"/>
                <a:cs typeface="Tahoma" panose="020B0604030504040204" pitchFamily="34" charset="0"/>
              </a:rPr>
              <a:t>G</a:t>
            </a:r>
            <a:r>
              <a:rPr lang="vi-VN" sz="4500" b="1">
                <a:solidFill>
                  <a:srgbClr val="FF0000"/>
                </a:solidFill>
                <a:latin typeface="Tahoma" panose="020B0604030504040204" pitchFamily="34" charset="0"/>
                <a:ea typeface="Tahoma" panose="020B0604030504040204" pitchFamily="34" charset="0"/>
                <a:cs typeface="Tahoma" panose="020B0604030504040204" pitchFamily="34" charset="0"/>
              </a:rPr>
              <a:t>iải nghĩa từ</a:t>
            </a:r>
            <a:r>
              <a:rPr lang="en-US" sz="4500" b="1">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45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D9181A75-1B3D-FB26-0B44-176EA631D8FA}"/>
              </a:ext>
            </a:extLst>
          </p:cNvPr>
          <p:cNvSpPr txBox="1"/>
          <p:nvPr/>
        </p:nvSpPr>
        <p:spPr>
          <a:xfrm>
            <a:off x="89456" y="871194"/>
            <a:ext cx="11884830" cy="3067378"/>
          </a:xfrm>
          <a:prstGeom prst="rect">
            <a:avLst/>
          </a:prstGeom>
          <a:noFill/>
        </p:spPr>
        <p:txBody>
          <a:bodyPr wrap="square">
            <a:spAutoFit/>
          </a:bodyPr>
          <a:lstStyle/>
          <a:p>
            <a:pPr algn="just">
              <a:lnSpc>
                <a:spcPct val="150000"/>
              </a:lnSpc>
            </a:pPr>
            <a:r>
              <a:rPr lang="en-US" sz="4500" b="1" i="0">
                <a:solidFill>
                  <a:srgbClr val="000000"/>
                </a:solidFill>
                <a:effectLst/>
                <a:latin typeface="Tahoma" panose="020B0604030504040204" pitchFamily="34" charset="0"/>
                <a:ea typeface="Tahoma" panose="020B0604030504040204" pitchFamily="34" charset="0"/>
                <a:cs typeface="Tahoma" panose="020B0604030504040204" pitchFamily="34" charset="0"/>
              </a:rPr>
              <a:t>- Chủ quan: không để ý, thiếu thận trọng.</a:t>
            </a:r>
          </a:p>
          <a:p>
            <a:pPr algn="just">
              <a:lnSpc>
                <a:spcPct val="150000"/>
              </a:lnSpc>
            </a:pPr>
            <a:r>
              <a:rPr lang="en-US" sz="4500" b="1" i="0">
                <a:solidFill>
                  <a:srgbClr val="000000"/>
                </a:solidFill>
                <a:effectLst/>
                <a:latin typeface="Tahoma" panose="020B0604030504040204" pitchFamily="34" charset="0"/>
                <a:ea typeface="Tahoma" panose="020B0604030504040204" pitchFamily="34" charset="0"/>
                <a:cs typeface="Tahoma" panose="020B0604030504040204" pitchFamily="34" charset="0"/>
              </a:rPr>
              <a:t>- Kênh: lệch, không cân, không phẳng.</a:t>
            </a:r>
          </a:p>
        </p:txBody>
      </p:sp>
    </p:spTree>
    <p:extLst>
      <p:ext uri="{BB962C8B-B14F-4D97-AF65-F5344CB8AC3E}">
        <p14:creationId xmlns:p14="http://schemas.microsoft.com/office/powerpoint/2010/main" val="382083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75A06D7-9F5F-72ED-6DB2-F63687076692}"/>
              </a:ext>
            </a:extLst>
          </p:cNvPr>
          <p:cNvSpPr txBox="1"/>
          <p:nvPr/>
        </p:nvSpPr>
        <p:spPr>
          <a:xfrm>
            <a:off x="5" y="118880"/>
            <a:ext cx="11887197" cy="861774"/>
          </a:xfrm>
          <a:prstGeom prst="rect">
            <a:avLst/>
          </a:prstGeom>
          <a:noFill/>
        </p:spPr>
        <p:txBody>
          <a:bodyPr wrap="square" rtlCol="0">
            <a:spAutoFit/>
          </a:bodyPr>
          <a:lstStyle/>
          <a:p>
            <a:r>
              <a:rPr lang="en-US" sz="5000" b="1">
                <a:solidFill>
                  <a:srgbClr val="00B050"/>
                </a:solidFill>
                <a:latin typeface="Tahoma" panose="020B0604030504040204" pitchFamily="34" charset="0"/>
                <a:ea typeface="Tahoma" panose="020B0604030504040204" pitchFamily="34" charset="0"/>
                <a:cs typeface="Tahoma" panose="020B0604030504040204" pitchFamily="34" charset="0"/>
              </a:rPr>
              <a:t> * Luyện </a:t>
            </a:r>
            <a:r>
              <a:rPr lang="en-US" sz="5000" b="1" dirty="0" err="1">
                <a:solidFill>
                  <a:srgbClr val="00B050"/>
                </a:solidFill>
                <a:latin typeface="Tahoma" panose="020B0604030504040204" pitchFamily="34" charset="0"/>
                <a:ea typeface="Tahoma" panose="020B0604030504040204" pitchFamily="34" charset="0"/>
                <a:cs typeface="Tahoma" panose="020B0604030504040204" pitchFamily="34" charset="0"/>
              </a:rPr>
              <a:t>đọc</a:t>
            </a:r>
            <a:r>
              <a:rPr lang="en-US" sz="5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5000" b="1" err="1">
                <a:solidFill>
                  <a:srgbClr val="00B050"/>
                </a:solidFill>
                <a:latin typeface="Tahoma" panose="020B0604030504040204" pitchFamily="34" charset="0"/>
                <a:ea typeface="Tahoma" panose="020B0604030504040204" pitchFamily="34" charset="0"/>
                <a:cs typeface="Tahoma" panose="020B0604030504040204" pitchFamily="34" charset="0"/>
              </a:rPr>
              <a:t>từ</a:t>
            </a:r>
            <a:r>
              <a:rPr lang="en-US" sz="5000" b="1">
                <a:solidFill>
                  <a:srgbClr val="00B050"/>
                </a:solidFill>
                <a:latin typeface="Tahoma" panose="020B0604030504040204" pitchFamily="34" charset="0"/>
                <a:ea typeface="Tahoma" panose="020B0604030504040204" pitchFamily="34" charset="0"/>
                <a:cs typeface="Tahoma" panose="020B0604030504040204" pitchFamily="34" charset="0"/>
              </a:rPr>
              <a:t> ngữ: </a:t>
            </a:r>
            <a:endParaRPr lang="en-US" sz="50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925FEE20-E679-A6ED-12B4-83681C531DA3}"/>
              </a:ext>
            </a:extLst>
          </p:cNvPr>
          <p:cNvSpPr/>
          <p:nvPr/>
        </p:nvSpPr>
        <p:spPr>
          <a:xfrm>
            <a:off x="566057" y="1112422"/>
            <a:ext cx="10697029" cy="3397918"/>
          </a:xfrm>
          <a:prstGeom prst="rect">
            <a:avLst/>
          </a:prstGeom>
        </p:spPr>
        <p:txBody>
          <a:bodyPr wrap="square">
            <a:spAutoFit/>
          </a:bodyPr>
          <a:lstStyle/>
          <a:p>
            <a:pPr algn="just">
              <a:lnSpc>
                <a:spcPct val="150000"/>
              </a:lnSpc>
            </a:pPr>
            <a:r>
              <a:rPr lang="en-US" sz="5000" b="1">
                <a:solidFill>
                  <a:srgbClr val="0000CC"/>
                </a:solidFill>
                <a:latin typeface="Tahoma" panose="020B0604030504040204" pitchFamily="34" charset="0"/>
                <a:ea typeface="Tahoma" panose="020B0604030504040204" pitchFamily="34" charset="0"/>
                <a:cs typeface="Tahoma" panose="020B0604030504040204" pitchFamily="34" charset="0"/>
              </a:rPr>
              <a:t>        Bác cẩn thận, rêu trơn, trượt chân, suýt ngã, cúi xuống, bỗng, sẩy chân ngã, chắc chắn,...</a:t>
            </a:r>
            <a:endParaRPr lang="en-US" sz="5000" b="1" dirty="0">
              <a:solidFill>
                <a:srgbClr val="0000C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782621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9ECC2C-227A-623A-06D1-7E1B7B188760}"/>
              </a:ext>
            </a:extLst>
          </p:cNvPr>
          <p:cNvSpPr txBox="1"/>
          <p:nvPr/>
        </p:nvSpPr>
        <p:spPr>
          <a:xfrm>
            <a:off x="5" y="2768"/>
            <a:ext cx="11887197" cy="784830"/>
          </a:xfrm>
          <a:prstGeom prst="rect">
            <a:avLst/>
          </a:prstGeom>
          <a:noFill/>
        </p:spPr>
        <p:txBody>
          <a:bodyPr wrap="square" rtlCol="0">
            <a:spAutoFit/>
          </a:bodyPr>
          <a:lstStyle/>
          <a:p>
            <a:r>
              <a:rPr lang="en-US" sz="4500" b="1">
                <a:solidFill>
                  <a:srgbClr val="00B050"/>
                </a:solidFill>
                <a:latin typeface="Tahoma" panose="020B0604030504040204" pitchFamily="34" charset="0"/>
                <a:ea typeface="Tahoma" panose="020B0604030504040204" pitchFamily="34" charset="0"/>
                <a:cs typeface="Tahoma" panose="020B0604030504040204" pitchFamily="34" charset="0"/>
              </a:rPr>
              <a:t> * Luyện </a:t>
            </a:r>
            <a:r>
              <a:rPr lang="en-US" sz="4500" b="1" err="1">
                <a:solidFill>
                  <a:srgbClr val="00B050"/>
                </a:solidFill>
                <a:latin typeface="Tahoma" panose="020B0604030504040204" pitchFamily="34" charset="0"/>
                <a:ea typeface="Tahoma" panose="020B0604030504040204" pitchFamily="34" charset="0"/>
                <a:cs typeface="Tahoma" panose="020B0604030504040204" pitchFamily="34" charset="0"/>
              </a:rPr>
              <a:t>đọc</a:t>
            </a:r>
            <a:r>
              <a:rPr lang="en-US" sz="4500" b="1">
                <a:solidFill>
                  <a:srgbClr val="00B050"/>
                </a:solidFill>
                <a:latin typeface="Tahoma" panose="020B0604030504040204" pitchFamily="34" charset="0"/>
                <a:ea typeface="Tahoma" panose="020B0604030504040204" pitchFamily="34" charset="0"/>
                <a:cs typeface="Tahoma" panose="020B0604030504040204" pitchFamily="34" charset="0"/>
              </a:rPr>
              <a:t> câu: </a:t>
            </a:r>
            <a:endParaRPr lang="en-US" sz="45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C96E47BA-16B8-8EFE-E432-0DE8A9971D74}"/>
              </a:ext>
            </a:extLst>
          </p:cNvPr>
          <p:cNvSpPr txBox="1"/>
          <p:nvPr/>
        </p:nvSpPr>
        <p:spPr>
          <a:xfrm>
            <a:off x="170544" y="1127035"/>
            <a:ext cx="11546117" cy="861774"/>
          </a:xfrm>
          <a:prstGeom prst="rect">
            <a:avLst/>
          </a:prstGeom>
          <a:noFill/>
        </p:spPr>
        <p:txBody>
          <a:bodyPr wrap="square">
            <a:spAutoFit/>
          </a:bodyPr>
          <a:lstStyle/>
          <a:p>
            <a:pPr algn="just"/>
            <a:r>
              <a:rPr lang="en-US" sz="5000" b="1" kern="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4" name="TextBox 3">
            <a:extLst>
              <a:ext uri="{FF2B5EF4-FFF2-40B4-BE49-F238E27FC236}">
                <a16:creationId xmlns:a16="http://schemas.microsoft.com/office/drawing/2014/main" id="{9FE97B19-EEEC-BFCC-ED5B-5BFA2521D256}"/>
              </a:ext>
            </a:extLst>
          </p:cNvPr>
          <p:cNvSpPr txBox="1"/>
          <p:nvPr/>
        </p:nvSpPr>
        <p:spPr>
          <a:xfrm>
            <a:off x="304798" y="829233"/>
            <a:ext cx="11411863" cy="5777544"/>
          </a:xfrm>
          <a:prstGeom prst="rect">
            <a:avLst/>
          </a:prstGeom>
          <a:noFill/>
        </p:spPr>
        <p:txBody>
          <a:bodyPr wrap="square">
            <a:spAutoFit/>
          </a:bodyPr>
          <a:lstStyle/>
          <a:p>
            <a:pPr algn="just">
              <a:lnSpc>
                <a:spcPct val="150000"/>
              </a:lnSpc>
            </a:pPr>
            <a:r>
              <a:rPr lang="en-US" sz="4200" b="1" i="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sz="4200" b="1" i="0">
                <a:solidFill>
                  <a:srgbClr val="000000"/>
                </a:solidFill>
                <a:effectLst/>
                <a:latin typeface="Tahoma" panose="020B0604030504040204" pitchFamily="34" charset="0"/>
                <a:ea typeface="Tahoma" panose="020B0604030504040204" pitchFamily="34" charset="0"/>
                <a:cs typeface="Tahoma" panose="020B0604030504040204" pitchFamily="34" charset="0"/>
              </a:rPr>
              <a:t>Một lần đi công tác,</a:t>
            </a:r>
            <a:r>
              <a:rPr lang="en-US" sz="4200" b="1" i="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vi-VN" sz="4200" b="1" i="0">
                <a:solidFill>
                  <a:srgbClr val="000000"/>
                </a:solidFill>
                <a:effectLst/>
                <a:latin typeface="Tahoma" panose="020B0604030504040204" pitchFamily="34" charset="0"/>
                <a:ea typeface="Tahoma" panose="020B0604030504040204" pitchFamily="34" charset="0"/>
                <a:cs typeface="Tahoma" panose="020B0604030504040204" pitchFamily="34" charset="0"/>
              </a:rPr>
              <a:t> Bác cùng hai chiến sĩ cảnh vệ lội qua suối.</a:t>
            </a:r>
            <a:r>
              <a:rPr lang="en-US" sz="4200" b="1" i="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vi-VN" sz="4200" b="1" i="0">
                <a:solidFill>
                  <a:srgbClr val="000000"/>
                </a:solidFill>
                <a:effectLst/>
                <a:latin typeface="Tahoma" panose="020B0604030504040204" pitchFamily="34" charset="0"/>
                <a:ea typeface="Tahoma" panose="020B0604030504040204" pitchFamily="34" charset="0"/>
                <a:cs typeface="Tahoma" panose="020B0604030504040204" pitchFamily="34" charset="0"/>
              </a:rPr>
              <a:t> Bác cẩn thận,</a:t>
            </a:r>
            <a:r>
              <a:rPr lang="en-US" sz="4200" b="1" i="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vi-VN" sz="4200" b="1" i="0">
                <a:solidFill>
                  <a:srgbClr val="000000"/>
                </a:solidFill>
                <a:effectLst/>
                <a:latin typeface="Tahoma" panose="020B0604030504040204" pitchFamily="34" charset="0"/>
                <a:ea typeface="Tahoma" panose="020B0604030504040204" pitchFamily="34" charset="0"/>
                <a:cs typeface="Tahoma" panose="020B0604030504040204" pitchFamily="34" charset="0"/>
              </a:rPr>
              <a:t> vừa đi vừa dò mực nước.</a:t>
            </a:r>
            <a:r>
              <a:rPr lang="en-US" sz="4200" b="1">
                <a:solidFill>
                  <a:srgbClr val="FF0000"/>
                </a:solidFill>
                <a:latin typeface="Tahoma" panose="020B0604030504040204" pitchFamily="34" charset="0"/>
                <a:ea typeface="Tahoma" panose="020B0604030504040204" pitchFamily="34" charset="0"/>
                <a:cs typeface="Tahoma" panose="020B0604030504040204" pitchFamily="34" charset="0"/>
              </a:rPr>
              <a:t>//</a:t>
            </a:r>
            <a:r>
              <a:rPr lang="vi-VN" sz="4200" b="1" i="0">
                <a:solidFill>
                  <a:srgbClr val="000000"/>
                </a:solidFill>
                <a:effectLst/>
                <a:latin typeface="Tahoma" panose="020B0604030504040204" pitchFamily="34" charset="0"/>
                <a:ea typeface="Tahoma" panose="020B0604030504040204" pitchFamily="34" charset="0"/>
                <a:cs typeface="Tahoma" panose="020B0604030504040204" pitchFamily="34" charset="0"/>
              </a:rPr>
              <a:t> Thỉnh thoảng Bác nhắc các chiến sĩ đi sau:</a:t>
            </a:r>
            <a:r>
              <a:rPr lang="en-US" sz="4200" b="1" i="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vi-VN" sz="4200" b="1" i="0">
                <a:solidFill>
                  <a:srgbClr val="000000"/>
                </a:solidFill>
                <a:effectLst/>
                <a:latin typeface="Tahoma" panose="020B0604030504040204" pitchFamily="34" charset="0"/>
                <a:ea typeface="Tahoma" panose="020B0604030504040204" pitchFamily="34" charset="0"/>
                <a:cs typeface="Tahoma" panose="020B0604030504040204" pitchFamily="34" charset="0"/>
              </a:rPr>
              <a:t> “Chỗ này nước sâu,</a:t>
            </a:r>
            <a:r>
              <a:rPr lang="en-US" sz="4200" b="1" i="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vi-VN" sz="4200" b="1" i="0">
                <a:solidFill>
                  <a:srgbClr val="000000"/>
                </a:solidFill>
                <a:effectLst/>
                <a:latin typeface="Tahoma" panose="020B0604030504040204" pitchFamily="34" charset="0"/>
                <a:ea typeface="Tahoma" panose="020B0604030504040204" pitchFamily="34" charset="0"/>
                <a:cs typeface="Tahoma" panose="020B0604030504040204" pitchFamily="34" charset="0"/>
              </a:rPr>
              <a:t> khéo ướt quần áo!”,</a:t>
            </a:r>
            <a:r>
              <a:rPr lang="en-US" sz="4200" b="1" i="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vi-VN" sz="4200" b="1" i="0">
                <a:solidFill>
                  <a:srgbClr val="000000"/>
                </a:solidFill>
                <a:effectLst/>
                <a:latin typeface="Tahoma" panose="020B0604030504040204" pitchFamily="34" charset="0"/>
                <a:ea typeface="Tahoma" panose="020B0604030504040204" pitchFamily="34" charset="0"/>
                <a:cs typeface="Tahoma" panose="020B0604030504040204" pitchFamily="34" charset="0"/>
              </a:rPr>
              <a:t> “Chỗ này rêu trơn,</a:t>
            </a:r>
            <a:r>
              <a:rPr lang="en-US" sz="4200" b="1" i="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vi-VN" sz="4200" b="1" i="0">
                <a:solidFill>
                  <a:srgbClr val="000000"/>
                </a:solidFill>
                <a:effectLst/>
                <a:latin typeface="Tahoma" panose="020B0604030504040204" pitchFamily="34" charset="0"/>
                <a:ea typeface="Tahoma" panose="020B0604030504040204" pitchFamily="34" charset="0"/>
                <a:cs typeface="Tahoma" panose="020B0604030504040204" pitchFamily="34" charset="0"/>
              </a:rPr>
              <a:t> đi cẩn thận!”.</a:t>
            </a:r>
            <a:r>
              <a:rPr lang="en-US" sz="4200" b="1" i="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42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8923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3751</TotalTime>
  <Words>1274</Words>
  <Application>Microsoft Office PowerPoint</Application>
  <PresentationFormat>Widescreen</PresentationFormat>
  <Paragraphs>98</Paragraphs>
  <Slides>23</Slides>
  <Notes>5</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#9Slide03 AmpleSoft Bold</vt:lpstr>
      <vt:lpstr>.VnExoticH</vt:lpstr>
      <vt:lpstr>Arial</vt:lpstr>
      <vt:lpstr>Arial-Rounded</vt:lpstr>
      <vt:lpstr>Calibri</vt:lpstr>
      <vt:lpstr>Calibri Light</vt:lpstr>
      <vt:lpstr>Inconsolata</vt:lpstr>
      <vt:lpstr>Nunito</vt:lpstr>
      <vt:lpstr>Tahoma</vt:lpstr>
      <vt:lpstr>Times New Roman</vt:lpstr>
      <vt:lpstr>VnBangkok</vt:lpstr>
      <vt:lpstr>VNbritannic</vt:lpstr>
      <vt:lpstr>字魂73号-江南手书</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414</cp:revision>
  <dcterms:created xsi:type="dcterms:W3CDTF">2022-10-10T07:38:04Z</dcterms:created>
  <dcterms:modified xsi:type="dcterms:W3CDTF">2024-04-24T14:26:51Z</dcterms:modified>
</cp:coreProperties>
</file>