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notesSlides/notesSlide2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7"/>
  </p:notesMasterIdLst>
  <p:sldIdLst>
    <p:sldId id="320" r:id="rId2"/>
    <p:sldId id="307" r:id="rId3"/>
    <p:sldId id="291" r:id="rId4"/>
    <p:sldId id="318" r:id="rId5"/>
    <p:sldId id="310" r:id="rId6"/>
    <p:sldId id="312" r:id="rId7"/>
    <p:sldId id="314" r:id="rId8"/>
    <p:sldId id="293" r:id="rId9"/>
    <p:sldId id="295" r:id="rId10"/>
    <p:sldId id="325" r:id="rId11"/>
    <p:sldId id="297" r:id="rId12"/>
    <p:sldId id="299" r:id="rId13"/>
    <p:sldId id="319" r:id="rId14"/>
    <p:sldId id="324" r:id="rId15"/>
    <p:sldId id="30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996600"/>
    <a:srgbClr val="5C34F0"/>
    <a:srgbClr val="FF3300"/>
    <a:srgbClr val="D3FBAF"/>
    <a:srgbClr val="EFF9BF"/>
    <a:srgbClr val="D7FDB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5" autoAdjust="0"/>
    <p:restoredTop sz="94728" autoAdjust="0"/>
  </p:normalViewPr>
  <p:slideViewPr>
    <p:cSldViewPr>
      <p:cViewPr varScale="1">
        <p:scale>
          <a:sx n="91" d="100"/>
          <a:sy n="91" d="100"/>
        </p:scale>
        <p:origin x="9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5A2E0-5A80-4153-9F5B-07923983B327}" type="doc">
      <dgm:prSet loTypeId="urn:microsoft.com/office/officeart/2005/8/layout/chevron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66331D-955A-42EA-BDDE-9F13FC6EB393}">
      <dgm:prSet phldrT="[Text]"/>
      <dgm:spPr/>
      <dgm:t>
        <a:bodyPr/>
        <a:lstStyle/>
        <a:p>
          <a:r>
            <a:rPr lang="en-US" dirty="0" err="1"/>
            <a:t>Cách</a:t>
          </a:r>
          <a:r>
            <a:rPr lang="en-US" dirty="0"/>
            <a:t> 1</a:t>
          </a:r>
        </a:p>
      </dgm:t>
    </dgm:pt>
    <dgm:pt modelId="{3B865AEF-7590-4FFE-A1D5-A684FB101DF6}" type="parTrans" cxnId="{DA5E13B0-8D6A-43D1-977F-DC9EC1CC2BCD}">
      <dgm:prSet/>
      <dgm:spPr/>
      <dgm:t>
        <a:bodyPr/>
        <a:lstStyle/>
        <a:p>
          <a:endParaRPr lang="en-US"/>
        </a:p>
      </dgm:t>
    </dgm:pt>
    <dgm:pt modelId="{C1CD6B46-23B0-4827-A884-7F025C016D0D}" type="sibTrans" cxnId="{DA5E13B0-8D6A-43D1-977F-DC9EC1CC2BCD}">
      <dgm:prSet/>
      <dgm:spPr/>
      <dgm:t>
        <a:bodyPr/>
        <a:lstStyle/>
        <a:p>
          <a:endParaRPr lang="en-US"/>
        </a:p>
      </dgm:t>
    </dgm:pt>
    <dgm:pt modelId="{736A8539-C788-4792-AAAE-95706F462FB8}">
      <dgm:prSet phldrT="[Text]"/>
      <dgm:spPr/>
      <dgm:t>
        <a:bodyPr/>
        <a:lstStyle/>
        <a:p>
          <a:r>
            <a:rPr lang="en-US" dirty="0" err="1"/>
            <a:t>Nối</a:t>
          </a:r>
          <a:r>
            <a:rPr lang="en-US" dirty="0"/>
            <a:t> </a:t>
          </a:r>
          <a:r>
            <a:rPr lang="en-US" dirty="0" err="1"/>
            <a:t>bằng</a:t>
          </a:r>
          <a:r>
            <a:rPr lang="en-US" dirty="0"/>
            <a:t> </a:t>
          </a:r>
          <a:r>
            <a:rPr lang="en-US" dirty="0" err="1"/>
            <a:t>từ</a:t>
          </a:r>
          <a:r>
            <a:rPr lang="en-US" dirty="0"/>
            <a:t> </a:t>
          </a:r>
          <a:r>
            <a:rPr lang="en-US" dirty="0" err="1"/>
            <a:t>có</a:t>
          </a:r>
          <a:r>
            <a:rPr lang="en-US" dirty="0"/>
            <a:t> </a:t>
          </a:r>
          <a:r>
            <a:rPr lang="en-US" dirty="0" err="1"/>
            <a:t>tác</a:t>
          </a:r>
          <a:r>
            <a:rPr lang="en-US" dirty="0"/>
            <a:t> </a:t>
          </a:r>
          <a:r>
            <a:rPr lang="en-US" dirty="0" err="1"/>
            <a:t>dụng</a:t>
          </a:r>
          <a:r>
            <a:rPr lang="en-US" dirty="0"/>
            <a:t> </a:t>
          </a:r>
          <a:r>
            <a:rPr lang="en-US" dirty="0" err="1"/>
            <a:t>nối</a:t>
          </a:r>
          <a:endParaRPr lang="en-US" dirty="0"/>
        </a:p>
      </dgm:t>
    </dgm:pt>
    <dgm:pt modelId="{440BB620-C947-4A9B-801E-2CFF8C4506C1}" type="parTrans" cxnId="{6C9C0F73-D88D-45E7-8516-4E23B67EFA50}">
      <dgm:prSet/>
      <dgm:spPr/>
      <dgm:t>
        <a:bodyPr/>
        <a:lstStyle/>
        <a:p>
          <a:endParaRPr lang="en-US"/>
        </a:p>
      </dgm:t>
    </dgm:pt>
    <dgm:pt modelId="{6369372E-CB80-4EAD-82D4-1CA69DB7F2E6}" type="sibTrans" cxnId="{6C9C0F73-D88D-45E7-8516-4E23B67EFA50}">
      <dgm:prSet/>
      <dgm:spPr/>
      <dgm:t>
        <a:bodyPr/>
        <a:lstStyle/>
        <a:p>
          <a:endParaRPr lang="en-US"/>
        </a:p>
      </dgm:t>
    </dgm:pt>
    <dgm:pt modelId="{048EE60E-34B9-4923-92F5-C70FDC3ED033}">
      <dgm:prSet phldrT="[Text]"/>
      <dgm:spPr/>
      <dgm:t>
        <a:bodyPr/>
        <a:lstStyle/>
        <a:p>
          <a:r>
            <a:rPr lang="en-US" dirty="0" err="1"/>
            <a:t>Cách</a:t>
          </a:r>
          <a:r>
            <a:rPr lang="en-US" dirty="0"/>
            <a:t> 2</a:t>
          </a:r>
        </a:p>
      </dgm:t>
    </dgm:pt>
    <dgm:pt modelId="{1C991D79-224D-405D-8199-50B0E4FFFAD2}" type="parTrans" cxnId="{2A01A022-447D-4DED-8CAC-A17A62CBE8CD}">
      <dgm:prSet/>
      <dgm:spPr/>
      <dgm:t>
        <a:bodyPr/>
        <a:lstStyle/>
        <a:p>
          <a:endParaRPr lang="en-US"/>
        </a:p>
      </dgm:t>
    </dgm:pt>
    <dgm:pt modelId="{1AB7693C-93A3-4F33-8630-AA8A65B543A2}" type="sibTrans" cxnId="{2A01A022-447D-4DED-8CAC-A17A62CBE8CD}">
      <dgm:prSet/>
      <dgm:spPr/>
      <dgm:t>
        <a:bodyPr/>
        <a:lstStyle/>
        <a:p>
          <a:endParaRPr lang="en-US"/>
        </a:p>
      </dgm:t>
    </dgm:pt>
    <dgm:pt modelId="{D1AC7E3A-F71E-499D-9A78-BFC0AF9B384A}">
      <dgm:prSet phldrT="[Text]"/>
      <dgm:spPr/>
      <dgm:t>
        <a:bodyPr/>
        <a:lstStyle/>
        <a:p>
          <a:r>
            <a:rPr lang="en-US" dirty="0" err="1"/>
            <a:t>Nối</a:t>
          </a:r>
          <a:r>
            <a:rPr lang="en-US" dirty="0"/>
            <a:t> </a:t>
          </a:r>
          <a:r>
            <a:rPr lang="en-US" dirty="0" err="1"/>
            <a:t>trực</a:t>
          </a:r>
          <a:r>
            <a:rPr lang="en-US" dirty="0"/>
            <a:t> </a:t>
          </a:r>
          <a:r>
            <a:rPr lang="en-US" dirty="0" err="1"/>
            <a:t>tiếp</a:t>
          </a:r>
          <a:endParaRPr lang="en-US" dirty="0"/>
        </a:p>
      </dgm:t>
    </dgm:pt>
    <dgm:pt modelId="{35552BD5-59F0-4499-8DA3-CA12CFA085AD}" type="parTrans" cxnId="{61FB6059-063F-4C2F-A143-0243EF0144A4}">
      <dgm:prSet/>
      <dgm:spPr/>
      <dgm:t>
        <a:bodyPr/>
        <a:lstStyle/>
        <a:p>
          <a:endParaRPr lang="en-US"/>
        </a:p>
      </dgm:t>
    </dgm:pt>
    <dgm:pt modelId="{61F002A4-9B0D-4EAE-B03C-601962EC0706}" type="sibTrans" cxnId="{61FB6059-063F-4C2F-A143-0243EF0144A4}">
      <dgm:prSet/>
      <dgm:spPr/>
      <dgm:t>
        <a:bodyPr/>
        <a:lstStyle/>
        <a:p>
          <a:endParaRPr lang="en-US"/>
        </a:p>
      </dgm:t>
    </dgm:pt>
    <dgm:pt modelId="{F0D5BF24-0296-49A5-8E11-2EDF48A80CF6}" type="pres">
      <dgm:prSet presAssocID="{D2F5A2E0-5A80-4153-9F5B-07923983B32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8292E8-276D-46E6-B73C-D4471CC73B63}" type="pres">
      <dgm:prSet presAssocID="{E466331D-955A-42EA-BDDE-9F13FC6EB393}" presName="composite" presStyleCnt="0"/>
      <dgm:spPr/>
    </dgm:pt>
    <dgm:pt modelId="{3360433D-EF51-4C96-94D0-46BABD5A48BF}" type="pres">
      <dgm:prSet presAssocID="{E466331D-955A-42EA-BDDE-9F13FC6EB3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3A0299-03C3-487D-B76C-07259704A873}" type="pres">
      <dgm:prSet presAssocID="{E466331D-955A-42EA-BDDE-9F13FC6EB393}" presName="descendantText" presStyleLbl="alignAcc1" presStyleIdx="0" presStyleCnt="2" custLinFactNeighborX="13" custLinFactNeighborY="-195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FD7658-E1AC-48A1-BD4E-FFE3FDAF7848}" type="pres">
      <dgm:prSet presAssocID="{C1CD6B46-23B0-4827-A884-7F025C016D0D}" presName="sp" presStyleCnt="0"/>
      <dgm:spPr/>
    </dgm:pt>
    <dgm:pt modelId="{EB933F22-5012-4DEF-91D0-03B996FE1504}" type="pres">
      <dgm:prSet presAssocID="{048EE60E-34B9-4923-92F5-C70FDC3ED033}" presName="composite" presStyleCnt="0"/>
      <dgm:spPr/>
    </dgm:pt>
    <dgm:pt modelId="{518C16D0-1E59-4DBF-BE92-754F77D39947}" type="pres">
      <dgm:prSet presAssocID="{048EE60E-34B9-4923-92F5-C70FDC3ED033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06985-FCFD-4124-948D-5FBB1084D616}" type="pres">
      <dgm:prSet presAssocID="{048EE60E-34B9-4923-92F5-C70FDC3ED033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1E1D67-F2F1-436F-9C3A-6210485F3BA0}" type="presOf" srcId="{D2F5A2E0-5A80-4153-9F5B-07923983B327}" destId="{F0D5BF24-0296-49A5-8E11-2EDF48A80CF6}" srcOrd="0" destOrd="0" presId="urn:microsoft.com/office/officeart/2005/8/layout/chevron2"/>
    <dgm:cxn modelId="{DA5E13B0-8D6A-43D1-977F-DC9EC1CC2BCD}" srcId="{D2F5A2E0-5A80-4153-9F5B-07923983B327}" destId="{E466331D-955A-42EA-BDDE-9F13FC6EB393}" srcOrd="0" destOrd="0" parTransId="{3B865AEF-7590-4FFE-A1D5-A684FB101DF6}" sibTransId="{C1CD6B46-23B0-4827-A884-7F025C016D0D}"/>
    <dgm:cxn modelId="{6C9C0F73-D88D-45E7-8516-4E23B67EFA50}" srcId="{E466331D-955A-42EA-BDDE-9F13FC6EB393}" destId="{736A8539-C788-4792-AAAE-95706F462FB8}" srcOrd="0" destOrd="0" parTransId="{440BB620-C947-4A9B-801E-2CFF8C4506C1}" sibTransId="{6369372E-CB80-4EAD-82D4-1CA69DB7F2E6}"/>
    <dgm:cxn modelId="{9F8F2A73-5618-4C64-9706-296DBEC1091E}" type="presOf" srcId="{E466331D-955A-42EA-BDDE-9F13FC6EB393}" destId="{3360433D-EF51-4C96-94D0-46BABD5A48BF}" srcOrd="0" destOrd="0" presId="urn:microsoft.com/office/officeart/2005/8/layout/chevron2"/>
    <dgm:cxn modelId="{2A01A022-447D-4DED-8CAC-A17A62CBE8CD}" srcId="{D2F5A2E0-5A80-4153-9F5B-07923983B327}" destId="{048EE60E-34B9-4923-92F5-C70FDC3ED033}" srcOrd="1" destOrd="0" parTransId="{1C991D79-224D-405D-8199-50B0E4FFFAD2}" sibTransId="{1AB7693C-93A3-4F33-8630-AA8A65B543A2}"/>
    <dgm:cxn modelId="{C79F1D62-3212-4FB7-9707-C74E2E749A77}" type="presOf" srcId="{D1AC7E3A-F71E-499D-9A78-BFC0AF9B384A}" destId="{15F06985-FCFD-4124-948D-5FBB1084D616}" srcOrd="0" destOrd="0" presId="urn:microsoft.com/office/officeart/2005/8/layout/chevron2"/>
    <dgm:cxn modelId="{E04EC7C1-ACA3-4DCC-94A8-36816C6737AC}" type="presOf" srcId="{048EE60E-34B9-4923-92F5-C70FDC3ED033}" destId="{518C16D0-1E59-4DBF-BE92-754F77D39947}" srcOrd="0" destOrd="0" presId="urn:microsoft.com/office/officeart/2005/8/layout/chevron2"/>
    <dgm:cxn modelId="{7507B716-8B32-4679-820C-43C733A5CCB0}" type="presOf" srcId="{736A8539-C788-4792-AAAE-95706F462FB8}" destId="{C83A0299-03C3-487D-B76C-07259704A873}" srcOrd="0" destOrd="0" presId="urn:microsoft.com/office/officeart/2005/8/layout/chevron2"/>
    <dgm:cxn modelId="{61FB6059-063F-4C2F-A143-0243EF0144A4}" srcId="{048EE60E-34B9-4923-92F5-C70FDC3ED033}" destId="{D1AC7E3A-F71E-499D-9A78-BFC0AF9B384A}" srcOrd="0" destOrd="0" parTransId="{35552BD5-59F0-4499-8DA3-CA12CFA085AD}" sibTransId="{61F002A4-9B0D-4EAE-B03C-601962EC0706}"/>
    <dgm:cxn modelId="{8054F60D-3F27-4322-832C-2A0C5A2EC663}" type="presParOf" srcId="{F0D5BF24-0296-49A5-8E11-2EDF48A80CF6}" destId="{B28292E8-276D-46E6-B73C-D4471CC73B63}" srcOrd="0" destOrd="0" presId="urn:microsoft.com/office/officeart/2005/8/layout/chevron2"/>
    <dgm:cxn modelId="{41D4EA88-D74B-47A7-B612-11C8D78C1389}" type="presParOf" srcId="{B28292E8-276D-46E6-B73C-D4471CC73B63}" destId="{3360433D-EF51-4C96-94D0-46BABD5A48BF}" srcOrd="0" destOrd="0" presId="urn:microsoft.com/office/officeart/2005/8/layout/chevron2"/>
    <dgm:cxn modelId="{C098E2D0-7232-458E-B58C-250AFCB0D04A}" type="presParOf" srcId="{B28292E8-276D-46E6-B73C-D4471CC73B63}" destId="{C83A0299-03C3-487D-B76C-07259704A873}" srcOrd="1" destOrd="0" presId="urn:microsoft.com/office/officeart/2005/8/layout/chevron2"/>
    <dgm:cxn modelId="{60C5052C-A4FC-4704-909B-702E913E0BE7}" type="presParOf" srcId="{F0D5BF24-0296-49A5-8E11-2EDF48A80CF6}" destId="{9CFD7658-E1AC-48A1-BD4E-FFE3FDAF7848}" srcOrd="1" destOrd="0" presId="urn:microsoft.com/office/officeart/2005/8/layout/chevron2"/>
    <dgm:cxn modelId="{E0204BDA-530E-4EF3-BC61-9BD9DBF71D48}" type="presParOf" srcId="{F0D5BF24-0296-49A5-8E11-2EDF48A80CF6}" destId="{EB933F22-5012-4DEF-91D0-03B996FE1504}" srcOrd="2" destOrd="0" presId="urn:microsoft.com/office/officeart/2005/8/layout/chevron2"/>
    <dgm:cxn modelId="{789678A1-52D6-442D-801C-C4DACB2400C3}" type="presParOf" srcId="{EB933F22-5012-4DEF-91D0-03B996FE1504}" destId="{518C16D0-1E59-4DBF-BE92-754F77D39947}" srcOrd="0" destOrd="0" presId="urn:microsoft.com/office/officeart/2005/8/layout/chevron2"/>
    <dgm:cxn modelId="{C8CE08F0-C540-456D-BEEC-3C5AA22F0EB4}" type="presParOf" srcId="{EB933F22-5012-4DEF-91D0-03B996FE1504}" destId="{15F06985-FCFD-4124-948D-5FBB1084D6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0433D-EF51-4C96-94D0-46BABD5A48BF}">
      <dsp:nvSpPr>
        <dsp:cNvPr id="0" name=""/>
        <dsp:cNvSpPr/>
      </dsp:nvSpPr>
      <dsp:spPr>
        <a:xfrm rot="5400000">
          <a:off x="-278386" y="279762"/>
          <a:ext cx="1855909" cy="129913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Cách</a:t>
          </a:r>
          <a:r>
            <a:rPr lang="en-US" sz="3400" kern="1200" dirty="0"/>
            <a:t> 1</a:t>
          </a:r>
        </a:p>
      </dsp:txBody>
      <dsp:txXfrm rot="-5400000">
        <a:off x="1" y="650943"/>
        <a:ext cx="1299136" cy="556773"/>
      </dsp:txXfrm>
    </dsp:sp>
    <dsp:sp modelId="{C83A0299-03C3-487D-B76C-07259704A873}">
      <dsp:nvSpPr>
        <dsp:cNvPr id="0" name=""/>
        <dsp:cNvSpPr/>
      </dsp:nvSpPr>
      <dsp:spPr>
        <a:xfrm rot="5400000">
          <a:off x="3932597" y="-2633460"/>
          <a:ext cx="1206341" cy="6473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/>
            <a:t>Nối</a:t>
          </a:r>
          <a:r>
            <a:rPr lang="en-US" sz="4000" kern="1200" dirty="0"/>
            <a:t> </a:t>
          </a:r>
          <a:r>
            <a:rPr lang="en-US" sz="4000" kern="1200" dirty="0" err="1"/>
            <a:t>bằng</a:t>
          </a:r>
          <a:r>
            <a:rPr lang="en-US" sz="4000" kern="1200" dirty="0"/>
            <a:t> </a:t>
          </a:r>
          <a:r>
            <a:rPr lang="en-US" sz="4000" kern="1200" dirty="0" err="1"/>
            <a:t>từ</a:t>
          </a:r>
          <a:r>
            <a:rPr lang="en-US" sz="4000" kern="1200" dirty="0"/>
            <a:t> </a:t>
          </a:r>
          <a:r>
            <a:rPr lang="en-US" sz="4000" kern="1200" dirty="0" err="1"/>
            <a:t>có</a:t>
          </a:r>
          <a:r>
            <a:rPr lang="en-US" sz="4000" kern="1200" dirty="0"/>
            <a:t> </a:t>
          </a:r>
          <a:r>
            <a:rPr lang="en-US" sz="4000" kern="1200" dirty="0" err="1"/>
            <a:t>tác</a:t>
          </a:r>
          <a:r>
            <a:rPr lang="en-US" sz="4000" kern="1200" dirty="0"/>
            <a:t> </a:t>
          </a:r>
          <a:r>
            <a:rPr lang="en-US" sz="4000" kern="1200" dirty="0" err="1"/>
            <a:t>dụng</a:t>
          </a:r>
          <a:r>
            <a:rPr lang="en-US" sz="4000" kern="1200" dirty="0"/>
            <a:t> </a:t>
          </a:r>
          <a:r>
            <a:rPr lang="en-US" sz="4000" kern="1200" dirty="0" err="1"/>
            <a:t>nối</a:t>
          </a:r>
          <a:endParaRPr lang="en-US" sz="4000" kern="1200" dirty="0"/>
        </a:p>
      </dsp:txBody>
      <dsp:txXfrm rot="-5400000">
        <a:off x="1299137" y="58889"/>
        <a:ext cx="6414374" cy="1088563"/>
      </dsp:txXfrm>
    </dsp:sp>
    <dsp:sp modelId="{518C16D0-1E59-4DBF-BE92-754F77D39947}">
      <dsp:nvSpPr>
        <dsp:cNvPr id="0" name=""/>
        <dsp:cNvSpPr/>
      </dsp:nvSpPr>
      <dsp:spPr>
        <a:xfrm rot="5400000">
          <a:off x="-278386" y="1845337"/>
          <a:ext cx="1855909" cy="1299136"/>
        </a:xfrm>
        <a:prstGeom prst="chevron">
          <a:avLst/>
        </a:prstGeom>
        <a:gradFill rotWithShape="0">
          <a:gsLst>
            <a:gs pos="0">
              <a:schemeClr val="accent2">
                <a:hueOff val="-3343561"/>
                <a:satOff val="-13279"/>
                <a:lumOff val="8432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2">
                <a:hueOff val="-3343561"/>
                <a:satOff val="-13279"/>
                <a:lumOff val="8432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2">
                <a:hueOff val="-3343561"/>
                <a:satOff val="-13279"/>
                <a:lumOff val="8432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err="1"/>
            <a:t>Cách</a:t>
          </a:r>
          <a:r>
            <a:rPr lang="en-US" sz="3400" kern="1200" dirty="0"/>
            <a:t> 2</a:t>
          </a:r>
        </a:p>
      </dsp:txBody>
      <dsp:txXfrm rot="-5400000">
        <a:off x="1" y="2216518"/>
        <a:ext cx="1299136" cy="556773"/>
      </dsp:txXfrm>
    </dsp:sp>
    <dsp:sp modelId="{15F06985-FCFD-4124-948D-5FBB1084D616}">
      <dsp:nvSpPr>
        <dsp:cNvPr id="0" name=""/>
        <dsp:cNvSpPr/>
      </dsp:nvSpPr>
      <dsp:spPr>
        <a:xfrm rot="5400000">
          <a:off x="3932597" y="-1066509"/>
          <a:ext cx="1206341" cy="64732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-3343561"/>
              <a:satOff val="-13279"/>
              <a:lumOff val="8432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/>
            <a:t>Nối</a:t>
          </a:r>
          <a:r>
            <a:rPr lang="en-US" sz="4000" kern="1200" dirty="0"/>
            <a:t> </a:t>
          </a:r>
          <a:r>
            <a:rPr lang="en-US" sz="4000" kern="1200" dirty="0" err="1"/>
            <a:t>trực</a:t>
          </a:r>
          <a:r>
            <a:rPr lang="en-US" sz="4000" kern="1200" dirty="0"/>
            <a:t> </a:t>
          </a:r>
          <a:r>
            <a:rPr lang="en-US" sz="4000" kern="1200" dirty="0" err="1"/>
            <a:t>tiếp</a:t>
          </a:r>
          <a:endParaRPr lang="en-US" sz="4000" kern="1200" dirty="0"/>
        </a:p>
      </dsp:txBody>
      <dsp:txXfrm rot="-5400000">
        <a:off x="1299137" y="1625840"/>
        <a:ext cx="6414374" cy="1088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4F81B11-D71E-4720-86E0-317D7C982AEA}" type="datetimeFigureOut">
              <a:rPr lang="en-US"/>
              <a:pPr>
                <a:defRPr/>
              </a:pPr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45D4A-F61B-494D-BF37-2F7EEA3BF6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012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4FFA58-48C3-46B0-B099-7E5F32DF05E4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265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en-US">
              <a:latin typeface="Calibri" panose="020F050202020403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4FFA58-48C3-46B0-B099-7E5F32DF05E4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036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9FF385-52B9-4901-90C4-C962EDF36C67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986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FB1B-EDFC-4257-8FE5-D0C7D63CB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7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128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734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352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6412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62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99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86DAB-A0F0-49BB-98B4-7A602E5687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932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AC7A-24D9-4CB6-A785-383CE7EB54F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6631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E4083-FC06-4292-B2DE-B9E0C30AAA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1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BB179-908E-47AC-9944-55AEED5E1A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16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49667-8512-48ED-86B6-30688FD61F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5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EFA11-B260-4F6E-A20A-7A5B3C2D11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372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0F2B-9C24-4EDA-8893-56FBCC62A8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626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D9DE8-F862-4505-BEEB-E8899912DA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63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1E91-B18E-4FE2-B9F3-315E2822E6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74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CDBF-1185-4A5E-BA39-5B5EA8307F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36531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795F4-E117-4D13-91AA-5E87E61C95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7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bg2">
                <a:shade val="92000"/>
                <a:satMod val="170000"/>
                <a:lumMod val="96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F203D94-381D-46D8-883B-92C1B10DB4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561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7"/>
          <p:cNvSpPr txBox="1">
            <a:spLocks noChangeArrowheads="1"/>
          </p:cNvSpPr>
          <p:nvPr/>
        </p:nvSpPr>
        <p:spPr bwMode="auto">
          <a:xfrm>
            <a:off x="457200" y="2648844"/>
            <a:ext cx="8473786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8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TUẦN 20 - TIẾT 40</a:t>
            </a:r>
          </a:p>
          <a:p>
            <a:pPr algn="ctr" eaLnBrk="1" hangingPunct="1"/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5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0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5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en-US" sz="44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0" y="1878906"/>
            <a:ext cx="89309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230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976553" y="4133939"/>
            <a:ext cx="677487" cy="400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922713" y="3733800"/>
            <a:ext cx="677487" cy="4000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304800" y="23622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III-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1(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22):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3706181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dồi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đạo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mạng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Minh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3429000" y="3295650"/>
            <a:ext cx="1019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971800" y="36576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381000" y="20002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1000" y="3710998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82600" y="3295650"/>
            <a:ext cx="7924800" cy="381000"/>
            <a:chOff x="336" y="2064"/>
            <a:chExt cx="4992" cy="240"/>
          </a:xfrm>
        </p:grpSpPr>
        <p:sp>
          <p:nvSpPr>
            <p:cNvPr id="10252" name="Line 25"/>
            <p:cNvSpPr>
              <a:spLocks noChangeShapeType="1"/>
            </p:cNvSpPr>
            <p:nvPr/>
          </p:nvSpPr>
          <p:spPr bwMode="auto">
            <a:xfrm>
              <a:off x="336" y="2304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4992" y="206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036820" y="4079874"/>
            <a:ext cx="182880" cy="4572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540273" y="4447077"/>
            <a:ext cx="166255" cy="45720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3497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53"/>
    </mc:Choice>
    <mc:Fallback xmlns="">
      <p:transition spd="slow" advTm="652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6" grpId="0" animBg="1"/>
      <p:bldP spid="718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9"/>
          <p:cNvSpPr txBox="1">
            <a:spLocks noChangeArrowheads="1"/>
          </p:cNvSpPr>
          <p:nvPr/>
        </p:nvSpPr>
        <p:spPr bwMode="auto">
          <a:xfrm>
            <a:off x="0" y="1689100"/>
            <a:ext cx="9144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23):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latin typeface="Times New Roman" panose="02020603050405020304" pitchFamily="18" charset="0"/>
              </a:rPr>
              <a:t> ở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cuối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văn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dưới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đây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bớt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Hãy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khôi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những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bị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giả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?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-  (…)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hầu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hậu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tài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giúp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(…)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Trần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Tá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</a:t>
            </a:r>
            <a:r>
              <a:rPr lang="en-US" altLang="en-US" sz="2000" b="1" dirty="0">
                <a:latin typeface="Times New Roman" panose="02020603050405020304" pitchFamily="18" charset="0"/>
              </a:rPr>
              <a:t>Theo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Quỳnh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Cư</a:t>
            </a:r>
            <a:r>
              <a:rPr lang="en-US" altLang="en-US" sz="2000" b="1" dirty="0">
                <a:latin typeface="Times New Roman" panose="02020603050405020304" pitchFamily="18" charset="0"/>
              </a:rPr>
              <a:t> -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Đỗ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Hùng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81000" y="4610100"/>
            <a:ext cx="6858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428510" y="5008563"/>
            <a:ext cx="609600" cy="3762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4305300" y="2451100"/>
            <a:ext cx="1219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25"/>
          <p:cNvSpPr>
            <a:spLocks noChangeShapeType="1"/>
          </p:cNvSpPr>
          <p:nvPr/>
        </p:nvSpPr>
        <p:spPr bwMode="auto">
          <a:xfrm>
            <a:off x="152400" y="28067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6096000" y="2451100"/>
            <a:ext cx="2133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3336925" y="341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069610" y="460894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endParaRPr lang="vi-V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041400" y="49784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Còn</a:t>
            </a:r>
            <a:endParaRPr lang="vi-V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1333500" y="76200"/>
            <a:ext cx="6743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352"/>
    </mc:Choice>
    <mc:Fallback xmlns="">
      <p:transition spd="slow" advTm="1593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 animBg="1"/>
      <p:bldP spid="3086" grpId="0" animBg="1"/>
      <p:bldP spid="8205" grpId="0"/>
      <p:bldP spid="82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228600" y="4572000"/>
            <a:ext cx="868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3(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Trang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23):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thích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mỗi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trống</a:t>
            </a:r>
            <a:r>
              <a:rPr lang="en-US" altLang="en-US" sz="24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2291" name="Text Box 9"/>
          <p:cNvSpPr txBox="1">
            <a:spLocks noChangeArrowheads="1"/>
          </p:cNvSpPr>
          <p:nvPr/>
        </p:nvSpPr>
        <p:spPr bwMode="auto">
          <a:xfrm>
            <a:off x="381000" y="5486400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b) Ông đã nhiều lần can gián   …                       vua không nghe.</a:t>
            </a:r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381000" y="6019800"/>
            <a:ext cx="655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c) Mình đến nhà bạn  …  bạn đến nhà mình?</a:t>
            </a:r>
          </a:p>
        </p:txBody>
      </p:sp>
      <p:sp>
        <p:nvSpPr>
          <p:cNvPr id="12293" name="Text Box 12"/>
          <p:cNvSpPr txBox="1">
            <a:spLocks noChangeArrowheads="1"/>
          </p:cNvSpPr>
          <p:nvPr/>
        </p:nvSpPr>
        <p:spPr bwMode="auto">
          <a:xfrm>
            <a:off x="381000" y="50292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a)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Tấm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chăm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chỉ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…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biếng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962400" y="5016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còn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191000" y="5486400"/>
            <a:ext cx="250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 </a:t>
            </a:r>
            <a:r>
              <a:rPr lang="en-US" altLang="en-US" sz="2400" b="1">
                <a:latin typeface="Times New Roman" panose="02020603050405020304" pitchFamily="18" charset="0"/>
              </a:rPr>
              <a:t>(hoặc </a:t>
            </a:r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400" b="1" i="1">
                <a:latin typeface="Times New Roman" panose="02020603050405020304" pitchFamily="18" charset="0"/>
              </a:rPr>
              <a:t>)</a:t>
            </a:r>
            <a:endParaRPr lang="vi-VN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149600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hay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3200400" y="4991100"/>
            <a:ext cx="2667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92100" y="31496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III-Luyện tập</a:t>
            </a:r>
            <a:endParaRPr lang="en-US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41300" y="36576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1(Trang 22):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300" name="Text Box 17"/>
          <p:cNvSpPr txBox="1">
            <a:spLocks noChangeArrowheads="1"/>
          </p:cNvSpPr>
          <p:nvPr/>
        </p:nvSpPr>
        <p:spPr bwMode="auto">
          <a:xfrm>
            <a:off x="457200" y="219075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2301" name="Text Box 18"/>
          <p:cNvSpPr txBox="1">
            <a:spLocks noChangeArrowheads="1"/>
          </p:cNvSpPr>
          <p:nvPr/>
        </p:nvSpPr>
        <p:spPr bwMode="auto">
          <a:xfrm>
            <a:off x="381000" y="2692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12302" name="Text Box 11"/>
          <p:cNvSpPr txBox="1">
            <a:spLocks noChangeArrowheads="1"/>
          </p:cNvSpPr>
          <p:nvPr/>
        </p:nvSpPr>
        <p:spPr bwMode="auto">
          <a:xfrm>
            <a:off x="228600" y="4114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2(Trang 22):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12303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392"/>
    </mc:Choice>
    <mc:Fallback xmlns="">
      <p:transition spd="slow" advTm="1343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9226" grpId="0"/>
      <p:bldP spid="9227" grpId="0"/>
      <p:bldP spid="92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9"/>
          <p:cNvSpPr>
            <a:spLocks noChangeArrowheads="1"/>
          </p:cNvSpPr>
          <p:nvPr/>
        </p:nvSpPr>
        <p:spPr bwMode="auto">
          <a:xfrm>
            <a:off x="762000" y="2590800"/>
            <a:ext cx="8001000" cy="3124200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3315" name="Text Box 10"/>
          <p:cNvSpPr txBox="1">
            <a:spLocks noChangeArrowheads="1"/>
          </p:cNvSpPr>
          <p:nvPr/>
        </p:nvSpPr>
        <p:spPr bwMode="auto">
          <a:xfrm>
            <a:off x="914400" y="2590800"/>
            <a:ext cx="7924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1. Các vế câu trong câu ghép có thể được nối với nhau bằng một quan hệ từ hoặc một cặp quan hệ từ.</a:t>
            </a:r>
          </a:p>
        </p:txBody>
      </p:sp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914400" y="3260725"/>
            <a:ext cx="800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2. Những quan hệ từ thường được dùng là : và, rồi, thì, nhưng, hay, hoặc ,…</a:t>
            </a:r>
          </a:p>
        </p:txBody>
      </p:sp>
      <p:sp>
        <p:nvSpPr>
          <p:cNvPr id="13317" name="Text Box 12"/>
          <p:cNvSpPr txBox="1">
            <a:spLocks noChangeArrowheads="1"/>
          </p:cNvSpPr>
          <p:nvPr/>
        </p:nvSpPr>
        <p:spPr bwMode="auto">
          <a:xfrm>
            <a:off x="914400" y="39465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3. Những cặp quan hệ từ thường được dùng là: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1143000" y="4267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; do…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nên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nhờ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mà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400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1143000" y="46323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…;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hễ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1143000" y="4937125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- tuy…nhưng…;mặc dù…nhưng…</a:t>
            </a:r>
          </a:p>
        </p:txBody>
      </p:sp>
      <p:sp>
        <p:nvSpPr>
          <p:cNvPr id="13321" name="Text Box 17"/>
          <p:cNvSpPr txBox="1">
            <a:spLocks noChangeArrowheads="1"/>
          </p:cNvSpPr>
          <p:nvPr/>
        </p:nvSpPr>
        <p:spPr bwMode="auto">
          <a:xfrm>
            <a:off x="1143000" y="5257800"/>
            <a:ext cx="800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FF"/>
                </a:solidFill>
                <a:latin typeface="Times New Roman" panose="02020603050405020304" pitchFamily="18" charset="0"/>
              </a:rPr>
              <a:t>- chẳng những …mà…; không chỉ…mà…</a:t>
            </a:r>
          </a:p>
        </p:txBody>
      </p:sp>
      <p:sp>
        <p:nvSpPr>
          <p:cNvPr id="13325" name="Text Box 7"/>
          <p:cNvSpPr txBox="1">
            <a:spLocks noChangeArrowheads="1"/>
          </p:cNvSpPr>
          <p:nvPr/>
        </p:nvSpPr>
        <p:spPr bwMode="auto">
          <a:xfrm>
            <a:off x="736600" y="381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086">
        <p:fade/>
      </p:transition>
    </mc:Choice>
    <mc:Fallback xmlns="">
      <p:transition spd="med" advTm="300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/>
      <p:bldP spid="13316" grpId="0"/>
      <p:bldP spid="13317" grpId="0"/>
      <p:bldP spid="13318" grpId="0"/>
      <p:bldP spid="13319" grpId="0"/>
      <p:bldP spid="13320" grpId="0"/>
      <p:bldP spid="133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736600" y="381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-304800" y="3947180"/>
            <a:ext cx="335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Vận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14600" y="1219200"/>
            <a:ext cx="6629400" cy="3251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514600" y="4470400"/>
            <a:ext cx="6096000" cy="25400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lumMod val="50000"/>
                  <a:tint val="66000"/>
                  <a:satMod val="160000"/>
                </a:schemeClr>
              </a:gs>
              <a:gs pos="50000">
                <a:schemeClr val="accent1">
                  <a:lumMod val="50000"/>
                  <a:tint val="44500"/>
                  <a:satMod val="160000"/>
                </a:schemeClr>
              </a:gs>
              <a:gs pos="100000">
                <a:schemeClr val="accent1">
                  <a:lumMod val="50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thân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0374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42"/>
    </mc:Choice>
    <mc:Fallback xmlns="">
      <p:transition spd="slow" advTm="295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 descr="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514"/>
            <a:ext cx="9144001" cy="769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533400" y="3276600"/>
            <a:ext cx="80772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cs typeface="Arial" panose="020B0604020202020204" pitchFamily="34" charset="0"/>
              </a:rPr>
              <a:t>Chúc các em chăm ngoan, học giỏi!</a:t>
            </a:r>
          </a:p>
        </p:txBody>
      </p:sp>
      <p:sp>
        <p:nvSpPr>
          <p:cNvPr id="2" name="AutoShape 9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13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5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7" descr="Beautiful nature and birds template - Download Free Vectors ...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 spd="slow" advTm="12565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vi-VN" alt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066800" y="0"/>
            <a:ext cx="75438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60750" y="1037227"/>
            <a:ext cx="3657600" cy="1066800"/>
          </a:xfrm>
          <a:prstGeom prst="horizontalScroll">
            <a:avLst>
              <a:gd name="adj" fmla="val 12866"/>
            </a:avLst>
          </a:prstGeom>
          <a:gradFill rotWithShape="1">
            <a:gsLst>
              <a:gs pos="0">
                <a:schemeClr val="bg1"/>
              </a:gs>
              <a:gs pos="100000">
                <a:srgbClr val="FF00FF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66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smtClean="0">
                <a:latin typeface="Times New Roman" panose="02020603050405020304" pitchFamily="18" charset="0"/>
              </a:rPr>
              <a:t>KHỞI ĐỘNG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76200" y="5056188"/>
            <a:ext cx="1625600" cy="1801812"/>
            <a:chOff x="2794" y="2160"/>
            <a:chExt cx="1154" cy="1279"/>
          </a:xfrm>
        </p:grpSpPr>
        <p:sp>
          <p:nvSpPr>
            <p:cNvPr id="3224" name="AutoShape 8"/>
            <p:cNvSpPr>
              <a:spLocks noChangeAspect="1" noChangeArrowheads="1" noTextEdit="1"/>
            </p:cNvSpPr>
            <p:nvPr/>
          </p:nvSpPr>
          <p:spPr bwMode="auto">
            <a:xfrm>
              <a:off x="2832" y="2160"/>
              <a:ext cx="1116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Freeform 9"/>
            <p:cNvSpPr>
              <a:spLocks/>
            </p:cNvSpPr>
            <p:nvPr/>
          </p:nvSpPr>
          <p:spPr bwMode="auto">
            <a:xfrm>
              <a:off x="2912" y="2780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Freeform 10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Freeform 11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8" name="Freeform 12"/>
            <p:cNvSpPr>
              <a:spLocks/>
            </p:cNvSpPr>
            <p:nvPr/>
          </p:nvSpPr>
          <p:spPr bwMode="auto">
            <a:xfrm>
              <a:off x="2821" y="2718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9" name="Freeform 13"/>
            <p:cNvSpPr>
              <a:spLocks/>
            </p:cNvSpPr>
            <p:nvPr/>
          </p:nvSpPr>
          <p:spPr bwMode="auto">
            <a:xfrm>
              <a:off x="2821" y="2800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Freeform 14"/>
            <p:cNvSpPr>
              <a:spLocks/>
            </p:cNvSpPr>
            <p:nvPr/>
          </p:nvSpPr>
          <p:spPr bwMode="auto">
            <a:xfrm>
              <a:off x="2894" y="2818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1" name="Freeform 15"/>
            <p:cNvSpPr>
              <a:spLocks/>
            </p:cNvSpPr>
            <p:nvPr/>
          </p:nvSpPr>
          <p:spPr bwMode="auto">
            <a:xfrm>
              <a:off x="2944" y="2799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Freeform 16"/>
            <p:cNvSpPr>
              <a:spLocks/>
            </p:cNvSpPr>
            <p:nvPr/>
          </p:nvSpPr>
          <p:spPr bwMode="auto">
            <a:xfrm>
              <a:off x="2943" y="2718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Freeform 17"/>
            <p:cNvSpPr>
              <a:spLocks/>
            </p:cNvSpPr>
            <p:nvPr/>
          </p:nvSpPr>
          <p:spPr bwMode="auto">
            <a:xfrm>
              <a:off x="3116" y="2261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Freeform 18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5" name="Freeform 19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Freeform 20"/>
            <p:cNvSpPr>
              <a:spLocks/>
            </p:cNvSpPr>
            <p:nvPr/>
          </p:nvSpPr>
          <p:spPr bwMode="auto">
            <a:xfrm>
              <a:off x="3080" y="2236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Freeform 21"/>
            <p:cNvSpPr>
              <a:spLocks/>
            </p:cNvSpPr>
            <p:nvPr/>
          </p:nvSpPr>
          <p:spPr bwMode="auto">
            <a:xfrm>
              <a:off x="3080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8" name="Freeform 22"/>
            <p:cNvSpPr>
              <a:spLocks/>
            </p:cNvSpPr>
            <p:nvPr/>
          </p:nvSpPr>
          <p:spPr bwMode="auto">
            <a:xfrm>
              <a:off x="3109" y="2277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9" name="Freeform 23"/>
            <p:cNvSpPr>
              <a:spLocks/>
            </p:cNvSpPr>
            <p:nvPr/>
          </p:nvSpPr>
          <p:spPr bwMode="auto">
            <a:xfrm>
              <a:off x="3129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0" name="Freeform 24"/>
            <p:cNvSpPr>
              <a:spLocks/>
            </p:cNvSpPr>
            <p:nvPr/>
          </p:nvSpPr>
          <p:spPr bwMode="auto">
            <a:xfrm>
              <a:off x="3129" y="2236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1" name="Freeform 25"/>
            <p:cNvSpPr>
              <a:spLocks/>
            </p:cNvSpPr>
            <p:nvPr/>
          </p:nvSpPr>
          <p:spPr bwMode="auto">
            <a:xfrm>
              <a:off x="3830" y="3106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2" name="Freeform 26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3" name="Freeform 27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4" name="Freeform 28"/>
            <p:cNvSpPr>
              <a:spLocks/>
            </p:cNvSpPr>
            <p:nvPr/>
          </p:nvSpPr>
          <p:spPr bwMode="auto">
            <a:xfrm>
              <a:off x="3793" y="3081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5" name="Freeform 29"/>
            <p:cNvSpPr>
              <a:spLocks/>
            </p:cNvSpPr>
            <p:nvPr/>
          </p:nvSpPr>
          <p:spPr bwMode="auto">
            <a:xfrm>
              <a:off x="3793" y="3114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6" name="Freeform 30"/>
            <p:cNvSpPr>
              <a:spLocks/>
            </p:cNvSpPr>
            <p:nvPr/>
          </p:nvSpPr>
          <p:spPr bwMode="auto">
            <a:xfrm>
              <a:off x="3823" y="3121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7" name="Freeform 31"/>
            <p:cNvSpPr>
              <a:spLocks/>
            </p:cNvSpPr>
            <p:nvPr/>
          </p:nvSpPr>
          <p:spPr bwMode="auto">
            <a:xfrm>
              <a:off x="3843" y="3114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8" name="Freeform 32"/>
            <p:cNvSpPr>
              <a:spLocks/>
            </p:cNvSpPr>
            <p:nvPr/>
          </p:nvSpPr>
          <p:spPr bwMode="auto">
            <a:xfrm>
              <a:off x="3842" y="3081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49" name="Freeform 33"/>
            <p:cNvSpPr>
              <a:spLocks/>
            </p:cNvSpPr>
            <p:nvPr/>
          </p:nvSpPr>
          <p:spPr bwMode="auto">
            <a:xfrm>
              <a:off x="3134" y="3087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0" name="Freeform 34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1" name="Freeform 35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2" name="Freeform 36"/>
            <p:cNvSpPr>
              <a:spLocks/>
            </p:cNvSpPr>
            <p:nvPr/>
          </p:nvSpPr>
          <p:spPr bwMode="auto">
            <a:xfrm>
              <a:off x="3097" y="3063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3" name="Freeform 37"/>
            <p:cNvSpPr>
              <a:spLocks/>
            </p:cNvSpPr>
            <p:nvPr/>
          </p:nvSpPr>
          <p:spPr bwMode="auto">
            <a:xfrm>
              <a:off x="3097" y="3095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4" name="Freeform 38"/>
            <p:cNvSpPr>
              <a:spLocks/>
            </p:cNvSpPr>
            <p:nvPr/>
          </p:nvSpPr>
          <p:spPr bwMode="auto">
            <a:xfrm>
              <a:off x="3126" y="3102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5" name="Freeform 39"/>
            <p:cNvSpPr>
              <a:spLocks/>
            </p:cNvSpPr>
            <p:nvPr/>
          </p:nvSpPr>
          <p:spPr bwMode="auto">
            <a:xfrm>
              <a:off x="3146" y="3095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6" name="Freeform 40"/>
            <p:cNvSpPr>
              <a:spLocks/>
            </p:cNvSpPr>
            <p:nvPr/>
          </p:nvSpPr>
          <p:spPr bwMode="auto">
            <a:xfrm>
              <a:off x="3146" y="3062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7" name="Freeform 41"/>
            <p:cNvSpPr>
              <a:spLocks/>
            </p:cNvSpPr>
            <p:nvPr/>
          </p:nvSpPr>
          <p:spPr bwMode="auto">
            <a:xfrm>
              <a:off x="2933" y="2482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8" name="Freeform 42"/>
            <p:cNvSpPr>
              <a:spLocks/>
            </p:cNvSpPr>
            <p:nvPr/>
          </p:nvSpPr>
          <p:spPr bwMode="auto">
            <a:xfrm>
              <a:off x="2898" y="2478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59" name="Freeform 43"/>
            <p:cNvSpPr>
              <a:spLocks/>
            </p:cNvSpPr>
            <p:nvPr/>
          </p:nvSpPr>
          <p:spPr bwMode="auto">
            <a:xfrm>
              <a:off x="2996" y="2482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0" name="Freeform 44"/>
            <p:cNvSpPr>
              <a:spLocks/>
            </p:cNvSpPr>
            <p:nvPr/>
          </p:nvSpPr>
          <p:spPr bwMode="auto">
            <a:xfrm>
              <a:off x="3013" y="2479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1" name="Freeform 45"/>
            <p:cNvSpPr>
              <a:spLocks/>
            </p:cNvSpPr>
            <p:nvPr/>
          </p:nvSpPr>
          <p:spPr bwMode="auto">
            <a:xfrm>
              <a:off x="3020" y="2460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2" name="Freeform 46"/>
            <p:cNvSpPr>
              <a:spLocks/>
            </p:cNvSpPr>
            <p:nvPr/>
          </p:nvSpPr>
          <p:spPr bwMode="auto">
            <a:xfrm>
              <a:off x="3093" y="3326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3" name="Freeform 47"/>
            <p:cNvSpPr>
              <a:spLocks/>
            </p:cNvSpPr>
            <p:nvPr/>
          </p:nvSpPr>
          <p:spPr bwMode="auto">
            <a:xfrm>
              <a:off x="3043" y="3323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4" name="Freeform 48"/>
            <p:cNvSpPr>
              <a:spLocks/>
            </p:cNvSpPr>
            <p:nvPr/>
          </p:nvSpPr>
          <p:spPr bwMode="auto">
            <a:xfrm>
              <a:off x="3143" y="3325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49"/>
            <p:cNvSpPr>
              <a:spLocks/>
            </p:cNvSpPr>
            <p:nvPr/>
          </p:nvSpPr>
          <p:spPr bwMode="auto">
            <a:xfrm>
              <a:off x="3146" y="3319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Freeform 50"/>
            <p:cNvSpPr>
              <a:spLocks/>
            </p:cNvSpPr>
            <p:nvPr/>
          </p:nvSpPr>
          <p:spPr bwMode="auto">
            <a:xfrm>
              <a:off x="3150" y="3281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Freeform 51"/>
            <p:cNvSpPr>
              <a:spLocks/>
            </p:cNvSpPr>
            <p:nvPr/>
          </p:nvSpPr>
          <p:spPr bwMode="auto">
            <a:xfrm>
              <a:off x="2822" y="3075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Freeform 52"/>
            <p:cNvSpPr>
              <a:spLocks/>
            </p:cNvSpPr>
            <p:nvPr/>
          </p:nvSpPr>
          <p:spPr bwMode="auto">
            <a:xfrm>
              <a:off x="2819" y="3081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Freeform 53"/>
            <p:cNvSpPr>
              <a:spLocks/>
            </p:cNvSpPr>
            <p:nvPr/>
          </p:nvSpPr>
          <p:spPr bwMode="auto">
            <a:xfrm>
              <a:off x="2821" y="3040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Freeform 54"/>
            <p:cNvSpPr>
              <a:spLocks/>
            </p:cNvSpPr>
            <p:nvPr/>
          </p:nvSpPr>
          <p:spPr bwMode="auto">
            <a:xfrm>
              <a:off x="2818" y="3005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1" name="Freeform 55"/>
            <p:cNvSpPr>
              <a:spLocks/>
            </p:cNvSpPr>
            <p:nvPr/>
          </p:nvSpPr>
          <p:spPr bwMode="auto">
            <a:xfrm>
              <a:off x="2794" y="2985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56"/>
            <p:cNvSpPr>
              <a:spLocks/>
            </p:cNvSpPr>
            <p:nvPr/>
          </p:nvSpPr>
          <p:spPr bwMode="auto">
            <a:xfrm>
              <a:off x="2838" y="2266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57"/>
            <p:cNvSpPr>
              <a:spLocks/>
            </p:cNvSpPr>
            <p:nvPr/>
          </p:nvSpPr>
          <p:spPr bwMode="auto">
            <a:xfrm>
              <a:off x="2794" y="3106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4" name="Freeform 58"/>
            <p:cNvSpPr>
              <a:spLocks/>
            </p:cNvSpPr>
            <p:nvPr/>
          </p:nvSpPr>
          <p:spPr bwMode="auto">
            <a:xfrm>
              <a:off x="3146" y="3147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5" name="Freeform 59"/>
            <p:cNvSpPr>
              <a:spLocks/>
            </p:cNvSpPr>
            <p:nvPr/>
          </p:nvSpPr>
          <p:spPr bwMode="auto">
            <a:xfrm>
              <a:off x="2926" y="2651"/>
              <a:ext cx="186" cy="670"/>
            </a:xfrm>
            <a:custGeom>
              <a:avLst/>
              <a:gdLst>
                <a:gd name="T0" fmla="*/ 0 w 373"/>
                <a:gd name="T1" fmla="*/ 3 h 1340"/>
                <a:gd name="T2" fmla="*/ 0 w 373"/>
                <a:gd name="T3" fmla="*/ 3 h 1340"/>
                <a:gd name="T4" fmla="*/ 0 w 373"/>
                <a:gd name="T5" fmla="*/ 3 h 1340"/>
                <a:gd name="T6" fmla="*/ 0 w 373"/>
                <a:gd name="T7" fmla="*/ 3 h 1340"/>
                <a:gd name="T8" fmla="*/ 0 w 373"/>
                <a:gd name="T9" fmla="*/ 3 h 1340"/>
                <a:gd name="T10" fmla="*/ 0 w 373"/>
                <a:gd name="T11" fmla="*/ 3 h 1340"/>
                <a:gd name="T12" fmla="*/ 0 w 373"/>
                <a:gd name="T13" fmla="*/ 2 h 1340"/>
                <a:gd name="T14" fmla="*/ 0 w 373"/>
                <a:gd name="T15" fmla="*/ 2 h 1340"/>
                <a:gd name="T16" fmla="*/ 0 w 373"/>
                <a:gd name="T17" fmla="*/ 2 h 1340"/>
                <a:gd name="T18" fmla="*/ 0 w 373"/>
                <a:gd name="T19" fmla="*/ 2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2 h 1340"/>
                <a:gd name="T82" fmla="*/ 0 w 373"/>
                <a:gd name="T83" fmla="*/ 2 h 1340"/>
                <a:gd name="T84" fmla="*/ 0 w 373"/>
                <a:gd name="T85" fmla="*/ 2 h 1340"/>
                <a:gd name="T86" fmla="*/ 0 w 373"/>
                <a:gd name="T87" fmla="*/ 2 h 1340"/>
                <a:gd name="T88" fmla="*/ 0 w 373"/>
                <a:gd name="T89" fmla="*/ 2 h 1340"/>
                <a:gd name="T90" fmla="*/ 0 w 373"/>
                <a:gd name="T91" fmla="*/ 3 h 1340"/>
                <a:gd name="T92" fmla="*/ 0 w 373"/>
                <a:gd name="T93" fmla="*/ 3 h 1340"/>
                <a:gd name="T94" fmla="*/ 0 w 373"/>
                <a:gd name="T95" fmla="*/ 3 h 1340"/>
                <a:gd name="T96" fmla="*/ 0 w 373"/>
                <a:gd name="T97" fmla="*/ 3 h 1340"/>
                <a:gd name="T98" fmla="*/ 0 w 373"/>
                <a:gd name="T99" fmla="*/ 3 h 1340"/>
                <a:gd name="T100" fmla="*/ 0 w 373"/>
                <a:gd name="T101" fmla="*/ 3 h 1340"/>
                <a:gd name="T102" fmla="*/ 0 w 373"/>
                <a:gd name="T103" fmla="*/ 3 h 1340"/>
                <a:gd name="T104" fmla="*/ 0 w 373"/>
                <a:gd name="T105" fmla="*/ 3 h 1340"/>
                <a:gd name="T106" fmla="*/ 0 w 373"/>
                <a:gd name="T107" fmla="*/ 3 h 1340"/>
                <a:gd name="T108" fmla="*/ 0 w 373"/>
                <a:gd name="T109" fmla="*/ 3 h 1340"/>
                <a:gd name="T110" fmla="*/ 0 w 373"/>
                <a:gd name="T111" fmla="*/ 3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6" name="Freeform 60"/>
            <p:cNvSpPr>
              <a:spLocks/>
            </p:cNvSpPr>
            <p:nvPr/>
          </p:nvSpPr>
          <p:spPr bwMode="auto">
            <a:xfrm>
              <a:off x="3348" y="3352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Freeform 61"/>
            <p:cNvSpPr>
              <a:spLocks/>
            </p:cNvSpPr>
            <p:nvPr/>
          </p:nvSpPr>
          <p:spPr bwMode="auto">
            <a:xfrm>
              <a:off x="3367" y="3375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" name="Freeform 62"/>
            <p:cNvSpPr>
              <a:spLocks/>
            </p:cNvSpPr>
            <p:nvPr/>
          </p:nvSpPr>
          <p:spPr bwMode="auto">
            <a:xfrm>
              <a:off x="2828" y="3366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" name="Freeform 63"/>
            <p:cNvSpPr>
              <a:spLocks/>
            </p:cNvSpPr>
            <p:nvPr/>
          </p:nvSpPr>
          <p:spPr bwMode="auto">
            <a:xfrm>
              <a:off x="2847" y="3388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64"/>
            <p:cNvSpPr>
              <a:spLocks/>
            </p:cNvSpPr>
            <p:nvPr/>
          </p:nvSpPr>
          <p:spPr bwMode="auto">
            <a:xfrm>
              <a:off x="2862" y="2353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" name="Freeform 65"/>
            <p:cNvSpPr>
              <a:spLocks/>
            </p:cNvSpPr>
            <p:nvPr/>
          </p:nvSpPr>
          <p:spPr bwMode="auto">
            <a:xfrm>
              <a:off x="2885" y="2380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Freeform 66"/>
            <p:cNvSpPr>
              <a:spLocks/>
            </p:cNvSpPr>
            <p:nvPr/>
          </p:nvSpPr>
          <p:spPr bwMode="auto">
            <a:xfrm>
              <a:off x="3744" y="3196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3" name="Freeform 67"/>
            <p:cNvSpPr>
              <a:spLocks/>
            </p:cNvSpPr>
            <p:nvPr/>
          </p:nvSpPr>
          <p:spPr bwMode="auto">
            <a:xfrm>
              <a:off x="3713" y="3180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4" name="Freeform 68"/>
            <p:cNvSpPr>
              <a:spLocks/>
            </p:cNvSpPr>
            <p:nvPr/>
          </p:nvSpPr>
          <p:spPr bwMode="auto">
            <a:xfrm>
              <a:off x="3745" y="3250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5" name="Freeform 69"/>
            <p:cNvSpPr>
              <a:spLocks/>
            </p:cNvSpPr>
            <p:nvPr/>
          </p:nvSpPr>
          <p:spPr bwMode="auto">
            <a:xfrm>
              <a:off x="3743" y="3295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6" name="Freeform 70"/>
            <p:cNvSpPr>
              <a:spLocks/>
            </p:cNvSpPr>
            <p:nvPr/>
          </p:nvSpPr>
          <p:spPr bwMode="auto">
            <a:xfrm>
              <a:off x="3735" y="3304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7" name="Freeform 71"/>
            <p:cNvSpPr>
              <a:spLocks/>
            </p:cNvSpPr>
            <p:nvPr/>
          </p:nvSpPr>
          <p:spPr bwMode="auto">
            <a:xfrm>
              <a:off x="3490" y="3260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8" name="Freeform 72"/>
            <p:cNvSpPr>
              <a:spLocks/>
            </p:cNvSpPr>
            <p:nvPr/>
          </p:nvSpPr>
          <p:spPr bwMode="auto">
            <a:xfrm>
              <a:off x="3587" y="3175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9" name="Freeform 73"/>
            <p:cNvSpPr>
              <a:spLocks/>
            </p:cNvSpPr>
            <p:nvPr/>
          </p:nvSpPr>
          <p:spPr bwMode="auto">
            <a:xfrm>
              <a:off x="3611" y="3201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0" name="Freeform 74"/>
            <p:cNvSpPr>
              <a:spLocks/>
            </p:cNvSpPr>
            <p:nvPr/>
          </p:nvSpPr>
          <p:spPr bwMode="auto">
            <a:xfrm>
              <a:off x="3406" y="3166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1" name="Freeform 75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2" name="Freeform 76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3" name="Freeform 77"/>
            <p:cNvSpPr>
              <a:spLocks/>
            </p:cNvSpPr>
            <p:nvPr/>
          </p:nvSpPr>
          <p:spPr bwMode="auto">
            <a:xfrm>
              <a:off x="3434" y="3114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Freeform 78"/>
            <p:cNvSpPr>
              <a:spLocks/>
            </p:cNvSpPr>
            <p:nvPr/>
          </p:nvSpPr>
          <p:spPr bwMode="auto">
            <a:xfrm>
              <a:off x="3434" y="3184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5" name="Freeform 79"/>
            <p:cNvSpPr>
              <a:spLocks/>
            </p:cNvSpPr>
            <p:nvPr/>
          </p:nvSpPr>
          <p:spPr bwMode="auto">
            <a:xfrm>
              <a:off x="3392" y="3199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6" name="Freeform 80"/>
            <p:cNvSpPr>
              <a:spLocks/>
            </p:cNvSpPr>
            <p:nvPr/>
          </p:nvSpPr>
          <p:spPr bwMode="auto">
            <a:xfrm>
              <a:off x="3330" y="3182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" name="Freeform 81"/>
            <p:cNvSpPr>
              <a:spLocks/>
            </p:cNvSpPr>
            <p:nvPr/>
          </p:nvSpPr>
          <p:spPr bwMode="auto">
            <a:xfrm>
              <a:off x="3329" y="3113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8" name="Freeform 82"/>
            <p:cNvSpPr>
              <a:spLocks/>
            </p:cNvSpPr>
            <p:nvPr/>
          </p:nvSpPr>
          <p:spPr bwMode="auto">
            <a:xfrm>
              <a:off x="3017" y="3114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9" name="Freeform 83"/>
            <p:cNvSpPr>
              <a:spLocks/>
            </p:cNvSpPr>
            <p:nvPr/>
          </p:nvSpPr>
          <p:spPr bwMode="auto">
            <a:xfrm>
              <a:off x="3041" y="3140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0" name="Freeform 84"/>
            <p:cNvSpPr>
              <a:spLocks/>
            </p:cNvSpPr>
            <p:nvPr/>
          </p:nvSpPr>
          <p:spPr bwMode="auto">
            <a:xfrm>
              <a:off x="3104" y="2590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1" name="Freeform 85"/>
            <p:cNvSpPr>
              <a:spLocks/>
            </p:cNvSpPr>
            <p:nvPr/>
          </p:nvSpPr>
          <p:spPr bwMode="auto">
            <a:xfrm>
              <a:off x="3129" y="2616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2" name="Freeform 86"/>
            <p:cNvSpPr>
              <a:spLocks/>
            </p:cNvSpPr>
            <p:nvPr/>
          </p:nvSpPr>
          <p:spPr bwMode="auto">
            <a:xfrm>
              <a:off x="3055" y="2362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3" name="Freeform 87"/>
            <p:cNvSpPr>
              <a:spLocks/>
            </p:cNvSpPr>
            <p:nvPr/>
          </p:nvSpPr>
          <p:spPr bwMode="auto">
            <a:xfrm>
              <a:off x="3063" y="236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4" name="Freeform 88"/>
            <p:cNvSpPr>
              <a:spLocks/>
            </p:cNvSpPr>
            <p:nvPr/>
          </p:nvSpPr>
          <p:spPr bwMode="auto">
            <a:xfrm>
              <a:off x="2814" y="247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5" name="Freeform 89"/>
            <p:cNvSpPr>
              <a:spLocks/>
            </p:cNvSpPr>
            <p:nvPr/>
          </p:nvSpPr>
          <p:spPr bwMode="auto">
            <a:xfrm>
              <a:off x="2821" y="248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6" name="Freeform 90"/>
            <p:cNvSpPr>
              <a:spLocks/>
            </p:cNvSpPr>
            <p:nvPr/>
          </p:nvSpPr>
          <p:spPr bwMode="auto">
            <a:xfrm>
              <a:off x="2798" y="2274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" name="Freeform 91"/>
            <p:cNvSpPr>
              <a:spLocks/>
            </p:cNvSpPr>
            <p:nvPr/>
          </p:nvSpPr>
          <p:spPr bwMode="auto">
            <a:xfrm>
              <a:off x="2805" y="228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8" name="Freeform 92"/>
            <p:cNvSpPr>
              <a:spLocks/>
            </p:cNvSpPr>
            <p:nvPr/>
          </p:nvSpPr>
          <p:spPr bwMode="auto">
            <a:xfrm>
              <a:off x="2918" y="259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9" name="Freeform 93"/>
            <p:cNvSpPr>
              <a:spLocks/>
            </p:cNvSpPr>
            <p:nvPr/>
          </p:nvSpPr>
          <p:spPr bwMode="auto">
            <a:xfrm>
              <a:off x="2925" y="260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0" name="Freeform 94"/>
            <p:cNvSpPr>
              <a:spLocks/>
            </p:cNvSpPr>
            <p:nvPr/>
          </p:nvSpPr>
          <p:spPr bwMode="auto">
            <a:xfrm>
              <a:off x="2819" y="265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1" name="Freeform 95"/>
            <p:cNvSpPr>
              <a:spLocks/>
            </p:cNvSpPr>
            <p:nvPr/>
          </p:nvSpPr>
          <p:spPr bwMode="auto">
            <a:xfrm>
              <a:off x="2827" y="2662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2" name="Freeform 96"/>
            <p:cNvSpPr>
              <a:spLocks/>
            </p:cNvSpPr>
            <p:nvPr/>
          </p:nvSpPr>
          <p:spPr bwMode="auto">
            <a:xfrm>
              <a:off x="3120" y="2711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3" name="Freeform 97"/>
            <p:cNvSpPr>
              <a:spLocks/>
            </p:cNvSpPr>
            <p:nvPr/>
          </p:nvSpPr>
          <p:spPr bwMode="auto">
            <a:xfrm>
              <a:off x="3128" y="271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4" name="Freeform 98"/>
            <p:cNvSpPr>
              <a:spLocks/>
            </p:cNvSpPr>
            <p:nvPr/>
          </p:nvSpPr>
          <p:spPr bwMode="auto">
            <a:xfrm>
              <a:off x="3136" y="2454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5" name="Freeform 99"/>
            <p:cNvSpPr>
              <a:spLocks/>
            </p:cNvSpPr>
            <p:nvPr/>
          </p:nvSpPr>
          <p:spPr bwMode="auto">
            <a:xfrm>
              <a:off x="3144" y="246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6" name="Freeform 100"/>
            <p:cNvSpPr>
              <a:spLocks/>
            </p:cNvSpPr>
            <p:nvPr/>
          </p:nvSpPr>
          <p:spPr bwMode="auto">
            <a:xfrm>
              <a:off x="3139" y="2831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7" name="Freeform 101"/>
            <p:cNvSpPr>
              <a:spLocks/>
            </p:cNvSpPr>
            <p:nvPr/>
          </p:nvSpPr>
          <p:spPr bwMode="auto">
            <a:xfrm>
              <a:off x="3147" y="2838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8" name="Freeform 102"/>
            <p:cNvSpPr>
              <a:spLocks/>
            </p:cNvSpPr>
            <p:nvPr/>
          </p:nvSpPr>
          <p:spPr bwMode="auto">
            <a:xfrm>
              <a:off x="3001" y="2926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19" name="Freeform 103"/>
            <p:cNvSpPr>
              <a:spLocks/>
            </p:cNvSpPr>
            <p:nvPr/>
          </p:nvSpPr>
          <p:spPr bwMode="auto">
            <a:xfrm>
              <a:off x="3008" y="293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0" name="Freeform 104"/>
            <p:cNvSpPr>
              <a:spLocks/>
            </p:cNvSpPr>
            <p:nvPr/>
          </p:nvSpPr>
          <p:spPr bwMode="auto">
            <a:xfrm>
              <a:off x="2878" y="295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1" name="Freeform 105"/>
            <p:cNvSpPr>
              <a:spLocks/>
            </p:cNvSpPr>
            <p:nvPr/>
          </p:nvSpPr>
          <p:spPr bwMode="auto">
            <a:xfrm>
              <a:off x="2885" y="296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2" name="Freeform 106"/>
            <p:cNvSpPr>
              <a:spLocks/>
            </p:cNvSpPr>
            <p:nvPr/>
          </p:nvSpPr>
          <p:spPr bwMode="auto">
            <a:xfrm>
              <a:off x="2806" y="2879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3" name="Freeform 107"/>
            <p:cNvSpPr>
              <a:spLocks/>
            </p:cNvSpPr>
            <p:nvPr/>
          </p:nvSpPr>
          <p:spPr bwMode="auto">
            <a:xfrm>
              <a:off x="2813" y="2886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4" name="Freeform 108"/>
            <p:cNvSpPr>
              <a:spLocks/>
            </p:cNvSpPr>
            <p:nvPr/>
          </p:nvSpPr>
          <p:spPr bwMode="auto">
            <a:xfrm>
              <a:off x="2920" y="307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5" name="Freeform 109"/>
            <p:cNvSpPr>
              <a:spLocks/>
            </p:cNvSpPr>
            <p:nvPr/>
          </p:nvSpPr>
          <p:spPr bwMode="auto">
            <a:xfrm>
              <a:off x="2928" y="307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6" name="Freeform 110"/>
            <p:cNvSpPr>
              <a:spLocks/>
            </p:cNvSpPr>
            <p:nvPr/>
          </p:nvSpPr>
          <p:spPr bwMode="auto">
            <a:xfrm>
              <a:off x="2865" y="32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7" name="Freeform 111"/>
            <p:cNvSpPr>
              <a:spLocks/>
            </p:cNvSpPr>
            <p:nvPr/>
          </p:nvSpPr>
          <p:spPr bwMode="auto">
            <a:xfrm>
              <a:off x="2872" y="3213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8" name="Freeform 112"/>
            <p:cNvSpPr>
              <a:spLocks/>
            </p:cNvSpPr>
            <p:nvPr/>
          </p:nvSpPr>
          <p:spPr bwMode="auto">
            <a:xfrm>
              <a:off x="2942" y="3332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29" name="Freeform 113"/>
            <p:cNvSpPr>
              <a:spLocks/>
            </p:cNvSpPr>
            <p:nvPr/>
          </p:nvSpPr>
          <p:spPr bwMode="auto">
            <a:xfrm>
              <a:off x="2949" y="3339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0" name="Freeform 114"/>
            <p:cNvSpPr>
              <a:spLocks/>
            </p:cNvSpPr>
            <p:nvPr/>
          </p:nvSpPr>
          <p:spPr bwMode="auto">
            <a:xfrm>
              <a:off x="3086" y="3252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1" name="Freeform 115"/>
            <p:cNvSpPr>
              <a:spLocks/>
            </p:cNvSpPr>
            <p:nvPr/>
          </p:nvSpPr>
          <p:spPr bwMode="auto">
            <a:xfrm>
              <a:off x="3093" y="3259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2" name="Freeform 116"/>
            <p:cNvSpPr>
              <a:spLocks/>
            </p:cNvSpPr>
            <p:nvPr/>
          </p:nvSpPr>
          <p:spPr bwMode="auto">
            <a:xfrm>
              <a:off x="3083" y="300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3" name="Freeform 117"/>
            <p:cNvSpPr>
              <a:spLocks/>
            </p:cNvSpPr>
            <p:nvPr/>
          </p:nvSpPr>
          <p:spPr bwMode="auto">
            <a:xfrm>
              <a:off x="3090" y="300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4" name="Freeform 118"/>
            <p:cNvSpPr>
              <a:spLocks/>
            </p:cNvSpPr>
            <p:nvPr/>
          </p:nvSpPr>
          <p:spPr bwMode="auto">
            <a:xfrm>
              <a:off x="3171" y="319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5" name="Freeform 119"/>
            <p:cNvSpPr>
              <a:spLocks/>
            </p:cNvSpPr>
            <p:nvPr/>
          </p:nvSpPr>
          <p:spPr bwMode="auto">
            <a:xfrm>
              <a:off x="3178" y="320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6" name="Freeform 120"/>
            <p:cNvSpPr>
              <a:spLocks/>
            </p:cNvSpPr>
            <p:nvPr/>
          </p:nvSpPr>
          <p:spPr bwMode="auto">
            <a:xfrm>
              <a:off x="3283" y="3094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7" name="Freeform 121"/>
            <p:cNvSpPr>
              <a:spLocks/>
            </p:cNvSpPr>
            <p:nvPr/>
          </p:nvSpPr>
          <p:spPr bwMode="auto">
            <a:xfrm>
              <a:off x="3291" y="3102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8" name="Freeform 122"/>
            <p:cNvSpPr>
              <a:spLocks/>
            </p:cNvSpPr>
            <p:nvPr/>
          </p:nvSpPr>
          <p:spPr bwMode="auto">
            <a:xfrm>
              <a:off x="3280" y="327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39" name="Freeform 123"/>
            <p:cNvSpPr>
              <a:spLocks/>
            </p:cNvSpPr>
            <p:nvPr/>
          </p:nvSpPr>
          <p:spPr bwMode="auto">
            <a:xfrm>
              <a:off x="3288" y="3280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0" name="Freeform 124"/>
            <p:cNvSpPr>
              <a:spLocks/>
            </p:cNvSpPr>
            <p:nvPr/>
          </p:nvSpPr>
          <p:spPr bwMode="auto">
            <a:xfrm>
              <a:off x="3264" y="3390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1" name="Freeform 125"/>
            <p:cNvSpPr>
              <a:spLocks/>
            </p:cNvSpPr>
            <p:nvPr/>
          </p:nvSpPr>
          <p:spPr bwMode="auto">
            <a:xfrm>
              <a:off x="3272" y="33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2" name="Freeform 126"/>
            <p:cNvSpPr>
              <a:spLocks/>
            </p:cNvSpPr>
            <p:nvPr/>
          </p:nvSpPr>
          <p:spPr bwMode="auto">
            <a:xfrm>
              <a:off x="3480" y="331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3" name="Freeform 127"/>
            <p:cNvSpPr>
              <a:spLocks/>
            </p:cNvSpPr>
            <p:nvPr/>
          </p:nvSpPr>
          <p:spPr bwMode="auto">
            <a:xfrm>
              <a:off x="3487" y="332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4" name="Freeform 128"/>
            <p:cNvSpPr>
              <a:spLocks/>
            </p:cNvSpPr>
            <p:nvPr/>
          </p:nvSpPr>
          <p:spPr bwMode="auto">
            <a:xfrm>
              <a:off x="3586" y="339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5" name="Freeform 129"/>
            <p:cNvSpPr>
              <a:spLocks/>
            </p:cNvSpPr>
            <p:nvPr/>
          </p:nvSpPr>
          <p:spPr bwMode="auto">
            <a:xfrm>
              <a:off x="3594" y="340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6" name="Freeform 130"/>
            <p:cNvSpPr>
              <a:spLocks/>
            </p:cNvSpPr>
            <p:nvPr/>
          </p:nvSpPr>
          <p:spPr bwMode="auto">
            <a:xfrm>
              <a:off x="3541" y="3129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7" name="Freeform 131"/>
            <p:cNvSpPr>
              <a:spLocks/>
            </p:cNvSpPr>
            <p:nvPr/>
          </p:nvSpPr>
          <p:spPr bwMode="auto">
            <a:xfrm>
              <a:off x="3549" y="3136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8" name="Freeform 132"/>
            <p:cNvSpPr>
              <a:spLocks/>
            </p:cNvSpPr>
            <p:nvPr/>
          </p:nvSpPr>
          <p:spPr bwMode="auto">
            <a:xfrm>
              <a:off x="3696" y="311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49" name="Freeform 133"/>
            <p:cNvSpPr>
              <a:spLocks/>
            </p:cNvSpPr>
            <p:nvPr/>
          </p:nvSpPr>
          <p:spPr bwMode="auto">
            <a:xfrm>
              <a:off x="3703" y="311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0" name="Freeform 134"/>
            <p:cNvSpPr>
              <a:spLocks/>
            </p:cNvSpPr>
            <p:nvPr/>
          </p:nvSpPr>
          <p:spPr bwMode="auto">
            <a:xfrm>
              <a:off x="3669" y="325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1" name="Freeform 135"/>
            <p:cNvSpPr>
              <a:spLocks/>
            </p:cNvSpPr>
            <p:nvPr/>
          </p:nvSpPr>
          <p:spPr bwMode="auto">
            <a:xfrm>
              <a:off x="3677" y="326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2" name="Freeform 136"/>
            <p:cNvSpPr>
              <a:spLocks/>
            </p:cNvSpPr>
            <p:nvPr/>
          </p:nvSpPr>
          <p:spPr bwMode="auto">
            <a:xfrm>
              <a:off x="3693" y="3382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3" name="Freeform 137"/>
            <p:cNvSpPr>
              <a:spLocks/>
            </p:cNvSpPr>
            <p:nvPr/>
          </p:nvSpPr>
          <p:spPr bwMode="auto">
            <a:xfrm>
              <a:off x="3701" y="3390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4" name="Freeform 138"/>
            <p:cNvSpPr>
              <a:spLocks/>
            </p:cNvSpPr>
            <p:nvPr/>
          </p:nvSpPr>
          <p:spPr bwMode="auto">
            <a:xfrm>
              <a:off x="3842" y="3409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5" name="Freeform 139"/>
            <p:cNvSpPr>
              <a:spLocks/>
            </p:cNvSpPr>
            <p:nvPr/>
          </p:nvSpPr>
          <p:spPr bwMode="auto">
            <a:xfrm>
              <a:off x="3850" y="3417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6" name="Freeform 140"/>
            <p:cNvSpPr>
              <a:spLocks/>
            </p:cNvSpPr>
            <p:nvPr/>
          </p:nvSpPr>
          <p:spPr bwMode="auto">
            <a:xfrm>
              <a:off x="3869" y="3310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7" name="Freeform 141"/>
            <p:cNvSpPr>
              <a:spLocks/>
            </p:cNvSpPr>
            <p:nvPr/>
          </p:nvSpPr>
          <p:spPr bwMode="auto">
            <a:xfrm>
              <a:off x="3876" y="3318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8" name="Freeform 142"/>
            <p:cNvSpPr>
              <a:spLocks/>
            </p:cNvSpPr>
            <p:nvPr/>
          </p:nvSpPr>
          <p:spPr bwMode="auto">
            <a:xfrm>
              <a:off x="3869" y="318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59" name="Freeform 143"/>
            <p:cNvSpPr>
              <a:spLocks/>
            </p:cNvSpPr>
            <p:nvPr/>
          </p:nvSpPr>
          <p:spPr bwMode="auto">
            <a:xfrm>
              <a:off x="3876" y="318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0" name="Freeform 144"/>
            <p:cNvSpPr>
              <a:spLocks/>
            </p:cNvSpPr>
            <p:nvPr/>
          </p:nvSpPr>
          <p:spPr bwMode="auto">
            <a:xfrm>
              <a:off x="2809" y="3310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1" name="Freeform 145"/>
            <p:cNvSpPr>
              <a:spLocks/>
            </p:cNvSpPr>
            <p:nvPr/>
          </p:nvSpPr>
          <p:spPr bwMode="auto">
            <a:xfrm>
              <a:off x="2816" y="3318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2" name="Freeform 146"/>
            <p:cNvSpPr>
              <a:spLocks/>
            </p:cNvSpPr>
            <p:nvPr/>
          </p:nvSpPr>
          <p:spPr bwMode="auto">
            <a:xfrm>
              <a:off x="2947" y="223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63" name="Freeform 147"/>
            <p:cNvSpPr>
              <a:spLocks/>
            </p:cNvSpPr>
            <p:nvPr/>
          </p:nvSpPr>
          <p:spPr bwMode="auto">
            <a:xfrm>
              <a:off x="2954" y="224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0" name="Group 148"/>
          <p:cNvGrpSpPr>
            <a:grpSpLocks/>
          </p:cNvGrpSpPr>
          <p:nvPr/>
        </p:nvGrpSpPr>
        <p:grpSpPr bwMode="auto">
          <a:xfrm flipH="1">
            <a:off x="7451725" y="5029200"/>
            <a:ext cx="1616075" cy="1725613"/>
            <a:chOff x="2794" y="2160"/>
            <a:chExt cx="1154" cy="1279"/>
          </a:xfrm>
        </p:grpSpPr>
        <p:sp>
          <p:nvSpPr>
            <p:cNvPr id="3084" name="AutoShape 149"/>
            <p:cNvSpPr>
              <a:spLocks noChangeAspect="1" noChangeArrowheads="1" noTextEdit="1"/>
            </p:cNvSpPr>
            <p:nvPr/>
          </p:nvSpPr>
          <p:spPr bwMode="auto">
            <a:xfrm>
              <a:off x="2832" y="2160"/>
              <a:ext cx="1116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Freeform 150"/>
            <p:cNvSpPr>
              <a:spLocks/>
            </p:cNvSpPr>
            <p:nvPr/>
          </p:nvSpPr>
          <p:spPr bwMode="auto">
            <a:xfrm>
              <a:off x="2912" y="2780"/>
              <a:ext cx="30" cy="30"/>
            </a:xfrm>
            <a:custGeom>
              <a:avLst/>
              <a:gdLst>
                <a:gd name="T0" fmla="*/ 0 w 61"/>
                <a:gd name="T1" fmla="*/ 1 h 60"/>
                <a:gd name="T2" fmla="*/ 0 w 61"/>
                <a:gd name="T3" fmla="*/ 1 h 60"/>
                <a:gd name="T4" fmla="*/ 0 w 61"/>
                <a:gd name="T5" fmla="*/ 1 h 60"/>
                <a:gd name="T6" fmla="*/ 0 w 61"/>
                <a:gd name="T7" fmla="*/ 1 h 60"/>
                <a:gd name="T8" fmla="*/ 0 w 61"/>
                <a:gd name="T9" fmla="*/ 1 h 60"/>
                <a:gd name="T10" fmla="*/ 0 w 61"/>
                <a:gd name="T11" fmla="*/ 1 h 60"/>
                <a:gd name="T12" fmla="*/ 0 w 61"/>
                <a:gd name="T13" fmla="*/ 1 h 60"/>
                <a:gd name="T14" fmla="*/ 0 w 61"/>
                <a:gd name="T15" fmla="*/ 1 h 60"/>
                <a:gd name="T16" fmla="*/ 0 w 61"/>
                <a:gd name="T17" fmla="*/ 0 h 60"/>
                <a:gd name="T18" fmla="*/ 0 w 61"/>
                <a:gd name="T19" fmla="*/ 1 h 60"/>
                <a:gd name="T20" fmla="*/ 0 w 61"/>
                <a:gd name="T21" fmla="*/ 1 h 60"/>
                <a:gd name="T22" fmla="*/ 0 w 61"/>
                <a:gd name="T23" fmla="*/ 1 h 60"/>
                <a:gd name="T24" fmla="*/ 0 w 61"/>
                <a:gd name="T25" fmla="*/ 1 h 60"/>
                <a:gd name="T26" fmla="*/ 0 w 61"/>
                <a:gd name="T27" fmla="*/ 1 h 60"/>
                <a:gd name="T28" fmla="*/ 0 w 61"/>
                <a:gd name="T29" fmla="*/ 1 h 60"/>
                <a:gd name="T30" fmla="*/ 0 w 61"/>
                <a:gd name="T31" fmla="*/ 1 h 60"/>
                <a:gd name="T32" fmla="*/ 0 w 61"/>
                <a:gd name="T33" fmla="*/ 1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0"/>
                <a:gd name="T53" fmla="*/ 61 w 61"/>
                <a:gd name="T54" fmla="*/ 60 h 6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0">
                  <a:moveTo>
                    <a:pt x="31" y="60"/>
                  </a:moveTo>
                  <a:lnTo>
                    <a:pt x="18" y="57"/>
                  </a:lnTo>
                  <a:lnTo>
                    <a:pt x="9" y="50"/>
                  </a:lnTo>
                  <a:lnTo>
                    <a:pt x="2" y="41"/>
                  </a:lnTo>
                  <a:lnTo>
                    <a:pt x="0" y="30"/>
                  </a:lnTo>
                  <a:lnTo>
                    <a:pt x="2" y="18"/>
                  </a:lnTo>
                  <a:lnTo>
                    <a:pt x="9" y="8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42" y="2"/>
                  </a:lnTo>
                  <a:lnTo>
                    <a:pt x="52" y="8"/>
                  </a:lnTo>
                  <a:lnTo>
                    <a:pt x="58" y="18"/>
                  </a:lnTo>
                  <a:lnTo>
                    <a:pt x="61" y="30"/>
                  </a:lnTo>
                  <a:lnTo>
                    <a:pt x="58" y="41"/>
                  </a:lnTo>
                  <a:lnTo>
                    <a:pt x="52" y="50"/>
                  </a:lnTo>
                  <a:lnTo>
                    <a:pt x="42" y="57"/>
                  </a:lnTo>
                  <a:lnTo>
                    <a:pt x="31" y="6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Freeform 151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Freeform 152"/>
            <p:cNvSpPr>
              <a:spLocks/>
            </p:cNvSpPr>
            <p:nvPr/>
          </p:nvSpPr>
          <p:spPr bwMode="auto">
            <a:xfrm>
              <a:off x="2893" y="2680"/>
              <a:ext cx="67" cy="91"/>
            </a:xfrm>
            <a:custGeom>
              <a:avLst/>
              <a:gdLst>
                <a:gd name="T0" fmla="*/ 1 w 132"/>
                <a:gd name="T1" fmla="*/ 1 h 182"/>
                <a:gd name="T2" fmla="*/ 1 w 132"/>
                <a:gd name="T3" fmla="*/ 1 h 182"/>
                <a:gd name="T4" fmla="*/ 1 w 132"/>
                <a:gd name="T5" fmla="*/ 1 h 182"/>
                <a:gd name="T6" fmla="*/ 1 w 132"/>
                <a:gd name="T7" fmla="*/ 1 h 182"/>
                <a:gd name="T8" fmla="*/ 1 w 132"/>
                <a:gd name="T9" fmla="*/ 1 h 182"/>
                <a:gd name="T10" fmla="*/ 1 w 132"/>
                <a:gd name="T11" fmla="*/ 1 h 182"/>
                <a:gd name="T12" fmla="*/ 1 w 132"/>
                <a:gd name="T13" fmla="*/ 1 h 182"/>
                <a:gd name="T14" fmla="*/ 1 w 132"/>
                <a:gd name="T15" fmla="*/ 1 h 182"/>
                <a:gd name="T16" fmla="*/ 1 w 132"/>
                <a:gd name="T17" fmla="*/ 1 h 182"/>
                <a:gd name="T18" fmla="*/ 1 w 132"/>
                <a:gd name="T19" fmla="*/ 0 h 182"/>
                <a:gd name="T20" fmla="*/ 1 w 132"/>
                <a:gd name="T21" fmla="*/ 1 h 182"/>
                <a:gd name="T22" fmla="*/ 1 w 132"/>
                <a:gd name="T23" fmla="*/ 1 h 182"/>
                <a:gd name="T24" fmla="*/ 0 w 132"/>
                <a:gd name="T25" fmla="*/ 1 h 182"/>
                <a:gd name="T26" fmla="*/ 1 w 132"/>
                <a:gd name="T27" fmla="*/ 1 h 182"/>
                <a:gd name="T28" fmla="*/ 1 w 132"/>
                <a:gd name="T29" fmla="*/ 1 h 182"/>
                <a:gd name="T30" fmla="*/ 1 w 132"/>
                <a:gd name="T31" fmla="*/ 1 h 182"/>
                <a:gd name="T32" fmla="*/ 1 w 132"/>
                <a:gd name="T33" fmla="*/ 1 h 182"/>
                <a:gd name="T34" fmla="*/ 1 w 132"/>
                <a:gd name="T35" fmla="*/ 1 h 18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2"/>
                <a:gd name="T56" fmla="*/ 132 w 132"/>
                <a:gd name="T57" fmla="*/ 182 h 18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2">
                  <a:moveTo>
                    <a:pt x="50" y="182"/>
                  </a:moveTo>
                  <a:lnTo>
                    <a:pt x="80" y="182"/>
                  </a:lnTo>
                  <a:lnTo>
                    <a:pt x="85" y="174"/>
                  </a:lnTo>
                  <a:lnTo>
                    <a:pt x="98" y="154"/>
                  </a:lnTo>
                  <a:lnTo>
                    <a:pt x="113" y="125"/>
                  </a:lnTo>
                  <a:lnTo>
                    <a:pt x="125" y="91"/>
                  </a:lnTo>
                  <a:lnTo>
                    <a:pt x="132" y="58"/>
                  </a:lnTo>
                  <a:lnTo>
                    <a:pt x="128" y="29"/>
                  </a:lnTo>
                  <a:lnTo>
                    <a:pt x="107" y="9"/>
                  </a:lnTo>
                  <a:lnTo>
                    <a:pt x="67" y="0"/>
                  </a:lnTo>
                  <a:lnTo>
                    <a:pt x="25" y="9"/>
                  </a:lnTo>
                  <a:lnTo>
                    <a:pt x="4" y="29"/>
                  </a:lnTo>
                  <a:lnTo>
                    <a:pt x="0" y="58"/>
                  </a:lnTo>
                  <a:lnTo>
                    <a:pt x="6" y="91"/>
                  </a:lnTo>
                  <a:lnTo>
                    <a:pt x="18" y="125"/>
                  </a:lnTo>
                  <a:lnTo>
                    <a:pt x="33" y="154"/>
                  </a:lnTo>
                  <a:lnTo>
                    <a:pt x="46" y="174"/>
                  </a:lnTo>
                  <a:lnTo>
                    <a:pt x="50" y="18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Freeform 153"/>
            <p:cNvSpPr>
              <a:spLocks/>
            </p:cNvSpPr>
            <p:nvPr/>
          </p:nvSpPr>
          <p:spPr bwMode="auto">
            <a:xfrm>
              <a:off x="2821" y="2718"/>
              <a:ext cx="89" cy="73"/>
            </a:xfrm>
            <a:custGeom>
              <a:avLst/>
              <a:gdLst>
                <a:gd name="T0" fmla="*/ 1 w 177"/>
                <a:gd name="T1" fmla="*/ 1 h 146"/>
                <a:gd name="T2" fmla="*/ 1 w 177"/>
                <a:gd name="T3" fmla="*/ 1 h 146"/>
                <a:gd name="T4" fmla="*/ 1 w 177"/>
                <a:gd name="T5" fmla="*/ 1 h 146"/>
                <a:gd name="T6" fmla="*/ 1 w 177"/>
                <a:gd name="T7" fmla="*/ 1 h 146"/>
                <a:gd name="T8" fmla="*/ 1 w 177"/>
                <a:gd name="T9" fmla="*/ 1 h 146"/>
                <a:gd name="T10" fmla="*/ 1 w 177"/>
                <a:gd name="T11" fmla="*/ 1 h 146"/>
                <a:gd name="T12" fmla="*/ 1 w 177"/>
                <a:gd name="T13" fmla="*/ 1 h 146"/>
                <a:gd name="T14" fmla="*/ 1 w 177"/>
                <a:gd name="T15" fmla="*/ 0 h 146"/>
                <a:gd name="T16" fmla="*/ 1 w 177"/>
                <a:gd name="T17" fmla="*/ 1 h 146"/>
                <a:gd name="T18" fmla="*/ 1 w 177"/>
                <a:gd name="T19" fmla="*/ 1 h 146"/>
                <a:gd name="T20" fmla="*/ 1 w 177"/>
                <a:gd name="T21" fmla="*/ 1 h 146"/>
                <a:gd name="T22" fmla="*/ 0 w 177"/>
                <a:gd name="T23" fmla="*/ 1 h 146"/>
                <a:gd name="T24" fmla="*/ 1 w 177"/>
                <a:gd name="T25" fmla="*/ 1 h 146"/>
                <a:gd name="T26" fmla="*/ 1 w 177"/>
                <a:gd name="T27" fmla="*/ 1 h 146"/>
                <a:gd name="T28" fmla="*/ 1 w 177"/>
                <a:gd name="T29" fmla="*/ 1 h 146"/>
                <a:gd name="T30" fmla="*/ 1 w 177"/>
                <a:gd name="T31" fmla="*/ 1 h 146"/>
                <a:gd name="T32" fmla="*/ 1 w 177"/>
                <a:gd name="T33" fmla="*/ 1 h 146"/>
                <a:gd name="T34" fmla="*/ 1 w 177"/>
                <a:gd name="T35" fmla="*/ 1 h 146"/>
                <a:gd name="T36" fmla="*/ 1 w 177"/>
                <a:gd name="T37" fmla="*/ 1 h 146"/>
                <a:gd name="T38" fmla="*/ 1 w 177"/>
                <a:gd name="T39" fmla="*/ 1 h 146"/>
                <a:gd name="T40" fmla="*/ 1 w 177"/>
                <a:gd name="T41" fmla="*/ 1 h 146"/>
                <a:gd name="T42" fmla="*/ 1 w 177"/>
                <a:gd name="T43" fmla="*/ 1 h 146"/>
                <a:gd name="T44" fmla="*/ 1 w 177"/>
                <a:gd name="T45" fmla="*/ 1 h 146"/>
                <a:gd name="T46" fmla="*/ 1 w 177"/>
                <a:gd name="T47" fmla="*/ 1 h 146"/>
                <a:gd name="T48" fmla="*/ 1 w 177"/>
                <a:gd name="T49" fmla="*/ 1 h 146"/>
                <a:gd name="T50" fmla="*/ 1 w 177"/>
                <a:gd name="T51" fmla="*/ 1 h 1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6"/>
                <a:gd name="T80" fmla="*/ 177 w 177"/>
                <a:gd name="T81" fmla="*/ 146 h 1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6">
                  <a:moveTo>
                    <a:pt x="163" y="144"/>
                  </a:moveTo>
                  <a:lnTo>
                    <a:pt x="177" y="118"/>
                  </a:lnTo>
                  <a:lnTo>
                    <a:pt x="172" y="110"/>
                  </a:lnTo>
                  <a:lnTo>
                    <a:pt x="161" y="89"/>
                  </a:lnTo>
                  <a:lnTo>
                    <a:pt x="144" y="62"/>
                  </a:lnTo>
                  <a:lnTo>
                    <a:pt x="122" y="33"/>
                  </a:lnTo>
                  <a:lnTo>
                    <a:pt x="95" y="11"/>
                  </a:lnTo>
                  <a:lnTo>
                    <a:pt x="69" y="0"/>
                  </a:lnTo>
                  <a:lnTo>
                    <a:pt x="40" y="7"/>
                  </a:lnTo>
                  <a:lnTo>
                    <a:pt x="14" y="38"/>
                  </a:lnTo>
                  <a:lnTo>
                    <a:pt x="3" y="60"/>
                  </a:lnTo>
                  <a:lnTo>
                    <a:pt x="0" y="78"/>
                  </a:lnTo>
                  <a:lnTo>
                    <a:pt x="1" y="94"/>
                  </a:lnTo>
                  <a:lnTo>
                    <a:pt x="8" y="106"/>
                  </a:lnTo>
                  <a:lnTo>
                    <a:pt x="17" y="117"/>
                  </a:lnTo>
                  <a:lnTo>
                    <a:pt x="30" y="126"/>
                  </a:lnTo>
                  <a:lnTo>
                    <a:pt x="46" y="132"/>
                  </a:lnTo>
                  <a:lnTo>
                    <a:pt x="62" y="138"/>
                  </a:lnTo>
                  <a:lnTo>
                    <a:pt x="79" y="141"/>
                  </a:lnTo>
                  <a:lnTo>
                    <a:pt x="98" y="143"/>
                  </a:lnTo>
                  <a:lnTo>
                    <a:pt x="115" y="144"/>
                  </a:lnTo>
                  <a:lnTo>
                    <a:pt x="130" y="146"/>
                  </a:lnTo>
                  <a:lnTo>
                    <a:pt x="144" y="146"/>
                  </a:lnTo>
                  <a:lnTo>
                    <a:pt x="154" y="144"/>
                  </a:lnTo>
                  <a:lnTo>
                    <a:pt x="161" y="144"/>
                  </a:lnTo>
                  <a:lnTo>
                    <a:pt x="163" y="14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Freeform 154"/>
            <p:cNvSpPr>
              <a:spLocks/>
            </p:cNvSpPr>
            <p:nvPr/>
          </p:nvSpPr>
          <p:spPr bwMode="auto">
            <a:xfrm>
              <a:off x="2821" y="2800"/>
              <a:ext cx="89" cy="71"/>
            </a:xfrm>
            <a:custGeom>
              <a:avLst/>
              <a:gdLst>
                <a:gd name="T0" fmla="*/ 1 w 178"/>
                <a:gd name="T1" fmla="*/ 0 h 143"/>
                <a:gd name="T2" fmla="*/ 1 w 178"/>
                <a:gd name="T3" fmla="*/ 0 h 143"/>
                <a:gd name="T4" fmla="*/ 1 w 178"/>
                <a:gd name="T5" fmla="*/ 0 h 143"/>
                <a:gd name="T6" fmla="*/ 1 w 178"/>
                <a:gd name="T7" fmla="*/ 0 h 143"/>
                <a:gd name="T8" fmla="*/ 1 w 178"/>
                <a:gd name="T9" fmla="*/ 0 h 143"/>
                <a:gd name="T10" fmla="*/ 1 w 178"/>
                <a:gd name="T11" fmla="*/ 0 h 143"/>
                <a:gd name="T12" fmla="*/ 1 w 178"/>
                <a:gd name="T13" fmla="*/ 0 h 143"/>
                <a:gd name="T14" fmla="*/ 1 w 178"/>
                <a:gd name="T15" fmla="*/ 0 h 143"/>
                <a:gd name="T16" fmla="*/ 1 w 178"/>
                <a:gd name="T17" fmla="*/ 0 h 143"/>
                <a:gd name="T18" fmla="*/ 1 w 178"/>
                <a:gd name="T19" fmla="*/ 0 h 143"/>
                <a:gd name="T20" fmla="*/ 1 w 178"/>
                <a:gd name="T21" fmla="*/ 0 h 143"/>
                <a:gd name="T22" fmla="*/ 1 w 178"/>
                <a:gd name="T23" fmla="*/ 0 h 143"/>
                <a:gd name="T24" fmla="*/ 1 w 178"/>
                <a:gd name="T25" fmla="*/ 0 h 143"/>
                <a:gd name="T26" fmla="*/ 1 w 178"/>
                <a:gd name="T27" fmla="*/ 0 h 143"/>
                <a:gd name="T28" fmla="*/ 1 w 178"/>
                <a:gd name="T29" fmla="*/ 0 h 143"/>
                <a:gd name="T30" fmla="*/ 0 w 178"/>
                <a:gd name="T31" fmla="*/ 0 h 143"/>
                <a:gd name="T32" fmla="*/ 1 w 178"/>
                <a:gd name="T33" fmla="*/ 0 h 143"/>
                <a:gd name="T34" fmla="*/ 1 w 178"/>
                <a:gd name="T35" fmla="*/ 0 h 143"/>
                <a:gd name="T36" fmla="*/ 1 w 178"/>
                <a:gd name="T37" fmla="*/ 0 h 143"/>
                <a:gd name="T38" fmla="*/ 1 w 178"/>
                <a:gd name="T39" fmla="*/ 0 h 143"/>
                <a:gd name="T40" fmla="*/ 1 w 178"/>
                <a:gd name="T41" fmla="*/ 0 h 143"/>
                <a:gd name="T42" fmla="*/ 1 w 178"/>
                <a:gd name="T43" fmla="*/ 0 h 143"/>
                <a:gd name="T44" fmla="*/ 1 w 178"/>
                <a:gd name="T45" fmla="*/ 0 h 143"/>
                <a:gd name="T46" fmla="*/ 1 w 178"/>
                <a:gd name="T47" fmla="*/ 0 h 143"/>
                <a:gd name="T48" fmla="*/ 1 w 178"/>
                <a:gd name="T49" fmla="*/ 0 h 143"/>
                <a:gd name="T50" fmla="*/ 1 w 178"/>
                <a:gd name="T51" fmla="*/ 0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8"/>
                <a:gd name="T79" fmla="*/ 0 h 143"/>
                <a:gd name="T80" fmla="*/ 178 w 178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8" h="143">
                  <a:moveTo>
                    <a:pt x="178" y="27"/>
                  </a:moveTo>
                  <a:lnTo>
                    <a:pt x="164" y="1"/>
                  </a:lnTo>
                  <a:lnTo>
                    <a:pt x="162" y="1"/>
                  </a:lnTo>
                  <a:lnTo>
                    <a:pt x="155" y="1"/>
                  </a:lnTo>
                  <a:lnTo>
                    <a:pt x="145" y="0"/>
                  </a:lnTo>
                  <a:lnTo>
                    <a:pt x="131" y="0"/>
                  </a:lnTo>
                  <a:lnTo>
                    <a:pt x="116" y="1"/>
                  </a:lnTo>
                  <a:lnTo>
                    <a:pt x="99" y="2"/>
                  </a:lnTo>
                  <a:lnTo>
                    <a:pt x="80" y="5"/>
                  </a:lnTo>
                  <a:lnTo>
                    <a:pt x="63" y="7"/>
                  </a:lnTo>
                  <a:lnTo>
                    <a:pt x="46" y="13"/>
                  </a:lnTo>
                  <a:lnTo>
                    <a:pt x="31" y="18"/>
                  </a:lnTo>
                  <a:lnTo>
                    <a:pt x="18" y="27"/>
                  </a:lnTo>
                  <a:lnTo>
                    <a:pt x="8" y="37"/>
                  </a:lnTo>
                  <a:lnTo>
                    <a:pt x="2" y="50"/>
                  </a:lnTo>
                  <a:lnTo>
                    <a:pt x="0" y="65"/>
                  </a:lnTo>
                  <a:lnTo>
                    <a:pt x="4" y="83"/>
                  </a:lnTo>
                  <a:lnTo>
                    <a:pt x="14" y="104"/>
                  </a:lnTo>
                  <a:lnTo>
                    <a:pt x="41" y="135"/>
                  </a:lnTo>
                  <a:lnTo>
                    <a:pt x="69" y="143"/>
                  </a:lnTo>
                  <a:lnTo>
                    <a:pt x="96" y="132"/>
                  </a:lnTo>
                  <a:lnTo>
                    <a:pt x="122" y="111"/>
                  </a:lnTo>
                  <a:lnTo>
                    <a:pt x="145" y="83"/>
                  </a:lnTo>
                  <a:lnTo>
                    <a:pt x="162" y="55"/>
                  </a:lnTo>
                  <a:lnTo>
                    <a:pt x="174" y="35"/>
                  </a:lnTo>
                  <a:lnTo>
                    <a:pt x="178" y="2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Freeform 155"/>
            <p:cNvSpPr>
              <a:spLocks/>
            </p:cNvSpPr>
            <p:nvPr/>
          </p:nvSpPr>
          <p:spPr bwMode="auto">
            <a:xfrm>
              <a:off x="2894" y="2818"/>
              <a:ext cx="66" cy="90"/>
            </a:xfrm>
            <a:custGeom>
              <a:avLst/>
              <a:gdLst>
                <a:gd name="T0" fmla="*/ 1 w 132"/>
                <a:gd name="T1" fmla="*/ 0 h 181"/>
                <a:gd name="T2" fmla="*/ 1 w 132"/>
                <a:gd name="T3" fmla="*/ 0 h 181"/>
                <a:gd name="T4" fmla="*/ 1 w 132"/>
                <a:gd name="T5" fmla="*/ 0 h 181"/>
                <a:gd name="T6" fmla="*/ 1 w 132"/>
                <a:gd name="T7" fmla="*/ 0 h 181"/>
                <a:gd name="T8" fmla="*/ 1 w 132"/>
                <a:gd name="T9" fmla="*/ 0 h 181"/>
                <a:gd name="T10" fmla="*/ 1 w 132"/>
                <a:gd name="T11" fmla="*/ 0 h 181"/>
                <a:gd name="T12" fmla="*/ 0 w 132"/>
                <a:gd name="T13" fmla="*/ 0 h 181"/>
                <a:gd name="T14" fmla="*/ 1 w 132"/>
                <a:gd name="T15" fmla="*/ 0 h 181"/>
                <a:gd name="T16" fmla="*/ 1 w 132"/>
                <a:gd name="T17" fmla="*/ 0 h 181"/>
                <a:gd name="T18" fmla="*/ 1 w 132"/>
                <a:gd name="T19" fmla="*/ 0 h 181"/>
                <a:gd name="T20" fmla="*/ 1 w 132"/>
                <a:gd name="T21" fmla="*/ 0 h 181"/>
                <a:gd name="T22" fmla="*/ 1 w 132"/>
                <a:gd name="T23" fmla="*/ 0 h 181"/>
                <a:gd name="T24" fmla="*/ 1 w 132"/>
                <a:gd name="T25" fmla="*/ 0 h 181"/>
                <a:gd name="T26" fmla="*/ 1 w 132"/>
                <a:gd name="T27" fmla="*/ 0 h 181"/>
                <a:gd name="T28" fmla="*/ 1 w 132"/>
                <a:gd name="T29" fmla="*/ 0 h 181"/>
                <a:gd name="T30" fmla="*/ 1 w 132"/>
                <a:gd name="T31" fmla="*/ 0 h 181"/>
                <a:gd name="T32" fmla="*/ 1 w 132"/>
                <a:gd name="T33" fmla="*/ 0 h 181"/>
                <a:gd name="T34" fmla="*/ 1 w 132"/>
                <a:gd name="T35" fmla="*/ 0 h 18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181"/>
                <a:gd name="T56" fmla="*/ 132 w 132"/>
                <a:gd name="T57" fmla="*/ 181 h 18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181">
                  <a:moveTo>
                    <a:pt x="82" y="0"/>
                  </a:moveTo>
                  <a:lnTo>
                    <a:pt x="52" y="0"/>
                  </a:lnTo>
                  <a:lnTo>
                    <a:pt x="47" y="8"/>
                  </a:lnTo>
                  <a:lnTo>
                    <a:pt x="35" y="29"/>
                  </a:lnTo>
                  <a:lnTo>
                    <a:pt x="20" y="57"/>
                  </a:lnTo>
                  <a:lnTo>
                    <a:pt x="7" y="90"/>
                  </a:lnTo>
                  <a:lnTo>
                    <a:pt x="0" y="123"/>
                  </a:lnTo>
                  <a:lnTo>
                    <a:pt x="5" y="152"/>
                  </a:lnTo>
                  <a:lnTo>
                    <a:pt x="24" y="172"/>
                  </a:lnTo>
                  <a:lnTo>
                    <a:pt x="64" y="181"/>
                  </a:lnTo>
                  <a:lnTo>
                    <a:pt x="106" y="172"/>
                  </a:lnTo>
                  <a:lnTo>
                    <a:pt x="127" y="152"/>
                  </a:lnTo>
                  <a:lnTo>
                    <a:pt x="132" y="123"/>
                  </a:lnTo>
                  <a:lnTo>
                    <a:pt x="127" y="90"/>
                  </a:lnTo>
                  <a:lnTo>
                    <a:pt x="114" y="57"/>
                  </a:lnTo>
                  <a:lnTo>
                    <a:pt x="99" y="29"/>
                  </a:lnTo>
                  <a:lnTo>
                    <a:pt x="86" y="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156"/>
            <p:cNvSpPr>
              <a:spLocks/>
            </p:cNvSpPr>
            <p:nvPr/>
          </p:nvSpPr>
          <p:spPr bwMode="auto">
            <a:xfrm>
              <a:off x="2944" y="2799"/>
              <a:ext cx="88" cy="72"/>
            </a:xfrm>
            <a:custGeom>
              <a:avLst/>
              <a:gdLst>
                <a:gd name="T0" fmla="*/ 0 w 177"/>
                <a:gd name="T1" fmla="*/ 1 h 144"/>
                <a:gd name="T2" fmla="*/ 0 w 177"/>
                <a:gd name="T3" fmla="*/ 1 h 144"/>
                <a:gd name="T4" fmla="*/ 0 w 177"/>
                <a:gd name="T5" fmla="*/ 1 h 144"/>
                <a:gd name="T6" fmla="*/ 0 w 177"/>
                <a:gd name="T7" fmla="*/ 1 h 144"/>
                <a:gd name="T8" fmla="*/ 0 w 177"/>
                <a:gd name="T9" fmla="*/ 1 h 144"/>
                <a:gd name="T10" fmla="*/ 0 w 177"/>
                <a:gd name="T11" fmla="*/ 1 h 144"/>
                <a:gd name="T12" fmla="*/ 0 w 177"/>
                <a:gd name="T13" fmla="*/ 1 h 144"/>
                <a:gd name="T14" fmla="*/ 0 w 177"/>
                <a:gd name="T15" fmla="*/ 1 h 144"/>
                <a:gd name="T16" fmla="*/ 0 w 177"/>
                <a:gd name="T17" fmla="*/ 1 h 144"/>
                <a:gd name="T18" fmla="*/ 0 w 177"/>
                <a:gd name="T19" fmla="*/ 1 h 144"/>
                <a:gd name="T20" fmla="*/ 0 w 177"/>
                <a:gd name="T21" fmla="*/ 1 h 144"/>
                <a:gd name="T22" fmla="*/ 0 w 177"/>
                <a:gd name="T23" fmla="*/ 1 h 144"/>
                <a:gd name="T24" fmla="*/ 0 w 177"/>
                <a:gd name="T25" fmla="*/ 1 h 144"/>
                <a:gd name="T26" fmla="*/ 0 w 177"/>
                <a:gd name="T27" fmla="*/ 1 h 144"/>
                <a:gd name="T28" fmla="*/ 0 w 177"/>
                <a:gd name="T29" fmla="*/ 1 h 144"/>
                <a:gd name="T30" fmla="*/ 0 w 177"/>
                <a:gd name="T31" fmla="*/ 1 h 144"/>
                <a:gd name="T32" fmla="*/ 0 w 177"/>
                <a:gd name="T33" fmla="*/ 1 h 144"/>
                <a:gd name="T34" fmla="*/ 0 w 177"/>
                <a:gd name="T35" fmla="*/ 1 h 144"/>
                <a:gd name="T36" fmla="*/ 0 w 177"/>
                <a:gd name="T37" fmla="*/ 1 h 144"/>
                <a:gd name="T38" fmla="*/ 0 w 177"/>
                <a:gd name="T39" fmla="*/ 1 h 144"/>
                <a:gd name="T40" fmla="*/ 0 w 177"/>
                <a:gd name="T41" fmla="*/ 1 h 144"/>
                <a:gd name="T42" fmla="*/ 0 w 177"/>
                <a:gd name="T43" fmla="*/ 0 h 144"/>
                <a:gd name="T44" fmla="*/ 0 w 177"/>
                <a:gd name="T45" fmla="*/ 0 h 144"/>
                <a:gd name="T46" fmla="*/ 0 w 177"/>
                <a:gd name="T47" fmla="*/ 1 h 144"/>
                <a:gd name="T48" fmla="*/ 0 w 177"/>
                <a:gd name="T49" fmla="*/ 1 h 144"/>
                <a:gd name="T50" fmla="*/ 0 w 177"/>
                <a:gd name="T51" fmla="*/ 1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7"/>
                <a:gd name="T79" fmla="*/ 0 h 144"/>
                <a:gd name="T80" fmla="*/ 177 w 177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7" h="144">
                  <a:moveTo>
                    <a:pt x="15" y="1"/>
                  </a:moveTo>
                  <a:lnTo>
                    <a:pt x="0" y="26"/>
                  </a:lnTo>
                  <a:lnTo>
                    <a:pt x="5" y="34"/>
                  </a:lnTo>
                  <a:lnTo>
                    <a:pt x="16" y="55"/>
                  </a:lnTo>
                  <a:lnTo>
                    <a:pt x="33" y="83"/>
                  </a:lnTo>
                  <a:lnTo>
                    <a:pt x="56" y="110"/>
                  </a:lnTo>
                  <a:lnTo>
                    <a:pt x="82" y="132"/>
                  </a:lnTo>
                  <a:lnTo>
                    <a:pt x="109" y="144"/>
                  </a:lnTo>
                  <a:lnTo>
                    <a:pt x="137" y="137"/>
                  </a:lnTo>
                  <a:lnTo>
                    <a:pt x="164" y="106"/>
                  </a:lnTo>
                  <a:lnTo>
                    <a:pt x="174" y="85"/>
                  </a:lnTo>
                  <a:lnTo>
                    <a:pt x="177" y="67"/>
                  </a:lnTo>
                  <a:lnTo>
                    <a:pt x="176" y="50"/>
                  </a:lnTo>
                  <a:lnTo>
                    <a:pt x="170" y="38"/>
                  </a:lnTo>
                  <a:lnTo>
                    <a:pt x="161" y="27"/>
                  </a:lnTo>
                  <a:lnTo>
                    <a:pt x="147" y="19"/>
                  </a:lnTo>
                  <a:lnTo>
                    <a:pt x="132" y="12"/>
                  </a:lnTo>
                  <a:lnTo>
                    <a:pt x="116" y="8"/>
                  </a:lnTo>
                  <a:lnTo>
                    <a:pt x="98" y="4"/>
                  </a:lnTo>
                  <a:lnTo>
                    <a:pt x="81" y="2"/>
                  </a:lnTo>
                  <a:lnTo>
                    <a:pt x="63" y="1"/>
                  </a:lnTo>
                  <a:lnTo>
                    <a:pt x="48" y="0"/>
                  </a:lnTo>
                  <a:lnTo>
                    <a:pt x="35" y="0"/>
                  </a:lnTo>
                  <a:lnTo>
                    <a:pt x="24" y="1"/>
                  </a:lnTo>
                  <a:lnTo>
                    <a:pt x="17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157"/>
            <p:cNvSpPr>
              <a:spLocks/>
            </p:cNvSpPr>
            <p:nvPr/>
          </p:nvSpPr>
          <p:spPr bwMode="auto">
            <a:xfrm>
              <a:off x="2943" y="2718"/>
              <a:ext cx="90" cy="72"/>
            </a:xfrm>
            <a:custGeom>
              <a:avLst/>
              <a:gdLst>
                <a:gd name="T0" fmla="*/ 0 w 180"/>
                <a:gd name="T1" fmla="*/ 1 h 143"/>
                <a:gd name="T2" fmla="*/ 1 w 180"/>
                <a:gd name="T3" fmla="*/ 1 h 143"/>
                <a:gd name="T4" fmla="*/ 1 w 180"/>
                <a:gd name="T5" fmla="*/ 1 h 143"/>
                <a:gd name="T6" fmla="*/ 1 w 180"/>
                <a:gd name="T7" fmla="*/ 1 h 143"/>
                <a:gd name="T8" fmla="*/ 1 w 180"/>
                <a:gd name="T9" fmla="*/ 1 h 143"/>
                <a:gd name="T10" fmla="*/ 1 w 180"/>
                <a:gd name="T11" fmla="*/ 1 h 143"/>
                <a:gd name="T12" fmla="*/ 1 w 180"/>
                <a:gd name="T13" fmla="*/ 1 h 143"/>
                <a:gd name="T14" fmla="*/ 1 w 180"/>
                <a:gd name="T15" fmla="*/ 1 h 143"/>
                <a:gd name="T16" fmla="*/ 1 w 180"/>
                <a:gd name="T17" fmla="*/ 1 h 143"/>
                <a:gd name="T18" fmla="*/ 1 w 180"/>
                <a:gd name="T19" fmla="*/ 1 h 143"/>
                <a:gd name="T20" fmla="*/ 1 w 180"/>
                <a:gd name="T21" fmla="*/ 1 h 143"/>
                <a:gd name="T22" fmla="*/ 1 w 180"/>
                <a:gd name="T23" fmla="*/ 1 h 143"/>
                <a:gd name="T24" fmla="*/ 1 w 180"/>
                <a:gd name="T25" fmla="*/ 1 h 143"/>
                <a:gd name="T26" fmla="*/ 1 w 180"/>
                <a:gd name="T27" fmla="*/ 1 h 143"/>
                <a:gd name="T28" fmla="*/ 1 w 180"/>
                <a:gd name="T29" fmla="*/ 1 h 143"/>
                <a:gd name="T30" fmla="*/ 1 w 180"/>
                <a:gd name="T31" fmla="*/ 1 h 143"/>
                <a:gd name="T32" fmla="*/ 1 w 180"/>
                <a:gd name="T33" fmla="*/ 1 h 143"/>
                <a:gd name="T34" fmla="*/ 1 w 180"/>
                <a:gd name="T35" fmla="*/ 1 h 143"/>
                <a:gd name="T36" fmla="*/ 1 w 180"/>
                <a:gd name="T37" fmla="*/ 1 h 143"/>
                <a:gd name="T38" fmla="*/ 1 w 180"/>
                <a:gd name="T39" fmla="*/ 0 h 143"/>
                <a:gd name="T40" fmla="*/ 1 w 180"/>
                <a:gd name="T41" fmla="*/ 1 h 143"/>
                <a:gd name="T42" fmla="*/ 1 w 180"/>
                <a:gd name="T43" fmla="*/ 1 h 143"/>
                <a:gd name="T44" fmla="*/ 1 w 180"/>
                <a:gd name="T45" fmla="*/ 1 h 143"/>
                <a:gd name="T46" fmla="*/ 1 w 180"/>
                <a:gd name="T47" fmla="*/ 1 h 143"/>
                <a:gd name="T48" fmla="*/ 1 w 180"/>
                <a:gd name="T49" fmla="*/ 1 h 143"/>
                <a:gd name="T50" fmla="*/ 0 w 180"/>
                <a:gd name="T51" fmla="*/ 1 h 14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0"/>
                <a:gd name="T79" fmla="*/ 0 h 143"/>
                <a:gd name="T80" fmla="*/ 180 w 180"/>
                <a:gd name="T81" fmla="*/ 143 h 14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0" h="143">
                  <a:moveTo>
                    <a:pt x="0" y="116"/>
                  </a:moveTo>
                  <a:lnTo>
                    <a:pt x="15" y="142"/>
                  </a:lnTo>
                  <a:lnTo>
                    <a:pt x="17" y="142"/>
                  </a:lnTo>
                  <a:lnTo>
                    <a:pt x="24" y="142"/>
                  </a:lnTo>
                  <a:lnTo>
                    <a:pt x="34" y="143"/>
                  </a:lnTo>
                  <a:lnTo>
                    <a:pt x="48" y="143"/>
                  </a:lnTo>
                  <a:lnTo>
                    <a:pt x="63" y="142"/>
                  </a:lnTo>
                  <a:lnTo>
                    <a:pt x="80" y="141"/>
                  </a:lnTo>
                  <a:lnTo>
                    <a:pt x="99" y="139"/>
                  </a:lnTo>
                  <a:lnTo>
                    <a:pt x="116" y="135"/>
                  </a:lnTo>
                  <a:lnTo>
                    <a:pt x="133" y="131"/>
                  </a:lnTo>
                  <a:lnTo>
                    <a:pt x="148" y="125"/>
                  </a:lnTo>
                  <a:lnTo>
                    <a:pt x="161" y="117"/>
                  </a:lnTo>
                  <a:lnTo>
                    <a:pt x="171" y="106"/>
                  </a:lnTo>
                  <a:lnTo>
                    <a:pt x="177" y="94"/>
                  </a:lnTo>
                  <a:lnTo>
                    <a:pt x="180" y="79"/>
                  </a:lnTo>
                  <a:lnTo>
                    <a:pt x="175" y="60"/>
                  </a:lnTo>
                  <a:lnTo>
                    <a:pt x="166" y="40"/>
                  </a:lnTo>
                  <a:lnTo>
                    <a:pt x="138" y="7"/>
                  </a:lnTo>
                  <a:lnTo>
                    <a:pt x="109" y="0"/>
                  </a:lnTo>
                  <a:lnTo>
                    <a:pt x="82" y="10"/>
                  </a:lnTo>
                  <a:lnTo>
                    <a:pt x="56" y="32"/>
                  </a:lnTo>
                  <a:lnTo>
                    <a:pt x="33" y="59"/>
                  </a:lnTo>
                  <a:lnTo>
                    <a:pt x="16" y="87"/>
                  </a:lnTo>
                  <a:lnTo>
                    <a:pt x="4" y="108"/>
                  </a:lnTo>
                  <a:lnTo>
                    <a:pt x="0" y="11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158"/>
            <p:cNvSpPr>
              <a:spLocks/>
            </p:cNvSpPr>
            <p:nvPr/>
          </p:nvSpPr>
          <p:spPr bwMode="auto">
            <a:xfrm>
              <a:off x="3116" y="2261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2" y="24"/>
                  </a:moveTo>
                  <a:lnTo>
                    <a:pt x="8" y="23"/>
                  </a:lnTo>
                  <a:lnTo>
                    <a:pt x="3" y="21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8" y="1"/>
                  </a:lnTo>
                  <a:lnTo>
                    <a:pt x="12" y="0"/>
                  </a:lnTo>
                  <a:lnTo>
                    <a:pt x="17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1"/>
                  </a:lnTo>
                  <a:lnTo>
                    <a:pt x="17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159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160"/>
            <p:cNvSpPr>
              <a:spLocks/>
            </p:cNvSpPr>
            <p:nvPr/>
          </p:nvSpPr>
          <p:spPr bwMode="auto">
            <a:xfrm>
              <a:off x="3109" y="2221"/>
              <a:ext cx="26" cy="37"/>
            </a:xfrm>
            <a:custGeom>
              <a:avLst/>
              <a:gdLst>
                <a:gd name="T0" fmla="*/ 1 w 52"/>
                <a:gd name="T1" fmla="*/ 1 h 73"/>
                <a:gd name="T2" fmla="*/ 1 w 52"/>
                <a:gd name="T3" fmla="*/ 1 h 73"/>
                <a:gd name="T4" fmla="*/ 1 w 52"/>
                <a:gd name="T5" fmla="*/ 1 h 73"/>
                <a:gd name="T6" fmla="*/ 1 w 52"/>
                <a:gd name="T7" fmla="*/ 1 h 73"/>
                <a:gd name="T8" fmla="*/ 1 w 52"/>
                <a:gd name="T9" fmla="*/ 1 h 73"/>
                <a:gd name="T10" fmla="*/ 1 w 52"/>
                <a:gd name="T11" fmla="*/ 1 h 73"/>
                <a:gd name="T12" fmla="*/ 1 w 52"/>
                <a:gd name="T13" fmla="*/ 1 h 73"/>
                <a:gd name="T14" fmla="*/ 1 w 52"/>
                <a:gd name="T15" fmla="*/ 1 h 73"/>
                <a:gd name="T16" fmla="*/ 1 w 52"/>
                <a:gd name="T17" fmla="*/ 1 h 73"/>
                <a:gd name="T18" fmla="*/ 1 w 52"/>
                <a:gd name="T19" fmla="*/ 0 h 73"/>
                <a:gd name="T20" fmla="*/ 1 w 52"/>
                <a:gd name="T21" fmla="*/ 1 h 73"/>
                <a:gd name="T22" fmla="*/ 1 w 52"/>
                <a:gd name="T23" fmla="*/ 1 h 73"/>
                <a:gd name="T24" fmla="*/ 0 w 52"/>
                <a:gd name="T25" fmla="*/ 1 h 73"/>
                <a:gd name="T26" fmla="*/ 1 w 52"/>
                <a:gd name="T27" fmla="*/ 1 h 73"/>
                <a:gd name="T28" fmla="*/ 1 w 52"/>
                <a:gd name="T29" fmla="*/ 1 h 73"/>
                <a:gd name="T30" fmla="*/ 1 w 52"/>
                <a:gd name="T31" fmla="*/ 1 h 73"/>
                <a:gd name="T32" fmla="*/ 1 w 52"/>
                <a:gd name="T33" fmla="*/ 1 h 73"/>
                <a:gd name="T34" fmla="*/ 1 w 52"/>
                <a:gd name="T35" fmla="*/ 1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19" y="73"/>
                  </a:moveTo>
                  <a:lnTo>
                    <a:pt x="31" y="73"/>
                  </a:lnTo>
                  <a:lnTo>
                    <a:pt x="33" y="70"/>
                  </a:lnTo>
                  <a:lnTo>
                    <a:pt x="38" y="62"/>
                  </a:lnTo>
                  <a:lnTo>
                    <a:pt x="43" y="50"/>
                  </a:lnTo>
                  <a:lnTo>
                    <a:pt x="49" y="36"/>
                  </a:lnTo>
                  <a:lnTo>
                    <a:pt x="52" y="24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2"/>
                  </a:lnTo>
                  <a:lnTo>
                    <a:pt x="17" y="70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161"/>
            <p:cNvSpPr>
              <a:spLocks/>
            </p:cNvSpPr>
            <p:nvPr/>
          </p:nvSpPr>
          <p:spPr bwMode="auto">
            <a:xfrm>
              <a:off x="3080" y="2236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8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5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7"/>
                  </a:lnTo>
                  <a:lnTo>
                    <a:pt x="0" y="33"/>
                  </a:lnTo>
                  <a:lnTo>
                    <a:pt x="3" y="43"/>
                  </a:lnTo>
                  <a:lnTo>
                    <a:pt x="11" y="51"/>
                  </a:lnTo>
                  <a:lnTo>
                    <a:pt x="25" y="56"/>
                  </a:lnTo>
                  <a:lnTo>
                    <a:pt x="39" y="58"/>
                  </a:lnTo>
                  <a:lnTo>
                    <a:pt x="52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Freeform 162"/>
            <p:cNvSpPr>
              <a:spLocks/>
            </p:cNvSpPr>
            <p:nvPr/>
          </p:nvSpPr>
          <p:spPr bwMode="auto">
            <a:xfrm>
              <a:off x="3080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0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71" y="10"/>
                  </a:moveTo>
                  <a:lnTo>
                    <a:pt x="66" y="0"/>
                  </a:lnTo>
                  <a:lnTo>
                    <a:pt x="62" y="0"/>
                  </a:lnTo>
                  <a:lnTo>
                    <a:pt x="53" y="0"/>
                  </a:lnTo>
                  <a:lnTo>
                    <a:pt x="39" y="0"/>
                  </a:lnTo>
                  <a:lnTo>
                    <a:pt x="25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2"/>
                  </a:lnTo>
                  <a:lnTo>
                    <a:pt x="16" y="54"/>
                  </a:lnTo>
                  <a:lnTo>
                    <a:pt x="28" y="57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8" y="33"/>
                  </a:lnTo>
                  <a:lnTo>
                    <a:pt x="64" y="22"/>
                  </a:lnTo>
                  <a:lnTo>
                    <a:pt x="70" y="14"/>
                  </a:lnTo>
                  <a:lnTo>
                    <a:pt x="71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Freeform 163"/>
            <p:cNvSpPr>
              <a:spLocks/>
            </p:cNvSpPr>
            <p:nvPr/>
          </p:nvSpPr>
          <p:spPr bwMode="auto">
            <a:xfrm>
              <a:off x="3109" y="2277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0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1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32" y="0"/>
                  </a:moveTo>
                  <a:lnTo>
                    <a:pt x="20" y="0"/>
                  </a:lnTo>
                  <a:lnTo>
                    <a:pt x="18" y="4"/>
                  </a:lnTo>
                  <a:lnTo>
                    <a:pt x="14" y="12"/>
                  </a:lnTo>
                  <a:lnTo>
                    <a:pt x="8" y="23"/>
                  </a:lnTo>
                  <a:lnTo>
                    <a:pt x="2" y="36"/>
                  </a:lnTo>
                  <a:lnTo>
                    <a:pt x="0" y="50"/>
                  </a:lnTo>
                  <a:lnTo>
                    <a:pt x="1" y="61"/>
                  </a:lnTo>
                  <a:lnTo>
                    <a:pt x="9" y="69"/>
                  </a:lnTo>
                  <a:lnTo>
                    <a:pt x="25" y="73"/>
                  </a:lnTo>
                  <a:lnTo>
                    <a:pt x="41" y="69"/>
                  </a:lnTo>
                  <a:lnTo>
                    <a:pt x="50" y="61"/>
                  </a:lnTo>
                  <a:lnTo>
                    <a:pt x="52" y="50"/>
                  </a:lnTo>
                  <a:lnTo>
                    <a:pt x="49" y="36"/>
                  </a:lnTo>
                  <a:lnTo>
                    <a:pt x="45" y="23"/>
                  </a:lnTo>
                  <a:lnTo>
                    <a:pt x="39" y="12"/>
                  </a:lnTo>
                  <a:lnTo>
                    <a:pt x="34" y="4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Freeform 164"/>
            <p:cNvSpPr>
              <a:spLocks/>
            </p:cNvSpPr>
            <p:nvPr/>
          </p:nvSpPr>
          <p:spPr bwMode="auto">
            <a:xfrm>
              <a:off x="3129" y="2269"/>
              <a:ext cx="36" cy="28"/>
            </a:xfrm>
            <a:custGeom>
              <a:avLst/>
              <a:gdLst>
                <a:gd name="T0" fmla="*/ 1 w 71"/>
                <a:gd name="T1" fmla="*/ 0 h 57"/>
                <a:gd name="T2" fmla="*/ 0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1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7"/>
                  </a:lnTo>
                  <a:lnTo>
                    <a:pt x="55" y="54"/>
                  </a:lnTo>
                  <a:lnTo>
                    <a:pt x="66" y="42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19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Freeform 165"/>
            <p:cNvSpPr>
              <a:spLocks/>
            </p:cNvSpPr>
            <p:nvPr/>
          </p:nvSpPr>
          <p:spPr bwMode="auto">
            <a:xfrm>
              <a:off x="3129" y="2236"/>
              <a:ext cx="36" cy="28"/>
            </a:xfrm>
            <a:custGeom>
              <a:avLst/>
              <a:gdLst>
                <a:gd name="T0" fmla="*/ 0 w 71"/>
                <a:gd name="T1" fmla="*/ 0 h 57"/>
                <a:gd name="T2" fmla="*/ 1 w 71"/>
                <a:gd name="T3" fmla="*/ 0 h 57"/>
                <a:gd name="T4" fmla="*/ 1 w 71"/>
                <a:gd name="T5" fmla="*/ 0 h 57"/>
                <a:gd name="T6" fmla="*/ 1 w 71"/>
                <a:gd name="T7" fmla="*/ 0 h 57"/>
                <a:gd name="T8" fmla="*/ 1 w 71"/>
                <a:gd name="T9" fmla="*/ 0 h 57"/>
                <a:gd name="T10" fmla="*/ 1 w 71"/>
                <a:gd name="T11" fmla="*/ 0 h 57"/>
                <a:gd name="T12" fmla="*/ 1 w 71"/>
                <a:gd name="T13" fmla="*/ 0 h 57"/>
                <a:gd name="T14" fmla="*/ 1 w 71"/>
                <a:gd name="T15" fmla="*/ 0 h 57"/>
                <a:gd name="T16" fmla="*/ 1 w 71"/>
                <a:gd name="T17" fmla="*/ 0 h 57"/>
                <a:gd name="T18" fmla="*/ 1 w 71"/>
                <a:gd name="T19" fmla="*/ 0 h 57"/>
                <a:gd name="T20" fmla="*/ 1 w 71"/>
                <a:gd name="T21" fmla="*/ 0 h 57"/>
                <a:gd name="T22" fmla="*/ 1 w 71"/>
                <a:gd name="T23" fmla="*/ 0 h 57"/>
                <a:gd name="T24" fmla="*/ 1 w 71"/>
                <a:gd name="T25" fmla="*/ 0 h 57"/>
                <a:gd name="T26" fmla="*/ 1 w 71"/>
                <a:gd name="T27" fmla="*/ 0 h 57"/>
                <a:gd name="T28" fmla="*/ 1 w 71"/>
                <a:gd name="T29" fmla="*/ 0 h 57"/>
                <a:gd name="T30" fmla="*/ 1 w 71"/>
                <a:gd name="T31" fmla="*/ 0 h 57"/>
                <a:gd name="T32" fmla="*/ 1 w 71"/>
                <a:gd name="T33" fmla="*/ 0 h 57"/>
                <a:gd name="T34" fmla="*/ 0 w 71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7"/>
                <a:gd name="T56" fmla="*/ 71 w 71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7">
                  <a:moveTo>
                    <a:pt x="0" y="47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6" y="55"/>
                  </a:lnTo>
                  <a:lnTo>
                    <a:pt x="59" y="50"/>
                  </a:lnTo>
                  <a:lnTo>
                    <a:pt x="68" y="43"/>
                  </a:lnTo>
                  <a:lnTo>
                    <a:pt x="71" y="32"/>
                  </a:lnTo>
                  <a:lnTo>
                    <a:pt x="66" y="17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2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Freeform 166"/>
            <p:cNvSpPr>
              <a:spLocks/>
            </p:cNvSpPr>
            <p:nvPr/>
          </p:nvSpPr>
          <p:spPr bwMode="auto">
            <a:xfrm>
              <a:off x="3830" y="3106"/>
              <a:ext cx="12" cy="12"/>
            </a:xfrm>
            <a:custGeom>
              <a:avLst/>
              <a:gdLst>
                <a:gd name="T0" fmla="*/ 1 w 24"/>
                <a:gd name="T1" fmla="*/ 1 h 24"/>
                <a:gd name="T2" fmla="*/ 1 w 24"/>
                <a:gd name="T3" fmla="*/ 1 h 24"/>
                <a:gd name="T4" fmla="*/ 1 w 24"/>
                <a:gd name="T5" fmla="*/ 1 h 24"/>
                <a:gd name="T6" fmla="*/ 1 w 24"/>
                <a:gd name="T7" fmla="*/ 1 h 24"/>
                <a:gd name="T8" fmla="*/ 0 w 24"/>
                <a:gd name="T9" fmla="*/ 1 h 24"/>
                <a:gd name="T10" fmla="*/ 1 w 24"/>
                <a:gd name="T11" fmla="*/ 1 h 24"/>
                <a:gd name="T12" fmla="*/ 1 w 24"/>
                <a:gd name="T13" fmla="*/ 1 h 24"/>
                <a:gd name="T14" fmla="*/ 1 w 24"/>
                <a:gd name="T15" fmla="*/ 1 h 24"/>
                <a:gd name="T16" fmla="*/ 1 w 24"/>
                <a:gd name="T17" fmla="*/ 0 h 24"/>
                <a:gd name="T18" fmla="*/ 1 w 24"/>
                <a:gd name="T19" fmla="*/ 1 h 24"/>
                <a:gd name="T20" fmla="*/ 1 w 24"/>
                <a:gd name="T21" fmla="*/ 1 h 24"/>
                <a:gd name="T22" fmla="*/ 1 w 24"/>
                <a:gd name="T23" fmla="*/ 1 h 24"/>
                <a:gd name="T24" fmla="*/ 1 w 24"/>
                <a:gd name="T25" fmla="*/ 1 h 24"/>
                <a:gd name="T26" fmla="*/ 1 w 24"/>
                <a:gd name="T27" fmla="*/ 1 h 24"/>
                <a:gd name="T28" fmla="*/ 1 w 24"/>
                <a:gd name="T29" fmla="*/ 1 h 24"/>
                <a:gd name="T30" fmla="*/ 1 w 24"/>
                <a:gd name="T31" fmla="*/ 1 h 24"/>
                <a:gd name="T32" fmla="*/ 1 w 24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4"/>
                <a:gd name="T52" fmla="*/ 0 h 24"/>
                <a:gd name="T53" fmla="*/ 24 w 24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4" h="24">
                  <a:moveTo>
                    <a:pt x="11" y="24"/>
                  </a:moveTo>
                  <a:lnTo>
                    <a:pt x="7" y="23"/>
                  </a:lnTo>
                  <a:lnTo>
                    <a:pt x="3" y="20"/>
                  </a:lnTo>
                  <a:lnTo>
                    <a:pt x="1" y="16"/>
                  </a:lnTo>
                  <a:lnTo>
                    <a:pt x="0" y="11"/>
                  </a:lnTo>
                  <a:lnTo>
                    <a:pt x="1" y="7"/>
                  </a:lnTo>
                  <a:lnTo>
                    <a:pt x="3" y="3"/>
                  </a:lnTo>
                  <a:lnTo>
                    <a:pt x="7" y="1"/>
                  </a:lnTo>
                  <a:lnTo>
                    <a:pt x="11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3" y="7"/>
                  </a:lnTo>
                  <a:lnTo>
                    <a:pt x="24" y="11"/>
                  </a:lnTo>
                  <a:lnTo>
                    <a:pt x="23" y="16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1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Freeform 167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Freeform 168"/>
            <p:cNvSpPr>
              <a:spLocks/>
            </p:cNvSpPr>
            <p:nvPr/>
          </p:nvSpPr>
          <p:spPr bwMode="auto">
            <a:xfrm>
              <a:off x="3823" y="3066"/>
              <a:ext cx="26" cy="36"/>
            </a:xfrm>
            <a:custGeom>
              <a:avLst/>
              <a:gdLst>
                <a:gd name="T0" fmla="*/ 0 w 53"/>
                <a:gd name="T1" fmla="*/ 0 h 73"/>
                <a:gd name="T2" fmla="*/ 0 w 53"/>
                <a:gd name="T3" fmla="*/ 0 h 73"/>
                <a:gd name="T4" fmla="*/ 0 w 53"/>
                <a:gd name="T5" fmla="*/ 0 h 73"/>
                <a:gd name="T6" fmla="*/ 0 w 53"/>
                <a:gd name="T7" fmla="*/ 0 h 73"/>
                <a:gd name="T8" fmla="*/ 0 w 53"/>
                <a:gd name="T9" fmla="*/ 0 h 73"/>
                <a:gd name="T10" fmla="*/ 0 w 53"/>
                <a:gd name="T11" fmla="*/ 0 h 73"/>
                <a:gd name="T12" fmla="*/ 0 w 53"/>
                <a:gd name="T13" fmla="*/ 0 h 73"/>
                <a:gd name="T14" fmla="*/ 0 w 53"/>
                <a:gd name="T15" fmla="*/ 0 h 73"/>
                <a:gd name="T16" fmla="*/ 0 w 53"/>
                <a:gd name="T17" fmla="*/ 0 h 73"/>
                <a:gd name="T18" fmla="*/ 0 w 53"/>
                <a:gd name="T19" fmla="*/ 0 h 73"/>
                <a:gd name="T20" fmla="*/ 0 w 53"/>
                <a:gd name="T21" fmla="*/ 0 h 73"/>
                <a:gd name="T22" fmla="*/ 0 w 53"/>
                <a:gd name="T23" fmla="*/ 0 h 73"/>
                <a:gd name="T24" fmla="*/ 0 w 53"/>
                <a:gd name="T25" fmla="*/ 0 h 73"/>
                <a:gd name="T26" fmla="*/ 0 w 53"/>
                <a:gd name="T27" fmla="*/ 0 h 73"/>
                <a:gd name="T28" fmla="*/ 0 w 53"/>
                <a:gd name="T29" fmla="*/ 0 h 73"/>
                <a:gd name="T30" fmla="*/ 0 w 53"/>
                <a:gd name="T31" fmla="*/ 0 h 73"/>
                <a:gd name="T32" fmla="*/ 0 w 53"/>
                <a:gd name="T33" fmla="*/ 0 h 73"/>
                <a:gd name="T34" fmla="*/ 0 w 53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3"/>
                <a:gd name="T56" fmla="*/ 53 w 53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3">
                  <a:moveTo>
                    <a:pt x="19" y="73"/>
                  </a:moveTo>
                  <a:lnTo>
                    <a:pt x="32" y="73"/>
                  </a:lnTo>
                  <a:lnTo>
                    <a:pt x="34" y="69"/>
                  </a:lnTo>
                  <a:lnTo>
                    <a:pt x="39" y="61"/>
                  </a:lnTo>
                  <a:lnTo>
                    <a:pt x="45" y="50"/>
                  </a:lnTo>
                  <a:lnTo>
                    <a:pt x="50" y="36"/>
                  </a:lnTo>
                  <a:lnTo>
                    <a:pt x="53" y="23"/>
                  </a:lnTo>
                  <a:lnTo>
                    <a:pt x="50" y="12"/>
                  </a:lnTo>
                  <a:lnTo>
                    <a:pt x="42" y="4"/>
                  </a:lnTo>
                  <a:lnTo>
                    <a:pt x="26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2" y="61"/>
                  </a:lnTo>
                  <a:lnTo>
                    <a:pt x="17" y="69"/>
                  </a:lnTo>
                  <a:lnTo>
                    <a:pt x="19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Freeform 169"/>
            <p:cNvSpPr>
              <a:spLocks/>
            </p:cNvSpPr>
            <p:nvPr/>
          </p:nvSpPr>
          <p:spPr bwMode="auto">
            <a:xfrm>
              <a:off x="3793" y="3081"/>
              <a:ext cx="36" cy="29"/>
            </a:xfrm>
            <a:custGeom>
              <a:avLst/>
              <a:gdLst>
                <a:gd name="T0" fmla="*/ 1 w 71"/>
                <a:gd name="T1" fmla="*/ 1 h 58"/>
                <a:gd name="T2" fmla="*/ 1 w 71"/>
                <a:gd name="T3" fmla="*/ 1 h 58"/>
                <a:gd name="T4" fmla="*/ 1 w 71"/>
                <a:gd name="T5" fmla="*/ 1 h 58"/>
                <a:gd name="T6" fmla="*/ 1 w 71"/>
                <a:gd name="T7" fmla="*/ 1 h 58"/>
                <a:gd name="T8" fmla="*/ 1 w 71"/>
                <a:gd name="T9" fmla="*/ 1 h 58"/>
                <a:gd name="T10" fmla="*/ 1 w 71"/>
                <a:gd name="T11" fmla="*/ 1 h 58"/>
                <a:gd name="T12" fmla="*/ 1 w 71"/>
                <a:gd name="T13" fmla="*/ 1 h 58"/>
                <a:gd name="T14" fmla="*/ 1 w 71"/>
                <a:gd name="T15" fmla="*/ 0 h 58"/>
                <a:gd name="T16" fmla="*/ 1 w 71"/>
                <a:gd name="T17" fmla="*/ 1 h 58"/>
                <a:gd name="T18" fmla="*/ 1 w 71"/>
                <a:gd name="T19" fmla="*/ 1 h 58"/>
                <a:gd name="T20" fmla="*/ 0 w 71"/>
                <a:gd name="T21" fmla="*/ 1 h 58"/>
                <a:gd name="T22" fmla="*/ 1 w 71"/>
                <a:gd name="T23" fmla="*/ 1 h 58"/>
                <a:gd name="T24" fmla="*/ 1 w 71"/>
                <a:gd name="T25" fmla="*/ 1 h 58"/>
                <a:gd name="T26" fmla="*/ 1 w 71"/>
                <a:gd name="T27" fmla="*/ 1 h 58"/>
                <a:gd name="T28" fmla="*/ 1 w 71"/>
                <a:gd name="T29" fmla="*/ 1 h 58"/>
                <a:gd name="T30" fmla="*/ 1 w 71"/>
                <a:gd name="T31" fmla="*/ 1 h 58"/>
                <a:gd name="T32" fmla="*/ 1 w 71"/>
                <a:gd name="T33" fmla="*/ 1 h 58"/>
                <a:gd name="T34" fmla="*/ 1 w 71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8"/>
                <a:gd name="T56" fmla="*/ 71 w 71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8">
                  <a:moveTo>
                    <a:pt x="66" y="58"/>
                  </a:moveTo>
                  <a:lnTo>
                    <a:pt x="71" y="47"/>
                  </a:lnTo>
                  <a:lnTo>
                    <a:pt x="70" y="44"/>
                  </a:lnTo>
                  <a:lnTo>
                    <a:pt x="64" y="36"/>
                  </a:lnTo>
                  <a:lnTo>
                    <a:pt x="58" y="24"/>
                  </a:lnTo>
                  <a:lnTo>
                    <a:pt x="49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6" y="4"/>
                  </a:lnTo>
                  <a:lnTo>
                    <a:pt x="6" y="16"/>
                  </a:lnTo>
                  <a:lnTo>
                    <a:pt x="0" y="32"/>
                  </a:lnTo>
                  <a:lnTo>
                    <a:pt x="3" y="43"/>
                  </a:lnTo>
                  <a:lnTo>
                    <a:pt x="13" y="51"/>
                  </a:lnTo>
                  <a:lnTo>
                    <a:pt x="25" y="55"/>
                  </a:lnTo>
                  <a:lnTo>
                    <a:pt x="39" y="58"/>
                  </a:lnTo>
                  <a:lnTo>
                    <a:pt x="53" y="58"/>
                  </a:lnTo>
                  <a:lnTo>
                    <a:pt x="62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Freeform 170"/>
            <p:cNvSpPr>
              <a:spLocks/>
            </p:cNvSpPr>
            <p:nvPr/>
          </p:nvSpPr>
          <p:spPr bwMode="auto">
            <a:xfrm>
              <a:off x="3793" y="3114"/>
              <a:ext cx="37" cy="28"/>
            </a:xfrm>
            <a:custGeom>
              <a:avLst/>
              <a:gdLst>
                <a:gd name="T0" fmla="*/ 1 w 72"/>
                <a:gd name="T1" fmla="*/ 1 h 56"/>
                <a:gd name="T2" fmla="*/ 1 w 72"/>
                <a:gd name="T3" fmla="*/ 0 h 56"/>
                <a:gd name="T4" fmla="*/ 1 w 72"/>
                <a:gd name="T5" fmla="*/ 0 h 56"/>
                <a:gd name="T6" fmla="*/ 1 w 72"/>
                <a:gd name="T7" fmla="*/ 0 h 56"/>
                <a:gd name="T8" fmla="*/ 1 w 72"/>
                <a:gd name="T9" fmla="*/ 0 h 56"/>
                <a:gd name="T10" fmla="*/ 1 w 72"/>
                <a:gd name="T11" fmla="*/ 1 h 56"/>
                <a:gd name="T12" fmla="*/ 1 w 72"/>
                <a:gd name="T13" fmla="*/ 1 h 56"/>
                <a:gd name="T14" fmla="*/ 1 w 72"/>
                <a:gd name="T15" fmla="*/ 1 h 56"/>
                <a:gd name="T16" fmla="*/ 0 w 72"/>
                <a:gd name="T17" fmla="*/ 1 h 56"/>
                <a:gd name="T18" fmla="*/ 1 w 72"/>
                <a:gd name="T19" fmla="*/ 1 h 56"/>
                <a:gd name="T20" fmla="*/ 1 w 72"/>
                <a:gd name="T21" fmla="*/ 1 h 56"/>
                <a:gd name="T22" fmla="*/ 1 w 72"/>
                <a:gd name="T23" fmla="*/ 1 h 56"/>
                <a:gd name="T24" fmla="*/ 1 w 72"/>
                <a:gd name="T25" fmla="*/ 1 h 56"/>
                <a:gd name="T26" fmla="*/ 1 w 72"/>
                <a:gd name="T27" fmla="*/ 1 h 56"/>
                <a:gd name="T28" fmla="*/ 1 w 72"/>
                <a:gd name="T29" fmla="*/ 1 h 56"/>
                <a:gd name="T30" fmla="*/ 1 w 72"/>
                <a:gd name="T31" fmla="*/ 1 h 56"/>
                <a:gd name="T32" fmla="*/ 1 w 72"/>
                <a:gd name="T33" fmla="*/ 1 h 56"/>
                <a:gd name="T34" fmla="*/ 1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7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3" y="15"/>
                  </a:lnTo>
                  <a:lnTo>
                    <a:pt x="0" y="25"/>
                  </a:lnTo>
                  <a:lnTo>
                    <a:pt x="6" y="41"/>
                  </a:lnTo>
                  <a:lnTo>
                    <a:pt x="17" y="54"/>
                  </a:lnTo>
                  <a:lnTo>
                    <a:pt x="29" y="56"/>
                  </a:lnTo>
                  <a:lnTo>
                    <a:pt x="39" y="53"/>
                  </a:lnTo>
                  <a:lnTo>
                    <a:pt x="49" y="44"/>
                  </a:lnTo>
                  <a:lnTo>
                    <a:pt x="59" y="33"/>
                  </a:lnTo>
                  <a:lnTo>
                    <a:pt x="66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Freeform 171"/>
            <p:cNvSpPr>
              <a:spLocks/>
            </p:cNvSpPr>
            <p:nvPr/>
          </p:nvSpPr>
          <p:spPr bwMode="auto">
            <a:xfrm>
              <a:off x="3823" y="3121"/>
              <a:ext cx="26" cy="37"/>
            </a:xfrm>
            <a:custGeom>
              <a:avLst/>
              <a:gdLst>
                <a:gd name="T0" fmla="*/ 0 w 53"/>
                <a:gd name="T1" fmla="*/ 0 h 72"/>
                <a:gd name="T2" fmla="*/ 0 w 53"/>
                <a:gd name="T3" fmla="*/ 0 h 72"/>
                <a:gd name="T4" fmla="*/ 0 w 53"/>
                <a:gd name="T5" fmla="*/ 1 h 72"/>
                <a:gd name="T6" fmla="*/ 0 w 53"/>
                <a:gd name="T7" fmla="*/ 1 h 72"/>
                <a:gd name="T8" fmla="*/ 0 w 53"/>
                <a:gd name="T9" fmla="*/ 1 h 72"/>
                <a:gd name="T10" fmla="*/ 0 w 53"/>
                <a:gd name="T11" fmla="*/ 1 h 72"/>
                <a:gd name="T12" fmla="*/ 0 w 53"/>
                <a:gd name="T13" fmla="*/ 1 h 72"/>
                <a:gd name="T14" fmla="*/ 0 w 53"/>
                <a:gd name="T15" fmla="*/ 1 h 72"/>
                <a:gd name="T16" fmla="*/ 0 w 53"/>
                <a:gd name="T17" fmla="*/ 1 h 72"/>
                <a:gd name="T18" fmla="*/ 0 w 53"/>
                <a:gd name="T19" fmla="*/ 1 h 72"/>
                <a:gd name="T20" fmla="*/ 0 w 53"/>
                <a:gd name="T21" fmla="*/ 1 h 72"/>
                <a:gd name="T22" fmla="*/ 0 w 53"/>
                <a:gd name="T23" fmla="*/ 1 h 72"/>
                <a:gd name="T24" fmla="*/ 0 w 53"/>
                <a:gd name="T25" fmla="*/ 1 h 72"/>
                <a:gd name="T26" fmla="*/ 0 w 53"/>
                <a:gd name="T27" fmla="*/ 1 h 72"/>
                <a:gd name="T28" fmla="*/ 0 w 53"/>
                <a:gd name="T29" fmla="*/ 1 h 72"/>
                <a:gd name="T30" fmla="*/ 0 w 53"/>
                <a:gd name="T31" fmla="*/ 1 h 72"/>
                <a:gd name="T32" fmla="*/ 0 w 53"/>
                <a:gd name="T33" fmla="*/ 1 h 72"/>
                <a:gd name="T34" fmla="*/ 0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3" y="0"/>
                  </a:moveTo>
                  <a:lnTo>
                    <a:pt x="20" y="0"/>
                  </a:lnTo>
                  <a:lnTo>
                    <a:pt x="18" y="3"/>
                  </a:lnTo>
                  <a:lnTo>
                    <a:pt x="13" y="11"/>
                  </a:lnTo>
                  <a:lnTo>
                    <a:pt x="8" y="23"/>
                  </a:lnTo>
                  <a:lnTo>
                    <a:pt x="3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6" y="72"/>
                  </a:lnTo>
                  <a:lnTo>
                    <a:pt x="42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0" y="35"/>
                  </a:lnTo>
                  <a:lnTo>
                    <a:pt x="46" y="23"/>
                  </a:lnTo>
                  <a:lnTo>
                    <a:pt x="40" y="11"/>
                  </a:lnTo>
                  <a:lnTo>
                    <a:pt x="35" y="3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Freeform 172"/>
            <p:cNvSpPr>
              <a:spLocks/>
            </p:cNvSpPr>
            <p:nvPr/>
          </p:nvSpPr>
          <p:spPr bwMode="auto">
            <a:xfrm>
              <a:off x="3843" y="3114"/>
              <a:ext cx="36" cy="28"/>
            </a:xfrm>
            <a:custGeom>
              <a:avLst/>
              <a:gdLst>
                <a:gd name="T0" fmla="*/ 1 w 71"/>
                <a:gd name="T1" fmla="*/ 0 h 56"/>
                <a:gd name="T2" fmla="*/ 0 w 71"/>
                <a:gd name="T3" fmla="*/ 1 h 56"/>
                <a:gd name="T4" fmla="*/ 1 w 71"/>
                <a:gd name="T5" fmla="*/ 1 h 56"/>
                <a:gd name="T6" fmla="*/ 1 w 71"/>
                <a:gd name="T7" fmla="*/ 1 h 56"/>
                <a:gd name="T8" fmla="*/ 1 w 71"/>
                <a:gd name="T9" fmla="*/ 1 h 56"/>
                <a:gd name="T10" fmla="*/ 1 w 71"/>
                <a:gd name="T11" fmla="*/ 1 h 56"/>
                <a:gd name="T12" fmla="*/ 1 w 71"/>
                <a:gd name="T13" fmla="*/ 1 h 56"/>
                <a:gd name="T14" fmla="*/ 1 w 71"/>
                <a:gd name="T15" fmla="*/ 1 h 56"/>
                <a:gd name="T16" fmla="*/ 1 w 71"/>
                <a:gd name="T17" fmla="*/ 1 h 56"/>
                <a:gd name="T18" fmla="*/ 1 w 71"/>
                <a:gd name="T19" fmla="*/ 1 h 56"/>
                <a:gd name="T20" fmla="*/ 1 w 71"/>
                <a:gd name="T21" fmla="*/ 1 h 56"/>
                <a:gd name="T22" fmla="*/ 1 w 71"/>
                <a:gd name="T23" fmla="*/ 1 h 56"/>
                <a:gd name="T24" fmla="*/ 1 w 71"/>
                <a:gd name="T25" fmla="*/ 1 h 56"/>
                <a:gd name="T26" fmla="*/ 1 w 71"/>
                <a:gd name="T27" fmla="*/ 1 h 56"/>
                <a:gd name="T28" fmla="*/ 1 w 71"/>
                <a:gd name="T29" fmla="*/ 0 h 56"/>
                <a:gd name="T30" fmla="*/ 1 w 71"/>
                <a:gd name="T31" fmla="*/ 0 h 56"/>
                <a:gd name="T32" fmla="*/ 1 w 71"/>
                <a:gd name="T33" fmla="*/ 0 h 56"/>
                <a:gd name="T34" fmla="*/ 1 w 71"/>
                <a:gd name="T35" fmla="*/ 0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1"/>
                <a:gd name="T55" fmla="*/ 0 h 56"/>
                <a:gd name="T56" fmla="*/ 71 w 71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1" h="56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4"/>
                  </a:lnTo>
                  <a:lnTo>
                    <a:pt x="32" y="53"/>
                  </a:lnTo>
                  <a:lnTo>
                    <a:pt x="44" y="56"/>
                  </a:lnTo>
                  <a:lnTo>
                    <a:pt x="55" y="54"/>
                  </a:lnTo>
                  <a:lnTo>
                    <a:pt x="66" y="41"/>
                  </a:lnTo>
                  <a:lnTo>
                    <a:pt x="71" y="25"/>
                  </a:lnTo>
                  <a:lnTo>
                    <a:pt x="68" y="15"/>
                  </a:lnTo>
                  <a:lnTo>
                    <a:pt x="59" y="7"/>
                  </a:lnTo>
                  <a:lnTo>
                    <a:pt x="46" y="2"/>
                  </a:lnTo>
                  <a:lnTo>
                    <a:pt x="32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173"/>
            <p:cNvSpPr>
              <a:spLocks/>
            </p:cNvSpPr>
            <p:nvPr/>
          </p:nvSpPr>
          <p:spPr bwMode="auto">
            <a:xfrm>
              <a:off x="3842" y="3081"/>
              <a:ext cx="37" cy="28"/>
            </a:xfrm>
            <a:custGeom>
              <a:avLst/>
              <a:gdLst>
                <a:gd name="T0" fmla="*/ 0 w 72"/>
                <a:gd name="T1" fmla="*/ 0 h 57"/>
                <a:gd name="T2" fmla="*/ 1 w 72"/>
                <a:gd name="T3" fmla="*/ 0 h 57"/>
                <a:gd name="T4" fmla="*/ 1 w 72"/>
                <a:gd name="T5" fmla="*/ 0 h 57"/>
                <a:gd name="T6" fmla="*/ 1 w 72"/>
                <a:gd name="T7" fmla="*/ 0 h 57"/>
                <a:gd name="T8" fmla="*/ 1 w 72"/>
                <a:gd name="T9" fmla="*/ 0 h 57"/>
                <a:gd name="T10" fmla="*/ 1 w 72"/>
                <a:gd name="T11" fmla="*/ 0 h 57"/>
                <a:gd name="T12" fmla="*/ 1 w 72"/>
                <a:gd name="T13" fmla="*/ 0 h 57"/>
                <a:gd name="T14" fmla="*/ 1 w 72"/>
                <a:gd name="T15" fmla="*/ 0 h 57"/>
                <a:gd name="T16" fmla="*/ 1 w 72"/>
                <a:gd name="T17" fmla="*/ 0 h 57"/>
                <a:gd name="T18" fmla="*/ 1 w 72"/>
                <a:gd name="T19" fmla="*/ 0 h 57"/>
                <a:gd name="T20" fmla="*/ 1 w 72"/>
                <a:gd name="T21" fmla="*/ 0 h 57"/>
                <a:gd name="T22" fmla="*/ 1 w 72"/>
                <a:gd name="T23" fmla="*/ 0 h 57"/>
                <a:gd name="T24" fmla="*/ 1 w 72"/>
                <a:gd name="T25" fmla="*/ 0 h 57"/>
                <a:gd name="T26" fmla="*/ 1 w 72"/>
                <a:gd name="T27" fmla="*/ 0 h 57"/>
                <a:gd name="T28" fmla="*/ 1 w 72"/>
                <a:gd name="T29" fmla="*/ 0 h 57"/>
                <a:gd name="T30" fmla="*/ 1 w 72"/>
                <a:gd name="T31" fmla="*/ 0 h 57"/>
                <a:gd name="T32" fmla="*/ 1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0" y="46"/>
                  </a:moveTo>
                  <a:lnTo>
                    <a:pt x="6" y="57"/>
                  </a:lnTo>
                  <a:lnTo>
                    <a:pt x="9" y="57"/>
                  </a:lnTo>
                  <a:lnTo>
                    <a:pt x="19" y="57"/>
                  </a:lnTo>
                  <a:lnTo>
                    <a:pt x="32" y="57"/>
                  </a:lnTo>
                  <a:lnTo>
                    <a:pt x="47" y="54"/>
                  </a:lnTo>
                  <a:lnTo>
                    <a:pt x="60" y="50"/>
                  </a:lnTo>
                  <a:lnTo>
                    <a:pt x="69" y="43"/>
                  </a:lnTo>
                  <a:lnTo>
                    <a:pt x="72" y="31"/>
                  </a:lnTo>
                  <a:lnTo>
                    <a:pt x="67" y="16"/>
                  </a:lnTo>
                  <a:lnTo>
                    <a:pt x="55" y="4"/>
                  </a:lnTo>
                  <a:lnTo>
                    <a:pt x="44" y="0"/>
                  </a:lnTo>
                  <a:lnTo>
                    <a:pt x="33" y="4"/>
                  </a:lnTo>
                  <a:lnTo>
                    <a:pt x="23" y="13"/>
                  </a:lnTo>
                  <a:lnTo>
                    <a:pt x="14" y="23"/>
                  </a:lnTo>
                  <a:lnTo>
                    <a:pt x="7" y="35"/>
                  </a:lnTo>
                  <a:lnTo>
                    <a:pt x="1" y="4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174"/>
            <p:cNvSpPr>
              <a:spLocks/>
            </p:cNvSpPr>
            <p:nvPr/>
          </p:nvSpPr>
          <p:spPr bwMode="auto">
            <a:xfrm>
              <a:off x="3134" y="3087"/>
              <a:ext cx="11" cy="12"/>
            </a:xfrm>
            <a:custGeom>
              <a:avLst/>
              <a:gdLst>
                <a:gd name="T0" fmla="*/ 0 w 23"/>
                <a:gd name="T1" fmla="*/ 1 h 24"/>
                <a:gd name="T2" fmla="*/ 0 w 23"/>
                <a:gd name="T3" fmla="*/ 1 h 24"/>
                <a:gd name="T4" fmla="*/ 0 w 23"/>
                <a:gd name="T5" fmla="*/ 1 h 24"/>
                <a:gd name="T6" fmla="*/ 0 w 23"/>
                <a:gd name="T7" fmla="*/ 1 h 24"/>
                <a:gd name="T8" fmla="*/ 0 w 23"/>
                <a:gd name="T9" fmla="*/ 1 h 24"/>
                <a:gd name="T10" fmla="*/ 0 w 23"/>
                <a:gd name="T11" fmla="*/ 1 h 24"/>
                <a:gd name="T12" fmla="*/ 0 w 23"/>
                <a:gd name="T13" fmla="*/ 1 h 24"/>
                <a:gd name="T14" fmla="*/ 0 w 23"/>
                <a:gd name="T15" fmla="*/ 1 h 24"/>
                <a:gd name="T16" fmla="*/ 0 w 23"/>
                <a:gd name="T17" fmla="*/ 0 h 24"/>
                <a:gd name="T18" fmla="*/ 0 w 23"/>
                <a:gd name="T19" fmla="*/ 1 h 24"/>
                <a:gd name="T20" fmla="*/ 0 w 23"/>
                <a:gd name="T21" fmla="*/ 1 h 24"/>
                <a:gd name="T22" fmla="*/ 0 w 23"/>
                <a:gd name="T23" fmla="*/ 1 h 24"/>
                <a:gd name="T24" fmla="*/ 0 w 23"/>
                <a:gd name="T25" fmla="*/ 1 h 24"/>
                <a:gd name="T26" fmla="*/ 0 w 23"/>
                <a:gd name="T27" fmla="*/ 1 h 24"/>
                <a:gd name="T28" fmla="*/ 0 w 23"/>
                <a:gd name="T29" fmla="*/ 1 h 24"/>
                <a:gd name="T30" fmla="*/ 0 w 23"/>
                <a:gd name="T31" fmla="*/ 1 h 24"/>
                <a:gd name="T32" fmla="*/ 0 w 23"/>
                <a:gd name="T33" fmla="*/ 1 h 2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3"/>
                <a:gd name="T52" fmla="*/ 0 h 24"/>
                <a:gd name="T53" fmla="*/ 23 w 23"/>
                <a:gd name="T54" fmla="*/ 24 h 2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3" h="24">
                  <a:moveTo>
                    <a:pt x="12" y="24"/>
                  </a:moveTo>
                  <a:lnTo>
                    <a:pt x="7" y="23"/>
                  </a:lnTo>
                  <a:lnTo>
                    <a:pt x="4" y="20"/>
                  </a:lnTo>
                  <a:lnTo>
                    <a:pt x="1" y="17"/>
                  </a:lnTo>
                  <a:lnTo>
                    <a:pt x="0" y="12"/>
                  </a:lnTo>
                  <a:lnTo>
                    <a:pt x="1" y="8"/>
                  </a:lnTo>
                  <a:lnTo>
                    <a:pt x="4" y="3"/>
                  </a:lnTo>
                  <a:lnTo>
                    <a:pt x="7" y="1"/>
                  </a:lnTo>
                  <a:lnTo>
                    <a:pt x="12" y="0"/>
                  </a:lnTo>
                  <a:lnTo>
                    <a:pt x="16" y="1"/>
                  </a:lnTo>
                  <a:lnTo>
                    <a:pt x="20" y="3"/>
                  </a:lnTo>
                  <a:lnTo>
                    <a:pt x="22" y="8"/>
                  </a:lnTo>
                  <a:lnTo>
                    <a:pt x="23" y="12"/>
                  </a:lnTo>
                  <a:lnTo>
                    <a:pt x="22" y="17"/>
                  </a:lnTo>
                  <a:lnTo>
                    <a:pt x="20" y="20"/>
                  </a:lnTo>
                  <a:lnTo>
                    <a:pt x="16" y="23"/>
                  </a:lnTo>
                  <a:lnTo>
                    <a:pt x="12" y="2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175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176"/>
            <p:cNvSpPr>
              <a:spLocks/>
            </p:cNvSpPr>
            <p:nvPr/>
          </p:nvSpPr>
          <p:spPr bwMode="auto">
            <a:xfrm>
              <a:off x="3126" y="3048"/>
              <a:ext cx="26" cy="36"/>
            </a:xfrm>
            <a:custGeom>
              <a:avLst/>
              <a:gdLst>
                <a:gd name="T0" fmla="*/ 1 w 52"/>
                <a:gd name="T1" fmla="*/ 0 h 73"/>
                <a:gd name="T2" fmla="*/ 1 w 52"/>
                <a:gd name="T3" fmla="*/ 0 h 73"/>
                <a:gd name="T4" fmla="*/ 1 w 52"/>
                <a:gd name="T5" fmla="*/ 0 h 73"/>
                <a:gd name="T6" fmla="*/ 1 w 52"/>
                <a:gd name="T7" fmla="*/ 0 h 73"/>
                <a:gd name="T8" fmla="*/ 1 w 52"/>
                <a:gd name="T9" fmla="*/ 0 h 73"/>
                <a:gd name="T10" fmla="*/ 1 w 52"/>
                <a:gd name="T11" fmla="*/ 0 h 73"/>
                <a:gd name="T12" fmla="*/ 1 w 52"/>
                <a:gd name="T13" fmla="*/ 0 h 73"/>
                <a:gd name="T14" fmla="*/ 1 w 52"/>
                <a:gd name="T15" fmla="*/ 0 h 73"/>
                <a:gd name="T16" fmla="*/ 1 w 52"/>
                <a:gd name="T17" fmla="*/ 0 h 73"/>
                <a:gd name="T18" fmla="*/ 1 w 52"/>
                <a:gd name="T19" fmla="*/ 0 h 73"/>
                <a:gd name="T20" fmla="*/ 1 w 52"/>
                <a:gd name="T21" fmla="*/ 0 h 73"/>
                <a:gd name="T22" fmla="*/ 1 w 52"/>
                <a:gd name="T23" fmla="*/ 0 h 73"/>
                <a:gd name="T24" fmla="*/ 0 w 52"/>
                <a:gd name="T25" fmla="*/ 0 h 73"/>
                <a:gd name="T26" fmla="*/ 1 w 52"/>
                <a:gd name="T27" fmla="*/ 0 h 73"/>
                <a:gd name="T28" fmla="*/ 1 w 52"/>
                <a:gd name="T29" fmla="*/ 0 h 73"/>
                <a:gd name="T30" fmla="*/ 1 w 52"/>
                <a:gd name="T31" fmla="*/ 0 h 73"/>
                <a:gd name="T32" fmla="*/ 1 w 52"/>
                <a:gd name="T33" fmla="*/ 0 h 73"/>
                <a:gd name="T34" fmla="*/ 1 w 52"/>
                <a:gd name="T35" fmla="*/ 0 h 7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2"/>
                <a:gd name="T55" fmla="*/ 0 h 73"/>
                <a:gd name="T56" fmla="*/ 52 w 52"/>
                <a:gd name="T57" fmla="*/ 73 h 7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2" h="73">
                  <a:moveTo>
                    <a:pt x="20" y="73"/>
                  </a:moveTo>
                  <a:lnTo>
                    <a:pt x="31" y="73"/>
                  </a:lnTo>
                  <a:lnTo>
                    <a:pt x="34" y="69"/>
                  </a:lnTo>
                  <a:lnTo>
                    <a:pt x="38" y="61"/>
                  </a:lnTo>
                  <a:lnTo>
                    <a:pt x="44" y="50"/>
                  </a:lnTo>
                  <a:lnTo>
                    <a:pt x="50" y="36"/>
                  </a:lnTo>
                  <a:lnTo>
                    <a:pt x="52" y="23"/>
                  </a:lnTo>
                  <a:lnTo>
                    <a:pt x="51" y="12"/>
                  </a:lnTo>
                  <a:lnTo>
                    <a:pt x="43" y="4"/>
                  </a:lnTo>
                  <a:lnTo>
                    <a:pt x="27" y="0"/>
                  </a:lnTo>
                  <a:lnTo>
                    <a:pt x="10" y="4"/>
                  </a:lnTo>
                  <a:lnTo>
                    <a:pt x="1" y="12"/>
                  </a:lnTo>
                  <a:lnTo>
                    <a:pt x="0" y="23"/>
                  </a:lnTo>
                  <a:lnTo>
                    <a:pt x="2" y="36"/>
                  </a:lnTo>
                  <a:lnTo>
                    <a:pt x="7" y="50"/>
                  </a:lnTo>
                  <a:lnTo>
                    <a:pt x="13" y="61"/>
                  </a:lnTo>
                  <a:lnTo>
                    <a:pt x="17" y="69"/>
                  </a:lnTo>
                  <a:lnTo>
                    <a:pt x="20" y="7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177"/>
            <p:cNvSpPr>
              <a:spLocks/>
            </p:cNvSpPr>
            <p:nvPr/>
          </p:nvSpPr>
          <p:spPr bwMode="auto">
            <a:xfrm>
              <a:off x="3097" y="3063"/>
              <a:ext cx="35" cy="28"/>
            </a:xfrm>
            <a:custGeom>
              <a:avLst/>
              <a:gdLst>
                <a:gd name="T0" fmla="*/ 0 w 72"/>
                <a:gd name="T1" fmla="*/ 0 h 58"/>
                <a:gd name="T2" fmla="*/ 0 w 72"/>
                <a:gd name="T3" fmla="*/ 0 h 58"/>
                <a:gd name="T4" fmla="*/ 0 w 72"/>
                <a:gd name="T5" fmla="*/ 0 h 58"/>
                <a:gd name="T6" fmla="*/ 0 w 72"/>
                <a:gd name="T7" fmla="*/ 0 h 58"/>
                <a:gd name="T8" fmla="*/ 0 w 72"/>
                <a:gd name="T9" fmla="*/ 0 h 58"/>
                <a:gd name="T10" fmla="*/ 0 w 72"/>
                <a:gd name="T11" fmla="*/ 0 h 58"/>
                <a:gd name="T12" fmla="*/ 0 w 72"/>
                <a:gd name="T13" fmla="*/ 0 h 58"/>
                <a:gd name="T14" fmla="*/ 0 w 72"/>
                <a:gd name="T15" fmla="*/ 0 h 58"/>
                <a:gd name="T16" fmla="*/ 0 w 72"/>
                <a:gd name="T17" fmla="*/ 0 h 58"/>
                <a:gd name="T18" fmla="*/ 0 w 72"/>
                <a:gd name="T19" fmla="*/ 0 h 58"/>
                <a:gd name="T20" fmla="*/ 0 w 72"/>
                <a:gd name="T21" fmla="*/ 0 h 58"/>
                <a:gd name="T22" fmla="*/ 0 w 72"/>
                <a:gd name="T23" fmla="*/ 0 h 58"/>
                <a:gd name="T24" fmla="*/ 0 w 72"/>
                <a:gd name="T25" fmla="*/ 0 h 58"/>
                <a:gd name="T26" fmla="*/ 0 w 72"/>
                <a:gd name="T27" fmla="*/ 0 h 58"/>
                <a:gd name="T28" fmla="*/ 0 w 72"/>
                <a:gd name="T29" fmla="*/ 0 h 58"/>
                <a:gd name="T30" fmla="*/ 0 w 72"/>
                <a:gd name="T31" fmla="*/ 0 h 58"/>
                <a:gd name="T32" fmla="*/ 0 w 72"/>
                <a:gd name="T33" fmla="*/ 0 h 58"/>
                <a:gd name="T34" fmla="*/ 0 w 72"/>
                <a:gd name="T35" fmla="*/ 0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66" y="58"/>
                  </a:moveTo>
                  <a:lnTo>
                    <a:pt x="72" y="47"/>
                  </a:lnTo>
                  <a:lnTo>
                    <a:pt x="71" y="44"/>
                  </a:lnTo>
                  <a:lnTo>
                    <a:pt x="65" y="36"/>
                  </a:lnTo>
                  <a:lnTo>
                    <a:pt x="58" y="24"/>
                  </a:lnTo>
                  <a:lnTo>
                    <a:pt x="50" y="14"/>
                  </a:lnTo>
                  <a:lnTo>
                    <a:pt x="40" y="5"/>
                  </a:lnTo>
                  <a:lnTo>
                    <a:pt x="28" y="0"/>
                  </a:lnTo>
                  <a:lnTo>
                    <a:pt x="16" y="3"/>
                  </a:lnTo>
                  <a:lnTo>
                    <a:pt x="6" y="15"/>
                  </a:lnTo>
                  <a:lnTo>
                    <a:pt x="0" y="31"/>
                  </a:lnTo>
                  <a:lnTo>
                    <a:pt x="4" y="43"/>
                  </a:lnTo>
                  <a:lnTo>
                    <a:pt x="12" y="51"/>
                  </a:lnTo>
                  <a:lnTo>
                    <a:pt x="26" y="56"/>
                  </a:lnTo>
                  <a:lnTo>
                    <a:pt x="40" y="58"/>
                  </a:lnTo>
                  <a:lnTo>
                    <a:pt x="52" y="58"/>
                  </a:lnTo>
                  <a:lnTo>
                    <a:pt x="63" y="58"/>
                  </a:lnTo>
                  <a:lnTo>
                    <a:pt x="66" y="5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178"/>
            <p:cNvSpPr>
              <a:spLocks/>
            </p:cNvSpPr>
            <p:nvPr/>
          </p:nvSpPr>
          <p:spPr bwMode="auto">
            <a:xfrm>
              <a:off x="3097" y="3095"/>
              <a:ext cx="35" cy="29"/>
            </a:xfrm>
            <a:custGeom>
              <a:avLst/>
              <a:gdLst>
                <a:gd name="T0" fmla="*/ 0 w 72"/>
                <a:gd name="T1" fmla="*/ 1 h 56"/>
                <a:gd name="T2" fmla="*/ 0 w 72"/>
                <a:gd name="T3" fmla="*/ 0 h 56"/>
                <a:gd name="T4" fmla="*/ 0 w 72"/>
                <a:gd name="T5" fmla="*/ 0 h 56"/>
                <a:gd name="T6" fmla="*/ 0 w 72"/>
                <a:gd name="T7" fmla="*/ 0 h 56"/>
                <a:gd name="T8" fmla="*/ 0 w 72"/>
                <a:gd name="T9" fmla="*/ 0 h 56"/>
                <a:gd name="T10" fmla="*/ 0 w 72"/>
                <a:gd name="T11" fmla="*/ 1 h 56"/>
                <a:gd name="T12" fmla="*/ 0 w 72"/>
                <a:gd name="T13" fmla="*/ 1 h 56"/>
                <a:gd name="T14" fmla="*/ 0 w 72"/>
                <a:gd name="T15" fmla="*/ 1 h 56"/>
                <a:gd name="T16" fmla="*/ 0 w 72"/>
                <a:gd name="T17" fmla="*/ 1 h 56"/>
                <a:gd name="T18" fmla="*/ 0 w 72"/>
                <a:gd name="T19" fmla="*/ 1 h 56"/>
                <a:gd name="T20" fmla="*/ 0 w 72"/>
                <a:gd name="T21" fmla="*/ 1 h 56"/>
                <a:gd name="T22" fmla="*/ 0 w 72"/>
                <a:gd name="T23" fmla="*/ 1 h 56"/>
                <a:gd name="T24" fmla="*/ 0 w 72"/>
                <a:gd name="T25" fmla="*/ 1 h 56"/>
                <a:gd name="T26" fmla="*/ 0 w 72"/>
                <a:gd name="T27" fmla="*/ 1 h 56"/>
                <a:gd name="T28" fmla="*/ 0 w 72"/>
                <a:gd name="T29" fmla="*/ 1 h 56"/>
                <a:gd name="T30" fmla="*/ 0 w 72"/>
                <a:gd name="T31" fmla="*/ 1 h 56"/>
                <a:gd name="T32" fmla="*/ 0 w 72"/>
                <a:gd name="T33" fmla="*/ 1 h 56"/>
                <a:gd name="T34" fmla="*/ 0 w 72"/>
                <a:gd name="T35" fmla="*/ 1 h 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6"/>
                <a:gd name="T56" fmla="*/ 72 w 72"/>
                <a:gd name="T57" fmla="*/ 56 h 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6">
                  <a:moveTo>
                    <a:pt x="72" y="10"/>
                  </a:moveTo>
                  <a:lnTo>
                    <a:pt x="66" y="0"/>
                  </a:lnTo>
                  <a:lnTo>
                    <a:pt x="63" y="0"/>
                  </a:lnTo>
                  <a:lnTo>
                    <a:pt x="53" y="0"/>
                  </a:lnTo>
                  <a:lnTo>
                    <a:pt x="40" y="0"/>
                  </a:lnTo>
                  <a:lnTo>
                    <a:pt x="26" y="2"/>
                  </a:lnTo>
                  <a:lnTo>
                    <a:pt x="13" y="7"/>
                  </a:lnTo>
                  <a:lnTo>
                    <a:pt x="4" y="14"/>
                  </a:lnTo>
                  <a:lnTo>
                    <a:pt x="0" y="25"/>
                  </a:lnTo>
                  <a:lnTo>
                    <a:pt x="6" y="40"/>
                  </a:lnTo>
                  <a:lnTo>
                    <a:pt x="16" y="53"/>
                  </a:lnTo>
                  <a:lnTo>
                    <a:pt x="28" y="56"/>
                  </a:lnTo>
                  <a:lnTo>
                    <a:pt x="40" y="53"/>
                  </a:lnTo>
                  <a:lnTo>
                    <a:pt x="50" y="44"/>
                  </a:lnTo>
                  <a:lnTo>
                    <a:pt x="58" y="33"/>
                  </a:lnTo>
                  <a:lnTo>
                    <a:pt x="65" y="22"/>
                  </a:lnTo>
                  <a:lnTo>
                    <a:pt x="71" y="14"/>
                  </a:lnTo>
                  <a:lnTo>
                    <a:pt x="72" y="1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Freeform 179"/>
            <p:cNvSpPr>
              <a:spLocks/>
            </p:cNvSpPr>
            <p:nvPr/>
          </p:nvSpPr>
          <p:spPr bwMode="auto">
            <a:xfrm>
              <a:off x="3126" y="3102"/>
              <a:ext cx="27" cy="37"/>
            </a:xfrm>
            <a:custGeom>
              <a:avLst/>
              <a:gdLst>
                <a:gd name="T0" fmla="*/ 1 w 53"/>
                <a:gd name="T1" fmla="*/ 0 h 72"/>
                <a:gd name="T2" fmla="*/ 1 w 53"/>
                <a:gd name="T3" fmla="*/ 0 h 72"/>
                <a:gd name="T4" fmla="*/ 1 w 53"/>
                <a:gd name="T5" fmla="*/ 1 h 72"/>
                <a:gd name="T6" fmla="*/ 1 w 53"/>
                <a:gd name="T7" fmla="*/ 1 h 72"/>
                <a:gd name="T8" fmla="*/ 1 w 53"/>
                <a:gd name="T9" fmla="*/ 1 h 72"/>
                <a:gd name="T10" fmla="*/ 1 w 53"/>
                <a:gd name="T11" fmla="*/ 1 h 72"/>
                <a:gd name="T12" fmla="*/ 0 w 53"/>
                <a:gd name="T13" fmla="*/ 1 h 72"/>
                <a:gd name="T14" fmla="*/ 1 w 53"/>
                <a:gd name="T15" fmla="*/ 1 h 72"/>
                <a:gd name="T16" fmla="*/ 1 w 53"/>
                <a:gd name="T17" fmla="*/ 1 h 72"/>
                <a:gd name="T18" fmla="*/ 1 w 53"/>
                <a:gd name="T19" fmla="*/ 1 h 72"/>
                <a:gd name="T20" fmla="*/ 1 w 53"/>
                <a:gd name="T21" fmla="*/ 1 h 72"/>
                <a:gd name="T22" fmla="*/ 1 w 53"/>
                <a:gd name="T23" fmla="*/ 1 h 72"/>
                <a:gd name="T24" fmla="*/ 1 w 53"/>
                <a:gd name="T25" fmla="*/ 1 h 72"/>
                <a:gd name="T26" fmla="*/ 1 w 53"/>
                <a:gd name="T27" fmla="*/ 1 h 72"/>
                <a:gd name="T28" fmla="*/ 1 w 53"/>
                <a:gd name="T29" fmla="*/ 1 h 72"/>
                <a:gd name="T30" fmla="*/ 1 w 53"/>
                <a:gd name="T31" fmla="*/ 1 h 72"/>
                <a:gd name="T32" fmla="*/ 1 w 53"/>
                <a:gd name="T33" fmla="*/ 1 h 72"/>
                <a:gd name="T34" fmla="*/ 1 w 53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3"/>
                <a:gd name="T55" fmla="*/ 0 h 72"/>
                <a:gd name="T56" fmla="*/ 53 w 53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3" h="72">
                  <a:moveTo>
                    <a:pt x="32" y="0"/>
                  </a:moveTo>
                  <a:lnTo>
                    <a:pt x="21" y="0"/>
                  </a:lnTo>
                  <a:lnTo>
                    <a:pt x="19" y="3"/>
                  </a:lnTo>
                  <a:lnTo>
                    <a:pt x="14" y="11"/>
                  </a:lnTo>
                  <a:lnTo>
                    <a:pt x="8" y="23"/>
                  </a:lnTo>
                  <a:lnTo>
                    <a:pt x="2" y="35"/>
                  </a:lnTo>
                  <a:lnTo>
                    <a:pt x="0" y="49"/>
                  </a:lnTo>
                  <a:lnTo>
                    <a:pt x="2" y="61"/>
                  </a:lnTo>
                  <a:lnTo>
                    <a:pt x="10" y="69"/>
                  </a:lnTo>
                  <a:lnTo>
                    <a:pt x="27" y="72"/>
                  </a:lnTo>
                  <a:lnTo>
                    <a:pt x="43" y="69"/>
                  </a:lnTo>
                  <a:lnTo>
                    <a:pt x="51" y="61"/>
                  </a:lnTo>
                  <a:lnTo>
                    <a:pt x="53" y="49"/>
                  </a:lnTo>
                  <a:lnTo>
                    <a:pt x="51" y="35"/>
                  </a:lnTo>
                  <a:lnTo>
                    <a:pt x="45" y="23"/>
                  </a:lnTo>
                  <a:lnTo>
                    <a:pt x="39" y="11"/>
                  </a:lnTo>
                  <a:lnTo>
                    <a:pt x="35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Freeform 180"/>
            <p:cNvSpPr>
              <a:spLocks/>
            </p:cNvSpPr>
            <p:nvPr/>
          </p:nvSpPr>
          <p:spPr bwMode="auto">
            <a:xfrm>
              <a:off x="3146" y="3095"/>
              <a:ext cx="35" cy="29"/>
            </a:xfrm>
            <a:custGeom>
              <a:avLst/>
              <a:gdLst>
                <a:gd name="T0" fmla="*/ 0 w 72"/>
                <a:gd name="T1" fmla="*/ 0 h 57"/>
                <a:gd name="T2" fmla="*/ 0 w 72"/>
                <a:gd name="T3" fmla="*/ 1 h 57"/>
                <a:gd name="T4" fmla="*/ 0 w 72"/>
                <a:gd name="T5" fmla="*/ 1 h 57"/>
                <a:gd name="T6" fmla="*/ 0 w 72"/>
                <a:gd name="T7" fmla="*/ 1 h 57"/>
                <a:gd name="T8" fmla="*/ 0 w 72"/>
                <a:gd name="T9" fmla="*/ 1 h 57"/>
                <a:gd name="T10" fmla="*/ 0 w 72"/>
                <a:gd name="T11" fmla="*/ 1 h 57"/>
                <a:gd name="T12" fmla="*/ 0 w 72"/>
                <a:gd name="T13" fmla="*/ 1 h 57"/>
                <a:gd name="T14" fmla="*/ 0 w 72"/>
                <a:gd name="T15" fmla="*/ 1 h 57"/>
                <a:gd name="T16" fmla="*/ 0 w 72"/>
                <a:gd name="T17" fmla="*/ 1 h 57"/>
                <a:gd name="T18" fmla="*/ 0 w 72"/>
                <a:gd name="T19" fmla="*/ 1 h 57"/>
                <a:gd name="T20" fmla="*/ 0 w 72"/>
                <a:gd name="T21" fmla="*/ 1 h 57"/>
                <a:gd name="T22" fmla="*/ 0 w 72"/>
                <a:gd name="T23" fmla="*/ 1 h 57"/>
                <a:gd name="T24" fmla="*/ 0 w 72"/>
                <a:gd name="T25" fmla="*/ 1 h 57"/>
                <a:gd name="T26" fmla="*/ 0 w 72"/>
                <a:gd name="T27" fmla="*/ 1 h 57"/>
                <a:gd name="T28" fmla="*/ 0 w 72"/>
                <a:gd name="T29" fmla="*/ 0 h 57"/>
                <a:gd name="T30" fmla="*/ 0 w 72"/>
                <a:gd name="T31" fmla="*/ 0 h 57"/>
                <a:gd name="T32" fmla="*/ 0 w 72"/>
                <a:gd name="T33" fmla="*/ 0 h 57"/>
                <a:gd name="T34" fmla="*/ 0 w 72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7"/>
                <a:gd name="T56" fmla="*/ 72 w 72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7">
                  <a:moveTo>
                    <a:pt x="6" y="0"/>
                  </a:moveTo>
                  <a:lnTo>
                    <a:pt x="0" y="10"/>
                  </a:lnTo>
                  <a:lnTo>
                    <a:pt x="1" y="14"/>
                  </a:lnTo>
                  <a:lnTo>
                    <a:pt x="7" y="22"/>
                  </a:lnTo>
                  <a:lnTo>
                    <a:pt x="14" y="33"/>
                  </a:lnTo>
                  <a:lnTo>
                    <a:pt x="23" y="43"/>
                  </a:lnTo>
                  <a:lnTo>
                    <a:pt x="33" y="53"/>
                  </a:lnTo>
                  <a:lnTo>
                    <a:pt x="44" y="57"/>
                  </a:lnTo>
                  <a:lnTo>
                    <a:pt x="56" y="55"/>
                  </a:lnTo>
                  <a:lnTo>
                    <a:pt x="66" y="42"/>
                  </a:lnTo>
                  <a:lnTo>
                    <a:pt x="72" y="26"/>
                  </a:lnTo>
                  <a:lnTo>
                    <a:pt x="68" y="15"/>
                  </a:lnTo>
                  <a:lnTo>
                    <a:pt x="60" y="7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0"/>
                  </a:lnTo>
                  <a:lnTo>
                    <a:pt x="9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Freeform 181"/>
            <p:cNvSpPr>
              <a:spLocks/>
            </p:cNvSpPr>
            <p:nvPr/>
          </p:nvSpPr>
          <p:spPr bwMode="auto">
            <a:xfrm>
              <a:off x="3146" y="3062"/>
              <a:ext cx="35" cy="29"/>
            </a:xfrm>
            <a:custGeom>
              <a:avLst/>
              <a:gdLst>
                <a:gd name="T0" fmla="*/ 0 w 72"/>
                <a:gd name="T1" fmla="*/ 1 h 58"/>
                <a:gd name="T2" fmla="*/ 0 w 72"/>
                <a:gd name="T3" fmla="*/ 1 h 58"/>
                <a:gd name="T4" fmla="*/ 0 w 72"/>
                <a:gd name="T5" fmla="*/ 1 h 58"/>
                <a:gd name="T6" fmla="*/ 0 w 72"/>
                <a:gd name="T7" fmla="*/ 1 h 58"/>
                <a:gd name="T8" fmla="*/ 0 w 72"/>
                <a:gd name="T9" fmla="*/ 1 h 58"/>
                <a:gd name="T10" fmla="*/ 0 w 72"/>
                <a:gd name="T11" fmla="*/ 1 h 58"/>
                <a:gd name="T12" fmla="*/ 0 w 72"/>
                <a:gd name="T13" fmla="*/ 1 h 58"/>
                <a:gd name="T14" fmla="*/ 0 w 72"/>
                <a:gd name="T15" fmla="*/ 1 h 58"/>
                <a:gd name="T16" fmla="*/ 0 w 72"/>
                <a:gd name="T17" fmla="*/ 1 h 58"/>
                <a:gd name="T18" fmla="*/ 0 w 72"/>
                <a:gd name="T19" fmla="*/ 1 h 58"/>
                <a:gd name="T20" fmla="*/ 0 w 72"/>
                <a:gd name="T21" fmla="*/ 1 h 58"/>
                <a:gd name="T22" fmla="*/ 0 w 72"/>
                <a:gd name="T23" fmla="*/ 0 h 58"/>
                <a:gd name="T24" fmla="*/ 0 w 72"/>
                <a:gd name="T25" fmla="*/ 1 h 58"/>
                <a:gd name="T26" fmla="*/ 0 w 72"/>
                <a:gd name="T27" fmla="*/ 1 h 58"/>
                <a:gd name="T28" fmla="*/ 0 w 72"/>
                <a:gd name="T29" fmla="*/ 1 h 58"/>
                <a:gd name="T30" fmla="*/ 0 w 72"/>
                <a:gd name="T31" fmla="*/ 1 h 58"/>
                <a:gd name="T32" fmla="*/ 0 w 72"/>
                <a:gd name="T33" fmla="*/ 1 h 58"/>
                <a:gd name="T34" fmla="*/ 0 w 72"/>
                <a:gd name="T35" fmla="*/ 1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2"/>
                <a:gd name="T55" fmla="*/ 0 h 58"/>
                <a:gd name="T56" fmla="*/ 72 w 72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2" h="58">
                  <a:moveTo>
                    <a:pt x="0" y="47"/>
                  </a:moveTo>
                  <a:lnTo>
                    <a:pt x="6" y="58"/>
                  </a:lnTo>
                  <a:lnTo>
                    <a:pt x="9" y="58"/>
                  </a:lnTo>
                  <a:lnTo>
                    <a:pt x="20" y="58"/>
                  </a:lnTo>
                  <a:lnTo>
                    <a:pt x="33" y="58"/>
                  </a:lnTo>
                  <a:lnTo>
                    <a:pt x="46" y="55"/>
                  </a:lnTo>
                  <a:lnTo>
                    <a:pt x="59" y="51"/>
                  </a:lnTo>
                  <a:lnTo>
                    <a:pt x="68" y="43"/>
                  </a:lnTo>
                  <a:lnTo>
                    <a:pt x="72" y="32"/>
                  </a:lnTo>
                  <a:lnTo>
                    <a:pt x="66" y="16"/>
                  </a:lnTo>
                  <a:lnTo>
                    <a:pt x="56" y="4"/>
                  </a:lnTo>
                  <a:lnTo>
                    <a:pt x="44" y="0"/>
                  </a:lnTo>
                  <a:lnTo>
                    <a:pt x="33" y="5"/>
                  </a:lnTo>
                  <a:lnTo>
                    <a:pt x="23" y="14"/>
                  </a:lnTo>
                  <a:lnTo>
                    <a:pt x="14" y="24"/>
                  </a:lnTo>
                  <a:lnTo>
                    <a:pt x="7" y="36"/>
                  </a:lnTo>
                  <a:lnTo>
                    <a:pt x="1" y="44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Freeform 182"/>
            <p:cNvSpPr>
              <a:spLocks/>
            </p:cNvSpPr>
            <p:nvPr/>
          </p:nvSpPr>
          <p:spPr bwMode="auto">
            <a:xfrm>
              <a:off x="2933" y="2482"/>
              <a:ext cx="72" cy="84"/>
            </a:xfrm>
            <a:custGeom>
              <a:avLst/>
              <a:gdLst>
                <a:gd name="T0" fmla="*/ 1 w 144"/>
                <a:gd name="T1" fmla="*/ 0 h 167"/>
                <a:gd name="T2" fmla="*/ 1 w 144"/>
                <a:gd name="T3" fmla="*/ 1 h 167"/>
                <a:gd name="T4" fmla="*/ 1 w 144"/>
                <a:gd name="T5" fmla="*/ 1 h 167"/>
                <a:gd name="T6" fmla="*/ 1 w 144"/>
                <a:gd name="T7" fmla="*/ 1 h 167"/>
                <a:gd name="T8" fmla="*/ 1 w 144"/>
                <a:gd name="T9" fmla="*/ 1 h 167"/>
                <a:gd name="T10" fmla="*/ 1 w 144"/>
                <a:gd name="T11" fmla="*/ 1 h 167"/>
                <a:gd name="T12" fmla="*/ 1 w 144"/>
                <a:gd name="T13" fmla="*/ 1 h 167"/>
                <a:gd name="T14" fmla="*/ 1 w 144"/>
                <a:gd name="T15" fmla="*/ 1 h 167"/>
                <a:gd name="T16" fmla="*/ 1 w 144"/>
                <a:gd name="T17" fmla="*/ 1 h 167"/>
                <a:gd name="T18" fmla="*/ 1 w 144"/>
                <a:gd name="T19" fmla="*/ 1 h 167"/>
                <a:gd name="T20" fmla="*/ 1 w 144"/>
                <a:gd name="T21" fmla="*/ 1 h 167"/>
                <a:gd name="T22" fmla="*/ 0 w 144"/>
                <a:gd name="T23" fmla="*/ 1 h 167"/>
                <a:gd name="T24" fmla="*/ 1 w 144"/>
                <a:gd name="T25" fmla="*/ 1 h 167"/>
                <a:gd name="T26" fmla="*/ 1 w 144"/>
                <a:gd name="T27" fmla="*/ 1 h 167"/>
                <a:gd name="T28" fmla="*/ 1 w 144"/>
                <a:gd name="T29" fmla="*/ 1 h 167"/>
                <a:gd name="T30" fmla="*/ 1 w 144"/>
                <a:gd name="T31" fmla="*/ 1 h 167"/>
                <a:gd name="T32" fmla="*/ 1 w 144"/>
                <a:gd name="T33" fmla="*/ 1 h 167"/>
                <a:gd name="T34" fmla="*/ 1 w 144"/>
                <a:gd name="T35" fmla="*/ 1 h 167"/>
                <a:gd name="T36" fmla="*/ 1 w 144"/>
                <a:gd name="T37" fmla="*/ 1 h 167"/>
                <a:gd name="T38" fmla="*/ 1 w 144"/>
                <a:gd name="T39" fmla="*/ 1 h 167"/>
                <a:gd name="T40" fmla="*/ 1 w 144"/>
                <a:gd name="T41" fmla="*/ 1 h 167"/>
                <a:gd name="T42" fmla="*/ 1 w 144"/>
                <a:gd name="T43" fmla="*/ 1 h 167"/>
                <a:gd name="T44" fmla="*/ 1 w 144"/>
                <a:gd name="T45" fmla="*/ 1 h 167"/>
                <a:gd name="T46" fmla="*/ 1 w 144"/>
                <a:gd name="T47" fmla="*/ 1 h 167"/>
                <a:gd name="T48" fmla="*/ 1 w 144"/>
                <a:gd name="T49" fmla="*/ 0 h 1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67"/>
                <a:gd name="T77" fmla="*/ 144 w 144"/>
                <a:gd name="T78" fmla="*/ 167 h 1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67">
                  <a:moveTo>
                    <a:pt x="144" y="0"/>
                  </a:moveTo>
                  <a:lnTo>
                    <a:pt x="143" y="28"/>
                  </a:lnTo>
                  <a:lnTo>
                    <a:pt x="138" y="57"/>
                  </a:lnTo>
                  <a:lnTo>
                    <a:pt x="129" y="84"/>
                  </a:lnTo>
                  <a:lnTo>
                    <a:pt x="116" y="111"/>
                  </a:lnTo>
                  <a:lnTo>
                    <a:pt x="100" y="135"/>
                  </a:lnTo>
                  <a:lnTo>
                    <a:pt x="82" y="152"/>
                  </a:lnTo>
                  <a:lnTo>
                    <a:pt x="60" y="164"/>
                  </a:lnTo>
                  <a:lnTo>
                    <a:pt x="36" y="167"/>
                  </a:lnTo>
                  <a:lnTo>
                    <a:pt x="16" y="163"/>
                  </a:lnTo>
                  <a:lnTo>
                    <a:pt x="5" y="152"/>
                  </a:lnTo>
                  <a:lnTo>
                    <a:pt x="0" y="140"/>
                  </a:lnTo>
                  <a:lnTo>
                    <a:pt x="2" y="123"/>
                  </a:lnTo>
                  <a:lnTo>
                    <a:pt x="12" y="109"/>
                  </a:lnTo>
                  <a:lnTo>
                    <a:pt x="24" y="96"/>
                  </a:lnTo>
                  <a:lnTo>
                    <a:pt x="42" y="85"/>
                  </a:lnTo>
                  <a:lnTo>
                    <a:pt x="62" y="82"/>
                  </a:lnTo>
                  <a:lnTo>
                    <a:pt x="80" y="79"/>
                  </a:lnTo>
                  <a:lnTo>
                    <a:pt x="95" y="69"/>
                  </a:lnTo>
                  <a:lnTo>
                    <a:pt x="108" y="57"/>
                  </a:lnTo>
                  <a:lnTo>
                    <a:pt x="121" y="41"/>
                  </a:lnTo>
                  <a:lnTo>
                    <a:pt x="130" y="26"/>
                  </a:lnTo>
                  <a:lnTo>
                    <a:pt x="138" y="13"/>
                  </a:lnTo>
                  <a:lnTo>
                    <a:pt x="143" y="4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Freeform 183"/>
            <p:cNvSpPr>
              <a:spLocks/>
            </p:cNvSpPr>
            <p:nvPr/>
          </p:nvSpPr>
          <p:spPr bwMode="auto">
            <a:xfrm>
              <a:off x="2898" y="2478"/>
              <a:ext cx="102" cy="40"/>
            </a:xfrm>
            <a:custGeom>
              <a:avLst/>
              <a:gdLst>
                <a:gd name="T0" fmla="*/ 1 w 204"/>
                <a:gd name="T1" fmla="*/ 0 h 82"/>
                <a:gd name="T2" fmla="*/ 1 w 204"/>
                <a:gd name="T3" fmla="*/ 0 h 82"/>
                <a:gd name="T4" fmla="*/ 1 w 204"/>
                <a:gd name="T5" fmla="*/ 0 h 82"/>
                <a:gd name="T6" fmla="*/ 1 w 204"/>
                <a:gd name="T7" fmla="*/ 0 h 82"/>
                <a:gd name="T8" fmla="*/ 1 w 204"/>
                <a:gd name="T9" fmla="*/ 0 h 82"/>
                <a:gd name="T10" fmla="*/ 1 w 204"/>
                <a:gd name="T11" fmla="*/ 0 h 82"/>
                <a:gd name="T12" fmla="*/ 1 w 204"/>
                <a:gd name="T13" fmla="*/ 0 h 82"/>
                <a:gd name="T14" fmla="*/ 1 w 204"/>
                <a:gd name="T15" fmla="*/ 0 h 82"/>
                <a:gd name="T16" fmla="*/ 1 w 204"/>
                <a:gd name="T17" fmla="*/ 0 h 82"/>
                <a:gd name="T18" fmla="*/ 1 w 204"/>
                <a:gd name="T19" fmla="*/ 0 h 82"/>
                <a:gd name="T20" fmla="*/ 1 w 204"/>
                <a:gd name="T21" fmla="*/ 0 h 82"/>
                <a:gd name="T22" fmla="*/ 1 w 204"/>
                <a:gd name="T23" fmla="*/ 0 h 82"/>
                <a:gd name="T24" fmla="*/ 1 w 204"/>
                <a:gd name="T25" fmla="*/ 0 h 82"/>
                <a:gd name="T26" fmla="*/ 1 w 204"/>
                <a:gd name="T27" fmla="*/ 0 h 82"/>
                <a:gd name="T28" fmla="*/ 1 w 204"/>
                <a:gd name="T29" fmla="*/ 0 h 82"/>
                <a:gd name="T30" fmla="*/ 1 w 204"/>
                <a:gd name="T31" fmla="*/ 0 h 82"/>
                <a:gd name="T32" fmla="*/ 1 w 204"/>
                <a:gd name="T33" fmla="*/ 0 h 82"/>
                <a:gd name="T34" fmla="*/ 1 w 204"/>
                <a:gd name="T35" fmla="*/ 0 h 82"/>
                <a:gd name="T36" fmla="*/ 0 w 204"/>
                <a:gd name="T37" fmla="*/ 0 h 82"/>
                <a:gd name="T38" fmla="*/ 1 w 204"/>
                <a:gd name="T39" fmla="*/ 0 h 82"/>
                <a:gd name="T40" fmla="*/ 1 w 204"/>
                <a:gd name="T41" fmla="*/ 0 h 82"/>
                <a:gd name="T42" fmla="*/ 1 w 204"/>
                <a:gd name="T43" fmla="*/ 0 h 82"/>
                <a:gd name="T44" fmla="*/ 1 w 204"/>
                <a:gd name="T45" fmla="*/ 0 h 82"/>
                <a:gd name="T46" fmla="*/ 1 w 204"/>
                <a:gd name="T47" fmla="*/ 0 h 82"/>
                <a:gd name="T48" fmla="*/ 1 w 204"/>
                <a:gd name="T49" fmla="*/ 0 h 82"/>
                <a:gd name="T50" fmla="*/ 1 w 204"/>
                <a:gd name="T51" fmla="*/ 0 h 82"/>
                <a:gd name="T52" fmla="*/ 1 w 204"/>
                <a:gd name="T53" fmla="*/ 0 h 82"/>
                <a:gd name="T54" fmla="*/ 1 w 204"/>
                <a:gd name="T55" fmla="*/ 0 h 82"/>
                <a:gd name="T56" fmla="*/ 1 w 204"/>
                <a:gd name="T57" fmla="*/ 0 h 82"/>
                <a:gd name="T58" fmla="*/ 1 w 204"/>
                <a:gd name="T59" fmla="*/ 0 h 82"/>
                <a:gd name="T60" fmla="*/ 1 w 204"/>
                <a:gd name="T61" fmla="*/ 0 h 82"/>
                <a:gd name="T62" fmla="*/ 1 w 204"/>
                <a:gd name="T63" fmla="*/ 0 h 82"/>
                <a:gd name="T64" fmla="*/ 1 w 204"/>
                <a:gd name="T65" fmla="*/ 0 h 8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4"/>
                <a:gd name="T100" fmla="*/ 0 h 82"/>
                <a:gd name="T101" fmla="*/ 204 w 204"/>
                <a:gd name="T102" fmla="*/ 82 h 8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4" h="82">
                  <a:moveTo>
                    <a:pt x="204" y="0"/>
                  </a:moveTo>
                  <a:lnTo>
                    <a:pt x="196" y="10"/>
                  </a:lnTo>
                  <a:lnTo>
                    <a:pt x="187" y="21"/>
                  </a:lnTo>
                  <a:lnTo>
                    <a:pt x="175" y="31"/>
                  </a:lnTo>
                  <a:lnTo>
                    <a:pt x="165" y="40"/>
                  </a:lnTo>
                  <a:lnTo>
                    <a:pt x="152" y="50"/>
                  </a:lnTo>
                  <a:lnTo>
                    <a:pt x="139" y="58"/>
                  </a:lnTo>
                  <a:lnTo>
                    <a:pt x="127" y="65"/>
                  </a:lnTo>
                  <a:lnTo>
                    <a:pt x="114" y="70"/>
                  </a:lnTo>
                  <a:lnTo>
                    <a:pt x="100" y="76"/>
                  </a:lnTo>
                  <a:lnTo>
                    <a:pt x="88" y="80"/>
                  </a:lnTo>
                  <a:lnTo>
                    <a:pt x="74" y="81"/>
                  </a:lnTo>
                  <a:lnTo>
                    <a:pt x="61" y="82"/>
                  </a:lnTo>
                  <a:lnTo>
                    <a:pt x="48" y="81"/>
                  </a:lnTo>
                  <a:lnTo>
                    <a:pt x="37" y="77"/>
                  </a:lnTo>
                  <a:lnTo>
                    <a:pt x="25" y="71"/>
                  </a:lnTo>
                  <a:lnTo>
                    <a:pt x="15" y="65"/>
                  </a:lnTo>
                  <a:lnTo>
                    <a:pt x="2" y="48"/>
                  </a:lnTo>
                  <a:lnTo>
                    <a:pt x="0" y="33"/>
                  </a:lnTo>
                  <a:lnTo>
                    <a:pt x="6" y="21"/>
                  </a:lnTo>
                  <a:lnTo>
                    <a:pt x="17" y="10"/>
                  </a:lnTo>
                  <a:lnTo>
                    <a:pt x="33" y="3"/>
                  </a:lnTo>
                  <a:lnTo>
                    <a:pt x="52" y="1"/>
                  </a:lnTo>
                  <a:lnTo>
                    <a:pt x="71" y="5"/>
                  </a:lnTo>
                  <a:lnTo>
                    <a:pt x="90" y="15"/>
                  </a:lnTo>
                  <a:lnTo>
                    <a:pt x="105" y="22"/>
                  </a:lnTo>
                  <a:lnTo>
                    <a:pt x="123" y="24"/>
                  </a:lnTo>
                  <a:lnTo>
                    <a:pt x="142" y="22"/>
                  </a:lnTo>
                  <a:lnTo>
                    <a:pt x="160" y="17"/>
                  </a:lnTo>
                  <a:lnTo>
                    <a:pt x="177" y="12"/>
                  </a:lnTo>
                  <a:lnTo>
                    <a:pt x="191" y="6"/>
                  </a:lnTo>
                  <a:lnTo>
                    <a:pt x="200" y="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Freeform 184"/>
            <p:cNvSpPr>
              <a:spLocks/>
            </p:cNvSpPr>
            <p:nvPr/>
          </p:nvSpPr>
          <p:spPr bwMode="auto">
            <a:xfrm>
              <a:off x="2996" y="2482"/>
              <a:ext cx="42" cy="104"/>
            </a:xfrm>
            <a:custGeom>
              <a:avLst/>
              <a:gdLst>
                <a:gd name="T0" fmla="*/ 1 w 84"/>
                <a:gd name="T1" fmla="*/ 0 h 208"/>
                <a:gd name="T2" fmla="*/ 1 w 84"/>
                <a:gd name="T3" fmla="*/ 1 h 208"/>
                <a:gd name="T4" fmla="*/ 1 w 84"/>
                <a:gd name="T5" fmla="*/ 1 h 208"/>
                <a:gd name="T6" fmla="*/ 1 w 84"/>
                <a:gd name="T7" fmla="*/ 1 h 208"/>
                <a:gd name="T8" fmla="*/ 1 w 84"/>
                <a:gd name="T9" fmla="*/ 1 h 208"/>
                <a:gd name="T10" fmla="*/ 1 w 84"/>
                <a:gd name="T11" fmla="*/ 1 h 208"/>
                <a:gd name="T12" fmla="*/ 1 w 84"/>
                <a:gd name="T13" fmla="*/ 1 h 208"/>
                <a:gd name="T14" fmla="*/ 1 w 84"/>
                <a:gd name="T15" fmla="*/ 1 h 208"/>
                <a:gd name="T16" fmla="*/ 1 w 84"/>
                <a:gd name="T17" fmla="*/ 1 h 208"/>
                <a:gd name="T18" fmla="*/ 1 w 84"/>
                <a:gd name="T19" fmla="*/ 1 h 208"/>
                <a:gd name="T20" fmla="*/ 1 w 84"/>
                <a:gd name="T21" fmla="*/ 1 h 208"/>
                <a:gd name="T22" fmla="*/ 1 w 84"/>
                <a:gd name="T23" fmla="*/ 1 h 208"/>
                <a:gd name="T24" fmla="*/ 1 w 84"/>
                <a:gd name="T25" fmla="*/ 1 h 208"/>
                <a:gd name="T26" fmla="*/ 0 w 84"/>
                <a:gd name="T27" fmla="*/ 1 h 208"/>
                <a:gd name="T28" fmla="*/ 1 w 84"/>
                <a:gd name="T29" fmla="*/ 1 h 208"/>
                <a:gd name="T30" fmla="*/ 1 w 84"/>
                <a:gd name="T31" fmla="*/ 1 h 208"/>
                <a:gd name="T32" fmla="*/ 1 w 84"/>
                <a:gd name="T33" fmla="*/ 1 h 208"/>
                <a:gd name="T34" fmla="*/ 1 w 84"/>
                <a:gd name="T35" fmla="*/ 1 h 208"/>
                <a:gd name="T36" fmla="*/ 1 w 84"/>
                <a:gd name="T37" fmla="*/ 1 h 208"/>
                <a:gd name="T38" fmla="*/ 1 w 84"/>
                <a:gd name="T39" fmla="*/ 1 h 208"/>
                <a:gd name="T40" fmla="*/ 1 w 84"/>
                <a:gd name="T41" fmla="*/ 0 h 2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84"/>
                <a:gd name="T64" fmla="*/ 0 h 208"/>
                <a:gd name="T65" fmla="*/ 84 w 84"/>
                <a:gd name="T66" fmla="*/ 208 h 2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84" h="208">
                  <a:moveTo>
                    <a:pt x="24" y="0"/>
                  </a:moveTo>
                  <a:lnTo>
                    <a:pt x="42" y="21"/>
                  </a:lnTo>
                  <a:lnTo>
                    <a:pt x="59" y="45"/>
                  </a:lnTo>
                  <a:lnTo>
                    <a:pt x="71" y="73"/>
                  </a:lnTo>
                  <a:lnTo>
                    <a:pt x="79" y="100"/>
                  </a:lnTo>
                  <a:lnTo>
                    <a:pt x="84" y="128"/>
                  </a:lnTo>
                  <a:lnTo>
                    <a:pt x="82" y="155"/>
                  </a:lnTo>
                  <a:lnTo>
                    <a:pt x="74" y="178"/>
                  </a:lnTo>
                  <a:lnTo>
                    <a:pt x="57" y="197"/>
                  </a:lnTo>
                  <a:lnTo>
                    <a:pt x="40" y="208"/>
                  </a:lnTo>
                  <a:lnTo>
                    <a:pt x="25" y="208"/>
                  </a:lnTo>
                  <a:lnTo>
                    <a:pt x="12" y="201"/>
                  </a:lnTo>
                  <a:lnTo>
                    <a:pt x="4" y="187"/>
                  </a:lnTo>
                  <a:lnTo>
                    <a:pt x="0" y="170"/>
                  </a:lnTo>
                  <a:lnTo>
                    <a:pt x="1" y="151"/>
                  </a:lnTo>
                  <a:lnTo>
                    <a:pt x="7" y="133"/>
                  </a:lnTo>
                  <a:lnTo>
                    <a:pt x="19" y="115"/>
                  </a:lnTo>
                  <a:lnTo>
                    <a:pt x="34" y="84"/>
                  </a:lnTo>
                  <a:lnTo>
                    <a:pt x="34" y="46"/>
                  </a:lnTo>
                  <a:lnTo>
                    <a:pt x="27" y="1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Freeform 185"/>
            <p:cNvSpPr>
              <a:spLocks/>
            </p:cNvSpPr>
            <p:nvPr/>
          </p:nvSpPr>
          <p:spPr bwMode="auto">
            <a:xfrm>
              <a:off x="3013" y="2479"/>
              <a:ext cx="72" cy="84"/>
            </a:xfrm>
            <a:custGeom>
              <a:avLst/>
              <a:gdLst>
                <a:gd name="T0" fmla="*/ 0 w 144"/>
                <a:gd name="T1" fmla="*/ 0 h 170"/>
                <a:gd name="T2" fmla="*/ 1 w 144"/>
                <a:gd name="T3" fmla="*/ 0 h 170"/>
                <a:gd name="T4" fmla="*/ 1 w 144"/>
                <a:gd name="T5" fmla="*/ 0 h 170"/>
                <a:gd name="T6" fmla="*/ 1 w 144"/>
                <a:gd name="T7" fmla="*/ 0 h 170"/>
                <a:gd name="T8" fmla="*/ 1 w 144"/>
                <a:gd name="T9" fmla="*/ 0 h 170"/>
                <a:gd name="T10" fmla="*/ 1 w 144"/>
                <a:gd name="T11" fmla="*/ 0 h 170"/>
                <a:gd name="T12" fmla="*/ 1 w 144"/>
                <a:gd name="T13" fmla="*/ 0 h 170"/>
                <a:gd name="T14" fmla="*/ 1 w 144"/>
                <a:gd name="T15" fmla="*/ 0 h 170"/>
                <a:gd name="T16" fmla="*/ 1 w 144"/>
                <a:gd name="T17" fmla="*/ 0 h 170"/>
                <a:gd name="T18" fmla="*/ 1 w 144"/>
                <a:gd name="T19" fmla="*/ 0 h 170"/>
                <a:gd name="T20" fmla="*/ 1 w 144"/>
                <a:gd name="T21" fmla="*/ 0 h 170"/>
                <a:gd name="T22" fmla="*/ 1 w 144"/>
                <a:gd name="T23" fmla="*/ 0 h 170"/>
                <a:gd name="T24" fmla="*/ 1 w 144"/>
                <a:gd name="T25" fmla="*/ 0 h 170"/>
                <a:gd name="T26" fmla="*/ 1 w 144"/>
                <a:gd name="T27" fmla="*/ 0 h 170"/>
                <a:gd name="T28" fmla="*/ 1 w 144"/>
                <a:gd name="T29" fmla="*/ 0 h 170"/>
                <a:gd name="T30" fmla="*/ 1 w 144"/>
                <a:gd name="T31" fmla="*/ 0 h 170"/>
                <a:gd name="T32" fmla="*/ 1 w 144"/>
                <a:gd name="T33" fmla="*/ 0 h 170"/>
                <a:gd name="T34" fmla="*/ 1 w 144"/>
                <a:gd name="T35" fmla="*/ 0 h 170"/>
                <a:gd name="T36" fmla="*/ 1 w 144"/>
                <a:gd name="T37" fmla="*/ 0 h 170"/>
                <a:gd name="T38" fmla="*/ 1 w 144"/>
                <a:gd name="T39" fmla="*/ 0 h 170"/>
                <a:gd name="T40" fmla="*/ 1 w 144"/>
                <a:gd name="T41" fmla="*/ 0 h 170"/>
                <a:gd name="T42" fmla="*/ 1 w 144"/>
                <a:gd name="T43" fmla="*/ 0 h 170"/>
                <a:gd name="T44" fmla="*/ 1 w 144"/>
                <a:gd name="T45" fmla="*/ 0 h 170"/>
                <a:gd name="T46" fmla="*/ 1 w 144"/>
                <a:gd name="T47" fmla="*/ 0 h 170"/>
                <a:gd name="T48" fmla="*/ 0 w 144"/>
                <a:gd name="T49" fmla="*/ 0 h 1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170"/>
                <a:gd name="T77" fmla="*/ 144 w 144"/>
                <a:gd name="T78" fmla="*/ 170 h 1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170">
                  <a:moveTo>
                    <a:pt x="0" y="0"/>
                  </a:moveTo>
                  <a:lnTo>
                    <a:pt x="27" y="7"/>
                  </a:lnTo>
                  <a:lnTo>
                    <a:pt x="54" y="18"/>
                  </a:lnTo>
                  <a:lnTo>
                    <a:pt x="81" y="33"/>
                  </a:lnTo>
                  <a:lnTo>
                    <a:pt x="104" y="50"/>
                  </a:lnTo>
                  <a:lnTo>
                    <a:pt x="123" y="71"/>
                  </a:lnTo>
                  <a:lnTo>
                    <a:pt x="137" y="92"/>
                  </a:lnTo>
                  <a:lnTo>
                    <a:pt x="144" y="117"/>
                  </a:lnTo>
                  <a:lnTo>
                    <a:pt x="142" y="141"/>
                  </a:lnTo>
                  <a:lnTo>
                    <a:pt x="134" y="159"/>
                  </a:lnTo>
                  <a:lnTo>
                    <a:pt x="121" y="168"/>
                  </a:lnTo>
                  <a:lnTo>
                    <a:pt x="107" y="170"/>
                  </a:lnTo>
                  <a:lnTo>
                    <a:pt x="94" y="164"/>
                  </a:lnTo>
                  <a:lnTo>
                    <a:pt x="80" y="152"/>
                  </a:lnTo>
                  <a:lnTo>
                    <a:pt x="69" y="136"/>
                  </a:lnTo>
                  <a:lnTo>
                    <a:pt x="64" y="118"/>
                  </a:lnTo>
                  <a:lnTo>
                    <a:pt x="65" y="97"/>
                  </a:lnTo>
                  <a:lnTo>
                    <a:pt x="65" y="80"/>
                  </a:lnTo>
                  <a:lnTo>
                    <a:pt x="59" y="63"/>
                  </a:lnTo>
                  <a:lnTo>
                    <a:pt x="49" y="46"/>
                  </a:lnTo>
                  <a:lnTo>
                    <a:pt x="36" y="31"/>
                  </a:lnTo>
                  <a:lnTo>
                    <a:pt x="23" y="19"/>
                  </a:lnTo>
                  <a:lnTo>
                    <a:pt x="12" y="10"/>
                  </a:lnTo>
                  <a:lnTo>
                    <a:pt x="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Freeform 186"/>
            <p:cNvSpPr>
              <a:spLocks/>
            </p:cNvSpPr>
            <p:nvPr/>
          </p:nvSpPr>
          <p:spPr bwMode="auto">
            <a:xfrm>
              <a:off x="3020" y="2460"/>
              <a:ext cx="99" cy="51"/>
            </a:xfrm>
            <a:custGeom>
              <a:avLst/>
              <a:gdLst>
                <a:gd name="T0" fmla="*/ 0 w 199"/>
                <a:gd name="T1" fmla="*/ 0 h 103"/>
                <a:gd name="T2" fmla="*/ 0 w 199"/>
                <a:gd name="T3" fmla="*/ 0 h 103"/>
                <a:gd name="T4" fmla="*/ 0 w 199"/>
                <a:gd name="T5" fmla="*/ 0 h 103"/>
                <a:gd name="T6" fmla="*/ 0 w 199"/>
                <a:gd name="T7" fmla="*/ 0 h 103"/>
                <a:gd name="T8" fmla="*/ 0 w 199"/>
                <a:gd name="T9" fmla="*/ 0 h 103"/>
                <a:gd name="T10" fmla="*/ 0 w 199"/>
                <a:gd name="T11" fmla="*/ 0 h 103"/>
                <a:gd name="T12" fmla="*/ 0 w 199"/>
                <a:gd name="T13" fmla="*/ 0 h 103"/>
                <a:gd name="T14" fmla="*/ 0 w 199"/>
                <a:gd name="T15" fmla="*/ 0 h 103"/>
                <a:gd name="T16" fmla="*/ 0 w 199"/>
                <a:gd name="T17" fmla="*/ 0 h 103"/>
                <a:gd name="T18" fmla="*/ 0 w 199"/>
                <a:gd name="T19" fmla="*/ 0 h 103"/>
                <a:gd name="T20" fmla="*/ 0 w 199"/>
                <a:gd name="T21" fmla="*/ 0 h 103"/>
                <a:gd name="T22" fmla="*/ 0 w 199"/>
                <a:gd name="T23" fmla="*/ 0 h 103"/>
                <a:gd name="T24" fmla="*/ 0 w 199"/>
                <a:gd name="T25" fmla="*/ 0 h 103"/>
                <a:gd name="T26" fmla="*/ 0 w 199"/>
                <a:gd name="T27" fmla="*/ 0 h 103"/>
                <a:gd name="T28" fmla="*/ 0 w 199"/>
                <a:gd name="T29" fmla="*/ 0 h 103"/>
                <a:gd name="T30" fmla="*/ 0 w 199"/>
                <a:gd name="T31" fmla="*/ 0 h 103"/>
                <a:gd name="T32" fmla="*/ 0 w 199"/>
                <a:gd name="T33" fmla="*/ 0 h 103"/>
                <a:gd name="T34" fmla="*/ 0 w 199"/>
                <a:gd name="T35" fmla="*/ 0 h 103"/>
                <a:gd name="T36" fmla="*/ 0 w 199"/>
                <a:gd name="T37" fmla="*/ 0 h 103"/>
                <a:gd name="T38" fmla="*/ 0 w 199"/>
                <a:gd name="T39" fmla="*/ 0 h 103"/>
                <a:gd name="T40" fmla="*/ 0 w 199"/>
                <a:gd name="T41" fmla="*/ 0 h 103"/>
                <a:gd name="T42" fmla="*/ 0 w 199"/>
                <a:gd name="T43" fmla="*/ 0 h 103"/>
                <a:gd name="T44" fmla="*/ 0 w 199"/>
                <a:gd name="T45" fmla="*/ 0 h 103"/>
                <a:gd name="T46" fmla="*/ 0 w 199"/>
                <a:gd name="T47" fmla="*/ 0 h 103"/>
                <a:gd name="T48" fmla="*/ 0 w 199"/>
                <a:gd name="T49" fmla="*/ 0 h 103"/>
                <a:gd name="T50" fmla="*/ 0 w 199"/>
                <a:gd name="T51" fmla="*/ 0 h 103"/>
                <a:gd name="T52" fmla="*/ 0 w 199"/>
                <a:gd name="T53" fmla="*/ 0 h 103"/>
                <a:gd name="T54" fmla="*/ 0 w 199"/>
                <a:gd name="T55" fmla="*/ 0 h 103"/>
                <a:gd name="T56" fmla="*/ 0 w 199"/>
                <a:gd name="T57" fmla="*/ 0 h 103"/>
                <a:gd name="T58" fmla="*/ 0 w 199"/>
                <a:gd name="T59" fmla="*/ 0 h 103"/>
                <a:gd name="T60" fmla="*/ 0 w 199"/>
                <a:gd name="T61" fmla="*/ 0 h 103"/>
                <a:gd name="T62" fmla="*/ 0 w 199"/>
                <a:gd name="T63" fmla="*/ 0 h 103"/>
                <a:gd name="T64" fmla="*/ 0 w 199"/>
                <a:gd name="T65" fmla="*/ 0 h 10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9"/>
                <a:gd name="T100" fmla="*/ 0 h 103"/>
                <a:gd name="T101" fmla="*/ 199 w 199"/>
                <a:gd name="T102" fmla="*/ 103 h 10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9" h="103">
                  <a:moveTo>
                    <a:pt x="0" y="18"/>
                  </a:moveTo>
                  <a:lnTo>
                    <a:pt x="13" y="13"/>
                  </a:lnTo>
                  <a:lnTo>
                    <a:pt x="27" y="8"/>
                  </a:lnTo>
                  <a:lnTo>
                    <a:pt x="40" y="5"/>
                  </a:lnTo>
                  <a:lnTo>
                    <a:pt x="54" y="3"/>
                  </a:lnTo>
                  <a:lnTo>
                    <a:pt x="69" y="0"/>
                  </a:lnTo>
                  <a:lnTo>
                    <a:pt x="84" y="0"/>
                  </a:lnTo>
                  <a:lnTo>
                    <a:pt x="99" y="0"/>
                  </a:lnTo>
                  <a:lnTo>
                    <a:pt x="114" y="1"/>
                  </a:lnTo>
                  <a:lnTo>
                    <a:pt x="128" y="4"/>
                  </a:lnTo>
                  <a:lnTo>
                    <a:pt x="141" y="8"/>
                  </a:lnTo>
                  <a:lnTo>
                    <a:pt x="153" y="13"/>
                  </a:lnTo>
                  <a:lnTo>
                    <a:pt x="165" y="19"/>
                  </a:lnTo>
                  <a:lnTo>
                    <a:pt x="175" y="27"/>
                  </a:lnTo>
                  <a:lnTo>
                    <a:pt x="183" y="35"/>
                  </a:lnTo>
                  <a:lnTo>
                    <a:pt x="190" y="45"/>
                  </a:lnTo>
                  <a:lnTo>
                    <a:pt x="196" y="57"/>
                  </a:lnTo>
                  <a:lnTo>
                    <a:pt x="199" y="76"/>
                  </a:lnTo>
                  <a:lnTo>
                    <a:pt x="194" y="91"/>
                  </a:lnTo>
                  <a:lnTo>
                    <a:pt x="182" y="99"/>
                  </a:lnTo>
                  <a:lnTo>
                    <a:pt x="167" y="103"/>
                  </a:lnTo>
                  <a:lnTo>
                    <a:pt x="150" y="101"/>
                  </a:lnTo>
                  <a:lnTo>
                    <a:pt x="132" y="92"/>
                  </a:lnTo>
                  <a:lnTo>
                    <a:pt x="118" y="80"/>
                  </a:lnTo>
                  <a:lnTo>
                    <a:pt x="106" y="63"/>
                  </a:lnTo>
                  <a:lnTo>
                    <a:pt x="97" y="49"/>
                  </a:lnTo>
                  <a:lnTo>
                    <a:pt x="82" y="37"/>
                  </a:lnTo>
                  <a:lnTo>
                    <a:pt x="65" y="29"/>
                  </a:lnTo>
                  <a:lnTo>
                    <a:pt x="46" y="25"/>
                  </a:lnTo>
                  <a:lnTo>
                    <a:pt x="29" y="21"/>
                  </a:lnTo>
                  <a:lnTo>
                    <a:pt x="14" y="19"/>
                  </a:lnTo>
                  <a:lnTo>
                    <a:pt x="4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Freeform 187"/>
            <p:cNvSpPr>
              <a:spLocks/>
            </p:cNvSpPr>
            <p:nvPr/>
          </p:nvSpPr>
          <p:spPr bwMode="auto">
            <a:xfrm>
              <a:off x="3093" y="3326"/>
              <a:ext cx="53" cy="98"/>
            </a:xfrm>
            <a:custGeom>
              <a:avLst/>
              <a:gdLst>
                <a:gd name="T0" fmla="*/ 0 w 107"/>
                <a:gd name="T1" fmla="*/ 0 h 195"/>
                <a:gd name="T2" fmla="*/ 0 w 107"/>
                <a:gd name="T3" fmla="*/ 1 h 195"/>
                <a:gd name="T4" fmla="*/ 0 w 107"/>
                <a:gd name="T5" fmla="*/ 1 h 195"/>
                <a:gd name="T6" fmla="*/ 0 w 107"/>
                <a:gd name="T7" fmla="*/ 1 h 195"/>
                <a:gd name="T8" fmla="*/ 0 w 107"/>
                <a:gd name="T9" fmla="*/ 1 h 195"/>
                <a:gd name="T10" fmla="*/ 0 w 107"/>
                <a:gd name="T11" fmla="*/ 1 h 195"/>
                <a:gd name="T12" fmla="*/ 0 w 107"/>
                <a:gd name="T13" fmla="*/ 1 h 195"/>
                <a:gd name="T14" fmla="*/ 0 w 107"/>
                <a:gd name="T15" fmla="*/ 1 h 195"/>
                <a:gd name="T16" fmla="*/ 0 w 107"/>
                <a:gd name="T17" fmla="*/ 1 h 195"/>
                <a:gd name="T18" fmla="*/ 0 w 107"/>
                <a:gd name="T19" fmla="*/ 1 h 195"/>
                <a:gd name="T20" fmla="*/ 0 w 107"/>
                <a:gd name="T21" fmla="*/ 1 h 195"/>
                <a:gd name="T22" fmla="*/ 0 w 107"/>
                <a:gd name="T23" fmla="*/ 1 h 195"/>
                <a:gd name="T24" fmla="*/ 0 w 107"/>
                <a:gd name="T25" fmla="*/ 1 h 195"/>
                <a:gd name="T26" fmla="*/ 0 w 107"/>
                <a:gd name="T27" fmla="*/ 1 h 195"/>
                <a:gd name="T28" fmla="*/ 0 w 107"/>
                <a:gd name="T29" fmla="*/ 1 h 195"/>
                <a:gd name="T30" fmla="*/ 0 w 107"/>
                <a:gd name="T31" fmla="*/ 1 h 195"/>
                <a:gd name="T32" fmla="*/ 0 w 107"/>
                <a:gd name="T33" fmla="*/ 1 h 195"/>
                <a:gd name="T34" fmla="*/ 0 w 107"/>
                <a:gd name="T35" fmla="*/ 1 h 195"/>
                <a:gd name="T36" fmla="*/ 0 w 107"/>
                <a:gd name="T37" fmla="*/ 1 h 195"/>
                <a:gd name="T38" fmla="*/ 0 w 107"/>
                <a:gd name="T39" fmla="*/ 1 h 195"/>
                <a:gd name="T40" fmla="*/ 0 w 107"/>
                <a:gd name="T41" fmla="*/ 1 h 195"/>
                <a:gd name="T42" fmla="*/ 0 w 107"/>
                <a:gd name="T43" fmla="*/ 1 h 195"/>
                <a:gd name="T44" fmla="*/ 0 w 107"/>
                <a:gd name="T45" fmla="*/ 1 h 195"/>
                <a:gd name="T46" fmla="*/ 0 w 107"/>
                <a:gd name="T47" fmla="*/ 1 h 195"/>
                <a:gd name="T48" fmla="*/ 0 w 107"/>
                <a:gd name="T49" fmla="*/ 0 h 1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195"/>
                <a:gd name="T77" fmla="*/ 107 w 107"/>
                <a:gd name="T78" fmla="*/ 195 h 1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195">
                  <a:moveTo>
                    <a:pt x="95" y="0"/>
                  </a:moveTo>
                  <a:lnTo>
                    <a:pt x="103" y="26"/>
                  </a:lnTo>
                  <a:lnTo>
                    <a:pt x="107" y="55"/>
                  </a:lnTo>
                  <a:lnTo>
                    <a:pt x="107" y="85"/>
                  </a:lnTo>
                  <a:lnTo>
                    <a:pt x="104" y="114"/>
                  </a:lnTo>
                  <a:lnTo>
                    <a:pt x="96" y="141"/>
                  </a:lnTo>
                  <a:lnTo>
                    <a:pt x="83" y="164"/>
                  </a:lnTo>
                  <a:lnTo>
                    <a:pt x="66" y="183"/>
                  </a:lnTo>
                  <a:lnTo>
                    <a:pt x="44" y="193"/>
                  </a:lnTo>
                  <a:lnTo>
                    <a:pt x="24" y="195"/>
                  </a:lnTo>
                  <a:lnTo>
                    <a:pt x="10" y="190"/>
                  </a:lnTo>
                  <a:lnTo>
                    <a:pt x="3" y="177"/>
                  </a:lnTo>
                  <a:lnTo>
                    <a:pt x="0" y="162"/>
                  </a:lnTo>
                  <a:lnTo>
                    <a:pt x="3" y="145"/>
                  </a:lnTo>
                  <a:lnTo>
                    <a:pt x="12" y="127"/>
                  </a:lnTo>
                  <a:lnTo>
                    <a:pt x="24" y="114"/>
                  </a:lnTo>
                  <a:lnTo>
                    <a:pt x="43" y="103"/>
                  </a:lnTo>
                  <a:lnTo>
                    <a:pt x="58" y="94"/>
                  </a:lnTo>
                  <a:lnTo>
                    <a:pt x="69" y="80"/>
                  </a:lnTo>
                  <a:lnTo>
                    <a:pt x="79" y="64"/>
                  </a:lnTo>
                  <a:lnTo>
                    <a:pt x="86" y="46"/>
                  </a:lnTo>
                  <a:lnTo>
                    <a:pt x="90" y="28"/>
                  </a:lnTo>
                  <a:lnTo>
                    <a:pt x="92" y="13"/>
                  </a:lnTo>
                  <a:lnTo>
                    <a:pt x="95" y="3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Freeform 188"/>
            <p:cNvSpPr>
              <a:spLocks/>
            </p:cNvSpPr>
            <p:nvPr/>
          </p:nvSpPr>
          <p:spPr bwMode="auto">
            <a:xfrm>
              <a:off x="3043" y="3323"/>
              <a:ext cx="91" cy="63"/>
            </a:xfrm>
            <a:custGeom>
              <a:avLst/>
              <a:gdLst>
                <a:gd name="T0" fmla="*/ 0 w 183"/>
                <a:gd name="T1" fmla="*/ 0 h 126"/>
                <a:gd name="T2" fmla="*/ 0 w 183"/>
                <a:gd name="T3" fmla="*/ 1 h 126"/>
                <a:gd name="T4" fmla="*/ 0 w 183"/>
                <a:gd name="T5" fmla="*/ 1 h 126"/>
                <a:gd name="T6" fmla="*/ 0 w 183"/>
                <a:gd name="T7" fmla="*/ 1 h 126"/>
                <a:gd name="T8" fmla="*/ 0 w 183"/>
                <a:gd name="T9" fmla="*/ 1 h 126"/>
                <a:gd name="T10" fmla="*/ 0 w 183"/>
                <a:gd name="T11" fmla="*/ 1 h 126"/>
                <a:gd name="T12" fmla="*/ 0 w 183"/>
                <a:gd name="T13" fmla="*/ 1 h 126"/>
                <a:gd name="T14" fmla="*/ 0 w 183"/>
                <a:gd name="T15" fmla="*/ 1 h 126"/>
                <a:gd name="T16" fmla="*/ 0 w 183"/>
                <a:gd name="T17" fmla="*/ 1 h 126"/>
                <a:gd name="T18" fmla="*/ 0 w 183"/>
                <a:gd name="T19" fmla="*/ 1 h 126"/>
                <a:gd name="T20" fmla="*/ 0 w 183"/>
                <a:gd name="T21" fmla="*/ 1 h 126"/>
                <a:gd name="T22" fmla="*/ 0 w 183"/>
                <a:gd name="T23" fmla="*/ 1 h 126"/>
                <a:gd name="T24" fmla="*/ 0 w 183"/>
                <a:gd name="T25" fmla="*/ 1 h 126"/>
                <a:gd name="T26" fmla="*/ 0 w 183"/>
                <a:gd name="T27" fmla="*/ 1 h 126"/>
                <a:gd name="T28" fmla="*/ 0 w 183"/>
                <a:gd name="T29" fmla="*/ 1 h 126"/>
                <a:gd name="T30" fmla="*/ 0 w 183"/>
                <a:gd name="T31" fmla="*/ 1 h 126"/>
                <a:gd name="T32" fmla="*/ 0 w 183"/>
                <a:gd name="T33" fmla="*/ 1 h 126"/>
                <a:gd name="T34" fmla="*/ 0 w 183"/>
                <a:gd name="T35" fmla="*/ 1 h 126"/>
                <a:gd name="T36" fmla="*/ 0 w 183"/>
                <a:gd name="T37" fmla="*/ 1 h 126"/>
                <a:gd name="T38" fmla="*/ 0 w 183"/>
                <a:gd name="T39" fmla="*/ 1 h 126"/>
                <a:gd name="T40" fmla="*/ 0 w 183"/>
                <a:gd name="T41" fmla="*/ 1 h 126"/>
                <a:gd name="T42" fmla="*/ 0 w 183"/>
                <a:gd name="T43" fmla="*/ 1 h 126"/>
                <a:gd name="T44" fmla="*/ 0 w 183"/>
                <a:gd name="T45" fmla="*/ 1 h 126"/>
                <a:gd name="T46" fmla="*/ 0 w 183"/>
                <a:gd name="T47" fmla="*/ 1 h 126"/>
                <a:gd name="T48" fmla="*/ 0 w 183"/>
                <a:gd name="T49" fmla="*/ 0 h 12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26"/>
                <a:gd name="T77" fmla="*/ 183 w 183"/>
                <a:gd name="T78" fmla="*/ 126 h 12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26">
                  <a:moveTo>
                    <a:pt x="183" y="0"/>
                  </a:moveTo>
                  <a:lnTo>
                    <a:pt x="173" y="25"/>
                  </a:lnTo>
                  <a:lnTo>
                    <a:pt x="159" y="51"/>
                  </a:lnTo>
                  <a:lnTo>
                    <a:pt x="141" y="74"/>
                  </a:lnTo>
                  <a:lnTo>
                    <a:pt x="120" y="94"/>
                  </a:lnTo>
                  <a:lnTo>
                    <a:pt x="97" y="111"/>
                  </a:lnTo>
                  <a:lnTo>
                    <a:pt x="73" y="122"/>
                  </a:lnTo>
                  <a:lnTo>
                    <a:pt x="48" y="126"/>
                  </a:lnTo>
                  <a:lnTo>
                    <a:pt x="24" y="120"/>
                  </a:lnTo>
                  <a:lnTo>
                    <a:pt x="7" y="109"/>
                  </a:lnTo>
                  <a:lnTo>
                    <a:pt x="0" y="96"/>
                  </a:lnTo>
                  <a:lnTo>
                    <a:pt x="1" y="82"/>
                  </a:lnTo>
                  <a:lnTo>
                    <a:pt x="8" y="69"/>
                  </a:lnTo>
                  <a:lnTo>
                    <a:pt x="22" y="58"/>
                  </a:lnTo>
                  <a:lnTo>
                    <a:pt x="39" y="50"/>
                  </a:lnTo>
                  <a:lnTo>
                    <a:pt x="58" y="46"/>
                  </a:lnTo>
                  <a:lnTo>
                    <a:pt x="78" y="50"/>
                  </a:lnTo>
                  <a:lnTo>
                    <a:pt x="96" y="52"/>
                  </a:lnTo>
                  <a:lnTo>
                    <a:pt x="113" y="48"/>
                  </a:lnTo>
                  <a:lnTo>
                    <a:pt x="130" y="40"/>
                  </a:lnTo>
                  <a:lnTo>
                    <a:pt x="148" y="30"/>
                  </a:lnTo>
                  <a:lnTo>
                    <a:pt x="161" y="20"/>
                  </a:lnTo>
                  <a:lnTo>
                    <a:pt x="173" y="10"/>
                  </a:lnTo>
                  <a:lnTo>
                    <a:pt x="181" y="2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Freeform 189"/>
            <p:cNvSpPr>
              <a:spLocks/>
            </p:cNvSpPr>
            <p:nvPr/>
          </p:nvSpPr>
          <p:spPr bwMode="auto">
            <a:xfrm>
              <a:off x="3143" y="3325"/>
              <a:ext cx="52" cy="98"/>
            </a:xfrm>
            <a:custGeom>
              <a:avLst/>
              <a:gdLst>
                <a:gd name="T0" fmla="*/ 0 w 102"/>
                <a:gd name="T1" fmla="*/ 0 h 197"/>
                <a:gd name="T2" fmla="*/ 1 w 102"/>
                <a:gd name="T3" fmla="*/ 0 h 197"/>
                <a:gd name="T4" fmla="*/ 1 w 102"/>
                <a:gd name="T5" fmla="*/ 0 h 197"/>
                <a:gd name="T6" fmla="*/ 1 w 102"/>
                <a:gd name="T7" fmla="*/ 0 h 197"/>
                <a:gd name="T8" fmla="*/ 1 w 102"/>
                <a:gd name="T9" fmla="*/ 0 h 197"/>
                <a:gd name="T10" fmla="*/ 1 w 102"/>
                <a:gd name="T11" fmla="*/ 0 h 197"/>
                <a:gd name="T12" fmla="*/ 1 w 102"/>
                <a:gd name="T13" fmla="*/ 0 h 197"/>
                <a:gd name="T14" fmla="*/ 1 w 102"/>
                <a:gd name="T15" fmla="*/ 0 h 197"/>
                <a:gd name="T16" fmla="*/ 1 w 102"/>
                <a:gd name="T17" fmla="*/ 0 h 197"/>
                <a:gd name="T18" fmla="*/ 1 w 102"/>
                <a:gd name="T19" fmla="*/ 0 h 197"/>
                <a:gd name="T20" fmla="*/ 1 w 102"/>
                <a:gd name="T21" fmla="*/ 0 h 197"/>
                <a:gd name="T22" fmla="*/ 1 w 102"/>
                <a:gd name="T23" fmla="*/ 0 h 197"/>
                <a:gd name="T24" fmla="*/ 1 w 102"/>
                <a:gd name="T25" fmla="*/ 0 h 197"/>
                <a:gd name="T26" fmla="*/ 1 w 102"/>
                <a:gd name="T27" fmla="*/ 0 h 197"/>
                <a:gd name="T28" fmla="*/ 1 w 102"/>
                <a:gd name="T29" fmla="*/ 0 h 197"/>
                <a:gd name="T30" fmla="*/ 1 w 102"/>
                <a:gd name="T31" fmla="*/ 0 h 197"/>
                <a:gd name="T32" fmla="*/ 1 w 102"/>
                <a:gd name="T33" fmla="*/ 0 h 197"/>
                <a:gd name="T34" fmla="*/ 1 w 102"/>
                <a:gd name="T35" fmla="*/ 0 h 197"/>
                <a:gd name="T36" fmla="*/ 1 w 102"/>
                <a:gd name="T37" fmla="*/ 0 h 197"/>
                <a:gd name="T38" fmla="*/ 1 w 102"/>
                <a:gd name="T39" fmla="*/ 0 h 197"/>
                <a:gd name="T40" fmla="*/ 1 w 102"/>
                <a:gd name="T41" fmla="*/ 0 h 197"/>
                <a:gd name="T42" fmla="*/ 1 w 102"/>
                <a:gd name="T43" fmla="*/ 0 h 197"/>
                <a:gd name="T44" fmla="*/ 1 w 102"/>
                <a:gd name="T45" fmla="*/ 0 h 197"/>
                <a:gd name="T46" fmla="*/ 1 w 102"/>
                <a:gd name="T47" fmla="*/ 0 h 197"/>
                <a:gd name="T48" fmla="*/ 0 w 102"/>
                <a:gd name="T49" fmla="*/ 0 h 19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2"/>
                <a:gd name="T76" fmla="*/ 0 h 197"/>
                <a:gd name="T77" fmla="*/ 102 w 102"/>
                <a:gd name="T78" fmla="*/ 197 h 19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2" h="197">
                  <a:moveTo>
                    <a:pt x="0" y="0"/>
                  </a:moveTo>
                  <a:lnTo>
                    <a:pt x="23" y="14"/>
                  </a:lnTo>
                  <a:lnTo>
                    <a:pt x="46" y="33"/>
                  </a:lnTo>
                  <a:lnTo>
                    <a:pt x="66" y="54"/>
                  </a:lnTo>
                  <a:lnTo>
                    <a:pt x="83" y="77"/>
                  </a:lnTo>
                  <a:lnTo>
                    <a:pt x="95" y="103"/>
                  </a:lnTo>
                  <a:lnTo>
                    <a:pt x="102" y="128"/>
                  </a:lnTo>
                  <a:lnTo>
                    <a:pt x="102" y="153"/>
                  </a:lnTo>
                  <a:lnTo>
                    <a:pt x="93" y="177"/>
                  </a:lnTo>
                  <a:lnTo>
                    <a:pt x="79" y="191"/>
                  </a:lnTo>
                  <a:lnTo>
                    <a:pt x="65" y="197"/>
                  </a:lnTo>
                  <a:lnTo>
                    <a:pt x="51" y="194"/>
                  </a:lnTo>
                  <a:lnTo>
                    <a:pt x="39" y="183"/>
                  </a:lnTo>
                  <a:lnTo>
                    <a:pt x="30" y="170"/>
                  </a:lnTo>
                  <a:lnTo>
                    <a:pt x="25" y="151"/>
                  </a:lnTo>
                  <a:lnTo>
                    <a:pt x="25" y="132"/>
                  </a:lnTo>
                  <a:lnTo>
                    <a:pt x="32" y="112"/>
                  </a:lnTo>
                  <a:lnTo>
                    <a:pt x="37" y="96"/>
                  </a:lnTo>
                  <a:lnTo>
                    <a:pt x="35" y="77"/>
                  </a:lnTo>
                  <a:lnTo>
                    <a:pt x="31" y="59"/>
                  </a:lnTo>
                  <a:lnTo>
                    <a:pt x="24" y="41"/>
                  </a:lnTo>
                  <a:lnTo>
                    <a:pt x="16" y="24"/>
                  </a:lnTo>
                  <a:lnTo>
                    <a:pt x="8" y="12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Freeform 190"/>
            <p:cNvSpPr>
              <a:spLocks/>
            </p:cNvSpPr>
            <p:nvPr/>
          </p:nvSpPr>
          <p:spPr bwMode="auto">
            <a:xfrm>
              <a:off x="3146" y="3319"/>
              <a:ext cx="90" cy="64"/>
            </a:xfrm>
            <a:custGeom>
              <a:avLst/>
              <a:gdLst>
                <a:gd name="T0" fmla="*/ 0 w 180"/>
                <a:gd name="T1" fmla="*/ 0 h 129"/>
                <a:gd name="T2" fmla="*/ 1 w 180"/>
                <a:gd name="T3" fmla="*/ 0 h 129"/>
                <a:gd name="T4" fmla="*/ 1 w 180"/>
                <a:gd name="T5" fmla="*/ 0 h 129"/>
                <a:gd name="T6" fmla="*/ 1 w 180"/>
                <a:gd name="T7" fmla="*/ 0 h 129"/>
                <a:gd name="T8" fmla="*/ 1 w 180"/>
                <a:gd name="T9" fmla="*/ 0 h 129"/>
                <a:gd name="T10" fmla="*/ 1 w 180"/>
                <a:gd name="T11" fmla="*/ 0 h 129"/>
                <a:gd name="T12" fmla="*/ 1 w 180"/>
                <a:gd name="T13" fmla="*/ 0 h 129"/>
                <a:gd name="T14" fmla="*/ 1 w 180"/>
                <a:gd name="T15" fmla="*/ 0 h 129"/>
                <a:gd name="T16" fmla="*/ 1 w 180"/>
                <a:gd name="T17" fmla="*/ 0 h 129"/>
                <a:gd name="T18" fmla="*/ 1 w 180"/>
                <a:gd name="T19" fmla="*/ 0 h 129"/>
                <a:gd name="T20" fmla="*/ 1 w 180"/>
                <a:gd name="T21" fmla="*/ 0 h 129"/>
                <a:gd name="T22" fmla="*/ 1 w 180"/>
                <a:gd name="T23" fmla="*/ 0 h 129"/>
                <a:gd name="T24" fmla="*/ 1 w 180"/>
                <a:gd name="T25" fmla="*/ 0 h 129"/>
                <a:gd name="T26" fmla="*/ 1 w 180"/>
                <a:gd name="T27" fmla="*/ 0 h 129"/>
                <a:gd name="T28" fmla="*/ 1 w 180"/>
                <a:gd name="T29" fmla="*/ 0 h 129"/>
                <a:gd name="T30" fmla="*/ 1 w 180"/>
                <a:gd name="T31" fmla="*/ 0 h 129"/>
                <a:gd name="T32" fmla="*/ 1 w 180"/>
                <a:gd name="T33" fmla="*/ 0 h 129"/>
                <a:gd name="T34" fmla="*/ 1 w 180"/>
                <a:gd name="T35" fmla="*/ 0 h 129"/>
                <a:gd name="T36" fmla="*/ 1 w 180"/>
                <a:gd name="T37" fmla="*/ 0 h 129"/>
                <a:gd name="T38" fmla="*/ 1 w 180"/>
                <a:gd name="T39" fmla="*/ 0 h 129"/>
                <a:gd name="T40" fmla="*/ 1 w 180"/>
                <a:gd name="T41" fmla="*/ 0 h 129"/>
                <a:gd name="T42" fmla="*/ 1 w 180"/>
                <a:gd name="T43" fmla="*/ 0 h 129"/>
                <a:gd name="T44" fmla="*/ 1 w 180"/>
                <a:gd name="T45" fmla="*/ 0 h 129"/>
                <a:gd name="T46" fmla="*/ 1 w 180"/>
                <a:gd name="T47" fmla="*/ 0 h 129"/>
                <a:gd name="T48" fmla="*/ 0 w 180"/>
                <a:gd name="T49" fmla="*/ 0 h 1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0"/>
                <a:gd name="T76" fmla="*/ 0 h 129"/>
                <a:gd name="T77" fmla="*/ 180 w 180"/>
                <a:gd name="T78" fmla="*/ 129 h 1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0" h="129">
                  <a:moveTo>
                    <a:pt x="0" y="2"/>
                  </a:moveTo>
                  <a:lnTo>
                    <a:pt x="28" y="0"/>
                  </a:lnTo>
                  <a:lnTo>
                    <a:pt x="57" y="1"/>
                  </a:lnTo>
                  <a:lnTo>
                    <a:pt x="87" y="7"/>
                  </a:lnTo>
                  <a:lnTo>
                    <a:pt x="114" y="16"/>
                  </a:lnTo>
                  <a:lnTo>
                    <a:pt x="140" y="30"/>
                  </a:lnTo>
                  <a:lnTo>
                    <a:pt x="159" y="46"/>
                  </a:lnTo>
                  <a:lnTo>
                    <a:pt x="173" y="67"/>
                  </a:lnTo>
                  <a:lnTo>
                    <a:pt x="180" y="91"/>
                  </a:lnTo>
                  <a:lnTo>
                    <a:pt x="178" y="110"/>
                  </a:lnTo>
                  <a:lnTo>
                    <a:pt x="170" y="123"/>
                  </a:lnTo>
                  <a:lnTo>
                    <a:pt x="156" y="129"/>
                  </a:lnTo>
                  <a:lnTo>
                    <a:pt x="141" y="128"/>
                  </a:lnTo>
                  <a:lnTo>
                    <a:pt x="125" y="121"/>
                  </a:lnTo>
                  <a:lnTo>
                    <a:pt x="110" y="109"/>
                  </a:lnTo>
                  <a:lnTo>
                    <a:pt x="98" y="93"/>
                  </a:lnTo>
                  <a:lnTo>
                    <a:pt x="93" y="73"/>
                  </a:lnTo>
                  <a:lnTo>
                    <a:pt x="87" y="57"/>
                  </a:lnTo>
                  <a:lnTo>
                    <a:pt x="75" y="44"/>
                  </a:lnTo>
                  <a:lnTo>
                    <a:pt x="60" y="31"/>
                  </a:lnTo>
                  <a:lnTo>
                    <a:pt x="44" y="20"/>
                  </a:lnTo>
                  <a:lnTo>
                    <a:pt x="28" y="12"/>
                  </a:lnTo>
                  <a:lnTo>
                    <a:pt x="14" y="7"/>
                  </a:lnTo>
                  <a:lnTo>
                    <a:pt x="4" y="3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Freeform 191"/>
            <p:cNvSpPr>
              <a:spLocks/>
            </p:cNvSpPr>
            <p:nvPr/>
          </p:nvSpPr>
          <p:spPr bwMode="auto">
            <a:xfrm>
              <a:off x="3150" y="3281"/>
              <a:ext cx="103" cy="42"/>
            </a:xfrm>
            <a:custGeom>
              <a:avLst/>
              <a:gdLst>
                <a:gd name="T0" fmla="*/ 0 w 206"/>
                <a:gd name="T1" fmla="*/ 0 h 85"/>
                <a:gd name="T2" fmla="*/ 1 w 206"/>
                <a:gd name="T3" fmla="*/ 0 h 85"/>
                <a:gd name="T4" fmla="*/ 1 w 206"/>
                <a:gd name="T5" fmla="*/ 0 h 85"/>
                <a:gd name="T6" fmla="*/ 1 w 206"/>
                <a:gd name="T7" fmla="*/ 0 h 85"/>
                <a:gd name="T8" fmla="*/ 1 w 206"/>
                <a:gd name="T9" fmla="*/ 0 h 85"/>
                <a:gd name="T10" fmla="*/ 1 w 206"/>
                <a:gd name="T11" fmla="*/ 0 h 85"/>
                <a:gd name="T12" fmla="*/ 1 w 206"/>
                <a:gd name="T13" fmla="*/ 0 h 85"/>
                <a:gd name="T14" fmla="*/ 1 w 206"/>
                <a:gd name="T15" fmla="*/ 0 h 85"/>
                <a:gd name="T16" fmla="*/ 1 w 206"/>
                <a:gd name="T17" fmla="*/ 0 h 85"/>
                <a:gd name="T18" fmla="*/ 1 w 206"/>
                <a:gd name="T19" fmla="*/ 0 h 85"/>
                <a:gd name="T20" fmla="*/ 1 w 206"/>
                <a:gd name="T21" fmla="*/ 0 h 85"/>
                <a:gd name="T22" fmla="*/ 1 w 206"/>
                <a:gd name="T23" fmla="*/ 0 h 85"/>
                <a:gd name="T24" fmla="*/ 1 w 206"/>
                <a:gd name="T25" fmla="*/ 0 h 85"/>
                <a:gd name="T26" fmla="*/ 1 w 206"/>
                <a:gd name="T27" fmla="*/ 0 h 85"/>
                <a:gd name="T28" fmla="*/ 1 w 206"/>
                <a:gd name="T29" fmla="*/ 0 h 85"/>
                <a:gd name="T30" fmla="*/ 1 w 206"/>
                <a:gd name="T31" fmla="*/ 0 h 85"/>
                <a:gd name="T32" fmla="*/ 1 w 206"/>
                <a:gd name="T33" fmla="*/ 0 h 85"/>
                <a:gd name="T34" fmla="*/ 1 w 206"/>
                <a:gd name="T35" fmla="*/ 0 h 85"/>
                <a:gd name="T36" fmla="*/ 1 w 206"/>
                <a:gd name="T37" fmla="*/ 0 h 85"/>
                <a:gd name="T38" fmla="*/ 1 w 206"/>
                <a:gd name="T39" fmla="*/ 0 h 85"/>
                <a:gd name="T40" fmla="*/ 1 w 206"/>
                <a:gd name="T41" fmla="*/ 0 h 85"/>
                <a:gd name="T42" fmla="*/ 1 w 206"/>
                <a:gd name="T43" fmla="*/ 0 h 85"/>
                <a:gd name="T44" fmla="*/ 1 w 206"/>
                <a:gd name="T45" fmla="*/ 0 h 85"/>
                <a:gd name="T46" fmla="*/ 1 w 206"/>
                <a:gd name="T47" fmla="*/ 0 h 85"/>
                <a:gd name="T48" fmla="*/ 1 w 206"/>
                <a:gd name="T49" fmla="*/ 0 h 85"/>
                <a:gd name="T50" fmla="*/ 1 w 206"/>
                <a:gd name="T51" fmla="*/ 0 h 85"/>
                <a:gd name="T52" fmla="*/ 1 w 206"/>
                <a:gd name="T53" fmla="*/ 0 h 85"/>
                <a:gd name="T54" fmla="*/ 1 w 206"/>
                <a:gd name="T55" fmla="*/ 0 h 85"/>
                <a:gd name="T56" fmla="*/ 1 w 206"/>
                <a:gd name="T57" fmla="*/ 0 h 85"/>
                <a:gd name="T58" fmla="*/ 1 w 206"/>
                <a:gd name="T59" fmla="*/ 0 h 85"/>
                <a:gd name="T60" fmla="*/ 1 w 206"/>
                <a:gd name="T61" fmla="*/ 0 h 85"/>
                <a:gd name="T62" fmla="*/ 1 w 206"/>
                <a:gd name="T63" fmla="*/ 0 h 85"/>
                <a:gd name="T64" fmla="*/ 0 w 206"/>
                <a:gd name="T65" fmla="*/ 0 h 8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6"/>
                <a:gd name="T100" fmla="*/ 0 h 85"/>
                <a:gd name="T101" fmla="*/ 206 w 206"/>
                <a:gd name="T102" fmla="*/ 85 h 8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6" h="85">
                  <a:moveTo>
                    <a:pt x="0" y="54"/>
                  </a:moveTo>
                  <a:lnTo>
                    <a:pt x="11" y="45"/>
                  </a:lnTo>
                  <a:lnTo>
                    <a:pt x="22" y="37"/>
                  </a:lnTo>
                  <a:lnTo>
                    <a:pt x="34" y="30"/>
                  </a:lnTo>
                  <a:lnTo>
                    <a:pt x="46" y="23"/>
                  </a:lnTo>
                  <a:lnTo>
                    <a:pt x="60" y="16"/>
                  </a:lnTo>
                  <a:lnTo>
                    <a:pt x="74" y="11"/>
                  </a:lnTo>
                  <a:lnTo>
                    <a:pt x="88" y="7"/>
                  </a:lnTo>
                  <a:lnTo>
                    <a:pt x="103" y="3"/>
                  </a:lnTo>
                  <a:lnTo>
                    <a:pt x="117" y="1"/>
                  </a:lnTo>
                  <a:lnTo>
                    <a:pt x="130" y="0"/>
                  </a:lnTo>
                  <a:lnTo>
                    <a:pt x="143" y="1"/>
                  </a:lnTo>
                  <a:lnTo>
                    <a:pt x="156" y="3"/>
                  </a:lnTo>
                  <a:lnTo>
                    <a:pt x="168" y="7"/>
                  </a:lnTo>
                  <a:lnTo>
                    <a:pt x="179" y="12"/>
                  </a:lnTo>
                  <a:lnTo>
                    <a:pt x="189" y="19"/>
                  </a:lnTo>
                  <a:lnTo>
                    <a:pt x="197" y="29"/>
                  </a:lnTo>
                  <a:lnTo>
                    <a:pt x="206" y="47"/>
                  </a:lnTo>
                  <a:lnTo>
                    <a:pt x="206" y="62"/>
                  </a:lnTo>
                  <a:lnTo>
                    <a:pt x="198" y="73"/>
                  </a:lnTo>
                  <a:lnTo>
                    <a:pt x="185" y="82"/>
                  </a:lnTo>
                  <a:lnTo>
                    <a:pt x="167" y="85"/>
                  </a:lnTo>
                  <a:lnTo>
                    <a:pt x="149" y="84"/>
                  </a:lnTo>
                  <a:lnTo>
                    <a:pt x="132" y="76"/>
                  </a:lnTo>
                  <a:lnTo>
                    <a:pt x="116" y="63"/>
                  </a:lnTo>
                  <a:lnTo>
                    <a:pt x="102" y="53"/>
                  </a:lnTo>
                  <a:lnTo>
                    <a:pt x="84" y="47"/>
                  </a:lnTo>
                  <a:lnTo>
                    <a:pt x="66" y="45"/>
                  </a:lnTo>
                  <a:lnTo>
                    <a:pt x="46" y="46"/>
                  </a:lnTo>
                  <a:lnTo>
                    <a:pt x="29" y="48"/>
                  </a:lnTo>
                  <a:lnTo>
                    <a:pt x="14" y="50"/>
                  </a:lnTo>
                  <a:lnTo>
                    <a:pt x="4" y="53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Freeform 192"/>
            <p:cNvSpPr>
              <a:spLocks/>
            </p:cNvSpPr>
            <p:nvPr/>
          </p:nvSpPr>
          <p:spPr bwMode="auto">
            <a:xfrm>
              <a:off x="2822" y="3075"/>
              <a:ext cx="74" cy="47"/>
            </a:xfrm>
            <a:custGeom>
              <a:avLst/>
              <a:gdLst>
                <a:gd name="T0" fmla="*/ 0 w 147"/>
                <a:gd name="T1" fmla="*/ 0 h 95"/>
                <a:gd name="T2" fmla="*/ 1 w 147"/>
                <a:gd name="T3" fmla="*/ 0 h 95"/>
                <a:gd name="T4" fmla="*/ 1 w 147"/>
                <a:gd name="T5" fmla="*/ 0 h 95"/>
                <a:gd name="T6" fmla="*/ 1 w 147"/>
                <a:gd name="T7" fmla="*/ 0 h 95"/>
                <a:gd name="T8" fmla="*/ 1 w 147"/>
                <a:gd name="T9" fmla="*/ 0 h 95"/>
                <a:gd name="T10" fmla="*/ 1 w 147"/>
                <a:gd name="T11" fmla="*/ 0 h 95"/>
                <a:gd name="T12" fmla="*/ 1 w 147"/>
                <a:gd name="T13" fmla="*/ 0 h 95"/>
                <a:gd name="T14" fmla="*/ 1 w 147"/>
                <a:gd name="T15" fmla="*/ 0 h 95"/>
                <a:gd name="T16" fmla="*/ 1 w 147"/>
                <a:gd name="T17" fmla="*/ 0 h 95"/>
                <a:gd name="T18" fmla="*/ 1 w 147"/>
                <a:gd name="T19" fmla="*/ 0 h 95"/>
                <a:gd name="T20" fmla="*/ 1 w 147"/>
                <a:gd name="T21" fmla="*/ 0 h 95"/>
                <a:gd name="T22" fmla="*/ 1 w 147"/>
                <a:gd name="T23" fmla="*/ 0 h 95"/>
                <a:gd name="T24" fmla="*/ 1 w 147"/>
                <a:gd name="T25" fmla="*/ 0 h 95"/>
                <a:gd name="T26" fmla="*/ 1 w 147"/>
                <a:gd name="T27" fmla="*/ 0 h 95"/>
                <a:gd name="T28" fmla="*/ 1 w 147"/>
                <a:gd name="T29" fmla="*/ 0 h 95"/>
                <a:gd name="T30" fmla="*/ 1 w 147"/>
                <a:gd name="T31" fmla="*/ 0 h 95"/>
                <a:gd name="T32" fmla="*/ 1 w 147"/>
                <a:gd name="T33" fmla="*/ 0 h 95"/>
                <a:gd name="T34" fmla="*/ 1 w 147"/>
                <a:gd name="T35" fmla="*/ 0 h 95"/>
                <a:gd name="T36" fmla="*/ 1 w 147"/>
                <a:gd name="T37" fmla="*/ 0 h 95"/>
                <a:gd name="T38" fmla="*/ 1 w 147"/>
                <a:gd name="T39" fmla="*/ 0 h 95"/>
                <a:gd name="T40" fmla="*/ 1 w 147"/>
                <a:gd name="T41" fmla="*/ 0 h 95"/>
                <a:gd name="T42" fmla="*/ 1 w 147"/>
                <a:gd name="T43" fmla="*/ 0 h 95"/>
                <a:gd name="T44" fmla="*/ 1 w 147"/>
                <a:gd name="T45" fmla="*/ 0 h 95"/>
                <a:gd name="T46" fmla="*/ 1 w 147"/>
                <a:gd name="T47" fmla="*/ 0 h 95"/>
                <a:gd name="T48" fmla="*/ 0 w 147"/>
                <a:gd name="T49" fmla="*/ 0 h 9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7"/>
                <a:gd name="T76" fmla="*/ 0 h 95"/>
                <a:gd name="T77" fmla="*/ 147 w 147"/>
                <a:gd name="T78" fmla="*/ 95 h 9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7" h="95">
                  <a:moveTo>
                    <a:pt x="0" y="5"/>
                  </a:moveTo>
                  <a:lnTo>
                    <a:pt x="22" y="2"/>
                  </a:lnTo>
                  <a:lnTo>
                    <a:pt x="45" y="0"/>
                  </a:lnTo>
                  <a:lnTo>
                    <a:pt x="68" y="3"/>
                  </a:lnTo>
                  <a:lnTo>
                    <a:pt x="91" y="8"/>
                  </a:lnTo>
                  <a:lnTo>
                    <a:pt x="111" y="17"/>
                  </a:lnTo>
                  <a:lnTo>
                    <a:pt x="128" y="29"/>
                  </a:lnTo>
                  <a:lnTo>
                    <a:pt x="141" y="44"/>
                  </a:lnTo>
                  <a:lnTo>
                    <a:pt x="147" y="63"/>
                  </a:lnTo>
                  <a:lnTo>
                    <a:pt x="146" y="79"/>
                  </a:lnTo>
                  <a:lnTo>
                    <a:pt x="141" y="89"/>
                  </a:lnTo>
                  <a:lnTo>
                    <a:pt x="130" y="94"/>
                  </a:lnTo>
                  <a:lnTo>
                    <a:pt x="119" y="95"/>
                  </a:lnTo>
                  <a:lnTo>
                    <a:pt x="105" y="90"/>
                  </a:lnTo>
                  <a:lnTo>
                    <a:pt x="93" y="82"/>
                  </a:lnTo>
                  <a:lnTo>
                    <a:pt x="83" y="70"/>
                  </a:lnTo>
                  <a:lnTo>
                    <a:pt x="77" y="55"/>
                  </a:lnTo>
                  <a:lnTo>
                    <a:pt x="71" y="43"/>
                  </a:lnTo>
                  <a:lnTo>
                    <a:pt x="62" y="33"/>
                  </a:lnTo>
                  <a:lnTo>
                    <a:pt x="50" y="23"/>
                  </a:lnTo>
                  <a:lnTo>
                    <a:pt x="36" y="17"/>
                  </a:lnTo>
                  <a:lnTo>
                    <a:pt x="22" y="12"/>
                  </a:lnTo>
                  <a:lnTo>
                    <a:pt x="10" y="7"/>
                  </a:lnTo>
                  <a:lnTo>
                    <a:pt x="3" y="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Freeform 193"/>
            <p:cNvSpPr>
              <a:spLocks/>
            </p:cNvSpPr>
            <p:nvPr/>
          </p:nvSpPr>
          <p:spPr bwMode="auto">
            <a:xfrm>
              <a:off x="2819" y="3081"/>
              <a:ext cx="43" cy="77"/>
            </a:xfrm>
            <a:custGeom>
              <a:avLst/>
              <a:gdLst>
                <a:gd name="T0" fmla="*/ 0 w 87"/>
                <a:gd name="T1" fmla="*/ 0 h 154"/>
                <a:gd name="T2" fmla="*/ 0 w 87"/>
                <a:gd name="T3" fmla="*/ 1 h 154"/>
                <a:gd name="T4" fmla="*/ 0 w 87"/>
                <a:gd name="T5" fmla="*/ 1 h 154"/>
                <a:gd name="T6" fmla="*/ 0 w 87"/>
                <a:gd name="T7" fmla="*/ 1 h 154"/>
                <a:gd name="T8" fmla="*/ 0 w 87"/>
                <a:gd name="T9" fmla="*/ 1 h 154"/>
                <a:gd name="T10" fmla="*/ 0 w 87"/>
                <a:gd name="T11" fmla="*/ 1 h 154"/>
                <a:gd name="T12" fmla="*/ 0 w 87"/>
                <a:gd name="T13" fmla="*/ 1 h 154"/>
                <a:gd name="T14" fmla="*/ 0 w 87"/>
                <a:gd name="T15" fmla="*/ 1 h 154"/>
                <a:gd name="T16" fmla="*/ 0 w 87"/>
                <a:gd name="T17" fmla="*/ 1 h 154"/>
                <a:gd name="T18" fmla="*/ 0 w 87"/>
                <a:gd name="T19" fmla="*/ 1 h 154"/>
                <a:gd name="T20" fmla="*/ 0 w 87"/>
                <a:gd name="T21" fmla="*/ 1 h 154"/>
                <a:gd name="T22" fmla="*/ 0 w 87"/>
                <a:gd name="T23" fmla="*/ 1 h 154"/>
                <a:gd name="T24" fmla="*/ 0 w 87"/>
                <a:gd name="T25" fmla="*/ 1 h 154"/>
                <a:gd name="T26" fmla="*/ 0 w 87"/>
                <a:gd name="T27" fmla="*/ 1 h 154"/>
                <a:gd name="T28" fmla="*/ 0 w 87"/>
                <a:gd name="T29" fmla="*/ 1 h 154"/>
                <a:gd name="T30" fmla="*/ 0 w 87"/>
                <a:gd name="T31" fmla="*/ 1 h 154"/>
                <a:gd name="T32" fmla="*/ 0 w 87"/>
                <a:gd name="T33" fmla="*/ 1 h 154"/>
                <a:gd name="T34" fmla="*/ 0 w 87"/>
                <a:gd name="T35" fmla="*/ 1 h 154"/>
                <a:gd name="T36" fmla="*/ 0 w 87"/>
                <a:gd name="T37" fmla="*/ 1 h 154"/>
                <a:gd name="T38" fmla="*/ 0 w 87"/>
                <a:gd name="T39" fmla="*/ 1 h 154"/>
                <a:gd name="T40" fmla="*/ 0 w 87"/>
                <a:gd name="T41" fmla="*/ 1 h 154"/>
                <a:gd name="T42" fmla="*/ 0 w 87"/>
                <a:gd name="T43" fmla="*/ 1 h 154"/>
                <a:gd name="T44" fmla="*/ 0 w 87"/>
                <a:gd name="T45" fmla="*/ 1 h 154"/>
                <a:gd name="T46" fmla="*/ 0 w 87"/>
                <a:gd name="T47" fmla="*/ 1 h 154"/>
                <a:gd name="T48" fmla="*/ 0 w 87"/>
                <a:gd name="T49" fmla="*/ 0 h 15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7"/>
                <a:gd name="T76" fmla="*/ 0 h 154"/>
                <a:gd name="T77" fmla="*/ 87 w 87"/>
                <a:gd name="T78" fmla="*/ 154 h 15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7" h="154">
                  <a:moveTo>
                    <a:pt x="0" y="0"/>
                  </a:moveTo>
                  <a:lnTo>
                    <a:pt x="20" y="10"/>
                  </a:lnTo>
                  <a:lnTo>
                    <a:pt x="38" y="24"/>
                  </a:lnTo>
                  <a:lnTo>
                    <a:pt x="56" y="40"/>
                  </a:lnTo>
                  <a:lnTo>
                    <a:pt x="69" y="59"/>
                  </a:lnTo>
                  <a:lnTo>
                    <a:pt x="81" y="78"/>
                  </a:lnTo>
                  <a:lnTo>
                    <a:pt x="87" y="98"/>
                  </a:lnTo>
                  <a:lnTo>
                    <a:pt x="87" y="119"/>
                  </a:lnTo>
                  <a:lnTo>
                    <a:pt x="81" y="137"/>
                  </a:lnTo>
                  <a:lnTo>
                    <a:pt x="71" y="150"/>
                  </a:lnTo>
                  <a:lnTo>
                    <a:pt x="59" y="154"/>
                  </a:lnTo>
                  <a:lnTo>
                    <a:pt x="49" y="152"/>
                  </a:lnTo>
                  <a:lnTo>
                    <a:pt x="38" y="144"/>
                  </a:lnTo>
                  <a:lnTo>
                    <a:pt x="30" y="133"/>
                  </a:lnTo>
                  <a:lnTo>
                    <a:pt x="26" y="119"/>
                  </a:lnTo>
                  <a:lnTo>
                    <a:pt x="26" y="103"/>
                  </a:lnTo>
                  <a:lnTo>
                    <a:pt x="30" y="88"/>
                  </a:lnTo>
                  <a:lnTo>
                    <a:pt x="34" y="74"/>
                  </a:lnTo>
                  <a:lnTo>
                    <a:pt x="31" y="60"/>
                  </a:lnTo>
                  <a:lnTo>
                    <a:pt x="27" y="45"/>
                  </a:lnTo>
                  <a:lnTo>
                    <a:pt x="21" y="31"/>
                  </a:lnTo>
                  <a:lnTo>
                    <a:pt x="14" y="19"/>
                  </a:lnTo>
                  <a:lnTo>
                    <a:pt x="7" y="9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Freeform 194"/>
            <p:cNvSpPr>
              <a:spLocks/>
            </p:cNvSpPr>
            <p:nvPr/>
          </p:nvSpPr>
          <p:spPr bwMode="auto">
            <a:xfrm>
              <a:off x="2821" y="3040"/>
              <a:ext cx="81" cy="34"/>
            </a:xfrm>
            <a:custGeom>
              <a:avLst/>
              <a:gdLst>
                <a:gd name="T0" fmla="*/ 0 w 161"/>
                <a:gd name="T1" fmla="*/ 0 h 69"/>
                <a:gd name="T2" fmla="*/ 1 w 161"/>
                <a:gd name="T3" fmla="*/ 0 h 69"/>
                <a:gd name="T4" fmla="*/ 1 w 161"/>
                <a:gd name="T5" fmla="*/ 0 h 69"/>
                <a:gd name="T6" fmla="*/ 1 w 161"/>
                <a:gd name="T7" fmla="*/ 0 h 69"/>
                <a:gd name="T8" fmla="*/ 1 w 161"/>
                <a:gd name="T9" fmla="*/ 0 h 69"/>
                <a:gd name="T10" fmla="*/ 1 w 161"/>
                <a:gd name="T11" fmla="*/ 0 h 69"/>
                <a:gd name="T12" fmla="*/ 1 w 161"/>
                <a:gd name="T13" fmla="*/ 0 h 69"/>
                <a:gd name="T14" fmla="*/ 1 w 161"/>
                <a:gd name="T15" fmla="*/ 0 h 69"/>
                <a:gd name="T16" fmla="*/ 1 w 161"/>
                <a:gd name="T17" fmla="*/ 0 h 69"/>
                <a:gd name="T18" fmla="*/ 1 w 161"/>
                <a:gd name="T19" fmla="*/ 0 h 69"/>
                <a:gd name="T20" fmla="*/ 1 w 161"/>
                <a:gd name="T21" fmla="*/ 0 h 69"/>
                <a:gd name="T22" fmla="*/ 1 w 161"/>
                <a:gd name="T23" fmla="*/ 0 h 69"/>
                <a:gd name="T24" fmla="*/ 1 w 161"/>
                <a:gd name="T25" fmla="*/ 0 h 69"/>
                <a:gd name="T26" fmla="*/ 1 w 161"/>
                <a:gd name="T27" fmla="*/ 0 h 69"/>
                <a:gd name="T28" fmla="*/ 1 w 161"/>
                <a:gd name="T29" fmla="*/ 0 h 69"/>
                <a:gd name="T30" fmla="*/ 1 w 161"/>
                <a:gd name="T31" fmla="*/ 0 h 69"/>
                <a:gd name="T32" fmla="*/ 1 w 161"/>
                <a:gd name="T33" fmla="*/ 0 h 69"/>
                <a:gd name="T34" fmla="*/ 1 w 161"/>
                <a:gd name="T35" fmla="*/ 0 h 69"/>
                <a:gd name="T36" fmla="*/ 1 w 161"/>
                <a:gd name="T37" fmla="*/ 0 h 69"/>
                <a:gd name="T38" fmla="*/ 1 w 161"/>
                <a:gd name="T39" fmla="*/ 0 h 69"/>
                <a:gd name="T40" fmla="*/ 1 w 161"/>
                <a:gd name="T41" fmla="*/ 0 h 69"/>
                <a:gd name="T42" fmla="*/ 1 w 161"/>
                <a:gd name="T43" fmla="*/ 0 h 69"/>
                <a:gd name="T44" fmla="*/ 1 w 161"/>
                <a:gd name="T45" fmla="*/ 0 h 69"/>
                <a:gd name="T46" fmla="*/ 1 w 161"/>
                <a:gd name="T47" fmla="*/ 0 h 69"/>
                <a:gd name="T48" fmla="*/ 0 w 161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1"/>
                <a:gd name="T76" fmla="*/ 0 h 69"/>
                <a:gd name="T77" fmla="*/ 161 w 161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1" h="69">
                  <a:moveTo>
                    <a:pt x="0" y="69"/>
                  </a:moveTo>
                  <a:lnTo>
                    <a:pt x="14" y="52"/>
                  </a:lnTo>
                  <a:lnTo>
                    <a:pt x="30" y="36"/>
                  </a:lnTo>
                  <a:lnTo>
                    <a:pt x="49" y="22"/>
                  </a:lnTo>
                  <a:lnTo>
                    <a:pt x="69" y="11"/>
                  </a:lnTo>
                  <a:lnTo>
                    <a:pt x="90" y="4"/>
                  </a:lnTo>
                  <a:lnTo>
                    <a:pt x="110" y="0"/>
                  </a:lnTo>
                  <a:lnTo>
                    <a:pt x="130" y="4"/>
                  </a:lnTo>
                  <a:lnTo>
                    <a:pt x="147" y="13"/>
                  </a:lnTo>
                  <a:lnTo>
                    <a:pt x="158" y="25"/>
                  </a:lnTo>
                  <a:lnTo>
                    <a:pt x="161" y="37"/>
                  </a:lnTo>
                  <a:lnTo>
                    <a:pt x="156" y="47"/>
                  </a:lnTo>
                  <a:lnTo>
                    <a:pt x="148" y="55"/>
                  </a:lnTo>
                  <a:lnTo>
                    <a:pt x="136" y="61"/>
                  </a:lnTo>
                  <a:lnTo>
                    <a:pt x="121" y="64"/>
                  </a:lnTo>
                  <a:lnTo>
                    <a:pt x="105" y="61"/>
                  </a:lnTo>
                  <a:lnTo>
                    <a:pt x="90" y="54"/>
                  </a:lnTo>
                  <a:lnTo>
                    <a:pt x="77" y="49"/>
                  </a:lnTo>
                  <a:lnTo>
                    <a:pt x="63" y="47"/>
                  </a:lnTo>
                  <a:lnTo>
                    <a:pt x="48" y="50"/>
                  </a:lnTo>
                  <a:lnTo>
                    <a:pt x="34" y="54"/>
                  </a:lnTo>
                  <a:lnTo>
                    <a:pt x="21" y="59"/>
                  </a:lnTo>
                  <a:lnTo>
                    <a:pt x="10" y="64"/>
                  </a:lnTo>
                  <a:lnTo>
                    <a:pt x="2" y="68"/>
                  </a:lnTo>
                  <a:lnTo>
                    <a:pt x="0" y="6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Freeform 195"/>
            <p:cNvSpPr>
              <a:spLocks/>
            </p:cNvSpPr>
            <p:nvPr/>
          </p:nvSpPr>
          <p:spPr bwMode="auto">
            <a:xfrm>
              <a:off x="2818" y="3005"/>
              <a:ext cx="57" cy="66"/>
            </a:xfrm>
            <a:custGeom>
              <a:avLst/>
              <a:gdLst>
                <a:gd name="T0" fmla="*/ 0 w 114"/>
                <a:gd name="T1" fmla="*/ 0 h 133"/>
                <a:gd name="T2" fmla="*/ 1 w 114"/>
                <a:gd name="T3" fmla="*/ 0 h 133"/>
                <a:gd name="T4" fmla="*/ 1 w 114"/>
                <a:gd name="T5" fmla="*/ 0 h 133"/>
                <a:gd name="T6" fmla="*/ 1 w 114"/>
                <a:gd name="T7" fmla="*/ 0 h 133"/>
                <a:gd name="T8" fmla="*/ 1 w 114"/>
                <a:gd name="T9" fmla="*/ 0 h 133"/>
                <a:gd name="T10" fmla="*/ 1 w 114"/>
                <a:gd name="T11" fmla="*/ 0 h 133"/>
                <a:gd name="T12" fmla="*/ 1 w 114"/>
                <a:gd name="T13" fmla="*/ 0 h 133"/>
                <a:gd name="T14" fmla="*/ 1 w 114"/>
                <a:gd name="T15" fmla="*/ 0 h 133"/>
                <a:gd name="T16" fmla="*/ 1 w 114"/>
                <a:gd name="T17" fmla="*/ 0 h 133"/>
                <a:gd name="T18" fmla="*/ 1 w 114"/>
                <a:gd name="T19" fmla="*/ 0 h 133"/>
                <a:gd name="T20" fmla="*/ 1 w 114"/>
                <a:gd name="T21" fmla="*/ 0 h 133"/>
                <a:gd name="T22" fmla="*/ 1 w 114"/>
                <a:gd name="T23" fmla="*/ 0 h 133"/>
                <a:gd name="T24" fmla="*/ 1 w 114"/>
                <a:gd name="T25" fmla="*/ 0 h 133"/>
                <a:gd name="T26" fmla="*/ 1 w 114"/>
                <a:gd name="T27" fmla="*/ 0 h 133"/>
                <a:gd name="T28" fmla="*/ 1 w 114"/>
                <a:gd name="T29" fmla="*/ 0 h 133"/>
                <a:gd name="T30" fmla="*/ 1 w 114"/>
                <a:gd name="T31" fmla="*/ 0 h 133"/>
                <a:gd name="T32" fmla="*/ 1 w 114"/>
                <a:gd name="T33" fmla="*/ 0 h 133"/>
                <a:gd name="T34" fmla="*/ 1 w 114"/>
                <a:gd name="T35" fmla="*/ 0 h 133"/>
                <a:gd name="T36" fmla="*/ 1 w 114"/>
                <a:gd name="T37" fmla="*/ 0 h 133"/>
                <a:gd name="T38" fmla="*/ 1 w 114"/>
                <a:gd name="T39" fmla="*/ 0 h 133"/>
                <a:gd name="T40" fmla="*/ 1 w 114"/>
                <a:gd name="T41" fmla="*/ 0 h 133"/>
                <a:gd name="T42" fmla="*/ 1 w 114"/>
                <a:gd name="T43" fmla="*/ 0 h 133"/>
                <a:gd name="T44" fmla="*/ 1 w 114"/>
                <a:gd name="T45" fmla="*/ 0 h 133"/>
                <a:gd name="T46" fmla="*/ 1 w 114"/>
                <a:gd name="T47" fmla="*/ 0 h 133"/>
                <a:gd name="T48" fmla="*/ 0 w 114"/>
                <a:gd name="T49" fmla="*/ 0 h 1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4"/>
                <a:gd name="T76" fmla="*/ 0 h 133"/>
                <a:gd name="T77" fmla="*/ 114 w 114"/>
                <a:gd name="T78" fmla="*/ 133 h 1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4" h="133">
                  <a:moveTo>
                    <a:pt x="0" y="133"/>
                  </a:moveTo>
                  <a:lnTo>
                    <a:pt x="1" y="111"/>
                  </a:lnTo>
                  <a:lnTo>
                    <a:pt x="5" y="88"/>
                  </a:lnTo>
                  <a:lnTo>
                    <a:pt x="11" y="65"/>
                  </a:lnTo>
                  <a:lnTo>
                    <a:pt x="22" y="44"/>
                  </a:lnTo>
                  <a:lnTo>
                    <a:pt x="35" y="25"/>
                  </a:lnTo>
                  <a:lnTo>
                    <a:pt x="49" y="12"/>
                  </a:lnTo>
                  <a:lnTo>
                    <a:pt x="67" y="2"/>
                  </a:lnTo>
                  <a:lnTo>
                    <a:pt x="86" y="0"/>
                  </a:lnTo>
                  <a:lnTo>
                    <a:pt x="102" y="4"/>
                  </a:lnTo>
                  <a:lnTo>
                    <a:pt x="112" y="12"/>
                  </a:lnTo>
                  <a:lnTo>
                    <a:pt x="114" y="22"/>
                  </a:lnTo>
                  <a:lnTo>
                    <a:pt x="112" y="35"/>
                  </a:lnTo>
                  <a:lnTo>
                    <a:pt x="105" y="46"/>
                  </a:lnTo>
                  <a:lnTo>
                    <a:pt x="94" y="56"/>
                  </a:lnTo>
                  <a:lnTo>
                    <a:pt x="81" y="65"/>
                  </a:lnTo>
                  <a:lnTo>
                    <a:pt x="64" y="67"/>
                  </a:lnTo>
                  <a:lnTo>
                    <a:pt x="52" y="69"/>
                  </a:lnTo>
                  <a:lnTo>
                    <a:pt x="39" y="77"/>
                  </a:lnTo>
                  <a:lnTo>
                    <a:pt x="29" y="88"/>
                  </a:lnTo>
                  <a:lnTo>
                    <a:pt x="18" y="99"/>
                  </a:lnTo>
                  <a:lnTo>
                    <a:pt x="11" y="112"/>
                  </a:lnTo>
                  <a:lnTo>
                    <a:pt x="5" y="122"/>
                  </a:lnTo>
                  <a:lnTo>
                    <a:pt x="1" y="130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Freeform 196"/>
            <p:cNvSpPr>
              <a:spLocks/>
            </p:cNvSpPr>
            <p:nvPr/>
          </p:nvSpPr>
          <p:spPr bwMode="auto">
            <a:xfrm>
              <a:off x="2794" y="2985"/>
              <a:ext cx="35" cy="82"/>
            </a:xfrm>
            <a:custGeom>
              <a:avLst/>
              <a:gdLst>
                <a:gd name="T0" fmla="*/ 1 w 70"/>
                <a:gd name="T1" fmla="*/ 1 h 163"/>
                <a:gd name="T2" fmla="*/ 1 w 70"/>
                <a:gd name="T3" fmla="*/ 1 h 163"/>
                <a:gd name="T4" fmla="*/ 1 w 70"/>
                <a:gd name="T5" fmla="*/ 1 h 163"/>
                <a:gd name="T6" fmla="*/ 1 w 70"/>
                <a:gd name="T7" fmla="*/ 1 h 163"/>
                <a:gd name="T8" fmla="*/ 0 w 70"/>
                <a:gd name="T9" fmla="*/ 1 h 163"/>
                <a:gd name="T10" fmla="*/ 0 w 70"/>
                <a:gd name="T11" fmla="*/ 1 h 163"/>
                <a:gd name="T12" fmla="*/ 1 w 70"/>
                <a:gd name="T13" fmla="*/ 1 h 163"/>
                <a:gd name="T14" fmla="*/ 1 w 70"/>
                <a:gd name="T15" fmla="*/ 1 h 163"/>
                <a:gd name="T16" fmla="*/ 1 w 70"/>
                <a:gd name="T17" fmla="*/ 1 h 163"/>
                <a:gd name="T18" fmla="*/ 1 w 70"/>
                <a:gd name="T19" fmla="*/ 0 h 163"/>
                <a:gd name="T20" fmla="*/ 1 w 70"/>
                <a:gd name="T21" fmla="*/ 1 h 163"/>
                <a:gd name="T22" fmla="*/ 1 w 70"/>
                <a:gd name="T23" fmla="*/ 1 h 163"/>
                <a:gd name="T24" fmla="*/ 1 w 70"/>
                <a:gd name="T25" fmla="*/ 1 h 163"/>
                <a:gd name="T26" fmla="*/ 1 w 70"/>
                <a:gd name="T27" fmla="*/ 1 h 163"/>
                <a:gd name="T28" fmla="*/ 1 w 70"/>
                <a:gd name="T29" fmla="*/ 1 h 163"/>
                <a:gd name="T30" fmla="*/ 1 w 70"/>
                <a:gd name="T31" fmla="*/ 1 h 163"/>
                <a:gd name="T32" fmla="*/ 1 w 70"/>
                <a:gd name="T33" fmla="*/ 1 h 163"/>
                <a:gd name="T34" fmla="*/ 1 w 70"/>
                <a:gd name="T35" fmla="*/ 1 h 163"/>
                <a:gd name="T36" fmla="*/ 1 w 70"/>
                <a:gd name="T37" fmla="*/ 1 h 163"/>
                <a:gd name="T38" fmla="*/ 1 w 70"/>
                <a:gd name="T39" fmla="*/ 1 h 163"/>
                <a:gd name="T40" fmla="*/ 1 w 70"/>
                <a:gd name="T41" fmla="*/ 1 h 1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0"/>
                <a:gd name="T64" fmla="*/ 0 h 163"/>
                <a:gd name="T65" fmla="*/ 70 w 70"/>
                <a:gd name="T66" fmla="*/ 163 h 1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0" h="163">
                  <a:moveTo>
                    <a:pt x="30" y="163"/>
                  </a:moveTo>
                  <a:lnTo>
                    <a:pt x="18" y="145"/>
                  </a:lnTo>
                  <a:lnTo>
                    <a:pt x="9" y="124"/>
                  </a:lnTo>
                  <a:lnTo>
                    <a:pt x="3" y="101"/>
                  </a:lnTo>
                  <a:lnTo>
                    <a:pt x="0" y="78"/>
                  </a:lnTo>
                  <a:lnTo>
                    <a:pt x="0" y="56"/>
                  </a:lnTo>
                  <a:lnTo>
                    <a:pt x="4" y="36"/>
                  </a:lnTo>
                  <a:lnTo>
                    <a:pt x="13" y="18"/>
                  </a:lnTo>
                  <a:lnTo>
                    <a:pt x="28" y="6"/>
                  </a:lnTo>
                  <a:lnTo>
                    <a:pt x="43" y="0"/>
                  </a:lnTo>
                  <a:lnTo>
                    <a:pt x="56" y="2"/>
                  </a:lnTo>
                  <a:lnTo>
                    <a:pt x="64" y="9"/>
                  </a:lnTo>
                  <a:lnTo>
                    <a:pt x="70" y="21"/>
                  </a:lnTo>
                  <a:lnTo>
                    <a:pt x="70" y="34"/>
                  </a:lnTo>
                  <a:lnTo>
                    <a:pt x="68" y="48"/>
                  </a:lnTo>
                  <a:lnTo>
                    <a:pt x="59" y="62"/>
                  </a:lnTo>
                  <a:lnTo>
                    <a:pt x="48" y="74"/>
                  </a:lnTo>
                  <a:lnTo>
                    <a:pt x="33" y="97"/>
                  </a:lnTo>
                  <a:lnTo>
                    <a:pt x="27" y="127"/>
                  </a:lnTo>
                  <a:lnTo>
                    <a:pt x="28" y="152"/>
                  </a:lnTo>
                  <a:lnTo>
                    <a:pt x="30" y="16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197"/>
            <p:cNvSpPr>
              <a:spLocks/>
            </p:cNvSpPr>
            <p:nvPr/>
          </p:nvSpPr>
          <p:spPr bwMode="auto">
            <a:xfrm>
              <a:off x="2838" y="2266"/>
              <a:ext cx="180" cy="174"/>
            </a:xfrm>
            <a:custGeom>
              <a:avLst/>
              <a:gdLst>
                <a:gd name="T0" fmla="*/ 0 w 361"/>
                <a:gd name="T1" fmla="*/ 1 h 348"/>
                <a:gd name="T2" fmla="*/ 0 w 361"/>
                <a:gd name="T3" fmla="*/ 1 h 348"/>
                <a:gd name="T4" fmla="*/ 0 w 361"/>
                <a:gd name="T5" fmla="*/ 0 h 348"/>
                <a:gd name="T6" fmla="*/ 0 w 361"/>
                <a:gd name="T7" fmla="*/ 0 h 348"/>
                <a:gd name="T8" fmla="*/ 0 w 361"/>
                <a:gd name="T9" fmla="*/ 1 h 348"/>
                <a:gd name="T10" fmla="*/ 0 w 361"/>
                <a:gd name="T11" fmla="*/ 1 h 348"/>
                <a:gd name="T12" fmla="*/ 0 w 361"/>
                <a:gd name="T13" fmla="*/ 1 h 348"/>
                <a:gd name="T14" fmla="*/ 0 w 361"/>
                <a:gd name="T15" fmla="*/ 1 h 348"/>
                <a:gd name="T16" fmla="*/ 0 w 361"/>
                <a:gd name="T17" fmla="*/ 1 h 348"/>
                <a:gd name="T18" fmla="*/ 0 w 361"/>
                <a:gd name="T19" fmla="*/ 1 h 348"/>
                <a:gd name="T20" fmla="*/ 0 w 361"/>
                <a:gd name="T21" fmla="*/ 1 h 348"/>
                <a:gd name="T22" fmla="*/ 0 w 361"/>
                <a:gd name="T23" fmla="*/ 1 h 348"/>
                <a:gd name="T24" fmla="*/ 0 w 361"/>
                <a:gd name="T25" fmla="*/ 1 h 348"/>
                <a:gd name="T26" fmla="*/ 0 w 361"/>
                <a:gd name="T27" fmla="*/ 1 h 348"/>
                <a:gd name="T28" fmla="*/ 0 w 361"/>
                <a:gd name="T29" fmla="*/ 1 h 348"/>
                <a:gd name="T30" fmla="*/ 0 w 361"/>
                <a:gd name="T31" fmla="*/ 1 h 348"/>
                <a:gd name="T32" fmla="*/ 0 w 361"/>
                <a:gd name="T33" fmla="*/ 1 h 348"/>
                <a:gd name="T34" fmla="*/ 0 w 361"/>
                <a:gd name="T35" fmla="*/ 1 h 348"/>
                <a:gd name="T36" fmla="*/ 0 w 361"/>
                <a:gd name="T37" fmla="*/ 1 h 348"/>
                <a:gd name="T38" fmla="*/ 0 w 361"/>
                <a:gd name="T39" fmla="*/ 1 h 348"/>
                <a:gd name="T40" fmla="*/ 0 w 361"/>
                <a:gd name="T41" fmla="*/ 1 h 348"/>
                <a:gd name="T42" fmla="*/ 0 w 361"/>
                <a:gd name="T43" fmla="*/ 1 h 348"/>
                <a:gd name="T44" fmla="*/ 0 w 361"/>
                <a:gd name="T45" fmla="*/ 1 h 348"/>
                <a:gd name="T46" fmla="*/ 0 w 361"/>
                <a:gd name="T47" fmla="*/ 1 h 348"/>
                <a:gd name="T48" fmla="*/ 0 w 361"/>
                <a:gd name="T49" fmla="*/ 1 h 348"/>
                <a:gd name="T50" fmla="*/ 0 w 361"/>
                <a:gd name="T51" fmla="*/ 1 h 348"/>
                <a:gd name="T52" fmla="*/ 0 w 361"/>
                <a:gd name="T53" fmla="*/ 1 h 348"/>
                <a:gd name="T54" fmla="*/ 0 w 361"/>
                <a:gd name="T55" fmla="*/ 1 h 348"/>
                <a:gd name="T56" fmla="*/ 0 w 361"/>
                <a:gd name="T57" fmla="*/ 1 h 348"/>
                <a:gd name="T58" fmla="*/ 0 w 361"/>
                <a:gd name="T59" fmla="*/ 1 h 348"/>
                <a:gd name="T60" fmla="*/ 0 w 361"/>
                <a:gd name="T61" fmla="*/ 1 h 348"/>
                <a:gd name="T62" fmla="*/ 0 w 361"/>
                <a:gd name="T63" fmla="*/ 1 h 348"/>
                <a:gd name="T64" fmla="*/ 0 w 361"/>
                <a:gd name="T65" fmla="*/ 1 h 348"/>
                <a:gd name="T66" fmla="*/ 0 w 361"/>
                <a:gd name="T67" fmla="*/ 1 h 348"/>
                <a:gd name="T68" fmla="*/ 0 w 361"/>
                <a:gd name="T69" fmla="*/ 1 h 348"/>
                <a:gd name="T70" fmla="*/ 0 w 361"/>
                <a:gd name="T71" fmla="*/ 1 h 348"/>
                <a:gd name="T72" fmla="*/ 0 w 361"/>
                <a:gd name="T73" fmla="*/ 1 h 348"/>
                <a:gd name="T74" fmla="*/ 0 w 361"/>
                <a:gd name="T75" fmla="*/ 1 h 348"/>
                <a:gd name="T76" fmla="*/ 0 w 361"/>
                <a:gd name="T77" fmla="*/ 1 h 348"/>
                <a:gd name="T78" fmla="*/ 0 w 361"/>
                <a:gd name="T79" fmla="*/ 1 h 348"/>
                <a:gd name="T80" fmla="*/ 0 w 361"/>
                <a:gd name="T81" fmla="*/ 1 h 3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61"/>
                <a:gd name="T124" fmla="*/ 0 h 348"/>
                <a:gd name="T125" fmla="*/ 361 w 361"/>
                <a:gd name="T126" fmla="*/ 348 h 3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61" h="348">
                  <a:moveTo>
                    <a:pt x="8" y="6"/>
                  </a:moveTo>
                  <a:lnTo>
                    <a:pt x="0" y="1"/>
                  </a:lnTo>
                  <a:lnTo>
                    <a:pt x="0" y="0"/>
                  </a:lnTo>
                  <a:lnTo>
                    <a:pt x="8" y="0"/>
                  </a:lnTo>
                  <a:lnTo>
                    <a:pt x="23" y="4"/>
                  </a:lnTo>
                  <a:lnTo>
                    <a:pt x="44" y="8"/>
                  </a:lnTo>
                  <a:lnTo>
                    <a:pt x="69" y="16"/>
                  </a:lnTo>
                  <a:lnTo>
                    <a:pt x="98" y="27"/>
                  </a:lnTo>
                  <a:lnTo>
                    <a:pt x="129" y="39"/>
                  </a:lnTo>
                  <a:lnTo>
                    <a:pt x="162" y="55"/>
                  </a:lnTo>
                  <a:lnTo>
                    <a:pt x="196" y="74"/>
                  </a:lnTo>
                  <a:lnTo>
                    <a:pt x="229" y="96"/>
                  </a:lnTo>
                  <a:lnTo>
                    <a:pt x="262" y="120"/>
                  </a:lnTo>
                  <a:lnTo>
                    <a:pt x="291" y="146"/>
                  </a:lnTo>
                  <a:lnTo>
                    <a:pt x="317" y="178"/>
                  </a:lnTo>
                  <a:lnTo>
                    <a:pt x="340" y="210"/>
                  </a:lnTo>
                  <a:lnTo>
                    <a:pt x="356" y="247"/>
                  </a:lnTo>
                  <a:lnTo>
                    <a:pt x="361" y="267"/>
                  </a:lnTo>
                  <a:lnTo>
                    <a:pt x="358" y="287"/>
                  </a:lnTo>
                  <a:lnTo>
                    <a:pt x="354" y="304"/>
                  </a:lnTo>
                  <a:lnTo>
                    <a:pt x="346" y="319"/>
                  </a:lnTo>
                  <a:lnTo>
                    <a:pt x="336" y="331"/>
                  </a:lnTo>
                  <a:lnTo>
                    <a:pt x="328" y="340"/>
                  </a:lnTo>
                  <a:lnTo>
                    <a:pt x="323" y="346"/>
                  </a:lnTo>
                  <a:lnTo>
                    <a:pt x="320" y="348"/>
                  </a:lnTo>
                  <a:lnTo>
                    <a:pt x="321" y="346"/>
                  </a:lnTo>
                  <a:lnTo>
                    <a:pt x="326" y="341"/>
                  </a:lnTo>
                  <a:lnTo>
                    <a:pt x="331" y="332"/>
                  </a:lnTo>
                  <a:lnTo>
                    <a:pt x="336" y="320"/>
                  </a:lnTo>
                  <a:lnTo>
                    <a:pt x="340" y="305"/>
                  </a:lnTo>
                  <a:lnTo>
                    <a:pt x="342" y="287"/>
                  </a:lnTo>
                  <a:lnTo>
                    <a:pt x="341" y="267"/>
                  </a:lnTo>
                  <a:lnTo>
                    <a:pt x="336" y="244"/>
                  </a:lnTo>
                  <a:lnTo>
                    <a:pt x="326" y="220"/>
                  </a:lnTo>
                  <a:lnTo>
                    <a:pt x="309" y="194"/>
                  </a:lnTo>
                  <a:lnTo>
                    <a:pt x="283" y="165"/>
                  </a:lnTo>
                  <a:lnTo>
                    <a:pt x="250" y="136"/>
                  </a:lnTo>
                  <a:lnTo>
                    <a:pt x="207" y="105"/>
                  </a:lnTo>
                  <a:lnTo>
                    <a:pt x="153" y="73"/>
                  </a:lnTo>
                  <a:lnTo>
                    <a:pt x="88" y="39"/>
                  </a:lnTo>
                  <a:lnTo>
                    <a:pt x="8" y="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Freeform 198"/>
            <p:cNvSpPr>
              <a:spLocks/>
            </p:cNvSpPr>
            <p:nvPr/>
          </p:nvSpPr>
          <p:spPr bwMode="auto">
            <a:xfrm>
              <a:off x="2794" y="3106"/>
              <a:ext cx="63" cy="171"/>
            </a:xfrm>
            <a:custGeom>
              <a:avLst/>
              <a:gdLst>
                <a:gd name="T0" fmla="*/ 1 w 126"/>
                <a:gd name="T1" fmla="*/ 0 h 343"/>
                <a:gd name="T2" fmla="*/ 1 w 126"/>
                <a:gd name="T3" fmla="*/ 0 h 343"/>
                <a:gd name="T4" fmla="*/ 1 w 126"/>
                <a:gd name="T5" fmla="*/ 0 h 343"/>
                <a:gd name="T6" fmla="*/ 0 w 126"/>
                <a:gd name="T7" fmla="*/ 0 h 343"/>
                <a:gd name="T8" fmla="*/ 1 w 126"/>
                <a:gd name="T9" fmla="*/ 0 h 343"/>
                <a:gd name="T10" fmla="*/ 1 w 126"/>
                <a:gd name="T11" fmla="*/ 0 h 343"/>
                <a:gd name="T12" fmla="*/ 1 w 126"/>
                <a:gd name="T13" fmla="*/ 0 h 343"/>
                <a:gd name="T14" fmla="*/ 1 w 126"/>
                <a:gd name="T15" fmla="*/ 0 h 343"/>
                <a:gd name="T16" fmla="*/ 1 w 126"/>
                <a:gd name="T17" fmla="*/ 0 h 343"/>
                <a:gd name="T18" fmla="*/ 1 w 126"/>
                <a:gd name="T19" fmla="*/ 0 h 343"/>
                <a:gd name="T20" fmla="*/ 1 w 126"/>
                <a:gd name="T21" fmla="*/ 0 h 343"/>
                <a:gd name="T22" fmla="*/ 1 w 126"/>
                <a:gd name="T23" fmla="*/ 0 h 343"/>
                <a:gd name="T24" fmla="*/ 1 w 126"/>
                <a:gd name="T25" fmla="*/ 0 h 343"/>
                <a:gd name="T26" fmla="*/ 1 w 126"/>
                <a:gd name="T27" fmla="*/ 0 h 343"/>
                <a:gd name="T28" fmla="*/ 1 w 126"/>
                <a:gd name="T29" fmla="*/ 0 h 343"/>
                <a:gd name="T30" fmla="*/ 1 w 126"/>
                <a:gd name="T31" fmla="*/ 0 h 343"/>
                <a:gd name="T32" fmla="*/ 1 w 126"/>
                <a:gd name="T33" fmla="*/ 0 h 343"/>
                <a:gd name="T34" fmla="*/ 1 w 126"/>
                <a:gd name="T35" fmla="*/ 0 h 343"/>
                <a:gd name="T36" fmla="*/ 1 w 126"/>
                <a:gd name="T37" fmla="*/ 0 h 343"/>
                <a:gd name="T38" fmla="*/ 1 w 126"/>
                <a:gd name="T39" fmla="*/ 0 h 343"/>
                <a:gd name="T40" fmla="*/ 1 w 126"/>
                <a:gd name="T41" fmla="*/ 0 h 343"/>
                <a:gd name="T42" fmla="*/ 1 w 126"/>
                <a:gd name="T43" fmla="*/ 0 h 343"/>
                <a:gd name="T44" fmla="*/ 1 w 126"/>
                <a:gd name="T45" fmla="*/ 0 h 343"/>
                <a:gd name="T46" fmla="*/ 1 w 126"/>
                <a:gd name="T47" fmla="*/ 0 h 343"/>
                <a:gd name="T48" fmla="*/ 1 w 126"/>
                <a:gd name="T49" fmla="*/ 0 h 3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6"/>
                <a:gd name="T76" fmla="*/ 0 h 343"/>
                <a:gd name="T77" fmla="*/ 126 w 126"/>
                <a:gd name="T78" fmla="*/ 343 h 3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6" h="343">
                  <a:moveTo>
                    <a:pt x="25" y="0"/>
                  </a:moveTo>
                  <a:lnTo>
                    <a:pt x="10" y="30"/>
                  </a:lnTo>
                  <a:lnTo>
                    <a:pt x="2" y="71"/>
                  </a:lnTo>
                  <a:lnTo>
                    <a:pt x="0" y="121"/>
                  </a:lnTo>
                  <a:lnTo>
                    <a:pt x="5" y="175"/>
                  </a:lnTo>
                  <a:lnTo>
                    <a:pt x="19" y="228"/>
                  </a:lnTo>
                  <a:lnTo>
                    <a:pt x="43" y="276"/>
                  </a:lnTo>
                  <a:lnTo>
                    <a:pt x="79" y="316"/>
                  </a:lnTo>
                  <a:lnTo>
                    <a:pt x="126" y="343"/>
                  </a:lnTo>
                  <a:lnTo>
                    <a:pt x="123" y="341"/>
                  </a:lnTo>
                  <a:lnTo>
                    <a:pt x="115" y="332"/>
                  </a:lnTo>
                  <a:lnTo>
                    <a:pt x="102" y="321"/>
                  </a:lnTo>
                  <a:lnTo>
                    <a:pt x="87" y="306"/>
                  </a:lnTo>
                  <a:lnTo>
                    <a:pt x="71" y="288"/>
                  </a:lnTo>
                  <a:lnTo>
                    <a:pt x="55" y="267"/>
                  </a:lnTo>
                  <a:lnTo>
                    <a:pt x="41" y="245"/>
                  </a:lnTo>
                  <a:lnTo>
                    <a:pt x="30" y="221"/>
                  </a:lnTo>
                  <a:lnTo>
                    <a:pt x="19" y="183"/>
                  </a:lnTo>
                  <a:lnTo>
                    <a:pt x="13" y="145"/>
                  </a:lnTo>
                  <a:lnTo>
                    <a:pt x="12" y="108"/>
                  </a:lnTo>
                  <a:lnTo>
                    <a:pt x="13" y="73"/>
                  </a:lnTo>
                  <a:lnTo>
                    <a:pt x="17" y="43"/>
                  </a:lnTo>
                  <a:lnTo>
                    <a:pt x="20" y="20"/>
                  </a:lnTo>
                  <a:lnTo>
                    <a:pt x="24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Freeform 199"/>
            <p:cNvSpPr>
              <a:spLocks/>
            </p:cNvSpPr>
            <p:nvPr/>
          </p:nvSpPr>
          <p:spPr bwMode="auto">
            <a:xfrm>
              <a:off x="3146" y="3147"/>
              <a:ext cx="165" cy="80"/>
            </a:xfrm>
            <a:custGeom>
              <a:avLst/>
              <a:gdLst>
                <a:gd name="T0" fmla="*/ 0 w 332"/>
                <a:gd name="T1" fmla="*/ 1 h 160"/>
                <a:gd name="T2" fmla="*/ 0 w 332"/>
                <a:gd name="T3" fmla="*/ 1 h 160"/>
                <a:gd name="T4" fmla="*/ 0 w 332"/>
                <a:gd name="T5" fmla="*/ 1 h 160"/>
                <a:gd name="T6" fmla="*/ 0 w 332"/>
                <a:gd name="T7" fmla="*/ 1 h 160"/>
                <a:gd name="T8" fmla="*/ 0 w 332"/>
                <a:gd name="T9" fmla="*/ 1 h 160"/>
                <a:gd name="T10" fmla="*/ 0 w 332"/>
                <a:gd name="T11" fmla="*/ 1 h 160"/>
                <a:gd name="T12" fmla="*/ 0 w 332"/>
                <a:gd name="T13" fmla="*/ 1 h 160"/>
                <a:gd name="T14" fmla="*/ 0 w 332"/>
                <a:gd name="T15" fmla="*/ 1 h 160"/>
                <a:gd name="T16" fmla="*/ 0 w 332"/>
                <a:gd name="T17" fmla="*/ 1 h 160"/>
                <a:gd name="T18" fmla="*/ 0 w 332"/>
                <a:gd name="T19" fmla="*/ 1 h 160"/>
                <a:gd name="T20" fmla="*/ 0 w 332"/>
                <a:gd name="T21" fmla="*/ 1 h 160"/>
                <a:gd name="T22" fmla="*/ 0 w 332"/>
                <a:gd name="T23" fmla="*/ 1 h 160"/>
                <a:gd name="T24" fmla="*/ 0 w 332"/>
                <a:gd name="T25" fmla="*/ 0 h 160"/>
                <a:gd name="T26" fmla="*/ 0 w 332"/>
                <a:gd name="T27" fmla="*/ 0 h 160"/>
                <a:gd name="T28" fmla="*/ 0 w 332"/>
                <a:gd name="T29" fmla="*/ 1 h 160"/>
                <a:gd name="T30" fmla="*/ 0 w 332"/>
                <a:gd name="T31" fmla="*/ 1 h 160"/>
                <a:gd name="T32" fmla="*/ 0 w 332"/>
                <a:gd name="T33" fmla="*/ 1 h 160"/>
                <a:gd name="T34" fmla="*/ 0 w 332"/>
                <a:gd name="T35" fmla="*/ 1 h 160"/>
                <a:gd name="T36" fmla="*/ 0 w 332"/>
                <a:gd name="T37" fmla="*/ 1 h 160"/>
                <a:gd name="T38" fmla="*/ 0 w 332"/>
                <a:gd name="T39" fmla="*/ 1 h 160"/>
                <a:gd name="T40" fmla="*/ 0 w 332"/>
                <a:gd name="T41" fmla="*/ 1 h 160"/>
                <a:gd name="T42" fmla="*/ 0 w 332"/>
                <a:gd name="T43" fmla="*/ 1 h 160"/>
                <a:gd name="T44" fmla="*/ 0 w 332"/>
                <a:gd name="T45" fmla="*/ 1 h 160"/>
                <a:gd name="T46" fmla="*/ 0 w 332"/>
                <a:gd name="T47" fmla="*/ 1 h 160"/>
                <a:gd name="T48" fmla="*/ 0 w 332"/>
                <a:gd name="T49" fmla="*/ 1 h 160"/>
                <a:gd name="T50" fmla="*/ 0 w 332"/>
                <a:gd name="T51" fmla="*/ 1 h 160"/>
                <a:gd name="T52" fmla="*/ 0 w 332"/>
                <a:gd name="T53" fmla="*/ 1 h 160"/>
                <a:gd name="T54" fmla="*/ 0 w 332"/>
                <a:gd name="T55" fmla="*/ 1 h 160"/>
                <a:gd name="T56" fmla="*/ 0 w 332"/>
                <a:gd name="T57" fmla="*/ 1 h 160"/>
                <a:gd name="T58" fmla="*/ 0 w 332"/>
                <a:gd name="T59" fmla="*/ 1 h 160"/>
                <a:gd name="T60" fmla="*/ 0 w 332"/>
                <a:gd name="T61" fmla="*/ 1 h 160"/>
                <a:gd name="T62" fmla="*/ 0 w 332"/>
                <a:gd name="T63" fmla="*/ 1 h 160"/>
                <a:gd name="T64" fmla="*/ 0 w 332"/>
                <a:gd name="T65" fmla="*/ 1 h 16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2"/>
                <a:gd name="T100" fmla="*/ 0 h 160"/>
                <a:gd name="T101" fmla="*/ 332 w 332"/>
                <a:gd name="T102" fmla="*/ 160 h 16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2" h="160">
                  <a:moveTo>
                    <a:pt x="332" y="160"/>
                  </a:moveTo>
                  <a:lnTo>
                    <a:pt x="326" y="146"/>
                  </a:lnTo>
                  <a:lnTo>
                    <a:pt x="318" y="130"/>
                  </a:lnTo>
                  <a:lnTo>
                    <a:pt x="305" y="114"/>
                  </a:lnTo>
                  <a:lnTo>
                    <a:pt x="290" y="96"/>
                  </a:lnTo>
                  <a:lnTo>
                    <a:pt x="273" y="79"/>
                  </a:lnTo>
                  <a:lnTo>
                    <a:pt x="254" y="63"/>
                  </a:lnTo>
                  <a:lnTo>
                    <a:pt x="232" y="48"/>
                  </a:lnTo>
                  <a:lnTo>
                    <a:pt x="208" y="34"/>
                  </a:lnTo>
                  <a:lnTo>
                    <a:pt x="183" y="21"/>
                  </a:lnTo>
                  <a:lnTo>
                    <a:pt x="158" y="11"/>
                  </a:lnTo>
                  <a:lnTo>
                    <a:pt x="132" y="4"/>
                  </a:lnTo>
                  <a:lnTo>
                    <a:pt x="104" y="0"/>
                  </a:lnTo>
                  <a:lnTo>
                    <a:pt x="77" y="0"/>
                  </a:lnTo>
                  <a:lnTo>
                    <a:pt x="51" y="2"/>
                  </a:lnTo>
                  <a:lnTo>
                    <a:pt x="26" y="10"/>
                  </a:lnTo>
                  <a:lnTo>
                    <a:pt x="0" y="23"/>
                  </a:lnTo>
                  <a:lnTo>
                    <a:pt x="5" y="21"/>
                  </a:lnTo>
                  <a:lnTo>
                    <a:pt x="15" y="19"/>
                  </a:lnTo>
                  <a:lnTo>
                    <a:pt x="33" y="17"/>
                  </a:lnTo>
                  <a:lnTo>
                    <a:pt x="54" y="15"/>
                  </a:lnTo>
                  <a:lnTo>
                    <a:pt x="79" y="13"/>
                  </a:lnTo>
                  <a:lnTo>
                    <a:pt x="105" y="15"/>
                  </a:lnTo>
                  <a:lnTo>
                    <a:pt x="132" y="18"/>
                  </a:lnTo>
                  <a:lnTo>
                    <a:pt x="157" y="24"/>
                  </a:lnTo>
                  <a:lnTo>
                    <a:pt x="194" y="39"/>
                  </a:lnTo>
                  <a:lnTo>
                    <a:pt x="226" y="59"/>
                  </a:lnTo>
                  <a:lnTo>
                    <a:pt x="256" y="81"/>
                  </a:lnTo>
                  <a:lnTo>
                    <a:pt x="282" y="104"/>
                  </a:lnTo>
                  <a:lnTo>
                    <a:pt x="303" y="125"/>
                  </a:lnTo>
                  <a:lnTo>
                    <a:pt x="318" y="144"/>
                  </a:lnTo>
                  <a:lnTo>
                    <a:pt x="329" y="155"/>
                  </a:lnTo>
                  <a:lnTo>
                    <a:pt x="332" y="16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Freeform 200"/>
            <p:cNvSpPr>
              <a:spLocks/>
            </p:cNvSpPr>
            <p:nvPr/>
          </p:nvSpPr>
          <p:spPr bwMode="auto">
            <a:xfrm>
              <a:off x="2926" y="2651"/>
              <a:ext cx="186" cy="670"/>
            </a:xfrm>
            <a:custGeom>
              <a:avLst/>
              <a:gdLst>
                <a:gd name="T0" fmla="*/ 0 w 373"/>
                <a:gd name="T1" fmla="*/ 3 h 1340"/>
                <a:gd name="T2" fmla="*/ 0 w 373"/>
                <a:gd name="T3" fmla="*/ 3 h 1340"/>
                <a:gd name="T4" fmla="*/ 0 w 373"/>
                <a:gd name="T5" fmla="*/ 3 h 1340"/>
                <a:gd name="T6" fmla="*/ 0 w 373"/>
                <a:gd name="T7" fmla="*/ 3 h 1340"/>
                <a:gd name="T8" fmla="*/ 0 w 373"/>
                <a:gd name="T9" fmla="*/ 3 h 1340"/>
                <a:gd name="T10" fmla="*/ 0 w 373"/>
                <a:gd name="T11" fmla="*/ 3 h 1340"/>
                <a:gd name="T12" fmla="*/ 0 w 373"/>
                <a:gd name="T13" fmla="*/ 2 h 1340"/>
                <a:gd name="T14" fmla="*/ 0 w 373"/>
                <a:gd name="T15" fmla="*/ 2 h 1340"/>
                <a:gd name="T16" fmla="*/ 0 w 373"/>
                <a:gd name="T17" fmla="*/ 2 h 1340"/>
                <a:gd name="T18" fmla="*/ 0 w 373"/>
                <a:gd name="T19" fmla="*/ 2 h 1340"/>
                <a:gd name="T20" fmla="*/ 0 w 373"/>
                <a:gd name="T21" fmla="*/ 1 h 1340"/>
                <a:gd name="T22" fmla="*/ 0 w 373"/>
                <a:gd name="T23" fmla="*/ 1 h 1340"/>
                <a:gd name="T24" fmla="*/ 0 w 373"/>
                <a:gd name="T25" fmla="*/ 1 h 1340"/>
                <a:gd name="T26" fmla="*/ 0 w 373"/>
                <a:gd name="T27" fmla="*/ 1 h 1340"/>
                <a:gd name="T28" fmla="*/ 0 w 373"/>
                <a:gd name="T29" fmla="*/ 1 h 1340"/>
                <a:gd name="T30" fmla="*/ 0 w 373"/>
                <a:gd name="T31" fmla="*/ 1 h 1340"/>
                <a:gd name="T32" fmla="*/ 0 w 373"/>
                <a:gd name="T33" fmla="*/ 1 h 1340"/>
                <a:gd name="T34" fmla="*/ 0 w 373"/>
                <a:gd name="T35" fmla="*/ 1 h 1340"/>
                <a:gd name="T36" fmla="*/ 0 w 373"/>
                <a:gd name="T37" fmla="*/ 1 h 1340"/>
                <a:gd name="T38" fmla="*/ 0 w 373"/>
                <a:gd name="T39" fmla="*/ 1 h 1340"/>
                <a:gd name="T40" fmla="*/ 0 w 373"/>
                <a:gd name="T41" fmla="*/ 1 h 1340"/>
                <a:gd name="T42" fmla="*/ 0 w 373"/>
                <a:gd name="T43" fmla="*/ 1 h 1340"/>
                <a:gd name="T44" fmla="*/ 0 w 373"/>
                <a:gd name="T45" fmla="*/ 1 h 1340"/>
                <a:gd name="T46" fmla="*/ 0 w 373"/>
                <a:gd name="T47" fmla="*/ 1 h 1340"/>
                <a:gd name="T48" fmla="*/ 0 w 373"/>
                <a:gd name="T49" fmla="*/ 1 h 1340"/>
                <a:gd name="T50" fmla="*/ 0 w 373"/>
                <a:gd name="T51" fmla="*/ 1 h 1340"/>
                <a:gd name="T52" fmla="*/ 0 w 373"/>
                <a:gd name="T53" fmla="*/ 1 h 1340"/>
                <a:gd name="T54" fmla="*/ 0 w 373"/>
                <a:gd name="T55" fmla="*/ 1 h 1340"/>
                <a:gd name="T56" fmla="*/ 0 w 373"/>
                <a:gd name="T57" fmla="*/ 1 h 1340"/>
                <a:gd name="T58" fmla="*/ 0 w 373"/>
                <a:gd name="T59" fmla="*/ 1 h 1340"/>
                <a:gd name="T60" fmla="*/ 0 w 373"/>
                <a:gd name="T61" fmla="*/ 1 h 1340"/>
                <a:gd name="T62" fmla="*/ 0 w 373"/>
                <a:gd name="T63" fmla="*/ 1 h 1340"/>
                <a:gd name="T64" fmla="*/ 0 w 373"/>
                <a:gd name="T65" fmla="*/ 1 h 1340"/>
                <a:gd name="T66" fmla="*/ 0 w 373"/>
                <a:gd name="T67" fmla="*/ 1 h 1340"/>
                <a:gd name="T68" fmla="*/ 0 w 373"/>
                <a:gd name="T69" fmla="*/ 1 h 1340"/>
                <a:gd name="T70" fmla="*/ 0 w 373"/>
                <a:gd name="T71" fmla="*/ 1 h 1340"/>
                <a:gd name="T72" fmla="*/ 0 w 373"/>
                <a:gd name="T73" fmla="*/ 1 h 1340"/>
                <a:gd name="T74" fmla="*/ 0 w 373"/>
                <a:gd name="T75" fmla="*/ 1 h 1340"/>
                <a:gd name="T76" fmla="*/ 0 w 373"/>
                <a:gd name="T77" fmla="*/ 1 h 1340"/>
                <a:gd name="T78" fmla="*/ 0 w 373"/>
                <a:gd name="T79" fmla="*/ 1 h 1340"/>
                <a:gd name="T80" fmla="*/ 0 w 373"/>
                <a:gd name="T81" fmla="*/ 2 h 1340"/>
                <a:gd name="T82" fmla="*/ 0 w 373"/>
                <a:gd name="T83" fmla="*/ 2 h 1340"/>
                <a:gd name="T84" fmla="*/ 0 w 373"/>
                <a:gd name="T85" fmla="*/ 2 h 1340"/>
                <a:gd name="T86" fmla="*/ 0 w 373"/>
                <a:gd name="T87" fmla="*/ 2 h 1340"/>
                <a:gd name="T88" fmla="*/ 0 w 373"/>
                <a:gd name="T89" fmla="*/ 2 h 1340"/>
                <a:gd name="T90" fmla="*/ 0 w 373"/>
                <a:gd name="T91" fmla="*/ 3 h 1340"/>
                <a:gd name="T92" fmla="*/ 0 w 373"/>
                <a:gd name="T93" fmla="*/ 3 h 1340"/>
                <a:gd name="T94" fmla="*/ 0 w 373"/>
                <a:gd name="T95" fmla="*/ 3 h 1340"/>
                <a:gd name="T96" fmla="*/ 0 w 373"/>
                <a:gd name="T97" fmla="*/ 3 h 1340"/>
                <a:gd name="T98" fmla="*/ 0 w 373"/>
                <a:gd name="T99" fmla="*/ 3 h 1340"/>
                <a:gd name="T100" fmla="*/ 0 w 373"/>
                <a:gd name="T101" fmla="*/ 3 h 1340"/>
                <a:gd name="T102" fmla="*/ 0 w 373"/>
                <a:gd name="T103" fmla="*/ 3 h 1340"/>
                <a:gd name="T104" fmla="*/ 0 w 373"/>
                <a:gd name="T105" fmla="*/ 3 h 1340"/>
                <a:gd name="T106" fmla="*/ 0 w 373"/>
                <a:gd name="T107" fmla="*/ 3 h 1340"/>
                <a:gd name="T108" fmla="*/ 0 w 373"/>
                <a:gd name="T109" fmla="*/ 3 h 1340"/>
                <a:gd name="T110" fmla="*/ 0 w 373"/>
                <a:gd name="T111" fmla="*/ 3 h 1340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3"/>
                <a:gd name="T169" fmla="*/ 0 h 1340"/>
                <a:gd name="T170" fmla="*/ 373 w 373"/>
                <a:gd name="T171" fmla="*/ 1340 h 1340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3" h="1340">
                  <a:moveTo>
                    <a:pt x="373" y="1336"/>
                  </a:moveTo>
                  <a:lnTo>
                    <a:pt x="330" y="1333"/>
                  </a:lnTo>
                  <a:lnTo>
                    <a:pt x="286" y="1329"/>
                  </a:lnTo>
                  <a:lnTo>
                    <a:pt x="242" y="1323"/>
                  </a:lnTo>
                  <a:lnTo>
                    <a:pt x="201" y="1315"/>
                  </a:lnTo>
                  <a:lnTo>
                    <a:pt x="162" y="1304"/>
                  </a:lnTo>
                  <a:lnTo>
                    <a:pt x="127" y="1287"/>
                  </a:lnTo>
                  <a:lnTo>
                    <a:pt x="96" y="1268"/>
                  </a:lnTo>
                  <a:lnTo>
                    <a:pt x="72" y="1242"/>
                  </a:lnTo>
                  <a:lnTo>
                    <a:pt x="53" y="1211"/>
                  </a:lnTo>
                  <a:lnTo>
                    <a:pt x="43" y="1175"/>
                  </a:lnTo>
                  <a:lnTo>
                    <a:pt x="42" y="1130"/>
                  </a:lnTo>
                  <a:lnTo>
                    <a:pt x="50" y="1077"/>
                  </a:lnTo>
                  <a:lnTo>
                    <a:pt x="68" y="1017"/>
                  </a:lnTo>
                  <a:lnTo>
                    <a:pt x="99" y="946"/>
                  </a:lnTo>
                  <a:lnTo>
                    <a:pt x="142" y="867"/>
                  </a:lnTo>
                  <a:lnTo>
                    <a:pt x="200" y="777"/>
                  </a:lnTo>
                  <a:lnTo>
                    <a:pt x="248" y="700"/>
                  </a:lnTo>
                  <a:lnTo>
                    <a:pt x="287" y="626"/>
                  </a:lnTo>
                  <a:lnTo>
                    <a:pt x="318" y="556"/>
                  </a:lnTo>
                  <a:lnTo>
                    <a:pt x="341" y="489"/>
                  </a:lnTo>
                  <a:lnTo>
                    <a:pt x="357" y="426"/>
                  </a:lnTo>
                  <a:lnTo>
                    <a:pt x="365" y="366"/>
                  </a:lnTo>
                  <a:lnTo>
                    <a:pt x="368" y="310"/>
                  </a:lnTo>
                  <a:lnTo>
                    <a:pt x="364" y="258"/>
                  </a:lnTo>
                  <a:lnTo>
                    <a:pt x="355" y="210"/>
                  </a:lnTo>
                  <a:lnTo>
                    <a:pt x="341" y="167"/>
                  </a:lnTo>
                  <a:lnTo>
                    <a:pt x="323" y="129"/>
                  </a:lnTo>
                  <a:lnTo>
                    <a:pt x="301" y="94"/>
                  </a:lnTo>
                  <a:lnTo>
                    <a:pt x="276" y="65"/>
                  </a:lnTo>
                  <a:lnTo>
                    <a:pt x="248" y="41"/>
                  </a:lnTo>
                  <a:lnTo>
                    <a:pt x="218" y="22"/>
                  </a:lnTo>
                  <a:lnTo>
                    <a:pt x="186" y="8"/>
                  </a:lnTo>
                  <a:lnTo>
                    <a:pt x="162" y="2"/>
                  </a:lnTo>
                  <a:lnTo>
                    <a:pt x="140" y="0"/>
                  </a:lnTo>
                  <a:lnTo>
                    <a:pt x="119" y="2"/>
                  </a:lnTo>
                  <a:lnTo>
                    <a:pt x="101" y="7"/>
                  </a:lnTo>
                  <a:lnTo>
                    <a:pt x="84" y="15"/>
                  </a:lnTo>
                  <a:lnTo>
                    <a:pt x="69" y="25"/>
                  </a:lnTo>
                  <a:lnTo>
                    <a:pt x="56" y="35"/>
                  </a:lnTo>
                  <a:lnTo>
                    <a:pt x="43" y="48"/>
                  </a:lnTo>
                  <a:lnTo>
                    <a:pt x="33" y="62"/>
                  </a:lnTo>
                  <a:lnTo>
                    <a:pt x="25" y="75"/>
                  </a:lnTo>
                  <a:lnTo>
                    <a:pt x="16" y="87"/>
                  </a:lnTo>
                  <a:lnTo>
                    <a:pt x="11" y="99"/>
                  </a:lnTo>
                  <a:lnTo>
                    <a:pt x="6" y="108"/>
                  </a:lnTo>
                  <a:lnTo>
                    <a:pt x="3" y="116"/>
                  </a:lnTo>
                  <a:lnTo>
                    <a:pt x="1" y="121"/>
                  </a:lnTo>
                  <a:lnTo>
                    <a:pt x="0" y="123"/>
                  </a:lnTo>
                  <a:lnTo>
                    <a:pt x="1" y="122"/>
                  </a:lnTo>
                  <a:lnTo>
                    <a:pt x="4" y="117"/>
                  </a:lnTo>
                  <a:lnTo>
                    <a:pt x="8" y="111"/>
                  </a:lnTo>
                  <a:lnTo>
                    <a:pt x="15" y="103"/>
                  </a:lnTo>
                  <a:lnTo>
                    <a:pt x="23" y="94"/>
                  </a:lnTo>
                  <a:lnTo>
                    <a:pt x="33" y="85"/>
                  </a:lnTo>
                  <a:lnTo>
                    <a:pt x="44" y="75"/>
                  </a:lnTo>
                  <a:lnTo>
                    <a:pt x="56" y="64"/>
                  </a:lnTo>
                  <a:lnTo>
                    <a:pt x="69" y="54"/>
                  </a:lnTo>
                  <a:lnTo>
                    <a:pt x="84" y="45"/>
                  </a:lnTo>
                  <a:lnTo>
                    <a:pt x="99" y="37"/>
                  </a:lnTo>
                  <a:lnTo>
                    <a:pt x="115" y="31"/>
                  </a:lnTo>
                  <a:lnTo>
                    <a:pt x="133" y="27"/>
                  </a:lnTo>
                  <a:lnTo>
                    <a:pt x="151" y="26"/>
                  </a:lnTo>
                  <a:lnTo>
                    <a:pt x="170" y="27"/>
                  </a:lnTo>
                  <a:lnTo>
                    <a:pt x="189" y="33"/>
                  </a:lnTo>
                  <a:lnTo>
                    <a:pt x="210" y="42"/>
                  </a:lnTo>
                  <a:lnTo>
                    <a:pt x="232" y="55"/>
                  </a:lnTo>
                  <a:lnTo>
                    <a:pt x="253" y="72"/>
                  </a:lnTo>
                  <a:lnTo>
                    <a:pt x="273" y="92"/>
                  </a:lnTo>
                  <a:lnTo>
                    <a:pt x="293" y="114"/>
                  </a:lnTo>
                  <a:lnTo>
                    <a:pt x="311" y="140"/>
                  </a:lnTo>
                  <a:lnTo>
                    <a:pt x="327" y="169"/>
                  </a:lnTo>
                  <a:lnTo>
                    <a:pt x="340" y="200"/>
                  </a:lnTo>
                  <a:lnTo>
                    <a:pt x="350" y="236"/>
                  </a:lnTo>
                  <a:lnTo>
                    <a:pt x="357" y="273"/>
                  </a:lnTo>
                  <a:lnTo>
                    <a:pt x="361" y="313"/>
                  </a:lnTo>
                  <a:lnTo>
                    <a:pt x="360" y="357"/>
                  </a:lnTo>
                  <a:lnTo>
                    <a:pt x="353" y="402"/>
                  </a:lnTo>
                  <a:lnTo>
                    <a:pt x="340" y="450"/>
                  </a:lnTo>
                  <a:lnTo>
                    <a:pt x="322" y="501"/>
                  </a:lnTo>
                  <a:lnTo>
                    <a:pt x="297" y="554"/>
                  </a:lnTo>
                  <a:lnTo>
                    <a:pt x="268" y="610"/>
                  </a:lnTo>
                  <a:lnTo>
                    <a:pt x="236" y="663"/>
                  </a:lnTo>
                  <a:lnTo>
                    <a:pt x="205" y="715"/>
                  </a:lnTo>
                  <a:lnTo>
                    <a:pt x="175" y="764"/>
                  </a:lnTo>
                  <a:lnTo>
                    <a:pt x="145" y="813"/>
                  </a:lnTo>
                  <a:lnTo>
                    <a:pt x="118" y="858"/>
                  </a:lnTo>
                  <a:lnTo>
                    <a:pt x="92" y="902"/>
                  </a:lnTo>
                  <a:lnTo>
                    <a:pt x="68" y="944"/>
                  </a:lnTo>
                  <a:lnTo>
                    <a:pt x="49" y="984"/>
                  </a:lnTo>
                  <a:lnTo>
                    <a:pt x="31" y="1022"/>
                  </a:lnTo>
                  <a:lnTo>
                    <a:pt x="19" y="1060"/>
                  </a:lnTo>
                  <a:lnTo>
                    <a:pt x="11" y="1095"/>
                  </a:lnTo>
                  <a:lnTo>
                    <a:pt x="7" y="1130"/>
                  </a:lnTo>
                  <a:lnTo>
                    <a:pt x="11" y="1162"/>
                  </a:lnTo>
                  <a:lnTo>
                    <a:pt x="19" y="1193"/>
                  </a:lnTo>
                  <a:lnTo>
                    <a:pt x="35" y="1223"/>
                  </a:lnTo>
                  <a:lnTo>
                    <a:pt x="56" y="1249"/>
                  </a:lnTo>
                  <a:lnTo>
                    <a:pt x="79" y="1271"/>
                  </a:lnTo>
                  <a:lnTo>
                    <a:pt x="104" y="1290"/>
                  </a:lnTo>
                  <a:lnTo>
                    <a:pt x="130" y="1305"/>
                  </a:lnTo>
                  <a:lnTo>
                    <a:pt x="158" y="1317"/>
                  </a:lnTo>
                  <a:lnTo>
                    <a:pt x="187" y="1325"/>
                  </a:lnTo>
                  <a:lnTo>
                    <a:pt x="215" y="1332"/>
                  </a:lnTo>
                  <a:lnTo>
                    <a:pt x="242" y="1337"/>
                  </a:lnTo>
                  <a:lnTo>
                    <a:pt x="269" y="1339"/>
                  </a:lnTo>
                  <a:lnTo>
                    <a:pt x="293" y="1340"/>
                  </a:lnTo>
                  <a:lnTo>
                    <a:pt x="316" y="1340"/>
                  </a:lnTo>
                  <a:lnTo>
                    <a:pt x="334" y="1339"/>
                  </a:lnTo>
                  <a:lnTo>
                    <a:pt x="350" y="1338"/>
                  </a:lnTo>
                  <a:lnTo>
                    <a:pt x="363" y="1337"/>
                  </a:lnTo>
                  <a:lnTo>
                    <a:pt x="371" y="1336"/>
                  </a:lnTo>
                  <a:lnTo>
                    <a:pt x="373" y="133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Freeform 201"/>
            <p:cNvSpPr>
              <a:spLocks/>
            </p:cNvSpPr>
            <p:nvPr/>
          </p:nvSpPr>
          <p:spPr bwMode="auto">
            <a:xfrm>
              <a:off x="3348" y="3352"/>
              <a:ext cx="55" cy="62"/>
            </a:xfrm>
            <a:custGeom>
              <a:avLst/>
              <a:gdLst>
                <a:gd name="T0" fmla="*/ 1 w 110"/>
                <a:gd name="T1" fmla="*/ 1 h 123"/>
                <a:gd name="T2" fmla="*/ 1 w 110"/>
                <a:gd name="T3" fmla="*/ 1 h 123"/>
                <a:gd name="T4" fmla="*/ 1 w 110"/>
                <a:gd name="T5" fmla="*/ 1 h 123"/>
                <a:gd name="T6" fmla="*/ 1 w 110"/>
                <a:gd name="T7" fmla="*/ 1 h 123"/>
                <a:gd name="T8" fmla="*/ 1 w 110"/>
                <a:gd name="T9" fmla="*/ 1 h 123"/>
                <a:gd name="T10" fmla="*/ 1 w 110"/>
                <a:gd name="T11" fmla="*/ 1 h 123"/>
                <a:gd name="T12" fmla="*/ 1 w 110"/>
                <a:gd name="T13" fmla="*/ 1 h 123"/>
                <a:gd name="T14" fmla="*/ 1 w 110"/>
                <a:gd name="T15" fmla="*/ 1 h 123"/>
                <a:gd name="T16" fmla="*/ 1 w 110"/>
                <a:gd name="T17" fmla="*/ 1 h 123"/>
                <a:gd name="T18" fmla="*/ 1 w 110"/>
                <a:gd name="T19" fmla="*/ 1 h 123"/>
                <a:gd name="T20" fmla="*/ 1 w 110"/>
                <a:gd name="T21" fmla="*/ 1 h 123"/>
                <a:gd name="T22" fmla="*/ 1 w 110"/>
                <a:gd name="T23" fmla="*/ 1 h 123"/>
                <a:gd name="T24" fmla="*/ 1 w 110"/>
                <a:gd name="T25" fmla="*/ 0 h 123"/>
                <a:gd name="T26" fmla="*/ 1 w 110"/>
                <a:gd name="T27" fmla="*/ 1 h 123"/>
                <a:gd name="T28" fmla="*/ 1 w 110"/>
                <a:gd name="T29" fmla="*/ 1 h 123"/>
                <a:gd name="T30" fmla="*/ 1 w 110"/>
                <a:gd name="T31" fmla="*/ 1 h 123"/>
                <a:gd name="T32" fmla="*/ 1 w 110"/>
                <a:gd name="T33" fmla="*/ 1 h 123"/>
                <a:gd name="T34" fmla="*/ 1 w 110"/>
                <a:gd name="T35" fmla="*/ 1 h 123"/>
                <a:gd name="T36" fmla="*/ 1 w 110"/>
                <a:gd name="T37" fmla="*/ 1 h 123"/>
                <a:gd name="T38" fmla="*/ 1 w 110"/>
                <a:gd name="T39" fmla="*/ 1 h 123"/>
                <a:gd name="T40" fmla="*/ 1 w 110"/>
                <a:gd name="T41" fmla="*/ 1 h 123"/>
                <a:gd name="T42" fmla="*/ 1 w 110"/>
                <a:gd name="T43" fmla="*/ 1 h 123"/>
                <a:gd name="T44" fmla="*/ 1 w 110"/>
                <a:gd name="T45" fmla="*/ 1 h 123"/>
                <a:gd name="T46" fmla="*/ 1 w 110"/>
                <a:gd name="T47" fmla="*/ 1 h 123"/>
                <a:gd name="T48" fmla="*/ 1 w 110"/>
                <a:gd name="T49" fmla="*/ 1 h 123"/>
                <a:gd name="T50" fmla="*/ 1 w 110"/>
                <a:gd name="T51" fmla="*/ 1 h 123"/>
                <a:gd name="T52" fmla="*/ 0 w 110"/>
                <a:gd name="T53" fmla="*/ 1 h 123"/>
                <a:gd name="T54" fmla="*/ 0 w 110"/>
                <a:gd name="T55" fmla="*/ 1 h 123"/>
                <a:gd name="T56" fmla="*/ 1 w 110"/>
                <a:gd name="T57" fmla="*/ 1 h 123"/>
                <a:gd name="T58" fmla="*/ 1 w 110"/>
                <a:gd name="T59" fmla="*/ 1 h 123"/>
                <a:gd name="T60" fmla="*/ 1 w 110"/>
                <a:gd name="T61" fmla="*/ 1 h 123"/>
                <a:gd name="T62" fmla="*/ 1 w 110"/>
                <a:gd name="T63" fmla="*/ 1 h 123"/>
                <a:gd name="T64" fmla="*/ 1 w 110"/>
                <a:gd name="T65" fmla="*/ 1 h 123"/>
                <a:gd name="T66" fmla="*/ 1 w 110"/>
                <a:gd name="T67" fmla="*/ 1 h 123"/>
                <a:gd name="T68" fmla="*/ 1 w 110"/>
                <a:gd name="T69" fmla="*/ 1 h 123"/>
                <a:gd name="T70" fmla="*/ 1 w 110"/>
                <a:gd name="T71" fmla="*/ 1 h 123"/>
                <a:gd name="T72" fmla="*/ 1 w 110"/>
                <a:gd name="T73" fmla="*/ 1 h 123"/>
                <a:gd name="T74" fmla="*/ 1 w 110"/>
                <a:gd name="T75" fmla="*/ 1 h 123"/>
                <a:gd name="T76" fmla="*/ 1 w 110"/>
                <a:gd name="T77" fmla="*/ 1 h 123"/>
                <a:gd name="T78" fmla="*/ 1 w 110"/>
                <a:gd name="T79" fmla="*/ 1 h 123"/>
                <a:gd name="T80" fmla="*/ 1 w 110"/>
                <a:gd name="T81" fmla="*/ 1 h 123"/>
                <a:gd name="T82" fmla="*/ 1 w 110"/>
                <a:gd name="T83" fmla="*/ 1 h 123"/>
                <a:gd name="T84" fmla="*/ 1 w 110"/>
                <a:gd name="T85" fmla="*/ 1 h 123"/>
                <a:gd name="T86" fmla="*/ 1 w 110"/>
                <a:gd name="T87" fmla="*/ 1 h 123"/>
                <a:gd name="T88" fmla="*/ 1 w 110"/>
                <a:gd name="T89" fmla="*/ 1 h 123"/>
                <a:gd name="T90" fmla="*/ 1 w 110"/>
                <a:gd name="T91" fmla="*/ 1 h 123"/>
                <a:gd name="T92" fmla="*/ 1 w 110"/>
                <a:gd name="T93" fmla="*/ 1 h 123"/>
                <a:gd name="T94" fmla="*/ 1 w 110"/>
                <a:gd name="T95" fmla="*/ 1 h 123"/>
                <a:gd name="T96" fmla="*/ 1 w 110"/>
                <a:gd name="T97" fmla="*/ 1 h 12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"/>
                <a:gd name="T148" fmla="*/ 0 h 123"/>
                <a:gd name="T149" fmla="*/ 110 w 110"/>
                <a:gd name="T150" fmla="*/ 123 h 12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" h="123">
                  <a:moveTo>
                    <a:pt x="99" y="62"/>
                  </a:moveTo>
                  <a:lnTo>
                    <a:pt x="105" y="56"/>
                  </a:lnTo>
                  <a:lnTo>
                    <a:pt x="110" y="48"/>
                  </a:lnTo>
                  <a:lnTo>
                    <a:pt x="110" y="39"/>
                  </a:lnTo>
                  <a:lnTo>
                    <a:pt x="108" y="31"/>
                  </a:lnTo>
                  <a:lnTo>
                    <a:pt x="102" y="25"/>
                  </a:lnTo>
                  <a:lnTo>
                    <a:pt x="94" y="21"/>
                  </a:lnTo>
                  <a:lnTo>
                    <a:pt x="86" y="20"/>
                  </a:lnTo>
                  <a:lnTo>
                    <a:pt x="77" y="23"/>
                  </a:lnTo>
                  <a:lnTo>
                    <a:pt x="74" y="13"/>
                  </a:lnTo>
                  <a:lnTo>
                    <a:pt x="70" y="6"/>
                  </a:lnTo>
                  <a:lnTo>
                    <a:pt x="63" y="2"/>
                  </a:lnTo>
                  <a:lnTo>
                    <a:pt x="55" y="0"/>
                  </a:lnTo>
                  <a:lnTo>
                    <a:pt x="48" y="2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3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4"/>
                  </a:lnTo>
                  <a:lnTo>
                    <a:pt x="3" y="31"/>
                  </a:lnTo>
                  <a:lnTo>
                    <a:pt x="1" y="39"/>
                  </a:lnTo>
                  <a:lnTo>
                    <a:pt x="1" y="47"/>
                  </a:lnTo>
                  <a:lnTo>
                    <a:pt x="4" y="55"/>
                  </a:lnTo>
                  <a:lnTo>
                    <a:pt x="11" y="61"/>
                  </a:lnTo>
                  <a:lnTo>
                    <a:pt x="4" y="66"/>
                  </a:lnTo>
                  <a:lnTo>
                    <a:pt x="0" y="74"/>
                  </a:lnTo>
                  <a:lnTo>
                    <a:pt x="0" y="84"/>
                  </a:lnTo>
                  <a:lnTo>
                    <a:pt x="2" y="92"/>
                  </a:lnTo>
                  <a:lnTo>
                    <a:pt x="8" y="97"/>
                  </a:lnTo>
                  <a:lnTo>
                    <a:pt x="16" y="101"/>
                  </a:lnTo>
                  <a:lnTo>
                    <a:pt x="24" y="102"/>
                  </a:lnTo>
                  <a:lnTo>
                    <a:pt x="33" y="100"/>
                  </a:lnTo>
                  <a:lnTo>
                    <a:pt x="35" y="109"/>
                  </a:lnTo>
                  <a:lnTo>
                    <a:pt x="40" y="116"/>
                  </a:lnTo>
                  <a:lnTo>
                    <a:pt x="46" y="121"/>
                  </a:lnTo>
                  <a:lnTo>
                    <a:pt x="54" y="123"/>
                  </a:lnTo>
                  <a:lnTo>
                    <a:pt x="62" y="121"/>
                  </a:lnTo>
                  <a:lnTo>
                    <a:pt x="69" y="116"/>
                  </a:lnTo>
                  <a:lnTo>
                    <a:pt x="73" y="109"/>
                  </a:lnTo>
                  <a:lnTo>
                    <a:pt x="76" y="101"/>
                  </a:lnTo>
                  <a:lnTo>
                    <a:pt x="85" y="103"/>
                  </a:lnTo>
                  <a:lnTo>
                    <a:pt x="93" y="102"/>
                  </a:lnTo>
                  <a:lnTo>
                    <a:pt x="101" y="99"/>
                  </a:lnTo>
                  <a:lnTo>
                    <a:pt x="107" y="93"/>
                  </a:lnTo>
                  <a:lnTo>
                    <a:pt x="109" y="85"/>
                  </a:lnTo>
                  <a:lnTo>
                    <a:pt x="109" y="77"/>
                  </a:lnTo>
                  <a:lnTo>
                    <a:pt x="105" y="69"/>
                  </a:lnTo>
                  <a:lnTo>
                    <a:pt x="99" y="6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Freeform 202"/>
            <p:cNvSpPr>
              <a:spLocks/>
            </p:cNvSpPr>
            <p:nvPr/>
          </p:nvSpPr>
          <p:spPr bwMode="auto">
            <a:xfrm>
              <a:off x="3367" y="3375"/>
              <a:ext cx="16" cy="16"/>
            </a:xfrm>
            <a:custGeom>
              <a:avLst/>
              <a:gdLst>
                <a:gd name="T0" fmla="*/ 1 w 31"/>
                <a:gd name="T1" fmla="*/ 0 h 33"/>
                <a:gd name="T2" fmla="*/ 1 w 31"/>
                <a:gd name="T3" fmla="*/ 0 h 33"/>
                <a:gd name="T4" fmla="*/ 1 w 31"/>
                <a:gd name="T5" fmla="*/ 0 h 33"/>
                <a:gd name="T6" fmla="*/ 1 w 31"/>
                <a:gd name="T7" fmla="*/ 0 h 33"/>
                <a:gd name="T8" fmla="*/ 0 w 31"/>
                <a:gd name="T9" fmla="*/ 0 h 33"/>
                <a:gd name="T10" fmla="*/ 1 w 31"/>
                <a:gd name="T11" fmla="*/ 0 h 33"/>
                <a:gd name="T12" fmla="*/ 1 w 31"/>
                <a:gd name="T13" fmla="*/ 0 h 33"/>
                <a:gd name="T14" fmla="*/ 1 w 31"/>
                <a:gd name="T15" fmla="*/ 0 h 33"/>
                <a:gd name="T16" fmla="*/ 1 w 31"/>
                <a:gd name="T17" fmla="*/ 0 h 33"/>
                <a:gd name="T18" fmla="*/ 1 w 31"/>
                <a:gd name="T19" fmla="*/ 0 h 33"/>
                <a:gd name="T20" fmla="*/ 1 w 31"/>
                <a:gd name="T21" fmla="*/ 0 h 33"/>
                <a:gd name="T22" fmla="*/ 1 w 31"/>
                <a:gd name="T23" fmla="*/ 0 h 33"/>
                <a:gd name="T24" fmla="*/ 1 w 31"/>
                <a:gd name="T25" fmla="*/ 0 h 33"/>
                <a:gd name="T26" fmla="*/ 1 w 31"/>
                <a:gd name="T27" fmla="*/ 0 h 33"/>
                <a:gd name="T28" fmla="*/ 1 w 31"/>
                <a:gd name="T29" fmla="*/ 0 h 33"/>
                <a:gd name="T30" fmla="*/ 1 w 31"/>
                <a:gd name="T31" fmla="*/ 0 h 33"/>
                <a:gd name="T32" fmla="*/ 1 w 31"/>
                <a:gd name="T33" fmla="*/ 0 h 3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1"/>
                <a:gd name="T52" fmla="*/ 0 h 33"/>
                <a:gd name="T53" fmla="*/ 31 w 31"/>
                <a:gd name="T54" fmla="*/ 33 h 3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1" h="33">
                  <a:moveTo>
                    <a:pt x="15" y="33"/>
                  </a:moveTo>
                  <a:lnTo>
                    <a:pt x="9" y="32"/>
                  </a:lnTo>
                  <a:lnTo>
                    <a:pt x="4" y="28"/>
                  </a:lnTo>
                  <a:lnTo>
                    <a:pt x="1" y="24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4" y="5"/>
                  </a:lnTo>
                  <a:lnTo>
                    <a:pt x="9" y="2"/>
                  </a:lnTo>
                  <a:lnTo>
                    <a:pt x="15" y="0"/>
                  </a:lnTo>
                  <a:lnTo>
                    <a:pt x="22" y="2"/>
                  </a:lnTo>
                  <a:lnTo>
                    <a:pt x="26" y="5"/>
                  </a:lnTo>
                  <a:lnTo>
                    <a:pt x="30" y="10"/>
                  </a:lnTo>
                  <a:lnTo>
                    <a:pt x="31" y="17"/>
                  </a:lnTo>
                  <a:lnTo>
                    <a:pt x="30" y="24"/>
                  </a:lnTo>
                  <a:lnTo>
                    <a:pt x="26" y="28"/>
                  </a:lnTo>
                  <a:lnTo>
                    <a:pt x="22" y="32"/>
                  </a:lnTo>
                  <a:lnTo>
                    <a:pt x="15" y="33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Freeform 203"/>
            <p:cNvSpPr>
              <a:spLocks/>
            </p:cNvSpPr>
            <p:nvPr/>
          </p:nvSpPr>
          <p:spPr bwMode="auto">
            <a:xfrm>
              <a:off x="2828" y="3366"/>
              <a:ext cx="56" cy="61"/>
            </a:xfrm>
            <a:custGeom>
              <a:avLst/>
              <a:gdLst>
                <a:gd name="T0" fmla="*/ 1 w 111"/>
                <a:gd name="T1" fmla="*/ 1 h 122"/>
                <a:gd name="T2" fmla="*/ 1 w 111"/>
                <a:gd name="T3" fmla="*/ 1 h 122"/>
                <a:gd name="T4" fmla="*/ 1 w 111"/>
                <a:gd name="T5" fmla="*/ 1 h 122"/>
                <a:gd name="T6" fmla="*/ 1 w 111"/>
                <a:gd name="T7" fmla="*/ 1 h 122"/>
                <a:gd name="T8" fmla="*/ 1 w 111"/>
                <a:gd name="T9" fmla="*/ 1 h 122"/>
                <a:gd name="T10" fmla="*/ 1 w 111"/>
                <a:gd name="T11" fmla="*/ 1 h 122"/>
                <a:gd name="T12" fmla="*/ 1 w 111"/>
                <a:gd name="T13" fmla="*/ 1 h 122"/>
                <a:gd name="T14" fmla="*/ 1 w 111"/>
                <a:gd name="T15" fmla="*/ 1 h 122"/>
                <a:gd name="T16" fmla="*/ 1 w 111"/>
                <a:gd name="T17" fmla="*/ 1 h 122"/>
                <a:gd name="T18" fmla="*/ 1 w 111"/>
                <a:gd name="T19" fmla="*/ 1 h 122"/>
                <a:gd name="T20" fmla="*/ 1 w 111"/>
                <a:gd name="T21" fmla="*/ 1 h 122"/>
                <a:gd name="T22" fmla="*/ 1 w 111"/>
                <a:gd name="T23" fmla="*/ 1 h 122"/>
                <a:gd name="T24" fmla="*/ 1 w 111"/>
                <a:gd name="T25" fmla="*/ 0 h 122"/>
                <a:gd name="T26" fmla="*/ 1 w 111"/>
                <a:gd name="T27" fmla="*/ 1 h 122"/>
                <a:gd name="T28" fmla="*/ 1 w 111"/>
                <a:gd name="T29" fmla="*/ 1 h 122"/>
                <a:gd name="T30" fmla="*/ 1 w 111"/>
                <a:gd name="T31" fmla="*/ 1 h 122"/>
                <a:gd name="T32" fmla="*/ 1 w 111"/>
                <a:gd name="T33" fmla="*/ 1 h 122"/>
                <a:gd name="T34" fmla="*/ 1 w 111"/>
                <a:gd name="T35" fmla="*/ 1 h 122"/>
                <a:gd name="T36" fmla="*/ 1 w 111"/>
                <a:gd name="T37" fmla="*/ 1 h 122"/>
                <a:gd name="T38" fmla="*/ 1 w 111"/>
                <a:gd name="T39" fmla="*/ 1 h 122"/>
                <a:gd name="T40" fmla="*/ 1 w 111"/>
                <a:gd name="T41" fmla="*/ 1 h 122"/>
                <a:gd name="T42" fmla="*/ 1 w 111"/>
                <a:gd name="T43" fmla="*/ 1 h 122"/>
                <a:gd name="T44" fmla="*/ 1 w 111"/>
                <a:gd name="T45" fmla="*/ 1 h 122"/>
                <a:gd name="T46" fmla="*/ 1 w 111"/>
                <a:gd name="T47" fmla="*/ 1 h 122"/>
                <a:gd name="T48" fmla="*/ 1 w 111"/>
                <a:gd name="T49" fmla="*/ 1 h 122"/>
                <a:gd name="T50" fmla="*/ 1 w 111"/>
                <a:gd name="T51" fmla="*/ 1 h 122"/>
                <a:gd name="T52" fmla="*/ 1 w 111"/>
                <a:gd name="T53" fmla="*/ 1 h 122"/>
                <a:gd name="T54" fmla="*/ 0 w 111"/>
                <a:gd name="T55" fmla="*/ 1 h 122"/>
                <a:gd name="T56" fmla="*/ 1 w 111"/>
                <a:gd name="T57" fmla="*/ 1 h 122"/>
                <a:gd name="T58" fmla="*/ 1 w 111"/>
                <a:gd name="T59" fmla="*/ 1 h 122"/>
                <a:gd name="T60" fmla="*/ 1 w 111"/>
                <a:gd name="T61" fmla="*/ 1 h 122"/>
                <a:gd name="T62" fmla="*/ 1 w 111"/>
                <a:gd name="T63" fmla="*/ 1 h 122"/>
                <a:gd name="T64" fmla="*/ 1 w 111"/>
                <a:gd name="T65" fmla="*/ 1 h 122"/>
                <a:gd name="T66" fmla="*/ 1 w 111"/>
                <a:gd name="T67" fmla="*/ 1 h 122"/>
                <a:gd name="T68" fmla="*/ 1 w 111"/>
                <a:gd name="T69" fmla="*/ 1 h 122"/>
                <a:gd name="T70" fmla="*/ 1 w 111"/>
                <a:gd name="T71" fmla="*/ 1 h 122"/>
                <a:gd name="T72" fmla="*/ 1 w 111"/>
                <a:gd name="T73" fmla="*/ 1 h 122"/>
                <a:gd name="T74" fmla="*/ 1 w 111"/>
                <a:gd name="T75" fmla="*/ 1 h 122"/>
                <a:gd name="T76" fmla="*/ 1 w 111"/>
                <a:gd name="T77" fmla="*/ 1 h 122"/>
                <a:gd name="T78" fmla="*/ 1 w 111"/>
                <a:gd name="T79" fmla="*/ 1 h 122"/>
                <a:gd name="T80" fmla="*/ 1 w 111"/>
                <a:gd name="T81" fmla="*/ 1 h 122"/>
                <a:gd name="T82" fmla="*/ 1 w 111"/>
                <a:gd name="T83" fmla="*/ 1 h 122"/>
                <a:gd name="T84" fmla="*/ 1 w 111"/>
                <a:gd name="T85" fmla="*/ 1 h 122"/>
                <a:gd name="T86" fmla="*/ 1 w 111"/>
                <a:gd name="T87" fmla="*/ 1 h 122"/>
                <a:gd name="T88" fmla="*/ 1 w 111"/>
                <a:gd name="T89" fmla="*/ 1 h 122"/>
                <a:gd name="T90" fmla="*/ 1 w 111"/>
                <a:gd name="T91" fmla="*/ 1 h 122"/>
                <a:gd name="T92" fmla="*/ 1 w 111"/>
                <a:gd name="T93" fmla="*/ 1 h 122"/>
                <a:gd name="T94" fmla="*/ 1 w 111"/>
                <a:gd name="T95" fmla="*/ 1 h 122"/>
                <a:gd name="T96" fmla="*/ 1 w 111"/>
                <a:gd name="T97" fmla="*/ 1 h 12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1"/>
                <a:gd name="T148" fmla="*/ 0 h 122"/>
                <a:gd name="T149" fmla="*/ 111 w 111"/>
                <a:gd name="T150" fmla="*/ 122 h 12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1" h="122">
                  <a:moveTo>
                    <a:pt x="101" y="61"/>
                  </a:moveTo>
                  <a:lnTo>
                    <a:pt x="108" y="55"/>
                  </a:lnTo>
                  <a:lnTo>
                    <a:pt x="111" y="47"/>
                  </a:lnTo>
                  <a:lnTo>
                    <a:pt x="111" y="39"/>
                  </a:lnTo>
                  <a:lnTo>
                    <a:pt x="109" y="31"/>
                  </a:lnTo>
                  <a:lnTo>
                    <a:pt x="103" y="24"/>
                  </a:lnTo>
                  <a:lnTo>
                    <a:pt x="96" y="21"/>
                  </a:lnTo>
                  <a:lnTo>
                    <a:pt x="88" y="20"/>
                  </a:lnTo>
                  <a:lnTo>
                    <a:pt x="79" y="22"/>
                  </a:lnTo>
                  <a:lnTo>
                    <a:pt x="77" y="13"/>
                  </a:lnTo>
                  <a:lnTo>
                    <a:pt x="71" y="6"/>
                  </a:lnTo>
                  <a:lnTo>
                    <a:pt x="64" y="1"/>
                  </a:lnTo>
                  <a:lnTo>
                    <a:pt x="56" y="0"/>
                  </a:lnTo>
                  <a:lnTo>
                    <a:pt x="48" y="1"/>
                  </a:lnTo>
                  <a:lnTo>
                    <a:pt x="41" y="6"/>
                  </a:lnTo>
                  <a:lnTo>
                    <a:pt x="36" y="13"/>
                  </a:lnTo>
                  <a:lnTo>
                    <a:pt x="34" y="22"/>
                  </a:lnTo>
                  <a:lnTo>
                    <a:pt x="25" y="20"/>
                  </a:lnTo>
                  <a:lnTo>
                    <a:pt x="17" y="20"/>
                  </a:lnTo>
                  <a:lnTo>
                    <a:pt x="9" y="23"/>
                  </a:lnTo>
                  <a:lnTo>
                    <a:pt x="3" y="30"/>
                  </a:lnTo>
                  <a:lnTo>
                    <a:pt x="1" y="38"/>
                  </a:lnTo>
                  <a:lnTo>
                    <a:pt x="1" y="46"/>
                  </a:lnTo>
                  <a:lnTo>
                    <a:pt x="4" y="54"/>
                  </a:lnTo>
                  <a:lnTo>
                    <a:pt x="11" y="60"/>
                  </a:lnTo>
                  <a:lnTo>
                    <a:pt x="4" y="66"/>
                  </a:lnTo>
                  <a:lnTo>
                    <a:pt x="1" y="74"/>
                  </a:lnTo>
                  <a:lnTo>
                    <a:pt x="0" y="83"/>
                  </a:lnTo>
                  <a:lnTo>
                    <a:pt x="2" y="91"/>
                  </a:lnTo>
                  <a:lnTo>
                    <a:pt x="8" y="98"/>
                  </a:lnTo>
                  <a:lnTo>
                    <a:pt x="16" y="102"/>
                  </a:lnTo>
                  <a:lnTo>
                    <a:pt x="24" y="102"/>
                  </a:lnTo>
                  <a:lnTo>
                    <a:pt x="33" y="99"/>
                  </a:lnTo>
                  <a:lnTo>
                    <a:pt x="35" y="108"/>
                  </a:lnTo>
                  <a:lnTo>
                    <a:pt x="40" y="115"/>
                  </a:lnTo>
                  <a:lnTo>
                    <a:pt x="47" y="120"/>
                  </a:lnTo>
                  <a:lnTo>
                    <a:pt x="55" y="122"/>
                  </a:lnTo>
                  <a:lnTo>
                    <a:pt x="63" y="120"/>
                  </a:lnTo>
                  <a:lnTo>
                    <a:pt x="70" y="115"/>
                  </a:lnTo>
                  <a:lnTo>
                    <a:pt x="76" y="108"/>
                  </a:lnTo>
                  <a:lnTo>
                    <a:pt x="78" y="100"/>
                  </a:lnTo>
                  <a:lnTo>
                    <a:pt x="87" y="103"/>
                  </a:lnTo>
                  <a:lnTo>
                    <a:pt x="95" y="102"/>
                  </a:lnTo>
                  <a:lnTo>
                    <a:pt x="103" y="98"/>
                  </a:lnTo>
                  <a:lnTo>
                    <a:pt x="109" y="92"/>
                  </a:lnTo>
                  <a:lnTo>
                    <a:pt x="111" y="84"/>
                  </a:lnTo>
                  <a:lnTo>
                    <a:pt x="110" y="76"/>
                  </a:lnTo>
                  <a:lnTo>
                    <a:pt x="107" y="68"/>
                  </a:lnTo>
                  <a:lnTo>
                    <a:pt x="101" y="6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Freeform 204"/>
            <p:cNvSpPr>
              <a:spLocks/>
            </p:cNvSpPr>
            <p:nvPr/>
          </p:nvSpPr>
          <p:spPr bwMode="auto">
            <a:xfrm>
              <a:off x="2847" y="3388"/>
              <a:ext cx="16" cy="16"/>
            </a:xfrm>
            <a:custGeom>
              <a:avLst/>
              <a:gdLst>
                <a:gd name="T0" fmla="*/ 1 w 32"/>
                <a:gd name="T1" fmla="*/ 1 h 32"/>
                <a:gd name="T2" fmla="*/ 1 w 32"/>
                <a:gd name="T3" fmla="*/ 1 h 32"/>
                <a:gd name="T4" fmla="*/ 1 w 32"/>
                <a:gd name="T5" fmla="*/ 1 h 32"/>
                <a:gd name="T6" fmla="*/ 1 w 32"/>
                <a:gd name="T7" fmla="*/ 1 h 32"/>
                <a:gd name="T8" fmla="*/ 0 w 32"/>
                <a:gd name="T9" fmla="*/ 1 h 32"/>
                <a:gd name="T10" fmla="*/ 1 w 32"/>
                <a:gd name="T11" fmla="*/ 1 h 32"/>
                <a:gd name="T12" fmla="*/ 1 w 32"/>
                <a:gd name="T13" fmla="*/ 1 h 32"/>
                <a:gd name="T14" fmla="*/ 1 w 32"/>
                <a:gd name="T15" fmla="*/ 1 h 32"/>
                <a:gd name="T16" fmla="*/ 1 w 32"/>
                <a:gd name="T17" fmla="*/ 0 h 32"/>
                <a:gd name="T18" fmla="*/ 1 w 32"/>
                <a:gd name="T19" fmla="*/ 1 h 32"/>
                <a:gd name="T20" fmla="*/ 1 w 32"/>
                <a:gd name="T21" fmla="*/ 1 h 32"/>
                <a:gd name="T22" fmla="*/ 1 w 32"/>
                <a:gd name="T23" fmla="*/ 1 h 32"/>
                <a:gd name="T24" fmla="*/ 1 w 32"/>
                <a:gd name="T25" fmla="*/ 1 h 32"/>
                <a:gd name="T26" fmla="*/ 1 w 32"/>
                <a:gd name="T27" fmla="*/ 1 h 32"/>
                <a:gd name="T28" fmla="*/ 1 w 32"/>
                <a:gd name="T29" fmla="*/ 1 h 32"/>
                <a:gd name="T30" fmla="*/ 1 w 32"/>
                <a:gd name="T31" fmla="*/ 1 h 32"/>
                <a:gd name="T32" fmla="*/ 1 w 32"/>
                <a:gd name="T33" fmla="*/ 1 h 3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2"/>
                <a:gd name="T52" fmla="*/ 0 h 32"/>
                <a:gd name="T53" fmla="*/ 32 w 32"/>
                <a:gd name="T54" fmla="*/ 32 h 3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2" h="32">
                  <a:moveTo>
                    <a:pt x="16" y="32"/>
                  </a:moveTo>
                  <a:lnTo>
                    <a:pt x="9" y="31"/>
                  </a:lnTo>
                  <a:lnTo>
                    <a:pt x="4" y="28"/>
                  </a:lnTo>
                  <a:lnTo>
                    <a:pt x="1" y="23"/>
                  </a:lnTo>
                  <a:lnTo>
                    <a:pt x="0" y="16"/>
                  </a:lnTo>
                  <a:lnTo>
                    <a:pt x="1" y="9"/>
                  </a:lnTo>
                  <a:lnTo>
                    <a:pt x="4" y="5"/>
                  </a:lnTo>
                  <a:lnTo>
                    <a:pt x="9" y="1"/>
                  </a:lnTo>
                  <a:lnTo>
                    <a:pt x="16" y="0"/>
                  </a:lnTo>
                  <a:lnTo>
                    <a:pt x="23" y="1"/>
                  </a:lnTo>
                  <a:lnTo>
                    <a:pt x="27" y="5"/>
                  </a:lnTo>
                  <a:lnTo>
                    <a:pt x="31" y="9"/>
                  </a:lnTo>
                  <a:lnTo>
                    <a:pt x="32" y="16"/>
                  </a:lnTo>
                  <a:lnTo>
                    <a:pt x="31" y="23"/>
                  </a:lnTo>
                  <a:lnTo>
                    <a:pt x="27" y="28"/>
                  </a:lnTo>
                  <a:lnTo>
                    <a:pt x="23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Freeform 205"/>
            <p:cNvSpPr>
              <a:spLocks/>
            </p:cNvSpPr>
            <p:nvPr/>
          </p:nvSpPr>
          <p:spPr bwMode="auto">
            <a:xfrm>
              <a:off x="2862" y="2353"/>
              <a:ext cx="68" cy="74"/>
            </a:xfrm>
            <a:custGeom>
              <a:avLst/>
              <a:gdLst>
                <a:gd name="T0" fmla="*/ 1 w 136"/>
                <a:gd name="T1" fmla="*/ 0 h 149"/>
                <a:gd name="T2" fmla="*/ 1 w 136"/>
                <a:gd name="T3" fmla="*/ 0 h 149"/>
                <a:gd name="T4" fmla="*/ 1 w 136"/>
                <a:gd name="T5" fmla="*/ 0 h 149"/>
                <a:gd name="T6" fmla="*/ 1 w 136"/>
                <a:gd name="T7" fmla="*/ 0 h 149"/>
                <a:gd name="T8" fmla="*/ 1 w 136"/>
                <a:gd name="T9" fmla="*/ 0 h 149"/>
                <a:gd name="T10" fmla="*/ 1 w 136"/>
                <a:gd name="T11" fmla="*/ 0 h 149"/>
                <a:gd name="T12" fmla="*/ 1 w 136"/>
                <a:gd name="T13" fmla="*/ 0 h 149"/>
                <a:gd name="T14" fmla="*/ 1 w 136"/>
                <a:gd name="T15" fmla="*/ 0 h 149"/>
                <a:gd name="T16" fmla="*/ 1 w 136"/>
                <a:gd name="T17" fmla="*/ 0 h 149"/>
                <a:gd name="T18" fmla="*/ 1 w 136"/>
                <a:gd name="T19" fmla="*/ 0 h 149"/>
                <a:gd name="T20" fmla="*/ 1 w 136"/>
                <a:gd name="T21" fmla="*/ 0 h 149"/>
                <a:gd name="T22" fmla="*/ 1 w 136"/>
                <a:gd name="T23" fmla="*/ 0 h 149"/>
                <a:gd name="T24" fmla="*/ 1 w 136"/>
                <a:gd name="T25" fmla="*/ 0 h 149"/>
                <a:gd name="T26" fmla="*/ 1 w 136"/>
                <a:gd name="T27" fmla="*/ 0 h 149"/>
                <a:gd name="T28" fmla="*/ 0 w 136"/>
                <a:gd name="T29" fmla="*/ 0 h 149"/>
                <a:gd name="T30" fmla="*/ 1 w 136"/>
                <a:gd name="T31" fmla="*/ 0 h 149"/>
                <a:gd name="T32" fmla="*/ 1 w 136"/>
                <a:gd name="T33" fmla="*/ 0 h 149"/>
                <a:gd name="T34" fmla="*/ 0 w 136"/>
                <a:gd name="T35" fmla="*/ 0 h 149"/>
                <a:gd name="T36" fmla="*/ 1 w 136"/>
                <a:gd name="T37" fmla="*/ 0 h 149"/>
                <a:gd name="T38" fmla="*/ 1 w 136"/>
                <a:gd name="T39" fmla="*/ 0 h 149"/>
                <a:gd name="T40" fmla="*/ 1 w 136"/>
                <a:gd name="T41" fmla="*/ 0 h 149"/>
                <a:gd name="T42" fmla="*/ 1 w 136"/>
                <a:gd name="T43" fmla="*/ 0 h 149"/>
                <a:gd name="T44" fmla="*/ 1 w 136"/>
                <a:gd name="T45" fmla="*/ 0 h 149"/>
                <a:gd name="T46" fmla="*/ 1 w 136"/>
                <a:gd name="T47" fmla="*/ 0 h 149"/>
                <a:gd name="T48" fmla="*/ 1 w 136"/>
                <a:gd name="T49" fmla="*/ 0 h 149"/>
                <a:gd name="T50" fmla="*/ 1 w 136"/>
                <a:gd name="T51" fmla="*/ 0 h 149"/>
                <a:gd name="T52" fmla="*/ 1 w 136"/>
                <a:gd name="T53" fmla="*/ 0 h 149"/>
                <a:gd name="T54" fmla="*/ 1 w 136"/>
                <a:gd name="T55" fmla="*/ 0 h 149"/>
                <a:gd name="T56" fmla="*/ 1 w 136"/>
                <a:gd name="T57" fmla="*/ 0 h 149"/>
                <a:gd name="T58" fmla="*/ 1 w 136"/>
                <a:gd name="T59" fmla="*/ 0 h 149"/>
                <a:gd name="T60" fmla="*/ 1 w 136"/>
                <a:gd name="T61" fmla="*/ 0 h 149"/>
                <a:gd name="T62" fmla="*/ 1 w 136"/>
                <a:gd name="T63" fmla="*/ 0 h 1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9"/>
                <a:gd name="T98" fmla="*/ 136 w 136"/>
                <a:gd name="T99" fmla="*/ 149 h 1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9">
                  <a:moveTo>
                    <a:pt x="123" y="75"/>
                  </a:moveTo>
                  <a:lnTo>
                    <a:pt x="131" y="67"/>
                  </a:lnTo>
                  <a:lnTo>
                    <a:pt x="135" y="58"/>
                  </a:lnTo>
                  <a:lnTo>
                    <a:pt x="136" y="47"/>
                  </a:lnTo>
                  <a:lnTo>
                    <a:pt x="133" y="38"/>
                  </a:lnTo>
                  <a:lnTo>
                    <a:pt x="129" y="34"/>
                  </a:lnTo>
                  <a:lnTo>
                    <a:pt x="126" y="30"/>
                  </a:lnTo>
                  <a:lnTo>
                    <a:pt x="121" y="28"/>
                  </a:lnTo>
                  <a:lnTo>
                    <a:pt x="117" y="26"/>
                  </a:lnTo>
                  <a:lnTo>
                    <a:pt x="112" y="26"/>
                  </a:lnTo>
                  <a:lnTo>
                    <a:pt x="106" y="26"/>
                  </a:lnTo>
                  <a:lnTo>
                    <a:pt x="102" y="26"/>
                  </a:lnTo>
                  <a:lnTo>
                    <a:pt x="96" y="28"/>
                  </a:lnTo>
                  <a:lnTo>
                    <a:pt x="94" y="18"/>
                  </a:lnTo>
                  <a:lnTo>
                    <a:pt x="88" y="8"/>
                  </a:lnTo>
                  <a:lnTo>
                    <a:pt x="79" y="3"/>
                  </a:lnTo>
                  <a:lnTo>
                    <a:pt x="68" y="0"/>
                  </a:lnTo>
                  <a:lnTo>
                    <a:pt x="58" y="3"/>
                  </a:lnTo>
                  <a:lnTo>
                    <a:pt x="50" y="8"/>
                  </a:lnTo>
                  <a:lnTo>
                    <a:pt x="44" y="16"/>
                  </a:lnTo>
                  <a:lnTo>
                    <a:pt x="42" y="27"/>
                  </a:lnTo>
                  <a:lnTo>
                    <a:pt x="36" y="24"/>
                  </a:lnTo>
                  <a:lnTo>
                    <a:pt x="30" y="24"/>
                  </a:lnTo>
                  <a:lnTo>
                    <a:pt x="25" y="24"/>
                  </a:lnTo>
                  <a:lnTo>
                    <a:pt x="20" y="24"/>
                  </a:lnTo>
                  <a:lnTo>
                    <a:pt x="15" y="27"/>
                  </a:lnTo>
                  <a:lnTo>
                    <a:pt x="11" y="29"/>
                  </a:lnTo>
                  <a:lnTo>
                    <a:pt x="7" y="32"/>
                  </a:lnTo>
                  <a:lnTo>
                    <a:pt x="4" y="37"/>
                  </a:lnTo>
                  <a:lnTo>
                    <a:pt x="0" y="46"/>
                  </a:lnTo>
                  <a:lnTo>
                    <a:pt x="2" y="57"/>
                  </a:lnTo>
                  <a:lnTo>
                    <a:pt x="6" y="66"/>
                  </a:lnTo>
                  <a:lnTo>
                    <a:pt x="13" y="74"/>
                  </a:lnTo>
                  <a:lnTo>
                    <a:pt x="5" y="81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4" y="111"/>
                  </a:lnTo>
                  <a:lnTo>
                    <a:pt x="7" y="115"/>
                  </a:lnTo>
                  <a:lnTo>
                    <a:pt x="11" y="119"/>
                  </a:lnTo>
                  <a:lnTo>
                    <a:pt x="14" y="121"/>
                  </a:lnTo>
                  <a:lnTo>
                    <a:pt x="19" y="122"/>
                  </a:lnTo>
                  <a:lnTo>
                    <a:pt x="25" y="123"/>
                  </a:lnTo>
                  <a:lnTo>
                    <a:pt x="29" y="123"/>
                  </a:lnTo>
                  <a:lnTo>
                    <a:pt x="34" y="122"/>
                  </a:lnTo>
                  <a:lnTo>
                    <a:pt x="40" y="121"/>
                  </a:lnTo>
                  <a:lnTo>
                    <a:pt x="42" y="132"/>
                  </a:lnTo>
                  <a:lnTo>
                    <a:pt x="49" y="141"/>
                  </a:lnTo>
                  <a:lnTo>
                    <a:pt x="57" y="147"/>
                  </a:lnTo>
                  <a:lnTo>
                    <a:pt x="67" y="149"/>
                  </a:lnTo>
                  <a:lnTo>
                    <a:pt x="78" y="147"/>
                  </a:lnTo>
                  <a:lnTo>
                    <a:pt x="86" y="141"/>
                  </a:lnTo>
                  <a:lnTo>
                    <a:pt x="91" y="133"/>
                  </a:lnTo>
                  <a:lnTo>
                    <a:pt x="94" y="122"/>
                  </a:lnTo>
                  <a:lnTo>
                    <a:pt x="100" y="123"/>
                  </a:lnTo>
                  <a:lnTo>
                    <a:pt x="105" y="125"/>
                  </a:lnTo>
                  <a:lnTo>
                    <a:pt x="111" y="125"/>
                  </a:lnTo>
                  <a:lnTo>
                    <a:pt x="116" y="123"/>
                  </a:lnTo>
                  <a:lnTo>
                    <a:pt x="120" y="122"/>
                  </a:lnTo>
                  <a:lnTo>
                    <a:pt x="125" y="120"/>
                  </a:lnTo>
                  <a:lnTo>
                    <a:pt x="128" y="117"/>
                  </a:lnTo>
                  <a:lnTo>
                    <a:pt x="132" y="112"/>
                  </a:lnTo>
                  <a:lnTo>
                    <a:pt x="135" y="103"/>
                  </a:lnTo>
                  <a:lnTo>
                    <a:pt x="134" y="92"/>
                  </a:lnTo>
                  <a:lnTo>
                    <a:pt x="129" y="83"/>
                  </a:lnTo>
                  <a:lnTo>
                    <a:pt x="123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Freeform 206"/>
            <p:cNvSpPr>
              <a:spLocks/>
            </p:cNvSpPr>
            <p:nvPr/>
          </p:nvSpPr>
          <p:spPr bwMode="auto">
            <a:xfrm>
              <a:off x="2885" y="2380"/>
              <a:ext cx="20" cy="20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0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1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11" y="38"/>
                  </a:lnTo>
                  <a:lnTo>
                    <a:pt x="5" y="34"/>
                  </a:lnTo>
                  <a:lnTo>
                    <a:pt x="1" y="27"/>
                  </a:lnTo>
                  <a:lnTo>
                    <a:pt x="0" y="20"/>
                  </a:lnTo>
                  <a:lnTo>
                    <a:pt x="1" y="12"/>
                  </a:lnTo>
                  <a:lnTo>
                    <a:pt x="5" y="6"/>
                  </a:lnTo>
                  <a:lnTo>
                    <a:pt x="11" y="2"/>
                  </a:lnTo>
                  <a:lnTo>
                    <a:pt x="19" y="0"/>
                  </a:lnTo>
                  <a:lnTo>
                    <a:pt x="26" y="2"/>
                  </a:lnTo>
                  <a:lnTo>
                    <a:pt x="33" y="6"/>
                  </a:lnTo>
                  <a:lnTo>
                    <a:pt x="38" y="12"/>
                  </a:lnTo>
                  <a:lnTo>
                    <a:pt x="39" y="20"/>
                  </a:lnTo>
                  <a:lnTo>
                    <a:pt x="38" y="27"/>
                  </a:lnTo>
                  <a:lnTo>
                    <a:pt x="33" y="34"/>
                  </a:lnTo>
                  <a:lnTo>
                    <a:pt x="26" y="38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2" name="Freeform 207"/>
            <p:cNvSpPr>
              <a:spLocks/>
            </p:cNvSpPr>
            <p:nvPr/>
          </p:nvSpPr>
          <p:spPr bwMode="auto">
            <a:xfrm>
              <a:off x="3744" y="3196"/>
              <a:ext cx="64" cy="90"/>
            </a:xfrm>
            <a:custGeom>
              <a:avLst/>
              <a:gdLst>
                <a:gd name="T0" fmla="*/ 0 w 129"/>
                <a:gd name="T1" fmla="*/ 0 h 181"/>
                <a:gd name="T2" fmla="*/ 0 w 129"/>
                <a:gd name="T3" fmla="*/ 0 h 181"/>
                <a:gd name="T4" fmla="*/ 0 w 129"/>
                <a:gd name="T5" fmla="*/ 0 h 181"/>
                <a:gd name="T6" fmla="*/ 0 w 129"/>
                <a:gd name="T7" fmla="*/ 0 h 181"/>
                <a:gd name="T8" fmla="*/ 0 w 129"/>
                <a:gd name="T9" fmla="*/ 0 h 181"/>
                <a:gd name="T10" fmla="*/ 0 w 129"/>
                <a:gd name="T11" fmla="*/ 0 h 181"/>
                <a:gd name="T12" fmla="*/ 0 w 129"/>
                <a:gd name="T13" fmla="*/ 0 h 181"/>
                <a:gd name="T14" fmla="*/ 0 w 129"/>
                <a:gd name="T15" fmla="*/ 0 h 181"/>
                <a:gd name="T16" fmla="*/ 0 w 129"/>
                <a:gd name="T17" fmla="*/ 0 h 181"/>
                <a:gd name="T18" fmla="*/ 0 w 129"/>
                <a:gd name="T19" fmla="*/ 0 h 181"/>
                <a:gd name="T20" fmla="*/ 0 w 129"/>
                <a:gd name="T21" fmla="*/ 0 h 181"/>
                <a:gd name="T22" fmla="*/ 0 w 129"/>
                <a:gd name="T23" fmla="*/ 0 h 181"/>
                <a:gd name="T24" fmla="*/ 0 w 129"/>
                <a:gd name="T25" fmla="*/ 0 h 181"/>
                <a:gd name="T26" fmla="*/ 0 w 129"/>
                <a:gd name="T27" fmla="*/ 0 h 181"/>
                <a:gd name="T28" fmla="*/ 0 w 129"/>
                <a:gd name="T29" fmla="*/ 0 h 181"/>
                <a:gd name="T30" fmla="*/ 0 w 129"/>
                <a:gd name="T31" fmla="*/ 0 h 181"/>
                <a:gd name="T32" fmla="*/ 0 w 129"/>
                <a:gd name="T33" fmla="*/ 0 h 181"/>
                <a:gd name="T34" fmla="*/ 0 w 129"/>
                <a:gd name="T35" fmla="*/ 0 h 181"/>
                <a:gd name="T36" fmla="*/ 0 w 129"/>
                <a:gd name="T37" fmla="*/ 0 h 181"/>
                <a:gd name="T38" fmla="*/ 0 w 129"/>
                <a:gd name="T39" fmla="*/ 0 h 181"/>
                <a:gd name="T40" fmla="*/ 0 w 129"/>
                <a:gd name="T41" fmla="*/ 0 h 181"/>
                <a:gd name="T42" fmla="*/ 0 w 129"/>
                <a:gd name="T43" fmla="*/ 0 h 181"/>
                <a:gd name="T44" fmla="*/ 0 w 129"/>
                <a:gd name="T45" fmla="*/ 0 h 181"/>
                <a:gd name="T46" fmla="*/ 0 w 129"/>
                <a:gd name="T47" fmla="*/ 0 h 181"/>
                <a:gd name="T48" fmla="*/ 0 w 129"/>
                <a:gd name="T49" fmla="*/ 0 h 18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9"/>
                <a:gd name="T76" fmla="*/ 0 h 181"/>
                <a:gd name="T77" fmla="*/ 129 w 129"/>
                <a:gd name="T78" fmla="*/ 181 h 18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9" h="181">
                  <a:moveTo>
                    <a:pt x="0" y="181"/>
                  </a:moveTo>
                  <a:lnTo>
                    <a:pt x="25" y="172"/>
                  </a:lnTo>
                  <a:lnTo>
                    <a:pt x="52" y="158"/>
                  </a:lnTo>
                  <a:lnTo>
                    <a:pt x="76" y="141"/>
                  </a:lnTo>
                  <a:lnTo>
                    <a:pt x="97" y="120"/>
                  </a:lnTo>
                  <a:lnTo>
                    <a:pt x="114" y="98"/>
                  </a:lnTo>
                  <a:lnTo>
                    <a:pt x="124" y="74"/>
                  </a:lnTo>
                  <a:lnTo>
                    <a:pt x="129" y="50"/>
                  </a:lnTo>
                  <a:lnTo>
                    <a:pt x="124" y="26"/>
                  </a:lnTo>
                  <a:lnTo>
                    <a:pt x="114" y="8"/>
                  </a:lnTo>
                  <a:lnTo>
                    <a:pt x="100" y="0"/>
                  </a:lnTo>
                  <a:lnTo>
                    <a:pt x="86" y="1"/>
                  </a:lnTo>
                  <a:lnTo>
                    <a:pt x="72" y="8"/>
                  </a:lnTo>
                  <a:lnTo>
                    <a:pt x="61" y="21"/>
                  </a:lnTo>
                  <a:lnTo>
                    <a:pt x="53" y="38"/>
                  </a:lnTo>
                  <a:lnTo>
                    <a:pt x="49" y="58"/>
                  </a:lnTo>
                  <a:lnTo>
                    <a:pt x="52" y="79"/>
                  </a:lnTo>
                  <a:lnTo>
                    <a:pt x="54" y="95"/>
                  </a:lnTo>
                  <a:lnTo>
                    <a:pt x="49" y="113"/>
                  </a:lnTo>
                  <a:lnTo>
                    <a:pt x="41" y="129"/>
                  </a:lnTo>
                  <a:lnTo>
                    <a:pt x="31" y="145"/>
                  </a:lnTo>
                  <a:lnTo>
                    <a:pt x="19" y="160"/>
                  </a:lnTo>
                  <a:lnTo>
                    <a:pt x="10" y="171"/>
                  </a:lnTo>
                  <a:lnTo>
                    <a:pt x="2" y="179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Freeform 208"/>
            <p:cNvSpPr>
              <a:spLocks/>
            </p:cNvSpPr>
            <p:nvPr/>
          </p:nvSpPr>
          <p:spPr bwMode="auto">
            <a:xfrm>
              <a:off x="3713" y="3180"/>
              <a:ext cx="45" cy="103"/>
            </a:xfrm>
            <a:custGeom>
              <a:avLst/>
              <a:gdLst>
                <a:gd name="T0" fmla="*/ 1 w 90"/>
                <a:gd name="T1" fmla="*/ 1 h 206"/>
                <a:gd name="T2" fmla="*/ 1 w 90"/>
                <a:gd name="T3" fmla="*/ 1 h 206"/>
                <a:gd name="T4" fmla="*/ 1 w 90"/>
                <a:gd name="T5" fmla="*/ 1 h 206"/>
                <a:gd name="T6" fmla="*/ 1 w 90"/>
                <a:gd name="T7" fmla="*/ 1 h 206"/>
                <a:gd name="T8" fmla="*/ 1 w 90"/>
                <a:gd name="T9" fmla="*/ 1 h 206"/>
                <a:gd name="T10" fmla="*/ 1 w 90"/>
                <a:gd name="T11" fmla="*/ 1 h 206"/>
                <a:gd name="T12" fmla="*/ 1 w 90"/>
                <a:gd name="T13" fmla="*/ 1 h 206"/>
                <a:gd name="T14" fmla="*/ 1 w 90"/>
                <a:gd name="T15" fmla="*/ 1 h 206"/>
                <a:gd name="T16" fmla="*/ 1 w 90"/>
                <a:gd name="T17" fmla="*/ 1 h 206"/>
                <a:gd name="T18" fmla="*/ 1 w 90"/>
                <a:gd name="T19" fmla="*/ 0 h 206"/>
                <a:gd name="T20" fmla="*/ 1 w 90"/>
                <a:gd name="T21" fmla="*/ 1 h 206"/>
                <a:gd name="T22" fmla="*/ 1 w 90"/>
                <a:gd name="T23" fmla="*/ 1 h 206"/>
                <a:gd name="T24" fmla="*/ 1 w 90"/>
                <a:gd name="T25" fmla="*/ 1 h 206"/>
                <a:gd name="T26" fmla="*/ 0 w 90"/>
                <a:gd name="T27" fmla="*/ 1 h 206"/>
                <a:gd name="T28" fmla="*/ 1 w 90"/>
                <a:gd name="T29" fmla="*/ 1 h 206"/>
                <a:gd name="T30" fmla="*/ 1 w 90"/>
                <a:gd name="T31" fmla="*/ 1 h 206"/>
                <a:gd name="T32" fmla="*/ 1 w 90"/>
                <a:gd name="T33" fmla="*/ 1 h 206"/>
                <a:gd name="T34" fmla="*/ 1 w 90"/>
                <a:gd name="T35" fmla="*/ 1 h 206"/>
                <a:gd name="T36" fmla="*/ 1 w 90"/>
                <a:gd name="T37" fmla="*/ 1 h 206"/>
                <a:gd name="T38" fmla="*/ 1 w 90"/>
                <a:gd name="T39" fmla="*/ 1 h 206"/>
                <a:gd name="T40" fmla="*/ 1 w 90"/>
                <a:gd name="T41" fmla="*/ 1 h 206"/>
                <a:gd name="T42" fmla="*/ 1 w 90"/>
                <a:gd name="T43" fmla="*/ 1 h 206"/>
                <a:gd name="T44" fmla="*/ 1 w 90"/>
                <a:gd name="T45" fmla="*/ 1 h 206"/>
                <a:gd name="T46" fmla="*/ 1 w 90"/>
                <a:gd name="T47" fmla="*/ 1 h 206"/>
                <a:gd name="T48" fmla="*/ 1 w 90"/>
                <a:gd name="T49" fmla="*/ 1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06"/>
                <a:gd name="T77" fmla="*/ 90 w 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06">
                  <a:moveTo>
                    <a:pt x="50" y="206"/>
                  </a:moveTo>
                  <a:lnTo>
                    <a:pt x="65" y="183"/>
                  </a:lnTo>
                  <a:lnTo>
                    <a:pt x="77" y="157"/>
                  </a:lnTo>
                  <a:lnTo>
                    <a:pt x="85" y="128"/>
                  </a:lnTo>
                  <a:lnTo>
                    <a:pt x="90" y="99"/>
                  </a:lnTo>
                  <a:lnTo>
                    <a:pt x="88" y="70"/>
                  </a:lnTo>
                  <a:lnTo>
                    <a:pt x="83" y="45"/>
                  </a:lnTo>
                  <a:lnTo>
                    <a:pt x="70" y="23"/>
                  </a:lnTo>
                  <a:lnTo>
                    <a:pt x="52" y="7"/>
                  </a:lnTo>
                  <a:lnTo>
                    <a:pt x="33" y="0"/>
                  </a:lnTo>
                  <a:lnTo>
                    <a:pt x="18" y="2"/>
                  </a:lnTo>
                  <a:lnTo>
                    <a:pt x="7" y="12"/>
                  </a:lnTo>
                  <a:lnTo>
                    <a:pt x="1" y="26"/>
                  </a:lnTo>
                  <a:lnTo>
                    <a:pt x="0" y="43"/>
                  </a:lnTo>
                  <a:lnTo>
                    <a:pt x="3" y="61"/>
                  </a:lnTo>
                  <a:lnTo>
                    <a:pt x="12" y="80"/>
                  </a:lnTo>
                  <a:lnTo>
                    <a:pt x="27" y="93"/>
                  </a:lnTo>
                  <a:lnTo>
                    <a:pt x="39" y="106"/>
                  </a:lnTo>
                  <a:lnTo>
                    <a:pt x="47" y="122"/>
                  </a:lnTo>
                  <a:lnTo>
                    <a:pt x="52" y="141"/>
                  </a:lnTo>
                  <a:lnTo>
                    <a:pt x="53" y="159"/>
                  </a:lnTo>
                  <a:lnTo>
                    <a:pt x="53" y="178"/>
                  </a:lnTo>
                  <a:lnTo>
                    <a:pt x="53" y="193"/>
                  </a:lnTo>
                  <a:lnTo>
                    <a:pt x="50" y="203"/>
                  </a:lnTo>
                  <a:lnTo>
                    <a:pt x="50" y="20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Freeform 209"/>
            <p:cNvSpPr>
              <a:spLocks/>
            </p:cNvSpPr>
            <p:nvPr/>
          </p:nvSpPr>
          <p:spPr bwMode="auto">
            <a:xfrm>
              <a:off x="3745" y="3250"/>
              <a:ext cx="100" cy="50"/>
            </a:xfrm>
            <a:custGeom>
              <a:avLst/>
              <a:gdLst>
                <a:gd name="T0" fmla="*/ 0 w 201"/>
                <a:gd name="T1" fmla="*/ 1 h 99"/>
                <a:gd name="T2" fmla="*/ 0 w 201"/>
                <a:gd name="T3" fmla="*/ 1 h 99"/>
                <a:gd name="T4" fmla="*/ 0 w 201"/>
                <a:gd name="T5" fmla="*/ 1 h 99"/>
                <a:gd name="T6" fmla="*/ 0 w 201"/>
                <a:gd name="T7" fmla="*/ 1 h 99"/>
                <a:gd name="T8" fmla="*/ 0 w 201"/>
                <a:gd name="T9" fmla="*/ 1 h 99"/>
                <a:gd name="T10" fmla="*/ 0 w 201"/>
                <a:gd name="T11" fmla="*/ 1 h 99"/>
                <a:gd name="T12" fmla="*/ 0 w 201"/>
                <a:gd name="T13" fmla="*/ 1 h 99"/>
                <a:gd name="T14" fmla="*/ 0 w 201"/>
                <a:gd name="T15" fmla="*/ 1 h 99"/>
                <a:gd name="T16" fmla="*/ 0 w 201"/>
                <a:gd name="T17" fmla="*/ 1 h 99"/>
                <a:gd name="T18" fmla="*/ 0 w 201"/>
                <a:gd name="T19" fmla="*/ 1 h 99"/>
                <a:gd name="T20" fmla="*/ 0 w 201"/>
                <a:gd name="T21" fmla="*/ 1 h 99"/>
                <a:gd name="T22" fmla="*/ 0 w 201"/>
                <a:gd name="T23" fmla="*/ 1 h 99"/>
                <a:gd name="T24" fmla="*/ 0 w 201"/>
                <a:gd name="T25" fmla="*/ 1 h 99"/>
                <a:gd name="T26" fmla="*/ 0 w 201"/>
                <a:gd name="T27" fmla="*/ 1 h 99"/>
                <a:gd name="T28" fmla="*/ 0 w 201"/>
                <a:gd name="T29" fmla="*/ 1 h 99"/>
                <a:gd name="T30" fmla="*/ 0 w 201"/>
                <a:gd name="T31" fmla="*/ 1 h 99"/>
                <a:gd name="T32" fmla="*/ 0 w 201"/>
                <a:gd name="T33" fmla="*/ 1 h 99"/>
                <a:gd name="T34" fmla="*/ 0 w 201"/>
                <a:gd name="T35" fmla="*/ 1 h 99"/>
                <a:gd name="T36" fmla="*/ 0 w 201"/>
                <a:gd name="T37" fmla="*/ 1 h 99"/>
                <a:gd name="T38" fmla="*/ 0 w 201"/>
                <a:gd name="T39" fmla="*/ 1 h 99"/>
                <a:gd name="T40" fmla="*/ 0 w 201"/>
                <a:gd name="T41" fmla="*/ 0 h 99"/>
                <a:gd name="T42" fmla="*/ 0 w 201"/>
                <a:gd name="T43" fmla="*/ 1 h 99"/>
                <a:gd name="T44" fmla="*/ 0 w 201"/>
                <a:gd name="T45" fmla="*/ 1 h 99"/>
                <a:gd name="T46" fmla="*/ 0 w 201"/>
                <a:gd name="T47" fmla="*/ 1 h 99"/>
                <a:gd name="T48" fmla="*/ 0 w 201"/>
                <a:gd name="T49" fmla="*/ 1 h 99"/>
                <a:gd name="T50" fmla="*/ 0 w 201"/>
                <a:gd name="T51" fmla="*/ 1 h 99"/>
                <a:gd name="T52" fmla="*/ 0 w 201"/>
                <a:gd name="T53" fmla="*/ 1 h 99"/>
                <a:gd name="T54" fmla="*/ 0 w 201"/>
                <a:gd name="T55" fmla="*/ 1 h 99"/>
                <a:gd name="T56" fmla="*/ 0 w 201"/>
                <a:gd name="T57" fmla="*/ 1 h 99"/>
                <a:gd name="T58" fmla="*/ 0 w 201"/>
                <a:gd name="T59" fmla="*/ 1 h 99"/>
                <a:gd name="T60" fmla="*/ 0 w 201"/>
                <a:gd name="T61" fmla="*/ 1 h 99"/>
                <a:gd name="T62" fmla="*/ 0 w 201"/>
                <a:gd name="T63" fmla="*/ 1 h 99"/>
                <a:gd name="T64" fmla="*/ 0 w 201"/>
                <a:gd name="T65" fmla="*/ 1 h 9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01"/>
                <a:gd name="T100" fmla="*/ 0 h 99"/>
                <a:gd name="T101" fmla="*/ 201 w 201"/>
                <a:gd name="T102" fmla="*/ 99 h 9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01" h="99">
                  <a:moveTo>
                    <a:pt x="0" y="78"/>
                  </a:moveTo>
                  <a:lnTo>
                    <a:pt x="13" y="84"/>
                  </a:lnTo>
                  <a:lnTo>
                    <a:pt x="26" y="88"/>
                  </a:lnTo>
                  <a:lnTo>
                    <a:pt x="39" y="92"/>
                  </a:lnTo>
                  <a:lnTo>
                    <a:pt x="53" y="95"/>
                  </a:lnTo>
                  <a:lnTo>
                    <a:pt x="68" y="98"/>
                  </a:lnTo>
                  <a:lnTo>
                    <a:pt x="83" y="99"/>
                  </a:lnTo>
                  <a:lnTo>
                    <a:pt x="98" y="99"/>
                  </a:lnTo>
                  <a:lnTo>
                    <a:pt x="113" y="99"/>
                  </a:lnTo>
                  <a:lnTo>
                    <a:pt x="127" y="96"/>
                  </a:lnTo>
                  <a:lnTo>
                    <a:pt x="140" y="93"/>
                  </a:lnTo>
                  <a:lnTo>
                    <a:pt x="152" y="90"/>
                  </a:lnTo>
                  <a:lnTo>
                    <a:pt x="165" y="84"/>
                  </a:lnTo>
                  <a:lnTo>
                    <a:pt x="175" y="77"/>
                  </a:lnTo>
                  <a:lnTo>
                    <a:pt x="184" y="68"/>
                  </a:lnTo>
                  <a:lnTo>
                    <a:pt x="191" y="58"/>
                  </a:lnTo>
                  <a:lnTo>
                    <a:pt x="197" y="47"/>
                  </a:lnTo>
                  <a:lnTo>
                    <a:pt x="201" y="27"/>
                  </a:lnTo>
                  <a:lnTo>
                    <a:pt x="196" y="12"/>
                  </a:lnTo>
                  <a:lnTo>
                    <a:pt x="186" y="3"/>
                  </a:lnTo>
                  <a:lnTo>
                    <a:pt x="171" y="0"/>
                  </a:lnTo>
                  <a:lnTo>
                    <a:pt x="153" y="2"/>
                  </a:lnTo>
                  <a:lnTo>
                    <a:pt x="136" y="9"/>
                  </a:lnTo>
                  <a:lnTo>
                    <a:pt x="120" y="20"/>
                  </a:lnTo>
                  <a:lnTo>
                    <a:pt x="108" y="38"/>
                  </a:lnTo>
                  <a:lnTo>
                    <a:pt x="98" y="52"/>
                  </a:lnTo>
                  <a:lnTo>
                    <a:pt x="83" y="62"/>
                  </a:lnTo>
                  <a:lnTo>
                    <a:pt x="66" y="69"/>
                  </a:lnTo>
                  <a:lnTo>
                    <a:pt x="47" y="73"/>
                  </a:lnTo>
                  <a:lnTo>
                    <a:pt x="29" y="76"/>
                  </a:lnTo>
                  <a:lnTo>
                    <a:pt x="14" y="78"/>
                  </a:lnTo>
                  <a:lnTo>
                    <a:pt x="4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Freeform 210"/>
            <p:cNvSpPr>
              <a:spLocks/>
            </p:cNvSpPr>
            <p:nvPr/>
          </p:nvSpPr>
          <p:spPr bwMode="auto">
            <a:xfrm>
              <a:off x="3743" y="3295"/>
              <a:ext cx="99" cy="50"/>
            </a:xfrm>
            <a:custGeom>
              <a:avLst/>
              <a:gdLst>
                <a:gd name="T0" fmla="*/ 0 w 198"/>
                <a:gd name="T1" fmla="*/ 0 h 100"/>
                <a:gd name="T2" fmla="*/ 1 w 198"/>
                <a:gd name="T3" fmla="*/ 1 h 100"/>
                <a:gd name="T4" fmla="*/ 1 w 198"/>
                <a:gd name="T5" fmla="*/ 1 h 100"/>
                <a:gd name="T6" fmla="*/ 1 w 198"/>
                <a:gd name="T7" fmla="*/ 1 h 100"/>
                <a:gd name="T8" fmla="*/ 1 w 198"/>
                <a:gd name="T9" fmla="*/ 1 h 100"/>
                <a:gd name="T10" fmla="*/ 1 w 198"/>
                <a:gd name="T11" fmla="*/ 1 h 100"/>
                <a:gd name="T12" fmla="*/ 1 w 198"/>
                <a:gd name="T13" fmla="*/ 1 h 100"/>
                <a:gd name="T14" fmla="*/ 1 w 198"/>
                <a:gd name="T15" fmla="*/ 1 h 100"/>
                <a:gd name="T16" fmla="*/ 1 w 198"/>
                <a:gd name="T17" fmla="*/ 1 h 100"/>
                <a:gd name="T18" fmla="*/ 1 w 198"/>
                <a:gd name="T19" fmla="*/ 1 h 100"/>
                <a:gd name="T20" fmla="*/ 1 w 198"/>
                <a:gd name="T21" fmla="*/ 1 h 100"/>
                <a:gd name="T22" fmla="*/ 1 w 198"/>
                <a:gd name="T23" fmla="*/ 1 h 100"/>
                <a:gd name="T24" fmla="*/ 1 w 198"/>
                <a:gd name="T25" fmla="*/ 1 h 100"/>
                <a:gd name="T26" fmla="*/ 1 w 198"/>
                <a:gd name="T27" fmla="*/ 1 h 100"/>
                <a:gd name="T28" fmla="*/ 1 w 198"/>
                <a:gd name="T29" fmla="*/ 1 h 100"/>
                <a:gd name="T30" fmla="*/ 1 w 198"/>
                <a:gd name="T31" fmla="*/ 1 h 100"/>
                <a:gd name="T32" fmla="*/ 1 w 198"/>
                <a:gd name="T33" fmla="*/ 1 h 100"/>
                <a:gd name="T34" fmla="*/ 1 w 198"/>
                <a:gd name="T35" fmla="*/ 1 h 100"/>
                <a:gd name="T36" fmla="*/ 1 w 198"/>
                <a:gd name="T37" fmla="*/ 1 h 100"/>
                <a:gd name="T38" fmla="*/ 1 w 198"/>
                <a:gd name="T39" fmla="*/ 1 h 100"/>
                <a:gd name="T40" fmla="*/ 1 w 198"/>
                <a:gd name="T41" fmla="*/ 1 h 100"/>
                <a:gd name="T42" fmla="*/ 1 w 198"/>
                <a:gd name="T43" fmla="*/ 1 h 100"/>
                <a:gd name="T44" fmla="*/ 1 w 198"/>
                <a:gd name="T45" fmla="*/ 1 h 100"/>
                <a:gd name="T46" fmla="*/ 1 w 198"/>
                <a:gd name="T47" fmla="*/ 1 h 100"/>
                <a:gd name="T48" fmla="*/ 0 w 198"/>
                <a:gd name="T49" fmla="*/ 0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8"/>
                <a:gd name="T76" fmla="*/ 0 h 100"/>
                <a:gd name="T77" fmla="*/ 198 w 198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8" h="100">
                  <a:moveTo>
                    <a:pt x="0" y="0"/>
                  </a:moveTo>
                  <a:lnTo>
                    <a:pt x="15" y="23"/>
                  </a:lnTo>
                  <a:lnTo>
                    <a:pt x="33" y="44"/>
                  </a:lnTo>
                  <a:lnTo>
                    <a:pt x="55" y="65"/>
                  </a:lnTo>
                  <a:lnTo>
                    <a:pt x="79" y="81"/>
                  </a:lnTo>
                  <a:lnTo>
                    <a:pt x="105" y="94"/>
                  </a:lnTo>
                  <a:lnTo>
                    <a:pt x="130" y="100"/>
                  </a:lnTo>
                  <a:lnTo>
                    <a:pt x="154" y="99"/>
                  </a:lnTo>
                  <a:lnTo>
                    <a:pt x="177" y="89"/>
                  </a:lnTo>
                  <a:lnTo>
                    <a:pt x="192" y="76"/>
                  </a:lnTo>
                  <a:lnTo>
                    <a:pt x="198" y="61"/>
                  </a:lnTo>
                  <a:lnTo>
                    <a:pt x="194" y="47"/>
                  </a:lnTo>
                  <a:lnTo>
                    <a:pt x="184" y="35"/>
                  </a:lnTo>
                  <a:lnTo>
                    <a:pt x="169" y="26"/>
                  </a:lnTo>
                  <a:lnTo>
                    <a:pt x="151" y="21"/>
                  </a:lnTo>
                  <a:lnTo>
                    <a:pt x="131" y="23"/>
                  </a:lnTo>
                  <a:lnTo>
                    <a:pt x="111" y="29"/>
                  </a:lnTo>
                  <a:lnTo>
                    <a:pt x="95" y="34"/>
                  </a:lnTo>
                  <a:lnTo>
                    <a:pt x="78" y="34"/>
                  </a:lnTo>
                  <a:lnTo>
                    <a:pt x="58" y="29"/>
                  </a:lnTo>
                  <a:lnTo>
                    <a:pt x="41" y="23"/>
                  </a:lnTo>
                  <a:lnTo>
                    <a:pt x="25" y="15"/>
                  </a:lnTo>
                  <a:lnTo>
                    <a:pt x="11" y="8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Freeform 211"/>
            <p:cNvSpPr>
              <a:spLocks/>
            </p:cNvSpPr>
            <p:nvPr/>
          </p:nvSpPr>
          <p:spPr bwMode="auto">
            <a:xfrm>
              <a:off x="3735" y="3304"/>
              <a:ext cx="68" cy="87"/>
            </a:xfrm>
            <a:custGeom>
              <a:avLst/>
              <a:gdLst>
                <a:gd name="T0" fmla="*/ 0 w 136"/>
                <a:gd name="T1" fmla="*/ 0 h 174"/>
                <a:gd name="T2" fmla="*/ 0 w 136"/>
                <a:gd name="T3" fmla="*/ 1 h 174"/>
                <a:gd name="T4" fmla="*/ 1 w 136"/>
                <a:gd name="T5" fmla="*/ 1 h 174"/>
                <a:gd name="T6" fmla="*/ 1 w 136"/>
                <a:gd name="T7" fmla="*/ 1 h 174"/>
                <a:gd name="T8" fmla="*/ 1 w 136"/>
                <a:gd name="T9" fmla="*/ 1 h 174"/>
                <a:gd name="T10" fmla="*/ 1 w 136"/>
                <a:gd name="T11" fmla="*/ 1 h 174"/>
                <a:gd name="T12" fmla="*/ 1 w 136"/>
                <a:gd name="T13" fmla="*/ 1 h 174"/>
                <a:gd name="T14" fmla="*/ 1 w 136"/>
                <a:gd name="T15" fmla="*/ 1 h 174"/>
                <a:gd name="T16" fmla="*/ 1 w 136"/>
                <a:gd name="T17" fmla="*/ 1 h 174"/>
                <a:gd name="T18" fmla="*/ 1 w 136"/>
                <a:gd name="T19" fmla="*/ 1 h 174"/>
                <a:gd name="T20" fmla="*/ 1 w 136"/>
                <a:gd name="T21" fmla="*/ 1 h 174"/>
                <a:gd name="T22" fmla="*/ 1 w 136"/>
                <a:gd name="T23" fmla="*/ 1 h 174"/>
                <a:gd name="T24" fmla="*/ 1 w 136"/>
                <a:gd name="T25" fmla="*/ 1 h 174"/>
                <a:gd name="T26" fmla="*/ 1 w 136"/>
                <a:gd name="T27" fmla="*/ 1 h 174"/>
                <a:gd name="T28" fmla="*/ 1 w 136"/>
                <a:gd name="T29" fmla="*/ 1 h 174"/>
                <a:gd name="T30" fmla="*/ 1 w 136"/>
                <a:gd name="T31" fmla="*/ 1 h 174"/>
                <a:gd name="T32" fmla="*/ 1 w 136"/>
                <a:gd name="T33" fmla="*/ 1 h 174"/>
                <a:gd name="T34" fmla="*/ 1 w 136"/>
                <a:gd name="T35" fmla="*/ 1 h 174"/>
                <a:gd name="T36" fmla="*/ 1 w 136"/>
                <a:gd name="T37" fmla="*/ 1 h 174"/>
                <a:gd name="T38" fmla="*/ 1 w 136"/>
                <a:gd name="T39" fmla="*/ 1 h 174"/>
                <a:gd name="T40" fmla="*/ 1 w 136"/>
                <a:gd name="T41" fmla="*/ 1 h 174"/>
                <a:gd name="T42" fmla="*/ 1 w 136"/>
                <a:gd name="T43" fmla="*/ 1 h 174"/>
                <a:gd name="T44" fmla="*/ 1 w 136"/>
                <a:gd name="T45" fmla="*/ 1 h 174"/>
                <a:gd name="T46" fmla="*/ 1 w 136"/>
                <a:gd name="T47" fmla="*/ 1 h 174"/>
                <a:gd name="T48" fmla="*/ 0 w 136"/>
                <a:gd name="T49" fmla="*/ 0 h 17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174"/>
                <a:gd name="T77" fmla="*/ 136 w 136"/>
                <a:gd name="T78" fmla="*/ 174 h 17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174">
                  <a:moveTo>
                    <a:pt x="0" y="0"/>
                  </a:moveTo>
                  <a:lnTo>
                    <a:pt x="0" y="28"/>
                  </a:lnTo>
                  <a:lnTo>
                    <a:pt x="2" y="56"/>
                  </a:lnTo>
                  <a:lnTo>
                    <a:pt x="10" y="85"/>
                  </a:lnTo>
                  <a:lnTo>
                    <a:pt x="20" y="113"/>
                  </a:lnTo>
                  <a:lnTo>
                    <a:pt x="35" y="137"/>
                  </a:lnTo>
                  <a:lnTo>
                    <a:pt x="53" y="157"/>
                  </a:lnTo>
                  <a:lnTo>
                    <a:pt x="74" y="169"/>
                  </a:lnTo>
                  <a:lnTo>
                    <a:pt x="99" y="174"/>
                  </a:lnTo>
                  <a:lnTo>
                    <a:pt x="118" y="170"/>
                  </a:lnTo>
                  <a:lnTo>
                    <a:pt x="131" y="161"/>
                  </a:lnTo>
                  <a:lnTo>
                    <a:pt x="136" y="147"/>
                  </a:lnTo>
                  <a:lnTo>
                    <a:pt x="133" y="132"/>
                  </a:lnTo>
                  <a:lnTo>
                    <a:pt x="126" y="116"/>
                  </a:lnTo>
                  <a:lnTo>
                    <a:pt x="114" y="102"/>
                  </a:lnTo>
                  <a:lnTo>
                    <a:pt x="96" y="92"/>
                  </a:lnTo>
                  <a:lnTo>
                    <a:pt x="77" y="88"/>
                  </a:lnTo>
                  <a:lnTo>
                    <a:pt x="61" y="83"/>
                  </a:lnTo>
                  <a:lnTo>
                    <a:pt x="46" y="73"/>
                  </a:lnTo>
                  <a:lnTo>
                    <a:pt x="32" y="59"/>
                  </a:lnTo>
                  <a:lnTo>
                    <a:pt x="21" y="43"/>
                  </a:lnTo>
                  <a:lnTo>
                    <a:pt x="12" y="26"/>
                  </a:lnTo>
                  <a:lnTo>
                    <a:pt x="5" y="13"/>
                  </a:lnTo>
                  <a:lnTo>
                    <a:pt x="1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Freeform 212"/>
            <p:cNvSpPr>
              <a:spLocks/>
            </p:cNvSpPr>
            <p:nvPr/>
          </p:nvSpPr>
          <p:spPr bwMode="auto">
            <a:xfrm>
              <a:off x="3490" y="3260"/>
              <a:ext cx="234" cy="81"/>
            </a:xfrm>
            <a:custGeom>
              <a:avLst/>
              <a:gdLst>
                <a:gd name="T0" fmla="*/ 0 w 469"/>
                <a:gd name="T1" fmla="*/ 0 h 163"/>
                <a:gd name="T2" fmla="*/ 0 w 469"/>
                <a:gd name="T3" fmla="*/ 0 h 163"/>
                <a:gd name="T4" fmla="*/ 0 w 469"/>
                <a:gd name="T5" fmla="*/ 0 h 163"/>
                <a:gd name="T6" fmla="*/ 0 w 469"/>
                <a:gd name="T7" fmla="*/ 0 h 163"/>
                <a:gd name="T8" fmla="*/ 0 w 469"/>
                <a:gd name="T9" fmla="*/ 0 h 163"/>
                <a:gd name="T10" fmla="*/ 0 w 469"/>
                <a:gd name="T11" fmla="*/ 0 h 163"/>
                <a:gd name="T12" fmla="*/ 0 w 469"/>
                <a:gd name="T13" fmla="*/ 0 h 163"/>
                <a:gd name="T14" fmla="*/ 0 w 469"/>
                <a:gd name="T15" fmla="*/ 0 h 163"/>
                <a:gd name="T16" fmla="*/ 0 w 469"/>
                <a:gd name="T17" fmla="*/ 0 h 163"/>
                <a:gd name="T18" fmla="*/ 0 w 469"/>
                <a:gd name="T19" fmla="*/ 0 h 163"/>
                <a:gd name="T20" fmla="*/ 0 w 469"/>
                <a:gd name="T21" fmla="*/ 0 h 163"/>
                <a:gd name="T22" fmla="*/ 0 w 469"/>
                <a:gd name="T23" fmla="*/ 0 h 163"/>
                <a:gd name="T24" fmla="*/ 0 w 469"/>
                <a:gd name="T25" fmla="*/ 0 h 163"/>
                <a:gd name="T26" fmla="*/ 0 w 469"/>
                <a:gd name="T27" fmla="*/ 0 h 163"/>
                <a:gd name="T28" fmla="*/ 0 w 469"/>
                <a:gd name="T29" fmla="*/ 0 h 163"/>
                <a:gd name="T30" fmla="*/ 0 w 469"/>
                <a:gd name="T31" fmla="*/ 0 h 163"/>
                <a:gd name="T32" fmla="*/ 0 w 469"/>
                <a:gd name="T33" fmla="*/ 0 h 163"/>
                <a:gd name="T34" fmla="*/ 0 w 469"/>
                <a:gd name="T35" fmla="*/ 0 h 163"/>
                <a:gd name="T36" fmla="*/ 0 w 469"/>
                <a:gd name="T37" fmla="*/ 0 h 163"/>
                <a:gd name="T38" fmla="*/ 0 w 469"/>
                <a:gd name="T39" fmla="*/ 0 h 163"/>
                <a:gd name="T40" fmla="*/ 0 w 469"/>
                <a:gd name="T41" fmla="*/ 0 h 163"/>
                <a:gd name="T42" fmla="*/ 0 w 469"/>
                <a:gd name="T43" fmla="*/ 0 h 163"/>
                <a:gd name="T44" fmla="*/ 0 w 469"/>
                <a:gd name="T45" fmla="*/ 0 h 163"/>
                <a:gd name="T46" fmla="*/ 0 w 469"/>
                <a:gd name="T47" fmla="*/ 0 h 163"/>
                <a:gd name="T48" fmla="*/ 0 w 469"/>
                <a:gd name="T49" fmla="*/ 0 h 163"/>
                <a:gd name="T50" fmla="*/ 0 w 469"/>
                <a:gd name="T51" fmla="*/ 0 h 163"/>
                <a:gd name="T52" fmla="*/ 0 w 469"/>
                <a:gd name="T53" fmla="*/ 0 h 163"/>
                <a:gd name="T54" fmla="*/ 0 w 469"/>
                <a:gd name="T55" fmla="*/ 0 h 163"/>
                <a:gd name="T56" fmla="*/ 0 w 469"/>
                <a:gd name="T57" fmla="*/ 0 h 163"/>
                <a:gd name="T58" fmla="*/ 0 w 469"/>
                <a:gd name="T59" fmla="*/ 0 h 163"/>
                <a:gd name="T60" fmla="*/ 0 w 469"/>
                <a:gd name="T61" fmla="*/ 0 h 163"/>
                <a:gd name="T62" fmla="*/ 0 w 469"/>
                <a:gd name="T63" fmla="*/ 0 h 163"/>
                <a:gd name="T64" fmla="*/ 0 w 469"/>
                <a:gd name="T65" fmla="*/ 0 h 163"/>
                <a:gd name="T66" fmla="*/ 0 w 469"/>
                <a:gd name="T67" fmla="*/ 0 h 163"/>
                <a:gd name="T68" fmla="*/ 0 w 469"/>
                <a:gd name="T69" fmla="*/ 0 h 163"/>
                <a:gd name="T70" fmla="*/ 0 w 469"/>
                <a:gd name="T71" fmla="*/ 0 h 163"/>
                <a:gd name="T72" fmla="*/ 0 w 469"/>
                <a:gd name="T73" fmla="*/ 0 h 163"/>
                <a:gd name="T74" fmla="*/ 0 w 469"/>
                <a:gd name="T75" fmla="*/ 0 h 163"/>
                <a:gd name="T76" fmla="*/ 0 w 469"/>
                <a:gd name="T77" fmla="*/ 0 h 163"/>
                <a:gd name="T78" fmla="*/ 0 w 469"/>
                <a:gd name="T79" fmla="*/ 0 h 163"/>
                <a:gd name="T80" fmla="*/ 0 w 469"/>
                <a:gd name="T81" fmla="*/ 0 h 16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69"/>
                <a:gd name="T124" fmla="*/ 0 h 163"/>
                <a:gd name="T125" fmla="*/ 469 w 469"/>
                <a:gd name="T126" fmla="*/ 163 h 16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69" h="163">
                  <a:moveTo>
                    <a:pt x="9" y="5"/>
                  </a:moveTo>
                  <a:lnTo>
                    <a:pt x="1" y="0"/>
                  </a:lnTo>
                  <a:lnTo>
                    <a:pt x="0" y="2"/>
                  </a:lnTo>
                  <a:lnTo>
                    <a:pt x="6" y="8"/>
                  </a:lnTo>
                  <a:lnTo>
                    <a:pt x="16" y="19"/>
                  </a:lnTo>
                  <a:lnTo>
                    <a:pt x="32" y="34"/>
                  </a:lnTo>
                  <a:lnTo>
                    <a:pt x="53" y="50"/>
                  </a:lnTo>
                  <a:lnTo>
                    <a:pt x="78" y="67"/>
                  </a:lnTo>
                  <a:lnTo>
                    <a:pt x="107" y="85"/>
                  </a:lnTo>
                  <a:lnTo>
                    <a:pt x="138" y="104"/>
                  </a:lnTo>
                  <a:lnTo>
                    <a:pt x="173" y="121"/>
                  </a:lnTo>
                  <a:lnTo>
                    <a:pt x="210" y="137"/>
                  </a:lnTo>
                  <a:lnTo>
                    <a:pt x="248" y="149"/>
                  </a:lnTo>
                  <a:lnTo>
                    <a:pt x="287" y="158"/>
                  </a:lnTo>
                  <a:lnTo>
                    <a:pt x="326" y="163"/>
                  </a:lnTo>
                  <a:lnTo>
                    <a:pt x="366" y="161"/>
                  </a:lnTo>
                  <a:lnTo>
                    <a:pt x="405" y="154"/>
                  </a:lnTo>
                  <a:lnTo>
                    <a:pt x="425" y="146"/>
                  </a:lnTo>
                  <a:lnTo>
                    <a:pt x="440" y="135"/>
                  </a:lnTo>
                  <a:lnTo>
                    <a:pt x="451" y="121"/>
                  </a:lnTo>
                  <a:lnTo>
                    <a:pt x="460" y="106"/>
                  </a:lnTo>
                  <a:lnTo>
                    <a:pt x="464" y="91"/>
                  </a:lnTo>
                  <a:lnTo>
                    <a:pt x="468" y="80"/>
                  </a:lnTo>
                  <a:lnTo>
                    <a:pt x="469" y="72"/>
                  </a:lnTo>
                  <a:lnTo>
                    <a:pt x="469" y="68"/>
                  </a:lnTo>
                  <a:lnTo>
                    <a:pt x="468" y="70"/>
                  </a:lnTo>
                  <a:lnTo>
                    <a:pt x="465" y="76"/>
                  </a:lnTo>
                  <a:lnTo>
                    <a:pt x="462" y="85"/>
                  </a:lnTo>
                  <a:lnTo>
                    <a:pt x="455" y="97"/>
                  </a:lnTo>
                  <a:lnTo>
                    <a:pt x="445" y="108"/>
                  </a:lnTo>
                  <a:lnTo>
                    <a:pt x="432" y="121"/>
                  </a:lnTo>
                  <a:lnTo>
                    <a:pt x="415" y="131"/>
                  </a:lnTo>
                  <a:lnTo>
                    <a:pt x="393" y="139"/>
                  </a:lnTo>
                  <a:lnTo>
                    <a:pt x="366" y="145"/>
                  </a:lnTo>
                  <a:lnTo>
                    <a:pt x="335" y="145"/>
                  </a:lnTo>
                  <a:lnTo>
                    <a:pt x="297" y="142"/>
                  </a:lnTo>
                  <a:lnTo>
                    <a:pt x="255" y="130"/>
                  </a:lnTo>
                  <a:lnTo>
                    <a:pt x="204" y="113"/>
                  </a:lnTo>
                  <a:lnTo>
                    <a:pt x="146" y="87"/>
                  </a:lnTo>
                  <a:lnTo>
                    <a:pt x="82" y="51"/>
                  </a:lnTo>
                  <a:lnTo>
                    <a:pt x="9" y="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Freeform 213"/>
            <p:cNvSpPr>
              <a:spLocks/>
            </p:cNvSpPr>
            <p:nvPr/>
          </p:nvSpPr>
          <p:spPr bwMode="auto">
            <a:xfrm>
              <a:off x="3587" y="3175"/>
              <a:ext cx="71" cy="73"/>
            </a:xfrm>
            <a:custGeom>
              <a:avLst/>
              <a:gdLst>
                <a:gd name="T0" fmla="*/ 1 w 142"/>
                <a:gd name="T1" fmla="*/ 1 h 145"/>
                <a:gd name="T2" fmla="*/ 1 w 142"/>
                <a:gd name="T3" fmla="*/ 1 h 145"/>
                <a:gd name="T4" fmla="*/ 1 w 142"/>
                <a:gd name="T5" fmla="*/ 1 h 145"/>
                <a:gd name="T6" fmla="*/ 1 w 142"/>
                <a:gd name="T7" fmla="*/ 1 h 145"/>
                <a:gd name="T8" fmla="*/ 1 w 142"/>
                <a:gd name="T9" fmla="*/ 1 h 145"/>
                <a:gd name="T10" fmla="*/ 1 w 142"/>
                <a:gd name="T11" fmla="*/ 1 h 145"/>
                <a:gd name="T12" fmla="*/ 1 w 142"/>
                <a:gd name="T13" fmla="*/ 1 h 145"/>
                <a:gd name="T14" fmla="*/ 1 w 142"/>
                <a:gd name="T15" fmla="*/ 1 h 145"/>
                <a:gd name="T16" fmla="*/ 0 w 142"/>
                <a:gd name="T17" fmla="*/ 1 h 145"/>
                <a:gd name="T18" fmla="*/ 1 w 142"/>
                <a:gd name="T19" fmla="*/ 1 h 145"/>
                <a:gd name="T20" fmla="*/ 1 w 142"/>
                <a:gd name="T21" fmla="*/ 1 h 145"/>
                <a:gd name="T22" fmla="*/ 1 w 142"/>
                <a:gd name="T23" fmla="*/ 1 h 145"/>
                <a:gd name="T24" fmla="*/ 1 w 142"/>
                <a:gd name="T25" fmla="*/ 1 h 145"/>
                <a:gd name="T26" fmla="*/ 1 w 142"/>
                <a:gd name="T27" fmla="*/ 1 h 145"/>
                <a:gd name="T28" fmla="*/ 1 w 142"/>
                <a:gd name="T29" fmla="*/ 1 h 145"/>
                <a:gd name="T30" fmla="*/ 1 w 142"/>
                <a:gd name="T31" fmla="*/ 1 h 145"/>
                <a:gd name="T32" fmla="*/ 1 w 142"/>
                <a:gd name="T33" fmla="*/ 1 h 145"/>
                <a:gd name="T34" fmla="*/ 1 w 142"/>
                <a:gd name="T35" fmla="*/ 0 h 145"/>
                <a:gd name="T36" fmla="*/ 1 w 142"/>
                <a:gd name="T37" fmla="*/ 1 h 145"/>
                <a:gd name="T38" fmla="*/ 1 w 142"/>
                <a:gd name="T39" fmla="*/ 1 h 145"/>
                <a:gd name="T40" fmla="*/ 1 w 142"/>
                <a:gd name="T41" fmla="*/ 1 h 145"/>
                <a:gd name="T42" fmla="*/ 1 w 142"/>
                <a:gd name="T43" fmla="*/ 1 h 145"/>
                <a:gd name="T44" fmla="*/ 1 w 142"/>
                <a:gd name="T45" fmla="*/ 1 h 145"/>
                <a:gd name="T46" fmla="*/ 1 w 142"/>
                <a:gd name="T47" fmla="*/ 1 h 145"/>
                <a:gd name="T48" fmla="*/ 1 w 142"/>
                <a:gd name="T49" fmla="*/ 1 h 145"/>
                <a:gd name="T50" fmla="*/ 1 w 142"/>
                <a:gd name="T51" fmla="*/ 1 h 145"/>
                <a:gd name="T52" fmla="*/ 1 w 142"/>
                <a:gd name="T53" fmla="*/ 1 h 145"/>
                <a:gd name="T54" fmla="*/ 1 w 142"/>
                <a:gd name="T55" fmla="*/ 1 h 145"/>
                <a:gd name="T56" fmla="*/ 1 w 142"/>
                <a:gd name="T57" fmla="*/ 1 h 145"/>
                <a:gd name="T58" fmla="*/ 1 w 142"/>
                <a:gd name="T59" fmla="*/ 1 h 145"/>
                <a:gd name="T60" fmla="*/ 1 w 142"/>
                <a:gd name="T61" fmla="*/ 1 h 145"/>
                <a:gd name="T62" fmla="*/ 1 w 142"/>
                <a:gd name="T63" fmla="*/ 1 h 14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42"/>
                <a:gd name="T97" fmla="*/ 0 h 145"/>
                <a:gd name="T98" fmla="*/ 142 w 142"/>
                <a:gd name="T99" fmla="*/ 145 h 14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42" h="145">
                  <a:moveTo>
                    <a:pt x="89" y="123"/>
                  </a:moveTo>
                  <a:lnTo>
                    <a:pt x="85" y="134"/>
                  </a:lnTo>
                  <a:lnTo>
                    <a:pt x="76" y="140"/>
                  </a:lnTo>
                  <a:lnTo>
                    <a:pt x="67" y="145"/>
                  </a:lnTo>
                  <a:lnTo>
                    <a:pt x="57" y="145"/>
                  </a:lnTo>
                  <a:lnTo>
                    <a:pt x="48" y="140"/>
                  </a:lnTo>
                  <a:lnTo>
                    <a:pt x="41" y="134"/>
                  </a:lnTo>
                  <a:lnTo>
                    <a:pt x="37" y="124"/>
                  </a:lnTo>
                  <a:lnTo>
                    <a:pt x="36" y="113"/>
                  </a:lnTo>
                  <a:lnTo>
                    <a:pt x="30" y="114"/>
                  </a:lnTo>
                  <a:lnTo>
                    <a:pt x="25" y="114"/>
                  </a:lnTo>
                  <a:lnTo>
                    <a:pt x="20" y="113"/>
                  </a:lnTo>
                  <a:lnTo>
                    <a:pt x="15" y="112"/>
                  </a:lnTo>
                  <a:lnTo>
                    <a:pt x="11" y="108"/>
                  </a:lnTo>
                  <a:lnTo>
                    <a:pt x="7" y="105"/>
                  </a:lnTo>
                  <a:lnTo>
                    <a:pt x="4" y="101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3" y="76"/>
                  </a:lnTo>
                  <a:lnTo>
                    <a:pt x="9" y="68"/>
                  </a:lnTo>
                  <a:lnTo>
                    <a:pt x="18" y="62"/>
                  </a:lnTo>
                  <a:lnTo>
                    <a:pt x="12" y="53"/>
                  </a:lnTo>
                  <a:lnTo>
                    <a:pt x="10" y="43"/>
                  </a:lnTo>
                  <a:lnTo>
                    <a:pt x="11" y="32"/>
                  </a:lnTo>
                  <a:lnTo>
                    <a:pt x="15" y="23"/>
                  </a:lnTo>
                  <a:lnTo>
                    <a:pt x="19" y="20"/>
                  </a:lnTo>
                  <a:lnTo>
                    <a:pt x="24" y="17"/>
                  </a:lnTo>
                  <a:lnTo>
                    <a:pt x="28" y="16"/>
                  </a:lnTo>
                  <a:lnTo>
                    <a:pt x="33" y="15"/>
                  </a:lnTo>
                  <a:lnTo>
                    <a:pt x="38" y="15"/>
                  </a:lnTo>
                  <a:lnTo>
                    <a:pt x="43" y="16"/>
                  </a:lnTo>
                  <a:lnTo>
                    <a:pt x="49" y="18"/>
                  </a:lnTo>
                  <a:lnTo>
                    <a:pt x="53" y="21"/>
                  </a:lnTo>
                  <a:lnTo>
                    <a:pt x="58" y="10"/>
                  </a:lnTo>
                  <a:lnTo>
                    <a:pt x="66" y="3"/>
                  </a:lnTo>
                  <a:lnTo>
                    <a:pt x="75" y="0"/>
                  </a:lnTo>
                  <a:lnTo>
                    <a:pt x="86" y="0"/>
                  </a:lnTo>
                  <a:lnTo>
                    <a:pt x="95" y="3"/>
                  </a:lnTo>
                  <a:lnTo>
                    <a:pt x="102" y="10"/>
                  </a:lnTo>
                  <a:lnTo>
                    <a:pt x="106" y="21"/>
                  </a:lnTo>
                  <a:lnTo>
                    <a:pt x="106" y="31"/>
                  </a:lnTo>
                  <a:lnTo>
                    <a:pt x="112" y="30"/>
                  </a:lnTo>
                  <a:lnTo>
                    <a:pt x="118" y="30"/>
                  </a:lnTo>
                  <a:lnTo>
                    <a:pt x="123" y="31"/>
                  </a:lnTo>
                  <a:lnTo>
                    <a:pt x="128" y="33"/>
                  </a:lnTo>
                  <a:lnTo>
                    <a:pt x="133" y="36"/>
                  </a:lnTo>
                  <a:lnTo>
                    <a:pt x="136" y="39"/>
                  </a:lnTo>
                  <a:lnTo>
                    <a:pt x="139" y="44"/>
                  </a:lnTo>
                  <a:lnTo>
                    <a:pt x="141" y="48"/>
                  </a:lnTo>
                  <a:lnTo>
                    <a:pt x="142" y="58"/>
                  </a:lnTo>
                  <a:lnTo>
                    <a:pt x="140" y="68"/>
                  </a:lnTo>
                  <a:lnTo>
                    <a:pt x="134" y="76"/>
                  </a:lnTo>
                  <a:lnTo>
                    <a:pt x="125" y="83"/>
                  </a:lnTo>
                  <a:lnTo>
                    <a:pt x="131" y="92"/>
                  </a:lnTo>
                  <a:lnTo>
                    <a:pt x="133" y="101"/>
                  </a:lnTo>
                  <a:lnTo>
                    <a:pt x="132" y="112"/>
                  </a:lnTo>
                  <a:lnTo>
                    <a:pt x="127" y="121"/>
                  </a:lnTo>
                  <a:lnTo>
                    <a:pt x="124" y="124"/>
                  </a:lnTo>
                  <a:lnTo>
                    <a:pt x="119" y="127"/>
                  </a:lnTo>
                  <a:lnTo>
                    <a:pt x="114" y="129"/>
                  </a:lnTo>
                  <a:lnTo>
                    <a:pt x="110" y="129"/>
                  </a:lnTo>
                  <a:lnTo>
                    <a:pt x="104" y="129"/>
                  </a:lnTo>
                  <a:lnTo>
                    <a:pt x="100" y="128"/>
                  </a:lnTo>
                  <a:lnTo>
                    <a:pt x="94" y="127"/>
                  </a:lnTo>
                  <a:lnTo>
                    <a:pt x="89" y="1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Freeform 214"/>
            <p:cNvSpPr>
              <a:spLocks/>
            </p:cNvSpPr>
            <p:nvPr/>
          </p:nvSpPr>
          <p:spPr bwMode="auto">
            <a:xfrm>
              <a:off x="3611" y="3201"/>
              <a:ext cx="21" cy="20"/>
            </a:xfrm>
            <a:custGeom>
              <a:avLst/>
              <a:gdLst>
                <a:gd name="T0" fmla="*/ 1 w 40"/>
                <a:gd name="T1" fmla="*/ 1 h 39"/>
                <a:gd name="T2" fmla="*/ 1 w 40"/>
                <a:gd name="T3" fmla="*/ 1 h 39"/>
                <a:gd name="T4" fmla="*/ 1 w 40"/>
                <a:gd name="T5" fmla="*/ 1 h 39"/>
                <a:gd name="T6" fmla="*/ 1 w 40"/>
                <a:gd name="T7" fmla="*/ 0 h 39"/>
                <a:gd name="T8" fmla="*/ 1 w 40"/>
                <a:gd name="T9" fmla="*/ 1 h 39"/>
                <a:gd name="T10" fmla="*/ 1 w 40"/>
                <a:gd name="T11" fmla="*/ 1 h 39"/>
                <a:gd name="T12" fmla="*/ 1 w 40"/>
                <a:gd name="T13" fmla="*/ 1 h 39"/>
                <a:gd name="T14" fmla="*/ 0 w 40"/>
                <a:gd name="T15" fmla="*/ 1 h 39"/>
                <a:gd name="T16" fmla="*/ 1 w 40"/>
                <a:gd name="T17" fmla="*/ 1 h 39"/>
                <a:gd name="T18" fmla="*/ 1 w 40"/>
                <a:gd name="T19" fmla="*/ 1 h 39"/>
                <a:gd name="T20" fmla="*/ 1 w 40"/>
                <a:gd name="T21" fmla="*/ 1 h 39"/>
                <a:gd name="T22" fmla="*/ 1 w 40"/>
                <a:gd name="T23" fmla="*/ 1 h 39"/>
                <a:gd name="T24" fmla="*/ 1 w 40"/>
                <a:gd name="T25" fmla="*/ 1 h 39"/>
                <a:gd name="T26" fmla="*/ 1 w 40"/>
                <a:gd name="T27" fmla="*/ 1 h 39"/>
                <a:gd name="T28" fmla="*/ 1 w 40"/>
                <a:gd name="T29" fmla="*/ 1 h 39"/>
                <a:gd name="T30" fmla="*/ 1 w 40"/>
                <a:gd name="T31" fmla="*/ 1 h 39"/>
                <a:gd name="T32" fmla="*/ 1 w 40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"/>
                <a:gd name="T52" fmla="*/ 0 h 39"/>
                <a:gd name="T53" fmla="*/ 40 w 40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" h="39">
                  <a:moveTo>
                    <a:pt x="39" y="14"/>
                  </a:moveTo>
                  <a:lnTo>
                    <a:pt x="36" y="7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14" y="1"/>
                  </a:lnTo>
                  <a:lnTo>
                    <a:pt x="7" y="4"/>
                  </a:lnTo>
                  <a:lnTo>
                    <a:pt x="2" y="11"/>
                  </a:lnTo>
                  <a:lnTo>
                    <a:pt x="0" y="18"/>
                  </a:lnTo>
                  <a:lnTo>
                    <a:pt x="1" y="26"/>
                  </a:lnTo>
                  <a:lnTo>
                    <a:pt x="5" y="32"/>
                  </a:lnTo>
                  <a:lnTo>
                    <a:pt x="12" y="37"/>
                  </a:lnTo>
                  <a:lnTo>
                    <a:pt x="18" y="39"/>
                  </a:lnTo>
                  <a:lnTo>
                    <a:pt x="26" y="38"/>
                  </a:lnTo>
                  <a:lnTo>
                    <a:pt x="33" y="34"/>
                  </a:lnTo>
                  <a:lnTo>
                    <a:pt x="38" y="29"/>
                  </a:lnTo>
                  <a:lnTo>
                    <a:pt x="40" y="22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Freeform 215"/>
            <p:cNvSpPr>
              <a:spLocks/>
            </p:cNvSpPr>
            <p:nvPr/>
          </p:nvSpPr>
          <p:spPr bwMode="auto">
            <a:xfrm>
              <a:off x="3406" y="3166"/>
              <a:ext cx="26" cy="26"/>
            </a:xfrm>
            <a:custGeom>
              <a:avLst/>
              <a:gdLst>
                <a:gd name="T0" fmla="*/ 1 w 52"/>
                <a:gd name="T1" fmla="*/ 1 h 50"/>
                <a:gd name="T2" fmla="*/ 1 w 52"/>
                <a:gd name="T3" fmla="*/ 1 h 50"/>
                <a:gd name="T4" fmla="*/ 1 w 52"/>
                <a:gd name="T5" fmla="*/ 1 h 50"/>
                <a:gd name="T6" fmla="*/ 1 w 52"/>
                <a:gd name="T7" fmla="*/ 1 h 50"/>
                <a:gd name="T8" fmla="*/ 1 w 52"/>
                <a:gd name="T9" fmla="*/ 1 h 50"/>
                <a:gd name="T10" fmla="*/ 1 w 52"/>
                <a:gd name="T11" fmla="*/ 1 h 50"/>
                <a:gd name="T12" fmla="*/ 1 w 52"/>
                <a:gd name="T13" fmla="*/ 1 h 50"/>
                <a:gd name="T14" fmla="*/ 1 w 52"/>
                <a:gd name="T15" fmla="*/ 1 h 50"/>
                <a:gd name="T16" fmla="*/ 1 w 52"/>
                <a:gd name="T17" fmla="*/ 0 h 50"/>
                <a:gd name="T18" fmla="*/ 1 w 52"/>
                <a:gd name="T19" fmla="*/ 1 h 50"/>
                <a:gd name="T20" fmla="*/ 1 w 52"/>
                <a:gd name="T21" fmla="*/ 1 h 50"/>
                <a:gd name="T22" fmla="*/ 1 w 52"/>
                <a:gd name="T23" fmla="*/ 1 h 50"/>
                <a:gd name="T24" fmla="*/ 0 w 52"/>
                <a:gd name="T25" fmla="*/ 1 h 50"/>
                <a:gd name="T26" fmla="*/ 1 w 52"/>
                <a:gd name="T27" fmla="*/ 1 h 50"/>
                <a:gd name="T28" fmla="*/ 1 w 52"/>
                <a:gd name="T29" fmla="*/ 1 h 50"/>
                <a:gd name="T30" fmla="*/ 1 w 52"/>
                <a:gd name="T31" fmla="*/ 1 h 50"/>
                <a:gd name="T32" fmla="*/ 1 w 52"/>
                <a:gd name="T33" fmla="*/ 1 h 5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2"/>
                <a:gd name="T52" fmla="*/ 0 h 50"/>
                <a:gd name="T53" fmla="*/ 52 w 52"/>
                <a:gd name="T54" fmla="*/ 50 h 5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2" h="50">
                  <a:moveTo>
                    <a:pt x="26" y="50"/>
                  </a:moveTo>
                  <a:lnTo>
                    <a:pt x="37" y="48"/>
                  </a:lnTo>
                  <a:lnTo>
                    <a:pt x="45" y="42"/>
                  </a:lnTo>
                  <a:lnTo>
                    <a:pt x="49" y="34"/>
                  </a:lnTo>
                  <a:lnTo>
                    <a:pt x="52" y="25"/>
                  </a:lnTo>
                  <a:lnTo>
                    <a:pt x="49" y="15"/>
                  </a:lnTo>
                  <a:lnTo>
                    <a:pt x="45" y="6"/>
                  </a:lnTo>
                  <a:lnTo>
                    <a:pt x="37" y="2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6"/>
                  </a:lnTo>
                  <a:lnTo>
                    <a:pt x="2" y="15"/>
                  </a:lnTo>
                  <a:lnTo>
                    <a:pt x="0" y="25"/>
                  </a:lnTo>
                  <a:lnTo>
                    <a:pt x="2" y="34"/>
                  </a:lnTo>
                  <a:lnTo>
                    <a:pt x="8" y="42"/>
                  </a:lnTo>
                  <a:lnTo>
                    <a:pt x="16" y="48"/>
                  </a:lnTo>
                  <a:lnTo>
                    <a:pt x="26" y="5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Freeform 216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Freeform 217"/>
            <p:cNvSpPr>
              <a:spLocks/>
            </p:cNvSpPr>
            <p:nvPr/>
          </p:nvSpPr>
          <p:spPr bwMode="auto">
            <a:xfrm>
              <a:off x="3392" y="3081"/>
              <a:ext cx="56" cy="78"/>
            </a:xfrm>
            <a:custGeom>
              <a:avLst/>
              <a:gdLst>
                <a:gd name="T0" fmla="*/ 0 w 113"/>
                <a:gd name="T1" fmla="*/ 1 h 156"/>
                <a:gd name="T2" fmla="*/ 0 w 113"/>
                <a:gd name="T3" fmla="*/ 1 h 156"/>
                <a:gd name="T4" fmla="*/ 0 w 113"/>
                <a:gd name="T5" fmla="*/ 1 h 156"/>
                <a:gd name="T6" fmla="*/ 0 w 113"/>
                <a:gd name="T7" fmla="*/ 1 h 156"/>
                <a:gd name="T8" fmla="*/ 0 w 113"/>
                <a:gd name="T9" fmla="*/ 1 h 156"/>
                <a:gd name="T10" fmla="*/ 0 w 113"/>
                <a:gd name="T11" fmla="*/ 1 h 156"/>
                <a:gd name="T12" fmla="*/ 0 w 113"/>
                <a:gd name="T13" fmla="*/ 1 h 156"/>
                <a:gd name="T14" fmla="*/ 0 w 113"/>
                <a:gd name="T15" fmla="*/ 1 h 156"/>
                <a:gd name="T16" fmla="*/ 0 w 113"/>
                <a:gd name="T17" fmla="*/ 1 h 156"/>
                <a:gd name="T18" fmla="*/ 0 w 113"/>
                <a:gd name="T19" fmla="*/ 0 h 156"/>
                <a:gd name="T20" fmla="*/ 0 w 113"/>
                <a:gd name="T21" fmla="*/ 1 h 156"/>
                <a:gd name="T22" fmla="*/ 0 w 113"/>
                <a:gd name="T23" fmla="*/ 1 h 156"/>
                <a:gd name="T24" fmla="*/ 0 w 113"/>
                <a:gd name="T25" fmla="*/ 1 h 156"/>
                <a:gd name="T26" fmla="*/ 0 w 113"/>
                <a:gd name="T27" fmla="*/ 1 h 156"/>
                <a:gd name="T28" fmla="*/ 0 w 113"/>
                <a:gd name="T29" fmla="*/ 1 h 156"/>
                <a:gd name="T30" fmla="*/ 0 w 113"/>
                <a:gd name="T31" fmla="*/ 1 h 156"/>
                <a:gd name="T32" fmla="*/ 0 w 113"/>
                <a:gd name="T33" fmla="*/ 1 h 156"/>
                <a:gd name="T34" fmla="*/ 0 w 113"/>
                <a:gd name="T35" fmla="*/ 1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156"/>
                <a:gd name="T56" fmla="*/ 113 w 113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156">
                  <a:moveTo>
                    <a:pt x="69" y="156"/>
                  </a:moveTo>
                  <a:lnTo>
                    <a:pt x="44" y="156"/>
                  </a:lnTo>
                  <a:lnTo>
                    <a:pt x="39" y="149"/>
                  </a:lnTo>
                  <a:lnTo>
                    <a:pt x="29" y="131"/>
                  </a:lnTo>
                  <a:lnTo>
                    <a:pt x="17" y="106"/>
                  </a:lnTo>
                  <a:lnTo>
                    <a:pt x="6" y="77"/>
                  </a:lnTo>
                  <a:lnTo>
                    <a:pt x="0" y="50"/>
                  </a:lnTo>
                  <a:lnTo>
                    <a:pt x="5" y="24"/>
                  </a:lnTo>
                  <a:lnTo>
                    <a:pt x="22" y="7"/>
                  </a:lnTo>
                  <a:lnTo>
                    <a:pt x="55" y="0"/>
                  </a:lnTo>
                  <a:lnTo>
                    <a:pt x="91" y="7"/>
                  </a:lnTo>
                  <a:lnTo>
                    <a:pt x="108" y="24"/>
                  </a:lnTo>
                  <a:lnTo>
                    <a:pt x="113" y="50"/>
                  </a:lnTo>
                  <a:lnTo>
                    <a:pt x="107" y="77"/>
                  </a:lnTo>
                  <a:lnTo>
                    <a:pt x="97" y="106"/>
                  </a:lnTo>
                  <a:lnTo>
                    <a:pt x="84" y="131"/>
                  </a:lnTo>
                  <a:lnTo>
                    <a:pt x="74" y="149"/>
                  </a:lnTo>
                  <a:lnTo>
                    <a:pt x="69" y="156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Freeform 218"/>
            <p:cNvSpPr>
              <a:spLocks/>
            </p:cNvSpPr>
            <p:nvPr/>
          </p:nvSpPr>
          <p:spPr bwMode="auto">
            <a:xfrm>
              <a:off x="3434" y="3114"/>
              <a:ext cx="76" cy="61"/>
            </a:xfrm>
            <a:custGeom>
              <a:avLst/>
              <a:gdLst>
                <a:gd name="T0" fmla="*/ 1 w 152"/>
                <a:gd name="T1" fmla="*/ 0 h 123"/>
                <a:gd name="T2" fmla="*/ 0 w 152"/>
                <a:gd name="T3" fmla="*/ 0 h 123"/>
                <a:gd name="T4" fmla="*/ 1 w 152"/>
                <a:gd name="T5" fmla="*/ 0 h 123"/>
                <a:gd name="T6" fmla="*/ 1 w 152"/>
                <a:gd name="T7" fmla="*/ 0 h 123"/>
                <a:gd name="T8" fmla="*/ 1 w 152"/>
                <a:gd name="T9" fmla="*/ 0 h 123"/>
                <a:gd name="T10" fmla="*/ 1 w 152"/>
                <a:gd name="T11" fmla="*/ 0 h 123"/>
                <a:gd name="T12" fmla="*/ 1 w 152"/>
                <a:gd name="T13" fmla="*/ 0 h 123"/>
                <a:gd name="T14" fmla="*/ 1 w 152"/>
                <a:gd name="T15" fmla="*/ 0 h 123"/>
                <a:gd name="T16" fmla="*/ 1 w 152"/>
                <a:gd name="T17" fmla="*/ 0 h 123"/>
                <a:gd name="T18" fmla="*/ 1 w 152"/>
                <a:gd name="T19" fmla="*/ 0 h 123"/>
                <a:gd name="T20" fmla="*/ 1 w 152"/>
                <a:gd name="T21" fmla="*/ 0 h 123"/>
                <a:gd name="T22" fmla="*/ 1 w 152"/>
                <a:gd name="T23" fmla="*/ 0 h 123"/>
                <a:gd name="T24" fmla="*/ 1 w 152"/>
                <a:gd name="T25" fmla="*/ 0 h 123"/>
                <a:gd name="T26" fmla="*/ 1 w 152"/>
                <a:gd name="T27" fmla="*/ 0 h 123"/>
                <a:gd name="T28" fmla="*/ 1 w 152"/>
                <a:gd name="T29" fmla="*/ 0 h 123"/>
                <a:gd name="T30" fmla="*/ 1 w 152"/>
                <a:gd name="T31" fmla="*/ 0 h 123"/>
                <a:gd name="T32" fmla="*/ 1 w 152"/>
                <a:gd name="T33" fmla="*/ 0 h 123"/>
                <a:gd name="T34" fmla="*/ 1 w 152"/>
                <a:gd name="T35" fmla="*/ 0 h 123"/>
                <a:gd name="T36" fmla="*/ 1 w 152"/>
                <a:gd name="T37" fmla="*/ 0 h 123"/>
                <a:gd name="T38" fmla="*/ 1 w 152"/>
                <a:gd name="T39" fmla="*/ 0 h 123"/>
                <a:gd name="T40" fmla="*/ 1 w 152"/>
                <a:gd name="T41" fmla="*/ 0 h 123"/>
                <a:gd name="T42" fmla="*/ 1 w 152"/>
                <a:gd name="T43" fmla="*/ 0 h 123"/>
                <a:gd name="T44" fmla="*/ 1 w 152"/>
                <a:gd name="T45" fmla="*/ 0 h 123"/>
                <a:gd name="T46" fmla="*/ 1 w 152"/>
                <a:gd name="T47" fmla="*/ 0 h 123"/>
                <a:gd name="T48" fmla="*/ 1 w 152"/>
                <a:gd name="T49" fmla="*/ 0 h 123"/>
                <a:gd name="T50" fmla="*/ 1 w 152"/>
                <a:gd name="T51" fmla="*/ 0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3" y="122"/>
                  </a:moveTo>
                  <a:lnTo>
                    <a:pt x="0" y="100"/>
                  </a:lnTo>
                  <a:lnTo>
                    <a:pt x="4" y="93"/>
                  </a:lnTo>
                  <a:lnTo>
                    <a:pt x="14" y="75"/>
                  </a:lnTo>
                  <a:lnTo>
                    <a:pt x="29" y="52"/>
                  </a:lnTo>
                  <a:lnTo>
                    <a:pt x="48" y="27"/>
                  </a:lnTo>
                  <a:lnTo>
                    <a:pt x="70" y="9"/>
                  </a:lnTo>
                  <a:lnTo>
                    <a:pt x="93" y="0"/>
                  </a:lnTo>
                  <a:lnTo>
                    <a:pt x="118" y="5"/>
                  </a:lnTo>
                  <a:lnTo>
                    <a:pt x="141" y="32"/>
                  </a:lnTo>
                  <a:lnTo>
                    <a:pt x="149" y="50"/>
                  </a:lnTo>
                  <a:lnTo>
                    <a:pt x="152" y="65"/>
                  </a:lnTo>
                  <a:lnTo>
                    <a:pt x="151" y="79"/>
                  </a:lnTo>
                  <a:lnTo>
                    <a:pt x="146" y="91"/>
                  </a:lnTo>
                  <a:lnTo>
                    <a:pt x="138" y="99"/>
                  </a:lnTo>
                  <a:lnTo>
                    <a:pt x="127" y="107"/>
                  </a:lnTo>
                  <a:lnTo>
                    <a:pt x="114" y="113"/>
                  </a:lnTo>
                  <a:lnTo>
                    <a:pt x="99" y="116"/>
                  </a:lnTo>
                  <a:lnTo>
                    <a:pt x="84" y="120"/>
                  </a:lnTo>
                  <a:lnTo>
                    <a:pt x="69" y="121"/>
                  </a:lnTo>
                  <a:lnTo>
                    <a:pt x="54" y="122"/>
                  </a:lnTo>
                  <a:lnTo>
                    <a:pt x="42" y="123"/>
                  </a:lnTo>
                  <a:lnTo>
                    <a:pt x="30" y="123"/>
                  </a:lnTo>
                  <a:lnTo>
                    <a:pt x="21" y="122"/>
                  </a:lnTo>
                  <a:lnTo>
                    <a:pt x="15" y="122"/>
                  </a:lnTo>
                  <a:lnTo>
                    <a:pt x="13" y="122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Freeform 219"/>
            <p:cNvSpPr>
              <a:spLocks/>
            </p:cNvSpPr>
            <p:nvPr/>
          </p:nvSpPr>
          <p:spPr bwMode="auto">
            <a:xfrm>
              <a:off x="3434" y="3184"/>
              <a:ext cx="76" cy="61"/>
            </a:xfrm>
            <a:custGeom>
              <a:avLst/>
              <a:gdLst>
                <a:gd name="T0" fmla="*/ 0 w 153"/>
                <a:gd name="T1" fmla="*/ 1 h 122"/>
                <a:gd name="T2" fmla="*/ 0 w 153"/>
                <a:gd name="T3" fmla="*/ 1 h 122"/>
                <a:gd name="T4" fmla="*/ 0 w 153"/>
                <a:gd name="T5" fmla="*/ 1 h 122"/>
                <a:gd name="T6" fmla="*/ 0 w 153"/>
                <a:gd name="T7" fmla="*/ 1 h 122"/>
                <a:gd name="T8" fmla="*/ 0 w 153"/>
                <a:gd name="T9" fmla="*/ 0 h 122"/>
                <a:gd name="T10" fmla="*/ 0 w 153"/>
                <a:gd name="T11" fmla="*/ 0 h 122"/>
                <a:gd name="T12" fmla="*/ 0 w 153"/>
                <a:gd name="T13" fmla="*/ 1 h 122"/>
                <a:gd name="T14" fmla="*/ 0 w 153"/>
                <a:gd name="T15" fmla="*/ 1 h 122"/>
                <a:gd name="T16" fmla="*/ 0 w 153"/>
                <a:gd name="T17" fmla="*/ 1 h 122"/>
                <a:gd name="T18" fmla="*/ 0 w 153"/>
                <a:gd name="T19" fmla="*/ 1 h 122"/>
                <a:gd name="T20" fmla="*/ 0 w 153"/>
                <a:gd name="T21" fmla="*/ 1 h 122"/>
                <a:gd name="T22" fmla="*/ 0 w 153"/>
                <a:gd name="T23" fmla="*/ 1 h 122"/>
                <a:gd name="T24" fmla="*/ 0 w 153"/>
                <a:gd name="T25" fmla="*/ 1 h 122"/>
                <a:gd name="T26" fmla="*/ 0 w 153"/>
                <a:gd name="T27" fmla="*/ 1 h 122"/>
                <a:gd name="T28" fmla="*/ 0 w 153"/>
                <a:gd name="T29" fmla="*/ 1 h 122"/>
                <a:gd name="T30" fmla="*/ 0 w 153"/>
                <a:gd name="T31" fmla="*/ 1 h 122"/>
                <a:gd name="T32" fmla="*/ 0 w 153"/>
                <a:gd name="T33" fmla="*/ 1 h 122"/>
                <a:gd name="T34" fmla="*/ 0 w 153"/>
                <a:gd name="T35" fmla="*/ 1 h 122"/>
                <a:gd name="T36" fmla="*/ 0 w 153"/>
                <a:gd name="T37" fmla="*/ 1 h 122"/>
                <a:gd name="T38" fmla="*/ 0 w 153"/>
                <a:gd name="T39" fmla="*/ 1 h 122"/>
                <a:gd name="T40" fmla="*/ 0 w 153"/>
                <a:gd name="T41" fmla="*/ 1 h 122"/>
                <a:gd name="T42" fmla="*/ 0 w 153"/>
                <a:gd name="T43" fmla="*/ 1 h 122"/>
                <a:gd name="T44" fmla="*/ 0 w 153"/>
                <a:gd name="T45" fmla="*/ 1 h 122"/>
                <a:gd name="T46" fmla="*/ 0 w 153"/>
                <a:gd name="T47" fmla="*/ 1 h 122"/>
                <a:gd name="T48" fmla="*/ 0 w 153"/>
                <a:gd name="T49" fmla="*/ 1 h 122"/>
                <a:gd name="T50" fmla="*/ 0 w 153"/>
                <a:gd name="T51" fmla="*/ 1 h 12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3"/>
                <a:gd name="T79" fmla="*/ 0 h 122"/>
                <a:gd name="T80" fmla="*/ 153 w 153"/>
                <a:gd name="T81" fmla="*/ 122 h 12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3" h="122">
                  <a:moveTo>
                    <a:pt x="0" y="23"/>
                  </a:moveTo>
                  <a:lnTo>
                    <a:pt x="13" y="1"/>
                  </a:lnTo>
                  <a:lnTo>
                    <a:pt x="15" y="1"/>
                  </a:lnTo>
                  <a:lnTo>
                    <a:pt x="21" y="1"/>
                  </a:lnTo>
                  <a:lnTo>
                    <a:pt x="30" y="0"/>
                  </a:lnTo>
                  <a:lnTo>
                    <a:pt x="42" y="0"/>
                  </a:lnTo>
                  <a:lnTo>
                    <a:pt x="54" y="1"/>
                  </a:lnTo>
                  <a:lnTo>
                    <a:pt x="69" y="2"/>
                  </a:lnTo>
                  <a:lnTo>
                    <a:pt x="84" y="4"/>
                  </a:lnTo>
                  <a:lnTo>
                    <a:pt x="99" y="7"/>
                  </a:lnTo>
                  <a:lnTo>
                    <a:pt x="114" y="10"/>
                  </a:lnTo>
                  <a:lnTo>
                    <a:pt x="127" y="16"/>
                  </a:lnTo>
                  <a:lnTo>
                    <a:pt x="138" y="23"/>
                  </a:lnTo>
                  <a:lnTo>
                    <a:pt x="146" y="32"/>
                  </a:lnTo>
                  <a:lnTo>
                    <a:pt x="152" y="43"/>
                  </a:lnTo>
                  <a:lnTo>
                    <a:pt x="153" y="55"/>
                  </a:lnTo>
                  <a:lnTo>
                    <a:pt x="150" y="70"/>
                  </a:lnTo>
                  <a:lnTo>
                    <a:pt x="142" y="89"/>
                  </a:lnTo>
                  <a:lnTo>
                    <a:pt x="118" y="115"/>
                  </a:lnTo>
                  <a:lnTo>
                    <a:pt x="93" y="122"/>
                  </a:lnTo>
                  <a:lnTo>
                    <a:pt x="70" y="114"/>
                  </a:lnTo>
                  <a:lnTo>
                    <a:pt x="48" y="95"/>
                  </a:lnTo>
                  <a:lnTo>
                    <a:pt x="29" y="72"/>
                  </a:lnTo>
                  <a:lnTo>
                    <a:pt x="14" y="48"/>
                  </a:lnTo>
                  <a:lnTo>
                    <a:pt x="4" y="30"/>
                  </a:lnTo>
                  <a:lnTo>
                    <a:pt x="0" y="23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Freeform 220"/>
            <p:cNvSpPr>
              <a:spLocks/>
            </p:cNvSpPr>
            <p:nvPr/>
          </p:nvSpPr>
          <p:spPr bwMode="auto">
            <a:xfrm>
              <a:off x="3392" y="3199"/>
              <a:ext cx="55" cy="78"/>
            </a:xfrm>
            <a:custGeom>
              <a:avLst/>
              <a:gdLst>
                <a:gd name="T0" fmla="*/ 0 w 112"/>
                <a:gd name="T1" fmla="*/ 0 h 156"/>
                <a:gd name="T2" fmla="*/ 0 w 112"/>
                <a:gd name="T3" fmla="*/ 0 h 156"/>
                <a:gd name="T4" fmla="*/ 0 w 112"/>
                <a:gd name="T5" fmla="*/ 1 h 156"/>
                <a:gd name="T6" fmla="*/ 0 w 112"/>
                <a:gd name="T7" fmla="*/ 1 h 156"/>
                <a:gd name="T8" fmla="*/ 0 w 112"/>
                <a:gd name="T9" fmla="*/ 1 h 156"/>
                <a:gd name="T10" fmla="*/ 0 w 112"/>
                <a:gd name="T11" fmla="*/ 1 h 156"/>
                <a:gd name="T12" fmla="*/ 0 w 112"/>
                <a:gd name="T13" fmla="*/ 1 h 156"/>
                <a:gd name="T14" fmla="*/ 0 w 112"/>
                <a:gd name="T15" fmla="*/ 1 h 156"/>
                <a:gd name="T16" fmla="*/ 0 w 112"/>
                <a:gd name="T17" fmla="*/ 1 h 156"/>
                <a:gd name="T18" fmla="*/ 0 w 112"/>
                <a:gd name="T19" fmla="*/ 1 h 156"/>
                <a:gd name="T20" fmla="*/ 0 w 112"/>
                <a:gd name="T21" fmla="*/ 1 h 156"/>
                <a:gd name="T22" fmla="*/ 0 w 112"/>
                <a:gd name="T23" fmla="*/ 1 h 156"/>
                <a:gd name="T24" fmla="*/ 0 w 112"/>
                <a:gd name="T25" fmla="*/ 1 h 156"/>
                <a:gd name="T26" fmla="*/ 0 w 112"/>
                <a:gd name="T27" fmla="*/ 1 h 156"/>
                <a:gd name="T28" fmla="*/ 0 w 112"/>
                <a:gd name="T29" fmla="*/ 1 h 156"/>
                <a:gd name="T30" fmla="*/ 0 w 112"/>
                <a:gd name="T31" fmla="*/ 1 h 156"/>
                <a:gd name="T32" fmla="*/ 0 w 112"/>
                <a:gd name="T33" fmla="*/ 1 h 156"/>
                <a:gd name="T34" fmla="*/ 0 w 112"/>
                <a:gd name="T35" fmla="*/ 0 h 15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2"/>
                <a:gd name="T55" fmla="*/ 0 h 156"/>
                <a:gd name="T56" fmla="*/ 112 w 112"/>
                <a:gd name="T57" fmla="*/ 156 h 15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2" h="156">
                  <a:moveTo>
                    <a:pt x="43" y="0"/>
                  </a:moveTo>
                  <a:lnTo>
                    <a:pt x="68" y="0"/>
                  </a:lnTo>
                  <a:lnTo>
                    <a:pt x="73" y="7"/>
                  </a:lnTo>
                  <a:lnTo>
                    <a:pt x="83" y="24"/>
                  </a:lnTo>
                  <a:lnTo>
                    <a:pt x="96" y="50"/>
                  </a:lnTo>
                  <a:lnTo>
                    <a:pt x="106" y="77"/>
                  </a:lnTo>
                  <a:lnTo>
                    <a:pt x="112" y="106"/>
                  </a:lnTo>
                  <a:lnTo>
                    <a:pt x="108" y="131"/>
                  </a:lnTo>
                  <a:lnTo>
                    <a:pt x="91" y="149"/>
                  </a:lnTo>
                  <a:lnTo>
                    <a:pt x="56" y="156"/>
                  </a:lnTo>
                  <a:lnTo>
                    <a:pt x="22" y="149"/>
                  </a:lnTo>
                  <a:lnTo>
                    <a:pt x="4" y="131"/>
                  </a:lnTo>
                  <a:lnTo>
                    <a:pt x="0" y="106"/>
                  </a:lnTo>
                  <a:lnTo>
                    <a:pt x="5" y="77"/>
                  </a:lnTo>
                  <a:lnTo>
                    <a:pt x="15" y="50"/>
                  </a:lnTo>
                  <a:lnTo>
                    <a:pt x="28" y="24"/>
                  </a:lnTo>
                  <a:lnTo>
                    <a:pt x="38" y="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Freeform 221"/>
            <p:cNvSpPr>
              <a:spLocks/>
            </p:cNvSpPr>
            <p:nvPr/>
          </p:nvSpPr>
          <p:spPr bwMode="auto">
            <a:xfrm>
              <a:off x="3330" y="3182"/>
              <a:ext cx="75" cy="62"/>
            </a:xfrm>
            <a:custGeom>
              <a:avLst/>
              <a:gdLst>
                <a:gd name="T0" fmla="*/ 0 w 151"/>
                <a:gd name="T1" fmla="*/ 1 h 123"/>
                <a:gd name="T2" fmla="*/ 0 w 151"/>
                <a:gd name="T3" fmla="*/ 1 h 123"/>
                <a:gd name="T4" fmla="*/ 0 w 151"/>
                <a:gd name="T5" fmla="*/ 1 h 123"/>
                <a:gd name="T6" fmla="*/ 0 w 151"/>
                <a:gd name="T7" fmla="*/ 1 h 123"/>
                <a:gd name="T8" fmla="*/ 0 w 151"/>
                <a:gd name="T9" fmla="*/ 1 h 123"/>
                <a:gd name="T10" fmla="*/ 0 w 151"/>
                <a:gd name="T11" fmla="*/ 1 h 123"/>
                <a:gd name="T12" fmla="*/ 0 w 151"/>
                <a:gd name="T13" fmla="*/ 1 h 123"/>
                <a:gd name="T14" fmla="*/ 0 w 151"/>
                <a:gd name="T15" fmla="*/ 1 h 123"/>
                <a:gd name="T16" fmla="*/ 0 w 151"/>
                <a:gd name="T17" fmla="*/ 1 h 123"/>
                <a:gd name="T18" fmla="*/ 0 w 151"/>
                <a:gd name="T19" fmla="*/ 1 h 123"/>
                <a:gd name="T20" fmla="*/ 0 w 151"/>
                <a:gd name="T21" fmla="*/ 1 h 123"/>
                <a:gd name="T22" fmla="*/ 0 w 151"/>
                <a:gd name="T23" fmla="*/ 1 h 123"/>
                <a:gd name="T24" fmla="*/ 0 w 151"/>
                <a:gd name="T25" fmla="*/ 1 h 123"/>
                <a:gd name="T26" fmla="*/ 0 w 151"/>
                <a:gd name="T27" fmla="*/ 1 h 123"/>
                <a:gd name="T28" fmla="*/ 0 w 151"/>
                <a:gd name="T29" fmla="*/ 1 h 123"/>
                <a:gd name="T30" fmla="*/ 0 w 151"/>
                <a:gd name="T31" fmla="*/ 1 h 123"/>
                <a:gd name="T32" fmla="*/ 0 w 151"/>
                <a:gd name="T33" fmla="*/ 1 h 123"/>
                <a:gd name="T34" fmla="*/ 0 w 151"/>
                <a:gd name="T35" fmla="*/ 1 h 123"/>
                <a:gd name="T36" fmla="*/ 0 w 151"/>
                <a:gd name="T37" fmla="*/ 1 h 123"/>
                <a:gd name="T38" fmla="*/ 0 w 151"/>
                <a:gd name="T39" fmla="*/ 1 h 123"/>
                <a:gd name="T40" fmla="*/ 0 w 151"/>
                <a:gd name="T41" fmla="*/ 1 h 123"/>
                <a:gd name="T42" fmla="*/ 0 w 151"/>
                <a:gd name="T43" fmla="*/ 0 h 123"/>
                <a:gd name="T44" fmla="*/ 0 w 151"/>
                <a:gd name="T45" fmla="*/ 0 h 123"/>
                <a:gd name="T46" fmla="*/ 0 w 151"/>
                <a:gd name="T47" fmla="*/ 1 h 123"/>
                <a:gd name="T48" fmla="*/ 0 w 151"/>
                <a:gd name="T49" fmla="*/ 1 h 123"/>
                <a:gd name="T50" fmla="*/ 0 w 151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1"/>
                <a:gd name="T79" fmla="*/ 0 h 123"/>
                <a:gd name="T80" fmla="*/ 151 w 151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1" h="123">
                  <a:moveTo>
                    <a:pt x="138" y="1"/>
                  </a:moveTo>
                  <a:lnTo>
                    <a:pt x="151" y="23"/>
                  </a:lnTo>
                  <a:lnTo>
                    <a:pt x="147" y="30"/>
                  </a:lnTo>
                  <a:lnTo>
                    <a:pt x="137" y="48"/>
                  </a:lnTo>
                  <a:lnTo>
                    <a:pt x="122" y="71"/>
                  </a:lnTo>
                  <a:lnTo>
                    <a:pt x="103" y="95"/>
                  </a:lnTo>
                  <a:lnTo>
                    <a:pt x="82" y="114"/>
                  </a:lnTo>
                  <a:lnTo>
                    <a:pt x="57" y="123"/>
                  </a:lnTo>
                  <a:lnTo>
                    <a:pt x="34" y="117"/>
                  </a:lnTo>
                  <a:lnTo>
                    <a:pt x="11" y="91"/>
                  </a:lnTo>
                  <a:lnTo>
                    <a:pt x="3" y="72"/>
                  </a:lnTo>
                  <a:lnTo>
                    <a:pt x="0" y="57"/>
                  </a:lnTo>
                  <a:lnTo>
                    <a:pt x="0" y="44"/>
                  </a:lnTo>
                  <a:lnTo>
                    <a:pt x="6" y="32"/>
                  </a:lnTo>
                  <a:lnTo>
                    <a:pt x="14" y="24"/>
                  </a:lnTo>
                  <a:lnTo>
                    <a:pt x="25" y="16"/>
                  </a:lnTo>
                  <a:lnTo>
                    <a:pt x="38" y="10"/>
                  </a:lnTo>
                  <a:lnTo>
                    <a:pt x="52" y="7"/>
                  </a:lnTo>
                  <a:lnTo>
                    <a:pt x="67" y="3"/>
                  </a:lnTo>
                  <a:lnTo>
                    <a:pt x="82" y="2"/>
                  </a:lnTo>
                  <a:lnTo>
                    <a:pt x="97" y="1"/>
                  </a:lnTo>
                  <a:lnTo>
                    <a:pt x="109" y="0"/>
                  </a:lnTo>
                  <a:lnTo>
                    <a:pt x="121" y="0"/>
                  </a:lnTo>
                  <a:lnTo>
                    <a:pt x="130" y="1"/>
                  </a:lnTo>
                  <a:lnTo>
                    <a:pt x="136" y="1"/>
                  </a:lnTo>
                  <a:lnTo>
                    <a:pt x="138" y="1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Freeform 222"/>
            <p:cNvSpPr>
              <a:spLocks/>
            </p:cNvSpPr>
            <p:nvPr/>
          </p:nvSpPr>
          <p:spPr bwMode="auto">
            <a:xfrm>
              <a:off x="3329" y="3113"/>
              <a:ext cx="76" cy="62"/>
            </a:xfrm>
            <a:custGeom>
              <a:avLst/>
              <a:gdLst>
                <a:gd name="T0" fmla="*/ 1 w 152"/>
                <a:gd name="T1" fmla="*/ 1 h 123"/>
                <a:gd name="T2" fmla="*/ 1 w 152"/>
                <a:gd name="T3" fmla="*/ 1 h 123"/>
                <a:gd name="T4" fmla="*/ 1 w 152"/>
                <a:gd name="T5" fmla="*/ 1 h 123"/>
                <a:gd name="T6" fmla="*/ 1 w 152"/>
                <a:gd name="T7" fmla="*/ 1 h 123"/>
                <a:gd name="T8" fmla="*/ 1 w 152"/>
                <a:gd name="T9" fmla="*/ 1 h 123"/>
                <a:gd name="T10" fmla="*/ 1 w 152"/>
                <a:gd name="T11" fmla="*/ 1 h 123"/>
                <a:gd name="T12" fmla="*/ 1 w 152"/>
                <a:gd name="T13" fmla="*/ 1 h 123"/>
                <a:gd name="T14" fmla="*/ 1 w 152"/>
                <a:gd name="T15" fmla="*/ 1 h 123"/>
                <a:gd name="T16" fmla="*/ 1 w 152"/>
                <a:gd name="T17" fmla="*/ 1 h 123"/>
                <a:gd name="T18" fmla="*/ 1 w 152"/>
                <a:gd name="T19" fmla="*/ 1 h 123"/>
                <a:gd name="T20" fmla="*/ 1 w 152"/>
                <a:gd name="T21" fmla="*/ 1 h 123"/>
                <a:gd name="T22" fmla="*/ 1 w 152"/>
                <a:gd name="T23" fmla="*/ 1 h 123"/>
                <a:gd name="T24" fmla="*/ 1 w 152"/>
                <a:gd name="T25" fmla="*/ 1 h 123"/>
                <a:gd name="T26" fmla="*/ 1 w 152"/>
                <a:gd name="T27" fmla="*/ 1 h 123"/>
                <a:gd name="T28" fmla="*/ 1 w 152"/>
                <a:gd name="T29" fmla="*/ 1 h 123"/>
                <a:gd name="T30" fmla="*/ 0 w 152"/>
                <a:gd name="T31" fmla="*/ 1 h 123"/>
                <a:gd name="T32" fmla="*/ 1 w 152"/>
                <a:gd name="T33" fmla="*/ 1 h 123"/>
                <a:gd name="T34" fmla="*/ 1 w 152"/>
                <a:gd name="T35" fmla="*/ 1 h 123"/>
                <a:gd name="T36" fmla="*/ 1 w 152"/>
                <a:gd name="T37" fmla="*/ 1 h 123"/>
                <a:gd name="T38" fmla="*/ 1 w 152"/>
                <a:gd name="T39" fmla="*/ 0 h 123"/>
                <a:gd name="T40" fmla="*/ 1 w 152"/>
                <a:gd name="T41" fmla="*/ 1 h 123"/>
                <a:gd name="T42" fmla="*/ 1 w 152"/>
                <a:gd name="T43" fmla="*/ 1 h 123"/>
                <a:gd name="T44" fmla="*/ 1 w 152"/>
                <a:gd name="T45" fmla="*/ 1 h 123"/>
                <a:gd name="T46" fmla="*/ 1 w 152"/>
                <a:gd name="T47" fmla="*/ 1 h 123"/>
                <a:gd name="T48" fmla="*/ 1 w 152"/>
                <a:gd name="T49" fmla="*/ 1 h 123"/>
                <a:gd name="T50" fmla="*/ 1 w 152"/>
                <a:gd name="T51" fmla="*/ 1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2"/>
                <a:gd name="T79" fmla="*/ 0 h 123"/>
                <a:gd name="T80" fmla="*/ 152 w 152"/>
                <a:gd name="T81" fmla="*/ 123 h 12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2" h="123">
                  <a:moveTo>
                    <a:pt x="152" y="99"/>
                  </a:moveTo>
                  <a:lnTo>
                    <a:pt x="139" y="122"/>
                  </a:lnTo>
                  <a:lnTo>
                    <a:pt x="137" y="122"/>
                  </a:lnTo>
                  <a:lnTo>
                    <a:pt x="131" y="122"/>
                  </a:lnTo>
                  <a:lnTo>
                    <a:pt x="122" y="123"/>
                  </a:lnTo>
                  <a:lnTo>
                    <a:pt x="110" y="122"/>
                  </a:lnTo>
                  <a:lnTo>
                    <a:pt x="98" y="122"/>
                  </a:lnTo>
                  <a:lnTo>
                    <a:pt x="83" y="121"/>
                  </a:lnTo>
                  <a:lnTo>
                    <a:pt x="68" y="118"/>
                  </a:lnTo>
                  <a:lnTo>
                    <a:pt x="53" y="116"/>
                  </a:lnTo>
                  <a:lnTo>
                    <a:pt x="39" y="111"/>
                  </a:lnTo>
                  <a:lnTo>
                    <a:pt x="26" y="106"/>
                  </a:lnTo>
                  <a:lnTo>
                    <a:pt x="15" y="99"/>
                  </a:lnTo>
                  <a:lnTo>
                    <a:pt x="7" y="91"/>
                  </a:lnTo>
                  <a:lnTo>
                    <a:pt x="1" y="79"/>
                  </a:lnTo>
                  <a:lnTo>
                    <a:pt x="0" y="66"/>
                  </a:lnTo>
                  <a:lnTo>
                    <a:pt x="3" y="51"/>
                  </a:lnTo>
                  <a:lnTo>
                    <a:pt x="11" y="33"/>
                  </a:lnTo>
                  <a:lnTo>
                    <a:pt x="34" y="6"/>
                  </a:lnTo>
                  <a:lnTo>
                    <a:pt x="58" y="0"/>
                  </a:lnTo>
                  <a:lnTo>
                    <a:pt x="83" y="8"/>
                  </a:lnTo>
                  <a:lnTo>
                    <a:pt x="104" y="27"/>
                  </a:lnTo>
                  <a:lnTo>
                    <a:pt x="123" y="50"/>
                  </a:lnTo>
                  <a:lnTo>
                    <a:pt x="138" y="73"/>
                  </a:lnTo>
                  <a:lnTo>
                    <a:pt x="148" y="92"/>
                  </a:lnTo>
                  <a:lnTo>
                    <a:pt x="152" y="99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Freeform 223"/>
            <p:cNvSpPr>
              <a:spLocks/>
            </p:cNvSpPr>
            <p:nvPr/>
          </p:nvSpPr>
          <p:spPr bwMode="auto">
            <a:xfrm>
              <a:off x="3017" y="3114"/>
              <a:ext cx="68" cy="74"/>
            </a:xfrm>
            <a:custGeom>
              <a:avLst/>
              <a:gdLst>
                <a:gd name="T0" fmla="*/ 1 w 136"/>
                <a:gd name="T1" fmla="*/ 1 h 148"/>
                <a:gd name="T2" fmla="*/ 0 w 136"/>
                <a:gd name="T3" fmla="*/ 1 h 148"/>
                <a:gd name="T4" fmla="*/ 1 w 136"/>
                <a:gd name="T5" fmla="*/ 1 h 148"/>
                <a:gd name="T6" fmla="*/ 1 w 136"/>
                <a:gd name="T7" fmla="*/ 1 h 148"/>
                <a:gd name="T8" fmla="*/ 1 w 136"/>
                <a:gd name="T9" fmla="*/ 1 h 148"/>
                <a:gd name="T10" fmla="*/ 1 w 136"/>
                <a:gd name="T11" fmla="*/ 1 h 148"/>
                <a:gd name="T12" fmla="*/ 1 w 136"/>
                <a:gd name="T13" fmla="*/ 1 h 148"/>
                <a:gd name="T14" fmla="*/ 1 w 136"/>
                <a:gd name="T15" fmla="*/ 1 h 148"/>
                <a:gd name="T16" fmla="*/ 1 w 136"/>
                <a:gd name="T17" fmla="*/ 1 h 148"/>
                <a:gd name="T18" fmla="*/ 1 w 136"/>
                <a:gd name="T19" fmla="*/ 1 h 148"/>
                <a:gd name="T20" fmla="*/ 1 w 136"/>
                <a:gd name="T21" fmla="*/ 1 h 148"/>
                <a:gd name="T22" fmla="*/ 1 w 136"/>
                <a:gd name="T23" fmla="*/ 1 h 148"/>
                <a:gd name="T24" fmla="*/ 1 w 136"/>
                <a:gd name="T25" fmla="*/ 1 h 148"/>
                <a:gd name="T26" fmla="*/ 1 w 136"/>
                <a:gd name="T27" fmla="*/ 1 h 148"/>
                <a:gd name="T28" fmla="*/ 1 w 136"/>
                <a:gd name="T29" fmla="*/ 1 h 148"/>
                <a:gd name="T30" fmla="*/ 1 w 136"/>
                <a:gd name="T31" fmla="*/ 1 h 148"/>
                <a:gd name="T32" fmla="*/ 1 w 136"/>
                <a:gd name="T33" fmla="*/ 1 h 148"/>
                <a:gd name="T34" fmla="*/ 1 w 136"/>
                <a:gd name="T35" fmla="*/ 1 h 148"/>
                <a:gd name="T36" fmla="*/ 1 w 136"/>
                <a:gd name="T37" fmla="*/ 1 h 148"/>
                <a:gd name="T38" fmla="*/ 1 w 136"/>
                <a:gd name="T39" fmla="*/ 1 h 148"/>
                <a:gd name="T40" fmla="*/ 1 w 136"/>
                <a:gd name="T41" fmla="*/ 1 h 148"/>
                <a:gd name="T42" fmla="*/ 1 w 136"/>
                <a:gd name="T43" fmla="*/ 1 h 148"/>
                <a:gd name="T44" fmla="*/ 1 w 136"/>
                <a:gd name="T45" fmla="*/ 1 h 148"/>
                <a:gd name="T46" fmla="*/ 1 w 136"/>
                <a:gd name="T47" fmla="*/ 1 h 148"/>
                <a:gd name="T48" fmla="*/ 1 w 136"/>
                <a:gd name="T49" fmla="*/ 1 h 148"/>
                <a:gd name="T50" fmla="*/ 1 w 136"/>
                <a:gd name="T51" fmla="*/ 1 h 148"/>
                <a:gd name="T52" fmla="*/ 1 w 136"/>
                <a:gd name="T53" fmla="*/ 1 h 148"/>
                <a:gd name="T54" fmla="*/ 1 w 136"/>
                <a:gd name="T55" fmla="*/ 1 h 148"/>
                <a:gd name="T56" fmla="*/ 1 w 136"/>
                <a:gd name="T57" fmla="*/ 1 h 148"/>
                <a:gd name="T58" fmla="*/ 1 w 136"/>
                <a:gd name="T59" fmla="*/ 1 h 148"/>
                <a:gd name="T60" fmla="*/ 1 w 136"/>
                <a:gd name="T61" fmla="*/ 1 h 148"/>
                <a:gd name="T62" fmla="*/ 1 w 136"/>
                <a:gd name="T63" fmla="*/ 1 h 14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8"/>
                <a:gd name="T98" fmla="*/ 136 w 136"/>
                <a:gd name="T99" fmla="*/ 148 h 14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8">
                  <a:moveTo>
                    <a:pt x="14" y="75"/>
                  </a:moveTo>
                  <a:lnTo>
                    <a:pt x="6" y="67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8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7"/>
                  </a:lnTo>
                  <a:lnTo>
                    <a:pt x="20" y="25"/>
                  </a:lnTo>
                  <a:lnTo>
                    <a:pt x="24" y="25"/>
                  </a:lnTo>
                  <a:lnTo>
                    <a:pt x="30" y="25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0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7" y="24"/>
                  </a:lnTo>
                  <a:lnTo>
                    <a:pt x="121" y="26"/>
                  </a:lnTo>
                  <a:lnTo>
                    <a:pt x="126" y="29"/>
                  </a:lnTo>
                  <a:lnTo>
                    <a:pt x="129" y="32"/>
                  </a:lnTo>
                  <a:lnTo>
                    <a:pt x="133" y="37"/>
                  </a:lnTo>
                  <a:lnTo>
                    <a:pt x="136" y="46"/>
                  </a:lnTo>
                  <a:lnTo>
                    <a:pt x="135" y="56"/>
                  </a:lnTo>
                  <a:lnTo>
                    <a:pt x="130" y="65"/>
                  </a:lnTo>
                  <a:lnTo>
                    <a:pt x="122" y="73"/>
                  </a:lnTo>
                  <a:lnTo>
                    <a:pt x="130" y="80"/>
                  </a:lnTo>
                  <a:lnTo>
                    <a:pt x="135" y="90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5"/>
                  </a:lnTo>
                  <a:lnTo>
                    <a:pt x="126" y="118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40"/>
                  </a:lnTo>
                  <a:lnTo>
                    <a:pt x="80" y="146"/>
                  </a:lnTo>
                  <a:lnTo>
                    <a:pt x="69" y="148"/>
                  </a:lnTo>
                  <a:lnTo>
                    <a:pt x="59" y="146"/>
                  </a:lnTo>
                  <a:lnTo>
                    <a:pt x="51" y="140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20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5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Freeform 224"/>
            <p:cNvSpPr>
              <a:spLocks/>
            </p:cNvSpPr>
            <p:nvPr/>
          </p:nvSpPr>
          <p:spPr bwMode="auto">
            <a:xfrm>
              <a:off x="3041" y="3140"/>
              <a:ext cx="20" cy="21"/>
            </a:xfrm>
            <a:custGeom>
              <a:avLst/>
              <a:gdLst>
                <a:gd name="T0" fmla="*/ 1 w 39"/>
                <a:gd name="T1" fmla="*/ 1 h 40"/>
                <a:gd name="T2" fmla="*/ 1 w 39"/>
                <a:gd name="T3" fmla="*/ 1 h 40"/>
                <a:gd name="T4" fmla="*/ 1 w 39"/>
                <a:gd name="T5" fmla="*/ 1 h 40"/>
                <a:gd name="T6" fmla="*/ 1 w 39"/>
                <a:gd name="T7" fmla="*/ 1 h 40"/>
                <a:gd name="T8" fmla="*/ 1 w 39"/>
                <a:gd name="T9" fmla="*/ 1 h 40"/>
                <a:gd name="T10" fmla="*/ 1 w 39"/>
                <a:gd name="T11" fmla="*/ 1 h 40"/>
                <a:gd name="T12" fmla="*/ 1 w 39"/>
                <a:gd name="T13" fmla="*/ 1 h 40"/>
                <a:gd name="T14" fmla="*/ 1 w 39"/>
                <a:gd name="T15" fmla="*/ 1 h 40"/>
                <a:gd name="T16" fmla="*/ 1 w 39"/>
                <a:gd name="T17" fmla="*/ 0 h 40"/>
                <a:gd name="T18" fmla="*/ 1 w 39"/>
                <a:gd name="T19" fmla="*/ 1 h 40"/>
                <a:gd name="T20" fmla="*/ 1 w 39"/>
                <a:gd name="T21" fmla="*/ 1 h 40"/>
                <a:gd name="T22" fmla="*/ 1 w 39"/>
                <a:gd name="T23" fmla="*/ 1 h 40"/>
                <a:gd name="T24" fmla="*/ 0 w 39"/>
                <a:gd name="T25" fmla="*/ 1 h 40"/>
                <a:gd name="T26" fmla="*/ 1 w 39"/>
                <a:gd name="T27" fmla="*/ 1 h 40"/>
                <a:gd name="T28" fmla="*/ 1 w 39"/>
                <a:gd name="T29" fmla="*/ 1 h 40"/>
                <a:gd name="T30" fmla="*/ 1 w 39"/>
                <a:gd name="T31" fmla="*/ 1 h 40"/>
                <a:gd name="T32" fmla="*/ 1 w 39"/>
                <a:gd name="T33" fmla="*/ 1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40"/>
                <a:gd name="T53" fmla="*/ 39 w 39"/>
                <a:gd name="T54" fmla="*/ 40 h 4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40">
                  <a:moveTo>
                    <a:pt x="19" y="40"/>
                  </a:moveTo>
                  <a:lnTo>
                    <a:pt x="27" y="39"/>
                  </a:lnTo>
                  <a:lnTo>
                    <a:pt x="33" y="34"/>
                  </a:lnTo>
                  <a:lnTo>
                    <a:pt x="38" y="27"/>
                  </a:lnTo>
                  <a:lnTo>
                    <a:pt x="39" y="20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7" y="1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6" y="34"/>
                  </a:lnTo>
                  <a:lnTo>
                    <a:pt x="12" y="39"/>
                  </a:lnTo>
                  <a:lnTo>
                    <a:pt x="19" y="4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Freeform 225"/>
            <p:cNvSpPr>
              <a:spLocks/>
            </p:cNvSpPr>
            <p:nvPr/>
          </p:nvSpPr>
          <p:spPr bwMode="auto">
            <a:xfrm>
              <a:off x="3104" y="2590"/>
              <a:ext cx="68" cy="74"/>
            </a:xfrm>
            <a:custGeom>
              <a:avLst/>
              <a:gdLst>
                <a:gd name="T0" fmla="*/ 1 w 136"/>
                <a:gd name="T1" fmla="*/ 1 h 147"/>
                <a:gd name="T2" fmla="*/ 0 w 136"/>
                <a:gd name="T3" fmla="*/ 1 h 147"/>
                <a:gd name="T4" fmla="*/ 1 w 136"/>
                <a:gd name="T5" fmla="*/ 1 h 147"/>
                <a:gd name="T6" fmla="*/ 1 w 136"/>
                <a:gd name="T7" fmla="*/ 1 h 147"/>
                <a:gd name="T8" fmla="*/ 1 w 136"/>
                <a:gd name="T9" fmla="*/ 1 h 147"/>
                <a:gd name="T10" fmla="*/ 1 w 136"/>
                <a:gd name="T11" fmla="*/ 1 h 147"/>
                <a:gd name="T12" fmla="*/ 1 w 136"/>
                <a:gd name="T13" fmla="*/ 1 h 147"/>
                <a:gd name="T14" fmla="*/ 1 w 136"/>
                <a:gd name="T15" fmla="*/ 1 h 147"/>
                <a:gd name="T16" fmla="*/ 1 w 136"/>
                <a:gd name="T17" fmla="*/ 1 h 147"/>
                <a:gd name="T18" fmla="*/ 1 w 136"/>
                <a:gd name="T19" fmla="*/ 1 h 147"/>
                <a:gd name="T20" fmla="*/ 1 w 136"/>
                <a:gd name="T21" fmla="*/ 1 h 147"/>
                <a:gd name="T22" fmla="*/ 1 w 136"/>
                <a:gd name="T23" fmla="*/ 1 h 147"/>
                <a:gd name="T24" fmla="*/ 1 w 136"/>
                <a:gd name="T25" fmla="*/ 1 h 147"/>
                <a:gd name="T26" fmla="*/ 1 w 136"/>
                <a:gd name="T27" fmla="*/ 1 h 147"/>
                <a:gd name="T28" fmla="*/ 1 w 136"/>
                <a:gd name="T29" fmla="*/ 1 h 147"/>
                <a:gd name="T30" fmla="*/ 1 w 136"/>
                <a:gd name="T31" fmla="*/ 1 h 147"/>
                <a:gd name="T32" fmla="*/ 1 w 136"/>
                <a:gd name="T33" fmla="*/ 1 h 147"/>
                <a:gd name="T34" fmla="*/ 1 w 136"/>
                <a:gd name="T35" fmla="*/ 1 h 147"/>
                <a:gd name="T36" fmla="*/ 1 w 136"/>
                <a:gd name="T37" fmla="*/ 1 h 147"/>
                <a:gd name="T38" fmla="*/ 1 w 136"/>
                <a:gd name="T39" fmla="*/ 1 h 147"/>
                <a:gd name="T40" fmla="*/ 1 w 136"/>
                <a:gd name="T41" fmla="*/ 1 h 147"/>
                <a:gd name="T42" fmla="*/ 1 w 136"/>
                <a:gd name="T43" fmla="*/ 1 h 147"/>
                <a:gd name="T44" fmla="*/ 1 w 136"/>
                <a:gd name="T45" fmla="*/ 1 h 147"/>
                <a:gd name="T46" fmla="*/ 1 w 136"/>
                <a:gd name="T47" fmla="*/ 1 h 147"/>
                <a:gd name="T48" fmla="*/ 1 w 136"/>
                <a:gd name="T49" fmla="*/ 1 h 147"/>
                <a:gd name="T50" fmla="*/ 1 w 136"/>
                <a:gd name="T51" fmla="*/ 1 h 147"/>
                <a:gd name="T52" fmla="*/ 1 w 136"/>
                <a:gd name="T53" fmla="*/ 1 h 147"/>
                <a:gd name="T54" fmla="*/ 1 w 136"/>
                <a:gd name="T55" fmla="*/ 1 h 147"/>
                <a:gd name="T56" fmla="*/ 1 w 136"/>
                <a:gd name="T57" fmla="*/ 1 h 147"/>
                <a:gd name="T58" fmla="*/ 1 w 136"/>
                <a:gd name="T59" fmla="*/ 1 h 147"/>
                <a:gd name="T60" fmla="*/ 1 w 136"/>
                <a:gd name="T61" fmla="*/ 1 h 147"/>
                <a:gd name="T62" fmla="*/ 1 w 136"/>
                <a:gd name="T63" fmla="*/ 1 h 14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147"/>
                <a:gd name="T98" fmla="*/ 136 w 136"/>
                <a:gd name="T99" fmla="*/ 147 h 14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147">
                  <a:moveTo>
                    <a:pt x="14" y="74"/>
                  </a:moveTo>
                  <a:lnTo>
                    <a:pt x="6" y="66"/>
                  </a:lnTo>
                  <a:lnTo>
                    <a:pt x="1" y="57"/>
                  </a:lnTo>
                  <a:lnTo>
                    <a:pt x="0" y="47"/>
                  </a:lnTo>
                  <a:lnTo>
                    <a:pt x="4" y="36"/>
                  </a:lnTo>
                  <a:lnTo>
                    <a:pt x="7" y="33"/>
                  </a:lnTo>
                  <a:lnTo>
                    <a:pt x="11" y="30"/>
                  </a:lnTo>
                  <a:lnTo>
                    <a:pt x="15" y="26"/>
                  </a:lnTo>
                  <a:lnTo>
                    <a:pt x="20" y="25"/>
                  </a:lnTo>
                  <a:lnTo>
                    <a:pt x="25" y="24"/>
                  </a:lnTo>
                  <a:lnTo>
                    <a:pt x="30" y="24"/>
                  </a:lnTo>
                  <a:lnTo>
                    <a:pt x="35" y="25"/>
                  </a:lnTo>
                  <a:lnTo>
                    <a:pt x="41" y="27"/>
                  </a:lnTo>
                  <a:lnTo>
                    <a:pt x="43" y="16"/>
                  </a:lnTo>
                  <a:lnTo>
                    <a:pt x="50" y="8"/>
                  </a:lnTo>
                  <a:lnTo>
                    <a:pt x="58" y="2"/>
                  </a:lnTo>
                  <a:lnTo>
                    <a:pt x="68" y="0"/>
                  </a:lnTo>
                  <a:lnTo>
                    <a:pt x="79" y="2"/>
                  </a:lnTo>
                  <a:lnTo>
                    <a:pt x="87" y="8"/>
                  </a:lnTo>
                  <a:lnTo>
                    <a:pt x="92" y="16"/>
                  </a:lnTo>
                  <a:lnTo>
                    <a:pt x="95" y="26"/>
                  </a:lnTo>
                  <a:lnTo>
                    <a:pt x="101" y="24"/>
                  </a:lnTo>
                  <a:lnTo>
                    <a:pt x="105" y="23"/>
                  </a:lnTo>
                  <a:lnTo>
                    <a:pt x="111" y="23"/>
                  </a:lnTo>
                  <a:lnTo>
                    <a:pt x="116" y="24"/>
                  </a:lnTo>
                  <a:lnTo>
                    <a:pt x="121" y="25"/>
                  </a:lnTo>
                  <a:lnTo>
                    <a:pt x="126" y="28"/>
                  </a:lnTo>
                  <a:lnTo>
                    <a:pt x="129" y="32"/>
                  </a:lnTo>
                  <a:lnTo>
                    <a:pt x="133" y="35"/>
                  </a:lnTo>
                  <a:lnTo>
                    <a:pt x="136" y="46"/>
                  </a:lnTo>
                  <a:lnTo>
                    <a:pt x="135" y="55"/>
                  </a:lnTo>
                  <a:lnTo>
                    <a:pt x="130" y="65"/>
                  </a:lnTo>
                  <a:lnTo>
                    <a:pt x="122" y="72"/>
                  </a:lnTo>
                  <a:lnTo>
                    <a:pt x="130" y="80"/>
                  </a:lnTo>
                  <a:lnTo>
                    <a:pt x="135" y="89"/>
                  </a:lnTo>
                  <a:lnTo>
                    <a:pt x="136" y="100"/>
                  </a:lnTo>
                  <a:lnTo>
                    <a:pt x="133" y="110"/>
                  </a:lnTo>
                  <a:lnTo>
                    <a:pt x="129" y="114"/>
                  </a:lnTo>
                  <a:lnTo>
                    <a:pt x="126" y="117"/>
                  </a:lnTo>
                  <a:lnTo>
                    <a:pt x="121" y="121"/>
                  </a:lnTo>
                  <a:lnTo>
                    <a:pt x="117" y="122"/>
                  </a:lnTo>
                  <a:lnTo>
                    <a:pt x="112" y="123"/>
                  </a:lnTo>
                  <a:lnTo>
                    <a:pt x="106" y="123"/>
                  </a:lnTo>
                  <a:lnTo>
                    <a:pt x="102" y="122"/>
                  </a:lnTo>
                  <a:lnTo>
                    <a:pt x="96" y="121"/>
                  </a:lnTo>
                  <a:lnTo>
                    <a:pt x="94" y="131"/>
                  </a:lnTo>
                  <a:lnTo>
                    <a:pt x="88" y="139"/>
                  </a:lnTo>
                  <a:lnTo>
                    <a:pt x="80" y="145"/>
                  </a:lnTo>
                  <a:lnTo>
                    <a:pt x="69" y="147"/>
                  </a:lnTo>
                  <a:lnTo>
                    <a:pt x="59" y="145"/>
                  </a:lnTo>
                  <a:lnTo>
                    <a:pt x="51" y="139"/>
                  </a:lnTo>
                  <a:lnTo>
                    <a:pt x="45" y="131"/>
                  </a:lnTo>
                  <a:lnTo>
                    <a:pt x="42" y="121"/>
                  </a:lnTo>
                  <a:lnTo>
                    <a:pt x="36" y="123"/>
                  </a:lnTo>
                  <a:lnTo>
                    <a:pt x="31" y="124"/>
                  </a:lnTo>
                  <a:lnTo>
                    <a:pt x="26" y="124"/>
                  </a:lnTo>
                  <a:lnTo>
                    <a:pt x="21" y="123"/>
                  </a:lnTo>
                  <a:lnTo>
                    <a:pt x="16" y="122"/>
                  </a:lnTo>
                  <a:lnTo>
                    <a:pt x="12" y="119"/>
                  </a:lnTo>
                  <a:lnTo>
                    <a:pt x="8" y="116"/>
                  </a:lnTo>
                  <a:lnTo>
                    <a:pt x="5" y="111"/>
                  </a:lnTo>
                  <a:lnTo>
                    <a:pt x="1" y="101"/>
                  </a:lnTo>
                  <a:lnTo>
                    <a:pt x="3" y="92"/>
                  </a:lnTo>
                  <a:lnTo>
                    <a:pt x="7" y="83"/>
                  </a:lnTo>
                  <a:lnTo>
                    <a:pt x="14" y="74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Freeform 226"/>
            <p:cNvSpPr>
              <a:spLocks/>
            </p:cNvSpPr>
            <p:nvPr/>
          </p:nvSpPr>
          <p:spPr bwMode="auto">
            <a:xfrm>
              <a:off x="3129" y="2616"/>
              <a:ext cx="20" cy="20"/>
            </a:xfrm>
            <a:custGeom>
              <a:avLst/>
              <a:gdLst>
                <a:gd name="T0" fmla="*/ 1 w 39"/>
                <a:gd name="T1" fmla="*/ 1 h 39"/>
                <a:gd name="T2" fmla="*/ 1 w 39"/>
                <a:gd name="T3" fmla="*/ 1 h 39"/>
                <a:gd name="T4" fmla="*/ 1 w 39"/>
                <a:gd name="T5" fmla="*/ 1 h 39"/>
                <a:gd name="T6" fmla="*/ 1 w 39"/>
                <a:gd name="T7" fmla="*/ 1 h 39"/>
                <a:gd name="T8" fmla="*/ 1 w 39"/>
                <a:gd name="T9" fmla="*/ 1 h 39"/>
                <a:gd name="T10" fmla="*/ 1 w 39"/>
                <a:gd name="T11" fmla="*/ 1 h 39"/>
                <a:gd name="T12" fmla="*/ 1 w 39"/>
                <a:gd name="T13" fmla="*/ 1 h 39"/>
                <a:gd name="T14" fmla="*/ 1 w 39"/>
                <a:gd name="T15" fmla="*/ 1 h 39"/>
                <a:gd name="T16" fmla="*/ 1 w 39"/>
                <a:gd name="T17" fmla="*/ 0 h 39"/>
                <a:gd name="T18" fmla="*/ 1 w 39"/>
                <a:gd name="T19" fmla="*/ 1 h 39"/>
                <a:gd name="T20" fmla="*/ 1 w 39"/>
                <a:gd name="T21" fmla="*/ 1 h 39"/>
                <a:gd name="T22" fmla="*/ 1 w 39"/>
                <a:gd name="T23" fmla="*/ 1 h 39"/>
                <a:gd name="T24" fmla="*/ 0 w 39"/>
                <a:gd name="T25" fmla="*/ 1 h 39"/>
                <a:gd name="T26" fmla="*/ 1 w 39"/>
                <a:gd name="T27" fmla="*/ 1 h 39"/>
                <a:gd name="T28" fmla="*/ 1 w 39"/>
                <a:gd name="T29" fmla="*/ 1 h 39"/>
                <a:gd name="T30" fmla="*/ 1 w 39"/>
                <a:gd name="T31" fmla="*/ 1 h 39"/>
                <a:gd name="T32" fmla="*/ 1 w 39"/>
                <a:gd name="T33" fmla="*/ 1 h 3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9"/>
                <a:gd name="T52" fmla="*/ 0 h 39"/>
                <a:gd name="T53" fmla="*/ 39 w 39"/>
                <a:gd name="T54" fmla="*/ 39 h 3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9" h="39">
                  <a:moveTo>
                    <a:pt x="19" y="39"/>
                  </a:moveTo>
                  <a:lnTo>
                    <a:pt x="28" y="38"/>
                  </a:lnTo>
                  <a:lnTo>
                    <a:pt x="33" y="33"/>
                  </a:lnTo>
                  <a:lnTo>
                    <a:pt x="38" y="27"/>
                  </a:lnTo>
                  <a:lnTo>
                    <a:pt x="39" y="19"/>
                  </a:lnTo>
                  <a:lnTo>
                    <a:pt x="38" y="12"/>
                  </a:lnTo>
                  <a:lnTo>
                    <a:pt x="33" y="5"/>
                  </a:lnTo>
                  <a:lnTo>
                    <a:pt x="28" y="1"/>
                  </a:lnTo>
                  <a:lnTo>
                    <a:pt x="19" y="0"/>
                  </a:lnTo>
                  <a:lnTo>
                    <a:pt x="13" y="1"/>
                  </a:lnTo>
                  <a:lnTo>
                    <a:pt x="6" y="5"/>
                  </a:lnTo>
                  <a:lnTo>
                    <a:pt x="1" y="12"/>
                  </a:lnTo>
                  <a:lnTo>
                    <a:pt x="0" y="19"/>
                  </a:lnTo>
                  <a:lnTo>
                    <a:pt x="1" y="27"/>
                  </a:lnTo>
                  <a:lnTo>
                    <a:pt x="6" y="33"/>
                  </a:lnTo>
                  <a:lnTo>
                    <a:pt x="13" y="38"/>
                  </a:lnTo>
                  <a:lnTo>
                    <a:pt x="19" y="3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Freeform 227"/>
            <p:cNvSpPr>
              <a:spLocks/>
            </p:cNvSpPr>
            <p:nvPr/>
          </p:nvSpPr>
          <p:spPr bwMode="auto">
            <a:xfrm>
              <a:off x="3055" y="2362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9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29"/>
                  </a:lnTo>
                  <a:lnTo>
                    <a:pt x="2" y="35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10" y="50"/>
                  </a:lnTo>
                  <a:lnTo>
                    <a:pt x="14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Freeform 228"/>
            <p:cNvSpPr>
              <a:spLocks/>
            </p:cNvSpPr>
            <p:nvPr/>
          </p:nvSpPr>
          <p:spPr bwMode="auto">
            <a:xfrm>
              <a:off x="3063" y="236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4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Freeform 229"/>
            <p:cNvSpPr>
              <a:spLocks/>
            </p:cNvSpPr>
            <p:nvPr/>
          </p:nvSpPr>
          <p:spPr bwMode="auto">
            <a:xfrm>
              <a:off x="2814" y="247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7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Freeform 230"/>
            <p:cNvSpPr>
              <a:spLocks/>
            </p:cNvSpPr>
            <p:nvPr/>
          </p:nvSpPr>
          <p:spPr bwMode="auto">
            <a:xfrm>
              <a:off x="2821" y="2486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0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8" y="10"/>
                  </a:lnTo>
                  <a:lnTo>
                    <a:pt x="29" y="13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Freeform 231"/>
            <p:cNvSpPr>
              <a:spLocks/>
            </p:cNvSpPr>
            <p:nvPr/>
          </p:nvSpPr>
          <p:spPr bwMode="auto">
            <a:xfrm>
              <a:off x="2798" y="2274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Freeform 232"/>
            <p:cNvSpPr>
              <a:spLocks/>
            </p:cNvSpPr>
            <p:nvPr/>
          </p:nvSpPr>
          <p:spPr bwMode="auto">
            <a:xfrm>
              <a:off x="2805" y="2281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Freeform 233"/>
            <p:cNvSpPr>
              <a:spLocks/>
            </p:cNvSpPr>
            <p:nvPr/>
          </p:nvSpPr>
          <p:spPr bwMode="auto">
            <a:xfrm>
              <a:off x="2918" y="259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5" y="13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7" y="54"/>
                  </a:lnTo>
                  <a:lnTo>
                    <a:pt x="52" y="51"/>
                  </a:lnTo>
                  <a:lnTo>
                    <a:pt x="55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Freeform 234"/>
            <p:cNvSpPr>
              <a:spLocks/>
            </p:cNvSpPr>
            <p:nvPr/>
          </p:nvSpPr>
          <p:spPr bwMode="auto">
            <a:xfrm>
              <a:off x="2925" y="260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1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Freeform 235"/>
            <p:cNvSpPr>
              <a:spLocks/>
            </p:cNvSpPr>
            <p:nvPr/>
          </p:nvSpPr>
          <p:spPr bwMode="auto">
            <a:xfrm>
              <a:off x="2819" y="2655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Freeform 236"/>
            <p:cNvSpPr>
              <a:spLocks/>
            </p:cNvSpPr>
            <p:nvPr/>
          </p:nvSpPr>
          <p:spPr bwMode="auto">
            <a:xfrm>
              <a:off x="2827" y="2662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3" y="6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3"/>
                  </a:lnTo>
                  <a:lnTo>
                    <a:pt x="27" y="6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Freeform 237"/>
            <p:cNvSpPr>
              <a:spLocks/>
            </p:cNvSpPr>
            <p:nvPr/>
          </p:nvSpPr>
          <p:spPr bwMode="auto">
            <a:xfrm>
              <a:off x="3120" y="2711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7"/>
                  </a:lnTo>
                  <a:lnTo>
                    <a:pt x="9" y="51"/>
                  </a:lnTo>
                  <a:lnTo>
                    <a:pt x="13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5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Freeform 238"/>
            <p:cNvSpPr>
              <a:spLocks/>
            </p:cNvSpPr>
            <p:nvPr/>
          </p:nvSpPr>
          <p:spPr bwMode="auto">
            <a:xfrm>
              <a:off x="3128" y="271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6" y="27"/>
                  </a:lnTo>
                  <a:lnTo>
                    <a:pt x="4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4" y="5"/>
                  </a:lnTo>
                  <a:lnTo>
                    <a:pt x="6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8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0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4" name="Freeform 239"/>
            <p:cNvSpPr>
              <a:spLocks/>
            </p:cNvSpPr>
            <p:nvPr/>
          </p:nvSpPr>
          <p:spPr bwMode="auto">
            <a:xfrm>
              <a:off x="3136" y="2454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6" y="60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Freeform 240"/>
            <p:cNvSpPr>
              <a:spLocks/>
            </p:cNvSpPr>
            <p:nvPr/>
          </p:nvSpPr>
          <p:spPr bwMode="auto">
            <a:xfrm>
              <a:off x="3144" y="2462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8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Freeform 241"/>
            <p:cNvSpPr>
              <a:spLocks/>
            </p:cNvSpPr>
            <p:nvPr/>
          </p:nvSpPr>
          <p:spPr bwMode="auto">
            <a:xfrm>
              <a:off x="3139" y="2831"/>
              <a:ext cx="30" cy="29"/>
            </a:xfrm>
            <a:custGeom>
              <a:avLst/>
              <a:gdLst>
                <a:gd name="T0" fmla="*/ 1 w 58"/>
                <a:gd name="T1" fmla="*/ 0 h 60"/>
                <a:gd name="T2" fmla="*/ 1 w 58"/>
                <a:gd name="T3" fmla="*/ 0 h 60"/>
                <a:gd name="T4" fmla="*/ 1 w 58"/>
                <a:gd name="T5" fmla="*/ 0 h 60"/>
                <a:gd name="T6" fmla="*/ 1 w 58"/>
                <a:gd name="T7" fmla="*/ 0 h 60"/>
                <a:gd name="T8" fmla="*/ 1 w 58"/>
                <a:gd name="T9" fmla="*/ 0 h 60"/>
                <a:gd name="T10" fmla="*/ 1 w 58"/>
                <a:gd name="T11" fmla="*/ 0 h 60"/>
                <a:gd name="T12" fmla="*/ 1 w 58"/>
                <a:gd name="T13" fmla="*/ 0 h 60"/>
                <a:gd name="T14" fmla="*/ 1 w 58"/>
                <a:gd name="T15" fmla="*/ 0 h 60"/>
                <a:gd name="T16" fmla="*/ 1 w 58"/>
                <a:gd name="T17" fmla="*/ 0 h 60"/>
                <a:gd name="T18" fmla="*/ 1 w 58"/>
                <a:gd name="T19" fmla="*/ 0 h 60"/>
                <a:gd name="T20" fmla="*/ 1 w 58"/>
                <a:gd name="T21" fmla="*/ 0 h 60"/>
                <a:gd name="T22" fmla="*/ 1 w 58"/>
                <a:gd name="T23" fmla="*/ 0 h 60"/>
                <a:gd name="T24" fmla="*/ 0 w 58"/>
                <a:gd name="T25" fmla="*/ 0 h 60"/>
                <a:gd name="T26" fmla="*/ 0 w 58"/>
                <a:gd name="T27" fmla="*/ 0 h 60"/>
                <a:gd name="T28" fmla="*/ 1 w 58"/>
                <a:gd name="T29" fmla="*/ 0 h 60"/>
                <a:gd name="T30" fmla="*/ 1 w 58"/>
                <a:gd name="T31" fmla="*/ 0 h 60"/>
                <a:gd name="T32" fmla="*/ 1 w 58"/>
                <a:gd name="T33" fmla="*/ 0 h 60"/>
                <a:gd name="T34" fmla="*/ 1 w 58"/>
                <a:gd name="T35" fmla="*/ 0 h 60"/>
                <a:gd name="T36" fmla="*/ 1 w 58"/>
                <a:gd name="T37" fmla="*/ 0 h 60"/>
                <a:gd name="T38" fmla="*/ 1 w 58"/>
                <a:gd name="T39" fmla="*/ 0 h 60"/>
                <a:gd name="T40" fmla="*/ 1 w 58"/>
                <a:gd name="T41" fmla="*/ 0 h 60"/>
                <a:gd name="T42" fmla="*/ 1 w 58"/>
                <a:gd name="T43" fmla="*/ 0 h 60"/>
                <a:gd name="T44" fmla="*/ 1 w 58"/>
                <a:gd name="T45" fmla="*/ 0 h 60"/>
                <a:gd name="T46" fmla="*/ 1 w 58"/>
                <a:gd name="T47" fmla="*/ 0 h 60"/>
                <a:gd name="T48" fmla="*/ 1 w 58"/>
                <a:gd name="T49" fmla="*/ 0 h 60"/>
                <a:gd name="T50" fmla="*/ 1 w 58"/>
                <a:gd name="T51" fmla="*/ 0 h 60"/>
                <a:gd name="T52" fmla="*/ 1 w 58"/>
                <a:gd name="T53" fmla="*/ 0 h 60"/>
                <a:gd name="T54" fmla="*/ 1 w 58"/>
                <a:gd name="T55" fmla="*/ 0 h 60"/>
                <a:gd name="T56" fmla="*/ 1 w 58"/>
                <a:gd name="T57" fmla="*/ 0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60"/>
                <a:gd name="T89" fmla="*/ 58 w 5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60">
                  <a:moveTo>
                    <a:pt x="58" y="30"/>
                  </a:moveTo>
                  <a:lnTo>
                    <a:pt x="58" y="24"/>
                  </a:lnTo>
                  <a:lnTo>
                    <a:pt x="56" y="18"/>
                  </a:lnTo>
                  <a:lnTo>
                    <a:pt x="54" y="14"/>
                  </a:lnTo>
                  <a:lnTo>
                    <a:pt x="50" y="9"/>
                  </a:lnTo>
                  <a:lnTo>
                    <a:pt x="46" y="6"/>
                  </a:lnTo>
                  <a:lnTo>
                    <a:pt x="40" y="2"/>
                  </a:lnTo>
                  <a:lnTo>
                    <a:pt x="34" y="1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2" y="42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8" y="58"/>
                  </a:lnTo>
                  <a:lnTo>
                    <a:pt x="23" y="59"/>
                  </a:lnTo>
                  <a:lnTo>
                    <a:pt x="28" y="60"/>
                  </a:lnTo>
                  <a:lnTo>
                    <a:pt x="34" y="59"/>
                  </a:lnTo>
                  <a:lnTo>
                    <a:pt x="40" y="58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6" y="42"/>
                  </a:lnTo>
                  <a:lnTo>
                    <a:pt x="58" y="36"/>
                  </a:lnTo>
                  <a:lnTo>
                    <a:pt x="58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Freeform 242"/>
            <p:cNvSpPr>
              <a:spLocks/>
            </p:cNvSpPr>
            <p:nvPr/>
          </p:nvSpPr>
          <p:spPr bwMode="auto">
            <a:xfrm>
              <a:off x="3147" y="2838"/>
              <a:ext cx="14" cy="15"/>
            </a:xfrm>
            <a:custGeom>
              <a:avLst/>
              <a:gdLst>
                <a:gd name="T0" fmla="*/ 1 w 28"/>
                <a:gd name="T1" fmla="*/ 1 h 30"/>
                <a:gd name="T2" fmla="*/ 1 w 28"/>
                <a:gd name="T3" fmla="*/ 1 h 30"/>
                <a:gd name="T4" fmla="*/ 1 w 28"/>
                <a:gd name="T5" fmla="*/ 1 h 30"/>
                <a:gd name="T6" fmla="*/ 1 w 28"/>
                <a:gd name="T7" fmla="*/ 1 h 30"/>
                <a:gd name="T8" fmla="*/ 1 w 28"/>
                <a:gd name="T9" fmla="*/ 1 h 30"/>
                <a:gd name="T10" fmla="*/ 1 w 28"/>
                <a:gd name="T11" fmla="*/ 1 h 30"/>
                <a:gd name="T12" fmla="*/ 1 w 28"/>
                <a:gd name="T13" fmla="*/ 1 h 30"/>
                <a:gd name="T14" fmla="*/ 0 w 28"/>
                <a:gd name="T15" fmla="*/ 1 h 30"/>
                <a:gd name="T16" fmla="*/ 0 w 28"/>
                <a:gd name="T17" fmla="*/ 1 h 30"/>
                <a:gd name="T18" fmla="*/ 0 w 28"/>
                <a:gd name="T19" fmla="*/ 1 h 30"/>
                <a:gd name="T20" fmla="*/ 1 w 28"/>
                <a:gd name="T21" fmla="*/ 1 h 30"/>
                <a:gd name="T22" fmla="*/ 1 w 28"/>
                <a:gd name="T23" fmla="*/ 1 h 30"/>
                <a:gd name="T24" fmla="*/ 1 w 28"/>
                <a:gd name="T25" fmla="*/ 1 h 30"/>
                <a:gd name="T26" fmla="*/ 1 w 28"/>
                <a:gd name="T27" fmla="*/ 1 h 30"/>
                <a:gd name="T28" fmla="*/ 1 w 28"/>
                <a:gd name="T29" fmla="*/ 1 h 30"/>
                <a:gd name="T30" fmla="*/ 1 w 28"/>
                <a:gd name="T31" fmla="*/ 0 h 30"/>
                <a:gd name="T32" fmla="*/ 1 w 28"/>
                <a:gd name="T33" fmla="*/ 0 h 30"/>
                <a:gd name="T34" fmla="*/ 1 w 28"/>
                <a:gd name="T35" fmla="*/ 0 h 30"/>
                <a:gd name="T36" fmla="*/ 1 w 28"/>
                <a:gd name="T37" fmla="*/ 1 h 30"/>
                <a:gd name="T38" fmla="*/ 1 w 28"/>
                <a:gd name="T39" fmla="*/ 1 h 30"/>
                <a:gd name="T40" fmla="*/ 1 w 28"/>
                <a:gd name="T41" fmla="*/ 1 h 30"/>
                <a:gd name="T42" fmla="*/ 1 w 28"/>
                <a:gd name="T43" fmla="*/ 1 h 30"/>
                <a:gd name="T44" fmla="*/ 1 w 28"/>
                <a:gd name="T45" fmla="*/ 1 h 30"/>
                <a:gd name="T46" fmla="*/ 1 w 28"/>
                <a:gd name="T47" fmla="*/ 1 h 30"/>
                <a:gd name="T48" fmla="*/ 1 w 28"/>
                <a:gd name="T49" fmla="*/ 1 h 30"/>
                <a:gd name="T50" fmla="*/ 1 w 28"/>
                <a:gd name="T51" fmla="*/ 1 h 30"/>
                <a:gd name="T52" fmla="*/ 1 w 28"/>
                <a:gd name="T53" fmla="*/ 1 h 30"/>
                <a:gd name="T54" fmla="*/ 1 w 28"/>
                <a:gd name="T55" fmla="*/ 1 h 30"/>
                <a:gd name="T56" fmla="*/ 1 w 28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30"/>
                <a:gd name="T89" fmla="*/ 28 w 28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30">
                  <a:moveTo>
                    <a:pt x="13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5" y="28"/>
                  </a:lnTo>
                  <a:lnTo>
                    <a:pt x="3" y="25"/>
                  </a:lnTo>
                  <a:lnTo>
                    <a:pt x="2" y="23"/>
                  </a:lnTo>
                  <a:lnTo>
                    <a:pt x="1" y="21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9"/>
                  </a:lnTo>
                  <a:lnTo>
                    <a:pt x="2" y="7"/>
                  </a:lnTo>
                  <a:lnTo>
                    <a:pt x="3" y="5"/>
                  </a:lnTo>
                  <a:lnTo>
                    <a:pt x="5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7" y="9"/>
                  </a:lnTo>
                  <a:lnTo>
                    <a:pt x="28" y="13"/>
                  </a:lnTo>
                  <a:lnTo>
                    <a:pt x="28" y="15"/>
                  </a:lnTo>
                  <a:lnTo>
                    <a:pt x="27" y="21"/>
                  </a:lnTo>
                  <a:lnTo>
                    <a:pt x="25" y="25"/>
                  </a:lnTo>
                  <a:lnTo>
                    <a:pt x="19" y="29"/>
                  </a:lnTo>
                  <a:lnTo>
                    <a:pt x="13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Freeform 243"/>
            <p:cNvSpPr>
              <a:spLocks/>
            </p:cNvSpPr>
            <p:nvPr/>
          </p:nvSpPr>
          <p:spPr bwMode="auto">
            <a:xfrm>
              <a:off x="3001" y="2926"/>
              <a:ext cx="29" cy="30"/>
            </a:xfrm>
            <a:custGeom>
              <a:avLst/>
              <a:gdLst>
                <a:gd name="T0" fmla="*/ 0 w 60"/>
                <a:gd name="T1" fmla="*/ 1 h 60"/>
                <a:gd name="T2" fmla="*/ 0 w 60"/>
                <a:gd name="T3" fmla="*/ 1 h 60"/>
                <a:gd name="T4" fmla="*/ 0 w 60"/>
                <a:gd name="T5" fmla="*/ 1 h 60"/>
                <a:gd name="T6" fmla="*/ 0 w 60"/>
                <a:gd name="T7" fmla="*/ 1 h 60"/>
                <a:gd name="T8" fmla="*/ 0 w 60"/>
                <a:gd name="T9" fmla="*/ 1 h 60"/>
                <a:gd name="T10" fmla="*/ 0 w 60"/>
                <a:gd name="T11" fmla="*/ 1 h 60"/>
                <a:gd name="T12" fmla="*/ 0 w 60"/>
                <a:gd name="T13" fmla="*/ 1 h 60"/>
                <a:gd name="T14" fmla="*/ 0 w 60"/>
                <a:gd name="T15" fmla="*/ 1 h 60"/>
                <a:gd name="T16" fmla="*/ 0 w 60"/>
                <a:gd name="T17" fmla="*/ 0 h 60"/>
                <a:gd name="T18" fmla="*/ 0 w 60"/>
                <a:gd name="T19" fmla="*/ 1 h 60"/>
                <a:gd name="T20" fmla="*/ 0 w 60"/>
                <a:gd name="T21" fmla="*/ 1 h 60"/>
                <a:gd name="T22" fmla="*/ 0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0 w 60"/>
                <a:gd name="T29" fmla="*/ 1 h 60"/>
                <a:gd name="T30" fmla="*/ 0 w 60"/>
                <a:gd name="T31" fmla="*/ 1 h 60"/>
                <a:gd name="T32" fmla="*/ 0 w 60"/>
                <a:gd name="T33" fmla="*/ 1 h 60"/>
                <a:gd name="T34" fmla="*/ 0 w 60"/>
                <a:gd name="T35" fmla="*/ 1 h 60"/>
                <a:gd name="T36" fmla="*/ 0 w 60"/>
                <a:gd name="T37" fmla="*/ 1 h 60"/>
                <a:gd name="T38" fmla="*/ 0 w 60"/>
                <a:gd name="T39" fmla="*/ 1 h 60"/>
                <a:gd name="T40" fmla="*/ 0 w 60"/>
                <a:gd name="T41" fmla="*/ 1 h 60"/>
                <a:gd name="T42" fmla="*/ 0 w 60"/>
                <a:gd name="T43" fmla="*/ 1 h 60"/>
                <a:gd name="T44" fmla="*/ 0 w 60"/>
                <a:gd name="T45" fmla="*/ 1 h 60"/>
                <a:gd name="T46" fmla="*/ 0 w 60"/>
                <a:gd name="T47" fmla="*/ 1 h 60"/>
                <a:gd name="T48" fmla="*/ 0 w 60"/>
                <a:gd name="T49" fmla="*/ 1 h 60"/>
                <a:gd name="T50" fmla="*/ 0 w 60"/>
                <a:gd name="T51" fmla="*/ 1 h 60"/>
                <a:gd name="T52" fmla="*/ 0 w 60"/>
                <a:gd name="T53" fmla="*/ 1 h 60"/>
                <a:gd name="T54" fmla="*/ 0 w 60"/>
                <a:gd name="T55" fmla="*/ 1 h 60"/>
                <a:gd name="T56" fmla="*/ 0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2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8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Freeform 244"/>
            <p:cNvSpPr>
              <a:spLocks/>
            </p:cNvSpPr>
            <p:nvPr/>
          </p:nvSpPr>
          <p:spPr bwMode="auto">
            <a:xfrm>
              <a:off x="3008" y="293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Freeform 245"/>
            <p:cNvSpPr>
              <a:spLocks/>
            </p:cNvSpPr>
            <p:nvPr/>
          </p:nvSpPr>
          <p:spPr bwMode="auto">
            <a:xfrm>
              <a:off x="2878" y="295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8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Freeform 246"/>
            <p:cNvSpPr>
              <a:spLocks/>
            </p:cNvSpPr>
            <p:nvPr/>
          </p:nvSpPr>
          <p:spPr bwMode="auto">
            <a:xfrm>
              <a:off x="2885" y="2965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Freeform 247"/>
            <p:cNvSpPr>
              <a:spLocks/>
            </p:cNvSpPr>
            <p:nvPr/>
          </p:nvSpPr>
          <p:spPr bwMode="auto">
            <a:xfrm>
              <a:off x="2806" y="2879"/>
              <a:ext cx="30" cy="29"/>
            </a:xfrm>
            <a:custGeom>
              <a:avLst/>
              <a:gdLst>
                <a:gd name="T0" fmla="*/ 1 w 60"/>
                <a:gd name="T1" fmla="*/ 1 h 57"/>
                <a:gd name="T2" fmla="*/ 1 w 60"/>
                <a:gd name="T3" fmla="*/ 1 h 57"/>
                <a:gd name="T4" fmla="*/ 1 w 60"/>
                <a:gd name="T5" fmla="*/ 1 h 57"/>
                <a:gd name="T6" fmla="*/ 1 w 60"/>
                <a:gd name="T7" fmla="*/ 1 h 57"/>
                <a:gd name="T8" fmla="*/ 1 w 60"/>
                <a:gd name="T9" fmla="*/ 1 h 57"/>
                <a:gd name="T10" fmla="*/ 1 w 60"/>
                <a:gd name="T11" fmla="*/ 1 h 57"/>
                <a:gd name="T12" fmla="*/ 1 w 60"/>
                <a:gd name="T13" fmla="*/ 1 h 57"/>
                <a:gd name="T14" fmla="*/ 1 w 60"/>
                <a:gd name="T15" fmla="*/ 0 h 57"/>
                <a:gd name="T16" fmla="*/ 1 w 60"/>
                <a:gd name="T17" fmla="*/ 0 h 57"/>
                <a:gd name="T18" fmla="*/ 1 w 60"/>
                <a:gd name="T19" fmla="*/ 1 h 57"/>
                <a:gd name="T20" fmla="*/ 1 w 60"/>
                <a:gd name="T21" fmla="*/ 1 h 57"/>
                <a:gd name="T22" fmla="*/ 1 w 60"/>
                <a:gd name="T23" fmla="*/ 1 h 57"/>
                <a:gd name="T24" fmla="*/ 0 w 60"/>
                <a:gd name="T25" fmla="*/ 1 h 57"/>
                <a:gd name="T26" fmla="*/ 1 w 60"/>
                <a:gd name="T27" fmla="*/ 1 h 57"/>
                <a:gd name="T28" fmla="*/ 1 w 60"/>
                <a:gd name="T29" fmla="*/ 1 h 57"/>
                <a:gd name="T30" fmla="*/ 1 w 60"/>
                <a:gd name="T31" fmla="*/ 1 h 57"/>
                <a:gd name="T32" fmla="*/ 1 w 60"/>
                <a:gd name="T33" fmla="*/ 1 h 57"/>
                <a:gd name="T34" fmla="*/ 1 w 60"/>
                <a:gd name="T35" fmla="*/ 1 h 57"/>
                <a:gd name="T36" fmla="*/ 1 w 60"/>
                <a:gd name="T37" fmla="*/ 1 h 57"/>
                <a:gd name="T38" fmla="*/ 1 w 60"/>
                <a:gd name="T39" fmla="*/ 1 h 57"/>
                <a:gd name="T40" fmla="*/ 1 w 60"/>
                <a:gd name="T41" fmla="*/ 1 h 57"/>
                <a:gd name="T42" fmla="*/ 1 w 60"/>
                <a:gd name="T43" fmla="*/ 1 h 57"/>
                <a:gd name="T44" fmla="*/ 1 w 60"/>
                <a:gd name="T45" fmla="*/ 1 h 57"/>
                <a:gd name="T46" fmla="*/ 1 w 60"/>
                <a:gd name="T47" fmla="*/ 1 h 57"/>
                <a:gd name="T48" fmla="*/ 1 w 60"/>
                <a:gd name="T49" fmla="*/ 1 h 57"/>
                <a:gd name="T50" fmla="*/ 1 w 60"/>
                <a:gd name="T51" fmla="*/ 1 h 57"/>
                <a:gd name="T52" fmla="*/ 1 w 60"/>
                <a:gd name="T53" fmla="*/ 1 h 57"/>
                <a:gd name="T54" fmla="*/ 1 w 60"/>
                <a:gd name="T55" fmla="*/ 1 h 57"/>
                <a:gd name="T56" fmla="*/ 1 w 60"/>
                <a:gd name="T57" fmla="*/ 1 h 5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7"/>
                <a:gd name="T89" fmla="*/ 60 w 60"/>
                <a:gd name="T90" fmla="*/ 57 h 5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7">
                  <a:moveTo>
                    <a:pt x="60" y="27"/>
                  </a:moveTo>
                  <a:lnTo>
                    <a:pt x="59" y="23"/>
                  </a:lnTo>
                  <a:lnTo>
                    <a:pt x="57" y="17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2" y="39"/>
                  </a:lnTo>
                  <a:lnTo>
                    <a:pt x="4" y="45"/>
                  </a:lnTo>
                  <a:lnTo>
                    <a:pt x="8" y="49"/>
                  </a:lnTo>
                  <a:lnTo>
                    <a:pt x="12" y="53"/>
                  </a:lnTo>
                  <a:lnTo>
                    <a:pt x="18" y="55"/>
                  </a:lnTo>
                  <a:lnTo>
                    <a:pt x="24" y="57"/>
                  </a:lnTo>
                  <a:lnTo>
                    <a:pt x="30" y="57"/>
                  </a:lnTo>
                  <a:lnTo>
                    <a:pt x="35" y="57"/>
                  </a:lnTo>
                  <a:lnTo>
                    <a:pt x="41" y="55"/>
                  </a:lnTo>
                  <a:lnTo>
                    <a:pt x="46" y="53"/>
                  </a:lnTo>
                  <a:lnTo>
                    <a:pt x="50" y="49"/>
                  </a:lnTo>
                  <a:lnTo>
                    <a:pt x="54" y="45"/>
                  </a:lnTo>
                  <a:lnTo>
                    <a:pt x="57" y="39"/>
                  </a:lnTo>
                  <a:lnTo>
                    <a:pt x="59" y="33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Freeform 248"/>
            <p:cNvSpPr>
              <a:spLocks/>
            </p:cNvSpPr>
            <p:nvPr/>
          </p:nvSpPr>
          <p:spPr bwMode="auto">
            <a:xfrm>
              <a:off x="2813" y="2886"/>
              <a:ext cx="15" cy="14"/>
            </a:xfrm>
            <a:custGeom>
              <a:avLst/>
              <a:gdLst>
                <a:gd name="T0" fmla="*/ 1 w 30"/>
                <a:gd name="T1" fmla="*/ 1 h 27"/>
                <a:gd name="T2" fmla="*/ 1 w 30"/>
                <a:gd name="T3" fmla="*/ 1 h 27"/>
                <a:gd name="T4" fmla="*/ 1 w 30"/>
                <a:gd name="T5" fmla="*/ 1 h 27"/>
                <a:gd name="T6" fmla="*/ 1 w 30"/>
                <a:gd name="T7" fmla="*/ 1 h 27"/>
                <a:gd name="T8" fmla="*/ 1 w 30"/>
                <a:gd name="T9" fmla="*/ 1 h 27"/>
                <a:gd name="T10" fmla="*/ 1 w 30"/>
                <a:gd name="T11" fmla="*/ 1 h 27"/>
                <a:gd name="T12" fmla="*/ 1 w 30"/>
                <a:gd name="T13" fmla="*/ 1 h 27"/>
                <a:gd name="T14" fmla="*/ 0 w 30"/>
                <a:gd name="T15" fmla="*/ 1 h 27"/>
                <a:gd name="T16" fmla="*/ 0 w 30"/>
                <a:gd name="T17" fmla="*/ 1 h 27"/>
                <a:gd name="T18" fmla="*/ 0 w 30"/>
                <a:gd name="T19" fmla="*/ 1 h 27"/>
                <a:gd name="T20" fmla="*/ 1 w 30"/>
                <a:gd name="T21" fmla="*/ 1 h 27"/>
                <a:gd name="T22" fmla="*/ 1 w 30"/>
                <a:gd name="T23" fmla="*/ 1 h 27"/>
                <a:gd name="T24" fmla="*/ 1 w 30"/>
                <a:gd name="T25" fmla="*/ 1 h 27"/>
                <a:gd name="T26" fmla="*/ 1 w 30"/>
                <a:gd name="T27" fmla="*/ 1 h 27"/>
                <a:gd name="T28" fmla="*/ 1 w 30"/>
                <a:gd name="T29" fmla="*/ 0 h 27"/>
                <a:gd name="T30" fmla="*/ 1 w 30"/>
                <a:gd name="T31" fmla="*/ 0 h 27"/>
                <a:gd name="T32" fmla="*/ 1 w 30"/>
                <a:gd name="T33" fmla="*/ 0 h 27"/>
                <a:gd name="T34" fmla="*/ 1 w 30"/>
                <a:gd name="T35" fmla="*/ 0 h 27"/>
                <a:gd name="T36" fmla="*/ 1 w 30"/>
                <a:gd name="T37" fmla="*/ 0 h 27"/>
                <a:gd name="T38" fmla="*/ 1 w 30"/>
                <a:gd name="T39" fmla="*/ 1 h 27"/>
                <a:gd name="T40" fmla="*/ 1 w 30"/>
                <a:gd name="T41" fmla="*/ 1 h 27"/>
                <a:gd name="T42" fmla="*/ 1 w 30"/>
                <a:gd name="T43" fmla="*/ 1 h 27"/>
                <a:gd name="T44" fmla="*/ 1 w 30"/>
                <a:gd name="T45" fmla="*/ 1 h 27"/>
                <a:gd name="T46" fmla="*/ 1 w 30"/>
                <a:gd name="T47" fmla="*/ 1 h 27"/>
                <a:gd name="T48" fmla="*/ 1 w 30"/>
                <a:gd name="T49" fmla="*/ 1 h 27"/>
                <a:gd name="T50" fmla="*/ 1 w 30"/>
                <a:gd name="T51" fmla="*/ 1 h 27"/>
                <a:gd name="T52" fmla="*/ 1 w 30"/>
                <a:gd name="T53" fmla="*/ 1 h 27"/>
                <a:gd name="T54" fmla="*/ 1 w 30"/>
                <a:gd name="T55" fmla="*/ 1 h 27"/>
                <a:gd name="T56" fmla="*/ 1 w 30"/>
                <a:gd name="T57" fmla="*/ 1 h 2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7"/>
                <a:gd name="T89" fmla="*/ 30 w 30"/>
                <a:gd name="T90" fmla="*/ 27 h 2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7">
                  <a:moveTo>
                    <a:pt x="15" y="27"/>
                  </a:moveTo>
                  <a:lnTo>
                    <a:pt x="11" y="27"/>
                  </a:lnTo>
                  <a:lnTo>
                    <a:pt x="9" y="26"/>
                  </a:lnTo>
                  <a:lnTo>
                    <a:pt x="7" y="25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1" y="18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10"/>
                  </a:lnTo>
                  <a:lnTo>
                    <a:pt x="1" y="7"/>
                  </a:lnTo>
                  <a:lnTo>
                    <a:pt x="2" y="4"/>
                  </a:lnTo>
                  <a:lnTo>
                    <a:pt x="4" y="2"/>
                  </a:lnTo>
                  <a:lnTo>
                    <a:pt x="7" y="1"/>
                  </a:lnTo>
                  <a:lnTo>
                    <a:pt x="9" y="0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0"/>
                  </a:lnTo>
                  <a:lnTo>
                    <a:pt x="23" y="1"/>
                  </a:lnTo>
                  <a:lnTo>
                    <a:pt x="25" y="2"/>
                  </a:lnTo>
                  <a:lnTo>
                    <a:pt x="26" y="4"/>
                  </a:lnTo>
                  <a:lnTo>
                    <a:pt x="29" y="7"/>
                  </a:lnTo>
                  <a:lnTo>
                    <a:pt x="30" y="10"/>
                  </a:lnTo>
                  <a:lnTo>
                    <a:pt x="30" y="12"/>
                  </a:lnTo>
                  <a:lnTo>
                    <a:pt x="29" y="18"/>
                  </a:lnTo>
                  <a:lnTo>
                    <a:pt x="25" y="23"/>
                  </a:lnTo>
                  <a:lnTo>
                    <a:pt x="20" y="26"/>
                  </a:lnTo>
                  <a:lnTo>
                    <a:pt x="15" y="27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Freeform 249"/>
            <p:cNvSpPr>
              <a:spLocks/>
            </p:cNvSpPr>
            <p:nvPr/>
          </p:nvSpPr>
          <p:spPr bwMode="auto">
            <a:xfrm>
              <a:off x="2920" y="307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Freeform 250"/>
            <p:cNvSpPr>
              <a:spLocks/>
            </p:cNvSpPr>
            <p:nvPr/>
          </p:nvSpPr>
          <p:spPr bwMode="auto">
            <a:xfrm>
              <a:off x="2928" y="3078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1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5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Freeform 251"/>
            <p:cNvSpPr>
              <a:spLocks/>
            </p:cNvSpPr>
            <p:nvPr/>
          </p:nvSpPr>
          <p:spPr bwMode="auto">
            <a:xfrm>
              <a:off x="2865" y="320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0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8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6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Freeform 252"/>
            <p:cNvSpPr>
              <a:spLocks/>
            </p:cNvSpPr>
            <p:nvPr/>
          </p:nvSpPr>
          <p:spPr bwMode="auto">
            <a:xfrm>
              <a:off x="2872" y="3213"/>
              <a:ext cx="15" cy="15"/>
            </a:xfrm>
            <a:custGeom>
              <a:avLst/>
              <a:gdLst>
                <a:gd name="T0" fmla="*/ 1 w 29"/>
                <a:gd name="T1" fmla="*/ 1 h 30"/>
                <a:gd name="T2" fmla="*/ 1 w 29"/>
                <a:gd name="T3" fmla="*/ 1 h 30"/>
                <a:gd name="T4" fmla="*/ 1 w 29"/>
                <a:gd name="T5" fmla="*/ 1 h 30"/>
                <a:gd name="T6" fmla="*/ 1 w 29"/>
                <a:gd name="T7" fmla="*/ 1 h 30"/>
                <a:gd name="T8" fmla="*/ 1 w 29"/>
                <a:gd name="T9" fmla="*/ 1 h 30"/>
                <a:gd name="T10" fmla="*/ 1 w 29"/>
                <a:gd name="T11" fmla="*/ 1 h 30"/>
                <a:gd name="T12" fmla="*/ 1 w 29"/>
                <a:gd name="T13" fmla="*/ 1 h 30"/>
                <a:gd name="T14" fmla="*/ 0 w 29"/>
                <a:gd name="T15" fmla="*/ 1 h 30"/>
                <a:gd name="T16" fmla="*/ 0 w 29"/>
                <a:gd name="T17" fmla="*/ 1 h 30"/>
                <a:gd name="T18" fmla="*/ 0 w 29"/>
                <a:gd name="T19" fmla="*/ 1 h 30"/>
                <a:gd name="T20" fmla="*/ 1 w 29"/>
                <a:gd name="T21" fmla="*/ 1 h 30"/>
                <a:gd name="T22" fmla="*/ 1 w 29"/>
                <a:gd name="T23" fmla="*/ 1 h 30"/>
                <a:gd name="T24" fmla="*/ 1 w 29"/>
                <a:gd name="T25" fmla="*/ 1 h 30"/>
                <a:gd name="T26" fmla="*/ 1 w 29"/>
                <a:gd name="T27" fmla="*/ 1 h 30"/>
                <a:gd name="T28" fmla="*/ 1 w 29"/>
                <a:gd name="T29" fmla="*/ 1 h 30"/>
                <a:gd name="T30" fmla="*/ 1 w 29"/>
                <a:gd name="T31" fmla="*/ 0 h 30"/>
                <a:gd name="T32" fmla="*/ 1 w 29"/>
                <a:gd name="T33" fmla="*/ 0 h 30"/>
                <a:gd name="T34" fmla="*/ 1 w 29"/>
                <a:gd name="T35" fmla="*/ 0 h 30"/>
                <a:gd name="T36" fmla="*/ 1 w 29"/>
                <a:gd name="T37" fmla="*/ 1 h 30"/>
                <a:gd name="T38" fmla="*/ 1 w 29"/>
                <a:gd name="T39" fmla="*/ 1 h 30"/>
                <a:gd name="T40" fmla="*/ 1 w 29"/>
                <a:gd name="T41" fmla="*/ 1 h 30"/>
                <a:gd name="T42" fmla="*/ 1 w 29"/>
                <a:gd name="T43" fmla="*/ 1 h 30"/>
                <a:gd name="T44" fmla="*/ 1 w 29"/>
                <a:gd name="T45" fmla="*/ 1 h 30"/>
                <a:gd name="T46" fmla="*/ 1 w 29"/>
                <a:gd name="T47" fmla="*/ 1 h 30"/>
                <a:gd name="T48" fmla="*/ 1 w 29"/>
                <a:gd name="T49" fmla="*/ 1 h 30"/>
                <a:gd name="T50" fmla="*/ 1 w 29"/>
                <a:gd name="T51" fmla="*/ 1 h 30"/>
                <a:gd name="T52" fmla="*/ 1 w 29"/>
                <a:gd name="T53" fmla="*/ 1 h 30"/>
                <a:gd name="T54" fmla="*/ 1 w 29"/>
                <a:gd name="T55" fmla="*/ 1 h 30"/>
                <a:gd name="T56" fmla="*/ 1 w 29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30"/>
                <a:gd name="T89" fmla="*/ 29 w 29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1" y="21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5"/>
                  </a:lnTo>
                  <a:lnTo>
                    <a:pt x="28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Freeform 253"/>
            <p:cNvSpPr>
              <a:spLocks/>
            </p:cNvSpPr>
            <p:nvPr/>
          </p:nvSpPr>
          <p:spPr bwMode="auto">
            <a:xfrm>
              <a:off x="2942" y="3332"/>
              <a:ext cx="30" cy="29"/>
            </a:xfrm>
            <a:custGeom>
              <a:avLst/>
              <a:gdLst>
                <a:gd name="T0" fmla="*/ 1 w 59"/>
                <a:gd name="T1" fmla="*/ 0 h 59"/>
                <a:gd name="T2" fmla="*/ 1 w 59"/>
                <a:gd name="T3" fmla="*/ 0 h 59"/>
                <a:gd name="T4" fmla="*/ 1 w 59"/>
                <a:gd name="T5" fmla="*/ 0 h 59"/>
                <a:gd name="T6" fmla="*/ 1 w 59"/>
                <a:gd name="T7" fmla="*/ 0 h 59"/>
                <a:gd name="T8" fmla="*/ 1 w 59"/>
                <a:gd name="T9" fmla="*/ 0 h 59"/>
                <a:gd name="T10" fmla="*/ 1 w 59"/>
                <a:gd name="T11" fmla="*/ 0 h 59"/>
                <a:gd name="T12" fmla="*/ 1 w 59"/>
                <a:gd name="T13" fmla="*/ 0 h 59"/>
                <a:gd name="T14" fmla="*/ 1 w 59"/>
                <a:gd name="T15" fmla="*/ 0 h 59"/>
                <a:gd name="T16" fmla="*/ 1 w 59"/>
                <a:gd name="T17" fmla="*/ 0 h 59"/>
                <a:gd name="T18" fmla="*/ 1 w 59"/>
                <a:gd name="T19" fmla="*/ 0 h 59"/>
                <a:gd name="T20" fmla="*/ 1 w 59"/>
                <a:gd name="T21" fmla="*/ 0 h 59"/>
                <a:gd name="T22" fmla="*/ 1 w 59"/>
                <a:gd name="T23" fmla="*/ 0 h 59"/>
                <a:gd name="T24" fmla="*/ 0 w 59"/>
                <a:gd name="T25" fmla="*/ 0 h 59"/>
                <a:gd name="T26" fmla="*/ 1 w 59"/>
                <a:gd name="T27" fmla="*/ 0 h 59"/>
                <a:gd name="T28" fmla="*/ 1 w 59"/>
                <a:gd name="T29" fmla="*/ 0 h 59"/>
                <a:gd name="T30" fmla="*/ 1 w 59"/>
                <a:gd name="T31" fmla="*/ 0 h 59"/>
                <a:gd name="T32" fmla="*/ 1 w 59"/>
                <a:gd name="T33" fmla="*/ 0 h 59"/>
                <a:gd name="T34" fmla="*/ 1 w 59"/>
                <a:gd name="T35" fmla="*/ 0 h 59"/>
                <a:gd name="T36" fmla="*/ 1 w 59"/>
                <a:gd name="T37" fmla="*/ 0 h 59"/>
                <a:gd name="T38" fmla="*/ 1 w 59"/>
                <a:gd name="T39" fmla="*/ 0 h 59"/>
                <a:gd name="T40" fmla="*/ 1 w 59"/>
                <a:gd name="T41" fmla="*/ 0 h 59"/>
                <a:gd name="T42" fmla="*/ 1 w 59"/>
                <a:gd name="T43" fmla="*/ 0 h 59"/>
                <a:gd name="T44" fmla="*/ 1 w 59"/>
                <a:gd name="T45" fmla="*/ 0 h 59"/>
                <a:gd name="T46" fmla="*/ 1 w 59"/>
                <a:gd name="T47" fmla="*/ 0 h 59"/>
                <a:gd name="T48" fmla="*/ 1 w 59"/>
                <a:gd name="T49" fmla="*/ 0 h 59"/>
                <a:gd name="T50" fmla="*/ 1 w 59"/>
                <a:gd name="T51" fmla="*/ 0 h 59"/>
                <a:gd name="T52" fmla="*/ 1 w 59"/>
                <a:gd name="T53" fmla="*/ 0 h 59"/>
                <a:gd name="T54" fmla="*/ 1 w 59"/>
                <a:gd name="T55" fmla="*/ 0 h 59"/>
                <a:gd name="T56" fmla="*/ 1 w 59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59"/>
                <a:gd name="T89" fmla="*/ 59 w 59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59">
                  <a:moveTo>
                    <a:pt x="59" y="29"/>
                  </a:moveTo>
                  <a:lnTo>
                    <a:pt x="58" y="23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8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7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5" y="46"/>
                  </a:lnTo>
                  <a:lnTo>
                    <a:pt x="9" y="51"/>
                  </a:lnTo>
                  <a:lnTo>
                    <a:pt x="13" y="54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5" y="59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1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8" y="35"/>
                  </a:lnTo>
                  <a:lnTo>
                    <a:pt x="59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Freeform 254"/>
            <p:cNvSpPr>
              <a:spLocks/>
            </p:cNvSpPr>
            <p:nvPr/>
          </p:nvSpPr>
          <p:spPr bwMode="auto">
            <a:xfrm>
              <a:off x="2949" y="3339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5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6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8" y="8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Freeform 255"/>
            <p:cNvSpPr>
              <a:spLocks/>
            </p:cNvSpPr>
            <p:nvPr/>
          </p:nvSpPr>
          <p:spPr bwMode="auto">
            <a:xfrm>
              <a:off x="3086" y="3252"/>
              <a:ext cx="30" cy="29"/>
            </a:xfrm>
            <a:custGeom>
              <a:avLst/>
              <a:gdLst>
                <a:gd name="T0" fmla="*/ 1 w 60"/>
                <a:gd name="T1" fmla="*/ 0 h 59"/>
                <a:gd name="T2" fmla="*/ 1 w 60"/>
                <a:gd name="T3" fmla="*/ 0 h 59"/>
                <a:gd name="T4" fmla="*/ 1 w 60"/>
                <a:gd name="T5" fmla="*/ 0 h 59"/>
                <a:gd name="T6" fmla="*/ 1 w 60"/>
                <a:gd name="T7" fmla="*/ 0 h 59"/>
                <a:gd name="T8" fmla="*/ 1 w 60"/>
                <a:gd name="T9" fmla="*/ 0 h 59"/>
                <a:gd name="T10" fmla="*/ 1 w 60"/>
                <a:gd name="T11" fmla="*/ 0 h 59"/>
                <a:gd name="T12" fmla="*/ 1 w 60"/>
                <a:gd name="T13" fmla="*/ 0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0 h 59"/>
                <a:gd name="T20" fmla="*/ 1 w 60"/>
                <a:gd name="T21" fmla="*/ 0 h 59"/>
                <a:gd name="T22" fmla="*/ 1 w 60"/>
                <a:gd name="T23" fmla="*/ 0 h 59"/>
                <a:gd name="T24" fmla="*/ 0 w 60"/>
                <a:gd name="T25" fmla="*/ 0 h 59"/>
                <a:gd name="T26" fmla="*/ 1 w 60"/>
                <a:gd name="T27" fmla="*/ 0 h 59"/>
                <a:gd name="T28" fmla="*/ 1 w 60"/>
                <a:gd name="T29" fmla="*/ 0 h 59"/>
                <a:gd name="T30" fmla="*/ 1 w 60"/>
                <a:gd name="T31" fmla="*/ 0 h 59"/>
                <a:gd name="T32" fmla="*/ 1 w 60"/>
                <a:gd name="T33" fmla="*/ 0 h 59"/>
                <a:gd name="T34" fmla="*/ 1 w 60"/>
                <a:gd name="T35" fmla="*/ 0 h 59"/>
                <a:gd name="T36" fmla="*/ 1 w 60"/>
                <a:gd name="T37" fmla="*/ 0 h 59"/>
                <a:gd name="T38" fmla="*/ 1 w 60"/>
                <a:gd name="T39" fmla="*/ 0 h 59"/>
                <a:gd name="T40" fmla="*/ 1 w 60"/>
                <a:gd name="T41" fmla="*/ 0 h 59"/>
                <a:gd name="T42" fmla="*/ 1 w 60"/>
                <a:gd name="T43" fmla="*/ 0 h 59"/>
                <a:gd name="T44" fmla="*/ 1 w 60"/>
                <a:gd name="T45" fmla="*/ 0 h 59"/>
                <a:gd name="T46" fmla="*/ 1 w 60"/>
                <a:gd name="T47" fmla="*/ 0 h 59"/>
                <a:gd name="T48" fmla="*/ 1 w 60"/>
                <a:gd name="T49" fmla="*/ 0 h 59"/>
                <a:gd name="T50" fmla="*/ 1 w 60"/>
                <a:gd name="T51" fmla="*/ 0 h 59"/>
                <a:gd name="T52" fmla="*/ 1 w 60"/>
                <a:gd name="T53" fmla="*/ 0 h 59"/>
                <a:gd name="T54" fmla="*/ 1 w 60"/>
                <a:gd name="T55" fmla="*/ 0 h 59"/>
                <a:gd name="T56" fmla="*/ 1 w 60"/>
                <a:gd name="T57" fmla="*/ 0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5" y="13"/>
                  </a:lnTo>
                  <a:lnTo>
                    <a:pt x="51" y="8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2" y="36"/>
                  </a:lnTo>
                  <a:lnTo>
                    <a:pt x="3" y="40"/>
                  </a:lnTo>
                  <a:lnTo>
                    <a:pt x="6" y="46"/>
                  </a:lnTo>
                  <a:lnTo>
                    <a:pt x="10" y="51"/>
                  </a:lnTo>
                  <a:lnTo>
                    <a:pt x="14" y="54"/>
                  </a:lnTo>
                  <a:lnTo>
                    <a:pt x="19" y="56"/>
                  </a:lnTo>
                  <a:lnTo>
                    <a:pt x="25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2" y="56"/>
                  </a:lnTo>
                  <a:lnTo>
                    <a:pt x="47" y="54"/>
                  </a:lnTo>
                  <a:lnTo>
                    <a:pt x="51" y="51"/>
                  </a:lnTo>
                  <a:lnTo>
                    <a:pt x="55" y="46"/>
                  </a:lnTo>
                  <a:lnTo>
                    <a:pt x="58" y="40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Freeform 256"/>
            <p:cNvSpPr>
              <a:spLocks/>
            </p:cNvSpPr>
            <p:nvPr/>
          </p:nvSpPr>
          <p:spPr bwMode="auto">
            <a:xfrm>
              <a:off x="3093" y="3259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3" y="23"/>
                  </a:lnTo>
                  <a:lnTo>
                    <a:pt x="2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5"/>
                  </a:lnTo>
                  <a:lnTo>
                    <a:pt x="27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2" name="Freeform 257"/>
            <p:cNvSpPr>
              <a:spLocks/>
            </p:cNvSpPr>
            <p:nvPr/>
          </p:nvSpPr>
          <p:spPr bwMode="auto">
            <a:xfrm>
              <a:off x="3083" y="300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8" y="24"/>
                  </a:lnTo>
                  <a:lnTo>
                    <a:pt x="57" y="18"/>
                  </a:lnTo>
                  <a:lnTo>
                    <a:pt x="55" y="14"/>
                  </a:lnTo>
                  <a:lnTo>
                    <a:pt x="52" y="9"/>
                  </a:lnTo>
                  <a:lnTo>
                    <a:pt x="47" y="6"/>
                  </a:lnTo>
                  <a:lnTo>
                    <a:pt x="41" y="2"/>
                  </a:lnTo>
                  <a:lnTo>
                    <a:pt x="35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5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60"/>
                  </a:lnTo>
                  <a:lnTo>
                    <a:pt x="30" y="60"/>
                  </a:lnTo>
                  <a:lnTo>
                    <a:pt x="35" y="60"/>
                  </a:lnTo>
                  <a:lnTo>
                    <a:pt x="41" y="57"/>
                  </a:lnTo>
                  <a:lnTo>
                    <a:pt x="47" y="55"/>
                  </a:lnTo>
                  <a:lnTo>
                    <a:pt x="52" y="52"/>
                  </a:lnTo>
                  <a:lnTo>
                    <a:pt x="55" y="47"/>
                  </a:lnTo>
                  <a:lnTo>
                    <a:pt x="57" y="41"/>
                  </a:lnTo>
                  <a:lnTo>
                    <a:pt x="58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3" name="Freeform 258"/>
            <p:cNvSpPr>
              <a:spLocks/>
            </p:cNvSpPr>
            <p:nvPr/>
          </p:nvSpPr>
          <p:spPr bwMode="auto">
            <a:xfrm>
              <a:off x="3090" y="3008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7" y="26"/>
                  </a:lnTo>
                  <a:lnTo>
                    <a:pt x="4" y="24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4"/>
                  </a:lnTo>
                  <a:lnTo>
                    <a:pt x="0" y="11"/>
                  </a:lnTo>
                  <a:lnTo>
                    <a:pt x="1" y="8"/>
                  </a:lnTo>
                  <a:lnTo>
                    <a:pt x="3" y="6"/>
                  </a:lnTo>
                  <a:lnTo>
                    <a:pt x="4" y="3"/>
                  </a:lnTo>
                  <a:lnTo>
                    <a:pt x="7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7" y="6"/>
                  </a:lnTo>
                  <a:lnTo>
                    <a:pt x="28" y="8"/>
                  </a:lnTo>
                  <a:lnTo>
                    <a:pt x="30" y="11"/>
                  </a:lnTo>
                  <a:lnTo>
                    <a:pt x="30" y="14"/>
                  </a:lnTo>
                  <a:lnTo>
                    <a:pt x="28" y="20"/>
                  </a:lnTo>
                  <a:lnTo>
                    <a:pt x="25" y="24"/>
                  </a:lnTo>
                  <a:lnTo>
                    <a:pt x="20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Freeform 259"/>
            <p:cNvSpPr>
              <a:spLocks/>
            </p:cNvSpPr>
            <p:nvPr/>
          </p:nvSpPr>
          <p:spPr bwMode="auto">
            <a:xfrm>
              <a:off x="3171" y="3193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Freeform 260"/>
            <p:cNvSpPr>
              <a:spLocks/>
            </p:cNvSpPr>
            <p:nvPr/>
          </p:nvSpPr>
          <p:spPr bwMode="auto">
            <a:xfrm>
              <a:off x="3178" y="3200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Freeform 261"/>
            <p:cNvSpPr>
              <a:spLocks/>
            </p:cNvSpPr>
            <p:nvPr/>
          </p:nvSpPr>
          <p:spPr bwMode="auto">
            <a:xfrm>
              <a:off x="3283" y="3094"/>
              <a:ext cx="30" cy="30"/>
            </a:xfrm>
            <a:custGeom>
              <a:avLst/>
              <a:gdLst>
                <a:gd name="T0" fmla="*/ 1 w 58"/>
                <a:gd name="T1" fmla="*/ 1 h 58"/>
                <a:gd name="T2" fmla="*/ 1 w 58"/>
                <a:gd name="T3" fmla="*/ 1 h 58"/>
                <a:gd name="T4" fmla="*/ 1 w 58"/>
                <a:gd name="T5" fmla="*/ 1 h 58"/>
                <a:gd name="T6" fmla="*/ 1 w 58"/>
                <a:gd name="T7" fmla="*/ 1 h 58"/>
                <a:gd name="T8" fmla="*/ 1 w 58"/>
                <a:gd name="T9" fmla="*/ 1 h 58"/>
                <a:gd name="T10" fmla="*/ 1 w 58"/>
                <a:gd name="T11" fmla="*/ 1 h 58"/>
                <a:gd name="T12" fmla="*/ 1 w 58"/>
                <a:gd name="T13" fmla="*/ 1 h 58"/>
                <a:gd name="T14" fmla="*/ 1 w 58"/>
                <a:gd name="T15" fmla="*/ 0 h 58"/>
                <a:gd name="T16" fmla="*/ 1 w 58"/>
                <a:gd name="T17" fmla="*/ 0 h 58"/>
                <a:gd name="T18" fmla="*/ 1 w 58"/>
                <a:gd name="T19" fmla="*/ 1 h 58"/>
                <a:gd name="T20" fmla="*/ 1 w 58"/>
                <a:gd name="T21" fmla="*/ 1 h 58"/>
                <a:gd name="T22" fmla="*/ 1 w 58"/>
                <a:gd name="T23" fmla="*/ 1 h 58"/>
                <a:gd name="T24" fmla="*/ 0 w 58"/>
                <a:gd name="T25" fmla="*/ 1 h 58"/>
                <a:gd name="T26" fmla="*/ 0 w 58"/>
                <a:gd name="T27" fmla="*/ 1 h 58"/>
                <a:gd name="T28" fmla="*/ 1 w 58"/>
                <a:gd name="T29" fmla="*/ 1 h 58"/>
                <a:gd name="T30" fmla="*/ 1 w 58"/>
                <a:gd name="T31" fmla="*/ 1 h 58"/>
                <a:gd name="T32" fmla="*/ 1 w 58"/>
                <a:gd name="T33" fmla="*/ 1 h 58"/>
                <a:gd name="T34" fmla="*/ 1 w 58"/>
                <a:gd name="T35" fmla="*/ 1 h 58"/>
                <a:gd name="T36" fmla="*/ 1 w 58"/>
                <a:gd name="T37" fmla="*/ 1 h 58"/>
                <a:gd name="T38" fmla="*/ 1 w 58"/>
                <a:gd name="T39" fmla="*/ 1 h 58"/>
                <a:gd name="T40" fmla="*/ 1 w 58"/>
                <a:gd name="T41" fmla="*/ 1 h 58"/>
                <a:gd name="T42" fmla="*/ 1 w 58"/>
                <a:gd name="T43" fmla="*/ 1 h 58"/>
                <a:gd name="T44" fmla="*/ 1 w 58"/>
                <a:gd name="T45" fmla="*/ 1 h 58"/>
                <a:gd name="T46" fmla="*/ 1 w 58"/>
                <a:gd name="T47" fmla="*/ 1 h 58"/>
                <a:gd name="T48" fmla="*/ 1 w 58"/>
                <a:gd name="T49" fmla="*/ 1 h 58"/>
                <a:gd name="T50" fmla="*/ 1 w 58"/>
                <a:gd name="T51" fmla="*/ 1 h 58"/>
                <a:gd name="T52" fmla="*/ 1 w 58"/>
                <a:gd name="T53" fmla="*/ 1 h 58"/>
                <a:gd name="T54" fmla="*/ 1 w 58"/>
                <a:gd name="T55" fmla="*/ 1 h 58"/>
                <a:gd name="T56" fmla="*/ 1 w 58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8"/>
                <a:gd name="T89" fmla="*/ 58 w 58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8">
                  <a:moveTo>
                    <a:pt x="58" y="28"/>
                  </a:moveTo>
                  <a:lnTo>
                    <a:pt x="58" y="23"/>
                  </a:lnTo>
                  <a:lnTo>
                    <a:pt x="56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3" y="58"/>
                  </a:lnTo>
                  <a:lnTo>
                    <a:pt x="28" y="58"/>
                  </a:lnTo>
                  <a:lnTo>
                    <a:pt x="34" y="58"/>
                  </a:lnTo>
                  <a:lnTo>
                    <a:pt x="40" y="56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6" y="40"/>
                  </a:lnTo>
                  <a:lnTo>
                    <a:pt x="58" y="34"/>
                  </a:lnTo>
                  <a:lnTo>
                    <a:pt x="58" y="28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7" name="Freeform 262"/>
            <p:cNvSpPr>
              <a:spLocks/>
            </p:cNvSpPr>
            <p:nvPr/>
          </p:nvSpPr>
          <p:spPr bwMode="auto">
            <a:xfrm>
              <a:off x="3291" y="3102"/>
              <a:ext cx="14" cy="14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4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4"/>
                  </a:lnTo>
                  <a:lnTo>
                    <a:pt x="3" y="21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2" y="8"/>
                  </a:lnTo>
                  <a:lnTo>
                    <a:pt x="3" y="5"/>
                  </a:lnTo>
                  <a:lnTo>
                    <a:pt x="4" y="3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1"/>
                  </a:lnTo>
                  <a:lnTo>
                    <a:pt x="24" y="2"/>
                  </a:lnTo>
                  <a:lnTo>
                    <a:pt x="26" y="3"/>
                  </a:lnTo>
                  <a:lnTo>
                    <a:pt x="27" y="5"/>
                  </a:lnTo>
                  <a:lnTo>
                    <a:pt x="28" y="8"/>
                  </a:lnTo>
                  <a:lnTo>
                    <a:pt x="29" y="11"/>
                  </a:lnTo>
                  <a:lnTo>
                    <a:pt x="29" y="13"/>
                  </a:lnTo>
                  <a:lnTo>
                    <a:pt x="28" y="19"/>
                  </a:lnTo>
                  <a:lnTo>
                    <a:pt x="26" y="24"/>
                  </a:lnTo>
                  <a:lnTo>
                    <a:pt x="20" y="27"/>
                  </a:lnTo>
                  <a:lnTo>
                    <a:pt x="14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8" name="Freeform 263"/>
            <p:cNvSpPr>
              <a:spLocks/>
            </p:cNvSpPr>
            <p:nvPr/>
          </p:nvSpPr>
          <p:spPr bwMode="auto">
            <a:xfrm>
              <a:off x="3280" y="3273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0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6"/>
                  </a:lnTo>
                  <a:lnTo>
                    <a:pt x="9" y="50"/>
                  </a:lnTo>
                  <a:lnTo>
                    <a:pt x="14" y="54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5" y="58"/>
                  </a:lnTo>
                  <a:lnTo>
                    <a:pt x="41" y="57"/>
                  </a:lnTo>
                  <a:lnTo>
                    <a:pt x="46" y="54"/>
                  </a:lnTo>
                  <a:lnTo>
                    <a:pt x="50" y="50"/>
                  </a:lnTo>
                  <a:lnTo>
                    <a:pt x="54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9" name="Freeform 264"/>
            <p:cNvSpPr>
              <a:spLocks/>
            </p:cNvSpPr>
            <p:nvPr/>
          </p:nvSpPr>
          <p:spPr bwMode="auto">
            <a:xfrm>
              <a:off x="3288" y="3280"/>
              <a:ext cx="15" cy="15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0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0" name="Freeform 265"/>
            <p:cNvSpPr>
              <a:spLocks/>
            </p:cNvSpPr>
            <p:nvPr/>
          </p:nvSpPr>
          <p:spPr bwMode="auto">
            <a:xfrm>
              <a:off x="3264" y="3390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1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1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8" y="25"/>
                  </a:lnTo>
                  <a:lnTo>
                    <a:pt x="57" y="19"/>
                  </a:lnTo>
                  <a:lnTo>
                    <a:pt x="54" y="14"/>
                  </a:lnTo>
                  <a:lnTo>
                    <a:pt x="50" y="10"/>
                  </a:lnTo>
                  <a:lnTo>
                    <a:pt x="46" y="6"/>
                  </a:lnTo>
                  <a:lnTo>
                    <a:pt x="41" y="3"/>
                  </a:lnTo>
                  <a:lnTo>
                    <a:pt x="35" y="2"/>
                  </a:lnTo>
                  <a:lnTo>
                    <a:pt x="29" y="0"/>
                  </a:lnTo>
                  <a:lnTo>
                    <a:pt x="18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8"/>
                  </a:lnTo>
                  <a:lnTo>
                    <a:pt x="9" y="52"/>
                  </a:lnTo>
                  <a:lnTo>
                    <a:pt x="13" y="56"/>
                  </a:lnTo>
                  <a:lnTo>
                    <a:pt x="18" y="58"/>
                  </a:lnTo>
                  <a:lnTo>
                    <a:pt x="24" y="60"/>
                  </a:lnTo>
                  <a:lnTo>
                    <a:pt x="29" y="60"/>
                  </a:lnTo>
                  <a:lnTo>
                    <a:pt x="35" y="60"/>
                  </a:lnTo>
                  <a:lnTo>
                    <a:pt x="41" y="58"/>
                  </a:lnTo>
                  <a:lnTo>
                    <a:pt x="46" y="56"/>
                  </a:lnTo>
                  <a:lnTo>
                    <a:pt x="50" y="52"/>
                  </a:lnTo>
                  <a:lnTo>
                    <a:pt x="54" y="48"/>
                  </a:lnTo>
                  <a:lnTo>
                    <a:pt x="57" y="42"/>
                  </a:lnTo>
                  <a:lnTo>
                    <a:pt x="58" y="36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1" name="Freeform 266"/>
            <p:cNvSpPr>
              <a:spLocks/>
            </p:cNvSpPr>
            <p:nvPr/>
          </p:nvSpPr>
          <p:spPr bwMode="auto">
            <a:xfrm>
              <a:off x="3272" y="339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8"/>
                  </a:lnTo>
                  <a:lnTo>
                    <a:pt x="5" y="26"/>
                  </a:lnTo>
                  <a:lnTo>
                    <a:pt x="4" y="23"/>
                  </a:lnTo>
                  <a:lnTo>
                    <a:pt x="2" y="21"/>
                  </a:lnTo>
                  <a:lnTo>
                    <a:pt x="0" y="19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2" y="10"/>
                  </a:lnTo>
                  <a:lnTo>
                    <a:pt x="4" y="7"/>
                  </a:lnTo>
                  <a:lnTo>
                    <a:pt x="5" y="5"/>
                  </a:lnTo>
                  <a:lnTo>
                    <a:pt x="7" y="4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2"/>
                  </a:lnTo>
                  <a:lnTo>
                    <a:pt x="24" y="4"/>
                  </a:lnTo>
                  <a:lnTo>
                    <a:pt x="26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3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2" name="Freeform 267"/>
            <p:cNvSpPr>
              <a:spLocks/>
            </p:cNvSpPr>
            <p:nvPr/>
          </p:nvSpPr>
          <p:spPr bwMode="auto">
            <a:xfrm>
              <a:off x="3480" y="3319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6" y="6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3" y="41"/>
                  </a:lnTo>
                  <a:lnTo>
                    <a:pt x="6" y="46"/>
                  </a:lnTo>
                  <a:lnTo>
                    <a:pt x="9" y="51"/>
                  </a:lnTo>
                  <a:lnTo>
                    <a:pt x="14" y="54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4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1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3" name="Freeform 268"/>
            <p:cNvSpPr>
              <a:spLocks/>
            </p:cNvSpPr>
            <p:nvPr/>
          </p:nvSpPr>
          <p:spPr bwMode="auto">
            <a:xfrm>
              <a:off x="3487" y="332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9"/>
                  </a:lnTo>
                  <a:lnTo>
                    <a:pt x="7" y="26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2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6" y="25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4" name="Freeform 269"/>
            <p:cNvSpPr>
              <a:spLocks/>
            </p:cNvSpPr>
            <p:nvPr/>
          </p:nvSpPr>
          <p:spPr bwMode="auto">
            <a:xfrm>
              <a:off x="3586" y="3398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1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6" y="13"/>
                  </a:lnTo>
                  <a:lnTo>
                    <a:pt x="52" y="9"/>
                  </a:lnTo>
                  <a:lnTo>
                    <a:pt x="48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3" y="41"/>
                  </a:lnTo>
                  <a:lnTo>
                    <a:pt x="6" y="47"/>
                  </a:lnTo>
                  <a:lnTo>
                    <a:pt x="10" y="51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59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8" y="55"/>
                  </a:lnTo>
                  <a:lnTo>
                    <a:pt x="52" y="51"/>
                  </a:lnTo>
                  <a:lnTo>
                    <a:pt x="56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5" name="Freeform 270"/>
            <p:cNvSpPr>
              <a:spLocks/>
            </p:cNvSpPr>
            <p:nvPr/>
          </p:nvSpPr>
          <p:spPr bwMode="auto">
            <a:xfrm>
              <a:off x="3594" y="3405"/>
              <a:ext cx="15" cy="15"/>
            </a:xfrm>
            <a:custGeom>
              <a:avLst/>
              <a:gdLst>
                <a:gd name="T0" fmla="*/ 1 w 30"/>
                <a:gd name="T1" fmla="*/ 1 h 29"/>
                <a:gd name="T2" fmla="*/ 1 w 30"/>
                <a:gd name="T3" fmla="*/ 1 h 29"/>
                <a:gd name="T4" fmla="*/ 1 w 30"/>
                <a:gd name="T5" fmla="*/ 1 h 29"/>
                <a:gd name="T6" fmla="*/ 1 w 30"/>
                <a:gd name="T7" fmla="*/ 1 h 29"/>
                <a:gd name="T8" fmla="*/ 1 w 30"/>
                <a:gd name="T9" fmla="*/ 1 h 29"/>
                <a:gd name="T10" fmla="*/ 1 w 30"/>
                <a:gd name="T11" fmla="*/ 1 h 29"/>
                <a:gd name="T12" fmla="*/ 1 w 30"/>
                <a:gd name="T13" fmla="*/ 1 h 29"/>
                <a:gd name="T14" fmla="*/ 0 w 30"/>
                <a:gd name="T15" fmla="*/ 1 h 29"/>
                <a:gd name="T16" fmla="*/ 0 w 30"/>
                <a:gd name="T17" fmla="*/ 1 h 29"/>
                <a:gd name="T18" fmla="*/ 0 w 30"/>
                <a:gd name="T19" fmla="*/ 1 h 29"/>
                <a:gd name="T20" fmla="*/ 1 w 30"/>
                <a:gd name="T21" fmla="*/ 1 h 29"/>
                <a:gd name="T22" fmla="*/ 1 w 30"/>
                <a:gd name="T23" fmla="*/ 1 h 29"/>
                <a:gd name="T24" fmla="*/ 1 w 30"/>
                <a:gd name="T25" fmla="*/ 1 h 29"/>
                <a:gd name="T26" fmla="*/ 1 w 30"/>
                <a:gd name="T27" fmla="*/ 1 h 29"/>
                <a:gd name="T28" fmla="*/ 1 w 30"/>
                <a:gd name="T29" fmla="*/ 1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1 h 29"/>
                <a:gd name="T38" fmla="*/ 1 w 30"/>
                <a:gd name="T39" fmla="*/ 1 h 29"/>
                <a:gd name="T40" fmla="*/ 1 w 30"/>
                <a:gd name="T41" fmla="*/ 1 h 29"/>
                <a:gd name="T42" fmla="*/ 1 w 30"/>
                <a:gd name="T43" fmla="*/ 1 h 29"/>
                <a:gd name="T44" fmla="*/ 1 w 30"/>
                <a:gd name="T45" fmla="*/ 1 h 29"/>
                <a:gd name="T46" fmla="*/ 1 w 30"/>
                <a:gd name="T47" fmla="*/ 1 h 29"/>
                <a:gd name="T48" fmla="*/ 1 w 30"/>
                <a:gd name="T49" fmla="*/ 1 h 29"/>
                <a:gd name="T50" fmla="*/ 1 w 30"/>
                <a:gd name="T51" fmla="*/ 1 h 29"/>
                <a:gd name="T52" fmla="*/ 1 w 30"/>
                <a:gd name="T53" fmla="*/ 1 h 29"/>
                <a:gd name="T54" fmla="*/ 1 w 30"/>
                <a:gd name="T55" fmla="*/ 1 h 29"/>
                <a:gd name="T56" fmla="*/ 1 w 30"/>
                <a:gd name="T57" fmla="*/ 1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3" y="29"/>
                  </a:lnTo>
                  <a:lnTo>
                    <a:pt x="11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6"/>
                  </a:lnTo>
                  <a:lnTo>
                    <a:pt x="5" y="4"/>
                  </a:lnTo>
                  <a:lnTo>
                    <a:pt x="7" y="3"/>
                  </a:lnTo>
                  <a:lnTo>
                    <a:pt x="11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6" y="4"/>
                  </a:lnTo>
                  <a:lnTo>
                    <a:pt x="28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6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6" name="Freeform 271"/>
            <p:cNvSpPr>
              <a:spLocks/>
            </p:cNvSpPr>
            <p:nvPr/>
          </p:nvSpPr>
          <p:spPr bwMode="auto">
            <a:xfrm>
              <a:off x="3541" y="3129"/>
              <a:ext cx="30" cy="30"/>
            </a:xfrm>
            <a:custGeom>
              <a:avLst/>
              <a:gdLst>
                <a:gd name="T0" fmla="*/ 1 w 59"/>
                <a:gd name="T1" fmla="*/ 1 h 60"/>
                <a:gd name="T2" fmla="*/ 1 w 59"/>
                <a:gd name="T3" fmla="*/ 1 h 60"/>
                <a:gd name="T4" fmla="*/ 1 w 59"/>
                <a:gd name="T5" fmla="*/ 1 h 60"/>
                <a:gd name="T6" fmla="*/ 1 w 59"/>
                <a:gd name="T7" fmla="*/ 1 h 60"/>
                <a:gd name="T8" fmla="*/ 1 w 59"/>
                <a:gd name="T9" fmla="*/ 1 h 60"/>
                <a:gd name="T10" fmla="*/ 1 w 59"/>
                <a:gd name="T11" fmla="*/ 1 h 60"/>
                <a:gd name="T12" fmla="*/ 1 w 59"/>
                <a:gd name="T13" fmla="*/ 1 h 60"/>
                <a:gd name="T14" fmla="*/ 1 w 59"/>
                <a:gd name="T15" fmla="*/ 0 h 60"/>
                <a:gd name="T16" fmla="*/ 1 w 59"/>
                <a:gd name="T17" fmla="*/ 0 h 60"/>
                <a:gd name="T18" fmla="*/ 1 w 59"/>
                <a:gd name="T19" fmla="*/ 1 h 60"/>
                <a:gd name="T20" fmla="*/ 1 w 59"/>
                <a:gd name="T21" fmla="*/ 1 h 60"/>
                <a:gd name="T22" fmla="*/ 1 w 59"/>
                <a:gd name="T23" fmla="*/ 1 h 60"/>
                <a:gd name="T24" fmla="*/ 0 w 59"/>
                <a:gd name="T25" fmla="*/ 1 h 60"/>
                <a:gd name="T26" fmla="*/ 0 w 59"/>
                <a:gd name="T27" fmla="*/ 1 h 60"/>
                <a:gd name="T28" fmla="*/ 1 w 59"/>
                <a:gd name="T29" fmla="*/ 1 h 60"/>
                <a:gd name="T30" fmla="*/ 1 w 59"/>
                <a:gd name="T31" fmla="*/ 1 h 60"/>
                <a:gd name="T32" fmla="*/ 1 w 59"/>
                <a:gd name="T33" fmla="*/ 1 h 60"/>
                <a:gd name="T34" fmla="*/ 1 w 59"/>
                <a:gd name="T35" fmla="*/ 1 h 60"/>
                <a:gd name="T36" fmla="*/ 1 w 59"/>
                <a:gd name="T37" fmla="*/ 1 h 60"/>
                <a:gd name="T38" fmla="*/ 1 w 59"/>
                <a:gd name="T39" fmla="*/ 1 h 60"/>
                <a:gd name="T40" fmla="*/ 1 w 59"/>
                <a:gd name="T41" fmla="*/ 1 h 60"/>
                <a:gd name="T42" fmla="*/ 1 w 59"/>
                <a:gd name="T43" fmla="*/ 1 h 60"/>
                <a:gd name="T44" fmla="*/ 1 w 59"/>
                <a:gd name="T45" fmla="*/ 1 h 60"/>
                <a:gd name="T46" fmla="*/ 1 w 59"/>
                <a:gd name="T47" fmla="*/ 1 h 60"/>
                <a:gd name="T48" fmla="*/ 1 w 59"/>
                <a:gd name="T49" fmla="*/ 1 h 60"/>
                <a:gd name="T50" fmla="*/ 1 w 59"/>
                <a:gd name="T51" fmla="*/ 1 h 60"/>
                <a:gd name="T52" fmla="*/ 1 w 59"/>
                <a:gd name="T53" fmla="*/ 1 h 60"/>
                <a:gd name="T54" fmla="*/ 1 w 59"/>
                <a:gd name="T55" fmla="*/ 1 h 60"/>
                <a:gd name="T56" fmla="*/ 1 w 59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9"/>
                <a:gd name="T88" fmla="*/ 0 h 60"/>
                <a:gd name="T89" fmla="*/ 59 w 59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9" h="60">
                  <a:moveTo>
                    <a:pt x="59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5" y="12"/>
                  </a:lnTo>
                  <a:lnTo>
                    <a:pt x="51" y="8"/>
                  </a:lnTo>
                  <a:lnTo>
                    <a:pt x="47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8"/>
                  </a:lnTo>
                  <a:lnTo>
                    <a:pt x="3" y="18"/>
                  </a:lnTo>
                  <a:lnTo>
                    <a:pt x="0" y="30"/>
                  </a:lnTo>
                  <a:lnTo>
                    <a:pt x="0" y="35"/>
                  </a:lnTo>
                  <a:lnTo>
                    <a:pt x="3" y="41"/>
                  </a:lnTo>
                  <a:lnTo>
                    <a:pt x="5" y="46"/>
                  </a:lnTo>
                  <a:lnTo>
                    <a:pt x="9" y="50"/>
                  </a:lnTo>
                  <a:lnTo>
                    <a:pt x="13" y="54"/>
                  </a:lnTo>
                  <a:lnTo>
                    <a:pt x="19" y="57"/>
                  </a:lnTo>
                  <a:lnTo>
                    <a:pt x="25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7" y="54"/>
                  </a:lnTo>
                  <a:lnTo>
                    <a:pt x="51" y="50"/>
                  </a:lnTo>
                  <a:lnTo>
                    <a:pt x="55" y="46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59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7" name="Freeform 272"/>
            <p:cNvSpPr>
              <a:spLocks/>
            </p:cNvSpPr>
            <p:nvPr/>
          </p:nvSpPr>
          <p:spPr bwMode="auto">
            <a:xfrm>
              <a:off x="3549" y="3136"/>
              <a:ext cx="14" cy="15"/>
            </a:xfrm>
            <a:custGeom>
              <a:avLst/>
              <a:gdLst>
                <a:gd name="T0" fmla="*/ 0 w 29"/>
                <a:gd name="T1" fmla="*/ 1 h 28"/>
                <a:gd name="T2" fmla="*/ 0 w 29"/>
                <a:gd name="T3" fmla="*/ 1 h 28"/>
                <a:gd name="T4" fmla="*/ 0 w 29"/>
                <a:gd name="T5" fmla="*/ 1 h 28"/>
                <a:gd name="T6" fmla="*/ 0 w 29"/>
                <a:gd name="T7" fmla="*/ 1 h 28"/>
                <a:gd name="T8" fmla="*/ 0 w 29"/>
                <a:gd name="T9" fmla="*/ 1 h 28"/>
                <a:gd name="T10" fmla="*/ 0 w 29"/>
                <a:gd name="T11" fmla="*/ 1 h 28"/>
                <a:gd name="T12" fmla="*/ 0 w 29"/>
                <a:gd name="T13" fmla="*/ 1 h 28"/>
                <a:gd name="T14" fmla="*/ 0 w 29"/>
                <a:gd name="T15" fmla="*/ 1 h 28"/>
                <a:gd name="T16" fmla="*/ 0 w 29"/>
                <a:gd name="T17" fmla="*/ 1 h 28"/>
                <a:gd name="T18" fmla="*/ 0 w 29"/>
                <a:gd name="T19" fmla="*/ 1 h 28"/>
                <a:gd name="T20" fmla="*/ 0 w 29"/>
                <a:gd name="T21" fmla="*/ 1 h 28"/>
                <a:gd name="T22" fmla="*/ 0 w 29"/>
                <a:gd name="T23" fmla="*/ 1 h 28"/>
                <a:gd name="T24" fmla="*/ 0 w 29"/>
                <a:gd name="T25" fmla="*/ 1 h 28"/>
                <a:gd name="T26" fmla="*/ 0 w 29"/>
                <a:gd name="T27" fmla="*/ 1 h 28"/>
                <a:gd name="T28" fmla="*/ 0 w 29"/>
                <a:gd name="T29" fmla="*/ 1 h 28"/>
                <a:gd name="T30" fmla="*/ 0 w 29"/>
                <a:gd name="T31" fmla="*/ 0 h 28"/>
                <a:gd name="T32" fmla="*/ 0 w 29"/>
                <a:gd name="T33" fmla="*/ 0 h 28"/>
                <a:gd name="T34" fmla="*/ 0 w 29"/>
                <a:gd name="T35" fmla="*/ 0 h 28"/>
                <a:gd name="T36" fmla="*/ 0 w 29"/>
                <a:gd name="T37" fmla="*/ 1 h 28"/>
                <a:gd name="T38" fmla="*/ 0 w 29"/>
                <a:gd name="T39" fmla="*/ 1 h 28"/>
                <a:gd name="T40" fmla="*/ 0 w 29"/>
                <a:gd name="T41" fmla="*/ 1 h 28"/>
                <a:gd name="T42" fmla="*/ 0 w 29"/>
                <a:gd name="T43" fmla="*/ 1 h 28"/>
                <a:gd name="T44" fmla="*/ 0 w 29"/>
                <a:gd name="T45" fmla="*/ 1 h 28"/>
                <a:gd name="T46" fmla="*/ 0 w 29"/>
                <a:gd name="T47" fmla="*/ 1 h 28"/>
                <a:gd name="T48" fmla="*/ 0 w 29"/>
                <a:gd name="T49" fmla="*/ 1 h 28"/>
                <a:gd name="T50" fmla="*/ 0 w 29"/>
                <a:gd name="T51" fmla="*/ 1 h 28"/>
                <a:gd name="T52" fmla="*/ 0 w 29"/>
                <a:gd name="T53" fmla="*/ 1 h 28"/>
                <a:gd name="T54" fmla="*/ 0 w 29"/>
                <a:gd name="T55" fmla="*/ 1 h 28"/>
                <a:gd name="T56" fmla="*/ 0 w 29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8"/>
                <a:gd name="T89" fmla="*/ 29 w 29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8">
                  <a:moveTo>
                    <a:pt x="15" y="28"/>
                  </a:moveTo>
                  <a:lnTo>
                    <a:pt x="12" y="28"/>
                  </a:lnTo>
                  <a:lnTo>
                    <a:pt x="10" y="27"/>
                  </a:lnTo>
                  <a:lnTo>
                    <a:pt x="6" y="26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2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2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6" y="2"/>
                  </a:lnTo>
                  <a:lnTo>
                    <a:pt x="10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6" y="4"/>
                  </a:lnTo>
                  <a:lnTo>
                    <a:pt x="27" y="7"/>
                  </a:lnTo>
                  <a:lnTo>
                    <a:pt x="28" y="9"/>
                  </a:lnTo>
                  <a:lnTo>
                    <a:pt x="29" y="11"/>
                  </a:lnTo>
                  <a:lnTo>
                    <a:pt x="29" y="15"/>
                  </a:lnTo>
                  <a:lnTo>
                    <a:pt x="28" y="20"/>
                  </a:lnTo>
                  <a:lnTo>
                    <a:pt x="26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8" name="Freeform 273"/>
            <p:cNvSpPr>
              <a:spLocks/>
            </p:cNvSpPr>
            <p:nvPr/>
          </p:nvSpPr>
          <p:spPr bwMode="auto">
            <a:xfrm>
              <a:off x="3696" y="3110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8" y="18"/>
                  </a:lnTo>
                  <a:lnTo>
                    <a:pt x="54" y="13"/>
                  </a:lnTo>
                  <a:lnTo>
                    <a:pt x="51" y="9"/>
                  </a:lnTo>
                  <a:lnTo>
                    <a:pt x="46" y="5"/>
                  </a:lnTo>
                  <a:lnTo>
                    <a:pt x="42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9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2"/>
                  </a:lnTo>
                  <a:lnTo>
                    <a:pt x="14" y="55"/>
                  </a:lnTo>
                  <a:lnTo>
                    <a:pt x="19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2" y="57"/>
                  </a:lnTo>
                  <a:lnTo>
                    <a:pt x="46" y="55"/>
                  </a:lnTo>
                  <a:lnTo>
                    <a:pt x="51" y="52"/>
                  </a:lnTo>
                  <a:lnTo>
                    <a:pt x="54" y="47"/>
                  </a:lnTo>
                  <a:lnTo>
                    <a:pt x="58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Freeform 274"/>
            <p:cNvSpPr>
              <a:spLocks/>
            </p:cNvSpPr>
            <p:nvPr/>
          </p:nvSpPr>
          <p:spPr bwMode="auto">
            <a:xfrm>
              <a:off x="3703" y="3117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5" y="25"/>
                  </a:lnTo>
                  <a:lnTo>
                    <a:pt x="4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4" y="7"/>
                  </a:lnTo>
                  <a:lnTo>
                    <a:pt x="5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9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8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0" name="Freeform 275"/>
            <p:cNvSpPr>
              <a:spLocks/>
            </p:cNvSpPr>
            <p:nvPr/>
          </p:nvSpPr>
          <p:spPr bwMode="auto">
            <a:xfrm>
              <a:off x="3669" y="3257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10"/>
                  </a:lnTo>
                  <a:lnTo>
                    <a:pt x="46" y="6"/>
                  </a:lnTo>
                  <a:lnTo>
                    <a:pt x="42" y="3"/>
                  </a:lnTo>
                  <a:lnTo>
                    <a:pt x="36" y="2"/>
                  </a:lnTo>
                  <a:lnTo>
                    <a:pt x="30" y="0"/>
                  </a:lnTo>
                  <a:lnTo>
                    <a:pt x="19" y="3"/>
                  </a:lnTo>
                  <a:lnTo>
                    <a:pt x="9" y="10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5" y="46"/>
                  </a:lnTo>
                  <a:lnTo>
                    <a:pt x="8" y="51"/>
                  </a:lnTo>
                  <a:lnTo>
                    <a:pt x="13" y="55"/>
                  </a:lnTo>
                  <a:lnTo>
                    <a:pt x="19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2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6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Freeform 276"/>
            <p:cNvSpPr>
              <a:spLocks/>
            </p:cNvSpPr>
            <p:nvPr/>
          </p:nvSpPr>
          <p:spPr bwMode="auto">
            <a:xfrm>
              <a:off x="3677" y="326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2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2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7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Freeform 277"/>
            <p:cNvSpPr>
              <a:spLocks/>
            </p:cNvSpPr>
            <p:nvPr/>
          </p:nvSpPr>
          <p:spPr bwMode="auto">
            <a:xfrm>
              <a:off x="3693" y="3382"/>
              <a:ext cx="30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3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8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3" name="Freeform 278"/>
            <p:cNvSpPr>
              <a:spLocks/>
            </p:cNvSpPr>
            <p:nvPr/>
          </p:nvSpPr>
          <p:spPr bwMode="auto">
            <a:xfrm>
              <a:off x="3701" y="3390"/>
              <a:ext cx="14" cy="14"/>
            </a:xfrm>
            <a:custGeom>
              <a:avLst/>
              <a:gdLst>
                <a:gd name="T0" fmla="*/ 1 w 28"/>
                <a:gd name="T1" fmla="*/ 0 h 29"/>
                <a:gd name="T2" fmla="*/ 1 w 28"/>
                <a:gd name="T3" fmla="*/ 0 h 29"/>
                <a:gd name="T4" fmla="*/ 1 w 28"/>
                <a:gd name="T5" fmla="*/ 0 h 29"/>
                <a:gd name="T6" fmla="*/ 1 w 28"/>
                <a:gd name="T7" fmla="*/ 0 h 29"/>
                <a:gd name="T8" fmla="*/ 1 w 28"/>
                <a:gd name="T9" fmla="*/ 0 h 29"/>
                <a:gd name="T10" fmla="*/ 1 w 28"/>
                <a:gd name="T11" fmla="*/ 0 h 29"/>
                <a:gd name="T12" fmla="*/ 1 w 28"/>
                <a:gd name="T13" fmla="*/ 0 h 29"/>
                <a:gd name="T14" fmla="*/ 0 w 28"/>
                <a:gd name="T15" fmla="*/ 0 h 29"/>
                <a:gd name="T16" fmla="*/ 0 w 28"/>
                <a:gd name="T17" fmla="*/ 0 h 29"/>
                <a:gd name="T18" fmla="*/ 0 w 28"/>
                <a:gd name="T19" fmla="*/ 0 h 29"/>
                <a:gd name="T20" fmla="*/ 1 w 28"/>
                <a:gd name="T21" fmla="*/ 0 h 29"/>
                <a:gd name="T22" fmla="*/ 1 w 28"/>
                <a:gd name="T23" fmla="*/ 0 h 29"/>
                <a:gd name="T24" fmla="*/ 1 w 28"/>
                <a:gd name="T25" fmla="*/ 0 h 29"/>
                <a:gd name="T26" fmla="*/ 1 w 28"/>
                <a:gd name="T27" fmla="*/ 0 h 29"/>
                <a:gd name="T28" fmla="*/ 1 w 28"/>
                <a:gd name="T29" fmla="*/ 0 h 29"/>
                <a:gd name="T30" fmla="*/ 1 w 28"/>
                <a:gd name="T31" fmla="*/ 0 h 29"/>
                <a:gd name="T32" fmla="*/ 1 w 28"/>
                <a:gd name="T33" fmla="*/ 0 h 29"/>
                <a:gd name="T34" fmla="*/ 1 w 28"/>
                <a:gd name="T35" fmla="*/ 0 h 29"/>
                <a:gd name="T36" fmla="*/ 1 w 28"/>
                <a:gd name="T37" fmla="*/ 0 h 29"/>
                <a:gd name="T38" fmla="*/ 1 w 28"/>
                <a:gd name="T39" fmla="*/ 0 h 29"/>
                <a:gd name="T40" fmla="*/ 1 w 28"/>
                <a:gd name="T41" fmla="*/ 0 h 29"/>
                <a:gd name="T42" fmla="*/ 1 w 28"/>
                <a:gd name="T43" fmla="*/ 0 h 29"/>
                <a:gd name="T44" fmla="*/ 1 w 28"/>
                <a:gd name="T45" fmla="*/ 0 h 29"/>
                <a:gd name="T46" fmla="*/ 1 w 28"/>
                <a:gd name="T47" fmla="*/ 0 h 29"/>
                <a:gd name="T48" fmla="*/ 1 w 28"/>
                <a:gd name="T49" fmla="*/ 0 h 29"/>
                <a:gd name="T50" fmla="*/ 1 w 28"/>
                <a:gd name="T51" fmla="*/ 0 h 29"/>
                <a:gd name="T52" fmla="*/ 1 w 28"/>
                <a:gd name="T53" fmla="*/ 0 h 29"/>
                <a:gd name="T54" fmla="*/ 1 w 28"/>
                <a:gd name="T55" fmla="*/ 0 h 29"/>
                <a:gd name="T56" fmla="*/ 1 w 28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"/>
                <a:gd name="T88" fmla="*/ 0 h 29"/>
                <a:gd name="T89" fmla="*/ 28 w 28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" h="29">
                  <a:moveTo>
                    <a:pt x="13" y="29"/>
                  </a:moveTo>
                  <a:lnTo>
                    <a:pt x="11" y="29"/>
                  </a:lnTo>
                  <a:lnTo>
                    <a:pt x="9" y="28"/>
                  </a:lnTo>
                  <a:lnTo>
                    <a:pt x="5" y="27"/>
                  </a:lnTo>
                  <a:lnTo>
                    <a:pt x="3" y="25"/>
                  </a:lnTo>
                  <a:lnTo>
                    <a:pt x="2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8"/>
                  </a:lnTo>
                  <a:lnTo>
                    <a:pt x="2" y="6"/>
                  </a:lnTo>
                  <a:lnTo>
                    <a:pt x="3" y="4"/>
                  </a:lnTo>
                  <a:lnTo>
                    <a:pt x="5" y="3"/>
                  </a:lnTo>
                  <a:lnTo>
                    <a:pt x="9" y="2"/>
                  </a:lnTo>
                  <a:lnTo>
                    <a:pt x="11" y="0"/>
                  </a:lnTo>
                  <a:lnTo>
                    <a:pt x="13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7" y="8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7" y="20"/>
                  </a:lnTo>
                  <a:lnTo>
                    <a:pt x="25" y="25"/>
                  </a:lnTo>
                  <a:lnTo>
                    <a:pt x="19" y="28"/>
                  </a:lnTo>
                  <a:lnTo>
                    <a:pt x="13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Freeform 279"/>
            <p:cNvSpPr>
              <a:spLocks/>
            </p:cNvSpPr>
            <p:nvPr/>
          </p:nvSpPr>
          <p:spPr bwMode="auto">
            <a:xfrm>
              <a:off x="3842" y="3409"/>
              <a:ext cx="30" cy="30"/>
            </a:xfrm>
            <a:custGeom>
              <a:avLst/>
              <a:gdLst>
                <a:gd name="T0" fmla="*/ 1 w 60"/>
                <a:gd name="T1" fmla="*/ 1 h 58"/>
                <a:gd name="T2" fmla="*/ 1 w 60"/>
                <a:gd name="T3" fmla="*/ 1 h 58"/>
                <a:gd name="T4" fmla="*/ 1 w 60"/>
                <a:gd name="T5" fmla="*/ 1 h 58"/>
                <a:gd name="T6" fmla="*/ 1 w 60"/>
                <a:gd name="T7" fmla="*/ 1 h 58"/>
                <a:gd name="T8" fmla="*/ 1 w 60"/>
                <a:gd name="T9" fmla="*/ 1 h 58"/>
                <a:gd name="T10" fmla="*/ 1 w 60"/>
                <a:gd name="T11" fmla="*/ 1 h 58"/>
                <a:gd name="T12" fmla="*/ 1 w 60"/>
                <a:gd name="T13" fmla="*/ 1 h 58"/>
                <a:gd name="T14" fmla="*/ 1 w 60"/>
                <a:gd name="T15" fmla="*/ 0 h 58"/>
                <a:gd name="T16" fmla="*/ 1 w 60"/>
                <a:gd name="T17" fmla="*/ 0 h 58"/>
                <a:gd name="T18" fmla="*/ 1 w 60"/>
                <a:gd name="T19" fmla="*/ 1 h 58"/>
                <a:gd name="T20" fmla="*/ 1 w 60"/>
                <a:gd name="T21" fmla="*/ 1 h 58"/>
                <a:gd name="T22" fmla="*/ 1 w 60"/>
                <a:gd name="T23" fmla="*/ 1 h 58"/>
                <a:gd name="T24" fmla="*/ 0 w 60"/>
                <a:gd name="T25" fmla="*/ 1 h 58"/>
                <a:gd name="T26" fmla="*/ 1 w 60"/>
                <a:gd name="T27" fmla="*/ 1 h 58"/>
                <a:gd name="T28" fmla="*/ 1 w 60"/>
                <a:gd name="T29" fmla="*/ 1 h 58"/>
                <a:gd name="T30" fmla="*/ 1 w 60"/>
                <a:gd name="T31" fmla="*/ 1 h 58"/>
                <a:gd name="T32" fmla="*/ 1 w 60"/>
                <a:gd name="T33" fmla="*/ 1 h 58"/>
                <a:gd name="T34" fmla="*/ 1 w 60"/>
                <a:gd name="T35" fmla="*/ 1 h 58"/>
                <a:gd name="T36" fmla="*/ 1 w 60"/>
                <a:gd name="T37" fmla="*/ 1 h 58"/>
                <a:gd name="T38" fmla="*/ 1 w 60"/>
                <a:gd name="T39" fmla="*/ 1 h 58"/>
                <a:gd name="T40" fmla="*/ 1 w 60"/>
                <a:gd name="T41" fmla="*/ 1 h 58"/>
                <a:gd name="T42" fmla="*/ 1 w 60"/>
                <a:gd name="T43" fmla="*/ 1 h 58"/>
                <a:gd name="T44" fmla="*/ 1 w 60"/>
                <a:gd name="T45" fmla="*/ 1 h 58"/>
                <a:gd name="T46" fmla="*/ 1 w 60"/>
                <a:gd name="T47" fmla="*/ 1 h 58"/>
                <a:gd name="T48" fmla="*/ 1 w 60"/>
                <a:gd name="T49" fmla="*/ 1 h 58"/>
                <a:gd name="T50" fmla="*/ 1 w 60"/>
                <a:gd name="T51" fmla="*/ 1 h 58"/>
                <a:gd name="T52" fmla="*/ 1 w 60"/>
                <a:gd name="T53" fmla="*/ 1 h 58"/>
                <a:gd name="T54" fmla="*/ 1 w 60"/>
                <a:gd name="T55" fmla="*/ 1 h 58"/>
                <a:gd name="T56" fmla="*/ 1 w 60"/>
                <a:gd name="T57" fmla="*/ 1 h 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8"/>
                <a:gd name="T89" fmla="*/ 60 w 60"/>
                <a:gd name="T90" fmla="*/ 58 h 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8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2"/>
                  </a:lnTo>
                  <a:lnTo>
                    <a:pt x="51" y="8"/>
                  </a:lnTo>
                  <a:lnTo>
                    <a:pt x="46" y="4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8" y="8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0"/>
                  </a:lnTo>
                  <a:lnTo>
                    <a:pt x="4" y="46"/>
                  </a:lnTo>
                  <a:lnTo>
                    <a:pt x="8" y="50"/>
                  </a:lnTo>
                  <a:lnTo>
                    <a:pt x="12" y="54"/>
                  </a:lnTo>
                  <a:lnTo>
                    <a:pt x="18" y="56"/>
                  </a:lnTo>
                  <a:lnTo>
                    <a:pt x="24" y="58"/>
                  </a:lnTo>
                  <a:lnTo>
                    <a:pt x="30" y="58"/>
                  </a:lnTo>
                  <a:lnTo>
                    <a:pt x="36" y="58"/>
                  </a:lnTo>
                  <a:lnTo>
                    <a:pt x="41" y="56"/>
                  </a:lnTo>
                  <a:lnTo>
                    <a:pt x="46" y="54"/>
                  </a:lnTo>
                  <a:lnTo>
                    <a:pt x="51" y="50"/>
                  </a:lnTo>
                  <a:lnTo>
                    <a:pt x="54" y="46"/>
                  </a:lnTo>
                  <a:lnTo>
                    <a:pt x="57" y="40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6800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Freeform 280"/>
            <p:cNvSpPr>
              <a:spLocks/>
            </p:cNvSpPr>
            <p:nvPr/>
          </p:nvSpPr>
          <p:spPr bwMode="auto">
            <a:xfrm>
              <a:off x="3850" y="3417"/>
              <a:ext cx="15" cy="14"/>
            </a:xfrm>
            <a:custGeom>
              <a:avLst/>
              <a:gdLst>
                <a:gd name="T0" fmla="*/ 1 w 30"/>
                <a:gd name="T1" fmla="*/ 1 h 28"/>
                <a:gd name="T2" fmla="*/ 1 w 30"/>
                <a:gd name="T3" fmla="*/ 1 h 28"/>
                <a:gd name="T4" fmla="*/ 1 w 30"/>
                <a:gd name="T5" fmla="*/ 1 h 28"/>
                <a:gd name="T6" fmla="*/ 1 w 30"/>
                <a:gd name="T7" fmla="*/ 1 h 28"/>
                <a:gd name="T8" fmla="*/ 1 w 30"/>
                <a:gd name="T9" fmla="*/ 1 h 28"/>
                <a:gd name="T10" fmla="*/ 1 w 30"/>
                <a:gd name="T11" fmla="*/ 1 h 28"/>
                <a:gd name="T12" fmla="*/ 1 w 30"/>
                <a:gd name="T13" fmla="*/ 1 h 28"/>
                <a:gd name="T14" fmla="*/ 0 w 30"/>
                <a:gd name="T15" fmla="*/ 1 h 28"/>
                <a:gd name="T16" fmla="*/ 0 w 30"/>
                <a:gd name="T17" fmla="*/ 1 h 28"/>
                <a:gd name="T18" fmla="*/ 0 w 30"/>
                <a:gd name="T19" fmla="*/ 1 h 28"/>
                <a:gd name="T20" fmla="*/ 1 w 30"/>
                <a:gd name="T21" fmla="*/ 1 h 28"/>
                <a:gd name="T22" fmla="*/ 1 w 30"/>
                <a:gd name="T23" fmla="*/ 1 h 28"/>
                <a:gd name="T24" fmla="*/ 1 w 30"/>
                <a:gd name="T25" fmla="*/ 1 h 28"/>
                <a:gd name="T26" fmla="*/ 1 w 30"/>
                <a:gd name="T27" fmla="*/ 1 h 28"/>
                <a:gd name="T28" fmla="*/ 1 w 30"/>
                <a:gd name="T29" fmla="*/ 1 h 28"/>
                <a:gd name="T30" fmla="*/ 1 w 30"/>
                <a:gd name="T31" fmla="*/ 0 h 28"/>
                <a:gd name="T32" fmla="*/ 1 w 30"/>
                <a:gd name="T33" fmla="*/ 0 h 28"/>
                <a:gd name="T34" fmla="*/ 1 w 30"/>
                <a:gd name="T35" fmla="*/ 0 h 28"/>
                <a:gd name="T36" fmla="*/ 1 w 30"/>
                <a:gd name="T37" fmla="*/ 1 h 28"/>
                <a:gd name="T38" fmla="*/ 1 w 30"/>
                <a:gd name="T39" fmla="*/ 1 h 28"/>
                <a:gd name="T40" fmla="*/ 1 w 30"/>
                <a:gd name="T41" fmla="*/ 1 h 28"/>
                <a:gd name="T42" fmla="*/ 1 w 30"/>
                <a:gd name="T43" fmla="*/ 1 h 28"/>
                <a:gd name="T44" fmla="*/ 1 w 30"/>
                <a:gd name="T45" fmla="*/ 1 h 28"/>
                <a:gd name="T46" fmla="*/ 1 w 30"/>
                <a:gd name="T47" fmla="*/ 1 h 28"/>
                <a:gd name="T48" fmla="*/ 1 w 30"/>
                <a:gd name="T49" fmla="*/ 1 h 28"/>
                <a:gd name="T50" fmla="*/ 1 w 30"/>
                <a:gd name="T51" fmla="*/ 1 h 28"/>
                <a:gd name="T52" fmla="*/ 1 w 30"/>
                <a:gd name="T53" fmla="*/ 1 h 28"/>
                <a:gd name="T54" fmla="*/ 1 w 30"/>
                <a:gd name="T55" fmla="*/ 1 h 28"/>
                <a:gd name="T56" fmla="*/ 1 w 30"/>
                <a:gd name="T57" fmla="*/ 1 h 2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8"/>
                <a:gd name="T89" fmla="*/ 30 w 30"/>
                <a:gd name="T90" fmla="*/ 28 h 2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8">
                  <a:moveTo>
                    <a:pt x="15" y="28"/>
                  </a:moveTo>
                  <a:lnTo>
                    <a:pt x="11" y="28"/>
                  </a:lnTo>
                  <a:lnTo>
                    <a:pt x="9" y="27"/>
                  </a:lnTo>
                  <a:lnTo>
                    <a:pt x="7" y="26"/>
                  </a:lnTo>
                  <a:lnTo>
                    <a:pt x="4" y="25"/>
                  </a:lnTo>
                  <a:lnTo>
                    <a:pt x="2" y="23"/>
                  </a:lnTo>
                  <a:lnTo>
                    <a:pt x="1" y="19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1"/>
                  </a:lnTo>
                  <a:lnTo>
                    <a:pt x="1" y="9"/>
                  </a:lnTo>
                  <a:lnTo>
                    <a:pt x="2" y="5"/>
                  </a:lnTo>
                  <a:lnTo>
                    <a:pt x="4" y="3"/>
                  </a:lnTo>
                  <a:lnTo>
                    <a:pt x="7" y="2"/>
                  </a:lnTo>
                  <a:lnTo>
                    <a:pt x="9" y="1"/>
                  </a:lnTo>
                  <a:lnTo>
                    <a:pt x="11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2"/>
                  </a:lnTo>
                  <a:lnTo>
                    <a:pt x="25" y="3"/>
                  </a:lnTo>
                  <a:lnTo>
                    <a:pt x="26" y="5"/>
                  </a:lnTo>
                  <a:lnTo>
                    <a:pt x="29" y="9"/>
                  </a:lnTo>
                  <a:lnTo>
                    <a:pt x="30" y="11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7"/>
                  </a:lnTo>
                  <a:lnTo>
                    <a:pt x="15" y="28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Freeform 281"/>
            <p:cNvSpPr>
              <a:spLocks/>
            </p:cNvSpPr>
            <p:nvPr/>
          </p:nvSpPr>
          <p:spPr bwMode="auto">
            <a:xfrm>
              <a:off x="3869" y="3310"/>
              <a:ext cx="30" cy="30"/>
            </a:xfrm>
            <a:custGeom>
              <a:avLst/>
              <a:gdLst>
                <a:gd name="T0" fmla="*/ 1 w 60"/>
                <a:gd name="T1" fmla="*/ 1 h 59"/>
                <a:gd name="T2" fmla="*/ 1 w 60"/>
                <a:gd name="T3" fmla="*/ 1 h 59"/>
                <a:gd name="T4" fmla="*/ 1 w 60"/>
                <a:gd name="T5" fmla="*/ 1 h 59"/>
                <a:gd name="T6" fmla="*/ 1 w 60"/>
                <a:gd name="T7" fmla="*/ 1 h 59"/>
                <a:gd name="T8" fmla="*/ 1 w 60"/>
                <a:gd name="T9" fmla="*/ 1 h 59"/>
                <a:gd name="T10" fmla="*/ 1 w 60"/>
                <a:gd name="T11" fmla="*/ 1 h 59"/>
                <a:gd name="T12" fmla="*/ 1 w 60"/>
                <a:gd name="T13" fmla="*/ 1 h 59"/>
                <a:gd name="T14" fmla="*/ 1 w 60"/>
                <a:gd name="T15" fmla="*/ 0 h 59"/>
                <a:gd name="T16" fmla="*/ 1 w 60"/>
                <a:gd name="T17" fmla="*/ 0 h 59"/>
                <a:gd name="T18" fmla="*/ 1 w 60"/>
                <a:gd name="T19" fmla="*/ 1 h 59"/>
                <a:gd name="T20" fmla="*/ 1 w 60"/>
                <a:gd name="T21" fmla="*/ 1 h 59"/>
                <a:gd name="T22" fmla="*/ 1 w 60"/>
                <a:gd name="T23" fmla="*/ 1 h 59"/>
                <a:gd name="T24" fmla="*/ 0 w 60"/>
                <a:gd name="T25" fmla="*/ 1 h 59"/>
                <a:gd name="T26" fmla="*/ 1 w 60"/>
                <a:gd name="T27" fmla="*/ 1 h 59"/>
                <a:gd name="T28" fmla="*/ 1 w 60"/>
                <a:gd name="T29" fmla="*/ 1 h 59"/>
                <a:gd name="T30" fmla="*/ 1 w 60"/>
                <a:gd name="T31" fmla="*/ 1 h 59"/>
                <a:gd name="T32" fmla="*/ 1 w 60"/>
                <a:gd name="T33" fmla="*/ 1 h 59"/>
                <a:gd name="T34" fmla="*/ 1 w 60"/>
                <a:gd name="T35" fmla="*/ 1 h 59"/>
                <a:gd name="T36" fmla="*/ 1 w 60"/>
                <a:gd name="T37" fmla="*/ 1 h 59"/>
                <a:gd name="T38" fmla="*/ 1 w 60"/>
                <a:gd name="T39" fmla="*/ 1 h 59"/>
                <a:gd name="T40" fmla="*/ 1 w 60"/>
                <a:gd name="T41" fmla="*/ 1 h 59"/>
                <a:gd name="T42" fmla="*/ 1 w 60"/>
                <a:gd name="T43" fmla="*/ 1 h 59"/>
                <a:gd name="T44" fmla="*/ 1 w 60"/>
                <a:gd name="T45" fmla="*/ 1 h 59"/>
                <a:gd name="T46" fmla="*/ 1 w 60"/>
                <a:gd name="T47" fmla="*/ 1 h 59"/>
                <a:gd name="T48" fmla="*/ 1 w 60"/>
                <a:gd name="T49" fmla="*/ 1 h 59"/>
                <a:gd name="T50" fmla="*/ 1 w 60"/>
                <a:gd name="T51" fmla="*/ 1 h 59"/>
                <a:gd name="T52" fmla="*/ 1 w 60"/>
                <a:gd name="T53" fmla="*/ 1 h 59"/>
                <a:gd name="T54" fmla="*/ 1 w 60"/>
                <a:gd name="T55" fmla="*/ 1 h 59"/>
                <a:gd name="T56" fmla="*/ 1 w 60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59"/>
                <a:gd name="T89" fmla="*/ 60 w 60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59">
                  <a:moveTo>
                    <a:pt x="60" y="29"/>
                  </a:moveTo>
                  <a:lnTo>
                    <a:pt x="59" y="24"/>
                  </a:lnTo>
                  <a:lnTo>
                    <a:pt x="57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9"/>
                  </a:lnTo>
                  <a:lnTo>
                    <a:pt x="30" y="59"/>
                  </a:lnTo>
                  <a:lnTo>
                    <a:pt x="36" y="59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Freeform 282"/>
            <p:cNvSpPr>
              <a:spLocks/>
            </p:cNvSpPr>
            <p:nvPr/>
          </p:nvSpPr>
          <p:spPr bwMode="auto">
            <a:xfrm>
              <a:off x="3876" y="3318"/>
              <a:ext cx="15" cy="14"/>
            </a:xfrm>
            <a:custGeom>
              <a:avLst/>
              <a:gdLst>
                <a:gd name="T0" fmla="*/ 1 w 30"/>
                <a:gd name="T1" fmla="*/ 0 h 29"/>
                <a:gd name="T2" fmla="*/ 1 w 30"/>
                <a:gd name="T3" fmla="*/ 0 h 29"/>
                <a:gd name="T4" fmla="*/ 1 w 30"/>
                <a:gd name="T5" fmla="*/ 0 h 29"/>
                <a:gd name="T6" fmla="*/ 1 w 30"/>
                <a:gd name="T7" fmla="*/ 0 h 29"/>
                <a:gd name="T8" fmla="*/ 1 w 30"/>
                <a:gd name="T9" fmla="*/ 0 h 29"/>
                <a:gd name="T10" fmla="*/ 1 w 30"/>
                <a:gd name="T11" fmla="*/ 0 h 29"/>
                <a:gd name="T12" fmla="*/ 1 w 30"/>
                <a:gd name="T13" fmla="*/ 0 h 29"/>
                <a:gd name="T14" fmla="*/ 0 w 30"/>
                <a:gd name="T15" fmla="*/ 0 h 29"/>
                <a:gd name="T16" fmla="*/ 0 w 30"/>
                <a:gd name="T17" fmla="*/ 0 h 29"/>
                <a:gd name="T18" fmla="*/ 0 w 30"/>
                <a:gd name="T19" fmla="*/ 0 h 29"/>
                <a:gd name="T20" fmla="*/ 1 w 30"/>
                <a:gd name="T21" fmla="*/ 0 h 29"/>
                <a:gd name="T22" fmla="*/ 1 w 30"/>
                <a:gd name="T23" fmla="*/ 0 h 29"/>
                <a:gd name="T24" fmla="*/ 1 w 30"/>
                <a:gd name="T25" fmla="*/ 0 h 29"/>
                <a:gd name="T26" fmla="*/ 1 w 30"/>
                <a:gd name="T27" fmla="*/ 0 h 29"/>
                <a:gd name="T28" fmla="*/ 1 w 30"/>
                <a:gd name="T29" fmla="*/ 0 h 29"/>
                <a:gd name="T30" fmla="*/ 1 w 30"/>
                <a:gd name="T31" fmla="*/ 0 h 29"/>
                <a:gd name="T32" fmla="*/ 1 w 30"/>
                <a:gd name="T33" fmla="*/ 0 h 29"/>
                <a:gd name="T34" fmla="*/ 1 w 30"/>
                <a:gd name="T35" fmla="*/ 0 h 29"/>
                <a:gd name="T36" fmla="*/ 1 w 30"/>
                <a:gd name="T37" fmla="*/ 0 h 29"/>
                <a:gd name="T38" fmla="*/ 1 w 30"/>
                <a:gd name="T39" fmla="*/ 0 h 29"/>
                <a:gd name="T40" fmla="*/ 1 w 30"/>
                <a:gd name="T41" fmla="*/ 0 h 29"/>
                <a:gd name="T42" fmla="*/ 1 w 30"/>
                <a:gd name="T43" fmla="*/ 0 h 29"/>
                <a:gd name="T44" fmla="*/ 1 w 30"/>
                <a:gd name="T45" fmla="*/ 0 h 29"/>
                <a:gd name="T46" fmla="*/ 1 w 30"/>
                <a:gd name="T47" fmla="*/ 0 h 29"/>
                <a:gd name="T48" fmla="*/ 1 w 30"/>
                <a:gd name="T49" fmla="*/ 0 h 29"/>
                <a:gd name="T50" fmla="*/ 1 w 30"/>
                <a:gd name="T51" fmla="*/ 0 h 29"/>
                <a:gd name="T52" fmla="*/ 1 w 30"/>
                <a:gd name="T53" fmla="*/ 0 h 29"/>
                <a:gd name="T54" fmla="*/ 1 w 30"/>
                <a:gd name="T55" fmla="*/ 0 h 29"/>
                <a:gd name="T56" fmla="*/ 1 w 30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29"/>
                <a:gd name="T89" fmla="*/ 30 w 30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29">
                  <a:moveTo>
                    <a:pt x="15" y="29"/>
                  </a:moveTo>
                  <a:lnTo>
                    <a:pt x="12" y="29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6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4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8" name="Freeform 283"/>
            <p:cNvSpPr>
              <a:spLocks/>
            </p:cNvSpPr>
            <p:nvPr/>
          </p:nvSpPr>
          <p:spPr bwMode="auto">
            <a:xfrm>
              <a:off x="3869" y="3182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1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4"/>
                  </a:lnTo>
                  <a:lnTo>
                    <a:pt x="57" y="18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1"/>
                  </a:lnTo>
                  <a:lnTo>
                    <a:pt x="30" y="0"/>
                  </a:lnTo>
                  <a:lnTo>
                    <a:pt x="18" y="2"/>
                  </a:lnTo>
                  <a:lnTo>
                    <a:pt x="9" y="9"/>
                  </a:lnTo>
                  <a:lnTo>
                    <a:pt x="2" y="18"/>
                  </a:lnTo>
                  <a:lnTo>
                    <a:pt x="0" y="30"/>
                  </a:lnTo>
                  <a:lnTo>
                    <a:pt x="1" y="35"/>
                  </a:lnTo>
                  <a:lnTo>
                    <a:pt x="2" y="41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7"/>
                  </a:lnTo>
                  <a:lnTo>
                    <a:pt x="24" y="58"/>
                  </a:lnTo>
                  <a:lnTo>
                    <a:pt x="30" y="60"/>
                  </a:lnTo>
                  <a:lnTo>
                    <a:pt x="36" y="58"/>
                  </a:lnTo>
                  <a:lnTo>
                    <a:pt x="41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7" y="41"/>
                  </a:lnTo>
                  <a:lnTo>
                    <a:pt x="59" y="35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Freeform 284"/>
            <p:cNvSpPr>
              <a:spLocks/>
            </p:cNvSpPr>
            <p:nvPr/>
          </p:nvSpPr>
          <p:spPr bwMode="auto">
            <a:xfrm>
              <a:off x="3876" y="3189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2" y="30"/>
                  </a:lnTo>
                  <a:lnTo>
                    <a:pt x="9" y="28"/>
                  </a:lnTo>
                  <a:lnTo>
                    <a:pt x="7" y="27"/>
                  </a:lnTo>
                  <a:lnTo>
                    <a:pt x="4" y="25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4" y="4"/>
                  </a:lnTo>
                  <a:lnTo>
                    <a:pt x="7" y="3"/>
                  </a:lnTo>
                  <a:lnTo>
                    <a:pt x="9" y="1"/>
                  </a:lnTo>
                  <a:lnTo>
                    <a:pt x="12" y="0"/>
                  </a:lnTo>
                  <a:lnTo>
                    <a:pt x="15" y="0"/>
                  </a:lnTo>
                  <a:lnTo>
                    <a:pt x="17" y="0"/>
                  </a:lnTo>
                  <a:lnTo>
                    <a:pt x="21" y="1"/>
                  </a:lnTo>
                  <a:lnTo>
                    <a:pt x="23" y="3"/>
                  </a:lnTo>
                  <a:lnTo>
                    <a:pt x="25" y="4"/>
                  </a:lnTo>
                  <a:lnTo>
                    <a:pt x="26" y="7"/>
                  </a:lnTo>
                  <a:lnTo>
                    <a:pt x="29" y="9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0"/>
                  </a:lnTo>
                  <a:lnTo>
                    <a:pt x="25" y="25"/>
                  </a:lnTo>
                  <a:lnTo>
                    <a:pt x="21" y="28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Freeform 285"/>
            <p:cNvSpPr>
              <a:spLocks/>
            </p:cNvSpPr>
            <p:nvPr/>
          </p:nvSpPr>
          <p:spPr bwMode="auto">
            <a:xfrm>
              <a:off x="2809" y="3310"/>
              <a:ext cx="29" cy="30"/>
            </a:xfrm>
            <a:custGeom>
              <a:avLst/>
              <a:gdLst>
                <a:gd name="T0" fmla="*/ 1 w 58"/>
                <a:gd name="T1" fmla="*/ 1 h 59"/>
                <a:gd name="T2" fmla="*/ 1 w 58"/>
                <a:gd name="T3" fmla="*/ 1 h 59"/>
                <a:gd name="T4" fmla="*/ 1 w 58"/>
                <a:gd name="T5" fmla="*/ 1 h 59"/>
                <a:gd name="T6" fmla="*/ 1 w 58"/>
                <a:gd name="T7" fmla="*/ 1 h 59"/>
                <a:gd name="T8" fmla="*/ 1 w 58"/>
                <a:gd name="T9" fmla="*/ 1 h 59"/>
                <a:gd name="T10" fmla="*/ 1 w 58"/>
                <a:gd name="T11" fmla="*/ 1 h 59"/>
                <a:gd name="T12" fmla="*/ 1 w 58"/>
                <a:gd name="T13" fmla="*/ 1 h 59"/>
                <a:gd name="T14" fmla="*/ 1 w 58"/>
                <a:gd name="T15" fmla="*/ 0 h 59"/>
                <a:gd name="T16" fmla="*/ 1 w 58"/>
                <a:gd name="T17" fmla="*/ 0 h 59"/>
                <a:gd name="T18" fmla="*/ 1 w 58"/>
                <a:gd name="T19" fmla="*/ 1 h 59"/>
                <a:gd name="T20" fmla="*/ 1 w 58"/>
                <a:gd name="T21" fmla="*/ 1 h 59"/>
                <a:gd name="T22" fmla="*/ 1 w 58"/>
                <a:gd name="T23" fmla="*/ 1 h 59"/>
                <a:gd name="T24" fmla="*/ 0 w 58"/>
                <a:gd name="T25" fmla="*/ 1 h 59"/>
                <a:gd name="T26" fmla="*/ 0 w 58"/>
                <a:gd name="T27" fmla="*/ 1 h 59"/>
                <a:gd name="T28" fmla="*/ 1 w 58"/>
                <a:gd name="T29" fmla="*/ 1 h 59"/>
                <a:gd name="T30" fmla="*/ 1 w 58"/>
                <a:gd name="T31" fmla="*/ 1 h 59"/>
                <a:gd name="T32" fmla="*/ 1 w 58"/>
                <a:gd name="T33" fmla="*/ 1 h 59"/>
                <a:gd name="T34" fmla="*/ 1 w 58"/>
                <a:gd name="T35" fmla="*/ 1 h 59"/>
                <a:gd name="T36" fmla="*/ 1 w 58"/>
                <a:gd name="T37" fmla="*/ 1 h 59"/>
                <a:gd name="T38" fmla="*/ 1 w 58"/>
                <a:gd name="T39" fmla="*/ 1 h 59"/>
                <a:gd name="T40" fmla="*/ 1 w 58"/>
                <a:gd name="T41" fmla="*/ 1 h 59"/>
                <a:gd name="T42" fmla="*/ 1 w 58"/>
                <a:gd name="T43" fmla="*/ 1 h 59"/>
                <a:gd name="T44" fmla="*/ 1 w 58"/>
                <a:gd name="T45" fmla="*/ 1 h 59"/>
                <a:gd name="T46" fmla="*/ 1 w 58"/>
                <a:gd name="T47" fmla="*/ 1 h 59"/>
                <a:gd name="T48" fmla="*/ 1 w 58"/>
                <a:gd name="T49" fmla="*/ 1 h 59"/>
                <a:gd name="T50" fmla="*/ 1 w 58"/>
                <a:gd name="T51" fmla="*/ 1 h 59"/>
                <a:gd name="T52" fmla="*/ 1 w 58"/>
                <a:gd name="T53" fmla="*/ 1 h 59"/>
                <a:gd name="T54" fmla="*/ 1 w 58"/>
                <a:gd name="T55" fmla="*/ 1 h 59"/>
                <a:gd name="T56" fmla="*/ 1 w 58"/>
                <a:gd name="T57" fmla="*/ 1 h 5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8"/>
                <a:gd name="T88" fmla="*/ 0 h 59"/>
                <a:gd name="T89" fmla="*/ 58 w 58"/>
                <a:gd name="T90" fmla="*/ 59 h 5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8" h="59">
                  <a:moveTo>
                    <a:pt x="58" y="29"/>
                  </a:moveTo>
                  <a:lnTo>
                    <a:pt x="58" y="24"/>
                  </a:lnTo>
                  <a:lnTo>
                    <a:pt x="56" y="19"/>
                  </a:lnTo>
                  <a:lnTo>
                    <a:pt x="54" y="13"/>
                  </a:lnTo>
                  <a:lnTo>
                    <a:pt x="50" y="9"/>
                  </a:lnTo>
                  <a:lnTo>
                    <a:pt x="46" y="5"/>
                  </a:lnTo>
                  <a:lnTo>
                    <a:pt x="40" y="3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17" y="3"/>
                  </a:lnTo>
                  <a:lnTo>
                    <a:pt x="8" y="9"/>
                  </a:lnTo>
                  <a:lnTo>
                    <a:pt x="2" y="18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2" y="41"/>
                  </a:lnTo>
                  <a:lnTo>
                    <a:pt x="4" y="47"/>
                  </a:lnTo>
                  <a:lnTo>
                    <a:pt x="8" y="51"/>
                  </a:lnTo>
                  <a:lnTo>
                    <a:pt x="12" y="55"/>
                  </a:lnTo>
                  <a:lnTo>
                    <a:pt x="17" y="57"/>
                  </a:lnTo>
                  <a:lnTo>
                    <a:pt x="23" y="59"/>
                  </a:lnTo>
                  <a:lnTo>
                    <a:pt x="28" y="59"/>
                  </a:lnTo>
                  <a:lnTo>
                    <a:pt x="34" y="59"/>
                  </a:lnTo>
                  <a:lnTo>
                    <a:pt x="40" y="57"/>
                  </a:lnTo>
                  <a:lnTo>
                    <a:pt x="46" y="55"/>
                  </a:lnTo>
                  <a:lnTo>
                    <a:pt x="50" y="51"/>
                  </a:lnTo>
                  <a:lnTo>
                    <a:pt x="54" y="47"/>
                  </a:lnTo>
                  <a:lnTo>
                    <a:pt x="56" y="41"/>
                  </a:lnTo>
                  <a:lnTo>
                    <a:pt x="58" y="35"/>
                  </a:lnTo>
                  <a:lnTo>
                    <a:pt x="58" y="29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Freeform 286"/>
            <p:cNvSpPr>
              <a:spLocks/>
            </p:cNvSpPr>
            <p:nvPr/>
          </p:nvSpPr>
          <p:spPr bwMode="auto">
            <a:xfrm>
              <a:off x="2816" y="3318"/>
              <a:ext cx="15" cy="14"/>
            </a:xfrm>
            <a:custGeom>
              <a:avLst/>
              <a:gdLst>
                <a:gd name="T0" fmla="*/ 1 w 29"/>
                <a:gd name="T1" fmla="*/ 0 h 29"/>
                <a:gd name="T2" fmla="*/ 1 w 29"/>
                <a:gd name="T3" fmla="*/ 0 h 29"/>
                <a:gd name="T4" fmla="*/ 1 w 29"/>
                <a:gd name="T5" fmla="*/ 0 h 29"/>
                <a:gd name="T6" fmla="*/ 1 w 29"/>
                <a:gd name="T7" fmla="*/ 0 h 29"/>
                <a:gd name="T8" fmla="*/ 1 w 29"/>
                <a:gd name="T9" fmla="*/ 0 h 29"/>
                <a:gd name="T10" fmla="*/ 1 w 29"/>
                <a:gd name="T11" fmla="*/ 0 h 29"/>
                <a:gd name="T12" fmla="*/ 1 w 29"/>
                <a:gd name="T13" fmla="*/ 0 h 29"/>
                <a:gd name="T14" fmla="*/ 0 w 29"/>
                <a:gd name="T15" fmla="*/ 0 h 29"/>
                <a:gd name="T16" fmla="*/ 0 w 29"/>
                <a:gd name="T17" fmla="*/ 0 h 29"/>
                <a:gd name="T18" fmla="*/ 0 w 29"/>
                <a:gd name="T19" fmla="*/ 0 h 29"/>
                <a:gd name="T20" fmla="*/ 1 w 29"/>
                <a:gd name="T21" fmla="*/ 0 h 29"/>
                <a:gd name="T22" fmla="*/ 1 w 29"/>
                <a:gd name="T23" fmla="*/ 0 h 29"/>
                <a:gd name="T24" fmla="*/ 1 w 29"/>
                <a:gd name="T25" fmla="*/ 0 h 29"/>
                <a:gd name="T26" fmla="*/ 1 w 29"/>
                <a:gd name="T27" fmla="*/ 0 h 29"/>
                <a:gd name="T28" fmla="*/ 1 w 29"/>
                <a:gd name="T29" fmla="*/ 0 h 29"/>
                <a:gd name="T30" fmla="*/ 1 w 29"/>
                <a:gd name="T31" fmla="*/ 0 h 29"/>
                <a:gd name="T32" fmla="*/ 1 w 29"/>
                <a:gd name="T33" fmla="*/ 0 h 29"/>
                <a:gd name="T34" fmla="*/ 1 w 29"/>
                <a:gd name="T35" fmla="*/ 0 h 29"/>
                <a:gd name="T36" fmla="*/ 1 w 29"/>
                <a:gd name="T37" fmla="*/ 0 h 29"/>
                <a:gd name="T38" fmla="*/ 1 w 29"/>
                <a:gd name="T39" fmla="*/ 0 h 29"/>
                <a:gd name="T40" fmla="*/ 1 w 29"/>
                <a:gd name="T41" fmla="*/ 0 h 29"/>
                <a:gd name="T42" fmla="*/ 1 w 29"/>
                <a:gd name="T43" fmla="*/ 0 h 29"/>
                <a:gd name="T44" fmla="*/ 1 w 29"/>
                <a:gd name="T45" fmla="*/ 0 h 29"/>
                <a:gd name="T46" fmla="*/ 1 w 29"/>
                <a:gd name="T47" fmla="*/ 0 h 29"/>
                <a:gd name="T48" fmla="*/ 1 w 29"/>
                <a:gd name="T49" fmla="*/ 0 h 29"/>
                <a:gd name="T50" fmla="*/ 1 w 29"/>
                <a:gd name="T51" fmla="*/ 0 h 29"/>
                <a:gd name="T52" fmla="*/ 1 w 29"/>
                <a:gd name="T53" fmla="*/ 0 h 29"/>
                <a:gd name="T54" fmla="*/ 1 w 29"/>
                <a:gd name="T55" fmla="*/ 0 h 29"/>
                <a:gd name="T56" fmla="*/ 1 w 29"/>
                <a:gd name="T57" fmla="*/ 0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9"/>
                <a:gd name="T88" fmla="*/ 0 h 29"/>
                <a:gd name="T89" fmla="*/ 29 w 29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9" h="29">
                  <a:moveTo>
                    <a:pt x="14" y="29"/>
                  </a:moveTo>
                  <a:lnTo>
                    <a:pt x="12" y="29"/>
                  </a:lnTo>
                  <a:lnTo>
                    <a:pt x="10" y="28"/>
                  </a:lnTo>
                  <a:lnTo>
                    <a:pt x="6" y="27"/>
                  </a:lnTo>
                  <a:lnTo>
                    <a:pt x="4" y="25"/>
                  </a:lnTo>
                  <a:lnTo>
                    <a:pt x="3" y="22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0" y="14"/>
                  </a:lnTo>
                  <a:lnTo>
                    <a:pt x="0" y="12"/>
                  </a:lnTo>
                  <a:lnTo>
                    <a:pt x="2" y="9"/>
                  </a:lnTo>
                  <a:lnTo>
                    <a:pt x="3" y="6"/>
                  </a:lnTo>
                  <a:lnTo>
                    <a:pt x="4" y="4"/>
                  </a:lnTo>
                  <a:lnTo>
                    <a:pt x="6" y="3"/>
                  </a:lnTo>
                  <a:lnTo>
                    <a:pt x="10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22" y="3"/>
                  </a:lnTo>
                  <a:lnTo>
                    <a:pt x="25" y="4"/>
                  </a:lnTo>
                  <a:lnTo>
                    <a:pt x="27" y="6"/>
                  </a:lnTo>
                  <a:lnTo>
                    <a:pt x="28" y="9"/>
                  </a:lnTo>
                  <a:lnTo>
                    <a:pt x="29" y="12"/>
                  </a:lnTo>
                  <a:lnTo>
                    <a:pt x="29" y="14"/>
                  </a:lnTo>
                  <a:lnTo>
                    <a:pt x="28" y="20"/>
                  </a:lnTo>
                  <a:lnTo>
                    <a:pt x="25" y="25"/>
                  </a:lnTo>
                  <a:lnTo>
                    <a:pt x="20" y="28"/>
                  </a:lnTo>
                  <a:lnTo>
                    <a:pt x="14" y="29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Freeform 287"/>
            <p:cNvSpPr>
              <a:spLocks/>
            </p:cNvSpPr>
            <p:nvPr/>
          </p:nvSpPr>
          <p:spPr bwMode="auto">
            <a:xfrm>
              <a:off x="2947" y="2236"/>
              <a:ext cx="30" cy="30"/>
            </a:xfrm>
            <a:custGeom>
              <a:avLst/>
              <a:gdLst>
                <a:gd name="T0" fmla="*/ 1 w 60"/>
                <a:gd name="T1" fmla="*/ 1 h 60"/>
                <a:gd name="T2" fmla="*/ 1 w 60"/>
                <a:gd name="T3" fmla="*/ 1 h 60"/>
                <a:gd name="T4" fmla="*/ 1 w 60"/>
                <a:gd name="T5" fmla="*/ 1 h 60"/>
                <a:gd name="T6" fmla="*/ 1 w 60"/>
                <a:gd name="T7" fmla="*/ 1 h 60"/>
                <a:gd name="T8" fmla="*/ 1 w 60"/>
                <a:gd name="T9" fmla="*/ 1 h 60"/>
                <a:gd name="T10" fmla="*/ 1 w 60"/>
                <a:gd name="T11" fmla="*/ 1 h 60"/>
                <a:gd name="T12" fmla="*/ 1 w 60"/>
                <a:gd name="T13" fmla="*/ 1 h 60"/>
                <a:gd name="T14" fmla="*/ 1 w 60"/>
                <a:gd name="T15" fmla="*/ 0 h 60"/>
                <a:gd name="T16" fmla="*/ 1 w 60"/>
                <a:gd name="T17" fmla="*/ 0 h 60"/>
                <a:gd name="T18" fmla="*/ 1 w 60"/>
                <a:gd name="T19" fmla="*/ 1 h 60"/>
                <a:gd name="T20" fmla="*/ 1 w 60"/>
                <a:gd name="T21" fmla="*/ 1 h 60"/>
                <a:gd name="T22" fmla="*/ 1 w 60"/>
                <a:gd name="T23" fmla="*/ 1 h 60"/>
                <a:gd name="T24" fmla="*/ 0 w 60"/>
                <a:gd name="T25" fmla="*/ 1 h 60"/>
                <a:gd name="T26" fmla="*/ 1 w 60"/>
                <a:gd name="T27" fmla="*/ 1 h 60"/>
                <a:gd name="T28" fmla="*/ 1 w 60"/>
                <a:gd name="T29" fmla="*/ 1 h 60"/>
                <a:gd name="T30" fmla="*/ 1 w 60"/>
                <a:gd name="T31" fmla="*/ 1 h 60"/>
                <a:gd name="T32" fmla="*/ 1 w 60"/>
                <a:gd name="T33" fmla="*/ 1 h 60"/>
                <a:gd name="T34" fmla="*/ 1 w 60"/>
                <a:gd name="T35" fmla="*/ 1 h 60"/>
                <a:gd name="T36" fmla="*/ 1 w 60"/>
                <a:gd name="T37" fmla="*/ 1 h 60"/>
                <a:gd name="T38" fmla="*/ 1 w 60"/>
                <a:gd name="T39" fmla="*/ 1 h 60"/>
                <a:gd name="T40" fmla="*/ 1 w 60"/>
                <a:gd name="T41" fmla="*/ 1 h 60"/>
                <a:gd name="T42" fmla="*/ 1 w 60"/>
                <a:gd name="T43" fmla="*/ 1 h 60"/>
                <a:gd name="T44" fmla="*/ 1 w 60"/>
                <a:gd name="T45" fmla="*/ 1 h 60"/>
                <a:gd name="T46" fmla="*/ 1 w 60"/>
                <a:gd name="T47" fmla="*/ 1 h 60"/>
                <a:gd name="T48" fmla="*/ 1 w 60"/>
                <a:gd name="T49" fmla="*/ 1 h 60"/>
                <a:gd name="T50" fmla="*/ 1 w 60"/>
                <a:gd name="T51" fmla="*/ 1 h 60"/>
                <a:gd name="T52" fmla="*/ 1 w 60"/>
                <a:gd name="T53" fmla="*/ 1 h 60"/>
                <a:gd name="T54" fmla="*/ 1 w 60"/>
                <a:gd name="T55" fmla="*/ 1 h 60"/>
                <a:gd name="T56" fmla="*/ 1 w 60"/>
                <a:gd name="T57" fmla="*/ 1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"/>
                <a:gd name="T88" fmla="*/ 0 h 60"/>
                <a:gd name="T89" fmla="*/ 60 w 60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" h="60">
                  <a:moveTo>
                    <a:pt x="60" y="30"/>
                  </a:moveTo>
                  <a:lnTo>
                    <a:pt x="59" y="25"/>
                  </a:lnTo>
                  <a:lnTo>
                    <a:pt x="58" y="19"/>
                  </a:lnTo>
                  <a:lnTo>
                    <a:pt x="54" y="13"/>
                  </a:lnTo>
                  <a:lnTo>
                    <a:pt x="51" y="8"/>
                  </a:lnTo>
                  <a:lnTo>
                    <a:pt x="46" y="5"/>
                  </a:lnTo>
                  <a:lnTo>
                    <a:pt x="41" y="3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18" y="3"/>
                  </a:lnTo>
                  <a:lnTo>
                    <a:pt x="9" y="8"/>
                  </a:lnTo>
                  <a:lnTo>
                    <a:pt x="2" y="19"/>
                  </a:lnTo>
                  <a:lnTo>
                    <a:pt x="0" y="30"/>
                  </a:lnTo>
                  <a:lnTo>
                    <a:pt x="1" y="36"/>
                  </a:lnTo>
                  <a:lnTo>
                    <a:pt x="2" y="42"/>
                  </a:lnTo>
                  <a:lnTo>
                    <a:pt x="6" y="47"/>
                  </a:lnTo>
                  <a:lnTo>
                    <a:pt x="9" y="51"/>
                  </a:lnTo>
                  <a:lnTo>
                    <a:pt x="14" y="55"/>
                  </a:lnTo>
                  <a:lnTo>
                    <a:pt x="18" y="58"/>
                  </a:lnTo>
                  <a:lnTo>
                    <a:pt x="24" y="59"/>
                  </a:lnTo>
                  <a:lnTo>
                    <a:pt x="30" y="60"/>
                  </a:lnTo>
                  <a:lnTo>
                    <a:pt x="36" y="59"/>
                  </a:lnTo>
                  <a:lnTo>
                    <a:pt x="41" y="58"/>
                  </a:lnTo>
                  <a:lnTo>
                    <a:pt x="46" y="55"/>
                  </a:lnTo>
                  <a:lnTo>
                    <a:pt x="51" y="51"/>
                  </a:lnTo>
                  <a:lnTo>
                    <a:pt x="54" y="47"/>
                  </a:lnTo>
                  <a:lnTo>
                    <a:pt x="58" y="42"/>
                  </a:lnTo>
                  <a:lnTo>
                    <a:pt x="59" y="36"/>
                  </a:lnTo>
                  <a:lnTo>
                    <a:pt x="60" y="30"/>
                  </a:lnTo>
                  <a:close/>
                </a:path>
              </a:pathLst>
            </a:custGeom>
            <a:solidFill>
              <a:srgbClr val="5900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Freeform 288"/>
            <p:cNvSpPr>
              <a:spLocks/>
            </p:cNvSpPr>
            <p:nvPr/>
          </p:nvSpPr>
          <p:spPr bwMode="auto">
            <a:xfrm>
              <a:off x="2954" y="2244"/>
              <a:ext cx="15" cy="15"/>
            </a:xfrm>
            <a:custGeom>
              <a:avLst/>
              <a:gdLst>
                <a:gd name="T0" fmla="*/ 1 w 30"/>
                <a:gd name="T1" fmla="*/ 1 h 30"/>
                <a:gd name="T2" fmla="*/ 1 w 30"/>
                <a:gd name="T3" fmla="*/ 1 h 30"/>
                <a:gd name="T4" fmla="*/ 1 w 30"/>
                <a:gd name="T5" fmla="*/ 1 h 30"/>
                <a:gd name="T6" fmla="*/ 1 w 30"/>
                <a:gd name="T7" fmla="*/ 1 h 30"/>
                <a:gd name="T8" fmla="*/ 1 w 30"/>
                <a:gd name="T9" fmla="*/ 1 h 30"/>
                <a:gd name="T10" fmla="*/ 1 w 30"/>
                <a:gd name="T11" fmla="*/ 1 h 30"/>
                <a:gd name="T12" fmla="*/ 1 w 30"/>
                <a:gd name="T13" fmla="*/ 1 h 30"/>
                <a:gd name="T14" fmla="*/ 0 w 30"/>
                <a:gd name="T15" fmla="*/ 1 h 30"/>
                <a:gd name="T16" fmla="*/ 0 w 30"/>
                <a:gd name="T17" fmla="*/ 1 h 30"/>
                <a:gd name="T18" fmla="*/ 0 w 30"/>
                <a:gd name="T19" fmla="*/ 1 h 30"/>
                <a:gd name="T20" fmla="*/ 1 w 30"/>
                <a:gd name="T21" fmla="*/ 1 h 30"/>
                <a:gd name="T22" fmla="*/ 1 w 30"/>
                <a:gd name="T23" fmla="*/ 1 h 30"/>
                <a:gd name="T24" fmla="*/ 1 w 30"/>
                <a:gd name="T25" fmla="*/ 1 h 30"/>
                <a:gd name="T26" fmla="*/ 1 w 30"/>
                <a:gd name="T27" fmla="*/ 1 h 30"/>
                <a:gd name="T28" fmla="*/ 1 w 30"/>
                <a:gd name="T29" fmla="*/ 1 h 30"/>
                <a:gd name="T30" fmla="*/ 1 w 30"/>
                <a:gd name="T31" fmla="*/ 0 h 30"/>
                <a:gd name="T32" fmla="*/ 1 w 30"/>
                <a:gd name="T33" fmla="*/ 0 h 30"/>
                <a:gd name="T34" fmla="*/ 1 w 30"/>
                <a:gd name="T35" fmla="*/ 0 h 30"/>
                <a:gd name="T36" fmla="*/ 1 w 30"/>
                <a:gd name="T37" fmla="*/ 1 h 30"/>
                <a:gd name="T38" fmla="*/ 1 w 30"/>
                <a:gd name="T39" fmla="*/ 1 h 30"/>
                <a:gd name="T40" fmla="*/ 1 w 30"/>
                <a:gd name="T41" fmla="*/ 1 h 30"/>
                <a:gd name="T42" fmla="*/ 1 w 30"/>
                <a:gd name="T43" fmla="*/ 1 h 30"/>
                <a:gd name="T44" fmla="*/ 1 w 30"/>
                <a:gd name="T45" fmla="*/ 1 h 30"/>
                <a:gd name="T46" fmla="*/ 1 w 30"/>
                <a:gd name="T47" fmla="*/ 1 h 30"/>
                <a:gd name="T48" fmla="*/ 1 w 30"/>
                <a:gd name="T49" fmla="*/ 1 h 30"/>
                <a:gd name="T50" fmla="*/ 1 w 30"/>
                <a:gd name="T51" fmla="*/ 1 h 30"/>
                <a:gd name="T52" fmla="*/ 1 w 30"/>
                <a:gd name="T53" fmla="*/ 1 h 30"/>
                <a:gd name="T54" fmla="*/ 1 w 30"/>
                <a:gd name="T55" fmla="*/ 1 h 30"/>
                <a:gd name="T56" fmla="*/ 1 w 30"/>
                <a:gd name="T57" fmla="*/ 1 h 3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"/>
                <a:gd name="T88" fmla="*/ 0 h 30"/>
                <a:gd name="T89" fmla="*/ 30 w 30"/>
                <a:gd name="T90" fmla="*/ 30 h 3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" h="30">
                  <a:moveTo>
                    <a:pt x="15" y="30"/>
                  </a:moveTo>
                  <a:lnTo>
                    <a:pt x="13" y="30"/>
                  </a:lnTo>
                  <a:lnTo>
                    <a:pt x="10" y="29"/>
                  </a:lnTo>
                  <a:lnTo>
                    <a:pt x="7" y="27"/>
                  </a:lnTo>
                  <a:lnTo>
                    <a:pt x="5" y="26"/>
                  </a:lnTo>
                  <a:lnTo>
                    <a:pt x="3" y="23"/>
                  </a:lnTo>
                  <a:lnTo>
                    <a:pt x="1" y="20"/>
                  </a:lnTo>
                  <a:lnTo>
                    <a:pt x="0" y="18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10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3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0"/>
                  </a:lnTo>
                  <a:lnTo>
                    <a:pt x="21" y="2"/>
                  </a:lnTo>
                  <a:lnTo>
                    <a:pt x="23" y="3"/>
                  </a:lnTo>
                  <a:lnTo>
                    <a:pt x="25" y="5"/>
                  </a:lnTo>
                  <a:lnTo>
                    <a:pt x="28" y="7"/>
                  </a:lnTo>
                  <a:lnTo>
                    <a:pt x="29" y="10"/>
                  </a:lnTo>
                  <a:lnTo>
                    <a:pt x="30" y="12"/>
                  </a:lnTo>
                  <a:lnTo>
                    <a:pt x="30" y="15"/>
                  </a:lnTo>
                  <a:lnTo>
                    <a:pt x="29" y="21"/>
                  </a:lnTo>
                  <a:lnTo>
                    <a:pt x="25" y="26"/>
                  </a:lnTo>
                  <a:lnTo>
                    <a:pt x="21" y="29"/>
                  </a:lnTo>
                  <a:lnTo>
                    <a:pt x="15" y="30"/>
                  </a:lnTo>
                  <a:close/>
                </a:path>
              </a:pathLst>
            </a:custGeom>
            <a:solidFill>
              <a:srgbClr val="FFFF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1" name="Text Box 289"/>
          <p:cNvSpPr txBox="1">
            <a:spLocks noChangeArrowheads="1"/>
          </p:cNvSpPr>
          <p:nvPr/>
        </p:nvSpPr>
        <p:spPr bwMode="auto">
          <a:xfrm>
            <a:off x="1317625" y="3497263"/>
            <a:ext cx="630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vi-VN" altLang="en-US" sz="2400">
              <a:solidFill>
                <a:srgbClr val="0066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010" name="Text Box 290"/>
          <p:cNvSpPr txBox="1">
            <a:spLocks noChangeArrowheads="1"/>
          </p:cNvSpPr>
          <p:nvPr/>
        </p:nvSpPr>
        <p:spPr bwMode="auto">
          <a:xfrm>
            <a:off x="1012156" y="2100128"/>
            <a:ext cx="73152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80312367"/>
              </p:ext>
            </p:extLst>
          </p:nvPr>
        </p:nvGraphicFramePr>
        <p:xfrm>
          <a:off x="1004636" y="3406996"/>
          <a:ext cx="77724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673"/>
    </mc:Choice>
    <mc:Fallback xmlns="">
      <p:transition spd="slow" advTm="596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1010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60400" y="2008981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trích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99660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: 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57200" y="2895600"/>
            <a:ext cx="8458200" cy="3973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algn="just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  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lát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dậy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“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Lê-nin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.”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</a:p>
          <a:p>
            <a:pPr marL="0" algn="just" eaLnBrk="1" hangingPunct="1">
              <a:spcBef>
                <a:spcPts val="600"/>
              </a:spcBef>
            </a:pPr>
            <a:r>
              <a:rPr lang="en-US" altLang="en-US" sz="2400" dirty="0">
                <a:solidFill>
                  <a:srgbClr val="0000FF"/>
                </a:solidFill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r" eaLnBrk="1" hangingPunct="1">
              <a:lnSpc>
                <a:spcPct val="60000"/>
              </a:lnSpc>
              <a:spcBef>
                <a:spcPts val="0"/>
              </a:spcBef>
            </a:pPr>
            <a:endParaRPr lang="en-US" altLang="en-US" sz="2400" b="1" i="1" dirty="0">
              <a:latin typeface="Times New Roman" panose="02020603050405020304" pitchFamily="18" charset="0"/>
            </a:endParaRPr>
          </a:p>
          <a:p>
            <a:pPr algn="r" eaLnBrk="1" hangingPunct="1">
              <a:lnSpc>
                <a:spcPct val="60000"/>
              </a:lnSpc>
              <a:spcBef>
                <a:spcPts val="0"/>
              </a:spcBef>
            </a:pPr>
            <a:r>
              <a:rPr lang="en-US" altLang="en-US" sz="2400" b="1" i="1" dirty="0">
                <a:latin typeface="Times New Roman" panose="02020603050405020304" pitchFamily="18" charset="0"/>
              </a:rPr>
              <a:t>Theo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Hồ</a:t>
            </a:r>
            <a:r>
              <a:rPr lang="en-US" altLang="en-US" sz="2400" b="1" i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latin typeface="Times New Roman" panose="02020603050405020304" pitchFamily="18" charset="0"/>
              </a:rPr>
              <a:t>Lãng</a:t>
            </a:r>
            <a:r>
              <a:rPr lang="en-US" altLang="en-US" sz="2400" i="1" dirty="0">
                <a:solidFill>
                  <a:srgbClr val="FF0000"/>
                </a:solidFill>
              </a:rPr>
              <a:t> </a:t>
            </a:r>
          </a:p>
          <a:p>
            <a:pPr algn="just" eaLnBrk="1" hangingPunct="1">
              <a:lnSpc>
                <a:spcPct val="60000"/>
              </a:lnSpc>
              <a:spcBef>
                <a:spcPct val="50000"/>
              </a:spcBef>
            </a:pPr>
            <a:endParaRPr lang="en-US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066800" y="2466181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838200" y="38100"/>
            <a:ext cx="7772400" cy="1031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Luyện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câu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HP001 4 hàng" pitchFamily="34" charset="-93"/>
              </a:rPr>
              <a:t>  </a:t>
            </a:r>
            <a:r>
              <a:rPr lang="en-US" sz="2800" b="1" u="sng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</a:rPr>
              <a:t> 40:</a:t>
            </a:r>
            <a:endParaRPr lang="vi-VN" sz="2800" b="1" u="sng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425700" y="915988"/>
            <a:ext cx="708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787400" y="1579562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latin typeface="Times New Roman" panose="02020603050405020304" pitchFamily="18" charset="0"/>
              </a:rPr>
              <a:t>I-</a:t>
            </a:r>
            <a:r>
              <a:rPr lang="en-US" altLang="en-US" sz="2400" b="1" u="sng" dirty="0" err="1">
                <a:latin typeface="Times New Roman" panose="02020603050405020304" pitchFamily="18" charset="0"/>
              </a:rPr>
              <a:t>Nhận</a:t>
            </a:r>
            <a:r>
              <a:rPr lang="en-US" altLang="en-US" sz="2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</a:rPr>
              <a:t>xét</a:t>
            </a:r>
            <a:endParaRPr lang="vi-VN" altLang="en-US" sz="2400" b="1" u="sng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312"/>
    </mc:Choice>
    <mc:Fallback xmlns="">
      <p:transition spd="slow" advTm="1353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/>
      <p:bldP spid="4111" grpId="0"/>
      <p:bldP spid="4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04800" y="2362200"/>
            <a:ext cx="8686800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lát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dậy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“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Lê-nin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.”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Mọi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304800" y="2724150"/>
            <a:ext cx="883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b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</a:b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333375" y="3819525"/>
            <a:ext cx="811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có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304800" y="419100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quyền nhường chỗ và đổi chỗ cho đồng chí.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67" name="Text Box 15"/>
          <p:cNvSpPr txBox="1">
            <a:spLocks noChangeArrowheads="1"/>
          </p:cNvSpPr>
          <p:nvPr/>
        </p:nvSpPr>
        <p:spPr bwMode="auto">
          <a:xfrm>
            <a:off x="304800" y="455295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                                                              Lê -nin không tiện từ chối, đồng chí cảm ơn I-va-nốp và ngồi vào ghế cắt tóc.</a:t>
            </a:r>
            <a:endParaRPr lang="vi-VN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8" name="Line 16"/>
          <p:cNvSpPr>
            <a:spLocks noChangeShapeType="1"/>
          </p:cNvSpPr>
          <p:nvPr/>
        </p:nvSpPr>
        <p:spPr bwMode="auto">
          <a:xfrm>
            <a:off x="1371600" y="2743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381000" y="1828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685800" y="2709863"/>
            <a:ext cx="1676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078"/>
    </mc:Choice>
    <mc:Fallback xmlns="">
      <p:transition spd="slow" advTm="9307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5" grpId="0"/>
      <p:bldP spid="49166" grpId="0"/>
      <p:bldP spid="491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533400" y="2362200"/>
            <a:ext cx="746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47" name="Text Box 10"/>
          <p:cNvSpPr txBox="1">
            <a:spLocks noChangeArrowheads="1"/>
          </p:cNvSpPr>
          <p:nvPr/>
        </p:nvSpPr>
        <p:spPr bwMode="auto">
          <a:xfrm>
            <a:off x="609600" y="182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533400" y="2895600"/>
            <a:ext cx="624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2. Xác định các vế câu trong từng câu ghép.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2195513" y="3276600"/>
            <a:ext cx="1295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4391025" y="3276600"/>
            <a:ext cx="1828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04800" y="3352800"/>
            <a:ext cx="8610600" cy="335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1: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hiệu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anh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đang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chờ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mình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cửa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nữa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 </a:t>
            </a:r>
          </a:p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mất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trật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quyền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nhường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đổi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chỗ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2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2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3:</a:t>
            </a: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nin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tiện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ơn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I-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va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ngồi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394200" y="5956300"/>
            <a:ext cx="122238" cy="247650"/>
            <a:chOff x="4394200" y="5956300"/>
            <a:chExt cx="121560" cy="247200"/>
          </a:xfrm>
        </p:grpSpPr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 flipH="1">
              <a:off x="4394200" y="59563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9"/>
            <p:cNvSpPr>
              <a:spLocks noChangeShapeType="1"/>
            </p:cNvSpPr>
            <p:nvPr/>
          </p:nvSpPr>
          <p:spPr bwMode="auto">
            <a:xfrm flipH="1">
              <a:off x="4439560" y="59749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494463" y="4902200"/>
            <a:ext cx="117475" cy="242888"/>
            <a:chOff x="6494840" y="4902200"/>
            <a:chExt cx="117100" cy="242740"/>
          </a:xfrm>
        </p:grpSpPr>
        <p:sp>
          <p:nvSpPr>
            <p:cNvPr id="6161" name="Line 18"/>
            <p:cNvSpPr>
              <a:spLocks noChangeShapeType="1"/>
            </p:cNvSpPr>
            <p:nvPr/>
          </p:nvSpPr>
          <p:spPr bwMode="auto">
            <a:xfrm flipH="1">
              <a:off x="6494840" y="49022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 flipH="1">
              <a:off x="6535740" y="491634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689100" y="4191000"/>
            <a:ext cx="122238" cy="233363"/>
            <a:chOff x="1689100" y="4191000"/>
            <a:chExt cx="121560" cy="233820"/>
          </a:xfrm>
        </p:grpSpPr>
        <p:sp>
          <p:nvSpPr>
            <p:cNvPr id="6159" name="Line 16"/>
            <p:cNvSpPr>
              <a:spLocks noChangeShapeType="1"/>
            </p:cNvSpPr>
            <p:nvPr/>
          </p:nvSpPr>
          <p:spPr bwMode="auto">
            <a:xfrm flipH="1">
              <a:off x="1689100" y="41910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 flipH="1">
              <a:off x="1734460" y="419622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622800" y="4203700"/>
            <a:ext cx="122238" cy="239713"/>
            <a:chOff x="4622800" y="4203700"/>
            <a:chExt cx="121920" cy="240030"/>
          </a:xfrm>
        </p:grpSpPr>
        <p:sp>
          <p:nvSpPr>
            <p:cNvPr id="6157" name="Line 17"/>
            <p:cNvSpPr>
              <a:spLocks noChangeShapeType="1"/>
            </p:cNvSpPr>
            <p:nvPr/>
          </p:nvSpPr>
          <p:spPr bwMode="auto">
            <a:xfrm flipH="1">
              <a:off x="4622800" y="420370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7"/>
            <p:cNvSpPr>
              <a:spLocks noChangeShapeType="1"/>
            </p:cNvSpPr>
            <p:nvPr/>
          </p:nvSpPr>
          <p:spPr bwMode="auto">
            <a:xfrm flipH="1">
              <a:off x="4668520" y="4215130"/>
              <a:ext cx="76200" cy="228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035"/>
    </mc:Choice>
    <mc:Fallback xmlns="">
      <p:transition spd="slow" advTm="1410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9"/>
          <p:cNvSpPr txBox="1">
            <a:spLocks noChangeArrowheads="1"/>
          </p:cNvSpPr>
          <p:nvPr/>
        </p:nvSpPr>
        <p:spPr bwMode="auto">
          <a:xfrm>
            <a:off x="457200" y="2362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1. Tìm câu ghép trong đoạn trích sau: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609600" y="1828800"/>
            <a:ext cx="304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latin typeface="Times New Roman" panose="02020603050405020304" pitchFamily="18" charset="0"/>
              </a:rPr>
              <a:t>I-Nhận xét</a:t>
            </a:r>
            <a:endParaRPr lang="vi-VN" altLang="en-US" sz="2400" b="1" u="sng">
              <a:latin typeface="Times New Roman" panose="02020603050405020304" pitchFamily="18" charset="0"/>
            </a:endParaRP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457200" y="2895600"/>
            <a:ext cx="632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2. Xác định các vế câu trong từng câu ghép.</a:t>
            </a:r>
            <a:endParaRPr lang="vi-VN" altLang="en-US" sz="2400" b="1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457200" y="3429000"/>
            <a:ext cx="86868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3. Cách nối các vế câu trong những câu ghép nói trên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   có gì khác nhau</a:t>
            </a:r>
            <a:r>
              <a:rPr lang="vi-VN" altLang="en-US" sz="2400" b="1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914400" y="3759200"/>
            <a:ext cx="2438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28675" y="4267200"/>
            <a:ext cx="1981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90"/>
    </mc:Choice>
    <mc:Fallback xmlns="">
      <p:transition spd="slow" advTm="16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6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9" name="Group 37"/>
          <p:cNvGraphicFramePr>
            <a:graphicFrameLocks noGrp="1"/>
          </p:cNvGraphicFramePr>
          <p:nvPr>
            <p:ph/>
          </p:nvPr>
        </p:nvGraphicFramePr>
        <p:xfrm>
          <a:off x="76200" y="2116138"/>
          <a:ext cx="8991600" cy="4668838"/>
        </p:xfrm>
        <a:graphic>
          <a:graphicData uri="http://schemas.openxmlformats.org/drawingml/2006/table">
            <a:tbl>
              <a:tblPr/>
              <a:tblGrid>
                <a:gridCol w="4495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95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7476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1: Trong hiệu cắt tóc, anh công nhân I-va-nốp đang chờ tới lượt mình thì cửa phòng lại mở, một người nữa tiến vào…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544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2: Tuy đồng chí không muốn làm mất trật tự, nhưng tôi có quyền nhường chỗ và đổi chỗ cho đồng chí.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6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Câu 3: Lê-nin không tiện từ chối, đồng chí cảm ơn I-va-nốp và ngồi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vào ghế cắt tóc.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4597400" y="2108200"/>
            <a:ext cx="44958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66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2400">
                <a:solidFill>
                  <a:srgbClr val="006666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Vế 1 và vế 2 nối với nhau bằng quan hệ từ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en-US" sz="2400" b="1">
                <a:solidFill>
                  <a:schemeClr val="tx2"/>
                </a:solidFill>
                <a:latin typeface="Times New Roman" panose="02020603050405020304" pitchFamily="18" charset="0"/>
              </a:rPr>
              <a:t>Vế 2 và vế 3 nối với nhau bằng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dấu phẩy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724400" y="4051300"/>
            <a:ext cx="403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Vế 1 và vế 2 nối với nhau bằng cặp quan hệ từ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2400" b="1"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648200" y="5638800"/>
            <a:ext cx="419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latin typeface="Times New Roman" panose="02020603050405020304" pitchFamily="18" charset="0"/>
              </a:rPr>
              <a:t>Vế 1 và vế 2 nối với nhau bằng 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dấu phẩy</a:t>
            </a:r>
          </a:p>
        </p:txBody>
      </p:sp>
      <p:sp>
        <p:nvSpPr>
          <p:cNvPr id="38938" name="Text Box 26"/>
          <p:cNvSpPr txBox="1">
            <a:spLocks noChangeArrowheads="1"/>
          </p:cNvSpPr>
          <p:nvPr/>
        </p:nvSpPr>
        <p:spPr bwMode="auto">
          <a:xfrm>
            <a:off x="1435100" y="2844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4114800" y="28448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22300" y="577850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1003300" y="3860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Tuy</a:t>
            </a:r>
            <a:r>
              <a:rPr lang="en-US" altLang="en-US"/>
              <a:t> </a:t>
            </a:r>
            <a:endParaRPr lang="vi-VN" altLang="en-US"/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3035300" y="4229100"/>
            <a:ext cx="107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nhưng</a:t>
            </a:r>
            <a:endParaRPr lang="vi-V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16" name="Line 31"/>
          <p:cNvSpPr>
            <a:spLocks noChangeShapeType="1"/>
          </p:cNvSpPr>
          <p:nvPr/>
        </p:nvSpPr>
        <p:spPr bwMode="auto">
          <a:xfrm flipH="1">
            <a:off x="1892300" y="29591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32"/>
          <p:cNvSpPr>
            <a:spLocks noChangeShapeType="1"/>
          </p:cNvSpPr>
          <p:nvPr/>
        </p:nvSpPr>
        <p:spPr bwMode="auto">
          <a:xfrm flipH="1">
            <a:off x="812800" y="58928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33"/>
          <p:cNvSpPr>
            <a:spLocks noChangeShapeType="1"/>
          </p:cNvSpPr>
          <p:nvPr/>
        </p:nvSpPr>
        <p:spPr bwMode="auto">
          <a:xfrm flipH="1">
            <a:off x="4305300" y="29972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34"/>
          <p:cNvSpPr>
            <a:spLocks noChangeShapeType="1"/>
          </p:cNvSpPr>
          <p:nvPr/>
        </p:nvSpPr>
        <p:spPr bwMode="auto">
          <a:xfrm flipH="1">
            <a:off x="898525" y="4384675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Text Box 39"/>
          <p:cNvSpPr txBox="1">
            <a:spLocks noChangeArrowheads="1"/>
          </p:cNvSpPr>
          <p:nvPr/>
        </p:nvSpPr>
        <p:spPr bwMode="auto">
          <a:xfrm>
            <a:off x="228600" y="1308100"/>
            <a:ext cx="8686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b="1" i="1">
                <a:solidFill>
                  <a:srgbClr val="C00000"/>
                </a:solidFill>
                <a:latin typeface="Times New Roman" panose="02020603050405020304" pitchFamily="18" charset="0"/>
              </a:rPr>
              <a:t>3. Cách nối các vế câu trong những câu ghép nói trên có gì khác nhau</a:t>
            </a:r>
            <a:r>
              <a:rPr lang="vi-VN" altLang="en-US" sz="2400" b="1" i="1">
                <a:solidFill>
                  <a:srgbClr val="C0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221" name="Text Box 7"/>
          <p:cNvSpPr txBox="1">
            <a:spLocks noChangeArrowheads="1"/>
          </p:cNvSpPr>
          <p:nvPr/>
        </p:nvSpPr>
        <p:spPr bwMode="auto">
          <a:xfrm>
            <a:off x="1308100" y="38100"/>
            <a:ext cx="60071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2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2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038"/>
    </mc:Choice>
    <mc:Fallback xmlns="">
      <p:transition spd="slow" advTm="440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8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389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89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/>
      <p:bldP spid="38931" grpId="0"/>
      <p:bldP spid="38938" grpId="0"/>
      <p:bldP spid="38939" grpId="0"/>
      <p:bldP spid="38940" grpId="0"/>
      <p:bldP spid="38941" grpId="0"/>
      <p:bldP spid="389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3581400" y="1828800"/>
            <a:ext cx="1362075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GHI NHỚ: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62000" y="2590800"/>
            <a:ext cx="8001000" cy="3857625"/>
          </a:xfrm>
          <a:prstGeom prst="flowChartAlternateProcess">
            <a:avLst/>
          </a:prstGeom>
          <a:solidFill>
            <a:srgbClr val="FFFF00"/>
          </a:solidFill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0" y="2716213"/>
            <a:ext cx="7924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cặp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62000" y="3429000"/>
            <a:ext cx="8001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2. Những quan hệ từ thường được dùng là: và, rồi, thì, nhưng, hay, hoặc ,…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762000" y="4191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3. Những cặp quan hệ từ thường được dùng là: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1143000" y="4605338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vì…nên… ; do…nên…; nhờ…mà…</a:t>
            </a:r>
            <a:r>
              <a:rPr lang="en-US" altLang="en-US" sz="240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43000" y="50292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nếu …thì…; giá…thì…; hễ…thì…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143000" y="540067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tuy…nhưng…; mặc dù…nhưng…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143000" y="5819775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- chẳng những …mà…; không chỉ…mà…</a:t>
            </a:r>
          </a:p>
        </p:txBody>
      </p:sp>
      <p:sp>
        <p:nvSpPr>
          <p:cNvPr id="9227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Luyện từ và câu</a:t>
            </a:r>
          </a:p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Tiết 40:</a:t>
            </a:r>
            <a:r>
              <a:rPr lang="vi-V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Nối các vế câu ghép bằng quan hệ từ</a:t>
            </a:r>
            <a:endParaRPr lang="vi-V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208"/>
    </mc:Choice>
    <mc:Fallback xmlns="">
      <p:transition spd="slow" advTm="6920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 animBg="1"/>
      <p:bldP spid="8202" grpId="0"/>
      <p:bldP spid="8203" grpId="0"/>
      <p:bldP spid="8204" grpId="0"/>
      <p:bldP spid="8205" grpId="0"/>
      <p:bldP spid="8206" grpId="0"/>
      <p:bldP spid="8208" grpId="0"/>
      <p:bldP spid="82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ChangeArrowheads="1"/>
          </p:cNvSpPr>
          <p:nvPr/>
        </p:nvSpPr>
        <p:spPr bwMode="auto">
          <a:xfrm>
            <a:off x="304800" y="2362200"/>
            <a:ext cx="1973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III-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81000" y="2895600"/>
            <a:ext cx="8534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1(Trang 22):</a:t>
            </a: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 Tìm câu ghép trong đoạn văn dưới đây. Xác định các vế câu và các cặp quan hệ từ trong câu: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81000" y="37338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latin typeface="Times New Roman" panose="02020603050405020304" pitchFamily="18" charset="0"/>
              </a:rPr>
              <a:t>.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Muốn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như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vậy</a:t>
            </a:r>
            <a:r>
              <a:rPr lang="en-US" altLang="en-US" sz="2400" b="1" dirty="0"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phải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trau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dồi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đạo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đức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cách</a:t>
            </a:r>
            <a:r>
              <a:rPr lang="en-US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</a:rPr>
              <a:t>mạng</a:t>
            </a:r>
            <a:r>
              <a:rPr lang="en-US" altLang="en-US" sz="2400" b="1" dirty="0">
                <a:latin typeface="Times New Roman" panose="02020603050405020304" pitchFamily="18" charset="0"/>
              </a:rPr>
              <a:t>.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Hồ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Chí</a:t>
            </a:r>
            <a:r>
              <a:rPr lang="en-US" altLang="en-US" sz="2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Minh</a:t>
            </a:r>
            <a:r>
              <a:rPr lang="en-US" altLang="en-US" b="1" i="1" dirty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9" name="Line 25"/>
          <p:cNvSpPr>
            <a:spLocks noChangeShapeType="1"/>
          </p:cNvSpPr>
          <p:nvPr/>
        </p:nvSpPr>
        <p:spPr bwMode="auto">
          <a:xfrm>
            <a:off x="3429000" y="3295650"/>
            <a:ext cx="10191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971800" y="3657600"/>
            <a:ext cx="2362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Text Box 14"/>
          <p:cNvSpPr txBox="1">
            <a:spLocks noChangeArrowheads="1"/>
          </p:cNvSpPr>
          <p:nvPr/>
        </p:nvSpPr>
        <p:spPr bwMode="auto">
          <a:xfrm>
            <a:off x="457200" y="1600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I-Nhận xét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381000" y="20002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II-Ghi nhớ</a:t>
            </a:r>
            <a:endParaRPr lang="vi-VN" altLang="en-US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81000" y="3733800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Nếu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ủng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tin,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phục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yêu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định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vi-VN" altLang="en-US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82600" y="3295650"/>
            <a:ext cx="7924800" cy="381000"/>
            <a:chOff x="336" y="2064"/>
            <a:chExt cx="4992" cy="240"/>
          </a:xfrm>
        </p:grpSpPr>
        <p:sp>
          <p:nvSpPr>
            <p:cNvPr id="10252" name="Line 25"/>
            <p:cNvSpPr>
              <a:spLocks noChangeShapeType="1"/>
            </p:cNvSpPr>
            <p:nvPr/>
          </p:nvSpPr>
          <p:spPr bwMode="auto">
            <a:xfrm>
              <a:off x="336" y="2304"/>
              <a:ext cx="1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Line 19"/>
            <p:cNvSpPr>
              <a:spLocks noChangeShapeType="1"/>
            </p:cNvSpPr>
            <p:nvPr/>
          </p:nvSpPr>
          <p:spPr bwMode="auto">
            <a:xfrm>
              <a:off x="4992" y="2064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1" name="Text Box 7"/>
          <p:cNvSpPr txBox="1">
            <a:spLocks noChangeArrowheads="1"/>
          </p:cNvSpPr>
          <p:nvPr/>
        </p:nvSpPr>
        <p:spPr bwMode="auto">
          <a:xfrm>
            <a:off x="736600" y="63500"/>
            <a:ext cx="7620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endParaRPr lang="en-US" altLang="en-US" sz="28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40:</a:t>
            </a:r>
            <a:r>
              <a:rPr lang="vi-V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vế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ghép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quan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hệ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endParaRPr lang="vi-VN" altLang="en-US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293"/>
    </mc:Choice>
    <mc:Fallback xmlns="">
      <p:transition spd="slow" advTm="902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155" grpId="0"/>
      <p:bldP spid="6156" grpId="0"/>
      <p:bldP spid="718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|0.9|31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5|1.2|2.7|14.7|2.9|48.9|10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|53.7|1.3|11.5|23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1.3|11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8|9.7|1.8|8.9|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6|14|2.3|7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5.7|1.2|69.2|1.6|12.4|22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4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4|2.1|3.2|2.4|5.3|3.5|1.8|5.9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8|1.4|1.9|4|13.3|2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5|1.9|19.2|1.4|7|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3|16.1|29.3"/>
</p:tagLst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2205</TotalTime>
  <Words>1549</Words>
  <Application>Microsoft Office PowerPoint</Application>
  <PresentationFormat>On-screen Show (4:3)</PresentationFormat>
  <Paragraphs>138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HP001 4 hàng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229 Truong Chinh - Nam Dinh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Hoi dong</dc:creator>
  <cp:lastModifiedBy>Admin</cp:lastModifiedBy>
  <cp:revision>302</cp:revision>
  <dcterms:created xsi:type="dcterms:W3CDTF">2006-01-05T20:17:14Z</dcterms:created>
  <dcterms:modified xsi:type="dcterms:W3CDTF">2024-01-21T14:35:48Z</dcterms:modified>
</cp:coreProperties>
</file>