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00" r:id="rId6"/>
    <p:sldId id="265" r:id="rId7"/>
    <p:sldId id="268" r:id="rId8"/>
    <p:sldId id="266" r:id="rId9"/>
    <p:sldId id="272" r:id="rId10"/>
    <p:sldId id="273" r:id="rId11"/>
    <p:sldId id="274" r:id="rId12"/>
    <p:sldId id="276" r:id="rId13"/>
    <p:sldId id="277" r:id="rId14"/>
    <p:sldId id="275" r:id="rId15"/>
    <p:sldId id="278" r:id="rId16"/>
    <p:sldId id="281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61" r:id="rId34"/>
    <p:sldId id="298" r:id="rId35"/>
    <p:sldId id="299" r:id="rId36"/>
  </p:sldIdLst>
  <p:sldSz cx="12192000" cy="6858000"/>
  <p:notesSz cx="6858000" cy="9144000"/>
  <p:embeddedFontLst>
    <p:embeddedFont>
      <p:font typeface="Sigmar One" panose="00000500000000000000" pitchFamily="2" charset="0"/>
      <p:regular r:id="rId37"/>
    </p:embeddedFont>
    <p:embeddedFont>
      <p:font typeface="Nunito Black" pitchFamily="2" charset="0"/>
      <p:bold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SimSun" panose="02010600030101010101" pitchFamily="2" charset="-122"/>
      <p:regular r:id="rId44"/>
    </p:embeddedFont>
    <p:embeddedFont>
      <p:font typeface="微软雅黑" panose="020B0503020204020204" pitchFamily="34" charset="-122"/>
      <p:regular r:id="rId45"/>
      <p:bold r:id="rId46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22" autoAdjust="0"/>
  </p:normalViewPr>
  <p:slideViewPr>
    <p:cSldViewPr>
      <p:cViewPr varScale="1">
        <p:scale>
          <a:sx n="88" d="100"/>
          <a:sy n="88" d="100"/>
        </p:scale>
        <p:origin x="235" y="53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12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2022</a:t>
            </a: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(radio)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 smtClean="0">
                  <a:latin typeface="Nunito Black" pitchFamily="2" charset="0"/>
                </a:rPr>
                <a:t>ăn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 smtClean="0">
                  <a:latin typeface="Nunito Black" pitchFamily="2" charset="0"/>
                </a:rPr>
                <a:t>, </a:t>
              </a:r>
              <a:r>
                <a:rPr lang="en-US" sz="2800" dirty="0" err="1" smtClean="0">
                  <a:latin typeface="Nunito Black" pitchFamily="2" charset="0"/>
                </a:rPr>
                <a:t>nghỉ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ạn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1752600" y="0"/>
            <a:ext cx="8153400" cy="798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Nghe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xanh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y2mate.com - Em yêu cây xanh Bài hát cực hay cho thiếu nhi về môi trườ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22576"/>
            <a:ext cx="9601200" cy="53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0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  <a:endParaRPr lang="en-US" sz="2400" dirty="0" smtClean="0">
              <a:latin typeface="Nunito Black" pitchFamily="2" charset="0"/>
            </a:endParaRPr>
          </a:p>
          <a:p>
            <a:r>
              <a:rPr lang="en-US" sz="2400" dirty="0" err="1" smtClean="0">
                <a:latin typeface="Nunito Black" pitchFamily="2" charset="0"/>
              </a:rPr>
              <a:t>Giữ</a:t>
            </a:r>
            <a:r>
              <a:rPr lang="en-US" sz="2400" dirty="0" smtClean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Thảo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luận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Các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trình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,...)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1114</Words>
  <Application>Microsoft Office PowerPoint</Application>
  <PresentationFormat>Widescreen</PresentationFormat>
  <Paragraphs>143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汉仪跳跳体简</vt:lpstr>
      <vt:lpstr>Sigmar One</vt:lpstr>
      <vt:lpstr>Alibaba PuHuiTi</vt:lpstr>
      <vt:lpstr>Nunito Black</vt:lpstr>
      <vt:lpstr>Calibri</vt:lpstr>
      <vt:lpstr>义启小魏楷</vt:lpstr>
      <vt:lpstr>SimSun</vt:lpstr>
      <vt:lpstr>KaiTi</vt:lpstr>
      <vt:lpstr>微软雅黑</vt:lpstr>
      <vt:lpstr>Arial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60</cp:revision>
  <dcterms:created xsi:type="dcterms:W3CDTF">2006-08-16T00:00:00Z</dcterms:created>
  <dcterms:modified xsi:type="dcterms:W3CDTF">2022-07-24T02:05:42Z</dcterms:modified>
  <dc:identifier>DAFDiO2oNAs</dc:identifier>
</cp:coreProperties>
</file>