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306" r:id="rId3"/>
    <p:sldId id="296" r:id="rId4"/>
    <p:sldId id="298" r:id="rId5"/>
    <p:sldId id="299" r:id="rId6"/>
    <p:sldId id="302" r:id="rId7"/>
    <p:sldId id="300" r:id="rId8"/>
    <p:sldId id="303" r:id="rId9"/>
    <p:sldId id="304" r:id="rId10"/>
    <p:sldId id="305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0000FF"/>
    <a:srgbClr val="88DFE8"/>
    <a:srgbClr val="FF3399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348" y="11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30519" y="6522718"/>
            <a:ext cx="15890016" cy="26212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4354053" y="0"/>
            <a:ext cx="12044660" cy="9144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74667" y="-243840"/>
            <a:ext cx="4027995" cy="8519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74668" y="2529840"/>
            <a:ext cx="4323430" cy="5791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150" y="0"/>
            <a:ext cx="3428215" cy="9144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5802" y="4572000"/>
            <a:ext cx="4323430" cy="4572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229" y="6522720"/>
            <a:ext cx="2858532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9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……</a:t>
            </a:r>
            <a:endParaRPr lang="en-US" alt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AN TOÀN VỚI MÔI TRƯỜNG CÔNG NGHỆ TRONG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 ĐÌNH (T4)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81058290-CF20-FC47-AE82-7D01242BC161}"/>
              </a:ext>
            </a:extLst>
          </p:cNvPr>
          <p:cNvSpPr/>
          <p:nvPr/>
        </p:nvSpPr>
        <p:spPr>
          <a:xfrm>
            <a:off x="2091133" y="1930401"/>
            <a:ext cx="1195780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Hẹn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gặp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lại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các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em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!</a:t>
            </a:r>
            <a:endParaRPr lang="zh-CN" altLang="en-US" sz="12800" dirty="0">
              <a:ln w="9525">
                <a:solidFill>
                  <a:srgbClr val="00CC00"/>
                </a:solidFill>
              </a:ln>
              <a:solidFill>
                <a:srgbClr val="00CC00"/>
              </a:solidFill>
              <a:latin typeface="Sigmar One" panose="00000500000000000000" pitchFamily="2" charset="0"/>
              <a:cs typeface="+mn-ea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696" y="3454401"/>
            <a:ext cx="6252475" cy="552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723312" y="-2490"/>
            <a:ext cx="4572648" cy="470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" y="4053131"/>
            <a:ext cx="4945811" cy="5090869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4D59A152-B746-CC92-3E71-46DEA5BBC3C3}"/>
              </a:ext>
            </a:extLst>
          </p:cNvPr>
          <p:cNvGrpSpPr>
            <a:grpSpLocks noChangeAspect="1"/>
          </p:cNvGrpSpPr>
          <p:nvPr/>
        </p:nvGrpSpPr>
        <p:grpSpPr>
          <a:xfrm>
            <a:off x="14511805" y="82859"/>
            <a:ext cx="1680844" cy="1680839"/>
            <a:chOff x="0" y="0"/>
            <a:chExt cx="6350000" cy="634997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3A1E747-37CE-B0F8-B1AF-5EDAB56DF79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D77CF66-8D9C-197D-B180-C285F6227973}"/>
              </a:ext>
            </a:extLst>
          </p:cNvPr>
          <p:cNvSpPr txBox="1">
            <a:spLocks/>
          </p:cNvSpPr>
          <p:nvPr/>
        </p:nvSpPr>
        <p:spPr>
          <a:xfrm>
            <a:off x="-527958" y="239506"/>
            <a:ext cx="13961253" cy="2553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FF6600"/>
                </a:solidFill>
                <a:latin typeface="Great Vibes" pitchFamily="2" charset="0"/>
              </a:rPr>
              <a:t>Thứ</a:t>
            </a:r>
            <a:r>
              <a:rPr lang="en-US" sz="54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5400" b="1" dirty="0" err="1">
                <a:solidFill>
                  <a:srgbClr val="FF6600"/>
                </a:solidFill>
                <a:latin typeface="Great Vibes" pitchFamily="2" charset="0"/>
              </a:rPr>
              <a:t>ngày</a:t>
            </a:r>
            <a:r>
              <a:rPr lang="en-US" sz="54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5400" b="1" dirty="0" err="1">
                <a:solidFill>
                  <a:srgbClr val="FF6600"/>
                </a:solidFill>
                <a:latin typeface="Great Vibes" pitchFamily="2" charset="0"/>
              </a:rPr>
              <a:t>tháng</a:t>
            </a:r>
            <a:r>
              <a:rPr lang="en-US" sz="54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5400" b="1" dirty="0" err="1">
                <a:solidFill>
                  <a:srgbClr val="FF6600"/>
                </a:solidFill>
                <a:latin typeface="Great Vibes" pitchFamily="2" charset="0"/>
              </a:rPr>
              <a:t>năm</a:t>
            </a:r>
            <a:r>
              <a:rPr lang="en-US" sz="5400" b="1">
                <a:solidFill>
                  <a:srgbClr val="FF6600"/>
                </a:solidFill>
                <a:latin typeface="Great Vibes" pitchFamily="2" charset="0"/>
              </a:rPr>
              <a:t> </a:t>
            </a:r>
            <a:r>
              <a:rPr lang="en-US" sz="5400" b="1" smtClean="0">
                <a:solidFill>
                  <a:srgbClr val="FF6600"/>
                </a:solidFill>
                <a:latin typeface="Great Vibes" pitchFamily="2" charset="0"/>
              </a:rPr>
              <a:t>202</a:t>
            </a:r>
            <a:endParaRPr lang="en-US" sz="5400" b="1" dirty="0">
              <a:solidFill>
                <a:srgbClr val="FF6600"/>
              </a:solidFill>
              <a:latin typeface="Great Vibes" pitchFamily="2" charset="0"/>
            </a:endParaRPr>
          </a:p>
          <a:p>
            <a:pPr algn="ctr"/>
            <a:r>
              <a:rPr lang="en-US" sz="5867" b="1" dirty="0" err="1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5867" b="1" dirty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867" b="1" dirty="0" err="1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nghệ</a:t>
            </a:r>
            <a:endParaRPr lang="en-US" sz="5867" b="1" dirty="0">
              <a:solidFill>
                <a:srgbClr val="00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28194" y="2250153"/>
            <a:ext cx="15239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AN TOÀN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MÔI TRƯỜNG </a:t>
            </a:r>
            <a:endParaRPr lang="en-US" sz="48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 TRONG GIA ĐÌNH (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T4)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âu trắc nghiệm Công nghệ lớp 6 Ôn tập chương 4 có đáp án: Đồ dùng điện  trong gia đình - suckhoecuocsong.v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9"/>
          <a:stretch/>
        </p:blipFill>
        <p:spPr bwMode="auto">
          <a:xfrm>
            <a:off x="7837638" y="4154326"/>
            <a:ext cx="8439000" cy="319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âu trắc nghiệm Công nghệ lớp 6 Ôn tập chương 4 có đáp án: Đồ dùng điện  trong gia đình - suckhoecuocsong.v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8"/>
          <a:stretch/>
        </p:blipFill>
        <p:spPr bwMode="auto">
          <a:xfrm>
            <a:off x="-243681" y="4053131"/>
            <a:ext cx="8737600" cy="33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9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(T4)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nl-NL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 khi có sự cố không an toàn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14" y="2458834"/>
            <a:ext cx="10439400" cy="66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1204913" y="2257666"/>
            <a:ext cx="14248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FF"/>
                </a:solidFill>
                <a:latin typeface="+mj-lt"/>
              </a:rPr>
              <a:t>Dựa vào những hình dưới đây, em hãy nêu cách xử lí tình huống khi có sự cố mất an toàn</a:t>
            </a:r>
            <a:r>
              <a:rPr lang="vi-VN" sz="3600" b="1" i="1" dirty="0" smtClean="0">
                <a:solidFill>
                  <a:srgbClr val="0000FF"/>
                </a:solidFill>
                <a:latin typeface="+mj-lt"/>
              </a:rPr>
              <a:t>.</a:t>
            </a:r>
            <a:endParaRPr lang="vi-VN" sz="36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02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57"/>
          <a:stretch/>
        </p:blipFill>
        <p:spPr bwMode="auto">
          <a:xfrm>
            <a:off x="1252925" y="3492572"/>
            <a:ext cx="6732994" cy="420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31615" b="36770"/>
          <a:stretch/>
        </p:blipFill>
        <p:spPr bwMode="auto">
          <a:xfrm>
            <a:off x="8366919" y="3437213"/>
            <a:ext cx="6934200" cy="44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5977" y="7923466"/>
            <a:ext cx="68177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58765" y="7923466"/>
            <a:ext cx="71709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FF3399"/>
                </a:solidFill>
                <a:latin typeface="+mj-lt"/>
              </a:rPr>
              <a:t>- Hình b: khi chưa rời khỏi được đám cháy, cần sử dụng khăn ướt che miệng, mũi.</a:t>
            </a:r>
            <a:endParaRPr lang="en-US" b="1" dirty="0">
              <a:solidFill>
                <a:srgbClr val="FF3399"/>
              </a:solidFill>
              <a:latin typeface="+mj-lt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(T4)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nl-NL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 khi có sự cố không an toàn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1204913" y="2257666"/>
            <a:ext cx="14248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FF"/>
                </a:solidFill>
                <a:latin typeface="+mj-lt"/>
              </a:rPr>
              <a:t>Dựa vào những hình dưới đây, em hãy nêu cách xử lí tình huống khi có sự cố mất an toàn</a:t>
            </a:r>
            <a:r>
              <a:rPr lang="vi-VN" sz="3600" b="1" i="1" dirty="0" smtClean="0">
                <a:solidFill>
                  <a:srgbClr val="0000FF"/>
                </a:solidFill>
                <a:latin typeface="+mj-lt"/>
              </a:rPr>
              <a:t>.</a:t>
            </a:r>
            <a:endParaRPr lang="vi-VN" sz="36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1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62231" r="1104"/>
          <a:stretch/>
        </p:blipFill>
        <p:spPr bwMode="auto">
          <a:xfrm>
            <a:off x="1272589" y="3423358"/>
            <a:ext cx="13571329" cy="44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58183" y="7937073"/>
            <a:ext cx="6610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3399"/>
                </a:solidFill>
                <a:latin typeface="+mj-lt"/>
              </a:rPr>
              <a:t> Hình c: khi phát hiện dây điện bị hở, cần báo ngay cho người lớn.</a:t>
            </a:r>
            <a:endParaRPr lang="en-US" sz="3200" b="1" dirty="0">
              <a:solidFill>
                <a:srgbClr val="FF3399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7320" y="7901692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(T4)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nl-NL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 khi có sự cố không an toàn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(T4)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51719" y="152374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nl-NL" sz="36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xử lí các tình huống khi có sự cố không an toàn xảy ra </a:t>
            </a:r>
            <a:endParaRPr lang="nl-NL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24167" r="9259" b="40834"/>
          <a:stretch/>
        </p:blipFill>
        <p:spPr>
          <a:xfrm>
            <a:off x="1585119" y="2209800"/>
            <a:ext cx="1295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(T4)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nl-NL" sz="36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xử lí các tình huống khi có sự cố không an toàn xảy ra </a:t>
            </a:r>
            <a:endParaRPr lang="nl-NL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75641"/>
              </p:ext>
            </p:extLst>
          </p:nvPr>
        </p:nvGraphicFramePr>
        <p:xfrm>
          <a:off x="1356519" y="2257666"/>
          <a:ext cx="13258800" cy="6570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8222">
                  <a:extLst>
                    <a:ext uri="{9D8B030D-6E8A-4147-A177-3AD203B41FA5}">
                      <a16:colId xmlns:a16="http://schemas.microsoft.com/office/drawing/2014/main" val="3023073899"/>
                    </a:ext>
                  </a:extLst>
                </a:gridCol>
                <a:gridCol w="6630578">
                  <a:extLst>
                    <a:ext uri="{9D8B030D-6E8A-4147-A177-3AD203B41FA5}">
                      <a16:colId xmlns:a16="http://schemas.microsoft.com/office/drawing/2014/main" val="315769527"/>
                    </a:ext>
                  </a:extLst>
                </a:gridCol>
              </a:tblGrid>
              <a:tr h="10105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xử lí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6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Rửa vết bỏng bằng nước nguội sạch</a:t>
                      </a:r>
                    </a:p>
                    <a:p>
                      <a:pPr algn="just"/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Lấy bông, băng gạc để băng vết bỏng</a:t>
                      </a:r>
                    </a:p>
                    <a:p>
                      <a:pPr algn="just"/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Gọi điện đến số 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297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Cháy/Khói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ắt điện</a:t>
                      </a:r>
                    </a:p>
                    <a:p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Khi có khói, lấy khăn che miệng, mũi và cúi khom người di chuyển ra khỏi phòng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313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giật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3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679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Cắt/Đâm (vật nhọn)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gạc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bó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vết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570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1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(T4)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nl-NL" sz="36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xử lí các tình huống khi có sự cố không an toàn xảy ra </a:t>
            </a:r>
            <a:endParaRPr lang="nl-NL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19" y="2243871"/>
            <a:ext cx="13847200" cy="46291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0548" y="7162800"/>
            <a:ext cx="13931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có tình huống không an toàn xảy ra cần gọi ngay cho người lớn đến giúp hoặc gọi đến các số điện thoại khẩn cấp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0319" y="3276600"/>
            <a:ext cx="6173229" cy="584775"/>
          </a:xfrm>
          <a:prstGeom prst="rect">
            <a:avLst/>
          </a:prstGeom>
          <a:solidFill>
            <a:srgbClr val="FFDB69"/>
          </a:solidFill>
        </p:spPr>
        <p:txBody>
          <a:bodyPr wrap="square">
            <a:spAutoFit/>
          </a:bodyPr>
          <a:lstStyle/>
          <a:p>
            <a:r>
              <a:rPr lang="nl-NL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GIA ĐÌNH(T4)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72887" r="9375" b="20813"/>
          <a:stretch/>
        </p:blipFill>
        <p:spPr>
          <a:xfrm>
            <a:off x="958183" y="2362200"/>
            <a:ext cx="1396193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8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545</Words>
  <Application>Microsoft Office PowerPoint</Application>
  <PresentationFormat>Custom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Arial</vt:lpstr>
      <vt:lpstr>Calibri</vt:lpstr>
      <vt:lpstr>Great Vibes</vt:lpstr>
      <vt:lpstr>Sigmar One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May Tinh Hoang Phat</cp:lastModifiedBy>
  <cp:revision>295</cp:revision>
  <dcterms:created xsi:type="dcterms:W3CDTF">2022-07-10T01:37:20Z</dcterms:created>
  <dcterms:modified xsi:type="dcterms:W3CDTF">2024-04-26T07:11:33Z</dcterms:modified>
</cp:coreProperties>
</file>