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736" r:id="rId2"/>
    <p:sldMasterId id="2147483818" r:id="rId3"/>
    <p:sldMasterId id="2147483831" r:id="rId4"/>
    <p:sldMasterId id="2147483843" r:id="rId5"/>
    <p:sldMasterId id="2147483868" r:id="rId6"/>
    <p:sldMasterId id="2147483893" r:id="rId7"/>
    <p:sldMasterId id="2147483905" r:id="rId8"/>
    <p:sldMasterId id="2147483918" r:id="rId9"/>
    <p:sldMasterId id="2147483930" r:id="rId10"/>
  </p:sldMasterIdLst>
  <p:notesMasterIdLst>
    <p:notesMasterId r:id="rId33"/>
  </p:notesMasterIdLst>
  <p:sldIdLst>
    <p:sldId id="2007577229" r:id="rId11"/>
    <p:sldId id="2007577176" r:id="rId12"/>
    <p:sldId id="2007577107" r:id="rId13"/>
    <p:sldId id="2007577230" r:id="rId14"/>
    <p:sldId id="2007577231" r:id="rId15"/>
    <p:sldId id="2007577234" r:id="rId16"/>
    <p:sldId id="2007577233" r:id="rId17"/>
    <p:sldId id="2007577235" r:id="rId18"/>
    <p:sldId id="2007577164" r:id="rId19"/>
    <p:sldId id="2007577243" r:id="rId20"/>
    <p:sldId id="2007577245" r:id="rId21"/>
    <p:sldId id="2007577249" r:id="rId22"/>
    <p:sldId id="2007577254" r:id="rId23"/>
    <p:sldId id="2007577118" r:id="rId24"/>
    <p:sldId id="2007577253" r:id="rId25"/>
    <p:sldId id="2007577123" r:id="rId26"/>
    <p:sldId id="2007577119" r:id="rId27"/>
    <p:sldId id="2007577251" r:id="rId28"/>
    <p:sldId id="2007577173" r:id="rId29"/>
    <p:sldId id="2007577255" r:id="rId30"/>
    <p:sldId id="2007577128" r:id="rId31"/>
    <p:sldId id="2007577189" r:id="rId32"/>
  </p:sldIdLst>
  <p:sldSz cx="12192000" cy="6858000"/>
  <p:notesSz cx="6858000" cy="9144000"/>
  <p:defaultText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93783" autoAdjust="0"/>
  </p:normalViewPr>
  <p:slideViewPr>
    <p:cSldViewPr snapToGrid="0">
      <p:cViewPr>
        <p:scale>
          <a:sx n="60" d="100"/>
          <a:sy n="60" d="100"/>
        </p:scale>
        <p:origin x="-984" y="-2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4217328593"/>
      </p:ext>
    </p:extLst>
  </p:cSld>
  <p:clrMap bg1="lt1" tx1="dk1" bg2="lt2" tx2="dk2" accent1="accent1" accent2="accent2" accent3="accent3" accent4="accent4" accent5="accent5" accent6="accent6" hlink="hlink" folHlink="folHlink"/>
  <p:notesStyle>
    <a:lvl1pPr marL="0" algn="l" defTabSz="913470" rtl="0" eaLnBrk="1" latinLnBrk="0" hangingPunct="1">
      <a:defRPr sz="1200" kern="1200">
        <a:solidFill>
          <a:schemeClr val="tx1"/>
        </a:solidFill>
        <a:latin typeface="+mn-lt"/>
        <a:ea typeface="+mn-ea"/>
        <a:cs typeface="+mn-cs"/>
      </a:defRPr>
    </a:lvl1pPr>
    <a:lvl2pPr marL="456711" algn="l" defTabSz="913470" rtl="0" eaLnBrk="1" latinLnBrk="0" hangingPunct="1">
      <a:defRPr sz="1200" kern="1200">
        <a:solidFill>
          <a:schemeClr val="tx1"/>
        </a:solidFill>
        <a:latin typeface="+mn-lt"/>
        <a:ea typeface="+mn-ea"/>
        <a:cs typeface="+mn-cs"/>
      </a:defRPr>
    </a:lvl2pPr>
    <a:lvl3pPr marL="913470" algn="l" defTabSz="913470" rtl="0" eaLnBrk="1" latinLnBrk="0" hangingPunct="1">
      <a:defRPr sz="1200" kern="1200">
        <a:solidFill>
          <a:schemeClr val="tx1"/>
        </a:solidFill>
        <a:latin typeface="+mn-lt"/>
        <a:ea typeface="+mn-ea"/>
        <a:cs typeface="+mn-cs"/>
      </a:defRPr>
    </a:lvl3pPr>
    <a:lvl4pPr marL="1370206" algn="l" defTabSz="913470" rtl="0" eaLnBrk="1" latinLnBrk="0" hangingPunct="1">
      <a:defRPr sz="1200" kern="1200">
        <a:solidFill>
          <a:schemeClr val="tx1"/>
        </a:solidFill>
        <a:latin typeface="+mn-lt"/>
        <a:ea typeface="+mn-ea"/>
        <a:cs typeface="+mn-cs"/>
      </a:defRPr>
    </a:lvl4pPr>
    <a:lvl5pPr marL="1826941" algn="l" defTabSz="913470" rtl="0" eaLnBrk="1" latinLnBrk="0" hangingPunct="1">
      <a:defRPr sz="1200" kern="1200">
        <a:solidFill>
          <a:schemeClr val="tx1"/>
        </a:solidFill>
        <a:latin typeface="+mn-lt"/>
        <a:ea typeface="+mn-ea"/>
        <a:cs typeface="+mn-cs"/>
      </a:defRPr>
    </a:lvl5pPr>
    <a:lvl6pPr marL="2283702" algn="l" defTabSz="913470" rtl="0" eaLnBrk="1" latinLnBrk="0" hangingPunct="1">
      <a:defRPr sz="1200" kern="1200">
        <a:solidFill>
          <a:schemeClr val="tx1"/>
        </a:solidFill>
        <a:latin typeface="+mn-lt"/>
        <a:ea typeface="+mn-ea"/>
        <a:cs typeface="+mn-cs"/>
      </a:defRPr>
    </a:lvl6pPr>
    <a:lvl7pPr marL="2740410" algn="l" defTabSz="913470" rtl="0" eaLnBrk="1" latinLnBrk="0" hangingPunct="1">
      <a:defRPr sz="1200" kern="1200">
        <a:solidFill>
          <a:schemeClr val="tx1"/>
        </a:solidFill>
        <a:latin typeface="+mn-lt"/>
        <a:ea typeface="+mn-ea"/>
        <a:cs typeface="+mn-cs"/>
      </a:defRPr>
    </a:lvl7pPr>
    <a:lvl8pPr marL="3197120" algn="l" defTabSz="913470" rtl="0" eaLnBrk="1" latinLnBrk="0" hangingPunct="1">
      <a:defRPr sz="1200" kern="1200">
        <a:solidFill>
          <a:schemeClr val="tx1"/>
        </a:solidFill>
        <a:latin typeface="+mn-lt"/>
        <a:ea typeface="+mn-ea"/>
        <a:cs typeface="+mn-cs"/>
      </a:defRPr>
    </a:lvl8pPr>
    <a:lvl9pPr marL="3653831" algn="l" defTabSz="91347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NI-Times" pitchFamily="2" charset="0"/>
              </a:defRPr>
            </a:lvl1pPr>
            <a:lvl2pPr marL="742950" indent="-285750">
              <a:defRPr sz="2800" b="1">
                <a:solidFill>
                  <a:schemeClr val="tx1"/>
                </a:solidFill>
                <a:latin typeface="VNI-Times" pitchFamily="2" charset="0"/>
              </a:defRPr>
            </a:lvl2pPr>
            <a:lvl3pPr marL="1143000" indent="-228600">
              <a:defRPr sz="2800" b="1">
                <a:solidFill>
                  <a:schemeClr val="tx1"/>
                </a:solidFill>
                <a:latin typeface="VNI-Times" pitchFamily="2" charset="0"/>
              </a:defRPr>
            </a:lvl3pPr>
            <a:lvl4pPr marL="1600200" indent="-228600">
              <a:defRPr sz="2800" b="1">
                <a:solidFill>
                  <a:schemeClr val="tx1"/>
                </a:solidFill>
                <a:latin typeface="VNI-Times" pitchFamily="2" charset="0"/>
              </a:defRPr>
            </a:lvl4pPr>
            <a:lvl5pPr marL="2057400" indent="-228600">
              <a:defRPr sz="2800" b="1">
                <a:solidFill>
                  <a:schemeClr val="tx1"/>
                </a:solidFill>
                <a:latin typeface="VNI-Times" pitchFamily="2" charset="0"/>
              </a:defRPr>
            </a:lvl5pPr>
            <a:lvl6pPr marL="2514600" indent="-228600" eaLnBrk="0" fontAlgn="base" hangingPunct="0">
              <a:spcBef>
                <a:spcPct val="0"/>
              </a:spcBef>
              <a:spcAft>
                <a:spcPct val="0"/>
              </a:spcAft>
              <a:defRPr sz="2800" b="1">
                <a:solidFill>
                  <a:schemeClr val="tx1"/>
                </a:solidFill>
                <a:latin typeface="VNI-Times" pitchFamily="2" charset="0"/>
              </a:defRPr>
            </a:lvl6pPr>
            <a:lvl7pPr marL="2971800" indent="-228600" eaLnBrk="0" fontAlgn="base" hangingPunct="0">
              <a:spcBef>
                <a:spcPct val="0"/>
              </a:spcBef>
              <a:spcAft>
                <a:spcPct val="0"/>
              </a:spcAft>
              <a:defRPr sz="2800" b="1">
                <a:solidFill>
                  <a:schemeClr val="tx1"/>
                </a:solidFill>
                <a:latin typeface="VNI-Times" pitchFamily="2" charset="0"/>
              </a:defRPr>
            </a:lvl7pPr>
            <a:lvl8pPr marL="3429000" indent="-228600" eaLnBrk="0" fontAlgn="base" hangingPunct="0">
              <a:spcBef>
                <a:spcPct val="0"/>
              </a:spcBef>
              <a:spcAft>
                <a:spcPct val="0"/>
              </a:spcAft>
              <a:defRPr sz="2800" b="1">
                <a:solidFill>
                  <a:schemeClr val="tx1"/>
                </a:solidFill>
                <a:latin typeface="VNI-Times" pitchFamily="2" charset="0"/>
              </a:defRPr>
            </a:lvl8pPr>
            <a:lvl9pPr marL="3886200" indent="-228600" eaLnBrk="0" fontAlgn="base" hangingPunct="0">
              <a:spcBef>
                <a:spcPct val="0"/>
              </a:spcBef>
              <a:spcAft>
                <a:spcPct val="0"/>
              </a:spcAft>
              <a:defRPr sz="2800" b="1">
                <a:solidFill>
                  <a:schemeClr val="tx1"/>
                </a:solidFill>
                <a:latin typeface="VNI-Times" pitchFamily="2" charset="0"/>
              </a:defRPr>
            </a:lvl9pPr>
          </a:lstStyle>
          <a:p>
            <a:fld id="{58A466C9-E52E-469E-A176-2B4220D2849B}" type="slidenum">
              <a:rPr lang="en-US" altLang="en-US" sz="1200" b="0">
                <a:solidFill>
                  <a:prstClr val="black"/>
                </a:solidFill>
                <a:latin typeface="Arial" charset="0"/>
              </a:rPr>
              <a:pPr/>
              <a:t>21</a:t>
            </a:fld>
            <a:endParaRPr lang="en-US" altLang="en-US" sz="1200" b="0">
              <a:solidFill>
                <a:prstClr val="black"/>
              </a:solidFill>
              <a:latin typeface="Arial" charset="0"/>
            </a:endParaRPr>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57200">
              <a:defRPr/>
            </a:pPr>
            <a:fld id="{DA8C8EFA-96ED-4A18-B46D-8BDC030E3AF6}" type="slidenum">
              <a:rPr lang="zh-CN" altLang="en-US" smtClean="0">
                <a:solidFill>
                  <a:prstClr val="black"/>
                </a:solidFill>
                <a:latin typeface="等线"/>
                <a:ea typeface="等线" panose="02010600030101010101" pitchFamily="2" charset="-122"/>
              </a:rPr>
              <a:pPr defTabSz="457200">
                <a:defRPr/>
              </a:pPr>
              <a:t>4</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717100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57200">
              <a:defRPr/>
            </a:pPr>
            <a:fld id="{DA8C8EFA-96ED-4A18-B46D-8BDC030E3AF6}" type="slidenum">
              <a:rPr lang="zh-CN" altLang="en-US" smtClean="0">
                <a:solidFill>
                  <a:prstClr val="black"/>
                </a:solidFill>
                <a:latin typeface="等线"/>
                <a:ea typeface="等线" panose="02010600030101010101" pitchFamily="2" charset="-122"/>
              </a:rPr>
              <a:pPr defTabSz="457200">
                <a:defRPr/>
              </a:pPr>
              <a:t>5</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2289910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457200">
              <a:defRPr/>
            </a:pPr>
            <a:fld id="{DA8C8EFA-96ED-4A18-B46D-8BDC030E3AF6}" type="slidenum">
              <a:rPr lang="zh-CN" altLang="en-US" smtClean="0">
                <a:solidFill>
                  <a:prstClr val="black"/>
                </a:solidFill>
                <a:latin typeface="等线"/>
                <a:ea typeface="等线" panose="02010600030101010101" pitchFamily="2" charset="-122"/>
              </a:rPr>
              <a:pPr defTabSz="457200">
                <a:defRPr/>
              </a:pPr>
              <a:t>6</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2289910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8"/>
            <a:ext cx="10363200" cy="1470025"/>
          </a:xfrm>
        </p:spPr>
        <p:txBody>
          <a:bodyPr lIns="91358" tIns="45718" rIns="91358" bIns="45718"/>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lIns="91358" tIns="45718" rIns="91358" bIns="45718"/>
          <a:lstStyle>
            <a:lvl1pPr marL="0" indent="0" algn="ctr">
              <a:buNone/>
              <a:defRPr>
                <a:solidFill>
                  <a:schemeClr val="tx1">
                    <a:tint val="75000"/>
                  </a:schemeClr>
                </a:solidFill>
              </a:defRPr>
            </a:lvl1pPr>
            <a:lvl2pPr marL="608947" indent="0" algn="ctr">
              <a:buNone/>
              <a:defRPr>
                <a:solidFill>
                  <a:schemeClr val="tx1">
                    <a:tint val="75000"/>
                  </a:schemeClr>
                </a:solidFill>
              </a:defRPr>
            </a:lvl2pPr>
            <a:lvl3pPr marL="1217970" indent="0" algn="ctr">
              <a:buNone/>
              <a:defRPr>
                <a:solidFill>
                  <a:schemeClr val="tx1">
                    <a:tint val="75000"/>
                  </a:schemeClr>
                </a:solidFill>
              </a:defRPr>
            </a:lvl3pPr>
            <a:lvl4pPr marL="1826941" indent="0" algn="ctr">
              <a:buNone/>
              <a:defRPr>
                <a:solidFill>
                  <a:schemeClr val="tx1">
                    <a:tint val="75000"/>
                  </a:schemeClr>
                </a:solidFill>
              </a:defRPr>
            </a:lvl4pPr>
            <a:lvl5pPr marL="2435938" indent="0" algn="ctr">
              <a:buNone/>
              <a:defRPr>
                <a:solidFill>
                  <a:schemeClr val="tx1">
                    <a:tint val="75000"/>
                  </a:schemeClr>
                </a:solidFill>
              </a:defRPr>
            </a:lvl5pPr>
            <a:lvl6pPr marL="3044884" indent="0" algn="ctr">
              <a:buNone/>
              <a:defRPr>
                <a:solidFill>
                  <a:schemeClr val="tx1">
                    <a:tint val="75000"/>
                  </a:schemeClr>
                </a:solidFill>
              </a:defRPr>
            </a:lvl6pPr>
            <a:lvl7pPr marL="3653831" indent="0" algn="ctr">
              <a:buNone/>
              <a:defRPr>
                <a:solidFill>
                  <a:schemeClr val="tx1">
                    <a:tint val="75000"/>
                  </a:schemeClr>
                </a:solidFill>
              </a:defRPr>
            </a:lvl7pPr>
            <a:lvl8pPr marL="4262827" indent="0" algn="ctr">
              <a:buNone/>
              <a:defRPr>
                <a:solidFill>
                  <a:schemeClr val="tx1">
                    <a:tint val="75000"/>
                  </a:schemeClr>
                </a:solidFill>
              </a:defRPr>
            </a:lvl8pPr>
            <a:lvl9pPr marL="4871806"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Vertical Text Placeholder 2"/>
          <p:cNvSpPr>
            <a:spLocks noGrp="1"/>
          </p:cNvSpPr>
          <p:nvPr>
            <p:ph type="body" orient="vert" idx="1"/>
          </p:nvPr>
        </p:nvSpPr>
        <p:spPr/>
        <p:txBody>
          <a:bodyPr vert="eaVert"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46" y="182039"/>
            <a:ext cx="2005543"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413" y="182039"/>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46" y="956733"/>
            <a:ext cx="2005543" cy="3127376"/>
          </a:xfrm>
        </p:spPr>
        <p:txBody>
          <a:bodyPr/>
          <a:lstStyle>
            <a:lvl1pPr marL="0" indent="0">
              <a:buNone/>
              <a:defRPr sz="900"/>
            </a:lvl1pPr>
            <a:lvl2pPr marL="304568" indent="0">
              <a:buNone/>
              <a:defRPr sz="800"/>
            </a:lvl2pPr>
            <a:lvl3pPr marL="609139" indent="0">
              <a:buNone/>
              <a:defRPr sz="700"/>
            </a:lvl3pPr>
            <a:lvl4pPr marL="913742" indent="0">
              <a:buNone/>
              <a:defRPr sz="700"/>
            </a:lvl4pPr>
            <a:lvl5pPr marL="1218330" indent="0">
              <a:buNone/>
              <a:defRPr sz="700"/>
            </a:lvl5pPr>
            <a:lvl6pPr marL="1522899" indent="0">
              <a:buNone/>
              <a:defRPr sz="700"/>
            </a:lvl6pPr>
            <a:lvl7pPr marL="1827485" indent="0">
              <a:buNone/>
              <a:defRPr sz="700"/>
            </a:lvl7pPr>
            <a:lvl8pPr marL="2132053" indent="0">
              <a:buNone/>
              <a:defRPr sz="700"/>
            </a:lvl8pPr>
            <a:lvl9pPr marL="2436658"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65569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49"/>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568" indent="0">
              <a:buNone/>
              <a:defRPr sz="1900"/>
            </a:lvl2pPr>
            <a:lvl3pPr marL="609139" indent="0">
              <a:buNone/>
              <a:defRPr sz="1600"/>
            </a:lvl3pPr>
            <a:lvl4pPr marL="913742" indent="0">
              <a:buNone/>
              <a:defRPr sz="1300"/>
            </a:lvl4pPr>
            <a:lvl5pPr marL="1218330" indent="0">
              <a:buNone/>
              <a:defRPr sz="1300"/>
            </a:lvl5pPr>
            <a:lvl6pPr marL="1522899" indent="0">
              <a:buNone/>
              <a:defRPr sz="1300"/>
            </a:lvl6pPr>
            <a:lvl7pPr marL="1827485" indent="0">
              <a:buNone/>
              <a:defRPr sz="1300"/>
            </a:lvl7pPr>
            <a:lvl8pPr marL="2132053" indent="0">
              <a:buNone/>
              <a:defRPr sz="1300"/>
            </a:lvl8pPr>
            <a:lvl9pPr marL="2436658" indent="0">
              <a:buNone/>
              <a:defRPr sz="1300"/>
            </a:lvl9pPr>
          </a:lstStyle>
          <a:p>
            <a:pPr lvl="0"/>
            <a:endParaRPr lang="en-US" noProof="0"/>
          </a:p>
        </p:txBody>
      </p:sp>
      <p:sp>
        <p:nvSpPr>
          <p:cNvPr id="4" name="Text Placeholder 3"/>
          <p:cNvSpPr>
            <a:spLocks noGrp="1"/>
          </p:cNvSpPr>
          <p:nvPr>
            <p:ph type="body" sz="half" idx="2"/>
          </p:nvPr>
        </p:nvSpPr>
        <p:spPr>
          <a:xfrm>
            <a:off x="1194859" y="3578252"/>
            <a:ext cx="3657600" cy="536575"/>
          </a:xfrm>
        </p:spPr>
        <p:txBody>
          <a:bodyPr/>
          <a:lstStyle>
            <a:lvl1pPr marL="0" indent="0">
              <a:buNone/>
              <a:defRPr sz="900"/>
            </a:lvl1pPr>
            <a:lvl2pPr marL="304568" indent="0">
              <a:buNone/>
              <a:defRPr sz="800"/>
            </a:lvl2pPr>
            <a:lvl3pPr marL="609139" indent="0">
              <a:buNone/>
              <a:defRPr sz="700"/>
            </a:lvl3pPr>
            <a:lvl4pPr marL="913742" indent="0">
              <a:buNone/>
              <a:defRPr sz="700"/>
            </a:lvl4pPr>
            <a:lvl5pPr marL="1218330" indent="0">
              <a:buNone/>
              <a:defRPr sz="700"/>
            </a:lvl5pPr>
            <a:lvl6pPr marL="1522899" indent="0">
              <a:buNone/>
              <a:defRPr sz="700"/>
            </a:lvl6pPr>
            <a:lvl7pPr marL="1827485" indent="0">
              <a:buNone/>
              <a:defRPr sz="700"/>
            </a:lvl7pPr>
            <a:lvl8pPr marL="2132053" indent="0">
              <a:buNone/>
              <a:defRPr sz="700"/>
            </a:lvl8pPr>
            <a:lvl9pPr marL="2436658"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5298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94238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41"/>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41"/>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76251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3270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5568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defTabSz="914400"/>
            <a:fld id="{263DB197-84B0-484E-9C0F-88358ECCB797}" type="datetimeFigureOut">
              <a:rPr lang="zh-CN" altLang="en-US" sz="1800">
                <a:solidFill>
                  <a:prstClr val="black"/>
                </a:solidFill>
              </a:rPr>
              <a:pPr defTabSz="914400"/>
              <a:t>2023/11/5</a:t>
            </a:fld>
            <a:endParaRPr lang="zh-CN" altLang="en-US" sz="1800">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pPr defTabSz="914400"/>
            <a:endParaRPr lang="zh-CN" altLang="en-US" sz="1800">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pPr defTabSz="914400"/>
            <a:fld id="{E077DA78-E013-4A8C-AD75-63A150561B10}" type="slidenum">
              <a:rPr lang="zh-CN" altLang="en-US" sz="1800">
                <a:solidFill>
                  <a:prstClr val="black"/>
                </a:solidFill>
              </a:rPr>
              <a:pPr defTabSz="914400"/>
              <a:t>‹#›</a:t>
            </a:fld>
            <a:endParaRPr lang="zh-CN" altLang="en-US" sz="1800">
              <a:solidFill>
                <a:prstClr val="black"/>
              </a:solidFill>
            </a:endParaRPr>
          </a:p>
        </p:txBody>
      </p:sp>
    </p:spTree>
    <p:extLst>
      <p:ext uri="{BB962C8B-B14F-4D97-AF65-F5344CB8AC3E}">
        <p14:creationId xmlns:p14="http://schemas.microsoft.com/office/powerpoint/2010/main" val="1373699948"/>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914400"/>
            <a:fld id="{E4974ED6-9577-42E4-B367-6469E130B29C}" type="datetimeFigureOut">
              <a:rPr lang="en-GB" sz="1800" smtClean="0">
                <a:solidFill>
                  <a:prstClr val="black"/>
                </a:solidFill>
              </a:rPr>
              <a:pPr defTabSz="914400"/>
              <a:t>05/11/2023</a:t>
            </a:fld>
            <a:endParaRPr lang="en-GB" sz="1800">
              <a:solidFill>
                <a:prstClr val="black"/>
              </a:solidFill>
            </a:endParaRPr>
          </a:p>
        </p:txBody>
      </p:sp>
      <p:sp>
        <p:nvSpPr>
          <p:cNvPr id="5" name="Footer Placeholder 4"/>
          <p:cNvSpPr>
            <a:spLocks noGrp="1"/>
          </p:cNvSpPr>
          <p:nvPr>
            <p:ph type="ftr" sz="quarter" idx="11"/>
          </p:nvPr>
        </p:nvSpPr>
        <p:spPr/>
        <p:txBody>
          <a:bodyPr/>
          <a:lstStyle/>
          <a:p>
            <a:pPr defTabSz="914400"/>
            <a:endParaRPr lang="en-GB" sz="1800">
              <a:solidFill>
                <a:prstClr val="black"/>
              </a:solidFill>
            </a:endParaRPr>
          </a:p>
        </p:txBody>
      </p:sp>
      <p:sp>
        <p:nvSpPr>
          <p:cNvPr id="6" name="Slide Number Placeholder 5"/>
          <p:cNvSpPr>
            <a:spLocks noGrp="1"/>
          </p:cNvSpPr>
          <p:nvPr>
            <p:ph type="sldNum" sz="quarter" idx="12"/>
          </p:nvPr>
        </p:nvSpPr>
        <p:spPr/>
        <p:txBody>
          <a:bodyPr/>
          <a:lstStyle/>
          <a:p>
            <a:pPr defTabSz="914400"/>
            <a:fld id="{C77A8968-EB3C-4C2E-BE2C-BA124CC8CC8C}" type="slidenum">
              <a:rPr lang="en-GB" sz="1800" smtClean="0">
                <a:solidFill>
                  <a:prstClr val="black"/>
                </a:solidFill>
              </a:rPr>
              <a:pPr defTabSz="914400"/>
              <a:t>‹#›</a:t>
            </a:fld>
            <a:endParaRPr lang="en-GB" sz="1800">
              <a:solidFill>
                <a:prstClr val="black"/>
              </a:solidFill>
            </a:endParaRPr>
          </a:p>
        </p:txBody>
      </p:sp>
    </p:spTree>
    <p:extLst>
      <p:ext uri="{BB962C8B-B14F-4D97-AF65-F5344CB8AC3E}">
        <p14:creationId xmlns:p14="http://schemas.microsoft.com/office/powerpoint/2010/main" val="31808424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a:defRPr/>
            </a:pPr>
            <a:fld id="{59EFDF8C-ACFA-4CEA-8C6D-C67C9132F9A1}" type="datetimeFigureOut">
              <a:rPr lang="en-US" sz="1800">
                <a:solidFill>
                  <a:prstClr val="black"/>
                </a:solidFill>
              </a:rPr>
              <a:pPr defTabSz="914400">
                <a:defRPr/>
              </a:pPr>
              <a:t>11/5/2023</a:t>
            </a:fld>
            <a:endParaRPr lang="en-US" sz="1800">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defTabSz="914400">
              <a:defRPr/>
            </a:pPr>
            <a:endParaRPr lang="en-US" sz="1800">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400"/>
            <a:fld id="{4D35583E-734E-4A5C-997F-C2B33B93A5C9}" type="slidenum">
              <a:rPr lang="en-US" altLang="en-US" sz="1800">
                <a:solidFill>
                  <a:prstClr val="black"/>
                </a:solidFill>
              </a:rPr>
              <a:pPr defTabSz="914400"/>
              <a:t>‹#›</a:t>
            </a:fld>
            <a:endParaRPr lang="en-US" altLang="en-US" sz="1800">
              <a:solidFill>
                <a:prstClr val="black"/>
              </a:solidFill>
            </a:endParaRPr>
          </a:p>
        </p:txBody>
      </p:sp>
    </p:spTree>
    <p:extLst>
      <p:ext uri="{BB962C8B-B14F-4D97-AF65-F5344CB8AC3E}">
        <p14:creationId xmlns:p14="http://schemas.microsoft.com/office/powerpoint/2010/main" val="15098230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1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5"/>
            <a:ext cx="2743200" cy="4387851"/>
          </a:xfrm>
        </p:spPr>
        <p:txBody>
          <a:bodyPr vert="eaVert" lIns="91358" tIns="45718" rIns="91358" bIns="45718"/>
          <a:lstStyle/>
          <a:p>
            <a:r>
              <a:rPr lang="en-US"/>
              <a:t>Click to edit Master title style</a:t>
            </a:r>
          </a:p>
        </p:txBody>
      </p:sp>
      <p:sp>
        <p:nvSpPr>
          <p:cNvPr id="3" name="Vertical Text Placeholder 2"/>
          <p:cNvSpPr>
            <a:spLocks noGrp="1"/>
          </p:cNvSpPr>
          <p:nvPr>
            <p:ph type="body" orient="vert" idx="1"/>
          </p:nvPr>
        </p:nvSpPr>
        <p:spPr>
          <a:xfrm>
            <a:off x="609600" y="206385"/>
            <a:ext cx="8026400" cy="4387851"/>
          </a:xfrm>
        </p:spPr>
        <p:txBody>
          <a:bodyPr vert="eaVert"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45"/>
            <a:ext cx="9144000" cy="1655763"/>
          </a:xfrm>
        </p:spPr>
        <p:txBody>
          <a:bodyPr/>
          <a:lstStyle>
            <a:lvl1pPr marL="0" indent="0" algn="ctr">
              <a:buNone/>
              <a:defRPr sz="3200"/>
            </a:lvl1pPr>
            <a:lvl2pPr marL="608931" indent="0" algn="ctr">
              <a:buNone/>
              <a:defRPr sz="2700"/>
            </a:lvl2pPr>
            <a:lvl3pPr marL="1217940" indent="0" algn="ctr">
              <a:buNone/>
              <a:defRPr sz="2400"/>
            </a:lvl3pPr>
            <a:lvl4pPr marL="1826896" indent="0" algn="ctr">
              <a:buNone/>
              <a:defRPr sz="2100"/>
            </a:lvl4pPr>
            <a:lvl5pPr marL="2435878" indent="0" algn="ctr">
              <a:buNone/>
              <a:defRPr sz="2100"/>
            </a:lvl5pPr>
            <a:lvl6pPr marL="3044808" indent="0" algn="ctr">
              <a:buNone/>
              <a:defRPr sz="2100"/>
            </a:lvl6pPr>
            <a:lvl7pPr marL="3653739" indent="0" algn="ctr">
              <a:buNone/>
              <a:defRPr sz="2100"/>
            </a:lvl7pPr>
            <a:lvl8pPr marL="4262720" indent="0" algn="ctr">
              <a:buNone/>
              <a:defRPr sz="2100"/>
            </a:lvl8pPr>
            <a:lvl9pPr marL="4871685" indent="0" algn="ctr">
              <a:buNone/>
              <a:defRPr sz="21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2FDF8655-E1C6-42D3-8CC6-0EE8755E7964}" type="slidenum">
              <a:rPr lang="en-US" altLang="zh-CN"/>
              <a:pPr>
                <a:defRPr/>
              </a:pPr>
              <a:t>‹#›</a:t>
            </a:fld>
            <a:endParaRPr lang="en-US" altLang="zh-CN"/>
          </a:p>
        </p:txBody>
      </p:sp>
    </p:spTree>
    <p:extLst>
      <p:ext uri="{BB962C8B-B14F-4D97-AF65-F5344CB8AC3E}">
        <p14:creationId xmlns:p14="http://schemas.microsoft.com/office/powerpoint/2010/main" val="144749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61125B2B-F106-4FF8-8229-E7B4B371A355}" type="slidenum">
              <a:rPr lang="en-US" altLang="zh-CN"/>
              <a:pPr>
                <a:defRPr/>
              </a:pPr>
              <a:t>‹#›</a:t>
            </a:fld>
            <a:endParaRPr lang="en-US" altLang="zh-CN"/>
          </a:p>
        </p:txBody>
      </p:sp>
    </p:spTree>
    <p:extLst>
      <p:ext uri="{BB962C8B-B14F-4D97-AF65-F5344CB8AC3E}">
        <p14:creationId xmlns:p14="http://schemas.microsoft.com/office/powerpoint/2010/main" val="2053090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80"/>
            <a:ext cx="10515600" cy="2852737"/>
          </a:xfrm>
        </p:spPr>
        <p:txBody>
          <a:bodyPr anchor="b"/>
          <a:lstStyle>
            <a:lvl1pPr>
              <a:defRPr sz="8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745"/>
            <a:ext cx="10515600" cy="1500187"/>
          </a:xfrm>
        </p:spPr>
        <p:txBody>
          <a:bodyPr/>
          <a:lstStyle>
            <a:lvl1pPr marL="0" indent="0">
              <a:buNone/>
              <a:defRPr sz="3200">
                <a:solidFill>
                  <a:schemeClr val="tx1">
                    <a:tint val="75000"/>
                  </a:schemeClr>
                </a:solidFill>
              </a:defRPr>
            </a:lvl1pPr>
            <a:lvl2pPr marL="608931" indent="0">
              <a:buNone/>
              <a:defRPr sz="2700">
                <a:solidFill>
                  <a:schemeClr val="tx1">
                    <a:tint val="75000"/>
                  </a:schemeClr>
                </a:solidFill>
              </a:defRPr>
            </a:lvl2pPr>
            <a:lvl3pPr marL="1217940" indent="0">
              <a:buNone/>
              <a:defRPr sz="2400">
                <a:solidFill>
                  <a:schemeClr val="tx1">
                    <a:tint val="75000"/>
                  </a:schemeClr>
                </a:solidFill>
              </a:defRPr>
            </a:lvl3pPr>
            <a:lvl4pPr marL="1826896" indent="0">
              <a:buNone/>
              <a:defRPr sz="2100">
                <a:solidFill>
                  <a:schemeClr val="tx1">
                    <a:tint val="75000"/>
                  </a:schemeClr>
                </a:solidFill>
              </a:defRPr>
            </a:lvl4pPr>
            <a:lvl5pPr marL="2435878" indent="0">
              <a:buNone/>
              <a:defRPr sz="2100">
                <a:solidFill>
                  <a:schemeClr val="tx1">
                    <a:tint val="75000"/>
                  </a:schemeClr>
                </a:solidFill>
              </a:defRPr>
            </a:lvl5pPr>
            <a:lvl6pPr marL="3044808" indent="0">
              <a:buNone/>
              <a:defRPr sz="2100">
                <a:solidFill>
                  <a:schemeClr val="tx1">
                    <a:tint val="75000"/>
                  </a:schemeClr>
                </a:solidFill>
              </a:defRPr>
            </a:lvl6pPr>
            <a:lvl7pPr marL="3653739" indent="0">
              <a:buNone/>
              <a:defRPr sz="2100">
                <a:solidFill>
                  <a:schemeClr val="tx1">
                    <a:tint val="75000"/>
                  </a:schemeClr>
                </a:solidFill>
              </a:defRPr>
            </a:lvl7pPr>
            <a:lvl8pPr marL="4262720" indent="0">
              <a:buNone/>
              <a:defRPr sz="2100">
                <a:solidFill>
                  <a:schemeClr val="tx1">
                    <a:tint val="75000"/>
                  </a:schemeClr>
                </a:solidFill>
              </a:defRPr>
            </a:lvl8pPr>
            <a:lvl9pPr marL="4871685"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D130CC5F-0006-4CEB-B3E5-6B13D9392F67}" type="slidenum">
              <a:rPr lang="en-US" altLang="zh-CN"/>
              <a:pPr>
                <a:defRPr/>
              </a:pPr>
              <a:t>‹#›</a:t>
            </a:fld>
            <a:endParaRPr lang="en-US" altLang="zh-CN"/>
          </a:p>
        </p:txBody>
      </p:sp>
    </p:spTree>
    <p:extLst>
      <p:ext uri="{BB962C8B-B14F-4D97-AF65-F5344CB8AC3E}">
        <p14:creationId xmlns:p14="http://schemas.microsoft.com/office/powerpoint/2010/main" val="374731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3"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B929224F-3C8D-4E70-9095-48C87084BE57}" type="slidenum">
              <a:rPr lang="en-US" altLang="zh-CN"/>
              <a:pPr>
                <a:defRPr/>
              </a:pPr>
              <a:t>‹#›</a:t>
            </a:fld>
            <a:endParaRPr lang="en-US" altLang="zh-CN"/>
          </a:p>
        </p:txBody>
      </p:sp>
    </p:spTree>
    <p:extLst>
      <p:ext uri="{BB962C8B-B14F-4D97-AF65-F5344CB8AC3E}">
        <p14:creationId xmlns:p14="http://schemas.microsoft.com/office/powerpoint/2010/main" val="3056980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8931" indent="0">
              <a:buNone/>
              <a:defRPr sz="2700" b="1"/>
            </a:lvl2pPr>
            <a:lvl3pPr marL="1217940" indent="0">
              <a:buNone/>
              <a:defRPr sz="2400" b="1"/>
            </a:lvl3pPr>
            <a:lvl4pPr marL="1826896" indent="0">
              <a:buNone/>
              <a:defRPr sz="2100" b="1"/>
            </a:lvl4pPr>
            <a:lvl5pPr marL="2435878" indent="0">
              <a:buNone/>
              <a:defRPr sz="2100" b="1"/>
            </a:lvl5pPr>
            <a:lvl6pPr marL="3044808" indent="0">
              <a:buNone/>
              <a:defRPr sz="2100" b="1"/>
            </a:lvl6pPr>
            <a:lvl7pPr marL="3653739" indent="0">
              <a:buNone/>
              <a:defRPr sz="2100" b="1"/>
            </a:lvl7pPr>
            <a:lvl8pPr marL="4262720" indent="0">
              <a:buNone/>
              <a:defRPr sz="2100" b="1"/>
            </a:lvl8pPr>
            <a:lvl9pPr marL="4871685" indent="0">
              <a:buNone/>
              <a:defRPr sz="2100" b="1"/>
            </a:lvl9pPr>
          </a:lstStyle>
          <a:p>
            <a:pPr lvl="0"/>
            <a:r>
              <a:rPr lang="en-US" smtClean="0"/>
              <a:t>Edit Master text styles</a:t>
            </a:r>
          </a:p>
        </p:txBody>
      </p:sp>
      <p:sp>
        <p:nvSpPr>
          <p:cNvPr id="4" name="Content Placeholder 3"/>
          <p:cNvSpPr>
            <a:spLocks noGrp="1"/>
          </p:cNvSpPr>
          <p:nvPr>
            <p:ph sz="half" idx="2"/>
          </p:nvPr>
        </p:nvSpPr>
        <p:spPr>
          <a:xfrm>
            <a:off x="839789" y="2505079"/>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8931" indent="0">
              <a:buNone/>
              <a:defRPr sz="2700" b="1"/>
            </a:lvl2pPr>
            <a:lvl3pPr marL="1217940" indent="0">
              <a:buNone/>
              <a:defRPr sz="2400" b="1"/>
            </a:lvl3pPr>
            <a:lvl4pPr marL="1826896" indent="0">
              <a:buNone/>
              <a:defRPr sz="2100" b="1"/>
            </a:lvl4pPr>
            <a:lvl5pPr marL="2435878" indent="0">
              <a:buNone/>
              <a:defRPr sz="2100" b="1"/>
            </a:lvl5pPr>
            <a:lvl6pPr marL="3044808" indent="0">
              <a:buNone/>
              <a:defRPr sz="2100" b="1"/>
            </a:lvl6pPr>
            <a:lvl7pPr marL="3653739" indent="0">
              <a:buNone/>
              <a:defRPr sz="2100" b="1"/>
            </a:lvl7pPr>
            <a:lvl8pPr marL="4262720" indent="0">
              <a:buNone/>
              <a:defRPr sz="2100" b="1"/>
            </a:lvl8pPr>
            <a:lvl9pPr marL="4871685" indent="0">
              <a:buNone/>
              <a:defRPr sz="2100" b="1"/>
            </a:lvl9pPr>
          </a:lstStyle>
          <a:p>
            <a:pPr lvl="0"/>
            <a:r>
              <a:rPr lang="en-US" smtClean="0"/>
              <a:t>Edit Master text styles</a:t>
            </a:r>
          </a:p>
        </p:txBody>
      </p:sp>
      <p:sp>
        <p:nvSpPr>
          <p:cNvPr id="6" name="Content Placeholder 5"/>
          <p:cNvSpPr>
            <a:spLocks noGrp="1"/>
          </p:cNvSpPr>
          <p:nvPr>
            <p:ph sz="quarter" idx="4"/>
          </p:nvPr>
        </p:nvSpPr>
        <p:spPr>
          <a:xfrm>
            <a:off x="6172210" y="2505079"/>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8"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VNI-Times" pitchFamily="2" charset="0"/>
              </a:defRPr>
            </a:lvl1pPr>
          </a:lstStyle>
          <a:p>
            <a:pPr>
              <a:defRPr/>
            </a:pPr>
            <a:fld id="{90CDBE7C-61F0-4C34-BAA1-A83C7B858B6C}" type="slidenum">
              <a:rPr lang="en-US" altLang="zh-CN"/>
              <a:pPr>
                <a:defRPr/>
              </a:pPr>
              <a:t>‹#›</a:t>
            </a:fld>
            <a:endParaRPr lang="en-US" altLang="zh-CN"/>
          </a:p>
        </p:txBody>
      </p:sp>
    </p:spTree>
    <p:extLst>
      <p:ext uri="{BB962C8B-B14F-4D97-AF65-F5344CB8AC3E}">
        <p14:creationId xmlns:p14="http://schemas.microsoft.com/office/powerpoint/2010/main" val="3896687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VNI-Times" pitchFamily="2" charset="0"/>
              </a:defRPr>
            </a:lvl1pPr>
          </a:lstStyle>
          <a:p>
            <a:pPr>
              <a:defRPr/>
            </a:pPr>
            <a:fld id="{073EE646-AD3D-4BAD-BEA1-1EC77612191C}" type="slidenum">
              <a:rPr lang="en-US" altLang="zh-CN"/>
              <a:pPr>
                <a:defRPr/>
              </a:pPr>
              <a:t>‹#›</a:t>
            </a:fld>
            <a:endParaRPr lang="en-US" altLang="zh-CN"/>
          </a:p>
        </p:txBody>
      </p:sp>
    </p:spTree>
    <p:extLst>
      <p:ext uri="{BB962C8B-B14F-4D97-AF65-F5344CB8AC3E}">
        <p14:creationId xmlns:p14="http://schemas.microsoft.com/office/powerpoint/2010/main" val="385567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VNI-Times" pitchFamily="2" charset="0"/>
              </a:defRPr>
            </a:lvl1pPr>
          </a:lstStyle>
          <a:p>
            <a:pPr>
              <a:defRPr/>
            </a:pPr>
            <a:fld id="{1E5EF8D9-1319-4862-AB67-1A3C8C2AD6C6}" type="slidenum">
              <a:rPr lang="en-US" altLang="zh-CN"/>
              <a:pPr>
                <a:defRPr/>
              </a:pPr>
              <a:t>‹#›</a:t>
            </a:fld>
            <a:endParaRPr lang="en-US" altLang="zh-CN"/>
          </a:p>
        </p:txBody>
      </p:sp>
    </p:spTree>
    <p:extLst>
      <p:ext uri="{BB962C8B-B14F-4D97-AF65-F5344CB8AC3E}">
        <p14:creationId xmlns:p14="http://schemas.microsoft.com/office/powerpoint/2010/main" val="2266021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dirty="0"/>
          </a:p>
        </p:txBody>
      </p:sp>
      <p:sp>
        <p:nvSpPr>
          <p:cNvPr id="3" name="Content Placeholder 2"/>
          <p:cNvSpPr>
            <a:spLocks noGrp="1"/>
          </p:cNvSpPr>
          <p:nvPr>
            <p:ph idx="1"/>
          </p:nvPr>
        </p:nvSpPr>
        <p:spPr>
          <a:xfrm>
            <a:off x="5183188" y="987766"/>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7"/>
            <a:ext cx="3932237" cy="3811588"/>
          </a:xfrm>
        </p:spPr>
        <p:txBody>
          <a:bodyPr/>
          <a:lstStyle>
            <a:lvl1pPr marL="0" indent="0">
              <a:buNone/>
              <a:defRPr sz="2100"/>
            </a:lvl1pPr>
            <a:lvl2pPr marL="608931" indent="0">
              <a:buNone/>
              <a:defRPr sz="1900"/>
            </a:lvl2pPr>
            <a:lvl3pPr marL="1217940" indent="0">
              <a:buNone/>
              <a:defRPr sz="1600"/>
            </a:lvl3pPr>
            <a:lvl4pPr marL="1826896" indent="0">
              <a:buNone/>
              <a:defRPr sz="1300"/>
            </a:lvl4pPr>
            <a:lvl5pPr marL="2435878" indent="0">
              <a:buNone/>
              <a:defRPr sz="1300"/>
            </a:lvl5pPr>
            <a:lvl6pPr marL="3044808" indent="0">
              <a:buNone/>
              <a:defRPr sz="1300"/>
            </a:lvl6pPr>
            <a:lvl7pPr marL="3653739" indent="0">
              <a:buNone/>
              <a:defRPr sz="1300"/>
            </a:lvl7pPr>
            <a:lvl8pPr marL="4262720" indent="0">
              <a:buNone/>
              <a:defRPr sz="1300"/>
            </a:lvl8pPr>
            <a:lvl9pPr marL="4871685" indent="0">
              <a:buNone/>
              <a:defRPr sz="13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9D900248-E9D0-49AA-B32F-286FF98F1F3B}" type="slidenum">
              <a:rPr lang="en-US" altLang="zh-CN"/>
              <a:pPr>
                <a:defRPr/>
              </a:pPr>
              <a:t>‹#›</a:t>
            </a:fld>
            <a:endParaRPr lang="en-US" altLang="zh-CN"/>
          </a:p>
        </p:txBody>
      </p:sp>
    </p:spTree>
    <p:extLst>
      <p:ext uri="{BB962C8B-B14F-4D97-AF65-F5344CB8AC3E}">
        <p14:creationId xmlns:p14="http://schemas.microsoft.com/office/powerpoint/2010/main" val="299524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Content Placeholder 2"/>
          <p:cNvSpPr>
            <a:spLocks noGrp="1"/>
          </p:cNvSpPr>
          <p:nvPr>
            <p:ph idx="1"/>
          </p:nvPr>
        </p:nvSpPr>
        <p:spPr/>
        <p:txBody>
          <a:bodyPr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766"/>
            <a:ext cx="6172200" cy="4873625"/>
          </a:xfrm>
        </p:spPr>
        <p:txBody>
          <a:bodyPr rtlCol="0">
            <a:normAutofit/>
          </a:bodyPr>
          <a:lstStyle>
            <a:lvl1pPr marL="0" indent="0">
              <a:buNone/>
              <a:defRPr sz="4300"/>
            </a:lvl1pPr>
            <a:lvl2pPr marL="608931" indent="0">
              <a:buNone/>
              <a:defRPr sz="3700"/>
            </a:lvl2pPr>
            <a:lvl3pPr marL="1217940" indent="0">
              <a:buNone/>
              <a:defRPr sz="3200"/>
            </a:lvl3pPr>
            <a:lvl4pPr marL="1826896" indent="0">
              <a:buNone/>
              <a:defRPr sz="2700"/>
            </a:lvl4pPr>
            <a:lvl5pPr marL="2435878" indent="0">
              <a:buNone/>
              <a:defRPr sz="2700"/>
            </a:lvl5pPr>
            <a:lvl6pPr marL="3044808" indent="0">
              <a:buNone/>
              <a:defRPr sz="2700"/>
            </a:lvl6pPr>
            <a:lvl7pPr marL="3653739" indent="0">
              <a:buNone/>
              <a:defRPr sz="2700"/>
            </a:lvl7pPr>
            <a:lvl8pPr marL="4262720" indent="0">
              <a:buNone/>
              <a:defRPr sz="2700"/>
            </a:lvl8pPr>
            <a:lvl9pPr marL="4871685" indent="0">
              <a:buNone/>
              <a:defRPr sz="27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7"/>
            <a:ext cx="3932237" cy="3811588"/>
          </a:xfrm>
        </p:spPr>
        <p:txBody>
          <a:bodyPr/>
          <a:lstStyle>
            <a:lvl1pPr marL="0" indent="0">
              <a:buNone/>
              <a:defRPr sz="2100"/>
            </a:lvl1pPr>
            <a:lvl2pPr marL="608931" indent="0">
              <a:buNone/>
              <a:defRPr sz="1900"/>
            </a:lvl2pPr>
            <a:lvl3pPr marL="1217940" indent="0">
              <a:buNone/>
              <a:defRPr sz="1600"/>
            </a:lvl3pPr>
            <a:lvl4pPr marL="1826896" indent="0">
              <a:buNone/>
              <a:defRPr sz="1300"/>
            </a:lvl4pPr>
            <a:lvl5pPr marL="2435878" indent="0">
              <a:buNone/>
              <a:defRPr sz="1300"/>
            </a:lvl5pPr>
            <a:lvl6pPr marL="3044808" indent="0">
              <a:buNone/>
              <a:defRPr sz="1300"/>
            </a:lvl6pPr>
            <a:lvl7pPr marL="3653739" indent="0">
              <a:buNone/>
              <a:defRPr sz="1300"/>
            </a:lvl7pPr>
            <a:lvl8pPr marL="4262720" indent="0">
              <a:buNone/>
              <a:defRPr sz="1300"/>
            </a:lvl8pPr>
            <a:lvl9pPr marL="4871685" indent="0">
              <a:buNone/>
              <a:defRPr sz="13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B646CDAD-18E5-48FE-B07B-A975F45329DC}" type="slidenum">
              <a:rPr lang="en-US" altLang="zh-CN"/>
              <a:pPr>
                <a:defRPr/>
              </a:pPr>
              <a:t>‹#›</a:t>
            </a:fld>
            <a:endParaRPr lang="en-US" altLang="zh-CN"/>
          </a:p>
        </p:txBody>
      </p:sp>
    </p:spTree>
    <p:extLst>
      <p:ext uri="{BB962C8B-B14F-4D97-AF65-F5344CB8AC3E}">
        <p14:creationId xmlns:p14="http://schemas.microsoft.com/office/powerpoint/2010/main" val="1685939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2F7AFB8F-BDF0-4E95-B7FA-FB905188F833}" type="slidenum">
              <a:rPr lang="en-US" altLang="zh-CN"/>
              <a:pPr>
                <a:defRPr/>
              </a:pPr>
              <a:t>‹#›</a:t>
            </a:fld>
            <a:endParaRPr lang="en-US" altLang="zh-CN"/>
          </a:p>
        </p:txBody>
      </p:sp>
    </p:spTree>
    <p:extLst>
      <p:ext uri="{BB962C8B-B14F-4D97-AF65-F5344CB8AC3E}">
        <p14:creationId xmlns:p14="http://schemas.microsoft.com/office/powerpoint/2010/main" val="3549147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1" y="365193"/>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15" y="365193"/>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5A9EC462-0BA0-458D-B999-9517940E036A}" type="slidenum">
              <a:rPr lang="en-US" altLang="zh-CN"/>
              <a:pPr>
                <a:defRPr/>
              </a:pPr>
              <a:t>‹#›</a:t>
            </a:fld>
            <a:endParaRPr lang="en-US" altLang="zh-CN"/>
          </a:p>
        </p:txBody>
      </p:sp>
    </p:spTree>
    <p:extLst>
      <p:ext uri="{BB962C8B-B14F-4D97-AF65-F5344CB8AC3E}">
        <p14:creationId xmlns:p14="http://schemas.microsoft.com/office/powerpoint/2010/main" val="3622579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6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771" indent="0" algn="ctr">
              <a:buNone/>
              <a:defRPr/>
            </a:lvl2pPr>
            <a:lvl3pPr marL="913584" indent="0" algn="ctr">
              <a:buNone/>
              <a:defRPr/>
            </a:lvl3pPr>
            <a:lvl4pPr marL="1370376" indent="0" algn="ctr">
              <a:buNone/>
              <a:defRPr/>
            </a:lvl4pPr>
            <a:lvl5pPr marL="1827168" indent="0" algn="ctr">
              <a:buNone/>
              <a:defRPr/>
            </a:lvl5pPr>
            <a:lvl6pPr marL="2283982" indent="0" algn="ctr">
              <a:buNone/>
              <a:defRPr/>
            </a:lvl6pPr>
            <a:lvl7pPr marL="2740750" indent="0" algn="ctr">
              <a:buNone/>
              <a:defRPr/>
            </a:lvl7pPr>
            <a:lvl8pPr marL="3197520" indent="0" algn="ctr">
              <a:buNone/>
              <a:defRPr/>
            </a:lvl8pPr>
            <a:lvl9pPr marL="3654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6058A2CB-B08A-425C-8B2F-FEFE32704F6B}" type="slidenum">
              <a:rPr lang="en-US"/>
              <a:pPr>
                <a:defRPr/>
              </a:pPr>
              <a:t>‹#›</a:t>
            </a:fld>
            <a:endParaRPr lang="en-US"/>
          </a:p>
        </p:txBody>
      </p:sp>
    </p:spTree>
    <p:extLst>
      <p:ext uri="{BB962C8B-B14F-4D97-AF65-F5344CB8AC3E}">
        <p14:creationId xmlns:p14="http://schemas.microsoft.com/office/powerpoint/2010/main" val="384769184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616C2B9-8D85-4CC2-A830-FA8F5A1B7A07}" type="slidenum">
              <a:rPr lang="en-US"/>
              <a:pPr>
                <a:defRPr/>
              </a:pPr>
              <a:t>‹#›</a:t>
            </a:fld>
            <a:endParaRPr lang="en-US"/>
          </a:p>
        </p:txBody>
      </p:sp>
    </p:spTree>
    <p:extLst>
      <p:ext uri="{BB962C8B-B14F-4D97-AF65-F5344CB8AC3E}">
        <p14:creationId xmlns:p14="http://schemas.microsoft.com/office/powerpoint/2010/main" val="240897223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771" indent="0">
              <a:buNone/>
              <a:defRPr sz="1900"/>
            </a:lvl2pPr>
            <a:lvl3pPr marL="913584" indent="0">
              <a:buNone/>
              <a:defRPr sz="1600"/>
            </a:lvl3pPr>
            <a:lvl4pPr marL="1370376" indent="0">
              <a:buNone/>
              <a:defRPr sz="1500"/>
            </a:lvl4pPr>
            <a:lvl5pPr marL="1827168" indent="0">
              <a:buNone/>
              <a:defRPr sz="1500"/>
            </a:lvl5pPr>
            <a:lvl6pPr marL="2283982" indent="0">
              <a:buNone/>
              <a:defRPr sz="1500"/>
            </a:lvl6pPr>
            <a:lvl7pPr marL="2740750" indent="0">
              <a:buNone/>
              <a:defRPr sz="1500"/>
            </a:lvl7pPr>
            <a:lvl8pPr marL="3197520" indent="0">
              <a:buNone/>
              <a:defRPr sz="1500"/>
            </a:lvl8pPr>
            <a:lvl9pPr marL="3654291"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D5BAA076-15E3-4921-A72E-7DC666E02D81}" type="slidenum">
              <a:rPr lang="en-US"/>
              <a:pPr>
                <a:defRPr/>
              </a:pPr>
              <a:t>‹#›</a:t>
            </a:fld>
            <a:endParaRPr lang="en-US"/>
          </a:p>
        </p:txBody>
      </p:sp>
    </p:spTree>
    <p:extLst>
      <p:ext uri="{BB962C8B-B14F-4D97-AF65-F5344CB8AC3E}">
        <p14:creationId xmlns:p14="http://schemas.microsoft.com/office/powerpoint/2010/main" val="175421978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A935DB69-CD15-4F23-A22F-E95F0E50A6A7}" type="slidenum">
              <a:rPr lang="en-US"/>
              <a:pPr>
                <a:defRPr/>
              </a:pPr>
              <a:t>‹#›</a:t>
            </a:fld>
            <a:endParaRPr lang="en-US"/>
          </a:p>
        </p:txBody>
      </p:sp>
    </p:spTree>
    <p:extLst>
      <p:ext uri="{BB962C8B-B14F-4D97-AF65-F5344CB8AC3E}">
        <p14:creationId xmlns:p14="http://schemas.microsoft.com/office/powerpoint/2010/main" val="273170202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8" y="1535117"/>
            <a:ext cx="5389033" cy="639763"/>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7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6425A382-0D10-4FFF-8DF1-3400828D6CCE}" type="slidenum">
              <a:rPr lang="en-US"/>
              <a:pPr>
                <a:defRPr/>
              </a:pPr>
              <a:t>‹#›</a:t>
            </a:fld>
            <a:endParaRPr lang="en-US"/>
          </a:p>
        </p:txBody>
      </p:sp>
    </p:spTree>
    <p:extLst>
      <p:ext uri="{BB962C8B-B14F-4D97-AF65-F5344CB8AC3E}">
        <p14:creationId xmlns:p14="http://schemas.microsoft.com/office/powerpoint/2010/main" val="158187209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96EA3266-D31D-40AF-A20B-8DE2A59DC4F4}" type="slidenum">
              <a:rPr lang="en-US"/>
              <a:pPr>
                <a:defRPr/>
              </a:pPr>
              <a:t>‹#›</a:t>
            </a:fld>
            <a:endParaRPr lang="en-US"/>
          </a:p>
        </p:txBody>
      </p:sp>
    </p:spTree>
    <p:extLst>
      <p:ext uri="{BB962C8B-B14F-4D97-AF65-F5344CB8AC3E}">
        <p14:creationId xmlns:p14="http://schemas.microsoft.com/office/powerpoint/2010/main" val="63900038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44FA0ED-2719-4E52-97AD-261E0EC51B4D}" type="slidenum">
              <a:rPr lang="en-US"/>
              <a:pPr>
                <a:defRPr/>
              </a:pPr>
              <a:t>‹#›</a:t>
            </a:fld>
            <a:endParaRPr lang="en-US"/>
          </a:p>
        </p:txBody>
      </p:sp>
    </p:spTree>
    <p:extLst>
      <p:ext uri="{BB962C8B-B14F-4D97-AF65-F5344CB8AC3E}">
        <p14:creationId xmlns:p14="http://schemas.microsoft.com/office/powerpoint/2010/main" val="137786504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lIns="91358" tIns="45718" rIns="91358" bIns="45718"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lIns="91358" tIns="45718" rIns="91358" bIns="45718" anchor="b"/>
          <a:lstStyle>
            <a:lvl1pPr marL="0" indent="0">
              <a:buNone/>
              <a:defRPr sz="2700">
                <a:solidFill>
                  <a:schemeClr val="tx1">
                    <a:tint val="75000"/>
                  </a:schemeClr>
                </a:solidFill>
              </a:defRPr>
            </a:lvl1pPr>
            <a:lvl2pPr marL="608947" indent="0">
              <a:buNone/>
              <a:defRPr sz="2400">
                <a:solidFill>
                  <a:schemeClr val="tx1">
                    <a:tint val="75000"/>
                  </a:schemeClr>
                </a:solidFill>
              </a:defRPr>
            </a:lvl2pPr>
            <a:lvl3pPr marL="1217970" indent="0">
              <a:buNone/>
              <a:defRPr sz="2100">
                <a:solidFill>
                  <a:schemeClr val="tx1">
                    <a:tint val="75000"/>
                  </a:schemeClr>
                </a:solidFill>
              </a:defRPr>
            </a:lvl3pPr>
            <a:lvl4pPr marL="1826941" indent="0">
              <a:buNone/>
              <a:defRPr sz="1900">
                <a:solidFill>
                  <a:schemeClr val="tx1">
                    <a:tint val="75000"/>
                  </a:schemeClr>
                </a:solidFill>
              </a:defRPr>
            </a:lvl4pPr>
            <a:lvl5pPr marL="2435938" indent="0">
              <a:buNone/>
              <a:defRPr sz="1900">
                <a:solidFill>
                  <a:schemeClr val="tx1">
                    <a:tint val="75000"/>
                  </a:schemeClr>
                </a:solidFill>
              </a:defRPr>
            </a:lvl5pPr>
            <a:lvl6pPr marL="3044884" indent="0">
              <a:buNone/>
              <a:defRPr sz="1900">
                <a:solidFill>
                  <a:schemeClr val="tx1">
                    <a:tint val="75000"/>
                  </a:schemeClr>
                </a:solidFill>
              </a:defRPr>
            </a:lvl6pPr>
            <a:lvl7pPr marL="3653831" indent="0">
              <a:buNone/>
              <a:defRPr sz="1900">
                <a:solidFill>
                  <a:schemeClr val="tx1">
                    <a:tint val="75000"/>
                  </a:schemeClr>
                </a:solidFill>
              </a:defRPr>
            </a:lvl7pPr>
            <a:lvl8pPr marL="4262827" indent="0">
              <a:buNone/>
              <a:defRPr sz="1900">
                <a:solidFill>
                  <a:schemeClr val="tx1">
                    <a:tint val="75000"/>
                  </a:schemeClr>
                </a:solidFill>
              </a:defRPr>
            </a:lvl8pPr>
            <a:lvl9pPr marL="4871806" indent="0">
              <a:buNone/>
              <a:defRPr sz="1900">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9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771" indent="0">
              <a:buNone/>
              <a:defRPr sz="1200"/>
            </a:lvl2pPr>
            <a:lvl3pPr marL="913584" indent="0">
              <a:buNone/>
              <a:defRPr sz="1100"/>
            </a:lvl3pPr>
            <a:lvl4pPr marL="1370376" indent="0">
              <a:buNone/>
              <a:defRPr sz="900"/>
            </a:lvl4pPr>
            <a:lvl5pPr marL="1827168" indent="0">
              <a:buNone/>
              <a:defRPr sz="900"/>
            </a:lvl5pPr>
            <a:lvl6pPr marL="2283982" indent="0">
              <a:buNone/>
              <a:defRPr sz="900"/>
            </a:lvl6pPr>
            <a:lvl7pPr marL="2740750" indent="0">
              <a:buNone/>
              <a:defRPr sz="900"/>
            </a:lvl7pPr>
            <a:lvl8pPr marL="3197520" indent="0">
              <a:buNone/>
              <a:defRPr sz="900"/>
            </a:lvl8pPr>
            <a:lvl9pPr marL="3654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8A9114D4-9271-4642-8369-44D0458470C3}" type="slidenum">
              <a:rPr lang="en-US"/>
              <a:pPr>
                <a:defRPr/>
              </a:pPr>
              <a:t>‹#›</a:t>
            </a:fld>
            <a:endParaRPr lang="en-US"/>
          </a:p>
        </p:txBody>
      </p:sp>
    </p:spTree>
    <p:extLst>
      <p:ext uri="{BB962C8B-B14F-4D97-AF65-F5344CB8AC3E}">
        <p14:creationId xmlns:p14="http://schemas.microsoft.com/office/powerpoint/2010/main" val="184189020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771" indent="0">
              <a:buNone/>
              <a:defRPr sz="2800"/>
            </a:lvl2pPr>
            <a:lvl3pPr marL="913584" indent="0">
              <a:buNone/>
              <a:defRPr sz="2400"/>
            </a:lvl3pPr>
            <a:lvl4pPr marL="1370376" indent="0">
              <a:buNone/>
              <a:defRPr sz="2000"/>
            </a:lvl4pPr>
            <a:lvl5pPr marL="1827168" indent="0">
              <a:buNone/>
              <a:defRPr sz="2000"/>
            </a:lvl5pPr>
            <a:lvl6pPr marL="2283982" indent="0">
              <a:buNone/>
              <a:defRPr sz="2000"/>
            </a:lvl6pPr>
            <a:lvl7pPr marL="2740750" indent="0">
              <a:buNone/>
              <a:defRPr sz="2000"/>
            </a:lvl7pPr>
            <a:lvl8pPr marL="3197520" indent="0">
              <a:buNone/>
              <a:defRPr sz="2000"/>
            </a:lvl8pPr>
            <a:lvl9pPr marL="3654291" indent="0">
              <a:buNone/>
              <a:defRPr sz="2000"/>
            </a:lvl9pPr>
          </a:lstStyle>
          <a:p>
            <a:pPr lvl="0"/>
            <a:endParaRPr lang="en-US" noProof="0" smtClean="0"/>
          </a:p>
        </p:txBody>
      </p:sp>
      <p:sp>
        <p:nvSpPr>
          <p:cNvPr id="4" name="Text Placeholder 3"/>
          <p:cNvSpPr>
            <a:spLocks noGrp="1"/>
          </p:cNvSpPr>
          <p:nvPr>
            <p:ph type="body" sz="half" idx="2"/>
          </p:nvPr>
        </p:nvSpPr>
        <p:spPr>
          <a:xfrm>
            <a:off x="2389717" y="5367395"/>
            <a:ext cx="7315200" cy="804863"/>
          </a:xfrm>
        </p:spPr>
        <p:txBody>
          <a:bodyPr/>
          <a:lstStyle>
            <a:lvl1pPr marL="0" indent="0">
              <a:buNone/>
              <a:defRPr sz="1500"/>
            </a:lvl1pPr>
            <a:lvl2pPr marL="456771" indent="0">
              <a:buNone/>
              <a:defRPr sz="1200"/>
            </a:lvl2pPr>
            <a:lvl3pPr marL="913584" indent="0">
              <a:buNone/>
              <a:defRPr sz="1100"/>
            </a:lvl3pPr>
            <a:lvl4pPr marL="1370376" indent="0">
              <a:buNone/>
              <a:defRPr sz="900"/>
            </a:lvl4pPr>
            <a:lvl5pPr marL="1827168" indent="0">
              <a:buNone/>
              <a:defRPr sz="900"/>
            </a:lvl5pPr>
            <a:lvl6pPr marL="2283982" indent="0">
              <a:buNone/>
              <a:defRPr sz="900"/>
            </a:lvl6pPr>
            <a:lvl7pPr marL="2740750" indent="0">
              <a:buNone/>
              <a:defRPr sz="900"/>
            </a:lvl7pPr>
            <a:lvl8pPr marL="3197520" indent="0">
              <a:buNone/>
              <a:defRPr sz="900"/>
            </a:lvl8pPr>
            <a:lvl9pPr marL="3654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C40B1962-C74D-4A56-B299-C83CE320AD35}" type="slidenum">
              <a:rPr lang="en-US"/>
              <a:pPr>
                <a:defRPr/>
              </a:pPr>
              <a:t>‹#›</a:t>
            </a:fld>
            <a:endParaRPr lang="en-US"/>
          </a:p>
        </p:txBody>
      </p:sp>
    </p:spTree>
    <p:extLst>
      <p:ext uri="{BB962C8B-B14F-4D97-AF65-F5344CB8AC3E}">
        <p14:creationId xmlns:p14="http://schemas.microsoft.com/office/powerpoint/2010/main" val="19088548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6929E6E-DBBB-4CE8-B899-C1D1F22A62CF}" type="slidenum">
              <a:rPr lang="en-US"/>
              <a:pPr>
                <a:defRPr/>
              </a:pPr>
              <a:t>‹#›</a:t>
            </a:fld>
            <a:endParaRPr lang="en-US"/>
          </a:p>
        </p:txBody>
      </p:sp>
    </p:spTree>
    <p:extLst>
      <p:ext uri="{BB962C8B-B14F-4D97-AF65-F5344CB8AC3E}">
        <p14:creationId xmlns:p14="http://schemas.microsoft.com/office/powerpoint/2010/main" val="15291231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A480A89-3A9E-45F5-B94D-C18450FD3B2C}" type="slidenum">
              <a:rPr lang="en-US"/>
              <a:pPr>
                <a:defRPr/>
              </a:pPr>
              <a:t>‹#›</a:t>
            </a:fld>
            <a:endParaRPr lang="en-US"/>
          </a:p>
        </p:txBody>
      </p:sp>
    </p:spTree>
    <p:extLst>
      <p:ext uri="{BB962C8B-B14F-4D97-AF65-F5344CB8AC3E}">
        <p14:creationId xmlns:p14="http://schemas.microsoft.com/office/powerpoint/2010/main" val="22049026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32"/>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F2C259D-0913-4BCF-9086-BEE0B2B97F18}" type="slidenum">
              <a:rPr lang="en-US"/>
              <a:pPr>
                <a:defRPr/>
              </a:pPr>
              <a:t>‹#›</a:t>
            </a:fld>
            <a:endParaRPr lang="en-US"/>
          </a:p>
        </p:txBody>
      </p:sp>
    </p:spTree>
    <p:extLst>
      <p:ext uri="{BB962C8B-B14F-4D97-AF65-F5344CB8AC3E}">
        <p14:creationId xmlns:p14="http://schemas.microsoft.com/office/powerpoint/2010/main" val="163530129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29" name="Title 28"/>
          <p:cNvSpPr>
            <a:spLocks noGrp="1"/>
          </p:cNvSpPr>
          <p:nvPr>
            <p:ph type="ctrTitle"/>
          </p:nvPr>
        </p:nvSpPr>
        <p:spPr>
          <a:xfrm>
            <a:off x="508004" y="4853598"/>
            <a:ext cx="112776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508004" y="3886200"/>
            <a:ext cx="11277600" cy="914400"/>
          </a:xfrm>
        </p:spPr>
        <p:txBody>
          <a:bodyPr anchor="b"/>
          <a:lstStyle>
            <a:lvl1pPr marL="0" indent="0" algn="l">
              <a:buNone/>
              <a:defRPr sz="3200">
                <a:solidFill>
                  <a:schemeClr val="tx2">
                    <a:shade val="75000"/>
                  </a:schemeClr>
                </a:solidFill>
              </a:defRPr>
            </a:lvl1pPr>
            <a:lvl2pPr marL="607783" indent="0" algn="ctr">
              <a:buNone/>
            </a:lvl2pPr>
            <a:lvl3pPr marL="1215616" indent="0" algn="ctr">
              <a:buNone/>
            </a:lvl3pPr>
            <a:lvl4pPr marL="1823418" indent="0" algn="ctr">
              <a:buNone/>
            </a:lvl4pPr>
            <a:lvl5pPr marL="2431238" indent="0" algn="ctr">
              <a:buNone/>
            </a:lvl5pPr>
            <a:lvl6pPr marL="3039025" indent="0" algn="ctr">
              <a:buNone/>
            </a:lvl6pPr>
            <a:lvl7pPr marL="3646807" indent="0" algn="ctr">
              <a:buNone/>
            </a:lvl7pPr>
            <a:lvl8pPr marL="4254642" indent="0" algn="ctr">
              <a:buNone/>
            </a:lvl8pPr>
            <a:lvl9pPr marL="4862448"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1"/>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14"/>
          <p:cNvSpPr>
            <a:spLocks noGrp="1"/>
          </p:cNvSpPr>
          <p:nvPr>
            <p:ph type="sldNum" sz="quarter" idx="12"/>
          </p:nvPr>
        </p:nvSpPr>
        <p:spPr>
          <a:xfrm>
            <a:off x="10972845" y="6475421"/>
            <a:ext cx="1011767" cy="247651"/>
          </a:xfrm>
        </p:spPr>
        <p:txBody>
          <a:bodyPr/>
          <a:lstStyle>
            <a:lvl1pPr fontAlgn="base">
              <a:spcBef>
                <a:spcPct val="0"/>
              </a:spcBef>
              <a:spcAft>
                <a:spcPct val="0"/>
              </a:spcAft>
              <a:defRPr b="1">
                <a:latin typeface="Arial" charset="0"/>
              </a:defRPr>
            </a:lvl1pPr>
          </a:lstStyle>
          <a:p>
            <a:pPr>
              <a:defRPr/>
            </a:pPr>
            <a:fld id="{0DAC8AA8-BC4A-405B-B1AE-1B3974EC520D}" type="slidenum">
              <a:rPr lang="en-US" altLang="zh-CN"/>
              <a:pPr>
                <a:defRPr/>
              </a:pPr>
              <a:t>‹#›</a:t>
            </a:fld>
            <a:endParaRPr lang="en-US" altLang="zh-CN"/>
          </a:p>
        </p:txBody>
      </p:sp>
    </p:spTree>
    <p:extLst>
      <p:ext uri="{BB962C8B-B14F-4D97-AF65-F5344CB8AC3E}">
        <p14:creationId xmlns:p14="http://schemas.microsoft.com/office/powerpoint/2010/main" val="2049583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D646993B-0EF9-49D8-8BAC-B97AE3DC375D}" type="datetimeFigureOut">
              <a:rPr lang="en-US"/>
              <a:pPr>
                <a:defRPr/>
              </a:pPr>
              <a:t>11/5/2023</a:t>
            </a:fld>
            <a:endParaRPr lang="en-US"/>
          </a:p>
        </p:txBody>
      </p:sp>
      <p:sp>
        <p:nvSpPr>
          <p:cNvPr id="5" name="Footer Placeholder 18"/>
          <p:cNvSpPr>
            <a:spLocks noGrp="1"/>
          </p:cNvSpPr>
          <p:nvPr>
            <p:ph type="ftr" sz="quarter" idx="11"/>
          </p:nvPr>
        </p:nvSpPr>
        <p:spPr>
          <a:xfrm>
            <a:off x="4775200" y="76241"/>
            <a:ext cx="3860800" cy="290513"/>
          </a:xfrm>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15"/>
          <p:cNvSpPr>
            <a:spLocks noGrp="1"/>
          </p:cNvSpPr>
          <p:nvPr>
            <p:ph type="sldNum" sz="quarter" idx="12"/>
          </p:nvPr>
        </p:nvSpPr>
        <p:spPr>
          <a:xfrm>
            <a:off x="10972845" y="6475421"/>
            <a:ext cx="1011767" cy="247651"/>
          </a:xfrm>
        </p:spPr>
        <p:txBody>
          <a:bodyPr/>
          <a:lstStyle>
            <a:lvl1pPr fontAlgn="base">
              <a:spcBef>
                <a:spcPct val="0"/>
              </a:spcBef>
              <a:spcAft>
                <a:spcPct val="0"/>
              </a:spcAft>
              <a:defRPr b="1">
                <a:latin typeface="Arial" charset="0"/>
              </a:defRPr>
            </a:lvl1pPr>
          </a:lstStyle>
          <a:p>
            <a:pPr>
              <a:defRPr/>
            </a:pPr>
            <a:fld id="{59C54D3F-2FDB-45FF-9E74-80D4078DD766}" type="slidenum">
              <a:rPr lang="en-US"/>
              <a:pPr>
                <a:defRPr/>
              </a:pPr>
              <a:t>‹#›</a:t>
            </a:fld>
            <a:endParaRPr lang="en-US" dirty="0"/>
          </a:p>
        </p:txBody>
      </p:sp>
    </p:spTree>
    <p:extLst>
      <p:ext uri="{BB962C8B-B14F-4D97-AF65-F5344CB8AC3E}">
        <p14:creationId xmlns:p14="http://schemas.microsoft.com/office/powerpoint/2010/main" val="2814196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white"/>
              </a:solidFill>
              <a:cs typeface="Arial" pitchFamily="34" charset="0"/>
              <a:sym typeface="Arial"/>
            </a:endParaRPr>
          </a:p>
        </p:txBody>
      </p:sp>
      <p:sp>
        <p:nvSpPr>
          <p:cNvPr id="6" name="Text Placeholder 5"/>
          <p:cNvSpPr>
            <a:spLocks noGrp="1"/>
          </p:cNvSpPr>
          <p:nvPr>
            <p:ph type="body" idx="1"/>
          </p:nvPr>
        </p:nvSpPr>
        <p:spPr>
          <a:xfrm>
            <a:off x="508004" y="1676400"/>
            <a:ext cx="11277600" cy="1219200"/>
          </a:xfrm>
        </p:spPr>
        <p:txBody>
          <a:bodyPr anchor="b"/>
          <a:lstStyle>
            <a:lvl1pPr marL="0" indent="0" algn="r">
              <a:buNone/>
              <a:defRPr sz="2700">
                <a:solidFill>
                  <a:schemeClr val="tx2">
                    <a:shade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240635" y="2947147"/>
            <a:ext cx="115824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Footer Placeholder 1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9" name="Slide Number Placeholder 1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082D37FE-507A-4FE0-9C44-608F569B861F}" type="slidenum">
              <a:rPr lang="en-US" altLang="zh-CN"/>
              <a:pPr>
                <a:defRPr/>
              </a:pPr>
              <a:t>‹#›</a:t>
            </a:fld>
            <a:endParaRPr lang="en-US" altLang="zh-CN"/>
          </a:p>
        </p:txBody>
      </p:sp>
    </p:spTree>
    <p:extLst>
      <p:ext uri="{BB962C8B-B14F-4D97-AF65-F5344CB8AC3E}">
        <p14:creationId xmlns:p14="http://schemas.microsoft.com/office/powerpoint/2010/main" val="48493266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406400" y="1600200"/>
            <a:ext cx="5588000" cy="4724400"/>
          </a:xfrm>
        </p:spPr>
        <p:txBody>
          <a:bodyPr/>
          <a:lstStyle>
            <a:lvl1pPr>
              <a:defRPr sz="3700"/>
            </a:lvl1pPr>
            <a:lvl2pPr>
              <a:defRPr sz="3200"/>
            </a:lvl2pPr>
            <a:lvl3pPr>
              <a:defRPr sz="27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6197600" y="1600200"/>
            <a:ext cx="5791200" cy="4724400"/>
          </a:xfrm>
        </p:spPr>
        <p:txBody>
          <a:bodyPr/>
          <a:lstStyle>
            <a:lvl1pPr>
              <a:defRPr sz="3700"/>
            </a:lvl1pPr>
            <a:lvl2pPr>
              <a:defRPr sz="3200"/>
            </a:lvl2pPr>
            <a:lvl3pPr>
              <a:defRPr sz="27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11AFAA9D-F228-4093-92E6-3B2579C28FFD}" type="datetimeFigureOut">
              <a:rPr lang="en-US"/>
              <a:pPr>
                <a:defRPr/>
              </a:pPr>
              <a:t>11/5/2023</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B0C1BA83-53E3-47FA-A996-CE786A9ED1AB}" type="slidenum">
              <a:rPr lang="en-US"/>
              <a:pPr>
                <a:defRPr/>
              </a:pPr>
              <a:t>‹#›</a:t>
            </a:fld>
            <a:endParaRPr lang="en-US"/>
          </a:p>
        </p:txBody>
      </p:sp>
    </p:spTree>
    <p:extLst>
      <p:ext uri="{BB962C8B-B14F-4D97-AF65-F5344CB8AC3E}">
        <p14:creationId xmlns:p14="http://schemas.microsoft.com/office/powerpoint/2010/main" val="47318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29" name="Title 28"/>
          <p:cNvSpPr>
            <a:spLocks noGrp="1"/>
          </p:cNvSpPr>
          <p:nvPr>
            <p:ph type="title"/>
          </p:nvPr>
        </p:nvSpPr>
        <p:spPr>
          <a:xfrm>
            <a:off x="406404" y="5410269"/>
            <a:ext cx="11480800" cy="882651"/>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smtClean="0"/>
              <a:t>Click to edit Master text styles</a:t>
            </a:r>
          </a:p>
        </p:txBody>
      </p:sp>
      <p:sp>
        <p:nvSpPr>
          <p:cNvPr id="25" name="Text Placeholder 24"/>
          <p:cNvSpPr>
            <a:spLocks noGrp="1"/>
          </p:cNvSpPr>
          <p:nvPr>
            <p:ph type="body" sz="half" idx="3"/>
          </p:nvPr>
        </p:nvSpPr>
        <p:spPr>
          <a:xfrm>
            <a:off x="6193399" y="666750"/>
            <a:ext cx="5722988"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smtClean="0"/>
              <a:t>Click to edit Master text styles</a:t>
            </a:r>
          </a:p>
        </p:txBody>
      </p:sp>
      <p:sp>
        <p:nvSpPr>
          <p:cNvPr id="4" name="Content Placeholder 3"/>
          <p:cNvSpPr>
            <a:spLocks noGrp="1"/>
          </p:cNvSpPr>
          <p:nvPr>
            <p:ph sz="quarter" idx="2"/>
          </p:nvPr>
        </p:nvSpPr>
        <p:spPr>
          <a:xfrm>
            <a:off x="375260" y="1316113"/>
            <a:ext cx="5720741" cy="3941763"/>
          </a:xfrm>
        </p:spPr>
        <p:txBody>
          <a:bodyPr/>
          <a:lstStyle>
            <a:lvl1pPr>
              <a:defRPr sz="3200"/>
            </a:lvl1pPr>
            <a:lvl2pPr>
              <a:defRPr sz="2700"/>
            </a:lvl2pPr>
            <a:lvl3pPr>
              <a:defRPr sz="24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6198309" y="1316113"/>
            <a:ext cx="5718048" cy="3941763"/>
          </a:xfrm>
        </p:spPr>
        <p:txBody>
          <a:bodyPr/>
          <a:lstStyle>
            <a:lvl1pPr>
              <a:defRPr sz="3200"/>
            </a:lvl1pPr>
            <a:lvl2pPr>
              <a:defRPr sz="2700"/>
            </a:lvl2pPr>
            <a:lvl3pPr>
              <a:defRPr sz="24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8BE61252-0545-45CD-B233-99905D759514}" type="datetimeFigureOut">
              <a:rPr lang="en-US"/>
              <a:pPr>
                <a:defRPr/>
              </a:pPr>
              <a:t>11/5/2023</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10" name="Slide Number Placeholder 6"/>
          <p:cNvSpPr>
            <a:spLocks noGrp="1"/>
          </p:cNvSpPr>
          <p:nvPr>
            <p:ph type="sldNum" sz="quarter" idx="12"/>
          </p:nvPr>
        </p:nvSpPr>
        <p:spPr>
          <a:xfrm>
            <a:off x="10972800" y="6477009"/>
            <a:ext cx="1016000" cy="247651"/>
          </a:xfrm>
        </p:spPr>
        <p:txBody>
          <a:bodyPr/>
          <a:lstStyle>
            <a:lvl1pPr fontAlgn="base">
              <a:spcBef>
                <a:spcPct val="0"/>
              </a:spcBef>
              <a:spcAft>
                <a:spcPct val="0"/>
              </a:spcAft>
              <a:defRPr b="1">
                <a:latin typeface="Arial" charset="0"/>
              </a:defRPr>
            </a:lvl1pPr>
          </a:lstStyle>
          <a:p>
            <a:pPr>
              <a:defRPr/>
            </a:pPr>
            <a:fld id="{A3358FB4-B9D8-4B01-89D7-77D17D15028B}" type="slidenum">
              <a:rPr lang="en-US"/>
              <a:pPr>
                <a:defRPr/>
              </a:pPr>
              <a:t>‹#›</a:t>
            </a:fld>
            <a:endParaRPr lang="en-US" dirty="0"/>
          </a:p>
        </p:txBody>
      </p:sp>
    </p:spTree>
    <p:extLst>
      <p:ext uri="{BB962C8B-B14F-4D97-AF65-F5344CB8AC3E}">
        <p14:creationId xmlns:p14="http://schemas.microsoft.com/office/powerpoint/2010/main" val="997080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Content Placeholder 2"/>
          <p:cNvSpPr>
            <a:spLocks noGrp="1"/>
          </p:cNvSpPr>
          <p:nvPr>
            <p:ph sz="half" idx="1"/>
          </p:nvPr>
        </p:nvSpPr>
        <p:spPr>
          <a:xfrm>
            <a:off x="609600" y="1200161"/>
            <a:ext cx="5384800" cy="3394075"/>
          </a:xfrm>
        </p:spPr>
        <p:txBody>
          <a:bodyPr lIns="91358" tIns="45718" rIns="91358"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61"/>
            <a:ext cx="5384800" cy="3394075"/>
          </a:xfrm>
        </p:spPr>
        <p:txBody>
          <a:bodyPr lIns="91358" tIns="45718" rIns="91358"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7B34934-4A94-4B4C-AF59-7365788C66E2}" type="datetimeFigureOut">
              <a:rPr lang="en-US"/>
              <a:pPr>
                <a:defRPr/>
              </a:pPr>
              <a:t>11/5/2023</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CAE56B15-9791-43B6-9F3D-02E18220988B}" type="slidenum">
              <a:rPr lang="en-US"/>
              <a:pPr>
                <a:defRPr/>
              </a:pPr>
              <a:t>‹#›</a:t>
            </a:fld>
            <a:endParaRPr lang="en-US"/>
          </a:p>
        </p:txBody>
      </p:sp>
    </p:spTree>
    <p:extLst>
      <p:ext uri="{BB962C8B-B14F-4D97-AF65-F5344CB8AC3E}">
        <p14:creationId xmlns:p14="http://schemas.microsoft.com/office/powerpoint/2010/main" val="25892428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5D2C044-484B-457D-A9C7-50A1F9A05C2D}" type="datetimeFigureOut">
              <a:rPr lang="en-US"/>
              <a:pPr>
                <a:defRPr/>
              </a:pPr>
              <a:t>11/5/2023</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2AB3AEEF-A6B9-4968-938B-79461037D92E}" type="slidenum">
              <a:rPr lang="en-US"/>
              <a:pPr>
                <a:defRPr/>
              </a:pPr>
              <a:t>‹#›</a:t>
            </a:fld>
            <a:endParaRPr lang="en-US"/>
          </a:p>
        </p:txBody>
      </p:sp>
    </p:spTree>
    <p:extLst>
      <p:ext uri="{BB962C8B-B14F-4D97-AF65-F5344CB8AC3E}">
        <p14:creationId xmlns:p14="http://schemas.microsoft.com/office/powerpoint/2010/main" val="267788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9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12" name="Title 11"/>
          <p:cNvSpPr>
            <a:spLocks noGrp="1"/>
          </p:cNvSpPr>
          <p:nvPr>
            <p:ph type="title"/>
          </p:nvPr>
        </p:nvSpPr>
        <p:spPr>
          <a:xfrm>
            <a:off x="609600" y="5486407"/>
            <a:ext cx="11277600" cy="520700"/>
          </a:xfrm>
        </p:spPr>
        <p:txBody>
          <a:bodyPr/>
          <a:lstStyle>
            <a:lvl1pPr algn="l">
              <a:buNone/>
              <a:defRPr sz="2700" b="1"/>
            </a:lvl1pPr>
          </a:lstStyle>
          <a:p>
            <a:r>
              <a:rPr lang="en-US" smtClean="0"/>
              <a:t>Click to edit Master title style</a:t>
            </a:r>
            <a:endParaRPr lang="en-US"/>
          </a:p>
        </p:txBody>
      </p:sp>
      <p:sp>
        <p:nvSpPr>
          <p:cNvPr id="26" name="Text Placeholder 25"/>
          <p:cNvSpPr>
            <a:spLocks noGrp="1"/>
          </p:cNvSpPr>
          <p:nvPr>
            <p:ph type="body" idx="2"/>
          </p:nvPr>
        </p:nvSpPr>
        <p:spPr>
          <a:xfrm>
            <a:off x="609635" y="609600"/>
            <a:ext cx="4011084" cy="4800600"/>
          </a:xfrm>
        </p:spPr>
        <p:txBody>
          <a:bodyPr/>
          <a:lstStyle>
            <a:lvl1pPr marL="0" indent="0">
              <a:buNone/>
              <a:defRPr sz="1900"/>
            </a:lvl1pPr>
            <a:lvl2pPr>
              <a:buNone/>
              <a:defRPr sz="1600"/>
            </a:lvl2pPr>
            <a:lvl3pPr>
              <a:buNone/>
              <a:defRPr sz="1300"/>
            </a:lvl3pPr>
            <a:lvl4pPr>
              <a:buNone/>
              <a:defRPr sz="1200"/>
            </a:lvl4pPr>
            <a:lvl5pPr>
              <a:buNone/>
              <a:defRPr sz="1200"/>
            </a:lvl5pPr>
          </a:lstStyle>
          <a:p>
            <a:pPr lvl="0"/>
            <a:r>
              <a:rPr lang="en-US" smtClean="0"/>
              <a:t>Click to edit Master text styles</a:t>
            </a:r>
          </a:p>
        </p:txBody>
      </p:sp>
      <p:sp>
        <p:nvSpPr>
          <p:cNvPr id="14" name="Content Placeholder 13"/>
          <p:cNvSpPr>
            <a:spLocks noGrp="1"/>
          </p:cNvSpPr>
          <p:nvPr>
            <p:ph sz="half" idx="1"/>
          </p:nvPr>
        </p:nvSpPr>
        <p:spPr>
          <a:xfrm>
            <a:off x="4766741" y="609600"/>
            <a:ext cx="7120467" cy="4800600"/>
          </a:xfrm>
        </p:spPr>
        <p:txBody>
          <a:bodyPr/>
          <a:lstStyle>
            <a:lvl1pPr>
              <a:defRPr sz="4300"/>
            </a:lvl1pPr>
            <a:lvl2pPr>
              <a:defRPr sz="3700"/>
            </a:lvl2pPr>
            <a:lvl3pPr>
              <a:defRPr sz="3200"/>
            </a:lvl3pPr>
            <a:lvl4pPr>
              <a:defRPr sz="2700"/>
            </a:lvl4pPr>
            <a:lvl5pPr>
              <a:defRPr sz="2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4B2C22E-50A3-459C-89A1-D0CD7AAE9365}" type="datetimeFigureOut">
              <a:rPr lang="en-US"/>
              <a:pPr>
                <a:defRPr/>
              </a:pPr>
              <a:t>11/5/2023</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3660D24C-3AC1-4CED-9990-486BFAD269B4}" type="slidenum">
              <a:rPr lang="en-US"/>
              <a:pPr>
                <a:defRPr/>
              </a:pPr>
              <a:t>‹#›</a:t>
            </a:fld>
            <a:endParaRPr lang="en-US"/>
          </a:p>
        </p:txBody>
      </p:sp>
    </p:spTree>
    <p:extLst>
      <p:ext uri="{BB962C8B-B14F-4D97-AF65-F5344CB8AC3E}">
        <p14:creationId xmlns:p14="http://schemas.microsoft.com/office/powerpoint/2010/main" val="2727579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4300"/>
            </a:lvl1pPr>
          </a:lstStyle>
          <a:p>
            <a:pPr lvl="0"/>
            <a:r>
              <a:rPr lang="en-US" noProof="0" smtClean="0"/>
              <a:t>Click icon to add picture</a:t>
            </a:r>
            <a:endParaRPr lang="en-US" noProof="0" dirty="0"/>
          </a:p>
        </p:txBody>
      </p:sp>
      <p:sp>
        <p:nvSpPr>
          <p:cNvPr id="17" name="Title 16"/>
          <p:cNvSpPr>
            <a:spLocks noGrp="1"/>
          </p:cNvSpPr>
          <p:nvPr>
            <p:ph type="title"/>
          </p:nvPr>
        </p:nvSpPr>
        <p:spPr>
          <a:xfrm>
            <a:off x="508004" y="4993760"/>
            <a:ext cx="7823200" cy="522288"/>
          </a:xfrm>
        </p:spPr>
        <p:txBody>
          <a:bodyPr/>
          <a:lstStyle>
            <a:lvl1pPr algn="l">
              <a:buNone/>
              <a:defRPr sz="2700" b="1"/>
            </a:lvl1pPr>
          </a:lstStyle>
          <a:p>
            <a:r>
              <a:rPr lang="en-US" smtClean="0"/>
              <a:t>Click to edit Master title style</a:t>
            </a:r>
            <a:endParaRPr lang="en-US"/>
          </a:p>
        </p:txBody>
      </p:sp>
      <p:sp>
        <p:nvSpPr>
          <p:cNvPr id="26" name="Text Placeholder 25"/>
          <p:cNvSpPr>
            <a:spLocks noGrp="1"/>
          </p:cNvSpPr>
          <p:nvPr>
            <p:ph type="body" sz="half" idx="2"/>
          </p:nvPr>
        </p:nvSpPr>
        <p:spPr>
          <a:xfrm>
            <a:off x="508004" y="5533398"/>
            <a:ext cx="7823200" cy="768351"/>
          </a:xfrm>
        </p:spPr>
        <p:txBody>
          <a:bodyPr lIns="145871" tIns="0"/>
          <a:lstStyle>
            <a:lvl1pPr marL="0" indent="0">
              <a:buNone/>
              <a:defRPr sz="1900"/>
            </a:lvl1pPr>
            <a:lvl2pPr>
              <a:defRPr sz="1600"/>
            </a:lvl2pPr>
            <a:lvl3pPr>
              <a:defRPr sz="1300"/>
            </a:lvl3pPr>
            <a:lvl4pPr>
              <a:defRPr sz="1200"/>
            </a:lvl4pPr>
            <a:lvl5pPr>
              <a:defRPr sz="12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E142EAB-5237-4C5A-A412-50553DBA014B}" type="slidenum">
              <a:rPr lang="en-US" altLang="zh-CN"/>
              <a:pPr>
                <a:defRPr/>
              </a:pPr>
              <a:t>‹#›</a:t>
            </a:fld>
            <a:endParaRPr lang="en-US" altLang="zh-CN"/>
          </a:p>
        </p:txBody>
      </p:sp>
    </p:spTree>
    <p:extLst>
      <p:ext uri="{BB962C8B-B14F-4D97-AF65-F5344CB8AC3E}">
        <p14:creationId xmlns:p14="http://schemas.microsoft.com/office/powerpoint/2010/main" val="3942019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B66F995-E4DC-4516-AE58-FEAAFC584487}" type="datetimeFigureOut">
              <a:rPr lang="en-US"/>
              <a:pPr>
                <a:defRPr/>
              </a:pPr>
              <a:t>11/5/2023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8BCADEE3-0BC6-4D62-B342-1435F63643B0}" type="slidenum">
              <a:rPr lang="en-US"/>
              <a:pPr>
                <a:defRPr/>
              </a:pPr>
              <a:t>‹#›</a:t>
            </a:fld>
            <a:endParaRPr lang="en-US"/>
          </a:p>
        </p:txBody>
      </p:sp>
    </p:spTree>
    <p:extLst>
      <p:ext uri="{BB962C8B-B14F-4D97-AF65-F5344CB8AC3E}">
        <p14:creationId xmlns:p14="http://schemas.microsoft.com/office/powerpoint/2010/main" val="3583728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549280"/>
            <a:ext cx="833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5FD097C-916C-47FE-9B25-7BCD71AF070D}" type="datetimeFigureOut">
              <a:rPr lang="en-US"/>
              <a:pPr>
                <a:defRPr/>
              </a:pPr>
              <a:t>11/5/2023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0D82D74-B4D1-4A24-BF81-83CD1D10F3B3}" type="slidenum">
              <a:rPr lang="en-US"/>
              <a:pPr>
                <a:defRPr/>
              </a:pPr>
              <a:t>‹#›</a:t>
            </a:fld>
            <a:endParaRPr lang="en-US"/>
          </a:p>
        </p:txBody>
      </p:sp>
    </p:spTree>
    <p:extLst>
      <p:ext uri="{BB962C8B-B14F-4D97-AF65-F5344CB8AC3E}">
        <p14:creationId xmlns:p14="http://schemas.microsoft.com/office/powerpoint/2010/main" val="3818463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55" indent="0" algn="ctr">
              <a:buNone/>
              <a:defRPr/>
            </a:lvl2pPr>
            <a:lvl3pPr marL="913742" indent="0" algn="ctr">
              <a:buNone/>
              <a:defRPr/>
            </a:lvl3pPr>
            <a:lvl4pPr marL="1370614" indent="0" algn="ctr">
              <a:buNone/>
              <a:defRPr/>
            </a:lvl4pPr>
            <a:lvl5pPr marL="1827485" indent="0" algn="ctr">
              <a:buNone/>
              <a:defRPr/>
            </a:lvl5pPr>
            <a:lvl6pPr marL="2284374" indent="0" algn="ctr">
              <a:buNone/>
              <a:defRPr/>
            </a:lvl6pPr>
            <a:lvl7pPr marL="2741226" indent="0" algn="ctr">
              <a:buNone/>
              <a:defRPr/>
            </a:lvl7pPr>
            <a:lvl8pPr marL="3198080" indent="0" algn="ctr">
              <a:buNone/>
              <a:defRPr/>
            </a:lvl8pPr>
            <a:lvl9pPr marL="365493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F7FC303-D00B-4B0C-A122-F72C1A22D760}" type="slidenum">
              <a:rPr lang="en-US"/>
              <a:pPr>
                <a:defRPr/>
              </a:pPr>
              <a:t>‹#›</a:t>
            </a:fld>
            <a:endParaRPr lang="en-US"/>
          </a:p>
        </p:txBody>
      </p:sp>
    </p:spTree>
    <p:extLst>
      <p:ext uri="{BB962C8B-B14F-4D97-AF65-F5344CB8AC3E}">
        <p14:creationId xmlns:p14="http://schemas.microsoft.com/office/powerpoint/2010/main" val="467457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B8B71BA2-A022-4305-B4BC-374DCB5A40DC}" type="slidenum">
              <a:rPr lang="en-US"/>
              <a:pPr>
                <a:defRPr/>
              </a:pPr>
              <a:t>‹#›</a:t>
            </a:fld>
            <a:endParaRPr lang="en-US"/>
          </a:p>
        </p:txBody>
      </p:sp>
    </p:spTree>
    <p:extLst>
      <p:ext uri="{BB962C8B-B14F-4D97-AF65-F5344CB8AC3E}">
        <p14:creationId xmlns:p14="http://schemas.microsoft.com/office/powerpoint/2010/main" val="3131727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55" indent="0">
              <a:buNone/>
              <a:defRPr sz="1900"/>
            </a:lvl2pPr>
            <a:lvl3pPr marL="913742" indent="0">
              <a:buNone/>
              <a:defRPr sz="1600"/>
            </a:lvl3pPr>
            <a:lvl4pPr marL="1370614" indent="0">
              <a:buNone/>
              <a:defRPr sz="1500"/>
            </a:lvl4pPr>
            <a:lvl5pPr marL="1827485" indent="0">
              <a:buNone/>
              <a:defRPr sz="1500"/>
            </a:lvl5pPr>
            <a:lvl6pPr marL="2284374" indent="0">
              <a:buNone/>
              <a:defRPr sz="1500"/>
            </a:lvl6pPr>
            <a:lvl7pPr marL="2741226" indent="0">
              <a:buNone/>
              <a:defRPr sz="1500"/>
            </a:lvl7pPr>
            <a:lvl8pPr marL="3198080" indent="0">
              <a:buNone/>
              <a:defRPr sz="1500"/>
            </a:lvl8pPr>
            <a:lvl9pPr marL="3654935"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4B227DC1-694C-4292-B4B7-0C0E546B2928}" type="slidenum">
              <a:rPr lang="en-US"/>
              <a:pPr>
                <a:defRPr/>
              </a:pPr>
              <a:t>‹#›</a:t>
            </a:fld>
            <a:endParaRPr lang="en-US"/>
          </a:p>
        </p:txBody>
      </p:sp>
    </p:spTree>
    <p:extLst>
      <p:ext uri="{BB962C8B-B14F-4D97-AF65-F5344CB8AC3E}">
        <p14:creationId xmlns:p14="http://schemas.microsoft.com/office/powerpoint/2010/main" val="3829486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F8BF98B8-3F1E-4FDB-B4D9-35E6180D01F2}" type="slidenum">
              <a:rPr lang="en-US"/>
              <a:pPr>
                <a:defRPr/>
              </a:pPr>
              <a:t>‹#›</a:t>
            </a:fld>
            <a:endParaRPr lang="en-US"/>
          </a:p>
        </p:txBody>
      </p:sp>
    </p:spTree>
    <p:extLst>
      <p:ext uri="{BB962C8B-B14F-4D97-AF65-F5344CB8AC3E}">
        <p14:creationId xmlns:p14="http://schemas.microsoft.com/office/powerpoint/2010/main" val="1990463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lIns="91358" tIns="45718" rIns="91358" bIns="45718"/>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lIns="91358" tIns="45718" rIns="91358" bIns="45718" anchor="b"/>
          <a:lstStyle>
            <a:lvl1pPr marL="0" indent="0">
              <a:buNone/>
              <a:defRPr sz="3200" b="1"/>
            </a:lvl1pPr>
            <a:lvl2pPr marL="608947" indent="0">
              <a:buNone/>
              <a:defRPr sz="2700" b="1"/>
            </a:lvl2pPr>
            <a:lvl3pPr marL="1217970" indent="0">
              <a:buNone/>
              <a:defRPr sz="2400" b="1"/>
            </a:lvl3pPr>
            <a:lvl4pPr marL="1826941" indent="0">
              <a:buNone/>
              <a:defRPr sz="2100" b="1"/>
            </a:lvl4pPr>
            <a:lvl5pPr marL="2435938" indent="0">
              <a:buNone/>
              <a:defRPr sz="2100" b="1"/>
            </a:lvl5pPr>
            <a:lvl6pPr marL="3044884" indent="0">
              <a:buNone/>
              <a:defRPr sz="2100" b="1"/>
            </a:lvl6pPr>
            <a:lvl7pPr marL="3653831" indent="0">
              <a:buNone/>
              <a:defRPr sz="2100" b="1"/>
            </a:lvl7pPr>
            <a:lvl8pPr marL="4262827" indent="0">
              <a:buNone/>
              <a:defRPr sz="2100" b="1"/>
            </a:lvl8pPr>
            <a:lvl9pPr marL="4871806"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lIns="91358" tIns="45718" rIns="91358"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8" y="1535117"/>
            <a:ext cx="5389033" cy="639763"/>
          </a:xfrm>
        </p:spPr>
        <p:txBody>
          <a:bodyPr lIns="91358" tIns="45718" rIns="91358" bIns="45718" anchor="b"/>
          <a:lstStyle>
            <a:lvl1pPr marL="0" indent="0">
              <a:buNone/>
              <a:defRPr sz="3200" b="1"/>
            </a:lvl1pPr>
            <a:lvl2pPr marL="608947" indent="0">
              <a:buNone/>
              <a:defRPr sz="2700" b="1"/>
            </a:lvl2pPr>
            <a:lvl3pPr marL="1217970" indent="0">
              <a:buNone/>
              <a:defRPr sz="2400" b="1"/>
            </a:lvl3pPr>
            <a:lvl4pPr marL="1826941" indent="0">
              <a:buNone/>
              <a:defRPr sz="2100" b="1"/>
            </a:lvl4pPr>
            <a:lvl5pPr marL="2435938" indent="0">
              <a:buNone/>
              <a:defRPr sz="2100" b="1"/>
            </a:lvl5pPr>
            <a:lvl6pPr marL="3044884" indent="0">
              <a:buNone/>
              <a:defRPr sz="2100" b="1"/>
            </a:lvl6pPr>
            <a:lvl7pPr marL="3653831" indent="0">
              <a:buNone/>
              <a:defRPr sz="2100" b="1"/>
            </a:lvl7pPr>
            <a:lvl8pPr marL="4262827" indent="0">
              <a:buNone/>
              <a:defRPr sz="2100" b="1"/>
            </a:lvl8pPr>
            <a:lvl9pPr marL="487180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28" y="2174875"/>
            <a:ext cx="5389033" cy="3951288"/>
          </a:xfrm>
        </p:spPr>
        <p:txBody>
          <a:bodyPr lIns="91358" tIns="45718" rIns="91358"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53" y="1535117"/>
            <a:ext cx="5389033" cy="639763"/>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5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68326EB-EF2A-4D76-845C-3B5DB4EEBDF5}" type="slidenum">
              <a:rPr lang="en-US"/>
              <a:pPr>
                <a:defRPr/>
              </a:pPr>
              <a:t>‹#›</a:t>
            </a:fld>
            <a:endParaRPr lang="en-US"/>
          </a:p>
        </p:txBody>
      </p:sp>
    </p:spTree>
    <p:extLst>
      <p:ext uri="{BB962C8B-B14F-4D97-AF65-F5344CB8AC3E}">
        <p14:creationId xmlns:p14="http://schemas.microsoft.com/office/powerpoint/2010/main" val="34487482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919733CB-2805-4EC5-BA0E-DD2D756725D8}" type="slidenum">
              <a:rPr lang="en-US"/>
              <a:pPr>
                <a:defRPr/>
              </a:pPr>
              <a:t>‹#›</a:t>
            </a:fld>
            <a:endParaRPr lang="en-US"/>
          </a:p>
        </p:txBody>
      </p:sp>
    </p:spTree>
    <p:extLst>
      <p:ext uri="{BB962C8B-B14F-4D97-AF65-F5344CB8AC3E}">
        <p14:creationId xmlns:p14="http://schemas.microsoft.com/office/powerpoint/2010/main" val="533569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E5E1F31-9296-403B-B292-98BB9156D1C0}" type="slidenum">
              <a:rPr lang="en-US"/>
              <a:pPr>
                <a:defRPr/>
              </a:pPr>
              <a:t>‹#›</a:t>
            </a:fld>
            <a:endParaRPr lang="en-US"/>
          </a:p>
        </p:txBody>
      </p:sp>
    </p:spTree>
    <p:extLst>
      <p:ext uri="{BB962C8B-B14F-4D97-AF65-F5344CB8AC3E}">
        <p14:creationId xmlns:p14="http://schemas.microsoft.com/office/powerpoint/2010/main" val="617292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855" indent="0">
              <a:buNone/>
              <a:defRPr sz="1200"/>
            </a:lvl2pPr>
            <a:lvl3pPr marL="913742" indent="0">
              <a:buNone/>
              <a:defRPr sz="1100"/>
            </a:lvl3pPr>
            <a:lvl4pPr marL="1370614" indent="0">
              <a:buNone/>
              <a:defRPr sz="900"/>
            </a:lvl4pPr>
            <a:lvl5pPr marL="1827485" indent="0">
              <a:buNone/>
              <a:defRPr sz="900"/>
            </a:lvl5pPr>
            <a:lvl6pPr marL="2284374" indent="0">
              <a:buNone/>
              <a:defRPr sz="900"/>
            </a:lvl6pPr>
            <a:lvl7pPr marL="2741226" indent="0">
              <a:buNone/>
              <a:defRPr sz="900"/>
            </a:lvl7pPr>
            <a:lvl8pPr marL="3198080" indent="0">
              <a:buNone/>
              <a:defRPr sz="900"/>
            </a:lvl8pPr>
            <a:lvl9pPr marL="365493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15B5DCED-548A-4963-99C0-193397868D89}" type="slidenum">
              <a:rPr lang="en-US"/>
              <a:pPr>
                <a:defRPr/>
              </a:pPr>
              <a:t>‹#›</a:t>
            </a:fld>
            <a:endParaRPr lang="en-US"/>
          </a:p>
        </p:txBody>
      </p:sp>
    </p:spTree>
    <p:extLst>
      <p:ext uri="{BB962C8B-B14F-4D97-AF65-F5344CB8AC3E}">
        <p14:creationId xmlns:p14="http://schemas.microsoft.com/office/powerpoint/2010/main" val="3039804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55" indent="0">
              <a:buNone/>
              <a:defRPr sz="2800"/>
            </a:lvl2pPr>
            <a:lvl3pPr marL="913742" indent="0">
              <a:buNone/>
              <a:defRPr sz="2400"/>
            </a:lvl3pPr>
            <a:lvl4pPr marL="1370614" indent="0">
              <a:buNone/>
              <a:defRPr sz="2000"/>
            </a:lvl4pPr>
            <a:lvl5pPr marL="1827485" indent="0">
              <a:buNone/>
              <a:defRPr sz="2000"/>
            </a:lvl5pPr>
            <a:lvl6pPr marL="2284374" indent="0">
              <a:buNone/>
              <a:defRPr sz="2000"/>
            </a:lvl6pPr>
            <a:lvl7pPr marL="2741226" indent="0">
              <a:buNone/>
              <a:defRPr sz="2000"/>
            </a:lvl7pPr>
            <a:lvl8pPr marL="3198080" indent="0">
              <a:buNone/>
              <a:defRPr sz="2000"/>
            </a:lvl8pPr>
            <a:lvl9pPr marL="3654935" indent="0">
              <a:buNone/>
              <a:defRPr sz="2000"/>
            </a:lvl9pPr>
          </a:lstStyle>
          <a:p>
            <a:pPr lvl="0"/>
            <a:endParaRPr lang="en-US" noProof="0" smtClean="0"/>
          </a:p>
        </p:txBody>
      </p:sp>
      <p:sp>
        <p:nvSpPr>
          <p:cNvPr id="4" name="Text Placeholder 3"/>
          <p:cNvSpPr>
            <a:spLocks noGrp="1"/>
          </p:cNvSpPr>
          <p:nvPr>
            <p:ph type="body" sz="half" idx="2"/>
          </p:nvPr>
        </p:nvSpPr>
        <p:spPr>
          <a:xfrm>
            <a:off x="2389717" y="5367386"/>
            <a:ext cx="7315200" cy="804863"/>
          </a:xfrm>
        </p:spPr>
        <p:txBody>
          <a:bodyPr/>
          <a:lstStyle>
            <a:lvl1pPr marL="0" indent="0">
              <a:buNone/>
              <a:defRPr sz="1500"/>
            </a:lvl1pPr>
            <a:lvl2pPr marL="456855" indent="0">
              <a:buNone/>
              <a:defRPr sz="1200"/>
            </a:lvl2pPr>
            <a:lvl3pPr marL="913742" indent="0">
              <a:buNone/>
              <a:defRPr sz="1100"/>
            </a:lvl3pPr>
            <a:lvl4pPr marL="1370614" indent="0">
              <a:buNone/>
              <a:defRPr sz="900"/>
            </a:lvl4pPr>
            <a:lvl5pPr marL="1827485" indent="0">
              <a:buNone/>
              <a:defRPr sz="900"/>
            </a:lvl5pPr>
            <a:lvl6pPr marL="2284374" indent="0">
              <a:buNone/>
              <a:defRPr sz="900"/>
            </a:lvl6pPr>
            <a:lvl7pPr marL="2741226" indent="0">
              <a:buNone/>
              <a:defRPr sz="900"/>
            </a:lvl7pPr>
            <a:lvl8pPr marL="3198080" indent="0">
              <a:buNone/>
              <a:defRPr sz="900"/>
            </a:lvl8pPr>
            <a:lvl9pPr marL="365493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1221BF8-DC0E-4B83-A096-814DAF0A4294}" type="slidenum">
              <a:rPr lang="en-US"/>
              <a:pPr>
                <a:defRPr/>
              </a:pPr>
              <a:t>‹#›</a:t>
            </a:fld>
            <a:endParaRPr lang="en-US"/>
          </a:p>
        </p:txBody>
      </p:sp>
    </p:spTree>
    <p:extLst>
      <p:ext uri="{BB962C8B-B14F-4D97-AF65-F5344CB8AC3E}">
        <p14:creationId xmlns:p14="http://schemas.microsoft.com/office/powerpoint/2010/main" val="3144926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DE9C5177-F53E-46D9-84CE-204D5E91B06E}" type="slidenum">
              <a:rPr lang="en-US"/>
              <a:pPr>
                <a:defRPr/>
              </a:pPr>
              <a:t>‹#›</a:t>
            </a:fld>
            <a:endParaRPr lang="en-US"/>
          </a:p>
        </p:txBody>
      </p:sp>
    </p:spTree>
    <p:extLst>
      <p:ext uri="{BB962C8B-B14F-4D97-AF65-F5344CB8AC3E}">
        <p14:creationId xmlns:p14="http://schemas.microsoft.com/office/powerpoint/2010/main" val="648797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0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EB4DE48-E418-4F11-8F3A-9E0DC3AE41EA}" type="slidenum">
              <a:rPr lang="en-US"/>
              <a:pPr>
                <a:defRPr/>
              </a:pPr>
              <a:t>‹#›</a:t>
            </a:fld>
            <a:endParaRPr lang="en-US"/>
          </a:p>
        </p:txBody>
      </p:sp>
    </p:spTree>
    <p:extLst>
      <p:ext uri="{BB962C8B-B14F-4D97-AF65-F5344CB8AC3E}">
        <p14:creationId xmlns:p14="http://schemas.microsoft.com/office/powerpoint/2010/main" val="24513682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08"/>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5B6721B-6C07-4AEB-A014-7C85356D05B7}" type="slidenum">
              <a:rPr lang="en-US"/>
              <a:pPr>
                <a:defRPr/>
              </a:pPr>
              <a:t>‹#›</a:t>
            </a:fld>
            <a:endParaRPr lang="en-US"/>
          </a:p>
        </p:txBody>
      </p:sp>
    </p:spTree>
    <p:extLst>
      <p:ext uri="{BB962C8B-B14F-4D97-AF65-F5344CB8AC3E}">
        <p14:creationId xmlns:p14="http://schemas.microsoft.com/office/powerpoint/2010/main" val="186132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47" indent="0" algn="ctr">
              <a:buNone/>
              <a:defRPr>
                <a:solidFill>
                  <a:schemeClr val="tx1">
                    <a:tint val="75000"/>
                  </a:schemeClr>
                </a:solidFill>
              </a:defRPr>
            </a:lvl2pPr>
            <a:lvl3pPr marL="1218720" indent="0" algn="ctr">
              <a:buNone/>
              <a:defRPr>
                <a:solidFill>
                  <a:schemeClr val="tx1">
                    <a:tint val="75000"/>
                  </a:schemeClr>
                </a:solidFill>
              </a:defRPr>
            </a:lvl3pPr>
            <a:lvl4pPr marL="1828074" indent="0" algn="ctr">
              <a:buNone/>
              <a:defRPr>
                <a:solidFill>
                  <a:schemeClr val="tx1">
                    <a:tint val="75000"/>
                  </a:schemeClr>
                </a:solidFill>
              </a:defRPr>
            </a:lvl4pPr>
            <a:lvl5pPr marL="2437438" indent="0" algn="ctr">
              <a:buNone/>
              <a:defRPr>
                <a:solidFill>
                  <a:schemeClr val="tx1">
                    <a:tint val="75000"/>
                  </a:schemeClr>
                </a:solidFill>
              </a:defRPr>
            </a:lvl5pPr>
            <a:lvl6pPr marL="3046784" indent="0" algn="ctr">
              <a:buNone/>
              <a:defRPr>
                <a:solidFill>
                  <a:schemeClr val="tx1">
                    <a:tint val="75000"/>
                  </a:schemeClr>
                </a:solidFill>
              </a:defRPr>
            </a:lvl6pPr>
            <a:lvl7pPr marL="3656131"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F16AF851-E469-4693-A0AC-419DDA7AB4D6}" type="datetime1">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2pPr lvl="1">
              <a:defRPr/>
            </a:lvl2pPr>
          </a:lstStyle>
          <a:p>
            <a:pPr lvl="1">
              <a:defRPr/>
            </a:pPr>
            <a:fld id="{4A96B87D-E1A6-4C1B-AF1F-114C9E9B8D3D}" type="slidenum">
              <a:rPr lang="en-US" altLang="en-US">
                <a:solidFill>
                  <a:prstClr val="black"/>
                </a:solidFill>
              </a:rPr>
              <a:pPr lvl="1">
                <a:defRPr/>
              </a:pPr>
              <a:t>‹#›</a:t>
            </a:fld>
            <a:endParaRPr lang="en-US" altLang="en-US">
              <a:solidFill>
                <a:prstClr val="black"/>
              </a:solidFill>
            </a:endParaRPr>
          </a:p>
        </p:txBody>
      </p:sp>
    </p:spTree>
    <p:extLst>
      <p:ext uri="{BB962C8B-B14F-4D97-AF65-F5344CB8AC3E}">
        <p14:creationId xmlns:p14="http://schemas.microsoft.com/office/powerpoint/2010/main" val="2323795127"/>
      </p:ext>
    </p:extLst>
  </p:cSld>
  <p:clrMapOvr>
    <a:masterClrMapping/>
  </p:clrMapOvr>
  <p:transition>
    <p:blinds/>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F0D96189-CA90-419F-ACAA-62783586D461}" type="datetimeFigureOut">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C0B1C8-A0CE-4F77-99A1-D96F6A7D2B1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05655878"/>
      </p:ext>
    </p:extLst>
  </p:cSld>
  <p:clrMapOvr>
    <a:masterClrMapping/>
  </p:clrMapOvr>
  <p:transition>
    <p:blind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53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47" indent="0">
              <a:buNone/>
              <a:defRPr sz="2400">
                <a:solidFill>
                  <a:schemeClr val="tx1">
                    <a:tint val="75000"/>
                  </a:schemeClr>
                </a:solidFill>
              </a:defRPr>
            </a:lvl2pPr>
            <a:lvl3pPr marL="1218720" indent="0">
              <a:buNone/>
              <a:defRPr sz="2100">
                <a:solidFill>
                  <a:schemeClr val="tx1">
                    <a:tint val="75000"/>
                  </a:schemeClr>
                </a:solidFill>
              </a:defRPr>
            </a:lvl3pPr>
            <a:lvl4pPr marL="1828074" indent="0">
              <a:buNone/>
              <a:defRPr sz="1900">
                <a:solidFill>
                  <a:schemeClr val="tx1">
                    <a:tint val="75000"/>
                  </a:schemeClr>
                </a:solidFill>
              </a:defRPr>
            </a:lvl4pPr>
            <a:lvl5pPr marL="2437438" indent="0">
              <a:buNone/>
              <a:defRPr sz="1900">
                <a:solidFill>
                  <a:schemeClr val="tx1">
                    <a:tint val="75000"/>
                  </a:schemeClr>
                </a:solidFill>
              </a:defRPr>
            </a:lvl5pPr>
            <a:lvl6pPr marL="3046784" indent="0">
              <a:buNone/>
              <a:defRPr sz="1900">
                <a:solidFill>
                  <a:schemeClr val="tx1">
                    <a:tint val="75000"/>
                  </a:schemeClr>
                </a:solidFill>
              </a:defRPr>
            </a:lvl6pPr>
            <a:lvl7pPr marL="3656131" indent="0">
              <a:buNone/>
              <a:defRPr sz="1900">
                <a:solidFill>
                  <a:schemeClr val="tx1">
                    <a:tint val="75000"/>
                  </a:schemeClr>
                </a:solidFill>
              </a:defRPr>
            </a:lvl7pPr>
            <a:lvl8pPr marL="4265493" indent="0">
              <a:buNone/>
              <a:defRPr sz="1900">
                <a:solidFill>
                  <a:schemeClr val="tx1">
                    <a:tint val="75000"/>
                  </a:schemeClr>
                </a:solidFill>
              </a:defRPr>
            </a:lvl8pPr>
            <a:lvl9pPr marL="4874849"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319754-FB42-4C7F-80EA-4A44BD8685AC}" type="datetimeFigureOut">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75A9C0-5856-4837-AB3F-E0E8ADAA659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89378582"/>
      </p:ext>
    </p:extLst>
  </p:cSld>
  <p:clrMapOvr>
    <a:masterClrMapping/>
  </p:clrMapOvr>
  <p:transition>
    <p:blinds/>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AE2712D0-A68F-4995-816E-6BD726C49FF4}" type="datetimeFigureOut">
              <a:rPr lang="en-US">
                <a:solidFill>
                  <a:prstClr val="black">
                    <a:tint val="75000"/>
                  </a:prstClr>
                </a:solidFill>
              </a:rPr>
              <a:pPr>
                <a:defRPr/>
              </a:pPr>
              <a:t>11/5/2023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49588E0-8C37-41F8-AA58-DEE71F1387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70271427"/>
      </p:ext>
    </p:extLst>
  </p:cSld>
  <p:clrMapOvr>
    <a:masterClrMapping/>
  </p:clrMapOvr>
  <p:transition>
    <p:blinds/>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98" y="1535117"/>
            <a:ext cx="5389033"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DB78EFD6-42C8-4B40-A171-E3A0BF6F1F69}" type="datetimeFigureOut">
              <a:rPr lang="en-US">
                <a:solidFill>
                  <a:prstClr val="black">
                    <a:tint val="75000"/>
                  </a:prstClr>
                </a:solidFill>
              </a:rPr>
              <a:pPr>
                <a:defRPr/>
              </a:pPr>
              <a:t>11/5/2023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0A85FC1-7DA5-41DF-9BE9-657771D8D53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96340735"/>
      </p:ext>
    </p:extLst>
  </p:cSld>
  <p:clrMapOvr>
    <a:masterClrMapping/>
  </p:clrMapOvr>
  <p:transition>
    <p:blinds/>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510F8999-4D69-4824-9E5F-991A3DBA3E0D}" type="datetimeFigureOut">
              <a:rPr lang="en-US">
                <a:solidFill>
                  <a:prstClr val="black">
                    <a:tint val="75000"/>
                  </a:prstClr>
                </a:solidFill>
              </a:rPr>
              <a:pPr>
                <a:defRPr/>
              </a:pPr>
              <a:t>11/5/2023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C9EA99-4EE9-4262-9296-479EDC36313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7235765"/>
      </p:ext>
    </p:extLst>
  </p:cSld>
  <p:clrMapOvr>
    <a:masterClrMapping/>
  </p:clrMapOvr>
  <p:transition>
    <p:blinds/>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7770FE-A4AA-4A01-901B-736FF4BBBE6F}" type="datetimeFigureOut">
              <a:rPr lang="en-US">
                <a:solidFill>
                  <a:prstClr val="black">
                    <a:tint val="75000"/>
                  </a:prstClr>
                </a:solidFill>
              </a:rPr>
              <a:pPr>
                <a:defRPr/>
              </a:pPr>
              <a:t>11/5/2023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F15D6C-CACE-4B21-B799-F6F3BA370C0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19816511"/>
      </p:ext>
    </p:extLst>
  </p:cSld>
  <p:clrMapOvr>
    <a:masterClrMapping/>
  </p:clrMapOvr>
  <p:transition>
    <p:blinds/>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700" b="1"/>
            </a:lvl1pPr>
          </a:lstStyle>
          <a:p>
            <a:r>
              <a:rPr lang="en-US" smtClean="0"/>
              <a:t>Click to edit Master title style</a:t>
            </a:r>
            <a:endParaRPr lang="vi-VN"/>
          </a:p>
        </p:txBody>
      </p:sp>
      <p:sp>
        <p:nvSpPr>
          <p:cNvPr id="3" name="Content Placeholder 2"/>
          <p:cNvSpPr>
            <a:spLocks noGrp="1"/>
          </p:cNvSpPr>
          <p:nvPr>
            <p:ph idx="1"/>
          </p:nvPr>
        </p:nvSpPr>
        <p:spPr>
          <a:xfrm>
            <a:off x="4766733" y="27308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17F640-DE2E-46B9-A0DA-43772784BE25}" type="datetimeFigureOut">
              <a:rPr lang="en-US">
                <a:solidFill>
                  <a:prstClr val="black">
                    <a:tint val="75000"/>
                  </a:prstClr>
                </a:solidFill>
              </a:rPr>
              <a:pPr>
                <a:defRPr/>
              </a:pPr>
              <a:t>11/5/2023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E9CB3F-A940-4A89-BFE5-74C5843F038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89294821"/>
      </p:ext>
    </p:extLst>
  </p:cSld>
  <p:clrMapOvr>
    <a:masterClrMapping/>
  </p:clrMapOvr>
  <p:transition>
    <p:blinds/>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7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300"/>
            </a:lvl1pPr>
            <a:lvl2pPr marL="609347" indent="0">
              <a:buNone/>
              <a:defRPr sz="3700"/>
            </a:lvl2pPr>
            <a:lvl3pPr marL="1218720" indent="0">
              <a:buNone/>
              <a:defRPr sz="3200"/>
            </a:lvl3pPr>
            <a:lvl4pPr marL="1828074" indent="0">
              <a:buNone/>
              <a:defRPr sz="2700"/>
            </a:lvl4pPr>
            <a:lvl5pPr marL="2437438" indent="0">
              <a:buNone/>
              <a:defRPr sz="2700"/>
            </a:lvl5pPr>
            <a:lvl6pPr marL="3046784" indent="0">
              <a:buNone/>
              <a:defRPr sz="2700"/>
            </a:lvl6pPr>
            <a:lvl7pPr marL="3656131" indent="0">
              <a:buNone/>
              <a:defRPr sz="2700"/>
            </a:lvl7pPr>
            <a:lvl8pPr marL="4265493" indent="0">
              <a:buNone/>
              <a:defRPr sz="2700"/>
            </a:lvl8pPr>
            <a:lvl9pPr marL="4874849" indent="0">
              <a:buNone/>
              <a:defRPr sz="2700"/>
            </a:lvl9pPr>
          </a:lstStyle>
          <a:p>
            <a:pPr lvl="0"/>
            <a:endParaRPr lang="vi-VN" noProof="0" smtClean="0"/>
          </a:p>
        </p:txBody>
      </p:sp>
      <p:sp>
        <p:nvSpPr>
          <p:cNvPr id="4" name="Text Placeholder 3"/>
          <p:cNvSpPr>
            <a:spLocks noGrp="1"/>
          </p:cNvSpPr>
          <p:nvPr>
            <p:ph type="body" sz="half" idx="2"/>
          </p:nvPr>
        </p:nvSpPr>
        <p:spPr>
          <a:xfrm>
            <a:off x="2389717" y="5367370"/>
            <a:ext cx="7315200" cy="8048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B8E82C-0DD3-41C1-B339-FB6B9A02E98D}" type="datetimeFigureOut">
              <a:rPr lang="en-US">
                <a:solidFill>
                  <a:prstClr val="black">
                    <a:tint val="75000"/>
                  </a:prstClr>
                </a:solidFill>
              </a:rPr>
              <a:pPr>
                <a:defRPr/>
              </a:pPr>
              <a:t>11/5/2023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A13D2B-5F07-4A43-BE80-ED8F838E491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90324147"/>
      </p:ext>
    </p:extLst>
  </p:cSld>
  <p:clrMapOvr>
    <a:masterClrMapping/>
  </p:clrMapOvr>
  <p:transition>
    <p:blinds/>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52AADFAD-0ADC-4B15-AFE0-655214A50F0C}" type="datetimeFigureOut">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478C9-1CBA-4681-A605-283136E031D3}"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99647976"/>
      </p:ext>
    </p:extLst>
  </p:cSld>
  <p:clrMapOvr>
    <a:masterClrMapping/>
  </p:clrMapOvr>
  <p:transition>
    <p:blinds/>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17F34077-6F1E-44D4-AB01-CFC017D0452B}" type="datetimeFigureOut">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2D02AE-6502-4272-A838-CD87A83D72B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73115276"/>
      </p:ext>
    </p:extLst>
  </p:cSld>
  <p:clrMapOvr>
    <a:masterClrMapping/>
  </p:clrMapOvr>
  <p:transition>
    <p:blinds/>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7"/>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extLst>
          </p:cNvPr>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a:extLst>
              <a:ext uri="{FF2B5EF4-FFF2-40B4-BE49-F238E27FC236}"/>
            </a:extLst>
          </p:cNvPr>
          <p:cNvSpPr>
            <a:spLocks noGrp="1" noChangeArrowheads="1"/>
          </p:cNvSpPr>
          <p:nvPr>
            <p:ph type="sldNum" sz="quarter" idx="12"/>
          </p:nvPr>
        </p:nvSpPr>
        <p:spPr/>
        <p:txBody>
          <a:bodyPr/>
          <a:lstStyle>
            <a:lvl1pPr>
              <a:defRPr/>
            </a:lvl1pPr>
          </a:lstStyle>
          <a:p>
            <a:pPr>
              <a:defRPr/>
            </a:pPr>
            <a:fld id="{317BA496-556A-40F0-A86A-0EA361E1F34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3161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3728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24880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3" y="1937818"/>
            <a:ext cx="5181600" cy="1000125"/>
          </a:xfrm>
        </p:spPr>
        <p:txBody>
          <a:bodyPr anchor="b"/>
          <a:lstStyle>
            <a:lvl1pPr marL="0" indent="0">
              <a:buNone/>
              <a:defRPr sz="1300">
                <a:solidFill>
                  <a:schemeClr val="tx1">
                    <a:tint val="75000"/>
                  </a:schemeClr>
                </a:solidFill>
              </a:defRPr>
            </a:lvl1pPr>
            <a:lvl2pPr marL="304792" indent="0">
              <a:buNone/>
              <a:defRPr sz="1200">
                <a:solidFill>
                  <a:schemeClr val="tx1">
                    <a:tint val="75000"/>
                  </a:schemeClr>
                </a:solidFill>
              </a:defRPr>
            </a:lvl2pPr>
            <a:lvl3pPr marL="609585" indent="0">
              <a:buNone/>
              <a:defRPr sz="1100">
                <a:solidFill>
                  <a:schemeClr val="tx1">
                    <a:tint val="75000"/>
                  </a:schemeClr>
                </a:solidFill>
              </a:defRPr>
            </a:lvl3pPr>
            <a:lvl4pPr marL="914377" indent="0">
              <a:buNone/>
              <a:defRPr sz="900">
                <a:solidFill>
                  <a:schemeClr val="tx1">
                    <a:tint val="75000"/>
                  </a:schemeClr>
                </a:solidFill>
              </a:defRPr>
            </a:lvl4pPr>
            <a:lvl5pPr marL="1219170" indent="0">
              <a:buNone/>
              <a:defRPr sz="900">
                <a:solidFill>
                  <a:schemeClr val="tx1">
                    <a:tint val="75000"/>
                  </a:schemeClr>
                </a:solidFill>
              </a:defRPr>
            </a:lvl5pPr>
            <a:lvl6pPr marL="1523962"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39"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22387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23836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11/5/2023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1179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11/5/2023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8063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11/5/2023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7472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9" y="182037"/>
            <a:ext cx="2005543"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75" y="182037"/>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9" y="956733"/>
            <a:ext cx="2005543" cy="3127376"/>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226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2"/>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792" indent="0">
              <a:buNone/>
              <a:defRPr sz="1900"/>
            </a:lvl2pPr>
            <a:lvl3pPr marL="609585" indent="0">
              <a:buNone/>
              <a:defRPr sz="1600"/>
            </a:lvl3pPr>
            <a:lvl4pPr marL="914377" indent="0">
              <a:buNone/>
              <a:defRPr sz="1300"/>
            </a:lvl4pPr>
            <a:lvl5pPr marL="1219170" indent="0">
              <a:buNone/>
              <a:defRPr sz="1300"/>
            </a:lvl5pPr>
            <a:lvl6pPr marL="1523962" indent="0">
              <a:buNone/>
              <a:defRPr sz="1300"/>
            </a:lvl6pPr>
            <a:lvl7pPr marL="1828754" indent="0">
              <a:buNone/>
              <a:defRPr sz="1300"/>
            </a:lvl7pPr>
            <a:lvl8pPr marL="2133547" indent="0">
              <a:buNone/>
              <a:defRPr sz="1300"/>
            </a:lvl8pPr>
            <a:lvl9pPr marL="2438339" indent="0">
              <a:buNone/>
              <a:defRPr sz="1300"/>
            </a:lvl9pPr>
          </a:lstStyle>
          <a:p>
            <a:pPr lvl="0"/>
            <a:endParaRPr lang="en-US" noProof="0"/>
          </a:p>
        </p:txBody>
      </p:sp>
      <p:sp>
        <p:nvSpPr>
          <p:cNvPr id="4" name="Text Placeholder 3"/>
          <p:cNvSpPr>
            <a:spLocks noGrp="1"/>
          </p:cNvSpPr>
          <p:nvPr>
            <p:ph type="body" sz="half" idx="2"/>
          </p:nvPr>
        </p:nvSpPr>
        <p:spPr>
          <a:xfrm>
            <a:off x="1194859" y="3578232"/>
            <a:ext cx="3657600" cy="536575"/>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1319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7729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7"/>
            <a:ext cx="4011084" cy="1162051"/>
          </a:xfrm>
        </p:spPr>
        <p:txBody>
          <a:bodyPr lIns="91358" tIns="45718" rIns="91358" bIns="45718"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114"/>
            <a:ext cx="6815667" cy="5853113"/>
          </a:xfrm>
        </p:spPr>
        <p:txBody>
          <a:bodyPr lIns="91358" tIns="45718" rIns="91358" bIns="45718"/>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lIns="91358" tIns="45718" rIns="91358" bIns="45718"/>
          <a:lstStyle>
            <a:lvl1pPr marL="0" indent="0">
              <a:buNone/>
              <a:defRPr sz="1900"/>
            </a:lvl1pPr>
            <a:lvl2pPr marL="608947" indent="0">
              <a:buNone/>
              <a:defRPr sz="1600"/>
            </a:lvl2pPr>
            <a:lvl3pPr marL="1217970" indent="0">
              <a:buNone/>
              <a:defRPr sz="1300"/>
            </a:lvl3pPr>
            <a:lvl4pPr marL="1826941" indent="0">
              <a:buNone/>
              <a:defRPr sz="1200"/>
            </a:lvl4pPr>
            <a:lvl5pPr marL="2435938" indent="0">
              <a:buNone/>
              <a:defRPr sz="1200"/>
            </a:lvl5pPr>
            <a:lvl6pPr marL="3044884" indent="0">
              <a:buNone/>
              <a:defRPr sz="1200"/>
            </a:lvl6pPr>
            <a:lvl7pPr marL="3653831" indent="0">
              <a:buNone/>
              <a:defRPr sz="1200"/>
            </a:lvl7pPr>
            <a:lvl8pPr marL="4262827" indent="0">
              <a:buNone/>
              <a:defRPr sz="1200"/>
            </a:lvl8pPr>
            <a:lvl9pPr marL="4871806" indent="0">
              <a:buNone/>
              <a:defRPr sz="1200"/>
            </a:lvl9pPr>
          </a:lstStyle>
          <a:p>
            <a:pPr lvl="0"/>
            <a:r>
              <a:rPr lang="en-US"/>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4"/>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04"/>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67774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615" indent="0" algn="ctr">
              <a:buNone/>
              <a:defRPr/>
            </a:lvl2pPr>
            <a:lvl3pPr marL="913289" indent="0" algn="ctr">
              <a:buNone/>
              <a:defRPr/>
            </a:lvl3pPr>
            <a:lvl4pPr marL="1369934" indent="0" algn="ctr">
              <a:buNone/>
              <a:defRPr/>
            </a:lvl4pPr>
            <a:lvl5pPr marL="1826578" indent="0" algn="ctr">
              <a:buNone/>
              <a:defRPr/>
            </a:lvl5pPr>
            <a:lvl6pPr marL="2283254" indent="0" algn="ctr">
              <a:buNone/>
              <a:defRPr/>
            </a:lvl6pPr>
            <a:lvl7pPr marL="2739866" indent="0" algn="ctr">
              <a:buNone/>
              <a:defRPr/>
            </a:lvl7pPr>
            <a:lvl8pPr marL="3196480" indent="0" algn="ctr">
              <a:buNone/>
              <a:defRPr/>
            </a:lvl8pPr>
            <a:lvl9pPr marL="365309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283B9F1-3155-448B-9533-9638A2CBD813}" type="slidenum">
              <a:rPr lang="en-US"/>
              <a:pPr>
                <a:defRPr/>
              </a:pPr>
              <a:t>‹#›</a:t>
            </a:fld>
            <a:endParaRPr lang="en-US"/>
          </a:p>
        </p:txBody>
      </p:sp>
    </p:spTree>
    <p:extLst>
      <p:ext uri="{BB962C8B-B14F-4D97-AF65-F5344CB8AC3E}">
        <p14:creationId xmlns:p14="http://schemas.microsoft.com/office/powerpoint/2010/main" val="6749575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0A0D3688-35F5-4AA0-94DA-EF424E15A880}" type="slidenum">
              <a:rPr lang="en-US"/>
              <a:pPr>
                <a:defRPr/>
              </a:pPr>
              <a:t>‹#›</a:t>
            </a:fld>
            <a:endParaRPr lang="en-US"/>
          </a:p>
        </p:txBody>
      </p:sp>
    </p:spTree>
    <p:extLst>
      <p:ext uri="{BB962C8B-B14F-4D97-AF65-F5344CB8AC3E}">
        <p14:creationId xmlns:p14="http://schemas.microsoft.com/office/powerpoint/2010/main" val="26806232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3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615" indent="0">
              <a:buNone/>
              <a:defRPr sz="1900"/>
            </a:lvl2pPr>
            <a:lvl3pPr marL="913289" indent="0">
              <a:buNone/>
              <a:defRPr sz="1600"/>
            </a:lvl3pPr>
            <a:lvl4pPr marL="1369934" indent="0">
              <a:buNone/>
              <a:defRPr sz="1500"/>
            </a:lvl4pPr>
            <a:lvl5pPr marL="1826578" indent="0">
              <a:buNone/>
              <a:defRPr sz="1500"/>
            </a:lvl5pPr>
            <a:lvl6pPr marL="2283254" indent="0">
              <a:buNone/>
              <a:defRPr sz="1500"/>
            </a:lvl6pPr>
            <a:lvl7pPr marL="2739866" indent="0">
              <a:buNone/>
              <a:defRPr sz="1500"/>
            </a:lvl7pPr>
            <a:lvl8pPr marL="3196480" indent="0">
              <a:buNone/>
              <a:defRPr sz="1500"/>
            </a:lvl8pPr>
            <a:lvl9pPr marL="3653095"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0AFADE6A-2260-4220-93DB-D0B333E15A3F}" type="slidenum">
              <a:rPr lang="en-US"/>
              <a:pPr>
                <a:defRPr/>
              </a:pPr>
              <a:t>‹#›</a:t>
            </a:fld>
            <a:endParaRPr lang="en-US"/>
          </a:p>
        </p:txBody>
      </p:sp>
    </p:spTree>
    <p:extLst>
      <p:ext uri="{BB962C8B-B14F-4D97-AF65-F5344CB8AC3E}">
        <p14:creationId xmlns:p14="http://schemas.microsoft.com/office/powerpoint/2010/main" val="29617213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4AB3705-2AC9-45C6-8EFA-A7BD174E0418}" type="slidenum">
              <a:rPr lang="en-US"/>
              <a:pPr>
                <a:defRPr/>
              </a:pPr>
              <a:t>‹#›</a:t>
            </a:fld>
            <a:endParaRPr lang="en-US"/>
          </a:p>
        </p:txBody>
      </p:sp>
    </p:spTree>
    <p:extLst>
      <p:ext uri="{BB962C8B-B14F-4D97-AF65-F5344CB8AC3E}">
        <p14:creationId xmlns:p14="http://schemas.microsoft.com/office/powerpoint/2010/main" val="22857140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25" y="1535117"/>
            <a:ext cx="5389033"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2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592D770F-2CCD-4F26-84FA-AD4F5BFD8D1E}" type="slidenum">
              <a:rPr lang="en-US"/>
              <a:pPr>
                <a:defRPr/>
              </a:pPr>
              <a:t>‹#›</a:t>
            </a:fld>
            <a:endParaRPr lang="en-US"/>
          </a:p>
        </p:txBody>
      </p:sp>
    </p:spTree>
    <p:extLst>
      <p:ext uri="{BB962C8B-B14F-4D97-AF65-F5344CB8AC3E}">
        <p14:creationId xmlns:p14="http://schemas.microsoft.com/office/powerpoint/2010/main" val="4522840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B5D4346-0DE6-43E7-BA22-E9E7E9F386BB}" type="slidenum">
              <a:rPr lang="en-US"/>
              <a:pPr>
                <a:defRPr/>
              </a:pPr>
              <a:t>‹#›</a:t>
            </a:fld>
            <a:endParaRPr lang="en-US"/>
          </a:p>
        </p:txBody>
      </p:sp>
    </p:spTree>
    <p:extLst>
      <p:ext uri="{BB962C8B-B14F-4D97-AF65-F5344CB8AC3E}">
        <p14:creationId xmlns:p14="http://schemas.microsoft.com/office/powerpoint/2010/main" val="3182461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C6CC05EB-7EA1-43C4-BCA6-13EC34FA62DA}" type="slidenum">
              <a:rPr lang="en-US"/>
              <a:pPr>
                <a:defRPr/>
              </a:pPr>
              <a:t>‹#›</a:t>
            </a:fld>
            <a:endParaRPr lang="en-US"/>
          </a:p>
        </p:txBody>
      </p:sp>
    </p:spTree>
    <p:extLst>
      <p:ext uri="{BB962C8B-B14F-4D97-AF65-F5344CB8AC3E}">
        <p14:creationId xmlns:p14="http://schemas.microsoft.com/office/powerpoint/2010/main" val="1982380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B733A55-3409-46DA-8A93-DAFACB51A973}" type="slidenum">
              <a:rPr lang="en-US"/>
              <a:pPr>
                <a:defRPr/>
              </a:pPr>
              <a:t>‹#›</a:t>
            </a:fld>
            <a:endParaRPr lang="en-US"/>
          </a:p>
        </p:txBody>
      </p:sp>
    </p:spTree>
    <p:extLst>
      <p:ext uri="{BB962C8B-B14F-4D97-AF65-F5344CB8AC3E}">
        <p14:creationId xmlns:p14="http://schemas.microsoft.com/office/powerpoint/2010/main" val="13953600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pPr lvl="0"/>
            <a:endParaRPr lang="en-US" noProof="0" smtClean="0"/>
          </a:p>
        </p:txBody>
      </p:sp>
      <p:sp>
        <p:nvSpPr>
          <p:cNvPr id="4" name="Text Placeholder 3"/>
          <p:cNvSpPr>
            <a:spLocks noGrp="1"/>
          </p:cNvSpPr>
          <p:nvPr>
            <p:ph type="body" sz="half" idx="2"/>
          </p:nvPr>
        </p:nvSpPr>
        <p:spPr>
          <a:xfrm>
            <a:off x="2389717" y="5367413"/>
            <a:ext cx="7315200" cy="8048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300A766-6250-4A49-A318-6B14510B7695}" type="slidenum">
              <a:rPr lang="en-US"/>
              <a:pPr>
                <a:defRPr/>
              </a:pPr>
              <a:t>‹#›</a:t>
            </a:fld>
            <a:endParaRPr lang="en-US"/>
          </a:p>
        </p:txBody>
      </p:sp>
    </p:spTree>
    <p:extLst>
      <p:ext uri="{BB962C8B-B14F-4D97-AF65-F5344CB8AC3E}">
        <p14:creationId xmlns:p14="http://schemas.microsoft.com/office/powerpoint/2010/main" val="65239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lIns="91358" tIns="45718" rIns="91358" bIns="45718"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358" tIns="45718" rIns="91358" bIns="45718" rtlCol="0">
            <a:normAutofit/>
          </a:bodyPr>
          <a:lstStyle>
            <a:lvl1pPr marL="0" indent="0">
              <a:buNone/>
              <a:defRPr sz="4300"/>
            </a:lvl1pPr>
            <a:lvl2pPr marL="608947" indent="0">
              <a:buNone/>
              <a:defRPr sz="3700"/>
            </a:lvl2pPr>
            <a:lvl3pPr marL="1217970" indent="0">
              <a:buNone/>
              <a:defRPr sz="3200"/>
            </a:lvl3pPr>
            <a:lvl4pPr marL="1826941" indent="0">
              <a:buNone/>
              <a:defRPr sz="2700"/>
            </a:lvl4pPr>
            <a:lvl5pPr marL="2435938" indent="0">
              <a:buNone/>
              <a:defRPr sz="2700"/>
            </a:lvl5pPr>
            <a:lvl6pPr marL="3044884" indent="0">
              <a:buNone/>
              <a:defRPr sz="2700"/>
            </a:lvl6pPr>
            <a:lvl7pPr marL="3653831" indent="0">
              <a:buNone/>
              <a:defRPr sz="2700"/>
            </a:lvl7pPr>
            <a:lvl8pPr marL="4262827" indent="0">
              <a:buNone/>
              <a:defRPr sz="2700"/>
            </a:lvl8pPr>
            <a:lvl9pPr marL="4871806" indent="0">
              <a:buNone/>
              <a:defRPr sz="2700"/>
            </a:lvl9pPr>
          </a:lstStyle>
          <a:p>
            <a:pPr marL="0" marR="0" lvl="0" indent="0" algn="l" defTabSz="91347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99"/>
            <a:ext cx="7315200" cy="804863"/>
          </a:xfrm>
        </p:spPr>
        <p:txBody>
          <a:bodyPr lIns="91358" tIns="45718" rIns="91358" bIns="45718"/>
          <a:lstStyle>
            <a:lvl1pPr marL="0" indent="0">
              <a:buNone/>
              <a:defRPr sz="1900"/>
            </a:lvl1pPr>
            <a:lvl2pPr marL="608947" indent="0">
              <a:buNone/>
              <a:defRPr sz="1600"/>
            </a:lvl2pPr>
            <a:lvl3pPr marL="1217970" indent="0">
              <a:buNone/>
              <a:defRPr sz="1300"/>
            </a:lvl3pPr>
            <a:lvl4pPr marL="1826941" indent="0">
              <a:buNone/>
              <a:defRPr sz="1200"/>
            </a:lvl4pPr>
            <a:lvl5pPr marL="2435938" indent="0">
              <a:buNone/>
              <a:defRPr sz="1200"/>
            </a:lvl5pPr>
            <a:lvl6pPr marL="3044884" indent="0">
              <a:buNone/>
              <a:defRPr sz="1200"/>
            </a:lvl6pPr>
            <a:lvl7pPr marL="3653831" indent="0">
              <a:buNone/>
              <a:defRPr sz="1200"/>
            </a:lvl7pPr>
            <a:lvl8pPr marL="4262827" indent="0">
              <a:buNone/>
              <a:defRPr sz="1200"/>
            </a:lvl8pPr>
            <a:lvl9pPr marL="4871806" indent="0">
              <a:buNone/>
              <a:defRPr sz="1200"/>
            </a:lvl9pPr>
          </a:lstStyle>
          <a:p>
            <a:pPr lvl="0"/>
            <a:r>
              <a:rPr lang="en-US"/>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166A808-FE52-4AC3-B388-29270E569B59}" type="slidenum">
              <a:rPr lang="en-US"/>
              <a:pPr>
                <a:defRPr/>
              </a:pPr>
              <a:t>‹#›</a:t>
            </a:fld>
            <a:endParaRPr lang="en-US"/>
          </a:p>
        </p:txBody>
      </p:sp>
    </p:spTree>
    <p:extLst>
      <p:ext uri="{BB962C8B-B14F-4D97-AF65-F5344CB8AC3E}">
        <p14:creationId xmlns:p14="http://schemas.microsoft.com/office/powerpoint/2010/main" val="38436626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7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76"/>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33814D0-AD79-4D7E-96CE-C483CF7BECFB}" type="slidenum">
              <a:rPr lang="en-US"/>
              <a:pPr>
                <a:defRPr/>
              </a:pPr>
              <a:t>‹#›</a:t>
            </a:fld>
            <a:endParaRPr lang="en-US"/>
          </a:p>
        </p:txBody>
      </p:sp>
    </p:spTree>
    <p:extLst>
      <p:ext uri="{BB962C8B-B14F-4D97-AF65-F5344CB8AC3E}">
        <p14:creationId xmlns:p14="http://schemas.microsoft.com/office/powerpoint/2010/main" val="13191965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76"/>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B60A23FD-1A85-40D1-9DB0-96631C3DA1DB}" type="slidenum">
              <a:rPr lang="en-US"/>
              <a:pPr>
                <a:defRPr/>
              </a:pPr>
              <a:t>‹#›</a:t>
            </a:fld>
            <a:endParaRPr lang="en-US"/>
          </a:p>
        </p:txBody>
      </p:sp>
    </p:spTree>
    <p:extLst>
      <p:ext uri="{BB962C8B-B14F-4D97-AF65-F5344CB8AC3E}">
        <p14:creationId xmlns:p14="http://schemas.microsoft.com/office/powerpoint/2010/main" val="36587979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568" indent="0" algn="ctr">
              <a:buNone/>
              <a:defRPr>
                <a:solidFill>
                  <a:schemeClr val="tx1">
                    <a:tint val="75000"/>
                  </a:schemeClr>
                </a:solidFill>
              </a:defRPr>
            </a:lvl2pPr>
            <a:lvl3pPr marL="609139" indent="0" algn="ctr">
              <a:buNone/>
              <a:defRPr>
                <a:solidFill>
                  <a:schemeClr val="tx1">
                    <a:tint val="75000"/>
                  </a:schemeClr>
                </a:solidFill>
              </a:defRPr>
            </a:lvl3pPr>
            <a:lvl4pPr marL="913742" indent="0" algn="ctr">
              <a:buNone/>
              <a:defRPr>
                <a:solidFill>
                  <a:schemeClr val="tx1">
                    <a:tint val="75000"/>
                  </a:schemeClr>
                </a:solidFill>
              </a:defRPr>
            </a:lvl4pPr>
            <a:lvl5pPr marL="1218330" indent="0" algn="ctr">
              <a:buNone/>
              <a:defRPr>
                <a:solidFill>
                  <a:schemeClr val="tx1">
                    <a:tint val="75000"/>
                  </a:schemeClr>
                </a:solidFill>
              </a:defRPr>
            </a:lvl5pPr>
            <a:lvl6pPr marL="1522899" indent="0" algn="ctr">
              <a:buNone/>
              <a:defRPr>
                <a:solidFill>
                  <a:schemeClr val="tx1">
                    <a:tint val="75000"/>
                  </a:schemeClr>
                </a:solidFill>
              </a:defRPr>
            </a:lvl6pPr>
            <a:lvl7pPr marL="1827485" indent="0" algn="ctr">
              <a:buNone/>
              <a:defRPr>
                <a:solidFill>
                  <a:schemeClr val="tx1">
                    <a:tint val="75000"/>
                  </a:schemeClr>
                </a:solidFill>
              </a:defRPr>
            </a:lvl7pPr>
            <a:lvl8pPr marL="2132053" indent="0" algn="ctr">
              <a:buNone/>
              <a:defRPr>
                <a:solidFill>
                  <a:schemeClr val="tx1">
                    <a:tint val="75000"/>
                  </a:schemeClr>
                </a:solidFill>
              </a:defRPr>
            </a:lvl8pPr>
            <a:lvl9pPr marL="243665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00719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90546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3" y="1937820"/>
            <a:ext cx="5181600" cy="1000125"/>
          </a:xfrm>
        </p:spPr>
        <p:txBody>
          <a:bodyPr anchor="b"/>
          <a:lstStyle>
            <a:lvl1pPr marL="0" indent="0">
              <a:buNone/>
              <a:defRPr sz="1300">
                <a:solidFill>
                  <a:schemeClr val="tx1">
                    <a:tint val="75000"/>
                  </a:schemeClr>
                </a:solidFill>
              </a:defRPr>
            </a:lvl1pPr>
            <a:lvl2pPr marL="304568" indent="0">
              <a:buNone/>
              <a:defRPr sz="1200">
                <a:solidFill>
                  <a:schemeClr val="tx1">
                    <a:tint val="75000"/>
                  </a:schemeClr>
                </a:solidFill>
              </a:defRPr>
            </a:lvl2pPr>
            <a:lvl3pPr marL="609139" indent="0">
              <a:buNone/>
              <a:defRPr sz="1100">
                <a:solidFill>
                  <a:schemeClr val="tx1">
                    <a:tint val="75000"/>
                  </a:schemeClr>
                </a:solidFill>
              </a:defRPr>
            </a:lvl3pPr>
            <a:lvl4pPr marL="913742" indent="0">
              <a:buNone/>
              <a:defRPr sz="900">
                <a:solidFill>
                  <a:schemeClr val="tx1">
                    <a:tint val="75000"/>
                  </a:schemeClr>
                </a:solidFill>
              </a:defRPr>
            </a:lvl4pPr>
            <a:lvl5pPr marL="1218330" indent="0">
              <a:buNone/>
              <a:defRPr sz="900">
                <a:solidFill>
                  <a:schemeClr val="tx1">
                    <a:tint val="75000"/>
                  </a:schemeClr>
                </a:solidFill>
              </a:defRPr>
            </a:lvl5pPr>
            <a:lvl6pPr marL="1522899" indent="0">
              <a:buNone/>
              <a:defRPr sz="900">
                <a:solidFill>
                  <a:schemeClr val="tx1">
                    <a:tint val="75000"/>
                  </a:schemeClr>
                </a:solidFill>
              </a:defRPr>
            </a:lvl6pPr>
            <a:lvl7pPr marL="1827485" indent="0">
              <a:buNone/>
              <a:defRPr sz="900">
                <a:solidFill>
                  <a:schemeClr val="tx1">
                    <a:tint val="75000"/>
                  </a:schemeClr>
                </a:solidFill>
              </a:defRPr>
            </a:lvl7pPr>
            <a:lvl8pPr marL="2132053" indent="0">
              <a:buNone/>
              <a:defRPr sz="900">
                <a:solidFill>
                  <a:schemeClr val="tx1">
                    <a:tint val="75000"/>
                  </a:schemeClr>
                </a:solidFill>
              </a:defRPr>
            </a:lvl8pPr>
            <a:lvl9pPr marL="2436658"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15949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11/5/2023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0202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568" indent="0">
              <a:buNone/>
              <a:defRPr sz="1300" b="1"/>
            </a:lvl2pPr>
            <a:lvl3pPr marL="609139" indent="0">
              <a:buNone/>
              <a:defRPr sz="1200" b="1"/>
            </a:lvl3pPr>
            <a:lvl4pPr marL="913742" indent="0">
              <a:buNone/>
              <a:defRPr sz="1100" b="1"/>
            </a:lvl4pPr>
            <a:lvl5pPr marL="1218330" indent="0">
              <a:buNone/>
              <a:defRPr sz="1100" b="1"/>
            </a:lvl5pPr>
            <a:lvl6pPr marL="1522899" indent="0">
              <a:buNone/>
              <a:defRPr sz="1100" b="1"/>
            </a:lvl6pPr>
            <a:lvl7pPr marL="1827485" indent="0">
              <a:buNone/>
              <a:defRPr sz="1100" b="1"/>
            </a:lvl7pPr>
            <a:lvl8pPr marL="2132053" indent="0">
              <a:buNone/>
              <a:defRPr sz="1100" b="1"/>
            </a:lvl8pPr>
            <a:lvl9pPr marL="243665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568" indent="0">
              <a:buNone/>
              <a:defRPr sz="1300" b="1"/>
            </a:lvl2pPr>
            <a:lvl3pPr marL="609139" indent="0">
              <a:buNone/>
              <a:defRPr sz="1200" b="1"/>
            </a:lvl3pPr>
            <a:lvl4pPr marL="913742" indent="0">
              <a:buNone/>
              <a:defRPr sz="1100" b="1"/>
            </a:lvl4pPr>
            <a:lvl5pPr marL="1218330" indent="0">
              <a:buNone/>
              <a:defRPr sz="1100" b="1"/>
            </a:lvl5pPr>
            <a:lvl6pPr marL="1522899" indent="0">
              <a:buNone/>
              <a:defRPr sz="1100" b="1"/>
            </a:lvl6pPr>
            <a:lvl7pPr marL="1827485" indent="0">
              <a:buNone/>
              <a:defRPr sz="1100" b="1"/>
            </a:lvl7pPr>
            <a:lvl8pPr marL="2132053" indent="0">
              <a:buNone/>
              <a:defRPr sz="1100" b="1"/>
            </a:lvl8pPr>
            <a:lvl9pPr marL="243665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11/5/2023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91192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11/5/2023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75553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11/5/2023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6241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6.xml"/><Relationship Id="rId7"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6711" algn="ctr" rtl="0" fontAlgn="base">
        <a:spcBef>
          <a:spcPct val="0"/>
        </a:spcBef>
        <a:spcAft>
          <a:spcPct val="0"/>
        </a:spcAft>
        <a:defRPr sz="4400">
          <a:solidFill>
            <a:schemeClr val="tx1"/>
          </a:solidFill>
          <a:latin typeface="Calibri" panose="020F0502020204030204" charset="0"/>
        </a:defRPr>
      </a:lvl6pPr>
      <a:lvl7pPr marL="913470" algn="ctr" rtl="0" fontAlgn="base">
        <a:spcBef>
          <a:spcPct val="0"/>
        </a:spcBef>
        <a:spcAft>
          <a:spcPct val="0"/>
        </a:spcAft>
        <a:defRPr sz="4400">
          <a:solidFill>
            <a:schemeClr val="tx1"/>
          </a:solidFill>
          <a:latin typeface="Calibri" panose="020F0502020204030204" charset="0"/>
        </a:defRPr>
      </a:lvl7pPr>
      <a:lvl8pPr marL="1370206" algn="ctr" rtl="0" fontAlgn="base">
        <a:spcBef>
          <a:spcPct val="0"/>
        </a:spcBef>
        <a:spcAft>
          <a:spcPct val="0"/>
        </a:spcAft>
        <a:defRPr sz="4400">
          <a:solidFill>
            <a:schemeClr val="tx1"/>
          </a:solidFill>
          <a:latin typeface="Calibri" panose="020F0502020204030204" charset="0"/>
        </a:defRPr>
      </a:lvl8pPr>
      <a:lvl9pPr marL="1826941" algn="ctr" rtl="0" fontAlgn="base">
        <a:spcBef>
          <a:spcPct val="0"/>
        </a:spcBef>
        <a:spcAft>
          <a:spcPct val="0"/>
        </a:spcAft>
        <a:defRPr sz="4400">
          <a:solidFill>
            <a:schemeClr val="tx1"/>
          </a:solidFill>
          <a:latin typeface="Calibri" panose="020F0502020204030204" charset="0"/>
        </a:defRPr>
      </a:lvl9pPr>
    </p:titleStyle>
    <p:bodyStyle>
      <a:lvl1pPr marL="456711" indent="-456711" algn="l" rtl="0" eaLnBrk="0" fontAlgn="base" hangingPunct="0">
        <a:spcBef>
          <a:spcPts val="131"/>
        </a:spcBef>
        <a:spcAft>
          <a:spcPct val="0"/>
        </a:spcAft>
        <a:buFont typeface="Arial" panose="020B0604020202020204" pitchFamily="34" charset="0"/>
        <a:buChar char="•"/>
        <a:defRPr sz="4300" kern="1200">
          <a:solidFill>
            <a:schemeClr val="tx1"/>
          </a:solidFill>
          <a:latin typeface="+mn-lt"/>
          <a:ea typeface="+mn-ea"/>
          <a:cs typeface="+mn-cs"/>
        </a:defRPr>
      </a:lvl1pPr>
      <a:lvl2pPr marL="989614" indent="-380617" algn="l" rtl="0" eaLnBrk="0" fontAlgn="base" hangingPunct="0">
        <a:spcBef>
          <a:spcPts val="131"/>
        </a:spcBef>
        <a:spcAft>
          <a:spcPct val="0"/>
        </a:spcAft>
        <a:buFont typeface="Arial" panose="020B0604020202020204" pitchFamily="34" charset="0"/>
        <a:buChar char="–"/>
        <a:defRPr sz="3700" kern="1200">
          <a:solidFill>
            <a:schemeClr val="tx1"/>
          </a:solidFill>
          <a:latin typeface="+mn-lt"/>
          <a:ea typeface="+mn-ea"/>
          <a:cs typeface="+mn-cs"/>
        </a:defRPr>
      </a:lvl2pPr>
      <a:lvl3pPr marL="1522443" indent="-304472" algn="l" rtl="0" eaLnBrk="0" fontAlgn="base" hangingPunct="0">
        <a:spcBef>
          <a:spcPts val="131"/>
        </a:spcBef>
        <a:spcAft>
          <a:spcPct val="0"/>
        </a:spcAft>
        <a:buFont typeface="Arial" panose="020B0604020202020204" pitchFamily="34" charset="0"/>
        <a:buChar char="•"/>
        <a:defRPr sz="3200" kern="1200">
          <a:solidFill>
            <a:schemeClr val="tx1"/>
          </a:solidFill>
          <a:latin typeface="+mn-lt"/>
          <a:ea typeface="+mn-ea"/>
          <a:cs typeface="+mn-cs"/>
        </a:defRPr>
      </a:lvl3pPr>
      <a:lvl4pPr marL="2131413" indent="-304472"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4pPr>
      <a:lvl5pPr marL="2740410" indent="-304472"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5pPr>
      <a:lvl6pPr marL="3349356"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6pPr>
      <a:lvl7pPr marL="3958354"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7pPr>
      <a:lvl8pPr marL="4567326"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8pPr>
      <a:lvl9pPr marL="5176297"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970" rtl="0" eaLnBrk="1" latinLnBrk="0" hangingPunct="1">
        <a:defRPr sz="2400" kern="1200">
          <a:solidFill>
            <a:schemeClr val="tx1"/>
          </a:solidFill>
          <a:latin typeface="+mn-lt"/>
          <a:ea typeface="+mn-ea"/>
          <a:cs typeface="+mn-cs"/>
        </a:defRPr>
      </a:lvl1pPr>
      <a:lvl2pPr marL="608947" algn="l" defTabSz="1217970" rtl="0" eaLnBrk="1" latinLnBrk="0" hangingPunct="1">
        <a:defRPr sz="2400" kern="1200">
          <a:solidFill>
            <a:schemeClr val="tx1"/>
          </a:solidFill>
          <a:latin typeface="+mn-lt"/>
          <a:ea typeface="+mn-ea"/>
          <a:cs typeface="+mn-cs"/>
        </a:defRPr>
      </a:lvl2pPr>
      <a:lvl3pPr marL="1217970" algn="l" defTabSz="1217970" rtl="0" eaLnBrk="1" latinLnBrk="0" hangingPunct="1">
        <a:defRPr sz="2400" kern="1200">
          <a:solidFill>
            <a:schemeClr val="tx1"/>
          </a:solidFill>
          <a:latin typeface="+mn-lt"/>
          <a:ea typeface="+mn-ea"/>
          <a:cs typeface="+mn-cs"/>
        </a:defRPr>
      </a:lvl3pPr>
      <a:lvl4pPr marL="1826941" algn="l" defTabSz="1217970" rtl="0" eaLnBrk="1" latinLnBrk="0" hangingPunct="1">
        <a:defRPr sz="2400" kern="1200">
          <a:solidFill>
            <a:schemeClr val="tx1"/>
          </a:solidFill>
          <a:latin typeface="+mn-lt"/>
          <a:ea typeface="+mn-ea"/>
          <a:cs typeface="+mn-cs"/>
        </a:defRPr>
      </a:lvl4pPr>
      <a:lvl5pPr marL="2435938" algn="l" defTabSz="1217970" rtl="0" eaLnBrk="1" latinLnBrk="0" hangingPunct="1">
        <a:defRPr sz="2400" kern="1200">
          <a:solidFill>
            <a:schemeClr val="tx1"/>
          </a:solidFill>
          <a:latin typeface="+mn-lt"/>
          <a:ea typeface="+mn-ea"/>
          <a:cs typeface="+mn-cs"/>
        </a:defRPr>
      </a:lvl5pPr>
      <a:lvl6pPr marL="3044884" algn="l" defTabSz="1217970" rtl="0" eaLnBrk="1" latinLnBrk="0" hangingPunct="1">
        <a:defRPr sz="2400" kern="1200">
          <a:solidFill>
            <a:schemeClr val="tx1"/>
          </a:solidFill>
          <a:latin typeface="+mn-lt"/>
          <a:ea typeface="+mn-ea"/>
          <a:cs typeface="+mn-cs"/>
        </a:defRPr>
      </a:lvl6pPr>
      <a:lvl7pPr marL="3653831" algn="l" defTabSz="1217970" rtl="0" eaLnBrk="1" latinLnBrk="0" hangingPunct="1">
        <a:defRPr sz="2400" kern="1200">
          <a:solidFill>
            <a:schemeClr val="tx1"/>
          </a:solidFill>
          <a:latin typeface="+mn-lt"/>
          <a:ea typeface="+mn-ea"/>
          <a:cs typeface="+mn-cs"/>
        </a:defRPr>
      </a:lvl7pPr>
      <a:lvl8pPr marL="4262827" algn="l" defTabSz="1217970" rtl="0" eaLnBrk="1" latinLnBrk="0" hangingPunct="1">
        <a:defRPr sz="2400" kern="1200">
          <a:solidFill>
            <a:schemeClr val="tx1"/>
          </a:solidFill>
          <a:latin typeface="+mn-lt"/>
          <a:ea typeface="+mn-ea"/>
          <a:cs typeface="+mn-cs"/>
        </a:defRPr>
      </a:lvl8pPr>
      <a:lvl9pPr marL="4871806" algn="l" defTabSz="12179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428468"/>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08" tIns="60904" rIns="121808" bIns="60904"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08" tIns="60904" rIns="121808" bIns="60904"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121808" tIns="60904" rIns="121808" bIns="60904" rtlCol="0" anchor="ctr"/>
          <a:lstStyle>
            <a:lvl1pPr algn="l" eaLnBrk="1" hangingPunct="1">
              <a:defRPr sz="1600">
                <a:solidFill>
                  <a:prstClr val="black">
                    <a:tint val="75000"/>
                  </a:prstClr>
                </a:solidFill>
                <a:latin typeface="Arial" pitchFamily="34" charset="0"/>
                <a:cs typeface="Arial" pitchFamily="34" charset="0"/>
              </a:defRPr>
            </a:lvl1pPr>
          </a:lstStyle>
          <a:p>
            <a:pPr fontAlgn="base">
              <a:spcBef>
                <a:spcPct val="0"/>
              </a:spcBef>
              <a:spcAft>
                <a:spcPct val="0"/>
              </a:spcAft>
              <a:defRPr/>
            </a:pPr>
            <a:endParaRPr lang="en-US">
              <a:sym typeface="Aria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121808" tIns="60904" rIns="121808" bIns="60904" rtlCol="0" anchor="ctr"/>
          <a:lstStyle>
            <a:lvl1pPr algn="ctr" eaLnBrk="1" hangingPunct="1">
              <a:defRPr sz="1600">
                <a:solidFill>
                  <a:prstClr val="black">
                    <a:tint val="75000"/>
                  </a:prstClr>
                </a:solidFill>
                <a:latin typeface="Arial" pitchFamily="34" charset="0"/>
                <a:cs typeface="Arial" pitchFamily="34" charset="0"/>
              </a:defRPr>
            </a:lvl1pPr>
          </a:lstStyle>
          <a:p>
            <a:pPr fontAlgn="base">
              <a:spcBef>
                <a:spcPct val="0"/>
              </a:spcBef>
              <a:spcAft>
                <a:spcPct val="0"/>
              </a:spcAft>
              <a:defRPr/>
            </a:pPr>
            <a:endParaRPr lang="en-US">
              <a:sym typeface="Aria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wrap="square" lIns="121808" tIns="60904" rIns="121808" bIns="60904" numCol="1" anchor="ctr" anchorCtr="0" compatLnSpc="1">
            <a:prstTxWarp prst="textNoShape">
              <a:avLst/>
            </a:prstTxWarp>
          </a:bodyPr>
          <a:lstStyle>
            <a:lvl1pPr algn="r" eaLnBrk="1" hangingPunct="1">
              <a:defRPr sz="1600">
                <a:solidFill>
                  <a:srgbClr val="898989"/>
                </a:solidFill>
                <a:latin typeface="Arial" pitchFamily="34" charset="0"/>
                <a:cs typeface="等线"/>
              </a:defRPr>
            </a:lvl1pPr>
          </a:lstStyle>
          <a:p>
            <a:pPr fontAlgn="base">
              <a:spcBef>
                <a:spcPct val="0"/>
              </a:spcBef>
              <a:spcAft>
                <a:spcPct val="0"/>
              </a:spcAft>
              <a:defRPr/>
            </a:pPr>
            <a:fld id="{24670C40-3131-47FA-AFDA-BF3391C7380D}" type="slidenum">
              <a:rPr lang="en-US" altLang="zh-CN">
                <a:sym typeface="Arial"/>
              </a:rPr>
              <a:pPr fontAlgn="base">
                <a:spcBef>
                  <a:spcPct val="0"/>
                </a:spcBef>
                <a:spcAft>
                  <a:spcPct val="0"/>
                </a:spcAft>
                <a:defRPr/>
              </a:pPr>
              <a:t>‹#›</a:t>
            </a:fld>
            <a:endParaRPr lang="en-US" altLang="zh-CN">
              <a:sym typeface="Arial"/>
            </a:endParaRPr>
          </a:p>
        </p:txBody>
      </p:sp>
    </p:spTree>
    <p:extLst>
      <p:ext uri="{BB962C8B-B14F-4D97-AF65-F5344CB8AC3E}">
        <p14:creationId xmlns:p14="http://schemas.microsoft.com/office/powerpoint/2010/main" val="74158559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lnSpc>
          <a:spcPct val="90000"/>
        </a:lnSpc>
        <a:spcBef>
          <a:spcPct val="0"/>
        </a:spcBef>
        <a:spcAft>
          <a:spcPct val="0"/>
        </a:spcAft>
        <a:defRPr sz="5900" kern="1200">
          <a:solidFill>
            <a:schemeClr val="tx1"/>
          </a:solidFill>
          <a:latin typeface="+mj-lt"/>
          <a:ea typeface="+mj-ea"/>
          <a:cs typeface="+mj-cs"/>
        </a:defRPr>
      </a:lvl1pPr>
      <a:lvl2pPr algn="l" rtl="0" eaLnBrk="0" fontAlgn="base" hangingPunct="0">
        <a:lnSpc>
          <a:spcPct val="90000"/>
        </a:lnSpc>
        <a:spcBef>
          <a:spcPct val="0"/>
        </a:spcBef>
        <a:spcAft>
          <a:spcPct val="0"/>
        </a:spcAft>
        <a:defRPr sz="5900">
          <a:solidFill>
            <a:schemeClr val="tx1"/>
          </a:solidFill>
          <a:latin typeface="Calibri Light" pitchFamily="34" charset="0"/>
        </a:defRPr>
      </a:lvl2pPr>
      <a:lvl3pPr algn="l" rtl="0" eaLnBrk="0" fontAlgn="base" hangingPunct="0">
        <a:lnSpc>
          <a:spcPct val="90000"/>
        </a:lnSpc>
        <a:spcBef>
          <a:spcPct val="0"/>
        </a:spcBef>
        <a:spcAft>
          <a:spcPct val="0"/>
        </a:spcAft>
        <a:defRPr sz="5900">
          <a:solidFill>
            <a:schemeClr val="tx1"/>
          </a:solidFill>
          <a:latin typeface="Calibri Light" pitchFamily="34" charset="0"/>
        </a:defRPr>
      </a:lvl3pPr>
      <a:lvl4pPr algn="l" rtl="0" eaLnBrk="0" fontAlgn="base" hangingPunct="0">
        <a:lnSpc>
          <a:spcPct val="90000"/>
        </a:lnSpc>
        <a:spcBef>
          <a:spcPct val="0"/>
        </a:spcBef>
        <a:spcAft>
          <a:spcPct val="0"/>
        </a:spcAft>
        <a:defRPr sz="5900">
          <a:solidFill>
            <a:schemeClr val="tx1"/>
          </a:solidFill>
          <a:latin typeface="Calibri Light" pitchFamily="34" charset="0"/>
        </a:defRPr>
      </a:lvl4pPr>
      <a:lvl5pPr algn="l" rtl="0" eaLnBrk="0" fontAlgn="base" hangingPunct="0">
        <a:lnSpc>
          <a:spcPct val="90000"/>
        </a:lnSpc>
        <a:spcBef>
          <a:spcPct val="0"/>
        </a:spcBef>
        <a:spcAft>
          <a:spcPct val="0"/>
        </a:spcAft>
        <a:defRPr sz="5900">
          <a:solidFill>
            <a:schemeClr val="tx1"/>
          </a:solidFill>
          <a:latin typeface="Calibri Light" pitchFamily="34" charset="0"/>
        </a:defRPr>
      </a:lvl5pPr>
      <a:lvl6pPr marL="608931" algn="l" rtl="0" fontAlgn="base">
        <a:lnSpc>
          <a:spcPct val="90000"/>
        </a:lnSpc>
        <a:spcBef>
          <a:spcPct val="0"/>
        </a:spcBef>
        <a:spcAft>
          <a:spcPct val="0"/>
        </a:spcAft>
        <a:defRPr sz="5900">
          <a:solidFill>
            <a:schemeClr val="tx1"/>
          </a:solidFill>
          <a:latin typeface="Calibri Light" pitchFamily="34" charset="0"/>
        </a:defRPr>
      </a:lvl6pPr>
      <a:lvl7pPr marL="1217940" algn="l" rtl="0" fontAlgn="base">
        <a:lnSpc>
          <a:spcPct val="90000"/>
        </a:lnSpc>
        <a:spcBef>
          <a:spcPct val="0"/>
        </a:spcBef>
        <a:spcAft>
          <a:spcPct val="0"/>
        </a:spcAft>
        <a:defRPr sz="5900">
          <a:solidFill>
            <a:schemeClr val="tx1"/>
          </a:solidFill>
          <a:latin typeface="Calibri Light" pitchFamily="34" charset="0"/>
        </a:defRPr>
      </a:lvl7pPr>
      <a:lvl8pPr marL="1826896" algn="l" rtl="0" fontAlgn="base">
        <a:lnSpc>
          <a:spcPct val="90000"/>
        </a:lnSpc>
        <a:spcBef>
          <a:spcPct val="0"/>
        </a:spcBef>
        <a:spcAft>
          <a:spcPct val="0"/>
        </a:spcAft>
        <a:defRPr sz="5900">
          <a:solidFill>
            <a:schemeClr val="tx1"/>
          </a:solidFill>
          <a:latin typeface="Calibri Light" pitchFamily="34" charset="0"/>
        </a:defRPr>
      </a:lvl8pPr>
      <a:lvl9pPr marL="2435878" algn="l" rtl="0" fontAlgn="base">
        <a:lnSpc>
          <a:spcPct val="90000"/>
        </a:lnSpc>
        <a:spcBef>
          <a:spcPct val="0"/>
        </a:spcBef>
        <a:spcAft>
          <a:spcPct val="0"/>
        </a:spcAft>
        <a:defRPr sz="5900">
          <a:solidFill>
            <a:schemeClr val="tx1"/>
          </a:solidFill>
          <a:latin typeface="Calibri Light" pitchFamily="34" charset="0"/>
        </a:defRPr>
      </a:lvl9pPr>
    </p:titleStyle>
    <p:bodyStyle>
      <a:lvl1pPr marL="304464" indent="-304464" algn="l" rtl="0" eaLnBrk="0" fontAlgn="base" hangingPunct="0">
        <a:lnSpc>
          <a:spcPct val="90000"/>
        </a:lnSpc>
        <a:spcBef>
          <a:spcPts val="1333"/>
        </a:spcBef>
        <a:spcAft>
          <a:spcPct val="0"/>
        </a:spcAft>
        <a:buFont typeface="Arial" pitchFamily="34" charset="0"/>
        <a:buChar char="•"/>
        <a:defRPr sz="3700" kern="1200">
          <a:solidFill>
            <a:schemeClr val="tx1"/>
          </a:solidFill>
          <a:latin typeface="+mn-lt"/>
          <a:ea typeface="+mn-ea"/>
          <a:cs typeface="+mn-cs"/>
        </a:defRPr>
      </a:lvl1pPr>
      <a:lvl2pPr marL="913448" indent="-304464" algn="l" rtl="0" eaLnBrk="0" fontAlgn="base" hangingPunct="0">
        <a:lnSpc>
          <a:spcPct val="90000"/>
        </a:lnSpc>
        <a:spcBef>
          <a:spcPts val="667"/>
        </a:spcBef>
        <a:spcAft>
          <a:spcPct val="0"/>
        </a:spcAft>
        <a:buFont typeface="Arial" pitchFamily="34" charset="0"/>
        <a:buChar char="•"/>
        <a:defRPr sz="3200" kern="1200">
          <a:solidFill>
            <a:schemeClr val="tx1"/>
          </a:solidFill>
          <a:latin typeface="+mn-lt"/>
          <a:ea typeface="+mn-ea"/>
          <a:cs typeface="+mn-cs"/>
        </a:defRPr>
      </a:lvl2pPr>
      <a:lvl3pPr marL="1522405" indent="-304464" algn="l" rtl="0" eaLnBrk="0" fontAlgn="base" hangingPunct="0">
        <a:lnSpc>
          <a:spcPct val="90000"/>
        </a:lnSpc>
        <a:spcBef>
          <a:spcPts val="667"/>
        </a:spcBef>
        <a:spcAft>
          <a:spcPct val="0"/>
        </a:spcAft>
        <a:buFont typeface="Arial" pitchFamily="34" charset="0"/>
        <a:buChar char="•"/>
        <a:defRPr sz="2700" kern="1200">
          <a:solidFill>
            <a:schemeClr val="tx1"/>
          </a:solidFill>
          <a:latin typeface="+mn-lt"/>
          <a:ea typeface="+mn-ea"/>
          <a:cs typeface="+mn-cs"/>
        </a:defRPr>
      </a:lvl3pPr>
      <a:lvl4pPr marL="2131360" indent="-304464"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4pPr>
      <a:lvl5pPr marL="2740342" indent="-304464"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5pPr>
      <a:lvl6pPr marL="3349272"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58256"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67212"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6168"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7940" rtl="0" eaLnBrk="1" latinLnBrk="0" hangingPunct="1">
        <a:defRPr sz="2400" kern="1200">
          <a:solidFill>
            <a:schemeClr val="tx1"/>
          </a:solidFill>
          <a:latin typeface="+mn-lt"/>
          <a:ea typeface="+mn-ea"/>
          <a:cs typeface="+mn-cs"/>
        </a:defRPr>
      </a:lvl1pPr>
      <a:lvl2pPr marL="608931" algn="l" defTabSz="1217940" rtl="0" eaLnBrk="1" latinLnBrk="0" hangingPunct="1">
        <a:defRPr sz="2400" kern="1200">
          <a:solidFill>
            <a:schemeClr val="tx1"/>
          </a:solidFill>
          <a:latin typeface="+mn-lt"/>
          <a:ea typeface="+mn-ea"/>
          <a:cs typeface="+mn-cs"/>
        </a:defRPr>
      </a:lvl2pPr>
      <a:lvl3pPr marL="1217940" algn="l" defTabSz="1217940" rtl="0" eaLnBrk="1" latinLnBrk="0" hangingPunct="1">
        <a:defRPr sz="2400" kern="1200">
          <a:solidFill>
            <a:schemeClr val="tx1"/>
          </a:solidFill>
          <a:latin typeface="+mn-lt"/>
          <a:ea typeface="+mn-ea"/>
          <a:cs typeface="+mn-cs"/>
        </a:defRPr>
      </a:lvl3pPr>
      <a:lvl4pPr marL="1826896" algn="l" defTabSz="1217940" rtl="0" eaLnBrk="1" latinLnBrk="0" hangingPunct="1">
        <a:defRPr sz="2400" kern="1200">
          <a:solidFill>
            <a:schemeClr val="tx1"/>
          </a:solidFill>
          <a:latin typeface="+mn-lt"/>
          <a:ea typeface="+mn-ea"/>
          <a:cs typeface="+mn-cs"/>
        </a:defRPr>
      </a:lvl4pPr>
      <a:lvl5pPr marL="2435878" algn="l" defTabSz="1217940" rtl="0" eaLnBrk="1" latinLnBrk="0" hangingPunct="1">
        <a:defRPr sz="2400" kern="1200">
          <a:solidFill>
            <a:schemeClr val="tx1"/>
          </a:solidFill>
          <a:latin typeface="+mn-lt"/>
          <a:ea typeface="+mn-ea"/>
          <a:cs typeface="+mn-cs"/>
        </a:defRPr>
      </a:lvl5pPr>
      <a:lvl6pPr marL="3044808" algn="l" defTabSz="1217940" rtl="0" eaLnBrk="1" latinLnBrk="0" hangingPunct="1">
        <a:defRPr sz="2400" kern="1200">
          <a:solidFill>
            <a:schemeClr val="tx1"/>
          </a:solidFill>
          <a:latin typeface="+mn-lt"/>
          <a:ea typeface="+mn-ea"/>
          <a:cs typeface="+mn-cs"/>
        </a:defRPr>
      </a:lvl6pPr>
      <a:lvl7pPr marL="3653739" algn="l" defTabSz="1217940" rtl="0" eaLnBrk="1" latinLnBrk="0" hangingPunct="1">
        <a:defRPr sz="2400" kern="1200">
          <a:solidFill>
            <a:schemeClr val="tx1"/>
          </a:solidFill>
          <a:latin typeface="+mn-lt"/>
          <a:ea typeface="+mn-ea"/>
          <a:cs typeface="+mn-cs"/>
        </a:defRPr>
      </a:lvl7pPr>
      <a:lvl8pPr marL="4262720" algn="l" defTabSz="1217940" rtl="0" eaLnBrk="1" latinLnBrk="0" hangingPunct="1">
        <a:defRPr sz="2400" kern="1200">
          <a:solidFill>
            <a:schemeClr val="tx1"/>
          </a:solidFill>
          <a:latin typeface="+mn-lt"/>
          <a:ea typeface="+mn-ea"/>
          <a:cs typeface="+mn-cs"/>
        </a:defRPr>
      </a:lvl8pPr>
      <a:lvl9pPr marL="4871685" algn="l" defTabSz="12179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718" rIns="91368" bIns="45718"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718" rIns="91368"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0" name="Rectangle 4"/>
          <p:cNvSpPr>
            <a:spLocks noGrp="1" noChangeArrowheads="1"/>
          </p:cNvSpPr>
          <p:nvPr>
            <p:ph type="dt" sz="half" idx="2"/>
          </p:nvPr>
        </p:nvSpPr>
        <p:spPr bwMode="auto">
          <a:xfrm>
            <a:off x="609600" y="6245233"/>
            <a:ext cx="2844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eaLnBrk="1" hangingPunct="1">
              <a:defRPr sz="1500">
                <a:solidFill>
                  <a:srgbClr val="000000"/>
                </a:solidFill>
                <a:latin typeface="Arial" charset="0"/>
                <a:cs typeface="Arial" charset="0"/>
              </a:defRPr>
            </a:lvl1pPr>
          </a:lstStyle>
          <a:p>
            <a:pPr defTabSz="913810" fontAlgn="base">
              <a:spcBef>
                <a:spcPct val="0"/>
              </a:spcBef>
              <a:spcAft>
                <a:spcPct val="0"/>
              </a:spcAft>
              <a:defRPr/>
            </a:pPr>
            <a:endParaRPr lang="en-US">
              <a:sym typeface="Arial"/>
            </a:endParaRPr>
          </a:p>
        </p:txBody>
      </p:sp>
      <p:sp>
        <p:nvSpPr>
          <p:cNvPr id="24581" name="Rectangle 5"/>
          <p:cNvSpPr>
            <a:spLocks noGrp="1" noChangeArrowheads="1"/>
          </p:cNvSpPr>
          <p:nvPr>
            <p:ph type="ftr" sz="quarter" idx="3"/>
          </p:nvPr>
        </p:nvSpPr>
        <p:spPr bwMode="auto">
          <a:xfrm>
            <a:off x="4165600" y="6245233"/>
            <a:ext cx="3860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algn="ctr" eaLnBrk="1" hangingPunct="1">
              <a:defRPr sz="1500">
                <a:solidFill>
                  <a:srgbClr val="000000"/>
                </a:solidFill>
                <a:latin typeface="Arial" charset="0"/>
                <a:cs typeface="Arial" charset="0"/>
              </a:defRPr>
            </a:lvl1pPr>
          </a:lstStyle>
          <a:p>
            <a:pPr defTabSz="913810" fontAlgn="base">
              <a:spcBef>
                <a:spcPct val="0"/>
              </a:spcBef>
              <a:spcAft>
                <a:spcPct val="0"/>
              </a:spcAft>
              <a:defRPr/>
            </a:pPr>
            <a:endParaRPr lang="en-US">
              <a:sym typeface="Arial"/>
            </a:endParaRPr>
          </a:p>
        </p:txBody>
      </p:sp>
      <p:sp>
        <p:nvSpPr>
          <p:cNvPr id="24582" name="Rectangle 6"/>
          <p:cNvSpPr>
            <a:spLocks noGrp="1" noChangeArrowheads="1"/>
          </p:cNvSpPr>
          <p:nvPr>
            <p:ph type="sldNum" sz="quarter" idx="4"/>
          </p:nvPr>
        </p:nvSpPr>
        <p:spPr bwMode="auto">
          <a:xfrm>
            <a:off x="8737600" y="6245233"/>
            <a:ext cx="2844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algn="r" eaLnBrk="1" hangingPunct="1">
              <a:defRPr sz="1500">
                <a:solidFill>
                  <a:srgbClr val="000000"/>
                </a:solidFill>
                <a:latin typeface="Arial" charset="0"/>
                <a:cs typeface="Arial" charset="0"/>
              </a:defRPr>
            </a:lvl1pPr>
          </a:lstStyle>
          <a:p>
            <a:pPr defTabSz="913810" fontAlgn="base">
              <a:spcBef>
                <a:spcPct val="0"/>
              </a:spcBef>
              <a:spcAft>
                <a:spcPct val="0"/>
              </a:spcAft>
              <a:defRPr/>
            </a:pPr>
            <a:fld id="{88F91732-BEE9-4B59-9A29-5F29C45A4693}" type="slidenum">
              <a:rPr lang="en-US" smtClean="0">
                <a:sym typeface="Arial"/>
              </a:rPr>
              <a:pPr defTabSz="913810"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98914204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57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57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578"/>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579">
                                            <p:txEl>
                                              <p:pRg st="0" end="0"/>
                                            </p:txEl>
                                          </p:spTgt>
                                        </p:tgtEl>
                                        <p:attrNameLst>
                                          <p:attrName>style.visibility</p:attrName>
                                        </p:attrNameLst>
                                      </p:cBhvr>
                                      <p:to>
                                        <p:strVal val="visible"/>
                                      </p:to>
                                    </p:set>
                                    <p:anim calcmode="lin" valueType="num">
                                      <p:cBhvr>
                                        <p:cTn id="15" dur="500" fill="hold"/>
                                        <p:tgtEl>
                                          <p:spTgt spid="2457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57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57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579">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24579">
                                            <p:txEl>
                                              <p:pRg st="1" end="1"/>
                                            </p:txEl>
                                          </p:spTgt>
                                        </p:tgtEl>
                                        <p:attrNameLst>
                                          <p:attrName>style.visibility</p:attrName>
                                        </p:attrNameLst>
                                      </p:cBhvr>
                                      <p:to>
                                        <p:strVal val="visible"/>
                                      </p:to>
                                    </p:set>
                                    <p:anim calcmode="lin" valueType="num">
                                      <p:cBhvr>
                                        <p:cTn id="21" dur="500" fill="hold"/>
                                        <p:tgtEl>
                                          <p:spTgt spid="245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45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45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4579">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24579">
                                            <p:txEl>
                                              <p:pRg st="2" end="2"/>
                                            </p:txEl>
                                          </p:spTgt>
                                        </p:tgtEl>
                                        <p:attrNameLst>
                                          <p:attrName>style.visibility</p:attrName>
                                        </p:attrNameLst>
                                      </p:cBhvr>
                                      <p:to>
                                        <p:strVal val="visible"/>
                                      </p:to>
                                    </p:set>
                                    <p:anim calcmode="lin" valueType="num">
                                      <p:cBhvr>
                                        <p:cTn id="27" dur="500" fill="hold"/>
                                        <p:tgtEl>
                                          <p:spTgt spid="245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45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45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4579">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24579">
                                            <p:txEl>
                                              <p:pRg st="3" end="3"/>
                                            </p:txEl>
                                          </p:spTgt>
                                        </p:tgtEl>
                                        <p:attrNameLst>
                                          <p:attrName>style.visibility</p:attrName>
                                        </p:attrNameLst>
                                      </p:cBhvr>
                                      <p:to>
                                        <p:strVal val="visible"/>
                                      </p:to>
                                    </p:set>
                                    <p:anim calcmode="lin" valueType="num">
                                      <p:cBhvr>
                                        <p:cTn id="33" dur="500" fill="hold"/>
                                        <p:tgtEl>
                                          <p:spTgt spid="2457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457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457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4579">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4579">
                                            <p:txEl>
                                              <p:pRg st="4" end="4"/>
                                            </p:txEl>
                                          </p:spTgt>
                                        </p:tgtEl>
                                        <p:attrNameLst>
                                          <p:attrName>style.visibility</p:attrName>
                                        </p:attrNameLst>
                                      </p:cBhvr>
                                      <p:to>
                                        <p:strVal val="visible"/>
                                      </p:to>
                                    </p:set>
                                    <p:anim calcmode="lin" valueType="num">
                                      <p:cBhvr>
                                        <p:cTn id="39" dur="500" fill="hold"/>
                                        <p:tgtEl>
                                          <p:spTgt spid="2457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457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457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24578"/>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24578"/>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24578"/>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24578"/>
                                        </p:tgtEl>
                                        <p:attrNameLst>
                                          <p:attrName>ppt_y</p:attrName>
                                        </p:attrNameLst>
                                      </p:cBhvr>
                                      <p:tavLst>
                                        <p:tav tm="0">
                                          <p:val>
                                            <p:strVal val="ppt_y"/>
                                          </p:val>
                                        </p:tav>
                                        <p:tav tm="100000">
                                          <p:val>
                                            <p:strVal val="ppt_y"/>
                                          </p:val>
                                        </p:tav>
                                      </p:tavLst>
                                    </p:anim>
                                    <p:set>
                                      <p:cBhvr>
                                        <p:cTn id="50" dur="1" fill="hold">
                                          <p:stCondLst>
                                            <p:cond delay="499"/>
                                          </p:stCondLst>
                                        </p:cTn>
                                        <p:tgtEl>
                                          <p:spTgt spid="24578"/>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24579">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24579">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24579">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24579">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24579">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24579">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24579">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24579">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24579">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24579">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24579">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24579">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24579">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24579">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24579">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24579">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24579">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24579">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24579">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24579">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24579">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24579">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24579">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24579">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2457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8" grpId="1"/>
      <p:bldP spid="24579" grpId="0" build="p">
        <p:tmplLst>
          <p:tmpl lvl="1">
            <p:tnLst>
              <p:par>
                <p:cTn presetID="39" presetClass="entr" presetSubtype="0" accel="100000" fill="hold" nodeType="click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2">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3">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4">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5">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Lst>
      </p:bldP>
      <p:bldP spid="24579" grpId="1" build="allAtOnce">
        <p:tmplLst>
          <p:tmpl lvl="1">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2">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3">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4">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5">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6771" algn="ctr" rtl="0" fontAlgn="base">
        <a:spcBef>
          <a:spcPct val="0"/>
        </a:spcBef>
        <a:spcAft>
          <a:spcPct val="0"/>
        </a:spcAft>
        <a:defRPr sz="4400">
          <a:solidFill>
            <a:schemeClr val="tx2"/>
          </a:solidFill>
          <a:latin typeface="Arial" charset="0"/>
          <a:cs typeface="Arial" charset="0"/>
        </a:defRPr>
      </a:lvl6pPr>
      <a:lvl7pPr marL="913584" algn="ctr" rtl="0" fontAlgn="base">
        <a:spcBef>
          <a:spcPct val="0"/>
        </a:spcBef>
        <a:spcAft>
          <a:spcPct val="0"/>
        </a:spcAft>
        <a:defRPr sz="4400">
          <a:solidFill>
            <a:schemeClr val="tx2"/>
          </a:solidFill>
          <a:latin typeface="Arial" charset="0"/>
          <a:cs typeface="Arial" charset="0"/>
        </a:defRPr>
      </a:lvl7pPr>
      <a:lvl8pPr marL="1370376" algn="ctr" rtl="0" fontAlgn="base">
        <a:spcBef>
          <a:spcPct val="0"/>
        </a:spcBef>
        <a:spcAft>
          <a:spcPct val="0"/>
        </a:spcAft>
        <a:defRPr sz="4400">
          <a:solidFill>
            <a:schemeClr val="tx2"/>
          </a:solidFill>
          <a:latin typeface="Arial" charset="0"/>
          <a:cs typeface="Arial" charset="0"/>
        </a:defRPr>
      </a:lvl8pPr>
      <a:lvl9pPr marL="1827168" algn="ctr" rtl="0" fontAlgn="base">
        <a:spcBef>
          <a:spcPct val="0"/>
        </a:spcBef>
        <a:spcAft>
          <a:spcPct val="0"/>
        </a:spcAft>
        <a:defRPr sz="4400">
          <a:solidFill>
            <a:schemeClr val="tx2"/>
          </a:solidFill>
          <a:latin typeface="Arial" charset="0"/>
          <a:cs typeface="Arial" charset="0"/>
        </a:defRPr>
      </a:lvl9pPr>
    </p:titleStyle>
    <p:bodyStyle>
      <a:lvl1pPr marL="342610" indent="-342610" algn="l" rtl="0" eaLnBrk="0" fontAlgn="base" hangingPunct="0">
        <a:spcBef>
          <a:spcPct val="20000"/>
        </a:spcBef>
        <a:spcAft>
          <a:spcPct val="0"/>
        </a:spcAft>
        <a:buChar char="•"/>
        <a:defRPr sz="3200">
          <a:solidFill>
            <a:schemeClr val="tx1"/>
          </a:solidFill>
          <a:latin typeface="+mn-lt"/>
          <a:ea typeface="+mn-ea"/>
          <a:cs typeface="+mn-cs"/>
        </a:defRPr>
      </a:lvl1pPr>
      <a:lvl2pPr marL="742279" indent="-285510" algn="l" rtl="0" eaLnBrk="0" fontAlgn="base" hangingPunct="0">
        <a:spcBef>
          <a:spcPct val="20000"/>
        </a:spcBef>
        <a:spcAft>
          <a:spcPct val="0"/>
        </a:spcAft>
        <a:buChar char="–"/>
        <a:defRPr sz="2800">
          <a:solidFill>
            <a:schemeClr val="tx1"/>
          </a:solidFill>
          <a:latin typeface="+mn-lt"/>
          <a:cs typeface="+mn-cs"/>
        </a:defRPr>
      </a:lvl2pPr>
      <a:lvl3pPr marL="1141990" indent="-228408" algn="l" rtl="0" eaLnBrk="0" fontAlgn="base" hangingPunct="0">
        <a:spcBef>
          <a:spcPct val="20000"/>
        </a:spcBef>
        <a:spcAft>
          <a:spcPct val="0"/>
        </a:spcAft>
        <a:buChar char="•"/>
        <a:defRPr sz="2400">
          <a:solidFill>
            <a:schemeClr val="tx1"/>
          </a:solidFill>
          <a:latin typeface="+mn-lt"/>
          <a:cs typeface="+mn-cs"/>
        </a:defRPr>
      </a:lvl3pPr>
      <a:lvl4pPr marL="1598760" indent="-228408" algn="l" rtl="0" eaLnBrk="0" fontAlgn="base" hangingPunct="0">
        <a:spcBef>
          <a:spcPct val="20000"/>
        </a:spcBef>
        <a:spcAft>
          <a:spcPct val="0"/>
        </a:spcAft>
        <a:buChar char="–"/>
        <a:defRPr sz="2000">
          <a:solidFill>
            <a:schemeClr val="tx1"/>
          </a:solidFill>
          <a:latin typeface="+mn-lt"/>
          <a:cs typeface="+mn-cs"/>
        </a:defRPr>
      </a:lvl4pPr>
      <a:lvl5pPr marL="2055531" indent="-228408" algn="l" rtl="0" eaLnBrk="0" fontAlgn="base" hangingPunct="0">
        <a:spcBef>
          <a:spcPct val="20000"/>
        </a:spcBef>
        <a:spcAft>
          <a:spcPct val="0"/>
        </a:spcAft>
        <a:buChar char="»"/>
        <a:defRPr sz="2000">
          <a:solidFill>
            <a:schemeClr val="tx1"/>
          </a:solidFill>
          <a:latin typeface="+mn-lt"/>
          <a:cs typeface="+mn-cs"/>
        </a:defRPr>
      </a:lvl5pPr>
      <a:lvl6pPr marL="2512344" indent="-228408" algn="l" rtl="0" fontAlgn="base">
        <a:spcBef>
          <a:spcPct val="20000"/>
        </a:spcBef>
        <a:spcAft>
          <a:spcPct val="0"/>
        </a:spcAft>
        <a:buChar char="»"/>
        <a:defRPr sz="2000">
          <a:solidFill>
            <a:schemeClr val="tx1"/>
          </a:solidFill>
          <a:latin typeface="+mn-lt"/>
          <a:cs typeface="+mn-cs"/>
        </a:defRPr>
      </a:lvl6pPr>
      <a:lvl7pPr marL="2969136" indent="-228408" algn="l" rtl="0" fontAlgn="base">
        <a:spcBef>
          <a:spcPct val="20000"/>
        </a:spcBef>
        <a:spcAft>
          <a:spcPct val="0"/>
        </a:spcAft>
        <a:buChar char="»"/>
        <a:defRPr sz="2000">
          <a:solidFill>
            <a:schemeClr val="tx1"/>
          </a:solidFill>
          <a:latin typeface="+mn-lt"/>
          <a:cs typeface="+mn-cs"/>
        </a:defRPr>
      </a:lvl7pPr>
      <a:lvl8pPr marL="3425928" indent="-228408" algn="l" rtl="0" fontAlgn="base">
        <a:spcBef>
          <a:spcPct val="20000"/>
        </a:spcBef>
        <a:spcAft>
          <a:spcPct val="0"/>
        </a:spcAft>
        <a:buChar char="»"/>
        <a:defRPr sz="2000">
          <a:solidFill>
            <a:schemeClr val="tx1"/>
          </a:solidFill>
          <a:latin typeface="+mn-lt"/>
          <a:cs typeface="+mn-cs"/>
        </a:defRPr>
      </a:lvl8pPr>
      <a:lvl9pPr marL="3882742" indent="-22840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584" rtl="0" eaLnBrk="1" latinLnBrk="0" hangingPunct="1">
        <a:defRPr sz="1900" kern="1200">
          <a:solidFill>
            <a:schemeClr val="tx1"/>
          </a:solidFill>
          <a:latin typeface="+mn-lt"/>
          <a:ea typeface="+mn-ea"/>
          <a:cs typeface="+mn-cs"/>
        </a:defRPr>
      </a:lvl1pPr>
      <a:lvl2pPr marL="456771" algn="l" defTabSz="913584" rtl="0" eaLnBrk="1" latinLnBrk="0" hangingPunct="1">
        <a:defRPr sz="1900" kern="1200">
          <a:solidFill>
            <a:schemeClr val="tx1"/>
          </a:solidFill>
          <a:latin typeface="+mn-lt"/>
          <a:ea typeface="+mn-ea"/>
          <a:cs typeface="+mn-cs"/>
        </a:defRPr>
      </a:lvl2pPr>
      <a:lvl3pPr marL="913584" algn="l" defTabSz="913584" rtl="0" eaLnBrk="1" latinLnBrk="0" hangingPunct="1">
        <a:defRPr sz="1900" kern="1200">
          <a:solidFill>
            <a:schemeClr val="tx1"/>
          </a:solidFill>
          <a:latin typeface="+mn-lt"/>
          <a:ea typeface="+mn-ea"/>
          <a:cs typeface="+mn-cs"/>
        </a:defRPr>
      </a:lvl3pPr>
      <a:lvl4pPr marL="1370376" algn="l" defTabSz="913584" rtl="0" eaLnBrk="1" latinLnBrk="0" hangingPunct="1">
        <a:defRPr sz="1900" kern="1200">
          <a:solidFill>
            <a:schemeClr val="tx1"/>
          </a:solidFill>
          <a:latin typeface="+mn-lt"/>
          <a:ea typeface="+mn-ea"/>
          <a:cs typeface="+mn-cs"/>
        </a:defRPr>
      </a:lvl4pPr>
      <a:lvl5pPr marL="1827168" algn="l" defTabSz="913584" rtl="0" eaLnBrk="1" latinLnBrk="0" hangingPunct="1">
        <a:defRPr sz="1900" kern="1200">
          <a:solidFill>
            <a:schemeClr val="tx1"/>
          </a:solidFill>
          <a:latin typeface="+mn-lt"/>
          <a:ea typeface="+mn-ea"/>
          <a:cs typeface="+mn-cs"/>
        </a:defRPr>
      </a:lvl5pPr>
      <a:lvl6pPr marL="2283982" algn="l" defTabSz="913584" rtl="0" eaLnBrk="1" latinLnBrk="0" hangingPunct="1">
        <a:defRPr sz="1900" kern="1200">
          <a:solidFill>
            <a:schemeClr val="tx1"/>
          </a:solidFill>
          <a:latin typeface="+mn-lt"/>
          <a:ea typeface="+mn-ea"/>
          <a:cs typeface="+mn-cs"/>
        </a:defRPr>
      </a:lvl6pPr>
      <a:lvl7pPr marL="2740750" algn="l" defTabSz="913584" rtl="0" eaLnBrk="1" latinLnBrk="0" hangingPunct="1">
        <a:defRPr sz="1900" kern="1200">
          <a:solidFill>
            <a:schemeClr val="tx1"/>
          </a:solidFill>
          <a:latin typeface="+mn-lt"/>
          <a:ea typeface="+mn-ea"/>
          <a:cs typeface="+mn-cs"/>
        </a:defRPr>
      </a:lvl7pPr>
      <a:lvl8pPr marL="3197520" algn="l" defTabSz="913584" rtl="0" eaLnBrk="1" latinLnBrk="0" hangingPunct="1">
        <a:defRPr sz="1900" kern="1200">
          <a:solidFill>
            <a:schemeClr val="tx1"/>
          </a:solidFill>
          <a:latin typeface="+mn-lt"/>
          <a:ea typeface="+mn-ea"/>
          <a:cs typeface="+mn-cs"/>
        </a:defRPr>
      </a:lvl8pPr>
      <a:lvl9pPr marL="3654291" algn="l" defTabSz="91358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3077" name="Text Placeholder 7"/>
          <p:cNvSpPr>
            <a:spLocks noGrp="1"/>
          </p:cNvSpPr>
          <p:nvPr>
            <p:ph type="body" idx="1"/>
          </p:nvPr>
        </p:nvSpPr>
        <p:spPr bwMode="auto">
          <a:xfrm>
            <a:off x="406400" y="1554200"/>
            <a:ext cx="11582400" cy="452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70" tIns="60770" rIns="121570" bIns="6077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8636000" y="76241"/>
            <a:ext cx="3352800" cy="290513"/>
          </a:xfrm>
          <a:prstGeom prst="rect">
            <a:avLst/>
          </a:prstGeom>
        </p:spPr>
        <p:txBody>
          <a:bodyPr vert="horz" lIns="121570" tIns="60770" rIns="121570" bIns="60770"/>
          <a:lstStyle>
            <a:lvl1pPr algn="l"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fld id="{BF79CE7E-1867-4639-8355-90C60CFF4C44}" type="datetimeFigureOut">
              <a:rPr lang="en-US" smtClean="0">
                <a:sym typeface="Arial"/>
              </a:rPr>
              <a:pPr defTabSz="913810">
                <a:defRPr/>
              </a:pPr>
              <a:t>11/5/2023</a:t>
            </a:fld>
            <a:endParaRPr lang="en-US">
              <a:sym typeface="Arial"/>
            </a:endParaRPr>
          </a:p>
        </p:txBody>
      </p:sp>
      <p:sp>
        <p:nvSpPr>
          <p:cNvPr id="28" name="Footer Placeholder 27"/>
          <p:cNvSpPr>
            <a:spLocks noGrp="1"/>
          </p:cNvSpPr>
          <p:nvPr>
            <p:ph type="ftr" sz="quarter" idx="3"/>
          </p:nvPr>
        </p:nvSpPr>
        <p:spPr>
          <a:xfrm>
            <a:off x="4165600" y="76241"/>
            <a:ext cx="4470400" cy="290513"/>
          </a:xfrm>
          <a:prstGeom prst="rect">
            <a:avLst/>
          </a:prstGeom>
        </p:spPr>
        <p:txBody>
          <a:bodyPr vert="horz" lIns="121570" tIns="60770" rIns="121570" bIns="60770"/>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endParaRPr lang="en-US">
              <a:sym typeface="Arial"/>
            </a:endParaRPr>
          </a:p>
        </p:txBody>
      </p:sp>
      <p:sp>
        <p:nvSpPr>
          <p:cNvPr id="5" name="Slide Number Placeholder 4"/>
          <p:cNvSpPr>
            <a:spLocks noGrp="1"/>
          </p:cNvSpPr>
          <p:nvPr>
            <p:ph type="sldNum" sz="quarter" idx="4"/>
          </p:nvPr>
        </p:nvSpPr>
        <p:spPr>
          <a:xfrm>
            <a:off x="10972800" y="6477047"/>
            <a:ext cx="1016000" cy="246063"/>
          </a:xfrm>
          <a:prstGeom prst="rect">
            <a:avLst/>
          </a:prstGeom>
        </p:spPr>
        <p:txBody>
          <a:bodyPr vert="horz" lIns="121570" tIns="60770" rIns="121570" bIns="60770"/>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fld id="{8E72FDC0-54DF-40BE-9ED6-A76B34EEE167}" type="slidenum">
              <a:rPr lang="en-US" smtClean="0">
                <a:sym typeface="Arial"/>
              </a:rPr>
              <a:pPr defTabSz="913810">
                <a:defRPr/>
              </a:pPr>
              <a:t>‹#›</a:t>
            </a:fld>
            <a:endParaRPr lang="en-US">
              <a:sym typeface="Arial"/>
            </a:endParaRPr>
          </a:p>
        </p:txBody>
      </p:sp>
      <p:sp>
        <p:nvSpPr>
          <p:cNvPr id="10" name="Title Placeholder 9"/>
          <p:cNvSpPr>
            <a:spLocks noGrp="1"/>
          </p:cNvSpPr>
          <p:nvPr>
            <p:ph type="title"/>
          </p:nvPr>
        </p:nvSpPr>
        <p:spPr>
          <a:xfrm>
            <a:off x="406400" y="457200"/>
            <a:ext cx="11582400" cy="838200"/>
          </a:xfrm>
          <a:prstGeom prst="rect">
            <a:avLst/>
          </a:prstGeom>
        </p:spPr>
        <p:txBody>
          <a:bodyPr vert="horz" lIns="121570" tIns="60770" rIns="121570" bIns="60770"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12" name="Straight Connector 11"/>
          <p:cNvSpPr>
            <a:spLocks noChangeShapeType="1"/>
          </p:cNvSpPr>
          <p:nvPr/>
        </p:nvSpPr>
        <p:spPr bwMode="auto">
          <a:xfrm>
            <a:off x="685800" y="105806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Tree>
    <p:extLst>
      <p:ext uri="{BB962C8B-B14F-4D97-AF65-F5344CB8AC3E}">
        <p14:creationId xmlns:p14="http://schemas.microsoft.com/office/powerpoint/2010/main" val="334433892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rtl="0" eaLnBrk="0" fontAlgn="base" hangingPunct="0">
        <a:spcBef>
          <a:spcPct val="0"/>
        </a:spcBef>
        <a:spcAft>
          <a:spcPct val="0"/>
        </a:spcAft>
        <a:defRPr sz="48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4800">
          <a:solidFill>
            <a:schemeClr val="tx2"/>
          </a:solidFill>
          <a:latin typeface="Franklin Gothic Medium" pitchFamily="34" charset="0"/>
        </a:defRPr>
      </a:lvl2pPr>
      <a:lvl3pPr algn="l" rtl="0" eaLnBrk="0" fontAlgn="base" hangingPunct="0">
        <a:spcBef>
          <a:spcPct val="0"/>
        </a:spcBef>
        <a:spcAft>
          <a:spcPct val="0"/>
        </a:spcAft>
        <a:defRPr sz="4800">
          <a:solidFill>
            <a:schemeClr val="tx2"/>
          </a:solidFill>
          <a:latin typeface="Franklin Gothic Medium" pitchFamily="34" charset="0"/>
        </a:defRPr>
      </a:lvl3pPr>
      <a:lvl4pPr algn="l" rtl="0" eaLnBrk="0" fontAlgn="base" hangingPunct="0">
        <a:spcBef>
          <a:spcPct val="0"/>
        </a:spcBef>
        <a:spcAft>
          <a:spcPct val="0"/>
        </a:spcAft>
        <a:defRPr sz="4800">
          <a:solidFill>
            <a:schemeClr val="tx2"/>
          </a:solidFill>
          <a:latin typeface="Franklin Gothic Medium" pitchFamily="34" charset="0"/>
        </a:defRPr>
      </a:lvl4pPr>
      <a:lvl5pPr algn="l" rtl="0" eaLnBrk="0" fontAlgn="base" hangingPunct="0">
        <a:spcBef>
          <a:spcPct val="0"/>
        </a:spcBef>
        <a:spcAft>
          <a:spcPct val="0"/>
        </a:spcAft>
        <a:defRPr sz="4800">
          <a:solidFill>
            <a:schemeClr val="tx2"/>
          </a:solidFill>
          <a:latin typeface="Franklin Gothic Medium" pitchFamily="34" charset="0"/>
        </a:defRPr>
      </a:lvl5pPr>
      <a:lvl6pPr marL="607783" algn="l" rtl="0" fontAlgn="base">
        <a:spcBef>
          <a:spcPct val="0"/>
        </a:spcBef>
        <a:spcAft>
          <a:spcPct val="0"/>
        </a:spcAft>
        <a:defRPr sz="4800">
          <a:solidFill>
            <a:schemeClr val="tx2"/>
          </a:solidFill>
          <a:latin typeface="Franklin Gothic Medium" pitchFamily="34" charset="0"/>
        </a:defRPr>
      </a:lvl6pPr>
      <a:lvl7pPr marL="1215616" algn="l" rtl="0" fontAlgn="base">
        <a:spcBef>
          <a:spcPct val="0"/>
        </a:spcBef>
        <a:spcAft>
          <a:spcPct val="0"/>
        </a:spcAft>
        <a:defRPr sz="4800">
          <a:solidFill>
            <a:schemeClr val="tx2"/>
          </a:solidFill>
          <a:latin typeface="Franklin Gothic Medium" pitchFamily="34" charset="0"/>
        </a:defRPr>
      </a:lvl7pPr>
      <a:lvl8pPr marL="1823418" algn="l" rtl="0" fontAlgn="base">
        <a:spcBef>
          <a:spcPct val="0"/>
        </a:spcBef>
        <a:spcAft>
          <a:spcPct val="0"/>
        </a:spcAft>
        <a:defRPr sz="4800">
          <a:solidFill>
            <a:schemeClr val="tx2"/>
          </a:solidFill>
          <a:latin typeface="Franklin Gothic Medium" pitchFamily="34" charset="0"/>
        </a:defRPr>
      </a:lvl8pPr>
      <a:lvl9pPr marL="2431238" algn="l" rtl="0" fontAlgn="base">
        <a:spcBef>
          <a:spcPct val="0"/>
        </a:spcBef>
        <a:spcAft>
          <a:spcPct val="0"/>
        </a:spcAft>
        <a:defRPr sz="4800">
          <a:solidFill>
            <a:schemeClr val="tx2"/>
          </a:solidFill>
          <a:latin typeface="Franklin Gothic Medium" pitchFamily="34" charset="0"/>
        </a:defRPr>
      </a:lvl9pPr>
    </p:titleStyle>
    <p:bodyStyle>
      <a:lvl1pPr marL="454763" indent="-454763" algn="l" rtl="0" eaLnBrk="0" fontAlgn="base" hangingPunct="0">
        <a:spcBef>
          <a:spcPct val="20000"/>
        </a:spcBef>
        <a:spcAft>
          <a:spcPct val="0"/>
        </a:spcAft>
        <a:buClr>
          <a:schemeClr val="accent1"/>
        </a:buClr>
        <a:buSzPct val="70000"/>
        <a:buFont typeface="Wingdings 2" pitchFamily="18" charset="2"/>
        <a:buChar char=""/>
        <a:defRPr sz="4300" kern="1200">
          <a:solidFill>
            <a:schemeClr val="tx2"/>
          </a:solidFill>
          <a:latin typeface="+mn-lt"/>
          <a:ea typeface="+mn-ea"/>
          <a:cs typeface="+mn-cs"/>
        </a:defRPr>
      </a:lvl1pPr>
      <a:lvl2pPr marL="985718" indent="-378632" algn="l" rtl="0" eaLnBrk="0" fontAlgn="base" hangingPunct="0">
        <a:spcBef>
          <a:spcPct val="20000"/>
        </a:spcBef>
        <a:spcAft>
          <a:spcPct val="0"/>
        </a:spcAft>
        <a:buClr>
          <a:schemeClr val="accent1"/>
        </a:buClr>
        <a:buSzPct val="70000"/>
        <a:buFont typeface="Wingdings 2" pitchFamily="18" charset="2"/>
        <a:buChar char=""/>
        <a:defRPr sz="3700" kern="1200">
          <a:solidFill>
            <a:schemeClr val="tx2"/>
          </a:solidFill>
          <a:latin typeface="+mn-lt"/>
          <a:ea typeface="+mn-ea"/>
          <a:cs typeface="+mn-cs"/>
        </a:defRPr>
      </a:lvl2pPr>
      <a:lvl3pPr marL="1518741" indent="-302468"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3pPr>
      <a:lvl4pPr marL="2125830" indent="-302468" algn="l" rtl="0" eaLnBrk="0" fontAlgn="base" hangingPunct="0">
        <a:spcBef>
          <a:spcPct val="20000"/>
        </a:spcBef>
        <a:spcAft>
          <a:spcPct val="0"/>
        </a:spcAft>
        <a:buClr>
          <a:schemeClr val="accent1"/>
        </a:buClr>
        <a:buSzPct val="70000"/>
        <a:buFont typeface="Wingdings 2" pitchFamily="18" charset="2"/>
        <a:buChar char=""/>
        <a:defRPr sz="2700" kern="1200">
          <a:solidFill>
            <a:schemeClr val="tx2"/>
          </a:solidFill>
          <a:latin typeface="+mn-lt"/>
          <a:ea typeface="+mn-ea"/>
          <a:cs typeface="+mn-cs"/>
        </a:defRPr>
      </a:lvl4pPr>
      <a:lvl5pPr marL="2735014" indent="-302468"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3342915" indent="-303891" algn="l" rtl="0" eaLnBrk="1" latinLnBrk="0" hangingPunct="1">
        <a:spcBef>
          <a:spcPct val="20000"/>
        </a:spcBef>
        <a:buClr>
          <a:schemeClr val="accent1"/>
        </a:buClr>
        <a:buSzPct val="60000"/>
        <a:buFont typeface="Wingdings 2"/>
        <a:buChar char=""/>
        <a:defRPr kumimoji="0" sz="2400" kern="1200">
          <a:solidFill>
            <a:schemeClr val="tx2"/>
          </a:solidFill>
          <a:latin typeface="+mn-lt"/>
          <a:ea typeface="+mn-ea"/>
          <a:cs typeface="+mn-cs"/>
        </a:defRPr>
      </a:lvl6pPr>
      <a:lvl7pPr marL="3950731" indent="-303891" algn="l" rtl="0" eaLnBrk="1" latinLnBrk="0" hangingPunct="1">
        <a:spcBef>
          <a:spcPct val="20000"/>
        </a:spcBef>
        <a:buClr>
          <a:schemeClr val="accent1"/>
        </a:buClr>
        <a:buSzPct val="60000"/>
        <a:buFont typeface="Wingdings 2"/>
        <a:buChar char=""/>
        <a:defRPr kumimoji="0" sz="2100" kern="1200">
          <a:solidFill>
            <a:schemeClr val="tx2"/>
          </a:solidFill>
          <a:latin typeface="+mn-lt"/>
          <a:ea typeface="+mn-ea"/>
          <a:cs typeface="+mn-cs"/>
        </a:defRPr>
      </a:lvl7pPr>
      <a:lvl8pPr marL="4558533" indent="-303891" algn="l" rtl="0" eaLnBrk="1" latinLnBrk="0" hangingPunct="1">
        <a:spcBef>
          <a:spcPct val="20000"/>
        </a:spcBef>
        <a:buClr>
          <a:schemeClr val="accent1"/>
        </a:buClr>
        <a:buSzPct val="60000"/>
        <a:buFont typeface="Wingdings 2"/>
        <a:buChar char=""/>
        <a:defRPr kumimoji="0" sz="2100" kern="1200" baseline="0">
          <a:solidFill>
            <a:schemeClr val="tx2"/>
          </a:solidFill>
          <a:latin typeface="+mn-lt"/>
          <a:ea typeface="+mn-ea"/>
          <a:cs typeface="+mn-cs"/>
        </a:defRPr>
      </a:lvl8pPr>
      <a:lvl9pPr marL="5166334" indent="-303891" algn="l" rtl="0" eaLnBrk="1" latinLnBrk="0" hangingPunct="1">
        <a:spcBef>
          <a:spcPct val="20000"/>
        </a:spcBef>
        <a:buClr>
          <a:schemeClr val="accent1"/>
        </a:buClr>
        <a:buSzPct val="60000"/>
        <a:buFont typeface="Wingdings 2"/>
        <a:buChar char=""/>
        <a:defRPr kumimoji="0" sz="19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7783" algn="l" rtl="0" eaLnBrk="1" latinLnBrk="0" hangingPunct="1">
        <a:defRPr kumimoji="0" kern="1200">
          <a:solidFill>
            <a:schemeClr val="tx1"/>
          </a:solidFill>
          <a:latin typeface="+mn-lt"/>
          <a:ea typeface="+mn-ea"/>
          <a:cs typeface="+mn-cs"/>
        </a:defRPr>
      </a:lvl2pPr>
      <a:lvl3pPr marL="1215616" algn="l" rtl="0" eaLnBrk="1" latinLnBrk="0" hangingPunct="1">
        <a:defRPr kumimoji="0" kern="1200">
          <a:solidFill>
            <a:schemeClr val="tx1"/>
          </a:solidFill>
          <a:latin typeface="+mn-lt"/>
          <a:ea typeface="+mn-ea"/>
          <a:cs typeface="+mn-cs"/>
        </a:defRPr>
      </a:lvl3pPr>
      <a:lvl4pPr marL="1823418" algn="l" rtl="0" eaLnBrk="1" latinLnBrk="0" hangingPunct="1">
        <a:defRPr kumimoji="0" kern="1200">
          <a:solidFill>
            <a:schemeClr val="tx1"/>
          </a:solidFill>
          <a:latin typeface="+mn-lt"/>
          <a:ea typeface="+mn-ea"/>
          <a:cs typeface="+mn-cs"/>
        </a:defRPr>
      </a:lvl4pPr>
      <a:lvl5pPr marL="2431238" algn="l" rtl="0" eaLnBrk="1" latinLnBrk="0" hangingPunct="1">
        <a:defRPr kumimoji="0" kern="1200">
          <a:solidFill>
            <a:schemeClr val="tx1"/>
          </a:solidFill>
          <a:latin typeface="+mn-lt"/>
          <a:ea typeface="+mn-ea"/>
          <a:cs typeface="+mn-cs"/>
        </a:defRPr>
      </a:lvl5pPr>
      <a:lvl6pPr marL="3039025" algn="l" rtl="0" eaLnBrk="1" latinLnBrk="0" hangingPunct="1">
        <a:defRPr kumimoji="0" kern="1200">
          <a:solidFill>
            <a:schemeClr val="tx1"/>
          </a:solidFill>
          <a:latin typeface="+mn-lt"/>
          <a:ea typeface="+mn-ea"/>
          <a:cs typeface="+mn-cs"/>
        </a:defRPr>
      </a:lvl6pPr>
      <a:lvl7pPr marL="3646807" algn="l" rtl="0" eaLnBrk="1" latinLnBrk="0" hangingPunct="1">
        <a:defRPr kumimoji="0" kern="1200">
          <a:solidFill>
            <a:schemeClr val="tx1"/>
          </a:solidFill>
          <a:latin typeface="+mn-lt"/>
          <a:ea typeface="+mn-ea"/>
          <a:cs typeface="+mn-cs"/>
        </a:defRPr>
      </a:lvl7pPr>
      <a:lvl8pPr marL="4254642" algn="l" rtl="0" eaLnBrk="1" latinLnBrk="0" hangingPunct="1">
        <a:defRPr kumimoji="0" kern="1200">
          <a:solidFill>
            <a:schemeClr val="tx1"/>
          </a:solidFill>
          <a:latin typeface="+mn-lt"/>
          <a:ea typeface="+mn-ea"/>
          <a:cs typeface="+mn-cs"/>
        </a:defRPr>
      </a:lvl8pPr>
      <a:lvl9pPr marL="4862448"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eaLnBrk="1" hangingPunct="1">
              <a:defRPr sz="1500">
                <a:solidFill>
                  <a:srgbClr val="000000"/>
                </a:solidFill>
                <a:latin typeface="Arial" charset="0"/>
                <a:cs typeface="+mn-cs"/>
              </a:defRPr>
            </a:lvl1pPr>
          </a:lstStyle>
          <a:p>
            <a:pPr defTabSz="913878" fontAlgn="base">
              <a:spcBef>
                <a:spcPct val="0"/>
              </a:spcBef>
              <a:spcAft>
                <a:spcPct val="0"/>
              </a:spcAft>
              <a:defRPr/>
            </a:pPr>
            <a:endParaRPr lang="en-US">
              <a:sym typeface="Arial"/>
            </a:endParaRPr>
          </a:p>
        </p:txBody>
      </p:sp>
      <p:sp>
        <p:nvSpPr>
          <p:cNvPr id="1029" name="Rectangle 5"/>
          <p:cNvSpPr>
            <a:spLocks noGrp="1" noChangeArrowheads="1"/>
          </p:cNvSpPr>
          <p:nvPr>
            <p:ph type="ftr" sz="quarter" idx="3"/>
          </p:nvPr>
        </p:nvSpPr>
        <p:spPr bwMode="auto">
          <a:xfrm>
            <a:off x="4165600" y="624523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algn="ctr" eaLnBrk="1" hangingPunct="1">
              <a:defRPr sz="1500">
                <a:solidFill>
                  <a:srgbClr val="000000"/>
                </a:solidFill>
                <a:latin typeface="Arial" charset="0"/>
                <a:cs typeface="+mn-cs"/>
              </a:defRPr>
            </a:lvl1pPr>
          </a:lstStyle>
          <a:p>
            <a:pPr defTabSz="913878" fontAlgn="base">
              <a:spcBef>
                <a:spcPct val="0"/>
              </a:spcBef>
              <a:spcAft>
                <a:spcPct val="0"/>
              </a:spcAft>
              <a:defRPr/>
            </a:pPr>
            <a:endParaRPr lang="en-US">
              <a:sym typeface="Arial"/>
            </a:endParaRPr>
          </a:p>
        </p:txBody>
      </p:sp>
      <p:sp>
        <p:nvSpPr>
          <p:cNvPr id="1030" name="Rectangle 6"/>
          <p:cNvSpPr>
            <a:spLocks noGrp="1" noChangeArrowheads="1"/>
          </p:cNvSpPr>
          <p:nvPr>
            <p:ph type="sldNum" sz="quarter" idx="4"/>
          </p:nvPr>
        </p:nvSpPr>
        <p:spPr bwMode="auto">
          <a:xfrm>
            <a:off x="8737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algn="r" eaLnBrk="1" hangingPunct="1">
              <a:defRPr sz="1500">
                <a:solidFill>
                  <a:srgbClr val="000000"/>
                </a:solidFill>
                <a:latin typeface="Arial" charset="0"/>
                <a:cs typeface="+mn-cs"/>
              </a:defRPr>
            </a:lvl1pPr>
          </a:lstStyle>
          <a:p>
            <a:pPr defTabSz="913878" fontAlgn="base">
              <a:spcBef>
                <a:spcPct val="0"/>
              </a:spcBef>
              <a:spcAft>
                <a:spcPct val="0"/>
              </a:spcAft>
              <a:defRPr/>
            </a:pPr>
            <a:fld id="{34D11F88-2E88-466B-827C-355AFC74CB13}" type="slidenum">
              <a:rPr lang="en-US" smtClean="0">
                <a:sym typeface="Arial"/>
              </a:rPr>
              <a:pPr defTabSz="913878"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392247651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855" algn="ctr" rtl="0" fontAlgn="base">
        <a:spcBef>
          <a:spcPct val="0"/>
        </a:spcBef>
        <a:spcAft>
          <a:spcPct val="0"/>
        </a:spcAft>
        <a:defRPr sz="4400">
          <a:solidFill>
            <a:schemeClr val="tx2"/>
          </a:solidFill>
          <a:latin typeface="Arial" charset="0"/>
        </a:defRPr>
      </a:lvl6pPr>
      <a:lvl7pPr marL="913742" algn="ctr" rtl="0" fontAlgn="base">
        <a:spcBef>
          <a:spcPct val="0"/>
        </a:spcBef>
        <a:spcAft>
          <a:spcPct val="0"/>
        </a:spcAft>
        <a:defRPr sz="4400">
          <a:solidFill>
            <a:schemeClr val="tx2"/>
          </a:solidFill>
          <a:latin typeface="Arial" charset="0"/>
        </a:defRPr>
      </a:lvl7pPr>
      <a:lvl8pPr marL="1370614" algn="ctr" rtl="0" fontAlgn="base">
        <a:spcBef>
          <a:spcPct val="0"/>
        </a:spcBef>
        <a:spcAft>
          <a:spcPct val="0"/>
        </a:spcAft>
        <a:defRPr sz="4400">
          <a:solidFill>
            <a:schemeClr val="tx2"/>
          </a:solidFill>
          <a:latin typeface="Arial" charset="0"/>
        </a:defRPr>
      </a:lvl8pPr>
      <a:lvl9pPr marL="1827485" algn="ctr" rtl="0" fontAlgn="base">
        <a:spcBef>
          <a:spcPct val="0"/>
        </a:spcBef>
        <a:spcAft>
          <a:spcPct val="0"/>
        </a:spcAft>
        <a:defRPr sz="4400">
          <a:solidFill>
            <a:schemeClr val="tx2"/>
          </a:solidFill>
          <a:latin typeface="Arial" charset="0"/>
        </a:defRPr>
      </a:lvl9pPr>
    </p:titleStyle>
    <p:bodyStyle>
      <a:lvl1pPr marL="342666" indent="-342666" algn="l" rtl="0" eaLnBrk="0" fontAlgn="base" hangingPunct="0">
        <a:spcBef>
          <a:spcPct val="20000"/>
        </a:spcBef>
        <a:spcAft>
          <a:spcPct val="0"/>
        </a:spcAft>
        <a:buChar char="•"/>
        <a:defRPr sz="3200">
          <a:solidFill>
            <a:schemeClr val="tx1"/>
          </a:solidFill>
          <a:latin typeface="+mn-lt"/>
          <a:ea typeface="+mn-ea"/>
          <a:cs typeface="+mn-cs"/>
        </a:defRPr>
      </a:lvl1pPr>
      <a:lvl2pPr marL="742409" indent="-285557" algn="l" rtl="0" eaLnBrk="0" fontAlgn="base" hangingPunct="0">
        <a:spcBef>
          <a:spcPct val="20000"/>
        </a:spcBef>
        <a:spcAft>
          <a:spcPct val="0"/>
        </a:spcAft>
        <a:buChar char="–"/>
        <a:defRPr sz="2800">
          <a:solidFill>
            <a:schemeClr val="tx1"/>
          </a:solidFill>
          <a:latin typeface="+mn-lt"/>
        </a:defRPr>
      </a:lvl2pPr>
      <a:lvl3pPr marL="1142186" indent="-228445" algn="l" rtl="0" eaLnBrk="0" fontAlgn="base" hangingPunct="0">
        <a:spcBef>
          <a:spcPct val="20000"/>
        </a:spcBef>
        <a:spcAft>
          <a:spcPct val="0"/>
        </a:spcAft>
        <a:buChar char="•"/>
        <a:defRPr sz="2400">
          <a:solidFill>
            <a:schemeClr val="tx1"/>
          </a:solidFill>
          <a:latin typeface="+mn-lt"/>
        </a:defRPr>
      </a:lvl3pPr>
      <a:lvl4pPr marL="1599040" indent="-228445" algn="l" rtl="0" eaLnBrk="0" fontAlgn="base" hangingPunct="0">
        <a:spcBef>
          <a:spcPct val="20000"/>
        </a:spcBef>
        <a:spcAft>
          <a:spcPct val="0"/>
        </a:spcAft>
        <a:buChar char="–"/>
        <a:defRPr sz="2000">
          <a:solidFill>
            <a:schemeClr val="tx1"/>
          </a:solidFill>
          <a:latin typeface="+mn-lt"/>
        </a:defRPr>
      </a:lvl4pPr>
      <a:lvl5pPr marL="2055895" indent="-228445" algn="l" rtl="0" eaLnBrk="0" fontAlgn="base" hangingPunct="0">
        <a:spcBef>
          <a:spcPct val="20000"/>
        </a:spcBef>
        <a:spcAft>
          <a:spcPct val="0"/>
        </a:spcAft>
        <a:buChar char="»"/>
        <a:defRPr sz="2000">
          <a:solidFill>
            <a:schemeClr val="tx1"/>
          </a:solidFill>
          <a:latin typeface="+mn-lt"/>
        </a:defRPr>
      </a:lvl5pPr>
      <a:lvl6pPr marL="2512783" indent="-228445" algn="l" rtl="0" fontAlgn="base">
        <a:spcBef>
          <a:spcPct val="20000"/>
        </a:spcBef>
        <a:spcAft>
          <a:spcPct val="0"/>
        </a:spcAft>
        <a:buChar char="»"/>
        <a:defRPr sz="2000">
          <a:solidFill>
            <a:schemeClr val="tx1"/>
          </a:solidFill>
          <a:latin typeface="+mn-lt"/>
        </a:defRPr>
      </a:lvl6pPr>
      <a:lvl7pPr marL="2969654" indent="-228445" algn="l" rtl="0" fontAlgn="base">
        <a:spcBef>
          <a:spcPct val="20000"/>
        </a:spcBef>
        <a:spcAft>
          <a:spcPct val="0"/>
        </a:spcAft>
        <a:buChar char="»"/>
        <a:defRPr sz="2000">
          <a:solidFill>
            <a:schemeClr val="tx1"/>
          </a:solidFill>
          <a:latin typeface="+mn-lt"/>
        </a:defRPr>
      </a:lvl7pPr>
      <a:lvl8pPr marL="3426525" indent="-228445" algn="l" rtl="0" fontAlgn="base">
        <a:spcBef>
          <a:spcPct val="20000"/>
        </a:spcBef>
        <a:spcAft>
          <a:spcPct val="0"/>
        </a:spcAft>
        <a:buChar char="»"/>
        <a:defRPr sz="2000">
          <a:solidFill>
            <a:schemeClr val="tx1"/>
          </a:solidFill>
          <a:latin typeface="+mn-lt"/>
        </a:defRPr>
      </a:lvl8pPr>
      <a:lvl9pPr marL="3883414" indent="-22844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742" rtl="0" eaLnBrk="1" latinLnBrk="0" hangingPunct="1">
        <a:defRPr sz="1900" kern="1200">
          <a:solidFill>
            <a:schemeClr val="tx1"/>
          </a:solidFill>
          <a:latin typeface="+mn-lt"/>
          <a:ea typeface="+mn-ea"/>
          <a:cs typeface="+mn-cs"/>
        </a:defRPr>
      </a:lvl1pPr>
      <a:lvl2pPr marL="456855" algn="l" defTabSz="913742" rtl="0" eaLnBrk="1" latinLnBrk="0" hangingPunct="1">
        <a:defRPr sz="1900" kern="1200">
          <a:solidFill>
            <a:schemeClr val="tx1"/>
          </a:solidFill>
          <a:latin typeface="+mn-lt"/>
          <a:ea typeface="+mn-ea"/>
          <a:cs typeface="+mn-cs"/>
        </a:defRPr>
      </a:lvl2pPr>
      <a:lvl3pPr marL="913742" algn="l" defTabSz="913742" rtl="0" eaLnBrk="1" latinLnBrk="0" hangingPunct="1">
        <a:defRPr sz="1900" kern="1200">
          <a:solidFill>
            <a:schemeClr val="tx1"/>
          </a:solidFill>
          <a:latin typeface="+mn-lt"/>
          <a:ea typeface="+mn-ea"/>
          <a:cs typeface="+mn-cs"/>
        </a:defRPr>
      </a:lvl3pPr>
      <a:lvl4pPr marL="1370614" algn="l" defTabSz="913742" rtl="0" eaLnBrk="1" latinLnBrk="0" hangingPunct="1">
        <a:defRPr sz="1900" kern="1200">
          <a:solidFill>
            <a:schemeClr val="tx1"/>
          </a:solidFill>
          <a:latin typeface="+mn-lt"/>
          <a:ea typeface="+mn-ea"/>
          <a:cs typeface="+mn-cs"/>
        </a:defRPr>
      </a:lvl4pPr>
      <a:lvl5pPr marL="1827485" algn="l" defTabSz="913742" rtl="0" eaLnBrk="1" latinLnBrk="0" hangingPunct="1">
        <a:defRPr sz="1900" kern="1200">
          <a:solidFill>
            <a:schemeClr val="tx1"/>
          </a:solidFill>
          <a:latin typeface="+mn-lt"/>
          <a:ea typeface="+mn-ea"/>
          <a:cs typeface="+mn-cs"/>
        </a:defRPr>
      </a:lvl5pPr>
      <a:lvl6pPr marL="2284374" algn="l" defTabSz="913742" rtl="0" eaLnBrk="1" latinLnBrk="0" hangingPunct="1">
        <a:defRPr sz="1900" kern="1200">
          <a:solidFill>
            <a:schemeClr val="tx1"/>
          </a:solidFill>
          <a:latin typeface="+mn-lt"/>
          <a:ea typeface="+mn-ea"/>
          <a:cs typeface="+mn-cs"/>
        </a:defRPr>
      </a:lvl6pPr>
      <a:lvl7pPr marL="2741226" algn="l" defTabSz="913742" rtl="0" eaLnBrk="1" latinLnBrk="0" hangingPunct="1">
        <a:defRPr sz="1900" kern="1200">
          <a:solidFill>
            <a:schemeClr val="tx1"/>
          </a:solidFill>
          <a:latin typeface="+mn-lt"/>
          <a:ea typeface="+mn-ea"/>
          <a:cs typeface="+mn-cs"/>
        </a:defRPr>
      </a:lvl7pPr>
      <a:lvl8pPr marL="3198080" algn="l" defTabSz="913742" rtl="0" eaLnBrk="1" latinLnBrk="0" hangingPunct="1">
        <a:defRPr sz="1900" kern="1200">
          <a:solidFill>
            <a:schemeClr val="tx1"/>
          </a:solidFill>
          <a:latin typeface="+mn-lt"/>
          <a:ea typeface="+mn-ea"/>
          <a:cs typeface="+mn-cs"/>
        </a:defRPr>
      </a:lvl8pPr>
      <a:lvl9pPr marL="3654935" algn="l" defTabSz="913742"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77" tIns="60938" rIns="121877" bIns="60938" numCol="1" anchor="ctr" anchorCtr="0" compatLnSpc="1">
            <a:prstTxWarp prst="textNoShape">
              <a:avLst/>
            </a:prstTxWarp>
          </a:bodyPr>
          <a:lstStyle/>
          <a:p>
            <a:pPr lvl="0"/>
            <a:r>
              <a:rPr lang="en-US" altLang="en-US" smtClean="0"/>
              <a:t>Click to edit Master title style</a:t>
            </a:r>
            <a:endParaRPr lang="vi-VN" altLang="en-US" smtClean="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77" tIns="60938" rIns="121877" bIns="609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p:cNvSpPr>
            <a:spLocks noGrp="1"/>
          </p:cNvSpPr>
          <p:nvPr>
            <p:ph type="dt" sz="half" idx="2"/>
          </p:nvPr>
        </p:nvSpPr>
        <p:spPr>
          <a:xfrm>
            <a:off x="609600" y="6356360"/>
            <a:ext cx="2844800" cy="365125"/>
          </a:xfrm>
          <a:prstGeom prst="rect">
            <a:avLst/>
          </a:prstGeom>
        </p:spPr>
        <p:txBody>
          <a:bodyPr vert="horz" lIns="121877" tIns="60938" rIns="121877" bIns="60938" rtlCol="0" anchor="ctr"/>
          <a:lstStyle>
            <a:lvl1pPr algn="l">
              <a:defRPr sz="1600">
                <a:solidFill>
                  <a:schemeClr val="tx1">
                    <a:tint val="75000"/>
                  </a:schemeClr>
                </a:solidFill>
              </a:defRPr>
            </a:lvl1pPr>
          </a:lstStyle>
          <a:p>
            <a:pPr defTabSz="914060" eaLnBrk="0" fontAlgn="base" hangingPunct="0">
              <a:spcBef>
                <a:spcPct val="0"/>
              </a:spcBef>
              <a:spcAft>
                <a:spcPct val="0"/>
              </a:spcAft>
              <a:defRPr/>
            </a:pPr>
            <a:fld id="{240299AD-6867-4BC5-96AE-700CA5DEC710}" type="datetimeFigureOut">
              <a:rPr lang="en-US" b="1" smtClean="0">
                <a:solidFill>
                  <a:prstClr val="black">
                    <a:tint val="75000"/>
                  </a:prstClr>
                </a:solidFill>
                <a:latin typeface="VNI-Times" pitchFamily="2" charset="0"/>
                <a:cs typeface="Arial"/>
                <a:sym typeface="Arial"/>
              </a:rPr>
              <a:pPr defTabSz="914060" eaLnBrk="0" fontAlgn="base" hangingPunct="0">
                <a:spcBef>
                  <a:spcPct val="0"/>
                </a:spcBef>
                <a:spcAft>
                  <a:spcPct val="0"/>
                </a:spcAft>
                <a:defRPr/>
              </a:pPr>
              <a:t>11/5/2023</a:t>
            </a:fld>
            <a:endParaRPr lang="en-US" b="1">
              <a:solidFill>
                <a:prstClr val="black">
                  <a:tint val="75000"/>
                </a:prstClr>
              </a:solidFill>
              <a:latin typeface="VNI-Times" pitchFamily="2" charset="0"/>
              <a:cs typeface="Arial"/>
              <a:sym typeface="Arial"/>
            </a:endParaRPr>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121877" tIns="60938" rIns="121877" bIns="60938" rtlCol="0" anchor="ctr"/>
          <a:lstStyle>
            <a:lvl1pPr algn="ctr">
              <a:defRPr sz="1600">
                <a:solidFill>
                  <a:schemeClr val="tx1">
                    <a:tint val="75000"/>
                  </a:schemeClr>
                </a:solidFill>
              </a:defRPr>
            </a:lvl1pPr>
          </a:lstStyle>
          <a:p>
            <a:pPr defTabSz="914060" eaLnBrk="0" fontAlgn="base" hangingPunct="0">
              <a:spcBef>
                <a:spcPct val="0"/>
              </a:spcBef>
              <a:spcAft>
                <a:spcPct val="0"/>
              </a:spcAft>
              <a:defRPr/>
            </a:pPr>
            <a:endParaRPr lang="en-US" b="1">
              <a:solidFill>
                <a:prstClr val="black">
                  <a:tint val="75000"/>
                </a:prstClr>
              </a:solidFill>
              <a:latin typeface="VNI-Times" pitchFamily="2" charset="0"/>
              <a:cs typeface="Arial"/>
              <a:sym typeface="Aria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21877" tIns="60938" rIns="121877" bIns="60938" rtlCol="0" anchor="ctr"/>
          <a:lstStyle>
            <a:lvl1pPr algn="r">
              <a:defRPr sz="1600">
                <a:solidFill>
                  <a:schemeClr val="tx1">
                    <a:tint val="75000"/>
                  </a:schemeClr>
                </a:solidFill>
              </a:defRPr>
            </a:lvl1pPr>
          </a:lstStyle>
          <a:p>
            <a:pPr defTabSz="914060" eaLnBrk="0" fontAlgn="base" hangingPunct="0">
              <a:spcBef>
                <a:spcPct val="0"/>
              </a:spcBef>
              <a:spcAft>
                <a:spcPct val="0"/>
              </a:spcAft>
              <a:defRPr/>
            </a:pPr>
            <a:fld id="{A52F2BEE-58B3-4E52-999F-C9309C6AB913}" type="slidenum">
              <a:rPr lang="en-US" altLang="en-US" b="1" smtClean="0">
                <a:solidFill>
                  <a:prstClr val="black">
                    <a:tint val="75000"/>
                  </a:prstClr>
                </a:solidFill>
                <a:latin typeface="VNI-Times" pitchFamily="2" charset="0"/>
                <a:cs typeface="Arial"/>
                <a:sym typeface="Arial"/>
              </a:rPr>
              <a:pPr defTabSz="914060" eaLnBrk="0" fontAlgn="base" hangingPunct="0">
                <a:spcBef>
                  <a:spcPct val="0"/>
                </a:spcBef>
                <a:spcAft>
                  <a:spcPct val="0"/>
                </a:spcAft>
                <a:defRPr/>
              </a:pPr>
              <a:t>‹#›</a:t>
            </a:fld>
            <a:endParaRPr lang="en-US" altLang="en-US" b="1">
              <a:solidFill>
                <a:prstClr val="black">
                  <a:tint val="75000"/>
                </a:prstClr>
              </a:solidFill>
              <a:latin typeface="VNI-Times" pitchFamily="2" charset="0"/>
              <a:cs typeface="Arial"/>
              <a:sym typeface="Arial"/>
            </a:endParaRPr>
          </a:p>
        </p:txBody>
      </p:sp>
    </p:spTree>
    <p:extLst>
      <p:ext uri="{BB962C8B-B14F-4D97-AF65-F5344CB8AC3E}">
        <p14:creationId xmlns:p14="http://schemas.microsoft.com/office/powerpoint/2010/main" val="28174625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ransition>
    <p:blinds/>
  </p:transition>
  <p:timing>
    <p:tnLst>
      <p:par>
        <p:cTn id="1" dur="indefinite" restart="never" nodeType="tmRoot"/>
      </p:par>
    </p:tnLst>
  </p:timing>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5900">
          <a:solidFill>
            <a:schemeClr val="tx1"/>
          </a:solidFill>
          <a:latin typeface="Calibri" pitchFamily="34" charset="0"/>
        </a:defRPr>
      </a:lvl2pPr>
      <a:lvl3pPr algn="ctr" rtl="0" eaLnBrk="0" fontAlgn="base" hangingPunct="0">
        <a:spcBef>
          <a:spcPct val="0"/>
        </a:spcBef>
        <a:spcAft>
          <a:spcPct val="0"/>
        </a:spcAft>
        <a:defRPr sz="5900">
          <a:solidFill>
            <a:schemeClr val="tx1"/>
          </a:solidFill>
          <a:latin typeface="Calibri" pitchFamily="34" charset="0"/>
        </a:defRPr>
      </a:lvl3pPr>
      <a:lvl4pPr algn="ctr" rtl="0" eaLnBrk="0" fontAlgn="base" hangingPunct="0">
        <a:spcBef>
          <a:spcPct val="0"/>
        </a:spcBef>
        <a:spcAft>
          <a:spcPct val="0"/>
        </a:spcAft>
        <a:defRPr sz="5900">
          <a:solidFill>
            <a:schemeClr val="tx1"/>
          </a:solidFill>
          <a:latin typeface="Calibri" pitchFamily="34" charset="0"/>
        </a:defRPr>
      </a:lvl4pPr>
      <a:lvl5pPr algn="ctr" rtl="0" eaLnBrk="0" fontAlgn="base" hangingPunct="0">
        <a:spcBef>
          <a:spcPct val="0"/>
        </a:spcBef>
        <a:spcAft>
          <a:spcPct val="0"/>
        </a:spcAft>
        <a:defRPr sz="5900">
          <a:solidFill>
            <a:schemeClr val="tx1"/>
          </a:solidFill>
          <a:latin typeface="Calibri" pitchFamily="34" charset="0"/>
        </a:defRPr>
      </a:lvl5pPr>
      <a:lvl6pPr marL="609347" algn="ctr" rtl="0" fontAlgn="base">
        <a:spcBef>
          <a:spcPct val="0"/>
        </a:spcBef>
        <a:spcAft>
          <a:spcPct val="0"/>
        </a:spcAft>
        <a:defRPr sz="5900">
          <a:solidFill>
            <a:schemeClr val="tx1"/>
          </a:solidFill>
          <a:latin typeface="Calibri" pitchFamily="34" charset="0"/>
        </a:defRPr>
      </a:lvl6pPr>
      <a:lvl7pPr marL="1218720" algn="ctr" rtl="0" fontAlgn="base">
        <a:spcBef>
          <a:spcPct val="0"/>
        </a:spcBef>
        <a:spcAft>
          <a:spcPct val="0"/>
        </a:spcAft>
        <a:defRPr sz="5900">
          <a:solidFill>
            <a:schemeClr val="tx1"/>
          </a:solidFill>
          <a:latin typeface="Calibri" pitchFamily="34" charset="0"/>
        </a:defRPr>
      </a:lvl7pPr>
      <a:lvl8pPr marL="1828074" algn="ctr" rtl="0" fontAlgn="base">
        <a:spcBef>
          <a:spcPct val="0"/>
        </a:spcBef>
        <a:spcAft>
          <a:spcPct val="0"/>
        </a:spcAft>
        <a:defRPr sz="5900">
          <a:solidFill>
            <a:schemeClr val="tx1"/>
          </a:solidFill>
          <a:latin typeface="Calibri" pitchFamily="34" charset="0"/>
        </a:defRPr>
      </a:lvl8pPr>
      <a:lvl9pPr marL="2437438" algn="ctr" rtl="0" fontAlgn="base">
        <a:spcBef>
          <a:spcPct val="0"/>
        </a:spcBef>
        <a:spcAft>
          <a:spcPct val="0"/>
        </a:spcAft>
        <a:defRPr sz="5900">
          <a:solidFill>
            <a:schemeClr val="tx1"/>
          </a:solidFill>
          <a:latin typeface="Calibri" pitchFamily="34" charset="0"/>
        </a:defRPr>
      </a:lvl9pPr>
    </p:titleStyle>
    <p:bodyStyle>
      <a:lvl1pPr marL="457011" indent="-457011" algn="l" rtl="0" eaLnBrk="0" fontAlgn="base" hangingPunct="0">
        <a:spcBef>
          <a:spcPct val="20000"/>
        </a:spcBef>
        <a:spcAft>
          <a:spcPct val="0"/>
        </a:spcAft>
        <a:buFont typeface="Arial" charset="0"/>
        <a:buChar char="•"/>
        <a:defRPr sz="4300" kern="1200">
          <a:solidFill>
            <a:schemeClr val="tx1"/>
          </a:solidFill>
          <a:latin typeface="+mn-lt"/>
          <a:ea typeface="+mn-ea"/>
          <a:cs typeface="+mn-cs"/>
        </a:defRPr>
      </a:lvl1pPr>
      <a:lvl2pPr marL="990214" indent="-380850" algn="l"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523393" indent="-30467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2747" indent="-304672"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4pPr>
      <a:lvl5pPr marL="2742110" indent="-304672"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5pPr>
      <a:lvl6pPr marL="335145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82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17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53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vi-VN"/>
      </a:defPPr>
      <a:lvl1pPr marL="0" algn="l" defTabSz="1218720" rtl="0" eaLnBrk="1" latinLnBrk="0" hangingPunct="1">
        <a:defRPr sz="2400" kern="1200">
          <a:solidFill>
            <a:schemeClr val="tx1"/>
          </a:solidFill>
          <a:latin typeface="+mn-lt"/>
          <a:ea typeface="+mn-ea"/>
          <a:cs typeface="+mn-cs"/>
        </a:defRPr>
      </a:lvl1pPr>
      <a:lvl2pPr marL="609347" algn="l" defTabSz="1218720" rtl="0" eaLnBrk="1" latinLnBrk="0" hangingPunct="1">
        <a:defRPr sz="2400" kern="1200">
          <a:solidFill>
            <a:schemeClr val="tx1"/>
          </a:solidFill>
          <a:latin typeface="+mn-lt"/>
          <a:ea typeface="+mn-ea"/>
          <a:cs typeface="+mn-cs"/>
        </a:defRPr>
      </a:lvl2pPr>
      <a:lvl3pPr marL="1218720" algn="l" defTabSz="1218720" rtl="0" eaLnBrk="1" latinLnBrk="0" hangingPunct="1">
        <a:defRPr sz="2400" kern="1200">
          <a:solidFill>
            <a:schemeClr val="tx1"/>
          </a:solidFill>
          <a:latin typeface="+mn-lt"/>
          <a:ea typeface="+mn-ea"/>
          <a:cs typeface="+mn-cs"/>
        </a:defRPr>
      </a:lvl3pPr>
      <a:lvl4pPr marL="1828074" algn="l" defTabSz="1218720" rtl="0" eaLnBrk="1" latinLnBrk="0" hangingPunct="1">
        <a:defRPr sz="2400" kern="1200">
          <a:solidFill>
            <a:schemeClr val="tx1"/>
          </a:solidFill>
          <a:latin typeface="+mn-lt"/>
          <a:ea typeface="+mn-ea"/>
          <a:cs typeface="+mn-cs"/>
        </a:defRPr>
      </a:lvl4pPr>
      <a:lvl5pPr marL="2437438" algn="l" defTabSz="1218720" rtl="0" eaLnBrk="1" latinLnBrk="0" hangingPunct="1">
        <a:defRPr sz="2400" kern="1200">
          <a:solidFill>
            <a:schemeClr val="tx1"/>
          </a:solidFill>
          <a:latin typeface="+mn-lt"/>
          <a:ea typeface="+mn-ea"/>
          <a:cs typeface="+mn-cs"/>
        </a:defRPr>
      </a:lvl5pPr>
      <a:lvl6pPr marL="3046784" algn="l" defTabSz="1218720" rtl="0" eaLnBrk="1" latinLnBrk="0" hangingPunct="1">
        <a:defRPr sz="2400" kern="1200">
          <a:solidFill>
            <a:schemeClr val="tx1"/>
          </a:solidFill>
          <a:latin typeface="+mn-lt"/>
          <a:ea typeface="+mn-ea"/>
          <a:cs typeface="+mn-cs"/>
        </a:defRPr>
      </a:lvl6pPr>
      <a:lvl7pPr marL="3656131" algn="l" defTabSz="1218720" rtl="0" eaLnBrk="1" latinLnBrk="0" hangingPunct="1">
        <a:defRPr sz="2400" kern="1200">
          <a:solidFill>
            <a:schemeClr val="tx1"/>
          </a:solidFill>
          <a:latin typeface="+mn-lt"/>
          <a:ea typeface="+mn-ea"/>
          <a:cs typeface="+mn-cs"/>
        </a:defRPr>
      </a:lvl7pPr>
      <a:lvl8pPr marL="4265493" algn="l" defTabSz="1218720" rtl="0" eaLnBrk="1" latinLnBrk="0" hangingPunct="1">
        <a:defRPr sz="2400" kern="1200">
          <a:solidFill>
            <a:schemeClr val="tx1"/>
          </a:solidFill>
          <a:latin typeface="+mn-lt"/>
          <a:ea typeface="+mn-ea"/>
          <a:cs typeface="+mn-cs"/>
        </a:defRPr>
      </a:lvl8pPr>
      <a:lvl9pPr marL="4874849" algn="l" defTabSz="121872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58" tIns="30479" rIns="60958" bIns="30479"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58" tIns="30479" rIns="60958" bIns="304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04800" y="4237578"/>
            <a:ext cx="1422400" cy="243417"/>
          </a:xfrm>
          <a:prstGeom prst="rect">
            <a:avLst/>
          </a:prstGeom>
        </p:spPr>
        <p:txBody>
          <a:bodyPr vert="horz" lIns="60958" tIns="30479" rIns="60958" bIns="30479" rtlCol="0" anchor="ctr"/>
          <a:lstStyle>
            <a:lvl1pPr algn="l" fontAlgn="auto">
              <a:spcBef>
                <a:spcPts val="0"/>
              </a:spcBef>
              <a:spcAft>
                <a:spcPts val="0"/>
              </a:spcAft>
              <a:defRPr sz="800">
                <a:solidFill>
                  <a:schemeClr val="tx1">
                    <a:tint val="75000"/>
                  </a:schemeClr>
                </a:solidFill>
                <a:latin typeface="+mn-lt"/>
                <a:cs typeface="+mn-cs"/>
              </a:defRPr>
            </a:lvl1pPr>
          </a:lstStyle>
          <a:p>
            <a:pPr defTabSz="914400">
              <a:defRPr/>
            </a:pPr>
            <a:fld id="{4DAE1B52-766F-45D0-B862-0E6E60724C0C}" type="datetime1">
              <a:rPr lang="en-US">
                <a:solidFill>
                  <a:prstClr val="black">
                    <a:tint val="75000"/>
                  </a:prstClr>
                </a:solidFill>
                <a:sym typeface="Arial"/>
              </a:rPr>
              <a:pPr defTabSz="914400">
                <a:defRPr/>
              </a:pPr>
              <a:t>11/5/2023</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578"/>
            <a:ext cx="1930400" cy="243417"/>
          </a:xfrm>
          <a:prstGeom prst="rect">
            <a:avLst/>
          </a:prstGeom>
        </p:spPr>
        <p:txBody>
          <a:bodyPr vert="horz" lIns="60958" tIns="30479" rIns="60958" bIns="30479" rtlCol="0" anchor="ctr"/>
          <a:lstStyle>
            <a:lvl1pPr algn="ctr" fontAlgn="auto">
              <a:spcBef>
                <a:spcPts val="0"/>
              </a:spcBef>
              <a:spcAft>
                <a:spcPts val="0"/>
              </a:spcAft>
              <a:defRPr sz="800">
                <a:solidFill>
                  <a:schemeClr val="tx1">
                    <a:tint val="75000"/>
                  </a:schemeClr>
                </a:solidFill>
                <a:latin typeface="+mn-lt"/>
                <a:cs typeface="+mn-cs"/>
              </a:defRPr>
            </a:lvl1pPr>
          </a:lstStyle>
          <a:p>
            <a:pPr defTabSz="914400">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578"/>
            <a:ext cx="1422400" cy="243417"/>
          </a:xfrm>
          <a:prstGeom prst="rect">
            <a:avLst/>
          </a:prstGeom>
        </p:spPr>
        <p:txBody>
          <a:bodyPr vert="horz" lIns="60958" tIns="30479" rIns="60958" bIns="30479" rtlCol="0" anchor="ctr"/>
          <a:lstStyle>
            <a:lvl1pPr algn="r" fontAlgn="auto">
              <a:spcBef>
                <a:spcPts val="0"/>
              </a:spcBef>
              <a:spcAft>
                <a:spcPts val="0"/>
              </a:spcAft>
              <a:defRPr sz="800">
                <a:solidFill>
                  <a:schemeClr val="tx1">
                    <a:tint val="75000"/>
                  </a:schemeClr>
                </a:solidFill>
                <a:latin typeface="+mn-lt"/>
                <a:cs typeface="+mn-cs"/>
              </a:defRPr>
            </a:lvl1pPr>
          </a:lstStyle>
          <a:p>
            <a:pPr defTabSz="914400">
              <a:defRPr/>
            </a:pPr>
            <a:fld id="{6D4A0E8B-C645-4CE7-95A8-CC974E38AA65}" type="slidenum">
              <a:rPr lang="en-US">
                <a:solidFill>
                  <a:prstClr val="black">
                    <a:tint val="75000"/>
                  </a:prstClr>
                </a:solidFill>
                <a:sym typeface="Arial"/>
              </a:rPr>
              <a:pPr defTabSz="914400">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357510672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792" algn="ctr" rtl="0" fontAlgn="base">
        <a:spcBef>
          <a:spcPct val="0"/>
        </a:spcBef>
        <a:spcAft>
          <a:spcPct val="0"/>
        </a:spcAft>
        <a:defRPr sz="2900">
          <a:solidFill>
            <a:schemeClr val="tx1"/>
          </a:solidFill>
          <a:latin typeface="Calibri" pitchFamily="34" charset="0"/>
        </a:defRPr>
      </a:lvl6pPr>
      <a:lvl7pPr marL="609585" algn="ctr" rtl="0" fontAlgn="base">
        <a:spcBef>
          <a:spcPct val="0"/>
        </a:spcBef>
        <a:spcAft>
          <a:spcPct val="0"/>
        </a:spcAft>
        <a:defRPr sz="2900">
          <a:solidFill>
            <a:schemeClr val="tx1"/>
          </a:solidFill>
          <a:latin typeface="Calibri" pitchFamily="34" charset="0"/>
        </a:defRPr>
      </a:lvl7pPr>
      <a:lvl8pPr marL="914377" algn="ctr" rtl="0" fontAlgn="base">
        <a:spcBef>
          <a:spcPct val="0"/>
        </a:spcBef>
        <a:spcAft>
          <a:spcPct val="0"/>
        </a:spcAft>
        <a:defRPr sz="2900">
          <a:solidFill>
            <a:schemeClr val="tx1"/>
          </a:solidFill>
          <a:latin typeface="Calibri" pitchFamily="34" charset="0"/>
        </a:defRPr>
      </a:lvl8pPr>
      <a:lvl9pPr marL="1219170" algn="ctr" rtl="0" fontAlgn="base">
        <a:spcBef>
          <a:spcPct val="0"/>
        </a:spcBef>
        <a:spcAft>
          <a:spcPct val="0"/>
        </a:spcAft>
        <a:defRPr sz="2900">
          <a:solidFill>
            <a:schemeClr val="tx1"/>
          </a:solidFill>
          <a:latin typeface="Calibri" pitchFamily="34" charset="0"/>
        </a:defRPr>
      </a:lvl9pPr>
    </p:titleStyle>
    <p:bodyStyle>
      <a:lvl1pPr marL="228594" indent="-228594"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5288" indent="-190495"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981" indent="-152396"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6773"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1566"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eaLnBrk="1" hangingPunct="1">
              <a:defRPr sz="1500">
                <a:solidFill>
                  <a:srgbClr val="000000"/>
                </a:solidFill>
                <a:latin typeface="Arial" charset="0"/>
                <a:cs typeface="+mn-cs"/>
              </a:defRPr>
            </a:lvl1pPr>
          </a:lstStyle>
          <a:p>
            <a:pPr defTabSz="913606" fontAlgn="base">
              <a:spcBef>
                <a:spcPct val="0"/>
              </a:spcBef>
              <a:spcAft>
                <a:spcPct val="0"/>
              </a:spcAft>
              <a:defRPr/>
            </a:pPr>
            <a:endParaRPr lang="en-US">
              <a:sym typeface="Arial"/>
            </a:endParaRPr>
          </a:p>
        </p:txBody>
      </p:sp>
      <p:sp>
        <p:nvSpPr>
          <p:cNvPr id="1029" name="Rectangle 5"/>
          <p:cNvSpPr>
            <a:spLocks noGrp="1" noChangeArrowheads="1"/>
          </p:cNvSpPr>
          <p:nvPr>
            <p:ph type="ftr" sz="quarter" idx="3"/>
          </p:nvPr>
        </p:nvSpPr>
        <p:spPr bwMode="auto">
          <a:xfrm>
            <a:off x="4165600" y="624523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algn="ctr" eaLnBrk="1" hangingPunct="1">
              <a:defRPr sz="1500">
                <a:solidFill>
                  <a:srgbClr val="000000"/>
                </a:solidFill>
                <a:latin typeface="Arial" charset="0"/>
                <a:cs typeface="+mn-cs"/>
              </a:defRPr>
            </a:lvl1pPr>
          </a:lstStyle>
          <a:p>
            <a:pPr defTabSz="913606" fontAlgn="base">
              <a:spcBef>
                <a:spcPct val="0"/>
              </a:spcBef>
              <a:spcAft>
                <a:spcPct val="0"/>
              </a:spcAft>
              <a:defRPr/>
            </a:pPr>
            <a:endParaRPr lang="en-US">
              <a:sym typeface="Arial"/>
            </a:endParaRPr>
          </a:p>
        </p:txBody>
      </p:sp>
      <p:sp>
        <p:nvSpPr>
          <p:cNvPr id="1030" name="Rectangle 6"/>
          <p:cNvSpPr>
            <a:spLocks noGrp="1" noChangeArrowheads="1"/>
          </p:cNvSpPr>
          <p:nvPr>
            <p:ph type="sldNum" sz="quarter" idx="4"/>
          </p:nvPr>
        </p:nvSpPr>
        <p:spPr bwMode="auto">
          <a:xfrm>
            <a:off x="8737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algn="r" eaLnBrk="1" hangingPunct="1">
              <a:defRPr sz="1500">
                <a:solidFill>
                  <a:srgbClr val="000000"/>
                </a:solidFill>
                <a:latin typeface="Arial" charset="0"/>
                <a:cs typeface="+mn-cs"/>
              </a:defRPr>
            </a:lvl1pPr>
          </a:lstStyle>
          <a:p>
            <a:pPr defTabSz="913606" fontAlgn="base">
              <a:spcBef>
                <a:spcPct val="0"/>
              </a:spcBef>
              <a:spcAft>
                <a:spcPct val="0"/>
              </a:spcAft>
              <a:defRPr/>
            </a:pPr>
            <a:fld id="{25DB9D67-35CD-4A4E-A958-DA5F43668F56}" type="slidenum">
              <a:rPr lang="en-US" smtClean="0">
                <a:sym typeface="Arial"/>
              </a:rPr>
              <a:pPr defTabSz="913606"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297337441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615" algn="ctr" rtl="0" fontAlgn="base">
        <a:spcBef>
          <a:spcPct val="0"/>
        </a:spcBef>
        <a:spcAft>
          <a:spcPct val="0"/>
        </a:spcAft>
        <a:defRPr sz="4400">
          <a:solidFill>
            <a:schemeClr val="tx2"/>
          </a:solidFill>
          <a:latin typeface="Arial" charset="0"/>
        </a:defRPr>
      </a:lvl6pPr>
      <a:lvl7pPr marL="913289" algn="ctr" rtl="0" fontAlgn="base">
        <a:spcBef>
          <a:spcPct val="0"/>
        </a:spcBef>
        <a:spcAft>
          <a:spcPct val="0"/>
        </a:spcAft>
        <a:defRPr sz="4400">
          <a:solidFill>
            <a:schemeClr val="tx2"/>
          </a:solidFill>
          <a:latin typeface="Arial" charset="0"/>
        </a:defRPr>
      </a:lvl7pPr>
      <a:lvl8pPr marL="1369934" algn="ctr" rtl="0" fontAlgn="base">
        <a:spcBef>
          <a:spcPct val="0"/>
        </a:spcBef>
        <a:spcAft>
          <a:spcPct val="0"/>
        </a:spcAft>
        <a:defRPr sz="4400">
          <a:solidFill>
            <a:schemeClr val="tx2"/>
          </a:solidFill>
          <a:latin typeface="Arial" charset="0"/>
        </a:defRPr>
      </a:lvl8pPr>
      <a:lvl9pPr marL="1826578" algn="ctr" rtl="0" fontAlgn="base">
        <a:spcBef>
          <a:spcPct val="0"/>
        </a:spcBef>
        <a:spcAft>
          <a:spcPct val="0"/>
        </a:spcAft>
        <a:defRPr sz="4400">
          <a:solidFill>
            <a:schemeClr val="tx2"/>
          </a:solidFill>
          <a:latin typeface="Arial" charset="0"/>
        </a:defRPr>
      </a:lvl9pPr>
    </p:titleStyle>
    <p:bodyStyle>
      <a:lvl1pPr marL="342506" indent="-342506" algn="l" rtl="0" eaLnBrk="0" fontAlgn="base" hangingPunct="0">
        <a:spcBef>
          <a:spcPct val="20000"/>
        </a:spcBef>
        <a:spcAft>
          <a:spcPct val="0"/>
        </a:spcAft>
        <a:buChar char="•"/>
        <a:defRPr sz="3200">
          <a:solidFill>
            <a:schemeClr val="tx1"/>
          </a:solidFill>
          <a:latin typeface="+mn-lt"/>
          <a:ea typeface="+mn-ea"/>
          <a:cs typeface="+mn-cs"/>
        </a:defRPr>
      </a:lvl1pPr>
      <a:lvl2pPr marL="742036" indent="-285424" algn="l" rtl="0" eaLnBrk="0" fontAlgn="base" hangingPunct="0">
        <a:spcBef>
          <a:spcPct val="20000"/>
        </a:spcBef>
        <a:spcAft>
          <a:spcPct val="0"/>
        </a:spcAft>
        <a:buChar char="–"/>
        <a:defRPr sz="2800">
          <a:solidFill>
            <a:schemeClr val="tx1"/>
          </a:solidFill>
          <a:latin typeface="+mn-lt"/>
        </a:defRPr>
      </a:lvl2pPr>
      <a:lvl3pPr marL="1141626" indent="-228338" algn="l" rtl="0" eaLnBrk="0" fontAlgn="base" hangingPunct="0">
        <a:spcBef>
          <a:spcPct val="20000"/>
        </a:spcBef>
        <a:spcAft>
          <a:spcPct val="0"/>
        </a:spcAft>
        <a:buChar char="•"/>
        <a:defRPr sz="2400">
          <a:solidFill>
            <a:schemeClr val="tx1"/>
          </a:solidFill>
          <a:latin typeface="+mn-lt"/>
        </a:defRPr>
      </a:lvl3pPr>
      <a:lvl4pPr marL="1598240" indent="-228338" algn="l" rtl="0" eaLnBrk="0" fontAlgn="base" hangingPunct="0">
        <a:spcBef>
          <a:spcPct val="20000"/>
        </a:spcBef>
        <a:spcAft>
          <a:spcPct val="0"/>
        </a:spcAft>
        <a:buChar char="–"/>
        <a:defRPr sz="2000">
          <a:solidFill>
            <a:schemeClr val="tx1"/>
          </a:solidFill>
          <a:latin typeface="+mn-lt"/>
        </a:defRPr>
      </a:lvl4pPr>
      <a:lvl5pPr marL="2054855" indent="-228338" algn="l" rtl="0" eaLnBrk="0" fontAlgn="base" hangingPunct="0">
        <a:spcBef>
          <a:spcPct val="20000"/>
        </a:spcBef>
        <a:spcAft>
          <a:spcPct val="0"/>
        </a:spcAft>
        <a:buChar char="»"/>
        <a:defRPr sz="2000">
          <a:solidFill>
            <a:schemeClr val="tx1"/>
          </a:solidFill>
          <a:latin typeface="+mn-lt"/>
        </a:defRPr>
      </a:lvl5pPr>
      <a:lvl6pPr marL="2511529" indent="-228338" algn="l" rtl="0" fontAlgn="base">
        <a:spcBef>
          <a:spcPct val="20000"/>
        </a:spcBef>
        <a:spcAft>
          <a:spcPct val="0"/>
        </a:spcAft>
        <a:buChar char="»"/>
        <a:defRPr sz="2000">
          <a:solidFill>
            <a:schemeClr val="tx1"/>
          </a:solidFill>
          <a:latin typeface="+mn-lt"/>
        </a:defRPr>
      </a:lvl6pPr>
      <a:lvl7pPr marL="2968174" indent="-228338" algn="l" rtl="0" fontAlgn="base">
        <a:spcBef>
          <a:spcPct val="20000"/>
        </a:spcBef>
        <a:spcAft>
          <a:spcPct val="0"/>
        </a:spcAft>
        <a:buChar char="»"/>
        <a:defRPr sz="2000">
          <a:solidFill>
            <a:schemeClr val="tx1"/>
          </a:solidFill>
          <a:latin typeface="+mn-lt"/>
        </a:defRPr>
      </a:lvl7pPr>
      <a:lvl8pPr marL="3424818" indent="-228338" algn="l" rtl="0" fontAlgn="base">
        <a:spcBef>
          <a:spcPct val="20000"/>
        </a:spcBef>
        <a:spcAft>
          <a:spcPct val="0"/>
        </a:spcAft>
        <a:buChar char="»"/>
        <a:defRPr sz="2000">
          <a:solidFill>
            <a:schemeClr val="tx1"/>
          </a:solidFill>
          <a:latin typeface="+mn-lt"/>
        </a:defRPr>
      </a:lvl8pPr>
      <a:lvl9pPr marL="3881494" indent="-22833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21" tIns="30478" rIns="60921" bIns="30478"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21" tIns="30478" rIns="60921" bIns="3047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04800" y="4237616"/>
            <a:ext cx="1422400" cy="243417"/>
          </a:xfrm>
          <a:prstGeom prst="rect">
            <a:avLst/>
          </a:prstGeom>
        </p:spPr>
        <p:txBody>
          <a:bodyPr vert="horz" lIns="60921" tIns="30478" rIns="60921" bIns="30478" rtlCol="0" anchor="ctr"/>
          <a:lstStyle>
            <a:lvl1pPr algn="l" fontAlgn="auto">
              <a:spcBef>
                <a:spcPts val="0"/>
              </a:spcBef>
              <a:spcAft>
                <a:spcPts val="0"/>
              </a:spcAft>
              <a:defRPr sz="800">
                <a:solidFill>
                  <a:schemeClr val="tx1">
                    <a:tint val="75000"/>
                  </a:schemeClr>
                </a:solidFill>
                <a:latin typeface="+mn-lt"/>
                <a:cs typeface="+mn-cs"/>
              </a:defRPr>
            </a:lvl1pPr>
          </a:lstStyle>
          <a:p>
            <a:pPr defTabSz="913765">
              <a:defRPr/>
            </a:pPr>
            <a:fld id="{4DAE1B52-766F-45D0-B862-0E6E60724C0C}" type="datetime1">
              <a:rPr lang="en-US" smtClean="0">
                <a:solidFill>
                  <a:prstClr val="black">
                    <a:tint val="75000"/>
                  </a:prstClr>
                </a:solidFill>
                <a:sym typeface="Arial"/>
              </a:rPr>
              <a:pPr defTabSz="913765">
                <a:defRPr/>
              </a:pPr>
              <a:t>11/5/2023</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616"/>
            <a:ext cx="1930400" cy="243417"/>
          </a:xfrm>
          <a:prstGeom prst="rect">
            <a:avLst/>
          </a:prstGeom>
        </p:spPr>
        <p:txBody>
          <a:bodyPr vert="horz" lIns="60921" tIns="30478" rIns="60921" bIns="30478" rtlCol="0" anchor="ctr"/>
          <a:lstStyle>
            <a:lvl1pPr algn="ctr" fontAlgn="auto">
              <a:spcBef>
                <a:spcPts val="0"/>
              </a:spcBef>
              <a:spcAft>
                <a:spcPts val="0"/>
              </a:spcAft>
              <a:defRPr sz="800">
                <a:solidFill>
                  <a:schemeClr val="tx1">
                    <a:tint val="75000"/>
                  </a:schemeClr>
                </a:solidFill>
                <a:latin typeface="+mn-lt"/>
                <a:cs typeface="+mn-cs"/>
              </a:defRPr>
            </a:lvl1pPr>
          </a:lstStyle>
          <a:p>
            <a:pPr defTabSz="913765">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616"/>
            <a:ext cx="1422400" cy="243417"/>
          </a:xfrm>
          <a:prstGeom prst="rect">
            <a:avLst/>
          </a:prstGeom>
        </p:spPr>
        <p:txBody>
          <a:bodyPr vert="horz" lIns="60921" tIns="30478" rIns="60921" bIns="30478" rtlCol="0" anchor="ctr"/>
          <a:lstStyle>
            <a:lvl1pPr algn="r" fontAlgn="auto">
              <a:spcBef>
                <a:spcPts val="0"/>
              </a:spcBef>
              <a:spcAft>
                <a:spcPts val="0"/>
              </a:spcAft>
              <a:defRPr sz="800">
                <a:solidFill>
                  <a:schemeClr val="tx1">
                    <a:tint val="75000"/>
                  </a:schemeClr>
                </a:solidFill>
                <a:latin typeface="+mn-lt"/>
                <a:cs typeface="+mn-cs"/>
              </a:defRPr>
            </a:lvl1pPr>
          </a:lstStyle>
          <a:p>
            <a:pPr defTabSz="913765">
              <a:defRPr/>
            </a:pPr>
            <a:fld id="{6D4A0E8B-C645-4CE7-95A8-CC974E38AA65}" type="slidenum">
              <a:rPr lang="en-US" smtClean="0">
                <a:solidFill>
                  <a:prstClr val="black">
                    <a:tint val="75000"/>
                  </a:prstClr>
                </a:solidFill>
                <a:sym typeface="Arial"/>
              </a:rPr>
              <a:pPr defTabSz="913765">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168823556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568" algn="ctr" rtl="0" fontAlgn="base">
        <a:spcBef>
          <a:spcPct val="0"/>
        </a:spcBef>
        <a:spcAft>
          <a:spcPct val="0"/>
        </a:spcAft>
        <a:defRPr sz="2900">
          <a:solidFill>
            <a:schemeClr val="tx1"/>
          </a:solidFill>
          <a:latin typeface="Calibri" pitchFamily="34" charset="0"/>
        </a:defRPr>
      </a:lvl6pPr>
      <a:lvl7pPr marL="609139" algn="ctr" rtl="0" fontAlgn="base">
        <a:spcBef>
          <a:spcPct val="0"/>
        </a:spcBef>
        <a:spcAft>
          <a:spcPct val="0"/>
        </a:spcAft>
        <a:defRPr sz="2900">
          <a:solidFill>
            <a:schemeClr val="tx1"/>
          </a:solidFill>
          <a:latin typeface="Calibri" pitchFamily="34" charset="0"/>
        </a:defRPr>
      </a:lvl7pPr>
      <a:lvl8pPr marL="913742" algn="ctr" rtl="0" fontAlgn="base">
        <a:spcBef>
          <a:spcPct val="0"/>
        </a:spcBef>
        <a:spcAft>
          <a:spcPct val="0"/>
        </a:spcAft>
        <a:defRPr sz="2900">
          <a:solidFill>
            <a:schemeClr val="tx1"/>
          </a:solidFill>
          <a:latin typeface="Calibri" pitchFamily="34" charset="0"/>
        </a:defRPr>
      </a:lvl8pPr>
      <a:lvl9pPr marL="1218330" algn="ctr" rtl="0" fontAlgn="base">
        <a:spcBef>
          <a:spcPct val="0"/>
        </a:spcBef>
        <a:spcAft>
          <a:spcPct val="0"/>
        </a:spcAft>
        <a:defRPr sz="2900">
          <a:solidFill>
            <a:schemeClr val="tx1"/>
          </a:solidFill>
          <a:latin typeface="Calibri" pitchFamily="34" charset="0"/>
        </a:defRPr>
      </a:lvl9pPr>
    </p:titleStyle>
    <p:bodyStyle>
      <a:lvl1pPr marL="228445" indent="-228445"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4952" indent="-190382"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458" indent="-152284"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6027" indent="-152284"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0614" indent="-152284"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5183"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769"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4374"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8942"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139" rtl="0" eaLnBrk="1" latinLnBrk="0" hangingPunct="1">
        <a:defRPr sz="1200" kern="1200">
          <a:solidFill>
            <a:schemeClr val="tx1"/>
          </a:solidFill>
          <a:latin typeface="+mn-lt"/>
          <a:ea typeface="+mn-ea"/>
          <a:cs typeface="+mn-cs"/>
        </a:defRPr>
      </a:lvl1pPr>
      <a:lvl2pPr marL="304568" algn="l" defTabSz="609139" rtl="0" eaLnBrk="1" latinLnBrk="0" hangingPunct="1">
        <a:defRPr sz="1200" kern="1200">
          <a:solidFill>
            <a:schemeClr val="tx1"/>
          </a:solidFill>
          <a:latin typeface="+mn-lt"/>
          <a:ea typeface="+mn-ea"/>
          <a:cs typeface="+mn-cs"/>
        </a:defRPr>
      </a:lvl2pPr>
      <a:lvl3pPr marL="609139" algn="l" defTabSz="609139" rtl="0" eaLnBrk="1" latinLnBrk="0" hangingPunct="1">
        <a:defRPr sz="1200" kern="1200">
          <a:solidFill>
            <a:schemeClr val="tx1"/>
          </a:solidFill>
          <a:latin typeface="+mn-lt"/>
          <a:ea typeface="+mn-ea"/>
          <a:cs typeface="+mn-cs"/>
        </a:defRPr>
      </a:lvl3pPr>
      <a:lvl4pPr marL="913742" algn="l" defTabSz="609139" rtl="0" eaLnBrk="1" latinLnBrk="0" hangingPunct="1">
        <a:defRPr sz="1200" kern="1200">
          <a:solidFill>
            <a:schemeClr val="tx1"/>
          </a:solidFill>
          <a:latin typeface="+mn-lt"/>
          <a:ea typeface="+mn-ea"/>
          <a:cs typeface="+mn-cs"/>
        </a:defRPr>
      </a:lvl4pPr>
      <a:lvl5pPr marL="1218330" algn="l" defTabSz="609139" rtl="0" eaLnBrk="1" latinLnBrk="0" hangingPunct="1">
        <a:defRPr sz="1200" kern="1200">
          <a:solidFill>
            <a:schemeClr val="tx1"/>
          </a:solidFill>
          <a:latin typeface="+mn-lt"/>
          <a:ea typeface="+mn-ea"/>
          <a:cs typeface="+mn-cs"/>
        </a:defRPr>
      </a:lvl5pPr>
      <a:lvl6pPr marL="1522899" algn="l" defTabSz="609139" rtl="0" eaLnBrk="1" latinLnBrk="0" hangingPunct="1">
        <a:defRPr sz="1200" kern="1200">
          <a:solidFill>
            <a:schemeClr val="tx1"/>
          </a:solidFill>
          <a:latin typeface="+mn-lt"/>
          <a:ea typeface="+mn-ea"/>
          <a:cs typeface="+mn-cs"/>
        </a:defRPr>
      </a:lvl6pPr>
      <a:lvl7pPr marL="1827485" algn="l" defTabSz="609139" rtl="0" eaLnBrk="1" latinLnBrk="0" hangingPunct="1">
        <a:defRPr sz="1200" kern="1200">
          <a:solidFill>
            <a:schemeClr val="tx1"/>
          </a:solidFill>
          <a:latin typeface="+mn-lt"/>
          <a:ea typeface="+mn-ea"/>
          <a:cs typeface="+mn-cs"/>
        </a:defRPr>
      </a:lvl7pPr>
      <a:lvl8pPr marL="2132053" algn="l" defTabSz="609139" rtl="0" eaLnBrk="1" latinLnBrk="0" hangingPunct="1">
        <a:defRPr sz="1200" kern="1200">
          <a:solidFill>
            <a:schemeClr val="tx1"/>
          </a:solidFill>
          <a:latin typeface="+mn-lt"/>
          <a:ea typeface="+mn-ea"/>
          <a:cs typeface="+mn-cs"/>
        </a:defRPr>
      </a:lvl8pPr>
      <a:lvl9pPr marL="2436658" algn="l" defTabSz="609139"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wmf"/><Relationship Id="rId7" Type="http://schemas.openxmlformats.org/officeDocument/2006/relationships/image" Target="../media/image10.gif"/><Relationship Id="rId2" Type="http://schemas.openxmlformats.org/officeDocument/2006/relationships/image" Target="../media/image5.wmf"/><Relationship Id="rId1" Type="http://schemas.openxmlformats.org/officeDocument/2006/relationships/slideLayout" Target="../slideLayouts/slideLayout7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6.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6.xml"/><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6.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6.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wmf"/><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51.gif"/><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6.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99.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notesSlide" Target="../notesSlides/notesSlide14.xml"/><Relationship Id="rId7" Type="http://schemas.openxmlformats.org/officeDocument/2006/relationships/image" Target="../media/image60.emf"/><Relationship Id="rId2" Type="http://schemas.openxmlformats.org/officeDocument/2006/relationships/slideLayout" Target="../slideLayouts/slideLayout59.xml"/><Relationship Id="rId1" Type="http://schemas.openxmlformats.org/officeDocument/2006/relationships/audio" Target="Thuong-qua-viet-nam.mid" TargetMode="External"/><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image" Target="../media/image57.png"/><Relationship Id="rId9"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18" Type="http://schemas.openxmlformats.org/officeDocument/2006/relationships/image" Target="../media/image25.png"/><Relationship Id="rId3" Type="http://schemas.openxmlformats.org/officeDocument/2006/relationships/slideLayout" Target="../slideLayouts/slideLayout109.xml"/><Relationship Id="rId21" Type="http://schemas.openxmlformats.org/officeDocument/2006/relationships/image" Target="../media/image28.png"/><Relationship Id="rId7" Type="http://schemas.openxmlformats.org/officeDocument/2006/relationships/image" Target="../media/image19.png"/><Relationship Id="rId12" Type="http://schemas.microsoft.com/office/2007/relationships/hdphoto" Target="../media/hdphoto3.wdp"/><Relationship Id="rId17" Type="http://schemas.openxmlformats.org/officeDocument/2006/relationships/image" Target="../media/image24.png"/><Relationship Id="rId2" Type="http://schemas.openxmlformats.org/officeDocument/2006/relationships/audio" Target="../media/media1.mp3"/><Relationship Id="rId16" Type="http://schemas.microsoft.com/office/2007/relationships/hdphoto" Target="../media/hdphoto5.wdp"/><Relationship Id="rId20"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image" Target="../media/image23.png"/><Relationship Id="rId10" Type="http://schemas.microsoft.com/office/2007/relationships/hdphoto" Target="../media/hdphoto2.wdp"/><Relationship Id="rId19" Type="http://schemas.openxmlformats.org/officeDocument/2006/relationships/image" Target="../media/image26.png"/><Relationship Id="rId4" Type="http://schemas.openxmlformats.org/officeDocument/2006/relationships/notesSlide" Target="../notesSlides/notesSlide2.xml"/><Relationship Id="rId9" Type="http://schemas.openxmlformats.org/officeDocument/2006/relationships/image" Target="../media/image20.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09.xml"/><Relationship Id="rId6" Type="http://schemas.microsoft.com/office/2007/relationships/hdphoto" Target="../media/hdphoto6.wdp"/><Relationship Id="rId11" Type="http://schemas.openxmlformats.org/officeDocument/2006/relationships/image" Target="../media/image32.png"/><Relationship Id="rId5" Type="http://schemas.openxmlformats.org/officeDocument/2006/relationships/image" Target="../media/image30.png"/><Relationship Id="rId10" Type="http://schemas.microsoft.com/office/2007/relationships/hdphoto" Target="../media/hdphoto4.wdp"/><Relationship Id="rId4" Type="http://schemas.openxmlformats.org/officeDocument/2006/relationships/image" Target="../media/image2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09.xml"/><Relationship Id="rId6" Type="http://schemas.microsoft.com/office/2007/relationships/hdphoto" Target="../media/hdphoto6.wdp"/><Relationship Id="rId11" Type="http://schemas.openxmlformats.org/officeDocument/2006/relationships/image" Target="../media/image32.png"/><Relationship Id="rId5" Type="http://schemas.openxmlformats.org/officeDocument/2006/relationships/image" Target="../media/image30.png"/><Relationship Id="rId10" Type="http://schemas.microsoft.com/office/2007/relationships/hdphoto" Target="../media/hdphoto4.wdp"/><Relationship Id="rId4" Type="http://schemas.openxmlformats.org/officeDocument/2006/relationships/image" Target="../media/image2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8.wdp"/><Relationship Id="rId18" Type="http://schemas.openxmlformats.org/officeDocument/2006/relationships/image" Target="../media/image38.GIF"/><Relationship Id="rId3" Type="http://schemas.openxmlformats.org/officeDocument/2006/relationships/image" Target="../media/image19.png"/><Relationship Id="rId7" Type="http://schemas.openxmlformats.org/officeDocument/2006/relationships/image" Target="../media/image33.png"/><Relationship Id="rId12" Type="http://schemas.openxmlformats.org/officeDocument/2006/relationships/image" Target="../media/image35.png"/><Relationship Id="rId17" Type="http://schemas.openxmlformats.org/officeDocument/2006/relationships/image" Target="../media/image37.png"/><Relationship Id="rId2" Type="http://schemas.openxmlformats.org/officeDocument/2006/relationships/image" Target="../media/image18.png"/><Relationship Id="rId16" Type="http://schemas.openxmlformats.org/officeDocument/2006/relationships/image" Target="../media/image27.png"/><Relationship Id="rId20" Type="http://schemas.openxmlformats.org/officeDocument/2006/relationships/image" Target="../media/image40.png"/><Relationship Id="rId1" Type="http://schemas.openxmlformats.org/officeDocument/2006/relationships/slideLayout" Target="../slideLayouts/slideLayout109.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0.png"/><Relationship Id="rId15" Type="http://schemas.microsoft.com/office/2007/relationships/hdphoto" Target="../media/hdphoto9.wdp"/><Relationship Id="rId10" Type="http://schemas.openxmlformats.org/officeDocument/2006/relationships/image" Target="../media/image22.png"/><Relationship Id="rId19" Type="http://schemas.openxmlformats.org/officeDocument/2006/relationships/image" Target="../media/image39.png"/><Relationship Id="rId4" Type="http://schemas.microsoft.com/office/2007/relationships/hdphoto" Target="../media/hdphoto1.wdp"/><Relationship Id="rId9" Type="http://schemas.microsoft.com/office/2007/relationships/hdphoto" Target="../media/hdphoto7.wdp"/><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6.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8"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194" y="44670"/>
            <a:ext cx="22098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30657" y="-42862"/>
            <a:ext cx="18002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6"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81012" y="4382294"/>
            <a:ext cx="29718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00470" y="3962400"/>
            <a:ext cx="20923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ave 9"/>
          <p:cNvSpPr/>
          <p:nvPr/>
        </p:nvSpPr>
        <p:spPr>
          <a:xfrm>
            <a:off x="344574" y="4177862"/>
            <a:ext cx="7333233" cy="2601178"/>
          </a:xfrm>
          <a:prstGeom prst="wave">
            <a:avLst/>
          </a:prstGeom>
          <a:solidFill>
            <a:schemeClr val="accent4">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b="1" u="sng" spc="50" dirty="0" err="1" smtClean="0">
                <a:ln w="9525" cmpd="sng">
                  <a:solidFill>
                    <a:srgbClr val="4472C4"/>
                  </a:solidFill>
                  <a:prstDash val="solid"/>
                </a:ln>
                <a:solidFill>
                  <a:srgbClr val="FF0000"/>
                </a:solidFill>
                <a:effectLst>
                  <a:glow rad="38100">
                    <a:srgbClr val="4472C4">
                      <a:alpha val="40000"/>
                    </a:srgbClr>
                  </a:glow>
                </a:effectLst>
                <a:latin typeface="Times New Roman" panose="02020603050405020304" pitchFamily="18" charset="0"/>
                <a:cs typeface="Times New Roman" panose="02020603050405020304" pitchFamily="18" charset="0"/>
              </a:rPr>
              <a:t>CÔNG</a:t>
            </a:r>
            <a:r>
              <a:rPr lang="en-US" sz="2800" b="1" u="sng" spc="50" dirty="0" smtClean="0">
                <a:ln w="9525" cmpd="sng">
                  <a:solidFill>
                    <a:srgbClr val="4472C4"/>
                  </a:solidFill>
                  <a:prstDash val="solid"/>
                </a:ln>
                <a:solidFill>
                  <a:srgbClr val="FF0000"/>
                </a:solidFill>
                <a:effectLst>
                  <a:glow rad="38100">
                    <a:srgbClr val="4472C4">
                      <a:alpha val="40000"/>
                    </a:srgbClr>
                  </a:glow>
                </a:effectLst>
                <a:latin typeface="Times New Roman" panose="02020603050405020304" pitchFamily="18" charset="0"/>
                <a:cs typeface="Times New Roman" panose="02020603050405020304" pitchFamily="18" charset="0"/>
              </a:rPr>
              <a:t> </a:t>
            </a:r>
            <a:r>
              <a:rPr lang="en-US" sz="2800" b="1" u="sng" spc="50" dirty="0" err="1" smtClean="0">
                <a:ln w="9525" cmpd="sng">
                  <a:solidFill>
                    <a:srgbClr val="4472C4"/>
                  </a:solidFill>
                  <a:prstDash val="solid"/>
                </a:ln>
                <a:solidFill>
                  <a:srgbClr val="FF0000"/>
                </a:solidFill>
                <a:effectLst>
                  <a:glow rad="38100">
                    <a:srgbClr val="4472C4">
                      <a:alpha val="40000"/>
                    </a:srgbClr>
                  </a:glow>
                </a:effectLst>
                <a:latin typeface="Times New Roman" panose="02020603050405020304" pitchFamily="18" charset="0"/>
                <a:cs typeface="Times New Roman" panose="02020603050405020304" pitchFamily="18" charset="0"/>
              </a:rPr>
              <a:t>NGHỆ</a:t>
            </a:r>
            <a:r>
              <a:rPr lang="en-US" sz="2800" b="1" u="sng" spc="50" dirty="0" smtClean="0">
                <a:ln w="9525" cmpd="sng">
                  <a:solidFill>
                    <a:srgbClr val="4472C4"/>
                  </a:solidFill>
                  <a:prstDash val="solid"/>
                </a:ln>
                <a:solidFill>
                  <a:srgbClr val="FF0000"/>
                </a:solidFill>
                <a:effectLst>
                  <a:glow rad="38100">
                    <a:srgbClr val="4472C4">
                      <a:alpha val="40000"/>
                    </a:srgbClr>
                  </a:glow>
                </a:effectLst>
                <a:latin typeface="Times New Roman" panose="02020603050405020304" pitchFamily="18" charset="0"/>
                <a:cs typeface="Times New Roman" panose="02020603050405020304" pitchFamily="18" charset="0"/>
              </a:rPr>
              <a:t> 4</a:t>
            </a:r>
            <a:endParaRPr lang="en-US" sz="2800" u="sng" dirty="0" smtClean="0">
              <a:ln>
                <a:solidFill>
                  <a:srgbClr val="ED7D31">
                    <a:lumMod val="50000"/>
                  </a:srgbClr>
                </a:solidFill>
              </a:ln>
              <a:solidFill>
                <a:srgbClr val="FF0000"/>
              </a:solidFill>
              <a:latin typeface="Times New Roman" panose="02020603050405020304" pitchFamily="18" charset="0"/>
              <a:cs typeface="Times New Roman" panose="02020603050405020304" pitchFamily="18" charset="0"/>
            </a:endParaRPr>
          </a:p>
          <a:p>
            <a:pPr algn="ctr" defTabSz="914400"/>
            <a:r>
              <a:rPr lang="en-US" sz="3200" b="1" dirty="0" err="1" smtClean="0">
                <a:solidFill>
                  <a:srgbClr val="C00000"/>
                </a:solidFill>
                <a:latin typeface="Times New Roman" panose="02020603050405020304" pitchFamily="18" charset="0"/>
                <a:cs typeface="Times New Roman" panose="02020603050405020304" pitchFamily="18" charset="0"/>
              </a:rPr>
              <a:t>Bài</a:t>
            </a:r>
            <a:r>
              <a:rPr lang="en-US" sz="3200" b="1" dirty="0" smtClean="0">
                <a:solidFill>
                  <a:srgbClr val="C00000"/>
                </a:solidFill>
                <a:latin typeface="Times New Roman" panose="02020603050405020304" pitchFamily="18" charset="0"/>
                <a:cs typeface="Times New Roman" panose="02020603050405020304" pitchFamily="18" charset="0"/>
              </a:rPr>
              <a:t> 4: </a:t>
            </a:r>
            <a:r>
              <a:rPr lang="en-US" sz="3200" b="1" dirty="0" err="1"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GIEO</a:t>
            </a:r>
            <a:r>
              <a:rPr lang="en-US" sz="3200" b="1" dirty="0"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 </a:t>
            </a:r>
            <a:r>
              <a:rPr lang="en-US" sz="3200" b="1" dirty="0" err="1"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HẠT</a:t>
            </a:r>
            <a:r>
              <a:rPr lang="en-US" sz="3200" b="1" dirty="0"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 </a:t>
            </a:r>
            <a:r>
              <a:rPr lang="en-US" sz="3200" b="1" dirty="0" err="1"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HOA</a:t>
            </a:r>
            <a:r>
              <a:rPr lang="en-US" sz="3200" b="1" dirty="0"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 </a:t>
            </a:r>
            <a:r>
              <a:rPr lang="en-US" sz="3200" b="1" dirty="0" err="1"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CÂY</a:t>
            </a:r>
            <a:r>
              <a:rPr lang="en-US" sz="3200" b="1" dirty="0"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 </a:t>
            </a:r>
            <a:r>
              <a:rPr lang="en-US" sz="3200" b="1" dirty="0" err="1"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CẢNH</a:t>
            </a:r>
            <a:r>
              <a:rPr lang="en-US" sz="3200" b="1" dirty="0"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 </a:t>
            </a:r>
            <a:r>
              <a:rPr lang="en-US" sz="3200" b="1" dirty="0" err="1"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TRONG</a:t>
            </a:r>
            <a:r>
              <a:rPr lang="en-US" sz="3200" b="1" dirty="0"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 </a:t>
            </a:r>
            <a:r>
              <a:rPr lang="en-US" sz="3200" b="1" dirty="0" err="1"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CHẬU</a:t>
            </a:r>
            <a:r>
              <a:rPr lang="en-US" sz="3200" b="1" dirty="0"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 (</a:t>
            </a:r>
            <a:r>
              <a:rPr lang="en-US" sz="3200" b="1" dirty="0" err="1"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Tiết</a:t>
            </a:r>
            <a:r>
              <a:rPr lang="en-US" sz="3200" b="1" dirty="0"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 </a:t>
            </a:r>
            <a:r>
              <a:rPr lang="en-US" sz="3200" b="1" dirty="0"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2</a:t>
            </a:r>
            <a:r>
              <a:rPr lang="en-US" sz="4400" b="1" dirty="0" smtClean="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rPr>
              <a:t>)</a:t>
            </a:r>
            <a:endParaRPr lang="en-US" sz="4400" b="1" dirty="0">
              <a:ln w="12700">
                <a:solidFill>
                  <a:srgbClr val="4472C4"/>
                </a:solidFill>
                <a:prstDash val="solid"/>
              </a:ln>
              <a:solidFill>
                <a:srgbClr val="002060"/>
              </a:solidFill>
              <a:effectLst>
                <a:outerShdw dist="38100" dir="2640000" algn="bl" rotWithShape="0">
                  <a:srgbClr val="4472C4"/>
                </a:outerShdw>
              </a:effectLst>
              <a:latin typeface="Times New Roman" panose="02020603050405020304" pitchFamily="18" charset="0"/>
              <a:cs typeface="Times New Roman" panose="02020603050405020304" pitchFamily="18" charset="0"/>
            </a:endParaRPr>
          </a:p>
        </p:txBody>
      </p:sp>
      <p:sp>
        <p:nvSpPr>
          <p:cNvPr id="11" name="Rounded Rectangle 10"/>
          <p:cNvSpPr/>
          <p:nvPr/>
        </p:nvSpPr>
        <p:spPr>
          <a:xfrm>
            <a:off x="8040423" y="4994031"/>
            <a:ext cx="4288221" cy="1072231"/>
          </a:xfrm>
          <a:prstGeom prst="roundRect">
            <a:avLst/>
          </a:prstGeom>
          <a:solidFill>
            <a:schemeClr val="accent6">
              <a:lumMod val="20000"/>
              <a:lumOff val="80000"/>
            </a:schemeClr>
          </a:solidFill>
          <a:ln>
            <a:noFill/>
          </a:ln>
          <a:effectLst>
            <a:glow rad="228600">
              <a:schemeClr val="accent6">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dirty="0" smtClean="0">
                <a:solidFill>
                  <a:srgbClr val="002060"/>
                </a:solidFill>
                <a:latin typeface="Times New Roman" panose="02020603050405020304" pitchFamily="18" charset="0"/>
                <a:cs typeface="Times New Roman" panose="02020603050405020304" pitchFamily="18" charset="0"/>
              </a:rPr>
              <a:t>GV</a:t>
            </a:r>
            <a:r>
              <a:rPr lang="en-US" sz="2400" b="1" dirty="0" smtClean="0">
                <a:solidFill>
                  <a:srgbClr val="FF0000"/>
                </a:solidFill>
              </a:rPr>
              <a:t>: </a:t>
            </a:r>
            <a:r>
              <a:rPr lang="en-US" sz="2400" b="1" i="1" dirty="0" err="1" smtClean="0">
                <a:solidFill>
                  <a:srgbClr val="FF0000"/>
                </a:solidFill>
                <a:latin typeface="HP001 5H" panose="020B0603050302020204" pitchFamily="34" charset="0"/>
              </a:rPr>
              <a:t>ĐINH</a:t>
            </a:r>
            <a:r>
              <a:rPr lang="en-US" sz="2400" b="1" i="1" dirty="0" smtClean="0">
                <a:solidFill>
                  <a:srgbClr val="FF0000"/>
                </a:solidFill>
                <a:latin typeface="HP001 5H" panose="020B0603050302020204" pitchFamily="34" charset="0"/>
              </a:rPr>
              <a:t> </a:t>
            </a:r>
            <a:r>
              <a:rPr lang="en-US" sz="2400" b="1" i="1" dirty="0" err="1" smtClean="0">
                <a:solidFill>
                  <a:srgbClr val="FF0000"/>
                </a:solidFill>
                <a:latin typeface="HP001 5H" panose="020B0603050302020204" pitchFamily="34" charset="0"/>
              </a:rPr>
              <a:t>THỊ</a:t>
            </a:r>
            <a:r>
              <a:rPr lang="en-US" sz="2400" b="1" i="1" dirty="0" smtClean="0">
                <a:solidFill>
                  <a:srgbClr val="FF0000"/>
                </a:solidFill>
                <a:latin typeface="HP001 5H" panose="020B0603050302020204" pitchFamily="34" charset="0"/>
              </a:rPr>
              <a:t> LAN </a:t>
            </a:r>
            <a:r>
              <a:rPr lang="en-US" sz="2400" b="1" i="1" dirty="0" err="1" smtClean="0">
                <a:solidFill>
                  <a:srgbClr val="FF0000"/>
                </a:solidFill>
                <a:latin typeface="HP001 5H" panose="020B0603050302020204" pitchFamily="34" charset="0"/>
              </a:rPr>
              <a:t>PHƯƠNG</a:t>
            </a:r>
            <a:endParaRPr lang="en-US" sz="2400" b="1" i="1" dirty="0">
              <a:solidFill>
                <a:srgbClr val="FF0000"/>
              </a:solidFill>
              <a:latin typeface="HP001 5H" panose="020B0603050302020204" pitchFamily="34" charset="0"/>
              <a:cs typeface="HP001 5H" panose="020B06030503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126" y="56330"/>
            <a:ext cx="5491197" cy="412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34" y="1332748"/>
            <a:ext cx="3645392" cy="284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0323" y="1466192"/>
            <a:ext cx="2993422"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5" descr="Dove-02-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722475" y="660564"/>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Dove-02-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34485" y="139164"/>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Dove-02-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9792543" y="556692"/>
            <a:ext cx="1261237" cy="68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Dove-02-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413951" y="-23510"/>
            <a:ext cx="1261237" cy="68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WordArt 3"/>
          <p:cNvSpPr>
            <a:spLocks noChangeArrowheads="1" noChangeShapeType="1" noTextEdit="1"/>
          </p:cNvSpPr>
          <p:nvPr/>
        </p:nvSpPr>
        <p:spPr bwMode="auto">
          <a:xfrm>
            <a:off x="101600" y="76200"/>
            <a:ext cx="11988800" cy="1016000"/>
          </a:xfrm>
          <a:prstGeom prst="rect">
            <a:avLst/>
          </a:prstGeom>
        </p:spPr>
        <p:txBody>
          <a:bodyPr wrap="none" fromWordArt="1">
            <a:prstTxWarp prst="textPlain">
              <a:avLst>
                <a:gd name="adj" fmla="val 50000"/>
              </a:avLst>
            </a:prstTxWarp>
          </a:bodyPr>
          <a:lstStyle/>
          <a:p>
            <a:pPr defTabSz="914400" eaLnBrk="0" fontAlgn="base" hangingPunct="0">
              <a:spcBef>
                <a:spcPct val="0"/>
              </a:spcBef>
              <a:spcAft>
                <a:spcPct val="0"/>
              </a:spcAft>
            </a:pPr>
            <a:endParaRPr lang="en-US" sz="5800" kern="10" dirty="0" smtClean="0">
              <a:ln w="9525">
                <a:solidFill>
                  <a:srgbClr val="0000FF"/>
                </a:solidFill>
                <a:round/>
                <a:headEnd/>
                <a:tailEnd/>
              </a:ln>
              <a:solidFill>
                <a:srgbClr val="FF0000"/>
              </a:solidFill>
              <a:effectLst>
                <a:outerShdw dist="45791" dir="2021404" algn="ctr" rotWithShape="0">
                  <a:srgbClr val="B2B2B2">
                    <a:alpha val="79999"/>
                  </a:srgbClr>
                </a:outerShdw>
              </a:effectLst>
              <a:cs typeface="Times New Roman"/>
            </a:endParaRPr>
          </a:p>
          <a:p>
            <a:pPr defTabSz="914400" eaLnBrk="0" fontAlgn="base" hangingPunct="0">
              <a:spcBef>
                <a:spcPct val="0"/>
              </a:spcBef>
              <a:spcAft>
                <a:spcPct val="0"/>
              </a:spcAft>
            </a:pPr>
            <a:endParaRPr lang="en-US" sz="5800" kern="10" dirty="0" smtClean="0">
              <a:ln w="9525">
                <a:solidFill>
                  <a:srgbClr val="0000FF"/>
                </a:solidFill>
                <a:round/>
                <a:headEnd/>
                <a:tailEnd/>
              </a:ln>
              <a:solidFill>
                <a:srgbClr val="FF0000"/>
              </a:solidFill>
              <a:effectLst>
                <a:outerShdw dist="45791" dir="2021404" algn="ctr" rotWithShape="0">
                  <a:srgbClr val="B2B2B2">
                    <a:alpha val="79999"/>
                  </a:srgbClr>
                </a:outerShdw>
              </a:effectLst>
              <a:cs typeface="Times New Roman"/>
            </a:endParaRPr>
          </a:p>
        </p:txBody>
      </p:sp>
      <p:sp>
        <p:nvSpPr>
          <p:cNvPr id="17" name="AutoShape 7"/>
          <p:cNvSpPr>
            <a:spLocks noChangeArrowheads="1"/>
          </p:cNvSpPr>
          <p:nvPr/>
        </p:nvSpPr>
        <p:spPr bwMode="auto">
          <a:xfrm>
            <a:off x="9042400" y="31898"/>
            <a:ext cx="3048000" cy="893135"/>
          </a:xfrm>
          <a:prstGeom prst="star32">
            <a:avLst>
              <a:gd name="adj" fmla="val 5694"/>
            </a:avLst>
          </a:prstGeom>
          <a:solidFill>
            <a:srgbClr val="BBE0E3"/>
          </a:solidFill>
          <a:ln w="9525">
            <a:solidFill>
              <a:srgbClr val="FFFF00"/>
            </a:solidFill>
            <a:miter lim="800000"/>
            <a:headEnd/>
            <a:tailEnd/>
          </a:ln>
        </p:spPr>
        <p:txBody>
          <a:bodyPr wrap="none" lIns="91426" tIns="45714" rIns="91426" bIns="45714"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VnTime" pitchFamily="34" charset="0"/>
            </a:endParaRPr>
          </a:p>
        </p:txBody>
      </p:sp>
      <p:pic>
        <p:nvPicPr>
          <p:cNvPr id="18" name="Picture 17"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5534465" y="3871393"/>
            <a:ext cx="1292772" cy="11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7863059" y="3904430"/>
            <a:ext cx="582432" cy="11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648337" y="3886011"/>
            <a:ext cx="582432" cy="11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11252255" y="3884863"/>
            <a:ext cx="582432" cy="11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9776776" y="5735363"/>
            <a:ext cx="1292772" cy="11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8597891" y="4008386"/>
            <a:ext cx="582432" cy="11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floral"/>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9602101" y="4008386"/>
            <a:ext cx="582432" cy="11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29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par>
                          <p:cTn id="11" fill="hold">
                            <p:stCondLst>
                              <p:cond delay="2000"/>
                            </p:stCondLst>
                            <p:childTnLst>
                              <p:par>
                                <p:cTn id="12" presetID="5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770" decel="100000"/>
                                        <p:tgtEl>
                                          <p:spTgt spid="17"/>
                                        </p:tgtEl>
                                      </p:cBhvr>
                                    </p:animEffect>
                                    <p:animScale>
                                      <p:cBhvr>
                                        <p:cTn id="15" dur="770" decel="100000"/>
                                        <p:tgtEl>
                                          <p:spTgt spid="17"/>
                                        </p:tgtEl>
                                      </p:cBhvr>
                                      <p:from x="10000" y="10000"/>
                                      <p:to x="200000" y="450000"/>
                                    </p:animScale>
                                    <p:animScale>
                                      <p:cBhvr>
                                        <p:cTn id="16" dur="1230" accel="100000" fill="hold">
                                          <p:stCondLst>
                                            <p:cond delay="770"/>
                                          </p:stCondLst>
                                        </p:cTn>
                                        <p:tgtEl>
                                          <p:spTgt spid="17"/>
                                        </p:tgtEl>
                                      </p:cBhvr>
                                      <p:from x="200000" y="450000"/>
                                      <p:to x="100000" y="100000"/>
                                    </p:animScale>
                                    <p:set>
                                      <p:cBhvr>
                                        <p:cTn id="17" dur="770" fill="hold"/>
                                        <p:tgtEl>
                                          <p:spTgt spid="17"/>
                                        </p:tgtEl>
                                        <p:attrNameLst>
                                          <p:attrName>ppt_x</p:attrName>
                                        </p:attrNameLst>
                                      </p:cBhvr>
                                      <p:to>
                                        <p:strVal val="(0.5)"/>
                                      </p:to>
                                    </p:set>
                                    <p:anim from="(0.5)" to="(#ppt_x)" calcmode="lin" valueType="num">
                                      <p:cBhvr>
                                        <p:cTn id="18" dur="1230" accel="100000" fill="hold">
                                          <p:stCondLst>
                                            <p:cond delay="770"/>
                                          </p:stCondLst>
                                        </p:cTn>
                                        <p:tgtEl>
                                          <p:spTgt spid="17"/>
                                        </p:tgtEl>
                                        <p:attrNameLst>
                                          <p:attrName>ppt_x</p:attrName>
                                        </p:attrNameLst>
                                      </p:cBhvr>
                                    </p:anim>
                                    <p:set>
                                      <p:cBhvr>
                                        <p:cTn id="19" dur="770" fill="hold"/>
                                        <p:tgtEl>
                                          <p:spTgt spid="17"/>
                                        </p:tgtEl>
                                        <p:attrNameLst>
                                          <p:attrName>ppt_y</p:attrName>
                                        </p:attrNameLst>
                                      </p:cBhvr>
                                      <p:to>
                                        <p:strVal val="(#ppt_y+0.4)"/>
                                      </p:to>
                                    </p:set>
                                    <p:anim from="(#ppt_y+0.4)" to="(#ppt_y)" calcmode="lin" valueType="num">
                                      <p:cBhvr>
                                        <p:cTn id="20" dur="1230" accel="100000" fill="hold">
                                          <p:stCondLst>
                                            <p:cond delay="770"/>
                                          </p:stCondLst>
                                        </p:cTn>
                                        <p:tgtEl>
                                          <p:spTgt spid="1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8" name="Rectangle 7"/>
          <p:cNvSpPr/>
          <p:nvPr/>
        </p:nvSpPr>
        <p:spPr>
          <a:xfrm>
            <a:off x="2491004" y="176961"/>
            <a:ext cx="6463862" cy="1036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70C0"/>
                </a:solidFill>
                <a:latin typeface="Times New Roman" pitchFamily="18" charset="0"/>
                <a:cs typeface="Times New Roman" pitchFamily="18" charset="0"/>
              </a:rPr>
              <a:t>Thứ</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Tư</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ngày</a:t>
            </a:r>
            <a:r>
              <a:rPr lang="en-US" sz="2400" b="1" dirty="0" smtClean="0">
                <a:solidFill>
                  <a:srgbClr val="0070C0"/>
                </a:solidFill>
                <a:latin typeface="Times New Roman" pitchFamily="18" charset="0"/>
                <a:cs typeface="Times New Roman" pitchFamily="18" charset="0"/>
              </a:rPr>
              <a:t> 8 </a:t>
            </a:r>
            <a:r>
              <a:rPr lang="en-US" sz="2400" b="1" dirty="0" err="1" smtClean="0">
                <a:solidFill>
                  <a:srgbClr val="0070C0"/>
                </a:solidFill>
                <a:latin typeface="Times New Roman" pitchFamily="18" charset="0"/>
                <a:cs typeface="Times New Roman" pitchFamily="18" charset="0"/>
              </a:rPr>
              <a:t>tháng</a:t>
            </a:r>
            <a:r>
              <a:rPr lang="en-US" sz="2400" b="1" dirty="0" smtClean="0">
                <a:solidFill>
                  <a:srgbClr val="0070C0"/>
                </a:solidFill>
                <a:latin typeface="Times New Roman" pitchFamily="18" charset="0"/>
                <a:cs typeface="Times New Roman" pitchFamily="18" charset="0"/>
              </a:rPr>
              <a:t> </a:t>
            </a:r>
            <a:r>
              <a:rPr lang="en-US" sz="2400" b="1" dirty="0" smtClean="0">
                <a:solidFill>
                  <a:srgbClr val="0070C0"/>
                </a:solidFill>
                <a:latin typeface="Times New Roman" pitchFamily="18" charset="0"/>
                <a:cs typeface="Times New Roman" pitchFamily="18" charset="0"/>
              </a:rPr>
              <a:t>11 </a:t>
            </a:r>
            <a:r>
              <a:rPr lang="en-US" sz="2400" b="1" dirty="0" err="1" smtClean="0">
                <a:solidFill>
                  <a:srgbClr val="0070C0"/>
                </a:solidFill>
                <a:latin typeface="Times New Roman" pitchFamily="18" charset="0"/>
                <a:cs typeface="Times New Roman" pitchFamily="18" charset="0"/>
              </a:rPr>
              <a:t>năm</a:t>
            </a:r>
            <a:r>
              <a:rPr lang="en-US" sz="2400" b="1" dirty="0" smtClean="0">
                <a:solidFill>
                  <a:srgbClr val="0070C0"/>
                </a:solidFill>
                <a:latin typeface="Times New Roman" pitchFamily="18" charset="0"/>
                <a:cs typeface="Times New Roman" pitchFamily="18" charset="0"/>
              </a:rPr>
              <a:t> 2023</a:t>
            </a:r>
          </a:p>
          <a:p>
            <a:pPr algn="ctr"/>
            <a:r>
              <a:rPr lang="en-US" sz="2400" b="1" dirty="0" err="1" smtClean="0">
                <a:solidFill>
                  <a:srgbClr val="0070C0"/>
                </a:solidFill>
                <a:latin typeface="Times New Roman" pitchFamily="18" charset="0"/>
                <a:cs typeface="Times New Roman" pitchFamily="18" charset="0"/>
              </a:rPr>
              <a:t>Công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nghệ</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4: </a:t>
            </a:r>
            <a:r>
              <a:rPr lang="en-US" sz="2400" b="1" dirty="0" err="1" smtClean="0">
                <a:solidFill>
                  <a:srgbClr val="FF0000"/>
                </a:solidFill>
                <a:latin typeface="Times New Roman" pitchFamily="18" charset="0"/>
                <a:cs typeface="Times New Roman" pitchFamily="18" charset="0"/>
              </a:rPr>
              <a:t>Gieo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hoa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cảnh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chậu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tiết</a:t>
            </a:r>
            <a:r>
              <a:rPr lang="en-US" sz="2400" b="1" dirty="0" smtClean="0">
                <a:solidFill>
                  <a:srgbClr val="FF0000"/>
                </a:solidFill>
                <a:latin typeface="Times New Roman" pitchFamily="18" charset="0"/>
                <a:cs typeface="Times New Roman" pitchFamily="18" charset="0"/>
              </a:rPr>
              <a:t> 1)</a:t>
            </a: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47" t="48286" r="11371" b="49349"/>
          <a:stretch/>
        </p:blipFill>
        <p:spPr bwMode="auto">
          <a:xfrm>
            <a:off x="532421" y="1308541"/>
            <a:ext cx="11173224" cy="5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47" t="53389" r="11371" b="42566"/>
          <a:stretch/>
        </p:blipFill>
        <p:spPr bwMode="auto">
          <a:xfrm>
            <a:off x="532421" y="2601310"/>
            <a:ext cx="11173224" cy="102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47" t="61602" r="11371" b="34727"/>
          <a:stretch/>
        </p:blipFill>
        <p:spPr bwMode="auto">
          <a:xfrm>
            <a:off x="532421" y="1907628"/>
            <a:ext cx="11173224" cy="93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47" t="65709" r="11371" b="30682"/>
          <a:stretch/>
        </p:blipFill>
        <p:spPr bwMode="auto">
          <a:xfrm>
            <a:off x="532421" y="3626070"/>
            <a:ext cx="1117322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47" t="57433" r="11371" b="38958"/>
          <a:stretch/>
        </p:blipFill>
        <p:spPr bwMode="auto">
          <a:xfrm>
            <a:off x="510117" y="4587761"/>
            <a:ext cx="11173224"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38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9974"/>
          <a:stretch>
            <a:fillRect/>
          </a:stretch>
        </p:blipFill>
        <p:spPr>
          <a:xfrm>
            <a:off x="63064" y="1166647"/>
            <a:ext cx="12060621" cy="5615725"/>
          </a:xfrm>
          <a:prstGeom prst="rect">
            <a:avLst/>
          </a:prstGeom>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849" b="9091"/>
          <a:stretch/>
        </p:blipFill>
        <p:spPr bwMode="auto">
          <a:xfrm>
            <a:off x="1954921" y="2585540"/>
            <a:ext cx="8339956" cy="200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491004" y="82365"/>
            <a:ext cx="6463862" cy="1036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70C0"/>
                </a:solidFill>
                <a:latin typeface="Times New Roman" pitchFamily="18" charset="0"/>
                <a:cs typeface="Times New Roman" pitchFamily="18" charset="0"/>
              </a:rPr>
              <a:t>Thứ</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Tư</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ngày</a:t>
            </a:r>
            <a:r>
              <a:rPr lang="en-US" sz="2400" b="1" dirty="0" smtClean="0">
                <a:solidFill>
                  <a:srgbClr val="0070C0"/>
                </a:solidFill>
                <a:latin typeface="Times New Roman" pitchFamily="18" charset="0"/>
                <a:cs typeface="Times New Roman" pitchFamily="18" charset="0"/>
              </a:rPr>
              <a:t> </a:t>
            </a:r>
            <a:r>
              <a:rPr lang="en-US" sz="2400" b="1" dirty="0" smtClean="0">
                <a:solidFill>
                  <a:srgbClr val="0070C0"/>
                </a:solidFill>
                <a:latin typeface="Times New Roman" pitchFamily="18" charset="0"/>
                <a:cs typeface="Times New Roman" pitchFamily="18" charset="0"/>
              </a:rPr>
              <a:t>8 </a:t>
            </a:r>
            <a:r>
              <a:rPr lang="en-US" sz="2400" b="1" dirty="0" err="1" smtClean="0">
                <a:solidFill>
                  <a:srgbClr val="0070C0"/>
                </a:solidFill>
                <a:latin typeface="Times New Roman" pitchFamily="18" charset="0"/>
                <a:cs typeface="Times New Roman" pitchFamily="18" charset="0"/>
              </a:rPr>
              <a:t>tháng</a:t>
            </a:r>
            <a:r>
              <a:rPr lang="en-US" sz="2400" b="1" dirty="0" smtClean="0">
                <a:solidFill>
                  <a:srgbClr val="0070C0"/>
                </a:solidFill>
                <a:latin typeface="Times New Roman" pitchFamily="18" charset="0"/>
                <a:cs typeface="Times New Roman" pitchFamily="18" charset="0"/>
              </a:rPr>
              <a:t> 11 </a:t>
            </a:r>
            <a:r>
              <a:rPr lang="en-US" sz="2400" b="1" dirty="0" err="1" smtClean="0">
                <a:solidFill>
                  <a:srgbClr val="0070C0"/>
                </a:solidFill>
                <a:latin typeface="Times New Roman" pitchFamily="18" charset="0"/>
                <a:cs typeface="Times New Roman" pitchFamily="18" charset="0"/>
              </a:rPr>
              <a:t>năm</a:t>
            </a:r>
            <a:r>
              <a:rPr lang="en-US" sz="2400" b="1" dirty="0" smtClean="0">
                <a:solidFill>
                  <a:srgbClr val="0070C0"/>
                </a:solidFill>
                <a:latin typeface="Times New Roman" pitchFamily="18" charset="0"/>
                <a:cs typeface="Times New Roman" pitchFamily="18" charset="0"/>
              </a:rPr>
              <a:t> 2023</a:t>
            </a:r>
          </a:p>
          <a:p>
            <a:pPr algn="ctr"/>
            <a:r>
              <a:rPr lang="en-US" sz="2400" b="1" dirty="0" err="1" smtClean="0">
                <a:solidFill>
                  <a:srgbClr val="0070C0"/>
                </a:solidFill>
                <a:latin typeface="Times New Roman" pitchFamily="18" charset="0"/>
                <a:cs typeface="Times New Roman" pitchFamily="18" charset="0"/>
              </a:rPr>
              <a:t>Công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nghệ</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4: </a:t>
            </a:r>
            <a:r>
              <a:rPr lang="en-US" sz="2400" b="1" dirty="0" err="1" smtClean="0">
                <a:solidFill>
                  <a:srgbClr val="FF0000"/>
                </a:solidFill>
                <a:latin typeface="Times New Roman" pitchFamily="18" charset="0"/>
                <a:cs typeface="Times New Roman" pitchFamily="18" charset="0"/>
              </a:rPr>
              <a:t>Gieo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hoa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cảnh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chậu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tiết</a:t>
            </a:r>
            <a:r>
              <a:rPr lang="en-US" sz="2400" b="1" dirty="0" smtClean="0">
                <a:solidFill>
                  <a:srgbClr val="FF0000"/>
                </a:solidFill>
                <a:latin typeface="Times New Roman" pitchFamily="18" charset="0"/>
                <a:cs typeface="Times New Roman" pitchFamily="18" charset="0"/>
              </a:rPr>
              <a:t> 1)</a:t>
            </a:r>
          </a:p>
        </p:txBody>
      </p:sp>
    </p:spTree>
    <p:extLst>
      <p:ext uri="{BB962C8B-B14F-4D97-AF65-F5344CB8AC3E}">
        <p14:creationId xmlns:p14="http://schemas.microsoft.com/office/powerpoint/2010/main" val="32858864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8" name="Rectangle 7"/>
          <p:cNvSpPr/>
          <p:nvPr/>
        </p:nvSpPr>
        <p:spPr>
          <a:xfrm>
            <a:off x="2491004" y="82365"/>
            <a:ext cx="6463862" cy="1036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70C0"/>
                </a:solidFill>
                <a:latin typeface="Times New Roman" pitchFamily="18" charset="0"/>
                <a:cs typeface="Times New Roman" pitchFamily="18" charset="0"/>
              </a:rPr>
              <a:t>Thứ</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Tư</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ngày</a:t>
            </a:r>
            <a:r>
              <a:rPr lang="en-US" sz="2400" b="1" dirty="0" smtClean="0">
                <a:solidFill>
                  <a:srgbClr val="0070C0"/>
                </a:solidFill>
                <a:latin typeface="Times New Roman" pitchFamily="18" charset="0"/>
                <a:cs typeface="Times New Roman" pitchFamily="18" charset="0"/>
              </a:rPr>
              <a:t> </a:t>
            </a:r>
            <a:r>
              <a:rPr lang="en-US" sz="2400" b="1" dirty="0" smtClean="0">
                <a:solidFill>
                  <a:srgbClr val="0070C0"/>
                </a:solidFill>
                <a:latin typeface="Times New Roman" pitchFamily="18" charset="0"/>
                <a:cs typeface="Times New Roman" pitchFamily="18" charset="0"/>
              </a:rPr>
              <a:t>8 </a:t>
            </a:r>
            <a:r>
              <a:rPr lang="en-US" sz="2400" b="1" dirty="0" err="1" smtClean="0">
                <a:solidFill>
                  <a:srgbClr val="0070C0"/>
                </a:solidFill>
                <a:latin typeface="Times New Roman" pitchFamily="18" charset="0"/>
                <a:cs typeface="Times New Roman" pitchFamily="18" charset="0"/>
              </a:rPr>
              <a:t>tháng</a:t>
            </a:r>
            <a:r>
              <a:rPr lang="en-US" sz="2400" b="1" dirty="0" smtClean="0">
                <a:solidFill>
                  <a:srgbClr val="0070C0"/>
                </a:solidFill>
                <a:latin typeface="Times New Roman" pitchFamily="18" charset="0"/>
                <a:cs typeface="Times New Roman" pitchFamily="18" charset="0"/>
              </a:rPr>
              <a:t> 11 </a:t>
            </a:r>
            <a:r>
              <a:rPr lang="en-US" sz="2400" b="1" dirty="0" err="1" smtClean="0">
                <a:solidFill>
                  <a:srgbClr val="0070C0"/>
                </a:solidFill>
                <a:latin typeface="Times New Roman" pitchFamily="18" charset="0"/>
                <a:cs typeface="Times New Roman" pitchFamily="18" charset="0"/>
              </a:rPr>
              <a:t>năm</a:t>
            </a:r>
            <a:r>
              <a:rPr lang="en-US" sz="2400" b="1" dirty="0" smtClean="0">
                <a:solidFill>
                  <a:srgbClr val="0070C0"/>
                </a:solidFill>
                <a:latin typeface="Times New Roman" pitchFamily="18" charset="0"/>
                <a:cs typeface="Times New Roman" pitchFamily="18" charset="0"/>
              </a:rPr>
              <a:t> 2023</a:t>
            </a:r>
          </a:p>
          <a:p>
            <a:pPr algn="ctr"/>
            <a:r>
              <a:rPr lang="en-US" sz="2400" b="1" dirty="0" err="1" smtClean="0">
                <a:solidFill>
                  <a:srgbClr val="0070C0"/>
                </a:solidFill>
                <a:latin typeface="Times New Roman" pitchFamily="18" charset="0"/>
                <a:cs typeface="Times New Roman" pitchFamily="18" charset="0"/>
              </a:rPr>
              <a:t>Công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nghệ</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4: </a:t>
            </a:r>
            <a:r>
              <a:rPr lang="en-US" sz="2400" b="1" dirty="0" err="1" smtClean="0">
                <a:solidFill>
                  <a:srgbClr val="FF0000"/>
                </a:solidFill>
                <a:latin typeface="Times New Roman" pitchFamily="18" charset="0"/>
                <a:cs typeface="Times New Roman" pitchFamily="18" charset="0"/>
              </a:rPr>
              <a:t>Gieo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hoa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cảnh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chậu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tiết</a:t>
            </a:r>
            <a:r>
              <a:rPr lang="en-US" sz="2400" b="1" dirty="0" smtClean="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2)</a:t>
            </a:r>
            <a:endParaRPr lang="en-US" sz="2400" b="1" dirty="0" smtClean="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359" t="17456" r="65146" b="51500"/>
          <a:stretch/>
        </p:blipFill>
        <p:spPr bwMode="auto">
          <a:xfrm>
            <a:off x="1119352" y="3515706"/>
            <a:ext cx="3468414" cy="253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439" t="50830" r="1555" b="7538"/>
          <a:stretch/>
        </p:blipFill>
        <p:spPr bwMode="auto">
          <a:xfrm>
            <a:off x="1119352" y="1245474"/>
            <a:ext cx="10610193" cy="2191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769" t="17938" r="2261" b="52221"/>
          <a:stretch/>
        </p:blipFill>
        <p:spPr bwMode="auto">
          <a:xfrm>
            <a:off x="4587766" y="3499940"/>
            <a:ext cx="3452647" cy="253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8449" t="17153" r="33994" b="51803"/>
          <a:stretch/>
        </p:blipFill>
        <p:spPr bwMode="auto">
          <a:xfrm>
            <a:off x="8040413" y="3499940"/>
            <a:ext cx="3689132" cy="253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567" t="94957" r="18107" b="-834"/>
          <a:stretch/>
        </p:blipFill>
        <p:spPr bwMode="auto">
          <a:xfrm>
            <a:off x="2648606" y="6101252"/>
            <a:ext cx="8150773" cy="53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2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circle(in)">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8" name="Rectangle 7"/>
          <p:cNvSpPr/>
          <p:nvPr/>
        </p:nvSpPr>
        <p:spPr>
          <a:xfrm>
            <a:off x="2491004" y="82365"/>
            <a:ext cx="6463862" cy="1036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70C0"/>
                </a:solidFill>
                <a:latin typeface="Times New Roman" pitchFamily="18" charset="0"/>
                <a:cs typeface="Times New Roman" pitchFamily="18" charset="0"/>
              </a:rPr>
              <a:t>Thứ</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Tư</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ngày</a:t>
            </a:r>
            <a:r>
              <a:rPr lang="en-US" sz="2400" b="1" dirty="0" smtClean="0">
                <a:solidFill>
                  <a:srgbClr val="0070C0"/>
                </a:solidFill>
                <a:latin typeface="Times New Roman" pitchFamily="18" charset="0"/>
                <a:cs typeface="Times New Roman" pitchFamily="18" charset="0"/>
              </a:rPr>
              <a:t> 8 </a:t>
            </a:r>
            <a:r>
              <a:rPr lang="en-US" sz="2400" b="1" dirty="0" err="1" smtClean="0">
                <a:solidFill>
                  <a:srgbClr val="0070C0"/>
                </a:solidFill>
                <a:latin typeface="Times New Roman" pitchFamily="18" charset="0"/>
                <a:cs typeface="Times New Roman" pitchFamily="18" charset="0"/>
              </a:rPr>
              <a:t>tháng</a:t>
            </a:r>
            <a:r>
              <a:rPr lang="en-US" sz="2400" b="1" dirty="0" smtClean="0">
                <a:solidFill>
                  <a:srgbClr val="0070C0"/>
                </a:solidFill>
                <a:latin typeface="Times New Roman" pitchFamily="18" charset="0"/>
                <a:cs typeface="Times New Roman" pitchFamily="18" charset="0"/>
              </a:rPr>
              <a:t> 11 </a:t>
            </a:r>
            <a:r>
              <a:rPr lang="en-US" sz="2400" b="1" dirty="0" err="1" smtClean="0">
                <a:solidFill>
                  <a:srgbClr val="0070C0"/>
                </a:solidFill>
                <a:latin typeface="Times New Roman" pitchFamily="18" charset="0"/>
                <a:cs typeface="Times New Roman" pitchFamily="18" charset="0"/>
              </a:rPr>
              <a:t>năm</a:t>
            </a:r>
            <a:r>
              <a:rPr lang="en-US" sz="2400" b="1" dirty="0" smtClean="0">
                <a:solidFill>
                  <a:srgbClr val="0070C0"/>
                </a:solidFill>
                <a:latin typeface="Times New Roman" pitchFamily="18" charset="0"/>
                <a:cs typeface="Times New Roman" pitchFamily="18" charset="0"/>
              </a:rPr>
              <a:t> 2023</a:t>
            </a:r>
          </a:p>
          <a:p>
            <a:pPr algn="ctr"/>
            <a:r>
              <a:rPr lang="en-US" sz="2400" b="1" dirty="0" err="1" smtClean="0">
                <a:solidFill>
                  <a:srgbClr val="0070C0"/>
                </a:solidFill>
                <a:latin typeface="Times New Roman" pitchFamily="18" charset="0"/>
                <a:cs typeface="Times New Roman" pitchFamily="18" charset="0"/>
              </a:rPr>
              <a:t>Công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nghệ</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4: </a:t>
            </a:r>
            <a:r>
              <a:rPr lang="en-US" sz="2400" b="1" dirty="0" err="1" smtClean="0">
                <a:solidFill>
                  <a:srgbClr val="FF0000"/>
                </a:solidFill>
                <a:latin typeface="Times New Roman" pitchFamily="18" charset="0"/>
                <a:cs typeface="Times New Roman" pitchFamily="18" charset="0"/>
              </a:rPr>
              <a:t>Gieo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hoa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cảnh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chậu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tiết</a:t>
            </a:r>
            <a:r>
              <a:rPr lang="en-US" sz="2400" b="1" dirty="0" smtClean="0">
                <a:solidFill>
                  <a:srgbClr val="FF0000"/>
                </a:solidFill>
                <a:latin typeface="Times New Roman" pitchFamily="18" charset="0"/>
                <a:cs typeface="Times New Roman" pitchFamily="18" charset="0"/>
              </a:rPr>
              <a:t> 2)</a:t>
            </a: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494" t="26006" r="8842" b="33940"/>
          <a:stretch/>
        </p:blipFill>
        <p:spPr bwMode="auto">
          <a:xfrm>
            <a:off x="646385" y="1229710"/>
            <a:ext cx="10957036" cy="550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728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18" name="Group 10"/>
          <p:cNvGrpSpPr>
            <a:grpSpLocks/>
          </p:cNvGrpSpPr>
          <p:nvPr/>
        </p:nvGrpSpPr>
        <p:grpSpPr bwMode="auto">
          <a:xfrm>
            <a:off x="1085851" y="102911"/>
            <a:ext cx="9738360" cy="5817871"/>
            <a:chOff x="1008" y="816"/>
            <a:chExt cx="4032" cy="2544"/>
          </a:xfrm>
        </p:grpSpPr>
        <p:pic>
          <p:nvPicPr>
            <p:cNvPr id="1884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 y="816"/>
              <a:ext cx="4032"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5" name="Rectangle 9"/>
            <p:cNvSpPr>
              <a:spLocks noChangeArrowheads="1"/>
            </p:cNvSpPr>
            <p:nvPr/>
          </p:nvSpPr>
          <p:spPr bwMode="auto">
            <a:xfrm>
              <a:off x="2064" y="1178"/>
              <a:ext cx="816" cy="145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algn="ctr" defTabSz="1218390" fontAlgn="base">
                <a:spcBef>
                  <a:spcPct val="0"/>
                </a:spcBef>
                <a:spcAft>
                  <a:spcPct val="0"/>
                </a:spcAft>
              </a:pPr>
              <a:r>
                <a:rPr lang="en-US" sz="2000" b="1" dirty="0">
                  <a:solidFill>
                    <a:srgbClr val="FF0000"/>
                  </a:solidFill>
                  <a:sym typeface="Arial"/>
                </a:rPr>
                <a:t/>
              </a:r>
              <a:br>
                <a:rPr lang="en-US" sz="2000" b="1" dirty="0">
                  <a:solidFill>
                    <a:srgbClr val="FF0000"/>
                  </a:solidFill>
                  <a:sym typeface="Arial"/>
                </a:rPr>
              </a:br>
              <a:r>
                <a:rPr lang="en-US" sz="4800" b="1" dirty="0" err="1">
                  <a:solidFill>
                    <a:srgbClr val="FF0000"/>
                  </a:solidFill>
                  <a:latin typeface="Times New Roman" pitchFamily="18" charset="0"/>
                  <a:cs typeface="Times New Roman" pitchFamily="18" charset="0"/>
                  <a:sym typeface="Arial"/>
                </a:rPr>
                <a:t>Hoạt</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động</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thực</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hành</a:t>
              </a:r>
              <a:endParaRPr lang="en-US" sz="4800" b="1" dirty="0">
                <a:solidFill>
                  <a:srgbClr val="FF0000"/>
                </a:solidFill>
                <a:latin typeface="Times New Roman" pitchFamily="18" charset="0"/>
                <a:cs typeface="Times New Roman" pitchFamily="18" charset="0"/>
                <a:sym typeface="Arial"/>
              </a:endParaRPr>
            </a:p>
          </p:txBody>
        </p:sp>
      </p:grpSp>
      <p:pic>
        <p:nvPicPr>
          <p:cNvPr id="188419" name="Picture 136" descr="arrow01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405465">
            <a:off x="5033963" y="725488"/>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11" descr="Bauernbar"/>
          <p:cNvPicPr>
            <a:picLocks noGrp="1" noChangeAspect="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a:xfrm>
            <a:off x="-31264" y="5806476"/>
            <a:ext cx="12192000" cy="819509"/>
          </a:xfrm>
        </p:spPr>
      </p:pic>
      <p:pic>
        <p:nvPicPr>
          <p:cNvPr id="188421" name="Picture 19" descr="200709100131479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172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20" descr="200709100131479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464800" y="-228600"/>
            <a:ext cx="172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4148" y="1093471"/>
            <a:ext cx="2707005" cy="3187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9204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8" name="Rectangle 7"/>
          <p:cNvSpPr/>
          <p:nvPr/>
        </p:nvSpPr>
        <p:spPr>
          <a:xfrm>
            <a:off x="2491004" y="82365"/>
            <a:ext cx="6463862" cy="1036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70C0"/>
                </a:solidFill>
                <a:latin typeface="Times New Roman" pitchFamily="18" charset="0"/>
                <a:cs typeface="Times New Roman" pitchFamily="18" charset="0"/>
              </a:rPr>
              <a:t>Thứ</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Tư</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ngày</a:t>
            </a:r>
            <a:r>
              <a:rPr lang="en-US" sz="2400" b="1" dirty="0" smtClean="0">
                <a:solidFill>
                  <a:srgbClr val="0070C0"/>
                </a:solidFill>
                <a:latin typeface="Times New Roman" pitchFamily="18" charset="0"/>
                <a:cs typeface="Times New Roman" pitchFamily="18" charset="0"/>
              </a:rPr>
              <a:t> 8 </a:t>
            </a:r>
            <a:r>
              <a:rPr lang="en-US" sz="2400" b="1" dirty="0" err="1" smtClean="0">
                <a:solidFill>
                  <a:srgbClr val="0070C0"/>
                </a:solidFill>
                <a:latin typeface="Times New Roman" pitchFamily="18" charset="0"/>
                <a:cs typeface="Times New Roman" pitchFamily="18" charset="0"/>
              </a:rPr>
              <a:t>tháng</a:t>
            </a:r>
            <a:r>
              <a:rPr lang="en-US" sz="2400" b="1" dirty="0" smtClean="0">
                <a:solidFill>
                  <a:srgbClr val="0070C0"/>
                </a:solidFill>
                <a:latin typeface="Times New Roman" pitchFamily="18" charset="0"/>
                <a:cs typeface="Times New Roman" pitchFamily="18" charset="0"/>
              </a:rPr>
              <a:t> 11 </a:t>
            </a:r>
            <a:r>
              <a:rPr lang="en-US" sz="2400" b="1" dirty="0" err="1" smtClean="0">
                <a:solidFill>
                  <a:srgbClr val="0070C0"/>
                </a:solidFill>
                <a:latin typeface="Times New Roman" pitchFamily="18" charset="0"/>
                <a:cs typeface="Times New Roman" pitchFamily="18" charset="0"/>
              </a:rPr>
              <a:t>năm</a:t>
            </a:r>
            <a:r>
              <a:rPr lang="en-US" sz="2400" b="1" dirty="0" smtClean="0">
                <a:solidFill>
                  <a:srgbClr val="0070C0"/>
                </a:solidFill>
                <a:latin typeface="Times New Roman" pitchFamily="18" charset="0"/>
                <a:cs typeface="Times New Roman" pitchFamily="18" charset="0"/>
              </a:rPr>
              <a:t> 2023</a:t>
            </a:r>
          </a:p>
          <a:p>
            <a:pPr algn="ctr"/>
            <a:r>
              <a:rPr lang="en-US" sz="2400" b="1" dirty="0" err="1" smtClean="0">
                <a:solidFill>
                  <a:srgbClr val="0070C0"/>
                </a:solidFill>
                <a:latin typeface="Times New Roman" pitchFamily="18" charset="0"/>
                <a:cs typeface="Times New Roman" pitchFamily="18" charset="0"/>
              </a:rPr>
              <a:t>Công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nghệ</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4: </a:t>
            </a:r>
            <a:r>
              <a:rPr lang="en-US" sz="2400" b="1" dirty="0" err="1" smtClean="0">
                <a:solidFill>
                  <a:srgbClr val="FF0000"/>
                </a:solidFill>
                <a:latin typeface="Times New Roman" pitchFamily="18" charset="0"/>
                <a:cs typeface="Times New Roman" pitchFamily="18" charset="0"/>
              </a:rPr>
              <a:t>Gieo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hoa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cảnh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chậu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tiết</a:t>
            </a:r>
            <a:r>
              <a:rPr lang="en-US" sz="2400" b="1" dirty="0" smtClean="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2)</a:t>
            </a:r>
            <a:endParaRPr lang="en-US" sz="2400" b="1" dirty="0" smtClean="0">
              <a:solidFill>
                <a:srgbClr val="FF0000"/>
              </a:solidFill>
              <a:latin typeface="Times New Roman" pitchFamily="18" charset="0"/>
              <a:cs typeface="Times New Roman" pitchFamily="18" charset="0"/>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494" t="26006" r="8842" b="33940"/>
          <a:stretch/>
        </p:blipFill>
        <p:spPr bwMode="auto">
          <a:xfrm>
            <a:off x="646385" y="1229710"/>
            <a:ext cx="10957036" cy="550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1624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EJ023"/>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itle 1"/>
          <p:cNvSpPr>
            <a:spLocks noGrp="1"/>
          </p:cNvSpPr>
          <p:nvPr>
            <p:ph type="title"/>
          </p:nvPr>
        </p:nvSpPr>
        <p:spPr>
          <a:xfrm>
            <a:off x="1219200" y="2438400"/>
            <a:ext cx="10668000" cy="3505200"/>
          </a:xfrm>
        </p:spPr>
        <p:txBody>
          <a:bodyPr/>
          <a:lstStyle/>
          <a:p>
            <a:endParaRPr lang="en-US" sz="3100">
              <a:latin typeface="Times New Roman" pitchFamily="18" charset="0"/>
              <a:cs typeface="Times New Roman" pitchFamily="18" charset="0"/>
            </a:endParaRPr>
          </a:p>
        </p:txBody>
      </p:sp>
      <p:pic>
        <p:nvPicPr>
          <p:cNvPr id="9" name="Picture 5" descr="hi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4088" y="2362200"/>
            <a:ext cx="975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3100395" y="2720978"/>
            <a:ext cx="5981700" cy="255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718" rIns="91378" bIns="45718">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8480" eaLnBrk="1" fontAlgn="base" hangingPunct="1">
              <a:spcBef>
                <a:spcPct val="50000"/>
              </a:spcBef>
              <a:spcAft>
                <a:spcPct val="0"/>
              </a:spcAft>
              <a:buNone/>
              <a:defRPr/>
            </a:pPr>
            <a:r>
              <a:rPr lang="en-US" altLang="en-US" sz="8000" b="1" dirty="0" err="1">
                <a:solidFill>
                  <a:srgbClr val="0000FF"/>
                </a:solidFill>
                <a:latin typeface="Times New Roman" panose="02020603050405020304" pitchFamily="18" charset="0"/>
                <a:cs typeface="Arial" pitchFamily="34" charset="0"/>
                <a:sym typeface="Arial"/>
              </a:rPr>
              <a:t>Hoạt</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động</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vận</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dụng</a:t>
            </a:r>
            <a:endParaRPr lang="en-US" altLang="en-US" sz="8000" b="1" dirty="0">
              <a:solidFill>
                <a:srgbClr val="0000FF"/>
              </a:solidFill>
              <a:latin typeface="Times New Roman" panose="02020603050405020304" pitchFamily="18" charset="0"/>
              <a:cs typeface="Arial" pitchFamily="34" charset="0"/>
              <a:sym typeface="Arial"/>
            </a:endParaRPr>
          </a:p>
        </p:txBody>
      </p:sp>
    </p:spTree>
    <p:extLst>
      <p:ext uri="{BB962C8B-B14F-4D97-AF65-F5344CB8AC3E}">
        <p14:creationId xmlns:p14="http://schemas.microsoft.com/office/powerpoint/2010/main" val="2068616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 y="-246122"/>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5" name="Rectangle 3"/>
          <p:cNvSpPr>
            <a:spLocks noChangeArrowheads="1"/>
          </p:cNvSpPr>
          <p:nvPr/>
        </p:nvSpPr>
        <p:spPr bwMode="auto">
          <a:xfrm>
            <a:off x="23" y="-274698"/>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6" name="Rectangle 4"/>
          <p:cNvSpPr>
            <a:spLocks noChangeArrowheads="1"/>
          </p:cNvSpPr>
          <p:nvPr/>
        </p:nvSpPr>
        <p:spPr bwMode="auto">
          <a:xfrm>
            <a:off x="23" y="2954325"/>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pic>
        <p:nvPicPr>
          <p:cNvPr id="215051" name="Picture 11" descr="dong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3" y="5562600"/>
            <a:ext cx="14012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Rectangle 13"/>
          <p:cNvSpPr>
            <a:spLocks noChangeArrowheads="1"/>
          </p:cNvSpPr>
          <p:nvPr/>
        </p:nvSpPr>
        <p:spPr bwMode="auto">
          <a:xfrm>
            <a:off x="2032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1</a:t>
            </a:r>
          </a:p>
        </p:txBody>
      </p:sp>
      <p:sp>
        <p:nvSpPr>
          <p:cNvPr id="215054" name="Rectangle 14"/>
          <p:cNvSpPr>
            <a:spLocks noChangeArrowheads="1"/>
          </p:cNvSpPr>
          <p:nvPr/>
        </p:nvSpPr>
        <p:spPr bwMode="auto">
          <a:xfrm>
            <a:off x="3149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2</a:t>
            </a:r>
          </a:p>
        </p:txBody>
      </p:sp>
      <p:sp>
        <p:nvSpPr>
          <p:cNvPr id="215055" name="Rectangle 15"/>
          <p:cNvSpPr>
            <a:spLocks noChangeArrowheads="1"/>
          </p:cNvSpPr>
          <p:nvPr/>
        </p:nvSpPr>
        <p:spPr bwMode="auto">
          <a:xfrm>
            <a:off x="4267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3</a:t>
            </a:r>
          </a:p>
        </p:txBody>
      </p:sp>
      <p:sp>
        <p:nvSpPr>
          <p:cNvPr id="215056" name="Rectangle 16"/>
          <p:cNvSpPr>
            <a:spLocks noChangeArrowheads="1"/>
          </p:cNvSpPr>
          <p:nvPr/>
        </p:nvSpPr>
        <p:spPr bwMode="auto">
          <a:xfrm>
            <a:off x="53848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4</a:t>
            </a:r>
          </a:p>
        </p:txBody>
      </p:sp>
      <p:sp>
        <p:nvSpPr>
          <p:cNvPr id="215057" name="Rectangle 17"/>
          <p:cNvSpPr>
            <a:spLocks noChangeArrowheads="1"/>
          </p:cNvSpPr>
          <p:nvPr/>
        </p:nvSpPr>
        <p:spPr bwMode="auto">
          <a:xfrm>
            <a:off x="65024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5</a:t>
            </a:r>
          </a:p>
        </p:txBody>
      </p:sp>
      <p:sp>
        <p:nvSpPr>
          <p:cNvPr id="215058" name="Rectangle 18"/>
          <p:cNvSpPr>
            <a:spLocks noChangeArrowheads="1"/>
          </p:cNvSpPr>
          <p:nvPr/>
        </p:nvSpPr>
        <p:spPr bwMode="auto">
          <a:xfrm>
            <a:off x="7620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6</a:t>
            </a:r>
          </a:p>
        </p:txBody>
      </p:sp>
      <p:sp>
        <p:nvSpPr>
          <p:cNvPr id="215059" name="Rectangle 19"/>
          <p:cNvSpPr>
            <a:spLocks noChangeArrowheads="1"/>
          </p:cNvSpPr>
          <p:nvPr/>
        </p:nvSpPr>
        <p:spPr bwMode="auto">
          <a:xfrm>
            <a:off x="8737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7</a:t>
            </a:r>
          </a:p>
        </p:txBody>
      </p:sp>
      <p:sp>
        <p:nvSpPr>
          <p:cNvPr id="215060" name="Rectangle 20"/>
          <p:cNvSpPr>
            <a:spLocks noChangeArrowheads="1"/>
          </p:cNvSpPr>
          <p:nvPr/>
        </p:nvSpPr>
        <p:spPr bwMode="auto">
          <a:xfrm>
            <a:off x="9855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8</a:t>
            </a:r>
          </a:p>
        </p:txBody>
      </p:sp>
      <p:sp>
        <p:nvSpPr>
          <p:cNvPr id="27" name="Text Box 22"/>
          <p:cNvSpPr txBox="1">
            <a:spLocks noChangeArrowheads="1"/>
          </p:cNvSpPr>
          <p:nvPr/>
        </p:nvSpPr>
        <p:spPr bwMode="auto">
          <a:xfrm>
            <a:off x="507676" y="304800"/>
            <a:ext cx="11250253" cy="77854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a:extLst/>
        </p:spPr>
        <p:txBody>
          <a:bodyPr lIns="121454" tIns="60716" rIns="121454" bIns="60716">
            <a:prstTxWarp prst="textPlain">
              <a:avLst/>
            </a:prstTxWarp>
            <a:spAutoFit/>
          </a:bodyPr>
          <a:lstStyle/>
          <a:p>
            <a:pPr algn="ctr" defTabSz="121839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a:t>
            </a:r>
            <a:r>
              <a:rPr lang="en-US" sz="5300" b="1" noProof="1" smtClean="0">
                <a:ln w="10541" cmpd="sng">
                  <a:solidFill>
                    <a:srgbClr val="FF0000"/>
                  </a:solidFill>
                  <a:prstDash val="solid"/>
                </a:ln>
                <a:solidFill>
                  <a:srgbClr val="FF3300"/>
                </a:solidFill>
                <a:latin typeface="Times New Roman" pitchFamily="18" charset="0"/>
                <a:cs typeface="Arial" pitchFamily="34" charset="0"/>
                <a:sym typeface="Arial"/>
              </a:rPr>
              <a:t>NHANH, </a:t>
            </a: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pic>
        <p:nvPicPr>
          <p:cNvPr id="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47" t="48286" r="11371" b="30184"/>
          <a:stretch/>
        </p:blipFill>
        <p:spPr bwMode="auto">
          <a:xfrm>
            <a:off x="1401866" y="1083344"/>
            <a:ext cx="9570934" cy="447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55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15051"/>
                                        </p:tgtEl>
                                        <p:attrNameLst>
                                          <p:attrName>style.visibility</p:attrName>
                                        </p:attrNameLst>
                                      </p:cBhvr>
                                      <p:to>
                                        <p:strVal val="visible"/>
                                      </p:to>
                                    </p:set>
                                    <p:animEffect transition="in" filter="checkerboard(across)">
                                      <p:cBhvr>
                                        <p:cTn id="7" dur="500"/>
                                        <p:tgtEl>
                                          <p:spTgt spid="215051"/>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215053"/>
                                        </p:tgtEl>
                                        <p:attrNameLst>
                                          <p:attrName>style.visibility</p:attrName>
                                        </p:attrNameLst>
                                      </p:cBhvr>
                                      <p:to>
                                        <p:strVal val="visible"/>
                                      </p:to>
                                    </p:set>
                                    <p:animEffect transition="in" filter="checkerboard(across)">
                                      <p:cBhvr>
                                        <p:cTn id="10" dur="500"/>
                                        <p:tgtEl>
                                          <p:spTgt spid="215053"/>
                                        </p:tgtEl>
                                      </p:cBhvr>
                                    </p:animEffect>
                                  </p:childTnLst>
                                </p:cTn>
                              </p:par>
                              <p:par>
                                <p:cTn id="11" presetID="5" presetClass="entr" presetSubtype="10" fill="hold" grpId="1" nodeType="withEffect">
                                  <p:stCondLst>
                                    <p:cond delay="0"/>
                                  </p:stCondLst>
                                  <p:childTnLst>
                                    <p:set>
                                      <p:cBhvr>
                                        <p:cTn id="12" dur="1" fill="hold">
                                          <p:stCondLst>
                                            <p:cond delay="0"/>
                                          </p:stCondLst>
                                        </p:cTn>
                                        <p:tgtEl>
                                          <p:spTgt spid="215054"/>
                                        </p:tgtEl>
                                        <p:attrNameLst>
                                          <p:attrName>style.visibility</p:attrName>
                                        </p:attrNameLst>
                                      </p:cBhvr>
                                      <p:to>
                                        <p:strVal val="visible"/>
                                      </p:to>
                                    </p:set>
                                    <p:animEffect transition="in" filter="checkerboard(across)">
                                      <p:cBhvr>
                                        <p:cTn id="13" dur="500"/>
                                        <p:tgtEl>
                                          <p:spTgt spid="215054"/>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215055"/>
                                        </p:tgtEl>
                                        <p:attrNameLst>
                                          <p:attrName>style.visibility</p:attrName>
                                        </p:attrNameLst>
                                      </p:cBhvr>
                                      <p:to>
                                        <p:strVal val="visible"/>
                                      </p:to>
                                    </p:set>
                                    <p:animEffect transition="in" filter="checkerboard(across)">
                                      <p:cBhvr>
                                        <p:cTn id="16" dur="500"/>
                                        <p:tgtEl>
                                          <p:spTgt spid="215055"/>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215056"/>
                                        </p:tgtEl>
                                        <p:attrNameLst>
                                          <p:attrName>style.visibility</p:attrName>
                                        </p:attrNameLst>
                                      </p:cBhvr>
                                      <p:to>
                                        <p:strVal val="visible"/>
                                      </p:to>
                                    </p:set>
                                    <p:animEffect transition="in" filter="checkerboard(across)">
                                      <p:cBhvr>
                                        <p:cTn id="19" dur="500"/>
                                        <p:tgtEl>
                                          <p:spTgt spid="215056"/>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215057"/>
                                        </p:tgtEl>
                                        <p:attrNameLst>
                                          <p:attrName>style.visibility</p:attrName>
                                        </p:attrNameLst>
                                      </p:cBhvr>
                                      <p:to>
                                        <p:strVal val="visible"/>
                                      </p:to>
                                    </p:set>
                                    <p:animEffect transition="in" filter="checkerboard(across)">
                                      <p:cBhvr>
                                        <p:cTn id="22" dur="500"/>
                                        <p:tgtEl>
                                          <p:spTgt spid="215057"/>
                                        </p:tgtEl>
                                      </p:cBhvr>
                                    </p:animEffect>
                                  </p:childTnLst>
                                </p:cTn>
                              </p:par>
                              <p:par>
                                <p:cTn id="23" presetID="5" presetClass="entr" presetSubtype="10" fill="hold" grpId="1" nodeType="withEffect">
                                  <p:stCondLst>
                                    <p:cond delay="0"/>
                                  </p:stCondLst>
                                  <p:childTnLst>
                                    <p:set>
                                      <p:cBhvr>
                                        <p:cTn id="24" dur="1" fill="hold">
                                          <p:stCondLst>
                                            <p:cond delay="0"/>
                                          </p:stCondLst>
                                        </p:cTn>
                                        <p:tgtEl>
                                          <p:spTgt spid="215058"/>
                                        </p:tgtEl>
                                        <p:attrNameLst>
                                          <p:attrName>style.visibility</p:attrName>
                                        </p:attrNameLst>
                                      </p:cBhvr>
                                      <p:to>
                                        <p:strVal val="visible"/>
                                      </p:to>
                                    </p:set>
                                    <p:animEffect transition="in" filter="checkerboard(across)">
                                      <p:cBhvr>
                                        <p:cTn id="25" dur="500"/>
                                        <p:tgtEl>
                                          <p:spTgt spid="215058"/>
                                        </p:tgtEl>
                                      </p:cBhvr>
                                    </p:animEffect>
                                  </p:childTnLst>
                                </p:cTn>
                              </p:par>
                              <p:par>
                                <p:cTn id="26" presetID="5" presetClass="entr" presetSubtype="10" fill="hold" grpId="1" nodeType="withEffect">
                                  <p:stCondLst>
                                    <p:cond delay="0"/>
                                  </p:stCondLst>
                                  <p:childTnLst>
                                    <p:set>
                                      <p:cBhvr>
                                        <p:cTn id="27" dur="1" fill="hold">
                                          <p:stCondLst>
                                            <p:cond delay="0"/>
                                          </p:stCondLst>
                                        </p:cTn>
                                        <p:tgtEl>
                                          <p:spTgt spid="215059"/>
                                        </p:tgtEl>
                                        <p:attrNameLst>
                                          <p:attrName>style.visibility</p:attrName>
                                        </p:attrNameLst>
                                      </p:cBhvr>
                                      <p:to>
                                        <p:strVal val="visible"/>
                                      </p:to>
                                    </p:set>
                                    <p:animEffect transition="in" filter="checkerboard(across)">
                                      <p:cBhvr>
                                        <p:cTn id="28" dur="500"/>
                                        <p:tgtEl>
                                          <p:spTgt spid="215059"/>
                                        </p:tgtEl>
                                      </p:cBhvr>
                                    </p:animEffect>
                                  </p:childTnLst>
                                </p:cTn>
                              </p:par>
                              <p:par>
                                <p:cTn id="29" presetID="5" presetClass="entr" presetSubtype="10" fill="hold" grpId="1" nodeType="withEffect">
                                  <p:stCondLst>
                                    <p:cond delay="0"/>
                                  </p:stCondLst>
                                  <p:childTnLst>
                                    <p:set>
                                      <p:cBhvr>
                                        <p:cTn id="30" dur="1" fill="hold">
                                          <p:stCondLst>
                                            <p:cond delay="0"/>
                                          </p:stCondLst>
                                        </p:cTn>
                                        <p:tgtEl>
                                          <p:spTgt spid="215060"/>
                                        </p:tgtEl>
                                        <p:attrNameLst>
                                          <p:attrName>style.visibility</p:attrName>
                                        </p:attrNameLst>
                                      </p:cBhvr>
                                      <p:to>
                                        <p:strVal val="visible"/>
                                      </p:to>
                                    </p:set>
                                    <p:animEffect transition="in" filter="checkerboard(across)">
                                      <p:cBhvr>
                                        <p:cTn id="31" dur="500"/>
                                        <p:tgtEl>
                                          <p:spTgt spid="215060"/>
                                        </p:tgtEl>
                                      </p:cBhvr>
                                    </p:animEffect>
                                  </p:childTnLst>
                                </p:cTn>
                              </p:par>
                            </p:childTnLst>
                          </p:cTn>
                        </p:par>
                        <p:par>
                          <p:cTn id="32" fill="hold" nodeType="afterGroup">
                            <p:stCondLst>
                              <p:cond delay="500"/>
                            </p:stCondLst>
                            <p:childTnLst>
                              <p:par>
                                <p:cTn id="33" presetID="9" presetClass="exit" presetSubtype="0" fill="hold" grpId="0" nodeType="afterEffect">
                                  <p:stCondLst>
                                    <p:cond delay="0"/>
                                  </p:stCondLst>
                                  <p:childTnLst>
                                    <p:animEffect transition="out" filter="dissolve">
                                      <p:cBhvr>
                                        <p:cTn id="34" dur="1000"/>
                                        <p:tgtEl>
                                          <p:spTgt spid="215060"/>
                                        </p:tgtEl>
                                      </p:cBhvr>
                                    </p:animEffect>
                                    <p:set>
                                      <p:cBhvr>
                                        <p:cTn id="35" dur="1" fill="hold">
                                          <p:stCondLst>
                                            <p:cond delay="999"/>
                                          </p:stCondLst>
                                        </p:cTn>
                                        <p:tgtEl>
                                          <p:spTgt spid="21506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1500"/>
                            </p:stCondLst>
                            <p:childTnLst>
                              <p:par>
                                <p:cTn id="37" presetID="9" presetClass="exit" presetSubtype="0" fill="hold" grpId="0" nodeType="afterEffect">
                                  <p:stCondLst>
                                    <p:cond delay="0"/>
                                  </p:stCondLst>
                                  <p:childTnLst>
                                    <p:animEffect transition="out" filter="dissolve">
                                      <p:cBhvr>
                                        <p:cTn id="38" dur="1000"/>
                                        <p:tgtEl>
                                          <p:spTgt spid="215059"/>
                                        </p:tgtEl>
                                      </p:cBhvr>
                                    </p:animEffect>
                                    <p:set>
                                      <p:cBhvr>
                                        <p:cTn id="39" dur="1" fill="hold">
                                          <p:stCondLst>
                                            <p:cond delay="999"/>
                                          </p:stCondLst>
                                        </p:cTn>
                                        <p:tgtEl>
                                          <p:spTgt spid="215059"/>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2500"/>
                            </p:stCondLst>
                            <p:childTnLst>
                              <p:par>
                                <p:cTn id="41" presetID="9" presetClass="exit" presetSubtype="0" fill="hold" grpId="0" nodeType="afterEffect">
                                  <p:stCondLst>
                                    <p:cond delay="0"/>
                                  </p:stCondLst>
                                  <p:childTnLst>
                                    <p:animEffect transition="out" filter="dissolve">
                                      <p:cBhvr>
                                        <p:cTn id="42" dur="1000"/>
                                        <p:tgtEl>
                                          <p:spTgt spid="215058"/>
                                        </p:tgtEl>
                                      </p:cBhvr>
                                    </p:animEffect>
                                    <p:set>
                                      <p:cBhvr>
                                        <p:cTn id="43" dur="1" fill="hold">
                                          <p:stCondLst>
                                            <p:cond delay="999"/>
                                          </p:stCondLst>
                                        </p:cTn>
                                        <p:tgtEl>
                                          <p:spTgt spid="21505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3500"/>
                            </p:stCondLst>
                            <p:childTnLst>
                              <p:par>
                                <p:cTn id="45" presetID="9" presetClass="exit" presetSubtype="0" fill="hold" grpId="0" nodeType="afterEffect">
                                  <p:stCondLst>
                                    <p:cond delay="0"/>
                                  </p:stCondLst>
                                  <p:childTnLst>
                                    <p:animEffect transition="out" filter="dissolve">
                                      <p:cBhvr>
                                        <p:cTn id="46" dur="1000"/>
                                        <p:tgtEl>
                                          <p:spTgt spid="215057"/>
                                        </p:tgtEl>
                                      </p:cBhvr>
                                    </p:animEffect>
                                    <p:set>
                                      <p:cBhvr>
                                        <p:cTn id="47" dur="1" fill="hold">
                                          <p:stCondLst>
                                            <p:cond delay="999"/>
                                          </p:stCondLst>
                                        </p:cTn>
                                        <p:tgtEl>
                                          <p:spTgt spid="21505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4500"/>
                            </p:stCondLst>
                            <p:childTnLst>
                              <p:par>
                                <p:cTn id="49" presetID="9" presetClass="exit" presetSubtype="0" fill="hold" grpId="0" nodeType="afterEffect">
                                  <p:stCondLst>
                                    <p:cond delay="0"/>
                                  </p:stCondLst>
                                  <p:childTnLst>
                                    <p:animEffect transition="out" filter="dissolve">
                                      <p:cBhvr>
                                        <p:cTn id="50" dur="1000"/>
                                        <p:tgtEl>
                                          <p:spTgt spid="215056"/>
                                        </p:tgtEl>
                                      </p:cBhvr>
                                    </p:animEffect>
                                    <p:set>
                                      <p:cBhvr>
                                        <p:cTn id="51" dur="1" fill="hold">
                                          <p:stCondLst>
                                            <p:cond delay="999"/>
                                          </p:stCondLst>
                                        </p:cTn>
                                        <p:tgtEl>
                                          <p:spTgt spid="21505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hammer.wav"/>
                                        </p:tgtEl>
                                      </p:cMediaNode>
                                    </p:audio>
                                  </p:subTnLst>
                                </p:cTn>
                              </p:par>
                            </p:childTnLst>
                          </p:cTn>
                        </p:par>
                        <p:par>
                          <p:cTn id="52" fill="hold" nodeType="afterGroup">
                            <p:stCondLst>
                              <p:cond delay="5500"/>
                            </p:stCondLst>
                            <p:childTnLst>
                              <p:par>
                                <p:cTn id="53" presetID="9" presetClass="exit" presetSubtype="0" fill="hold" grpId="0" nodeType="afterEffect">
                                  <p:stCondLst>
                                    <p:cond delay="0"/>
                                  </p:stCondLst>
                                  <p:childTnLst>
                                    <p:animEffect transition="out" filter="dissolve">
                                      <p:cBhvr>
                                        <p:cTn id="54" dur="1000"/>
                                        <p:tgtEl>
                                          <p:spTgt spid="215055"/>
                                        </p:tgtEl>
                                      </p:cBhvr>
                                    </p:animEffect>
                                    <p:set>
                                      <p:cBhvr>
                                        <p:cTn id="55" dur="1" fill="hold">
                                          <p:stCondLst>
                                            <p:cond delay="999"/>
                                          </p:stCondLst>
                                        </p:cTn>
                                        <p:tgtEl>
                                          <p:spTgt spid="21505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hammer.wav"/>
                                        </p:tgtEl>
                                      </p:cMediaNode>
                                    </p:audio>
                                  </p:subTnLst>
                                </p:cTn>
                              </p:par>
                            </p:childTnLst>
                          </p:cTn>
                        </p:par>
                        <p:par>
                          <p:cTn id="56" fill="hold" nodeType="afterGroup">
                            <p:stCondLst>
                              <p:cond delay="6500"/>
                            </p:stCondLst>
                            <p:childTnLst>
                              <p:par>
                                <p:cTn id="57" presetID="9" presetClass="exit" presetSubtype="0" fill="hold" grpId="0" nodeType="afterEffect">
                                  <p:stCondLst>
                                    <p:cond delay="0"/>
                                  </p:stCondLst>
                                  <p:childTnLst>
                                    <p:animEffect transition="out" filter="dissolve">
                                      <p:cBhvr>
                                        <p:cTn id="58" dur="1000"/>
                                        <p:tgtEl>
                                          <p:spTgt spid="215054"/>
                                        </p:tgtEl>
                                      </p:cBhvr>
                                    </p:animEffect>
                                    <p:set>
                                      <p:cBhvr>
                                        <p:cTn id="59" dur="1" fill="hold">
                                          <p:stCondLst>
                                            <p:cond delay="999"/>
                                          </p:stCondLst>
                                        </p:cTn>
                                        <p:tgtEl>
                                          <p:spTgt spid="21505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hammer.wav"/>
                                        </p:tgtEl>
                                      </p:cMediaNode>
                                    </p:audio>
                                  </p:subTnLst>
                                </p:cTn>
                              </p:par>
                            </p:childTnLst>
                          </p:cTn>
                        </p:par>
                        <p:par>
                          <p:cTn id="60" fill="hold" nodeType="afterGroup">
                            <p:stCondLst>
                              <p:cond delay="7500"/>
                            </p:stCondLst>
                            <p:childTnLst>
                              <p:par>
                                <p:cTn id="61" presetID="9" presetClass="exit" presetSubtype="0" fill="hold" grpId="0" nodeType="afterEffect">
                                  <p:stCondLst>
                                    <p:cond delay="0"/>
                                  </p:stCondLst>
                                  <p:childTnLst>
                                    <p:animEffect transition="out" filter="dissolve">
                                      <p:cBhvr>
                                        <p:cTn id="62" dur="1000"/>
                                        <p:tgtEl>
                                          <p:spTgt spid="215053"/>
                                        </p:tgtEl>
                                      </p:cBhvr>
                                    </p:animEffect>
                                    <p:set>
                                      <p:cBhvr>
                                        <p:cTn id="63" dur="1" fill="hold">
                                          <p:stCondLst>
                                            <p:cond delay="999"/>
                                          </p:stCondLst>
                                        </p:cTn>
                                        <p:tgtEl>
                                          <p:spTgt spid="215053"/>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3" grpId="0" animBg="1"/>
      <p:bldP spid="215053" grpId="1" animBg="1"/>
      <p:bldP spid="215054" grpId="0" animBg="1"/>
      <p:bldP spid="215054" grpId="1" animBg="1"/>
      <p:bldP spid="215055" grpId="0" animBg="1"/>
      <p:bldP spid="215055" grpId="1" animBg="1"/>
      <p:bldP spid="215056" grpId="0" animBg="1"/>
      <p:bldP spid="215056" grpId="1" animBg="1"/>
      <p:bldP spid="215057" grpId="0" animBg="1"/>
      <p:bldP spid="215057" grpId="1" animBg="1"/>
      <p:bldP spid="215058" grpId="0" animBg="1"/>
      <p:bldP spid="215058" grpId="1" animBg="1"/>
      <p:bldP spid="215059" grpId="0" animBg="1"/>
      <p:bldP spid="215059" grpId="1" animBg="1"/>
      <p:bldP spid="215060" grpId="0" animBg="1"/>
      <p:bldP spid="21506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47" t="48286" r="11371" b="49349"/>
          <a:stretch/>
        </p:blipFill>
        <p:spPr bwMode="auto">
          <a:xfrm>
            <a:off x="699303" y="2238706"/>
            <a:ext cx="11173224" cy="5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47" t="53389" r="11371" b="42566"/>
          <a:stretch/>
        </p:blipFill>
        <p:spPr bwMode="auto">
          <a:xfrm>
            <a:off x="699303" y="3799487"/>
            <a:ext cx="11173224" cy="102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47" t="61602" r="11371" b="34727"/>
          <a:stretch/>
        </p:blipFill>
        <p:spPr bwMode="auto">
          <a:xfrm>
            <a:off x="699303" y="2837793"/>
            <a:ext cx="11173224" cy="930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47" t="65709" r="11371" b="30682"/>
          <a:stretch/>
        </p:blipFill>
        <p:spPr bwMode="auto">
          <a:xfrm>
            <a:off x="699303" y="4824247"/>
            <a:ext cx="1117322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847" t="57433" r="11371" b="38958"/>
          <a:stretch/>
        </p:blipFill>
        <p:spPr bwMode="auto">
          <a:xfrm>
            <a:off x="699303" y="5738647"/>
            <a:ext cx="11173224"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2"/>
          <p:cNvSpPr txBox="1">
            <a:spLocks noChangeArrowheads="1"/>
          </p:cNvSpPr>
          <p:nvPr/>
        </p:nvSpPr>
        <p:spPr bwMode="auto">
          <a:xfrm>
            <a:off x="510117" y="304799"/>
            <a:ext cx="11247812" cy="1366345"/>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a:extLst/>
        </p:spPr>
        <p:txBody>
          <a:bodyPr lIns="121454" tIns="60716" rIns="121454" bIns="60716">
            <a:prstTxWarp prst="textPlain">
              <a:avLst/>
            </a:prstTxWarp>
            <a:spAutoFit/>
          </a:bodyPr>
          <a:lstStyle/>
          <a:p>
            <a:pPr algn="ctr" defTabSz="121839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a:t>
            </a:r>
            <a:r>
              <a:rPr lang="en-US" sz="5300" b="1" noProof="1" smtClean="0">
                <a:ln w="10541" cmpd="sng">
                  <a:solidFill>
                    <a:srgbClr val="FF0000"/>
                  </a:solidFill>
                  <a:prstDash val="solid"/>
                </a:ln>
                <a:solidFill>
                  <a:srgbClr val="FF3300"/>
                </a:solidFill>
                <a:latin typeface="Times New Roman" pitchFamily="18" charset="0"/>
                <a:cs typeface="Arial" pitchFamily="34" charset="0"/>
                <a:sym typeface="Arial"/>
              </a:rPr>
              <a:t>NHANH, </a:t>
            </a: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spTree>
    <p:extLst>
      <p:ext uri="{BB962C8B-B14F-4D97-AF65-F5344CB8AC3E}">
        <p14:creationId xmlns:p14="http://schemas.microsoft.com/office/powerpoint/2010/main" val="16820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64" t="14336" r="-331" b="-939"/>
          <a:stretch/>
        </p:blipFill>
        <p:spPr bwMode="auto">
          <a:xfrm>
            <a:off x="8589393" y="834472"/>
            <a:ext cx="3423539" cy="443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54610" y="545843"/>
            <a:ext cx="2495551"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789163" y="208498"/>
            <a:ext cx="25019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246368" y="5062428"/>
            <a:ext cx="1945632" cy="177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400976" flipH="1">
            <a:off x="8467477" y="5062428"/>
            <a:ext cx="1765355" cy="177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xplosion 2 1"/>
          <p:cNvSpPr/>
          <p:nvPr/>
        </p:nvSpPr>
        <p:spPr>
          <a:xfrm>
            <a:off x="306922" y="208505"/>
            <a:ext cx="8503255" cy="6424531"/>
          </a:xfrm>
          <a:prstGeom prst="irregularSeal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8000" b="1" dirty="0" smtClean="0">
                <a:solidFill>
                  <a:srgbClr val="FF0000"/>
                </a:solidFill>
                <a:latin typeface="Times New Roman" pitchFamily="18" charset="0"/>
                <a:cs typeface="Times New Roman" pitchFamily="18" charset="0"/>
              </a:rPr>
              <a:t>Chia </a:t>
            </a:r>
            <a:r>
              <a:rPr lang="en-US" sz="8000" b="1" dirty="0" err="1" smtClean="0">
                <a:solidFill>
                  <a:srgbClr val="FF0000"/>
                </a:solidFill>
                <a:latin typeface="Times New Roman" pitchFamily="18" charset="0"/>
                <a:cs typeface="Times New Roman" pitchFamily="18" charset="0"/>
              </a:rPr>
              <a:t>sẻ</a:t>
            </a:r>
            <a:endParaRPr lang="en-US" sz="8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53670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8" name="Picture 7" descr="A cartoon of a child&#10;&#10;Description automatically generated with low confidence">
            <a:extLst>
              <a:ext uri="{FF2B5EF4-FFF2-40B4-BE49-F238E27FC236}">
                <a16:creationId xmlns:a16="http://schemas.microsoft.com/office/drawing/2014/main" xmlns="" id="{4D415F4F-B12B-9BBB-86CD-774FDB3F3F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4014" y="42531"/>
            <a:ext cx="1507631" cy="1499438"/>
          </a:xfrm>
          <a:prstGeom prst="rect">
            <a:avLst/>
          </a:prstGeom>
        </p:spPr>
      </p:pic>
      <p:pic>
        <p:nvPicPr>
          <p:cNvPr id="9" name="Picture 8">
            <a:extLst>
              <a:ext uri="{FF2B5EF4-FFF2-40B4-BE49-F238E27FC236}">
                <a16:creationId xmlns:a16="http://schemas.microsoft.com/office/drawing/2014/main" xmlns="" id="{F3F706B9-0262-B123-E33C-028344CAD731}"/>
              </a:ext>
            </a:extLst>
          </p:cNvPr>
          <p:cNvPicPr>
            <a:picLocks noChangeAspect="1"/>
          </p:cNvPicPr>
          <p:nvPr/>
        </p:nvPicPr>
        <p:blipFill>
          <a:blip r:embed="rId5"/>
          <a:stretch>
            <a:fillRect/>
          </a:stretch>
        </p:blipFill>
        <p:spPr>
          <a:xfrm>
            <a:off x="4058770" y="162445"/>
            <a:ext cx="4734375" cy="1161857"/>
          </a:xfrm>
          <a:prstGeom prst="rect">
            <a:avLst/>
          </a:prstGeom>
          <a:solidFill>
            <a:schemeClr val="accent2">
              <a:lumMod val="40000"/>
              <a:lumOff val="60000"/>
            </a:schemeClr>
          </a:solidFill>
        </p:spPr>
      </p:pic>
      <p:pic>
        <p:nvPicPr>
          <p:cNvPr id="11" name="Picture 10">
            <a:extLst>
              <a:ext uri="{FF2B5EF4-FFF2-40B4-BE49-F238E27FC236}">
                <a16:creationId xmlns:a16="http://schemas.microsoft.com/office/drawing/2014/main" xmlns="" id="{72172BFC-C0FC-625B-5B31-39E9B3489ED2}"/>
              </a:ext>
            </a:extLst>
          </p:cNvPr>
          <p:cNvPicPr>
            <a:picLocks noChangeAspect="1"/>
          </p:cNvPicPr>
          <p:nvPr/>
        </p:nvPicPr>
        <p:blipFill>
          <a:blip r:embed="rId6"/>
          <a:stretch>
            <a:fillRect/>
          </a:stretch>
        </p:blipFill>
        <p:spPr>
          <a:xfrm>
            <a:off x="8600867" y="58783"/>
            <a:ext cx="1008716" cy="864024"/>
          </a:xfrm>
          <a:prstGeom prst="rect">
            <a:avLst/>
          </a:prstGeom>
        </p:spPr>
      </p:pic>
      <p:sp>
        <p:nvSpPr>
          <p:cNvPr id="12" name="TextBox 11">
            <a:extLst>
              <a:ext uri="{FF2B5EF4-FFF2-40B4-BE49-F238E27FC236}">
                <a16:creationId xmlns:a16="http://schemas.microsoft.com/office/drawing/2014/main" xmlns="" id="{4B880292-2722-F512-670A-413FEA5BDBE7}"/>
              </a:ext>
            </a:extLst>
          </p:cNvPr>
          <p:cNvSpPr txBox="1"/>
          <p:nvPr/>
        </p:nvSpPr>
        <p:spPr>
          <a:xfrm>
            <a:off x="510117" y="1456148"/>
            <a:ext cx="11266724" cy="1692771"/>
          </a:xfrm>
          <a:prstGeom prst="rect">
            <a:avLst/>
          </a:prstGeom>
          <a:noFill/>
        </p:spPr>
        <p:txBody>
          <a:bodyPr wrap="square" rtlCol="0">
            <a:spAutoFit/>
          </a:bodyPr>
          <a:lstStyle/>
          <a:p>
            <a:pPr lvl="0" algn="just" defTabSz="914400">
              <a:defRPr/>
            </a:pPr>
            <a:r>
              <a:rPr kumimoji="0" lang="en-US" sz="3200" b="0" i="0" u="none" strike="noStrike" kern="0" cap="none" spc="0" normalizeH="0" baseline="0" noProof="0" dirty="0" smtClean="0">
                <a:ln>
                  <a:noFill/>
                </a:ln>
                <a:solidFill>
                  <a:srgbClr val="000000"/>
                </a:solidFill>
                <a:effectLst/>
                <a:uLnTx/>
                <a:uFillTx/>
                <a:latin typeface="Times New Roman"/>
                <a:ea typeface="Calibri"/>
              </a:rPr>
              <a:t>     </a:t>
            </a:r>
            <a:r>
              <a:rPr kumimoji="0" lang="en-US" sz="3200" b="0" i="0" u="none" strike="noStrike" kern="0" cap="none" spc="0" normalizeH="0" baseline="0" noProof="0" dirty="0" smtClean="0">
                <a:ln>
                  <a:noFill/>
                </a:ln>
                <a:solidFill>
                  <a:srgbClr val="4472C4">
                    <a:lumMod val="75000"/>
                  </a:srgbClr>
                </a:solidFill>
                <a:effectLst/>
                <a:uLnTx/>
                <a:uFillTx/>
                <a:latin typeface="Times New Roman" pitchFamily="18" charset="0"/>
                <a:ea typeface="Calibri"/>
                <a:cs typeface="Times New Roman" pitchFamily="18" charset="0"/>
              </a:rPr>
              <a:t>*</a:t>
            </a:r>
            <a:r>
              <a:rPr kumimoji="0" lang="vi-VN" sz="2400" b="0" i="0" u="none" strike="noStrike" kern="0" cap="none" spc="0" normalizeH="0" baseline="0" noProof="0" dirty="0" smtClean="0">
                <a:ln>
                  <a:noFill/>
                </a:ln>
                <a:solidFill>
                  <a:srgbClr val="4472C4">
                    <a:lumMod val="50000"/>
                  </a:srgbClr>
                </a:solidFill>
                <a:effectLst/>
                <a:uLnTx/>
                <a:uFillTx/>
                <a:latin typeface="Times New Roman" pitchFamily="18" charset="0"/>
                <a:ea typeface="Calibri"/>
                <a:cs typeface="Times New Roman" pitchFamily="18" charset="0"/>
              </a:rPr>
              <a:t>Sau bài học này, HS sẽ</a:t>
            </a:r>
            <a:r>
              <a:rPr kumimoji="0" lang="en-US" sz="2400" b="1" i="0" u="none" strike="noStrike" kern="0" cap="none" spc="0" normalizeH="0" baseline="0" noProof="0" dirty="0" smtClean="0">
                <a:ln>
                  <a:noFill/>
                </a:ln>
                <a:solidFill>
                  <a:srgbClr val="4472C4">
                    <a:lumMod val="50000"/>
                  </a:srgbClr>
                </a:solidFill>
                <a:effectLst/>
                <a:uLnTx/>
                <a:uFillTx/>
                <a:latin typeface="Times New Roman" pitchFamily="18" charset="0"/>
                <a:ea typeface="Calibri"/>
                <a:cs typeface="Times New Roman" pitchFamily="18" charset="0"/>
              </a:rPr>
              <a:t>:</a:t>
            </a:r>
            <a:r>
              <a:rPr kumimoji="0" lang="en-US" sz="2400" b="1" i="0" u="none" strike="noStrike" kern="0" cap="none" spc="0" normalizeH="0" noProof="0" dirty="0" smtClean="0">
                <a:ln>
                  <a:noFill/>
                </a:ln>
                <a:solidFill>
                  <a:srgbClr val="4472C4">
                    <a:lumMod val="50000"/>
                  </a:srgbClr>
                </a:solidFill>
                <a:effectLst/>
                <a:uLnTx/>
                <a:uFillTx/>
                <a:latin typeface="Times New Roman" pitchFamily="18" charset="0"/>
                <a:ea typeface="Calibri"/>
                <a:cs typeface="Times New Roman" pitchFamily="18" charset="0"/>
              </a:rPr>
              <a:t> </a:t>
            </a:r>
          </a:p>
          <a:p>
            <a:pPr lvl="0" algn="just" defTabSz="914400">
              <a:defRPr/>
            </a:pPr>
            <a:r>
              <a:rPr lang="vi-VN" sz="2400" kern="0" dirty="0" smtClean="0">
                <a:solidFill>
                  <a:srgbClr val="4472C4">
                    <a:lumMod val="50000"/>
                  </a:srgbClr>
                </a:solidFill>
                <a:latin typeface="Times New Roman" pitchFamily="18" charset="0"/>
                <a:ea typeface="Times New Roman"/>
                <a:cs typeface="Times New Roman" pitchFamily="18" charset="0"/>
              </a:rPr>
              <a:t>- </a:t>
            </a:r>
            <a:r>
              <a:rPr lang="vi-VN" sz="2400" kern="0" dirty="0">
                <a:solidFill>
                  <a:srgbClr val="4472C4">
                    <a:lumMod val="50000"/>
                  </a:srgbClr>
                </a:solidFill>
                <a:latin typeface="Times New Roman" pitchFamily="18" charset="0"/>
                <a:ea typeface="Times New Roman"/>
                <a:cs typeface="Times New Roman" pitchFamily="18" charset="0"/>
              </a:rPr>
              <a:t>Tóm tắt được nội dung các bước gieo hạt hoa, cây cảnh trong chậu.</a:t>
            </a:r>
          </a:p>
          <a:p>
            <a:pPr lvl="0" algn="just" defTabSz="914400">
              <a:defRPr/>
            </a:pPr>
            <a:r>
              <a:rPr lang="vi-VN" sz="2400" kern="0" dirty="0">
                <a:solidFill>
                  <a:srgbClr val="4472C4">
                    <a:lumMod val="50000"/>
                  </a:srgbClr>
                </a:solidFill>
                <a:latin typeface="Times New Roman" pitchFamily="18" charset="0"/>
                <a:ea typeface="Times New Roman"/>
                <a:cs typeface="Times New Roman" pitchFamily="18" charset="0"/>
              </a:rPr>
              <a:t>- Nêu được các vật liệu, dụng cụ cần thiết để gieo hạt hoa, cây cảnh trong chậu.</a:t>
            </a:r>
          </a:p>
          <a:p>
            <a:pPr marL="0" marR="0" lvl="0" indent="0" algn="just" defTabSz="914400" eaLnBrk="1" fontAlgn="auto" latinLnBrk="0" hangingPunct="1">
              <a:lnSpc>
                <a:spcPct val="100000"/>
              </a:lnSpc>
              <a:spcBef>
                <a:spcPts val="0"/>
              </a:spcBef>
              <a:spcAft>
                <a:spcPts val="0"/>
              </a:spcAft>
              <a:buClrTx/>
              <a:buSzTx/>
              <a:buFontTx/>
              <a:buNone/>
              <a:tabLst/>
              <a:defRPr/>
            </a:pPr>
            <a:r>
              <a:rPr lang="vi-VN" sz="2400" kern="0" dirty="0" smtClean="0">
                <a:solidFill>
                  <a:srgbClr val="4472C4">
                    <a:lumMod val="50000"/>
                  </a:srgbClr>
                </a:solidFill>
                <a:latin typeface="Times New Roman" pitchFamily="18" charset="0"/>
                <a:ea typeface="Times New Roman"/>
                <a:cs typeface="Times New Roman" pitchFamily="18" charset="0"/>
              </a:rPr>
              <a:t>.</a:t>
            </a:r>
            <a:endParaRPr lang="vi-VN" sz="2400" kern="0" dirty="0">
              <a:solidFill>
                <a:srgbClr val="4472C4">
                  <a:lumMod val="50000"/>
                </a:srgbClr>
              </a:solidFill>
              <a:latin typeface="Times New Roman" pitchFamily="18" charset="0"/>
              <a:ea typeface="Calibri"/>
              <a:cs typeface="Times New Roman" pitchFamily="18" charset="0"/>
            </a:endParaRPr>
          </a:p>
        </p:txBody>
      </p:sp>
      <p:pic>
        <p:nvPicPr>
          <p:cNvPr id="13" name="Picture 12">
            <a:extLst>
              <a:ext uri="{FF2B5EF4-FFF2-40B4-BE49-F238E27FC236}">
                <a16:creationId xmlns:a16="http://schemas.microsoft.com/office/drawing/2014/main" xmlns="" id="{EFA9836A-54EE-FD96-4659-56974BD82D2F}"/>
              </a:ext>
            </a:extLst>
          </p:cNvPr>
          <p:cNvPicPr>
            <a:picLocks noChangeAspect="1"/>
          </p:cNvPicPr>
          <p:nvPr/>
        </p:nvPicPr>
        <p:blipFill>
          <a:blip r:embed="rId6"/>
          <a:stretch>
            <a:fillRect/>
          </a:stretch>
        </p:blipFill>
        <p:spPr>
          <a:xfrm>
            <a:off x="534215" y="1521179"/>
            <a:ext cx="530845" cy="530845"/>
          </a:xfrm>
          <a:prstGeom prst="rect">
            <a:avLst/>
          </a:prstGeom>
        </p:spPr>
      </p:pic>
      <p:sp>
        <p:nvSpPr>
          <p:cNvPr id="14" name="TextBox 13">
            <a:extLst>
              <a:ext uri="{FF2B5EF4-FFF2-40B4-BE49-F238E27FC236}">
                <a16:creationId xmlns:a16="http://schemas.microsoft.com/office/drawing/2014/main" xmlns="" id="{C281DB98-8E2D-240A-B709-7F648BAFFF97}"/>
              </a:ext>
            </a:extLst>
          </p:cNvPr>
          <p:cNvSpPr txBox="1"/>
          <p:nvPr/>
        </p:nvSpPr>
        <p:spPr>
          <a:xfrm>
            <a:off x="433501" y="2714895"/>
            <a:ext cx="11343340" cy="1692771"/>
          </a:xfrm>
          <a:prstGeom prst="rect">
            <a:avLst/>
          </a:prstGeom>
          <a:noFill/>
          <a:ln>
            <a:noFill/>
          </a:ln>
        </p:spPr>
        <p:txBody>
          <a:bodyPr wrap="square" rtlCol="0">
            <a:spAutoFit/>
          </a:bodyPr>
          <a:lstStyle/>
          <a:p>
            <a:pPr lvl="0" algn="just" defTabSz="914400">
              <a:defRPr/>
            </a:pPr>
            <a:r>
              <a:rPr kumimoji="0" lang="en-US" sz="3200" b="0" i="0" u="none" strike="noStrike" kern="0" cap="none" spc="0" normalizeH="0" baseline="0" noProof="0" dirty="0" smtClean="0">
                <a:ln>
                  <a:noFill/>
                </a:ln>
                <a:solidFill>
                  <a:srgbClr val="4472C4">
                    <a:lumMod val="75000"/>
                  </a:srgbClr>
                </a:solidFill>
                <a:effectLst/>
                <a:uLnTx/>
                <a:uFillTx/>
                <a:latin typeface="Times New Roman"/>
                <a:ea typeface="Times New Roman"/>
              </a:rPr>
              <a:t>      *</a:t>
            </a:r>
            <a:r>
              <a:rPr kumimoji="0" lang="en-US" sz="2400" b="1" i="0" u="none" strike="noStrike" kern="0" cap="none" spc="0" normalizeH="0" baseline="0" noProof="0" dirty="0" err="1" smtClean="0">
                <a:ln>
                  <a:noFill/>
                </a:ln>
                <a:solidFill>
                  <a:srgbClr val="4472C4">
                    <a:lumMod val="50000"/>
                  </a:srgbClr>
                </a:solidFill>
                <a:effectLst/>
                <a:uLnTx/>
                <a:uFillTx/>
                <a:latin typeface="Times New Roman" pitchFamily="18" charset="0"/>
                <a:ea typeface="Calibri"/>
                <a:cs typeface="Times New Roman" pitchFamily="18" charset="0"/>
              </a:rPr>
              <a:t>Năng</a:t>
            </a:r>
            <a:r>
              <a:rPr kumimoji="0" lang="en-US" sz="2400" b="1" i="0" u="none" strike="noStrike" kern="0" cap="none" spc="0" normalizeH="0" baseline="0" noProof="0" dirty="0" smtClean="0">
                <a:ln>
                  <a:noFill/>
                </a:ln>
                <a:solidFill>
                  <a:srgbClr val="4472C4">
                    <a:lumMod val="50000"/>
                  </a:srgbClr>
                </a:solidFill>
                <a:effectLst/>
                <a:uLnTx/>
                <a:uFillTx/>
                <a:latin typeface="Times New Roman" pitchFamily="18" charset="0"/>
                <a:ea typeface="Calibri"/>
                <a:cs typeface="Times New Roman" pitchFamily="18" charset="0"/>
              </a:rPr>
              <a:t> </a:t>
            </a:r>
            <a:r>
              <a:rPr kumimoji="0" lang="en-US" sz="2400" b="1" i="0" u="none" strike="noStrike" kern="0" cap="none" spc="0" normalizeH="0" baseline="0" noProof="0" dirty="0" err="1" smtClean="0">
                <a:ln>
                  <a:noFill/>
                </a:ln>
                <a:solidFill>
                  <a:srgbClr val="4472C4">
                    <a:lumMod val="50000"/>
                  </a:srgbClr>
                </a:solidFill>
                <a:effectLst/>
                <a:uLnTx/>
                <a:uFillTx/>
                <a:latin typeface="Times New Roman" pitchFamily="18" charset="0"/>
                <a:ea typeface="Calibri"/>
                <a:cs typeface="Times New Roman" pitchFamily="18" charset="0"/>
              </a:rPr>
              <a:t>lực</a:t>
            </a:r>
            <a:r>
              <a:rPr kumimoji="0" lang="en-US" sz="2400" b="1" i="0" u="none" strike="noStrike" kern="0" cap="none" spc="0" normalizeH="0" baseline="0" noProof="0" dirty="0" smtClean="0">
                <a:ln>
                  <a:noFill/>
                </a:ln>
                <a:solidFill>
                  <a:srgbClr val="4472C4">
                    <a:lumMod val="50000"/>
                  </a:srgbClr>
                </a:solidFill>
                <a:effectLst/>
                <a:uLnTx/>
                <a:uFillTx/>
                <a:latin typeface="Times New Roman" pitchFamily="18" charset="0"/>
                <a:ea typeface="Calibri"/>
                <a:cs typeface="Times New Roman" pitchFamily="18" charset="0"/>
              </a:rPr>
              <a:t> </a:t>
            </a:r>
            <a:r>
              <a:rPr kumimoji="0" lang="en-US" sz="2400" b="1" i="0" u="none" strike="noStrike" kern="0" cap="none" spc="0" normalizeH="0" baseline="0" noProof="0" dirty="0" err="1" smtClean="0">
                <a:ln>
                  <a:noFill/>
                </a:ln>
                <a:solidFill>
                  <a:srgbClr val="4472C4">
                    <a:lumMod val="50000"/>
                  </a:srgbClr>
                </a:solidFill>
                <a:effectLst/>
                <a:uLnTx/>
                <a:uFillTx/>
                <a:latin typeface="Times New Roman" pitchFamily="18" charset="0"/>
                <a:ea typeface="Calibri"/>
                <a:cs typeface="Times New Roman" pitchFamily="18" charset="0"/>
              </a:rPr>
              <a:t>chung</a:t>
            </a:r>
            <a:r>
              <a:rPr kumimoji="0" lang="en-US" sz="2400" b="1" i="0" u="none" strike="noStrike" kern="0" cap="none" spc="0" normalizeH="0" baseline="0" noProof="0" dirty="0" smtClean="0">
                <a:ln>
                  <a:noFill/>
                </a:ln>
                <a:solidFill>
                  <a:srgbClr val="4472C4">
                    <a:lumMod val="50000"/>
                  </a:srgbClr>
                </a:solidFill>
                <a:effectLst/>
                <a:uLnTx/>
                <a:uFillTx/>
                <a:latin typeface="Times New Roman" pitchFamily="18" charset="0"/>
                <a:ea typeface="Calibri"/>
                <a:cs typeface="Times New Roman" pitchFamily="18" charset="0"/>
              </a:rPr>
              <a:t>: </a:t>
            </a:r>
          </a:p>
          <a:p>
            <a:pPr lvl="0" algn="just" defTabSz="914400">
              <a:defRPr/>
            </a:pPr>
            <a:r>
              <a:rPr lang="vi-VN" sz="2400" kern="0" dirty="0">
                <a:solidFill>
                  <a:srgbClr val="4472C4">
                    <a:lumMod val="50000"/>
                  </a:srgbClr>
                </a:solidFill>
                <a:latin typeface="Times New Roman" pitchFamily="18" charset="0"/>
                <a:ea typeface="Calibri"/>
                <a:cs typeface="Times New Roman" pitchFamily="18" charset="0"/>
              </a:rPr>
              <a:t>- Chủ động, tích cực tham gia các hoạt động học tập cá nhân và nhóm.</a:t>
            </a:r>
          </a:p>
          <a:p>
            <a:pPr lvl="0" algn="just" defTabSz="914400">
              <a:defRPr/>
            </a:pPr>
            <a:r>
              <a:rPr lang="vi-VN" sz="2400" kern="0" dirty="0">
                <a:solidFill>
                  <a:srgbClr val="4472C4">
                    <a:lumMod val="50000"/>
                  </a:srgbClr>
                </a:solidFill>
                <a:latin typeface="Times New Roman" pitchFamily="18" charset="0"/>
                <a:ea typeface="Calibri"/>
                <a:cs typeface="Times New Roman" pitchFamily="18" charset="0"/>
              </a:rPr>
              <a:t>- Đề xuất được loại hoa, cây cảnh và dụng cụ, vật dụng, vật liệu phù hợp với thực tiễn và mục tiêu của bài học.</a:t>
            </a:r>
          </a:p>
        </p:txBody>
      </p:sp>
      <p:pic>
        <p:nvPicPr>
          <p:cNvPr id="15" name="Picture 14">
            <a:extLst>
              <a:ext uri="{FF2B5EF4-FFF2-40B4-BE49-F238E27FC236}">
                <a16:creationId xmlns:a16="http://schemas.microsoft.com/office/drawing/2014/main" xmlns="" id="{C723A484-ADCC-F3F2-9AAD-705DEFF23FA6}"/>
              </a:ext>
            </a:extLst>
          </p:cNvPr>
          <p:cNvPicPr>
            <a:picLocks noChangeAspect="1"/>
          </p:cNvPicPr>
          <p:nvPr/>
        </p:nvPicPr>
        <p:blipFill>
          <a:blip r:embed="rId6"/>
          <a:stretch>
            <a:fillRect/>
          </a:stretch>
        </p:blipFill>
        <p:spPr>
          <a:xfrm>
            <a:off x="588709" y="2714895"/>
            <a:ext cx="505087" cy="505086"/>
          </a:xfrm>
          <a:prstGeom prst="rect">
            <a:avLst/>
          </a:prstGeom>
        </p:spPr>
      </p:pic>
      <p:sp>
        <p:nvSpPr>
          <p:cNvPr id="3" name="Rectangle 2"/>
          <p:cNvSpPr/>
          <p:nvPr/>
        </p:nvSpPr>
        <p:spPr>
          <a:xfrm>
            <a:off x="433501" y="4474858"/>
            <a:ext cx="11343340" cy="1200329"/>
          </a:xfrm>
          <a:prstGeom prst="rect">
            <a:avLst/>
          </a:prstGeom>
        </p:spPr>
        <p:txBody>
          <a:bodyPr wrap="square">
            <a:spAutoFit/>
          </a:bodyPr>
          <a:lstStyle/>
          <a:p>
            <a:pPr algn="just"/>
            <a:r>
              <a:rPr lang="fr-FR" sz="2400" b="1" dirty="0" smtClean="0">
                <a:solidFill>
                  <a:schemeClr val="accent1">
                    <a:lumMod val="50000"/>
                  </a:schemeClr>
                </a:solidFill>
                <a:latin typeface="Times New Roman"/>
                <a:ea typeface="Calibri"/>
                <a:cs typeface="Times New Roman"/>
              </a:rPr>
              <a:t>         * </a:t>
            </a:r>
            <a:r>
              <a:rPr lang="fr-FR" sz="2400" b="1" dirty="0" err="1" smtClean="0">
                <a:solidFill>
                  <a:schemeClr val="accent1">
                    <a:lumMod val="50000"/>
                  </a:schemeClr>
                </a:solidFill>
                <a:latin typeface="Times New Roman"/>
                <a:ea typeface="Calibri"/>
                <a:cs typeface="Times New Roman"/>
              </a:rPr>
              <a:t>Năng</a:t>
            </a:r>
            <a:r>
              <a:rPr lang="fr-FR" sz="2400" b="1" dirty="0" smtClean="0">
                <a:solidFill>
                  <a:schemeClr val="accent1">
                    <a:lumMod val="50000"/>
                  </a:schemeClr>
                </a:solidFill>
                <a:latin typeface="Times New Roman"/>
                <a:ea typeface="Calibri"/>
                <a:cs typeface="Times New Roman"/>
              </a:rPr>
              <a:t> </a:t>
            </a:r>
            <a:r>
              <a:rPr lang="fr-FR" sz="2400" b="1" dirty="0" err="1" smtClean="0">
                <a:solidFill>
                  <a:schemeClr val="accent1">
                    <a:lumMod val="50000"/>
                  </a:schemeClr>
                </a:solidFill>
                <a:latin typeface="Times New Roman"/>
                <a:ea typeface="Calibri"/>
                <a:cs typeface="Times New Roman"/>
              </a:rPr>
              <a:t>lực</a:t>
            </a:r>
            <a:r>
              <a:rPr lang="fr-FR" sz="2400" b="1" dirty="0" smtClean="0">
                <a:solidFill>
                  <a:schemeClr val="accent1">
                    <a:lumMod val="50000"/>
                  </a:schemeClr>
                </a:solidFill>
                <a:latin typeface="Times New Roman"/>
                <a:ea typeface="Calibri"/>
                <a:cs typeface="Times New Roman"/>
              </a:rPr>
              <a:t> </a:t>
            </a:r>
            <a:r>
              <a:rPr lang="fr-FR" sz="2400" b="1" dirty="0" err="1" smtClean="0">
                <a:solidFill>
                  <a:schemeClr val="accent1">
                    <a:lumMod val="50000"/>
                  </a:schemeClr>
                </a:solidFill>
                <a:latin typeface="Times New Roman"/>
                <a:ea typeface="Calibri"/>
                <a:cs typeface="Times New Roman"/>
              </a:rPr>
              <a:t>riêng</a:t>
            </a:r>
            <a:r>
              <a:rPr lang="fr-FR" sz="2400" b="1" dirty="0" smtClean="0">
                <a:solidFill>
                  <a:schemeClr val="accent1">
                    <a:lumMod val="50000"/>
                  </a:schemeClr>
                </a:solidFill>
                <a:latin typeface="Times New Roman"/>
                <a:ea typeface="Calibri"/>
                <a:cs typeface="Times New Roman"/>
              </a:rPr>
              <a:t>:</a:t>
            </a:r>
            <a:r>
              <a:rPr lang="fr-FR" sz="2400" dirty="0" smtClean="0">
                <a:solidFill>
                  <a:schemeClr val="accent1">
                    <a:lumMod val="50000"/>
                  </a:schemeClr>
                </a:solidFill>
                <a:latin typeface="Times New Roman"/>
                <a:ea typeface="Calibri"/>
                <a:cs typeface="Times New Roman"/>
              </a:rPr>
              <a:t> </a:t>
            </a:r>
          </a:p>
          <a:p>
            <a:pPr algn="just"/>
            <a:r>
              <a:rPr lang="vi-VN" sz="2400" dirty="0" smtClean="0">
                <a:solidFill>
                  <a:schemeClr val="accent1">
                    <a:lumMod val="50000"/>
                  </a:schemeClr>
                </a:solidFill>
                <a:latin typeface="Times New Roman"/>
                <a:ea typeface="Calibri"/>
                <a:cs typeface="Times New Roman"/>
              </a:rPr>
              <a:t>- </a:t>
            </a:r>
            <a:r>
              <a:rPr lang="vi-VN" sz="2400" dirty="0">
                <a:solidFill>
                  <a:schemeClr val="accent1">
                    <a:lumMod val="50000"/>
                  </a:schemeClr>
                </a:solidFill>
                <a:latin typeface="Times New Roman"/>
                <a:ea typeface="Calibri"/>
                <a:cs typeface="Times New Roman"/>
              </a:rPr>
              <a:t>Tóm tắt được nội dung các bước gieo hạt hoa, cây cảnh trong chậu.</a:t>
            </a:r>
          </a:p>
          <a:p>
            <a:pPr algn="just"/>
            <a:r>
              <a:rPr lang="vi-VN" sz="2400" dirty="0">
                <a:solidFill>
                  <a:schemeClr val="accent1">
                    <a:lumMod val="50000"/>
                  </a:schemeClr>
                </a:solidFill>
                <a:latin typeface="Times New Roman"/>
                <a:ea typeface="Calibri"/>
                <a:cs typeface="Times New Roman"/>
              </a:rPr>
              <a:t>- Nêu được các vật liệu, dụng cụ cần thiết để gieo hạt hoa, cây cảnh trong chậu.</a:t>
            </a:r>
          </a:p>
        </p:txBody>
      </p:sp>
      <p:pic>
        <p:nvPicPr>
          <p:cNvPr id="16" name="Picture 15">
            <a:extLst>
              <a:ext uri="{FF2B5EF4-FFF2-40B4-BE49-F238E27FC236}">
                <a16:creationId xmlns:a16="http://schemas.microsoft.com/office/drawing/2014/main" xmlns="" id="{FACEF1CF-2BF5-4EF6-1072-8016BB0B8FF7}"/>
              </a:ext>
            </a:extLst>
          </p:cNvPr>
          <p:cNvPicPr>
            <a:picLocks noChangeAspect="1"/>
          </p:cNvPicPr>
          <p:nvPr/>
        </p:nvPicPr>
        <p:blipFill>
          <a:blip r:embed="rId6"/>
          <a:stretch>
            <a:fillRect/>
          </a:stretch>
        </p:blipFill>
        <p:spPr>
          <a:xfrm>
            <a:off x="590446" y="4452401"/>
            <a:ext cx="467048" cy="467048"/>
          </a:xfrm>
          <a:prstGeom prst="rect">
            <a:avLst/>
          </a:prstGeom>
        </p:spPr>
      </p:pic>
      <p:sp>
        <p:nvSpPr>
          <p:cNvPr id="17" name="TextBox 16">
            <a:extLst>
              <a:ext uri="{FF2B5EF4-FFF2-40B4-BE49-F238E27FC236}">
                <a16:creationId xmlns:a16="http://schemas.microsoft.com/office/drawing/2014/main" xmlns="" id="{7342D928-736B-6EDE-7382-5E4A750060B8}"/>
              </a:ext>
            </a:extLst>
          </p:cNvPr>
          <p:cNvSpPr txBox="1"/>
          <p:nvPr/>
        </p:nvSpPr>
        <p:spPr>
          <a:xfrm>
            <a:off x="433505" y="5761482"/>
            <a:ext cx="11343336" cy="461665"/>
          </a:xfrm>
          <a:prstGeom prst="rect">
            <a:avLst/>
          </a:prstGeom>
          <a:noFill/>
        </p:spPr>
        <p:txBody>
          <a:bodyPr wrap="square" rtlCol="0">
            <a:spAutoFit/>
          </a:bodyPr>
          <a:lstStyle/>
          <a:p>
            <a:pPr lvl="0" algn="just">
              <a:spcBef>
                <a:spcPts val="100"/>
              </a:spcBef>
              <a:spcAft>
                <a:spcPts val="100"/>
              </a:spcAft>
            </a:pPr>
            <a:r>
              <a:rPr lang="en-US" sz="2400" b="1" dirty="0" smtClean="0">
                <a:solidFill>
                  <a:srgbClr val="4472C4">
                    <a:lumMod val="75000"/>
                  </a:srgbClr>
                </a:solidFill>
                <a:latin typeface="Times New Roman"/>
                <a:ea typeface="Calibri"/>
              </a:rPr>
              <a:t>         </a:t>
            </a:r>
            <a:r>
              <a:rPr lang="en-US" sz="2400" b="1" dirty="0" smtClean="0">
                <a:solidFill>
                  <a:schemeClr val="accent1">
                    <a:lumMod val="50000"/>
                  </a:schemeClr>
                </a:solidFill>
                <a:latin typeface="Times New Roman"/>
                <a:ea typeface="Calibri"/>
              </a:rPr>
              <a:t>* </a:t>
            </a:r>
            <a:r>
              <a:rPr lang="en-US" sz="2400" b="1" dirty="0" err="1">
                <a:solidFill>
                  <a:schemeClr val="accent1">
                    <a:lumMod val="50000"/>
                  </a:schemeClr>
                </a:solidFill>
                <a:latin typeface="Times New Roman"/>
                <a:ea typeface="Calibri"/>
              </a:rPr>
              <a:t>Phẩm</a:t>
            </a:r>
            <a:r>
              <a:rPr lang="en-US" sz="2400" b="1" dirty="0">
                <a:solidFill>
                  <a:schemeClr val="accent1">
                    <a:lumMod val="50000"/>
                  </a:schemeClr>
                </a:solidFill>
                <a:latin typeface="Times New Roman"/>
                <a:ea typeface="Calibri"/>
              </a:rPr>
              <a:t> </a:t>
            </a:r>
            <a:r>
              <a:rPr lang="en-US" sz="2400" b="1" dirty="0" err="1">
                <a:solidFill>
                  <a:schemeClr val="accent1">
                    <a:lumMod val="50000"/>
                  </a:schemeClr>
                </a:solidFill>
                <a:latin typeface="Times New Roman"/>
                <a:ea typeface="Calibri"/>
              </a:rPr>
              <a:t>chất</a:t>
            </a:r>
            <a:r>
              <a:rPr lang="en-US" sz="2400" b="1" dirty="0">
                <a:solidFill>
                  <a:schemeClr val="tx2">
                    <a:lumMod val="50000"/>
                  </a:schemeClr>
                </a:solidFill>
                <a:latin typeface="Times New Roman"/>
                <a:ea typeface="Calibri"/>
              </a:rPr>
              <a:t>: </a:t>
            </a:r>
            <a:r>
              <a:rPr lang="vi-VN" sz="2400" dirty="0">
                <a:solidFill>
                  <a:schemeClr val="tx2">
                    <a:lumMod val="75000"/>
                  </a:schemeClr>
                </a:solidFill>
                <a:latin typeface="Times New Roman"/>
                <a:ea typeface="Calibri"/>
                <a:cs typeface="Times New Roman"/>
              </a:rPr>
              <a:t>Có ý thức tự giác, tinh thần trách nhiệm trong quá trình học </a:t>
            </a:r>
            <a:r>
              <a:rPr lang="vi-VN" sz="2400" dirty="0" smtClean="0">
                <a:solidFill>
                  <a:schemeClr val="tx2">
                    <a:lumMod val="75000"/>
                  </a:schemeClr>
                </a:solidFill>
                <a:latin typeface="Times New Roman"/>
                <a:ea typeface="Calibri"/>
                <a:cs typeface="Times New Roman"/>
              </a:rPr>
              <a:t>tập.</a:t>
            </a:r>
            <a:endParaRPr lang="en-US" sz="1800" dirty="0">
              <a:solidFill>
                <a:schemeClr val="tx2">
                  <a:lumMod val="75000"/>
                </a:schemeClr>
              </a:solidFill>
              <a:ea typeface="Calibri"/>
              <a:cs typeface="Times New Roman"/>
            </a:endParaRPr>
          </a:p>
        </p:txBody>
      </p:sp>
      <p:pic>
        <p:nvPicPr>
          <p:cNvPr id="18" name="Picture 17">
            <a:extLst>
              <a:ext uri="{FF2B5EF4-FFF2-40B4-BE49-F238E27FC236}">
                <a16:creationId xmlns:a16="http://schemas.microsoft.com/office/drawing/2014/main" xmlns="" id="{FACEF1CF-2BF5-4EF6-1072-8016BB0B8FF7}"/>
              </a:ext>
            </a:extLst>
          </p:cNvPr>
          <p:cNvPicPr>
            <a:picLocks noChangeAspect="1"/>
          </p:cNvPicPr>
          <p:nvPr/>
        </p:nvPicPr>
        <p:blipFill>
          <a:blip r:embed="rId6"/>
          <a:stretch>
            <a:fillRect/>
          </a:stretch>
        </p:blipFill>
        <p:spPr>
          <a:xfrm>
            <a:off x="607729" y="5728084"/>
            <a:ext cx="467048" cy="467048"/>
          </a:xfrm>
          <a:prstGeom prst="rect">
            <a:avLst/>
          </a:prstGeom>
        </p:spPr>
      </p:pic>
    </p:spTree>
    <p:extLst>
      <p:ext uri="{BB962C8B-B14F-4D97-AF65-F5344CB8AC3E}">
        <p14:creationId xmlns:p14="http://schemas.microsoft.com/office/powerpoint/2010/main" val="274569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800" decel="100000"/>
                                        <p:tgtEl>
                                          <p:spTgt spid="13"/>
                                        </p:tgtEl>
                                      </p:cBhvr>
                                    </p:animEffect>
                                    <p:anim calcmode="lin" valueType="num">
                                      <p:cBhvr>
                                        <p:cTn id="27" dur="800" decel="100000" fill="hold"/>
                                        <p:tgtEl>
                                          <p:spTgt spid="13"/>
                                        </p:tgtEl>
                                        <p:attrNameLst>
                                          <p:attrName>style.rotation</p:attrName>
                                        </p:attrNameLst>
                                      </p:cBhvr>
                                      <p:tavLst>
                                        <p:tav tm="0">
                                          <p:val>
                                            <p:fltVal val="-90"/>
                                          </p:val>
                                        </p:tav>
                                        <p:tav tm="100000">
                                          <p:val>
                                            <p:fltVal val="0"/>
                                          </p:val>
                                        </p:tav>
                                      </p:tavLst>
                                    </p:anim>
                                    <p:anim calcmode="lin" valueType="num">
                                      <p:cBhvr>
                                        <p:cTn id="28" dur="800" decel="100000" fill="hold"/>
                                        <p:tgtEl>
                                          <p:spTgt spid="13"/>
                                        </p:tgtEl>
                                        <p:attrNameLst>
                                          <p:attrName>ppt_x</p:attrName>
                                        </p:attrNameLst>
                                      </p:cBhvr>
                                      <p:tavLst>
                                        <p:tav tm="0">
                                          <p:val>
                                            <p:strVal val="#ppt_x+0.4"/>
                                          </p:val>
                                        </p:tav>
                                        <p:tav tm="100000">
                                          <p:val>
                                            <p:strVal val="#ppt_x-0.05"/>
                                          </p:val>
                                        </p:tav>
                                      </p:tavLst>
                                    </p:anim>
                                    <p:anim calcmode="lin" valueType="num">
                                      <p:cBhvr>
                                        <p:cTn id="29" dur="800" decel="100000" fill="hold"/>
                                        <p:tgtEl>
                                          <p:spTgt spid="13"/>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800" decel="100000"/>
                                        <p:tgtEl>
                                          <p:spTgt spid="15"/>
                                        </p:tgtEl>
                                      </p:cBhvr>
                                    </p:animEffect>
                                    <p:anim calcmode="lin" valueType="num">
                                      <p:cBhvr>
                                        <p:cTn id="42" dur="800" decel="100000" fill="hold"/>
                                        <p:tgtEl>
                                          <p:spTgt spid="15"/>
                                        </p:tgtEl>
                                        <p:attrNameLst>
                                          <p:attrName>style.rotation</p:attrName>
                                        </p:attrNameLst>
                                      </p:cBhvr>
                                      <p:tavLst>
                                        <p:tav tm="0">
                                          <p:val>
                                            <p:fltVal val="-90"/>
                                          </p:val>
                                        </p:tav>
                                        <p:tav tm="100000">
                                          <p:val>
                                            <p:fltVal val="0"/>
                                          </p:val>
                                        </p:tav>
                                      </p:tavLst>
                                    </p:anim>
                                    <p:anim calcmode="lin" valueType="num">
                                      <p:cBhvr>
                                        <p:cTn id="43" dur="800" decel="100000" fill="hold"/>
                                        <p:tgtEl>
                                          <p:spTgt spid="15"/>
                                        </p:tgtEl>
                                        <p:attrNameLst>
                                          <p:attrName>ppt_x</p:attrName>
                                        </p:attrNameLst>
                                      </p:cBhvr>
                                      <p:tavLst>
                                        <p:tav tm="0">
                                          <p:val>
                                            <p:strVal val="#ppt_x+0.4"/>
                                          </p:val>
                                        </p:tav>
                                        <p:tav tm="100000">
                                          <p:val>
                                            <p:strVal val="#ppt_x-0.05"/>
                                          </p:val>
                                        </p:tav>
                                      </p:tavLst>
                                    </p:anim>
                                    <p:anim calcmode="lin" valueType="num">
                                      <p:cBhvr>
                                        <p:cTn id="44" dur="800" decel="100000" fill="hold"/>
                                        <p:tgtEl>
                                          <p:spTgt spid="15"/>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ircle(in)">
                                      <p:cBhvr>
                                        <p:cTn id="51" dur="20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800" decel="100000"/>
                                        <p:tgtEl>
                                          <p:spTgt spid="16"/>
                                        </p:tgtEl>
                                      </p:cBhvr>
                                    </p:animEffect>
                                    <p:anim calcmode="lin" valueType="num">
                                      <p:cBhvr>
                                        <p:cTn id="57" dur="800" decel="100000" fill="hold"/>
                                        <p:tgtEl>
                                          <p:spTgt spid="16"/>
                                        </p:tgtEl>
                                        <p:attrNameLst>
                                          <p:attrName>style.rotation</p:attrName>
                                        </p:attrNameLst>
                                      </p:cBhvr>
                                      <p:tavLst>
                                        <p:tav tm="0">
                                          <p:val>
                                            <p:fltVal val="-90"/>
                                          </p:val>
                                        </p:tav>
                                        <p:tav tm="100000">
                                          <p:val>
                                            <p:fltVal val="0"/>
                                          </p:val>
                                        </p:tav>
                                      </p:tavLst>
                                    </p:anim>
                                    <p:anim calcmode="lin" valueType="num">
                                      <p:cBhvr>
                                        <p:cTn id="58" dur="800" decel="100000" fill="hold"/>
                                        <p:tgtEl>
                                          <p:spTgt spid="16"/>
                                        </p:tgtEl>
                                        <p:attrNameLst>
                                          <p:attrName>ppt_x</p:attrName>
                                        </p:attrNameLst>
                                      </p:cBhvr>
                                      <p:tavLst>
                                        <p:tav tm="0">
                                          <p:val>
                                            <p:strVal val="#ppt_x+0.4"/>
                                          </p:val>
                                        </p:tav>
                                        <p:tav tm="100000">
                                          <p:val>
                                            <p:strVal val="#ppt_x-0.05"/>
                                          </p:val>
                                        </p:tav>
                                      </p:tavLst>
                                    </p:anim>
                                    <p:anim calcmode="lin" valueType="num">
                                      <p:cBhvr>
                                        <p:cTn id="59" dur="800" decel="100000" fill="hold"/>
                                        <p:tgtEl>
                                          <p:spTgt spid="16"/>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circle(in)">
                                      <p:cBhvr>
                                        <p:cTn id="66" dur="20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30"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800" decel="100000"/>
                                        <p:tgtEl>
                                          <p:spTgt spid="18"/>
                                        </p:tgtEl>
                                      </p:cBhvr>
                                    </p:animEffect>
                                    <p:anim calcmode="lin" valueType="num">
                                      <p:cBhvr>
                                        <p:cTn id="72" dur="800" decel="100000" fill="hold"/>
                                        <p:tgtEl>
                                          <p:spTgt spid="18"/>
                                        </p:tgtEl>
                                        <p:attrNameLst>
                                          <p:attrName>style.rotation</p:attrName>
                                        </p:attrNameLst>
                                      </p:cBhvr>
                                      <p:tavLst>
                                        <p:tav tm="0">
                                          <p:val>
                                            <p:fltVal val="-90"/>
                                          </p:val>
                                        </p:tav>
                                        <p:tav tm="100000">
                                          <p:val>
                                            <p:fltVal val="0"/>
                                          </p:val>
                                        </p:tav>
                                      </p:tavLst>
                                    </p:anim>
                                    <p:anim calcmode="lin" valueType="num">
                                      <p:cBhvr>
                                        <p:cTn id="73" dur="800" decel="100000" fill="hold"/>
                                        <p:tgtEl>
                                          <p:spTgt spid="18"/>
                                        </p:tgtEl>
                                        <p:attrNameLst>
                                          <p:attrName>ppt_x</p:attrName>
                                        </p:attrNameLst>
                                      </p:cBhvr>
                                      <p:tavLst>
                                        <p:tav tm="0">
                                          <p:val>
                                            <p:strVal val="#ppt_x+0.4"/>
                                          </p:val>
                                        </p:tav>
                                        <p:tav tm="100000">
                                          <p:val>
                                            <p:strVal val="#ppt_x-0.05"/>
                                          </p:val>
                                        </p:tav>
                                      </p:tavLst>
                                    </p:anim>
                                    <p:anim calcmode="lin" valueType="num">
                                      <p:cBhvr>
                                        <p:cTn id="74" dur="800" decel="100000" fill="hold"/>
                                        <p:tgtEl>
                                          <p:spTgt spid="18"/>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circle(in)">
                                      <p:cBhvr>
                                        <p:cTn id="8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3"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8" name="Rectangle 7"/>
          <p:cNvSpPr/>
          <p:nvPr/>
        </p:nvSpPr>
        <p:spPr>
          <a:xfrm>
            <a:off x="2491004" y="82365"/>
            <a:ext cx="6463862" cy="1036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70C0"/>
                </a:solidFill>
                <a:latin typeface="Times New Roman" pitchFamily="18" charset="0"/>
                <a:cs typeface="Times New Roman" pitchFamily="18" charset="0"/>
              </a:rPr>
              <a:t>Thứ</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Tư</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ngày</a:t>
            </a:r>
            <a:r>
              <a:rPr lang="en-US" sz="2400" b="1" dirty="0" smtClean="0">
                <a:solidFill>
                  <a:srgbClr val="0070C0"/>
                </a:solidFill>
                <a:latin typeface="Times New Roman" pitchFamily="18" charset="0"/>
                <a:cs typeface="Times New Roman" pitchFamily="18" charset="0"/>
              </a:rPr>
              <a:t> 8 </a:t>
            </a:r>
            <a:r>
              <a:rPr lang="en-US" sz="2400" b="1" dirty="0" err="1" smtClean="0">
                <a:solidFill>
                  <a:srgbClr val="0070C0"/>
                </a:solidFill>
                <a:latin typeface="Times New Roman" pitchFamily="18" charset="0"/>
                <a:cs typeface="Times New Roman" pitchFamily="18" charset="0"/>
              </a:rPr>
              <a:t>tháng</a:t>
            </a:r>
            <a:r>
              <a:rPr lang="en-US" sz="2400" b="1" dirty="0" smtClean="0">
                <a:solidFill>
                  <a:srgbClr val="0070C0"/>
                </a:solidFill>
                <a:latin typeface="Times New Roman" pitchFamily="18" charset="0"/>
                <a:cs typeface="Times New Roman" pitchFamily="18" charset="0"/>
              </a:rPr>
              <a:t> 11 </a:t>
            </a:r>
            <a:r>
              <a:rPr lang="en-US" sz="2400" b="1" dirty="0" err="1" smtClean="0">
                <a:solidFill>
                  <a:srgbClr val="0070C0"/>
                </a:solidFill>
                <a:latin typeface="Times New Roman" pitchFamily="18" charset="0"/>
                <a:cs typeface="Times New Roman" pitchFamily="18" charset="0"/>
              </a:rPr>
              <a:t>năm</a:t>
            </a:r>
            <a:r>
              <a:rPr lang="en-US" sz="2400" b="1" dirty="0" smtClean="0">
                <a:solidFill>
                  <a:srgbClr val="0070C0"/>
                </a:solidFill>
                <a:latin typeface="Times New Roman" pitchFamily="18" charset="0"/>
                <a:cs typeface="Times New Roman" pitchFamily="18" charset="0"/>
              </a:rPr>
              <a:t> 2023</a:t>
            </a:r>
          </a:p>
          <a:p>
            <a:pPr algn="ctr"/>
            <a:r>
              <a:rPr lang="en-US" sz="2400" b="1" dirty="0" err="1" smtClean="0">
                <a:solidFill>
                  <a:srgbClr val="0070C0"/>
                </a:solidFill>
                <a:latin typeface="Times New Roman" pitchFamily="18" charset="0"/>
                <a:cs typeface="Times New Roman" pitchFamily="18" charset="0"/>
              </a:rPr>
              <a:t>Công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nghệ</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4: </a:t>
            </a:r>
            <a:r>
              <a:rPr lang="en-US" sz="2400" b="1" dirty="0" err="1" smtClean="0">
                <a:solidFill>
                  <a:srgbClr val="FF0000"/>
                </a:solidFill>
                <a:latin typeface="Times New Roman" pitchFamily="18" charset="0"/>
                <a:cs typeface="Times New Roman" pitchFamily="18" charset="0"/>
              </a:rPr>
              <a:t>Gieo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hoa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cảnh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chậu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tiết</a:t>
            </a:r>
            <a:r>
              <a:rPr lang="en-US" sz="2400" b="1" dirty="0" smtClean="0">
                <a:solidFill>
                  <a:srgbClr val="FF0000"/>
                </a:solidFill>
                <a:latin typeface="Times New Roman" pitchFamily="18" charset="0"/>
                <a:cs typeface="Times New Roman" pitchFamily="18" charset="0"/>
              </a:rPr>
              <a:t> 2)</a:t>
            </a: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494" t="26006" r="8842" b="33940"/>
          <a:stretch/>
        </p:blipFill>
        <p:spPr bwMode="auto">
          <a:xfrm>
            <a:off x="646385" y="1229710"/>
            <a:ext cx="10957036" cy="550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416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1" y="-619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BIRDTR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 y="5849973"/>
            <a:ext cx="134408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Thuong-qua-viet-nam.mid">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1785600"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2" descr="BIRDTR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6317" y="5849973"/>
            <a:ext cx="13440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5" name="Text Box 23"/>
          <p:cNvSpPr txBox="1">
            <a:spLocks noChangeArrowheads="1"/>
          </p:cNvSpPr>
          <p:nvPr/>
        </p:nvSpPr>
        <p:spPr bwMode="auto">
          <a:xfrm>
            <a:off x="-9245600" y="5748351"/>
            <a:ext cx="9448800" cy="7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65" tIns="60933" rIns="121865" bIns="60933">
            <a:spAutoFit/>
          </a:bodyPr>
          <a:lstStyle/>
          <a:p>
            <a:pPr algn="ctr" defTabSz="1218720" eaLnBrk="0" fontAlgn="base" hangingPunct="0">
              <a:spcBef>
                <a:spcPct val="50000"/>
              </a:spcBef>
              <a:spcAft>
                <a:spcPct val="0"/>
              </a:spcAft>
              <a:defRPr/>
            </a:pP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Thiết kế bài học :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Đinh</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Thị</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Lan</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Phương</a:t>
            </a:r>
            <a:endPar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endParaRPr>
          </a:p>
        </p:txBody>
      </p:sp>
      <p:sp>
        <p:nvSpPr>
          <p:cNvPr id="79898" name="Rectangle 26"/>
          <p:cNvSpPr>
            <a:spLocks noChangeArrowheads="1"/>
          </p:cNvSpPr>
          <p:nvPr/>
        </p:nvSpPr>
        <p:spPr bwMode="auto">
          <a:xfrm>
            <a:off x="429684" y="618524"/>
            <a:ext cx="11785600" cy="192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74" tIns="60937" rIns="121874" bIns="60937">
            <a:spAutoFit/>
          </a:bodyPr>
          <a:lstStyle/>
          <a:p>
            <a:pPr algn="ctr" defTabSz="1218720" eaLnBrk="0" fontAlgn="base" hangingPunct="0">
              <a:spcBef>
                <a:spcPct val="0"/>
              </a:spcBef>
              <a:spcAft>
                <a:spcPct val="0"/>
              </a:spcAft>
              <a:defRPr/>
            </a:pP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Bài</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học</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kết</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thúc</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a:t>
            </a:r>
          </a:p>
        </p:txBody>
      </p:sp>
      <p:pic>
        <p:nvPicPr>
          <p:cNvPr id="79899" name="Picture 27" descr="FIREWRK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 y="152407"/>
            <a:ext cx="38608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Picture 28" descr="FIREWK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1017" y="76224"/>
            <a:ext cx="4267200" cy="190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1" name="Picture 29" descr="FIREWRK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8000" y="304809"/>
            <a:ext cx="3352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4"/>
          <p:cNvSpPr>
            <a:spLocks noChangeArrowheads="1" noChangeShapeType="1" noTextEdit="1"/>
          </p:cNvSpPr>
          <p:nvPr/>
        </p:nvSpPr>
        <p:spPr bwMode="auto">
          <a:xfrm>
            <a:off x="834393" y="1976447"/>
            <a:ext cx="10951211" cy="3449636"/>
          </a:xfrm>
          <a:prstGeom prst="rect">
            <a:avLst/>
          </a:prstGeom>
        </p:spPr>
        <p:txBody>
          <a:bodyPr wrap="none" lIns="121874" tIns="60937" rIns="121874" bIns="60937" fromWordArt="1">
            <a:prstTxWarp prst="textInflate">
              <a:avLst>
                <a:gd name="adj" fmla="val 13634"/>
              </a:avLst>
            </a:prstTxWarp>
            <a:scene3d>
              <a:camera prst="legacyObliqueTopRight"/>
              <a:lightRig rig="legacyFlat3" dir="b"/>
            </a:scene3d>
            <a:sp3d extrusionH="430200" prstMaterial="legacyMatte">
              <a:extrusionClr>
                <a:srgbClr val="FFFF99"/>
              </a:extrusionClr>
            </a:sp3d>
          </a:bodyPr>
          <a:lstStyle/>
          <a:p>
            <a:pPr algn="ctr" defTabSz="1218720" eaLnBrk="0" fontAlgn="base" hangingPunct="0">
              <a:spcBef>
                <a:spcPct val="0"/>
              </a:spcBef>
              <a:spcAft>
                <a:spcPct val="0"/>
              </a:spcAft>
            </a:pPr>
            <a:r>
              <a:rPr lang="en-US" sz="3700" b="1" kern="10" dirty="0" err="1">
                <a:ln w="9525">
                  <a:round/>
                  <a:headEnd/>
                  <a:tailEnd/>
                </a:ln>
                <a:solidFill>
                  <a:srgbClr val="0000FF"/>
                </a:solidFill>
                <a:latin typeface="Times New Roman"/>
                <a:cs typeface="Times New Roman"/>
                <a:sym typeface="Arial"/>
              </a:rPr>
              <a:t>Kính</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chúc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các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thầy</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cô</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giáo</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luôn</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mạnh</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khỏe</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hạnh</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phúc</a:t>
            </a:r>
            <a:endParaRPr lang="en-US" sz="3700" b="1" kern="10" dirty="0">
              <a:ln w="9525">
                <a:round/>
                <a:headEnd/>
                <a:tailEnd/>
              </a:ln>
              <a:solidFill>
                <a:srgbClr val="0000FF"/>
              </a:solidFill>
              <a:latin typeface="Times New Roman"/>
              <a:cs typeface="Times New Roman"/>
              <a:sym typeface="Arial"/>
            </a:endParaRPr>
          </a:p>
          <a:p>
            <a:pPr algn="ctr" defTabSz="1218720" eaLnBrk="0" fontAlgn="base" hangingPunct="0">
              <a:spcBef>
                <a:spcPct val="0"/>
              </a:spcBef>
              <a:spcAft>
                <a:spcPct val="0"/>
              </a:spcAft>
            </a:pPr>
            <a:r>
              <a:rPr lang="en-US" sz="3700" b="1" kern="10" dirty="0" err="1">
                <a:ln w="9525">
                  <a:round/>
                  <a:headEnd/>
                  <a:tailEnd/>
                </a:ln>
                <a:solidFill>
                  <a:srgbClr val="0000FF"/>
                </a:solidFill>
                <a:latin typeface="Times New Roman"/>
                <a:cs typeface="Times New Roman"/>
                <a:sym typeface="Arial"/>
              </a:rPr>
              <a:t>Chúc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các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em</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luôn</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chăm</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ngoan</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học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giỏi</a:t>
            </a:r>
            <a:endParaRPr lang="en-US" sz="3700" b="1" kern="10" dirty="0">
              <a:ln w="9525">
                <a:round/>
                <a:headEnd/>
                <a:tailEnd/>
              </a:ln>
              <a:solidFill>
                <a:srgbClr val="0000FF"/>
              </a:solidFill>
              <a:latin typeface="Times New Roman"/>
              <a:cs typeface="Times New Roman"/>
              <a:sym typeface="Arial"/>
            </a:endParaRPr>
          </a:p>
        </p:txBody>
      </p:sp>
    </p:spTree>
    <p:extLst>
      <p:ext uri="{BB962C8B-B14F-4D97-AF65-F5344CB8AC3E}">
        <p14:creationId xmlns:p14="http://schemas.microsoft.com/office/powerpoint/2010/main" val="1509931083"/>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0217 -0.2375 C -0.00156 -0.3706 0.01893 -0.50301 0.08282 -0.57037 C 0.14653 -0.63773 0.24341 -0.62639 0.36112 -0.64236 C 0.47865 -0.65857 0.68542 -0.63565 0.7882 -0.6662 C 0.89115 -0.69699 0.90105 -0.79144 0.9783 -0.82639 " pathEditMode="relative" rAng="0" ptsTypes="aaaaA">
                                      <p:cBhvr>
                                        <p:cTn id="6" dur="15000" fill="hold"/>
                                        <p:tgtEl>
                                          <p:spTgt spid="79880"/>
                                        </p:tgtEl>
                                        <p:attrNameLst>
                                          <p:attrName>ppt_x</p:attrName>
                                          <p:attrName>ppt_y</p:attrName>
                                        </p:attrNameLst>
                                      </p:cBhvr>
                                      <p:rCtr x="50000" y="-29444"/>
                                    </p:animMotion>
                                  </p:childTnLst>
                                </p:cTn>
                              </p:par>
                              <p:par>
                                <p:cTn id="7" presetID="0" presetClass="path" presetSubtype="0" repeatCount="indefinite" accel="50000" decel="50000" fill="hold" nodeType="withEffect">
                                  <p:stCondLst>
                                    <p:cond delay="0"/>
                                  </p:stCondLst>
                                  <p:childTnLst>
                                    <p:animMotion origin="layout" path="M -0.06146 -0.05972 C -0.04132 -0.19283 -0.02084 -0.32523 0.04306 -0.39259 C 0.10678 -0.45995 0.20365 -0.44861 0.32136 -0.46458 C 0.43889 -0.48079 0.64566 -0.45787 0.74844 -0.48843 C 0.85139 -0.51921 0.86129 -0.61366 0.93855 -0.64861 " pathEditMode="relative" rAng="0" ptsTypes="aaaaA">
                                      <p:cBhvr>
                                        <p:cTn id="8" dur="15000" fill="hold"/>
                                        <p:tgtEl>
                                          <p:spTgt spid="79884"/>
                                        </p:tgtEl>
                                        <p:attrNameLst>
                                          <p:attrName>ppt_x</p:attrName>
                                          <p:attrName>ppt_y</p:attrName>
                                        </p:attrNameLst>
                                      </p:cBhvr>
                                      <p:rCtr x="50000" y="-29444"/>
                                    </p:animMotion>
                                  </p:childTnLst>
                                </p:cTn>
                              </p:par>
                              <p:par>
                                <p:cTn id="9" presetID="2" presetClass="entr" presetSubtype="2" repeatCount="indefinite" fill="hold" grpId="0" nodeType="withEffect">
                                  <p:stCondLst>
                                    <p:cond delay="0"/>
                                  </p:stCondLst>
                                  <p:childTnLst>
                                    <p:set>
                                      <p:cBhvr>
                                        <p:cTn id="10" dur="1" fill="hold">
                                          <p:stCondLst>
                                            <p:cond delay="0"/>
                                          </p:stCondLst>
                                        </p:cTn>
                                        <p:tgtEl>
                                          <p:spTgt spid="79895"/>
                                        </p:tgtEl>
                                        <p:attrNameLst>
                                          <p:attrName>style.visibility</p:attrName>
                                        </p:attrNameLst>
                                      </p:cBhvr>
                                      <p:to>
                                        <p:strVal val="visible"/>
                                      </p:to>
                                    </p:set>
                                    <p:anim calcmode="lin" valueType="num">
                                      <p:cBhvr additive="base">
                                        <p:cTn id="11" dur="5000" fill="hold"/>
                                        <p:tgtEl>
                                          <p:spTgt spid="79895"/>
                                        </p:tgtEl>
                                        <p:attrNameLst>
                                          <p:attrName>ppt_x</p:attrName>
                                        </p:attrNameLst>
                                      </p:cBhvr>
                                      <p:tavLst>
                                        <p:tav tm="0">
                                          <p:val>
                                            <p:strVal val="1+#ppt_w/2"/>
                                          </p:val>
                                        </p:tav>
                                        <p:tav tm="100000">
                                          <p:val>
                                            <p:strVal val="#ppt_x"/>
                                          </p:val>
                                        </p:tav>
                                      </p:tavLst>
                                    </p:anim>
                                    <p:anim calcmode="lin" valueType="num">
                                      <p:cBhvr additive="base">
                                        <p:cTn id="12" dur="5000" fill="hold"/>
                                        <p:tgtEl>
                                          <p:spTgt spid="79895"/>
                                        </p:tgtEl>
                                        <p:attrNameLst>
                                          <p:attrName>ppt_y</p:attrName>
                                        </p:attrNameLst>
                                      </p:cBhvr>
                                      <p:tavLst>
                                        <p:tav tm="0">
                                          <p:val>
                                            <p:strVal val="#ppt_y"/>
                                          </p:val>
                                        </p:tav>
                                        <p:tav tm="100000">
                                          <p:val>
                                            <p:strVal val="#ppt_y"/>
                                          </p:val>
                                        </p:tav>
                                      </p:tavLst>
                                    </p:anim>
                                  </p:childTnLst>
                                </p:cTn>
                              </p:par>
                              <p:par>
                                <p:cTn id="13" presetID="31" presetClass="entr" presetSubtype="0" fill="hold" nodeType="withEffect">
                                  <p:stCondLst>
                                    <p:cond delay="0"/>
                                  </p:stCondLst>
                                  <p:iterate type="lt">
                                    <p:tmPct val="5000"/>
                                  </p:iterate>
                                  <p:childTnLst>
                                    <p:set>
                                      <p:cBhvr>
                                        <p:cTn id="14" dur="1" fill="hold">
                                          <p:stCondLst>
                                            <p:cond delay="0"/>
                                          </p:stCondLst>
                                        </p:cTn>
                                        <p:tgtEl>
                                          <p:spTgt spid="79898"/>
                                        </p:tgtEl>
                                        <p:attrNameLst>
                                          <p:attrName>style.visibility</p:attrName>
                                        </p:attrNameLst>
                                      </p:cBhvr>
                                      <p:to>
                                        <p:strVal val="visible"/>
                                      </p:to>
                                    </p:set>
                                    <p:anim calcmode="lin" valueType="num">
                                      <p:cBhvr>
                                        <p:cTn id="15" dur="500" fill="hold"/>
                                        <p:tgtEl>
                                          <p:spTgt spid="79898"/>
                                        </p:tgtEl>
                                        <p:attrNameLst>
                                          <p:attrName>ppt_w</p:attrName>
                                        </p:attrNameLst>
                                      </p:cBhvr>
                                      <p:tavLst>
                                        <p:tav tm="0">
                                          <p:val>
                                            <p:fltVal val="0"/>
                                          </p:val>
                                        </p:tav>
                                        <p:tav tm="100000">
                                          <p:val>
                                            <p:strVal val="#ppt_w"/>
                                          </p:val>
                                        </p:tav>
                                      </p:tavLst>
                                    </p:anim>
                                    <p:anim calcmode="lin" valueType="num">
                                      <p:cBhvr>
                                        <p:cTn id="16" dur="500" fill="hold"/>
                                        <p:tgtEl>
                                          <p:spTgt spid="79898"/>
                                        </p:tgtEl>
                                        <p:attrNameLst>
                                          <p:attrName>ppt_h</p:attrName>
                                        </p:attrNameLst>
                                      </p:cBhvr>
                                      <p:tavLst>
                                        <p:tav tm="0">
                                          <p:val>
                                            <p:fltVal val="0"/>
                                          </p:val>
                                        </p:tav>
                                        <p:tav tm="100000">
                                          <p:val>
                                            <p:strVal val="#ppt_h"/>
                                          </p:val>
                                        </p:tav>
                                      </p:tavLst>
                                    </p:anim>
                                    <p:anim calcmode="lin" valueType="num">
                                      <p:cBhvr>
                                        <p:cTn id="17" dur="500" fill="hold"/>
                                        <p:tgtEl>
                                          <p:spTgt spid="79898"/>
                                        </p:tgtEl>
                                        <p:attrNameLst>
                                          <p:attrName>style.rotation</p:attrName>
                                        </p:attrNameLst>
                                      </p:cBhvr>
                                      <p:tavLst>
                                        <p:tav tm="0">
                                          <p:val>
                                            <p:fltVal val="90"/>
                                          </p:val>
                                        </p:tav>
                                        <p:tav tm="100000">
                                          <p:val>
                                            <p:fltVal val="0"/>
                                          </p:val>
                                        </p:tav>
                                      </p:tavLst>
                                    </p:anim>
                                    <p:animEffect transition="in" filter="fade">
                                      <p:cBhvr>
                                        <p:cTn id="18" dur="500"/>
                                        <p:tgtEl>
                                          <p:spTgt spid="79898"/>
                                        </p:tgtEl>
                                      </p:cBhvr>
                                    </p:animEffect>
                                  </p:childTnLst>
                                </p:cTn>
                              </p:par>
                              <p:par>
                                <p:cTn id="19" presetID="23" presetClass="entr" presetSubtype="272" repeatCount="indefinite" fill="hold" nodeType="withEffect">
                                  <p:stCondLst>
                                    <p:cond delay="0"/>
                                  </p:stCondLst>
                                  <p:childTnLst>
                                    <p:set>
                                      <p:cBhvr>
                                        <p:cTn id="20" dur="1" fill="hold">
                                          <p:stCondLst>
                                            <p:cond delay="0"/>
                                          </p:stCondLst>
                                        </p:cTn>
                                        <p:tgtEl>
                                          <p:spTgt spid="79901"/>
                                        </p:tgtEl>
                                        <p:attrNameLst>
                                          <p:attrName>style.visibility</p:attrName>
                                        </p:attrNameLst>
                                      </p:cBhvr>
                                      <p:to>
                                        <p:strVal val="visible"/>
                                      </p:to>
                                    </p:set>
                                    <p:anim calcmode="lin" valueType="num">
                                      <p:cBhvr>
                                        <p:cTn id="21" dur="500" fill="hold"/>
                                        <p:tgtEl>
                                          <p:spTgt spid="79901"/>
                                        </p:tgtEl>
                                        <p:attrNameLst>
                                          <p:attrName>ppt_w</p:attrName>
                                        </p:attrNameLst>
                                      </p:cBhvr>
                                      <p:tavLst>
                                        <p:tav tm="0">
                                          <p:val>
                                            <p:strVal val="2/3*#ppt_w"/>
                                          </p:val>
                                        </p:tav>
                                        <p:tav tm="100000">
                                          <p:val>
                                            <p:strVal val="#ppt_w"/>
                                          </p:val>
                                        </p:tav>
                                      </p:tavLst>
                                    </p:anim>
                                    <p:anim calcmode="lin" valueType="num">
                                      <p:cBhvr>
                                        <p:cTn id="22" dur="500" fill="hold"/>
                                        <p:tgtEl>
                                          <p:spTgt spid="79901"/>
                                        </p:tgtEl>
                                        <p:attrNameLst>
                                          <p:attrName>ppt_h</p:attrName>
                                        </p:attrNameLst>
                                      </p:cBhvr>
                                      <p:tavLst>
                                        <p:tav tm="0">
                                          <p:val>
                                            <p:strVal val="2/3*#ppt_h"/>
                                          </p:val>
                                        </p:tav>
                                        <p:tav tm="100000">
                                          <p:val>
                                            <p:strVal val="#ppt_h"/>
                                          </p:val>
                                        </p:tav>
                                      </p:tavLst>
                                    </p:anim>
                                  </p:childTnLst>
                                </p:cTn>
                              </p:par>
                              <p:par>
                                <p:cTn id="23" presetID="23" presetClass="exit" presetSubtype="272" repeatCount="indefinite" fill="hold" nodeType="withEffect">
                                  <p:stCondLst>
                                    <p:cond delay="0"/>
                                  </p:stCondLst>
                                  <p:childTnLst>
                                    <p:anim calcmode="lin" valueType="num">
                                      <p:cBhvr>
                                        <p:cTn id="24" dur="500"/>
                                        <p:tgtEl>
                                          <p:spTgt spid="79901"/>
                                        </p:tgtEl>
                                        <p:attrNameLst>
                                          <p:attrName>ppt_w</p:attrName>
                                        </p:attrNameLst>
                                      </p:cBhvr>
                                      <p:tavLst>
                                        <p:tav tm="0">
                                          <p:val>
                                            <p:strVal val="ppt_w"/>
                                          </p:val>
                                        </p:tav>
                                        <p:tav tm="100000">
                                          <p:val>
                                            <p:strVal val="4/3*ppt_w"/>
                                          </p:val>
                                        </p:tav>
                                      </p:tavLst>
                                    </p:anim>
                                    <p:anim calcmode="lin" valueType="num">
                                      <p:cBhvr>
                                        <p:cTn id="25" dur="500"/>
                                        <p:tgtEl>
                                          <p:spTgt spid="79901"/>
                                        </p:tgtEl>
                                        <p:attrNameLst>
                                          <p:attrName>ppt_h</p:attrName>
                                        </p:attrNameLst>
                                      </p:cBhvr>
                                      <p:tavLst>
                                        <p:tav tm="0">
                                          <p:val>
                                            <p:strVal val="ppt_h"/>
                                          </p:val>
                                        </p:tav>
                                        <p:tav tm="100000">
                                          <p:val>
                                            <p:strVal val="4/3*ppt_h"/>
                                          </p:val>
                                        </p:tav>
                                      </p:tavLst>
                                    </p:anim>
                                    <p:set>
                                      <p:cBhvr>
                                        <p:cTn id="26" dur="1" fill="hold">
                                          <p:stCondLst>
                                            <p:cond delay="499"/>
                                          </p:stCondLst>
                                        </p:cTn>
                                        <p:tgtEl>
                                          <p:spTgt spid="79901"/>
                                        </p:tgtEl>
                                        <p:attrNameLst>
                                          <p:attrName>style.visibility</p:attrName>
                                        </p:attrNameLst>
                                      </p:cBhvr>
                                      <p:to>
                                        <p:strVal val="hidden"/>
                                      </p:to>
                                    </p:set>
                                  </p:childTnLst>
                                </p:cTn>
                              </p:par>
                              <p:par>
                                <p:cTn id="27" presetID="23" presetClass="entr" presetSubtype="272" repeatCount="indefinite" fill="hold" nodeType="withEffect">
                                  <p:stCondLst>
                                    <p:cond delay="0"/>
                                  </p:stCondLst>
                                  <p:childTnLst>
                                    <p:set>
                                      <p:cBhvr>
                                        <p:cTn id="28" dur="1" fill="hold">
                                          <p:stCondLst>
                                            <p:cond delay="0"/>
                                          </p:stCondLst>
                                        </p:cTn>
                                        <p:tgtEl>
                                          <p:spTgt spid="79899"/>
                                        </p:tgtEl>
                                        <p:attrNameLst>
                                          <p:attrName>style.visibility</p:attrName>
                                        </p:attrNameLst>
                                      </p:cBhvr>
                                      <p:to>
                                        <p:strVal val="visible"/>
                                      </p:to>
                                    </p:set>
                                    <p:anim calcmode="lin" valueType="num">
                                      <p:cBhvr>
                                        <p:cTn id="29" dur="500" fill="hold"/>
                                        <p:tgtEl>
                                          <p:spTgt spid="79899"/>
                                        </p:tgtEl>
                                        <p:attrNameLst>
                                          <p:attrName>ppt_w</p:attrName>
                                        </p:attrNameLst>
                                      </p:cBhvr>
                                      <p:tavLst>
                                        <p:tav tm="0">
                                          <p:val>
                                            <p:strVal val="2/3*#ppt_w"/>
                                          </p:val>
                                        </p:tav>
                                        <p:tav tm="100000">
                                          <p:val>
                                            <p:strVal val="#ppt_w"/>
                                          </p:val>
                                        </p:tav>
                                      </p:tavLst>
                                    </p:anim>
                                    <p:anim calcmode="lin" valueType="num">
                                      <p:cBhvr>
                                        <p:cTn id="30" dur="500" fill="hold"/>
                                        <p:tgtEl>
                                          <p:spTgt spid="79899"/>
                                        </p:tgtEl>
                                        <p:attrNameLst>
                                          <p:attrName>ppt_h</p:attrName>
                                        </p:attrNameLst>
                                      </p:cBhvr>
                                      <p:tavLst>
                                        <p:tav tm="0">
                                          <p:val>
                                            <p:strVal val="2/3*#ppt_h"/>
                                          </p:val>
                                        </p:tav>
                                        <p:tav tm="100000">
                                          <p:val>
                                            <p:strVal val="#ppt_h"/>
                                          </p:val>
                                        </p:tav>
                                      </p:tavLst>
                                    </p:anim>
                                  </p:childTnLst>
                                </p:cTn>
                              </p:par>
                              <p:par>
                                <p:cTn id="31" presetID="23" presetClass="exit" presetSubtype="272" repeatCount="indefinite" fill="hold" nodeType="withEffect">
                                  <p:stCondLst>
                                    <p:cond delay="0"/>
                                  </p:stCondLst>
                                  <p:childTnLst>
                                    <p:anim calcmode="lin" valueType="num">
                                      <p:cBhvr>
                                        <p:cTn id="32" dur="500"/>
                                        <p:tgtEl>
                                          <p:spTgt spid="79899"/>
                                        </p:tgtEl>
                                        <p:attrNameLst>
                                          <p:attrName>ppt_w</p:attrName>
                                        </p:attrNameLst>
                                      </p:cBhvr>
                                      <p:tavLst>
                                        <p:tav tm="0">
                                          <p:val>
                                            <p:strVal val="ppt_w"/>
                                          </p:val>
                                        </p:tav>
                                        <p:tav tm="100000">
                                          <p:val>
                                            <p:strVal val="4/3*ppt_w"/>
                                          </p:val>
                                        </p:tav>
                                      </p:tavLst>
                                    </p:anim>
                                    <p:anim calcmode="lin" valueType="num">
                                      <p:cBhvr>
                                        <p:cTn id="33" dur="500"/>
                                        <p:tgtEl>
                                          <p:spTgt spid="79899"/>
                                        </p:tgtEl>
                                        <p:attrNameLst>
                                          <p:attrName>ppt_h</p:attrName>
                                        </p:attrNameLst>
                                      </p:cBhvr>
                                      <p:tavLst>
                                        <p:tav tm="0">
                                          <p:val>
                                            <p:strVal val="ppt_h"/>
                                          </p:val>
                                        </p:tav>
                                        <p:tav tm="100000">
                                          <p:val>
                                            <p:strVal val="4/3*ppt_h"/>
                                          </p:val>
                                        </p:tav>
                                      </p:tavLst>
                                    </p:anim>
                                    <p:set>
                                      <p:cBhvr>
                                        <p:cTn id="34" dur="1" fill="hold">
                                          <p:stCondLst>
                                            <p:cond delay="499"/>
                                          </p:stCondLst>
                                        </p:cTn>
                                        <p:tgtEl>
                                          <p:spTgt spid="79899"/>
                                        </p:tgtEl>
                                        <p:attrNameLst>
                                          <p:attrName>style.visibility</p:attrName>
                                        </p:attrNameLst>
                                      </p:cBhvr>
                                      <p:to>
                                        <p:strVal val="hidden"/>
                                      </p:to>
                                    </p:set>
                                  </p:childTnLst>
                                </p:cTn>
                              </p:par>
                              <p:par>
                                <p:cTn id="35" presetID="23" presetClass="entr" presetSubtype="272" repeatCount="indefinite" fill="hold" nodeType="withEffect">
                                  <p:stCondLst>
                                    <p:cond delay="0"/>
                                  </p:stCondLst>
                                  <p:childTnLst>
                                    <p:set>
                                      <p:cBhvr>
                                        <p:cTn id="36" dur="1" fill="hold">
                                          <p:stCondLst>
                                            <p:cond delay="0"/>
                                          </p:stCondLst>
                                        </p:cTn>
                                        <p:tgtEl>
                                          <p:spTgt spid="79900"/>
                                        </p:tgtEl>
                                        <p:attrNameLst>
                                          <p:attrName>style.visibility</p:attrName>
                                        </p:attrNameLst>
                                      </p:cBhvr>
                                      <p:to>
                                        <p:strVal val="visible"/>
                                      </p:to>
                                    </p:set>
                                    <p:anim calcmode="lin" valueType="num">
                                      <p:cBhvr>
                                        <p:cTn id="37" dur="500" fill="hold"/>
                                        <p:tgtEl>
                                          <p:spTgt spid="79900"/>
                                        </p:tgtEl>
                                        <p:attrNameLst>
                                          <p:attrName>ppt_w</p:attrName>
                                        </p:attrNameLst>
                                      </p:cBhvr>
                                      <p:tavLst>
                                        <p:tav tm="0">
                                          <p:val>
                                            <p:strVal val="2/3*#ppt_w"/>
                                          </p:val>
                                        </p:tav>
                                        <p:tav tm="100000">
                                          <p:val>
                                            <p:strVal val="#ppt_w"/>
                                          </p:val>
                                        </p:tav>
                                      </p:tavLst>
                                    </p:anim>
                                    <p:anim calcmode="lin" valueType="num">
                                      <p:cBhvr>
                                        <p:cTn id="38" dur="500" fill="hold"/>
                                        <p:tgtEl>
                                          <p:spTgt spid="79900"/>
                                        </p:tgtEl>
                                        <p:attrNameLst>
                                          <p:attrName>ppt_h</p:attrName>
                                        </p:attrNameLst>
                                      </p:cBhvr>
                                      <p:tavLst>
                                        <p:tav tm="0">
                                          <p:val>
                                            <p:strVal val="2/3*#ppt_h"/>
                                          </p:val>
                                        </p:tav>
                                        <p:tav tm="100000">
                                          <p:val>
                                            <p:strVal val="#ppt_h"/>
                                          </p:val>
                                        </p:tav>
                                      </p:tavLst>
                                    </p:anim>
                                  </p:childTnLst>
                                </p:cTn>
                              </p:par>
                              <p:par>
                                <p:cTn id="39" presetID="23" presetClass="exit" presetSubtype="272" repeatCount="indefinite" fill="hold" nodeType="withEffect">
                                  <p:stCondLst>
                                    <p:cond delay="0"/>
                                  </p:stCondLst>
                                  <p:childTnLst>
                                    <p:anim calcmode="lin" valueType="num">
                                      <p:cBhvr>
                                        <p:cTn id="40" dur="500"/>
                                        <p:tgtEl>
                                          <p:spTgt spid="79900"/>
                                        </p:tgtEl>
                                        <p:attrNameLst>
                                          <p:attrName>ppt_w</p:attrName>
                                        </p:attrNameLst>
                                      </p:cBhvr>
                                      <p:tavLst>
                                        <p:tav tm="0">
                                          <p:val>
                                            <p:strVal val="ppt_w"/>
                                          </p:val>
                                        </p:tav>
                                        <p:tav tm="100000">
                                          <p:val>
                                            <p:strVal val="4/3*ppt_w"/>
                                          </p:val>
                                        </p:tav>
                                      </p:tavLst>
                                    </p:anim>
                                    <p:anim calcmode="lin" valueType="num">
                                      <p:cBhvr>
                                        <p:cTn id="41" dur="500"/>
                                        <p:tgtEl>
                                          <p:spTgt spid="79900"/>
                                        </p:tgtEl>
                                        <p:attrNameLst>
                                          <p:attrName>ppt_h</p:attrName>
                                        </p:attrNameLst>
                                      </p:cBhvr>
                                      <p:tavLst>
                                        <p:tav tm="0">
                                          <p:val>
                                            <p:strVal val="ppt_h"/>
                                          </p:val>
                                        </p:tav>
                                        <p:tav tm="100000">
                                          <p:val>
                                            <p:strVal val="4/3*ppt_h"/>
                                          </p:val>
                                        </p:tav>
                                      </p:tavLst>
                                    </p:anim>
                                    <p:set>
                                      <p:cBhvr>
                                        <p:cTn id="42" dur="1" fill="hold">
                                          <p:stCondLst>
                                            <p:cond delay="499"/>
                                          </p:stCondLst>
                                        </p:cTn>
                                        <p:tgtEl>
                                          <p:spTgt spid="7990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plus(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79881"/>
                </p:tgtEl>
              </p:cMediaNode>
            </p:audio>
          </p:childTnLst>
        </p:cTn>
      </p:par>
    </p:tnLst>
    <p:bldLst>
      <p:bldP spid="79895"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3" name="Rectangle 2"/>
          <p:cNvSpPr/>
          <p:nvPr/>
        </p:nvSpPr>
        <p:spPr>
          <a:xfrm>
            <a:off x="1653991" y="1182059"/>
            <a:ext cx="9426388" cy="348813"/>
          </a:xfrm>
          <a:prstGeom prst="rect">
            <a:avLst/>
          </a:prstGeom>
          <a:ln>
            <a:noFill/>
          </a:ln>
        </p:spPr>
        <p:txBody>
          <a:bodyPr wrap="square">
            <a:spAutoFit/>
          </a:bodyPr>
          <a:lstStyle/>
          <a:p>
            <a:pPr algn="ctr">
              <a:lnSpc>
                <a:spcPts val="1950"/>
              </a:lnSpc>
            </a:pPr>
            <a:r>
              <a:rPr lang="en-US" sz="4000" b="1" dirty="0" err="1" smtClean="0">
                <a:solidFill>
                  <a:srgbClr val="0070C0"/>
                </a:solidFill>
                <a:latin typeface="Times New Roman" pitchFamily="18" charset="0"/>
                <a:ea typeface="Calibri"/>
                <a:cs typeface="Times New Roman" pitchFamily="18" charset="0"/>
              </a:rPr>
              <a:t>Nội</a:t>
            </a:r>
            <a:r>
              <a:rPr lang="en-US" sz="4000" b="1" dirty="0" smtClean="0">
                <a:solidFill>
                  <a:srgbClr val="0070C0"/>
                </a:solidFill>
                <a:latin typeface="Times New Roman" pitchFamily="18" charset="0"/>
                <a:ea typeface="Calibri"/>
                <a:cs typeface="Times New Roman" pitchFamily="18" charset="0"/>
              </a:rPr>
              <a:t> dung </a:t>
            </a:r>
            <a:r>
              <a:rPr lang="en-US" sz="4000" b="1" dirty="0" err="1" smtClean="0">
                <a:solidFill>
                  <a:srgbClr val="0070C0"/>
                </a:solidFill>
                <a:latin typeface="Times New Roman" pitchFamily="18" charset="0"/>
                <a:ea typeface="Calibri"/>
                <a:cs typeface="Times New Roman" pitchFamily="18" charset="0"/>
              </a:rPr>
              <a:t>điều</a:t>
            </a:r>
            <a:r>
              <a:rPr lang="en-US" sz="4000" b="1" dirty="0" smtClean="0">
                <a:solidFill>
                  <a:srgbClr val="0070C0"/>
                </a:solidFill>
                <a:latin typeface="Times New Roman" pitchFamily="18" charset="0"/>
                <a:ea typeface="Calibri"/>
                <a:cs typeface="Times New Roman" pitchFamily="18" charset="0"/>
              </a:rPr>
              <a:t> </a:t>
            </a:r>
            <a:r>
              <a:rPr lang="en-US" sz="4000" b="1" dirty="0" err="1" smtClean="0">
                <a:solidFill>
                  <a:srgbClr val="0070C0"/>
                </a:solidFill>
                <a:latin typeface="Times New Roman" pitchFamily="18" charset="0"/>
                <a:ea typeface="Calibri"/>
                <a:cs typeface="Times New Roman" pitchFamily="18" charset="0"/>
              </a:rPr>
              <a:t>chỉnh</a:t>
            </a:r>
            <a:r>
              <a:rPr lang="en-US" sz="4000" b="1" dirty="0" smtClean="0">
                <a:solidFill>
                  <a:srgbClr val="0070C0"/>
                </a:solidFill>
                <a:latin typeface="Times New Roman" pitchFamily="18" charset="0"/>
                <a:ea typeface="Calibri"/>
                <a:cs typeface="Times New Roman" pitchFamily="18" charset="0"/>
              </a:rPr>
              <a:t> </a:t>
            </a:r>
            <a:r>
              <a:rPr lang="en-US" sz="4000" b="1" dirty="0" err="1" smtClean="0">
                <a:solidFill>
                  <a:srgbClr val="0070C0"/>
                </a:solidFill>
                <a:latin typeface="Times New Roman" pitchFamily="18" charset="0"/>
                <a:ea typeface="Calibri"/>
                <a:cs typeface="Times New Roman" pitchFamily="18" charset="0"/>
              </a:rPr>
              <a:t>sau</a:t>
            </a:r>
            <a:r>
              <a:rPr lang="en-US" sz="4000" b="1" dirty="0" smtClean="0">
                <a:solidFill>
                  <a:srgbClr val="0070C0"/>
                </a:solidFill>
                <a:latin typeface="Times New Roman" pitchFamily="18" charset="0"/>
                <a:ea typeface="Calibri"/>
                <a:cs typeface="Times New Roman" pitchFamily="18" charset="0"/>
              </a:rPr>
              <a:t> </a:t>
            </a:r>
            <a:r>
              <a:rPr lang="en-US" sz="4000" b="1" dirty="0" err="1" smtClean="0">
                <a:solidFill>
                  <a:srgbClr val="0070C0"/>
                </a:solidFill>
                <a:latin typeface="Times New Roman" pitchFamily="18" charset="0"/>
                <a:ea typeface="Calibri"/>
                <a:cs typeface="Times New Roman" pitchFamily="18" charset="0"/>
              </a:rPr>
              <a:t>bài</a:t>
            </a:r>
            <a:r>
              <a:rPr lang="en-US" sz="4000" b="1" dirty="0" smtClean="0">
                <a:solidFill>
                  <a:srgbClr val="0070C0"/>
                </a:solidFill>
                <a:latin typeface="Times New Roman" pitchFamily="18" charset="0"/>
                <a:ea typeface="Calibri"/>
                <a:cs typeface="Times New Roman" pitchFamily="18" charset="0"/>
              </a:rPr>
              <a:t> </a:t>
            </a:r>
            <a:r>
              <a:rPr lang="en-US" sz="4000" b="1" dirty="0" err="1" smtClean="0">
                <a:solidFill>
                  <a:srgbClr val="0070C0"/>
                </a:solidFill>
                <a:latin typeface="Times New Roman" pitchFamily="18" charset="0"/>
                <a:ea typeface="Calibri"/>
                <a:cs typeface="Times New Roman" pitchFamily="18" charset="0"/>
              </a:rPr>
              <a:t>học</a:t>
            </a:r>
            <a:endParaRPr lang="en-US" sz="4000" b="1" dirty="0">
              <a:solidFill>
                <a:srgbClr val="0070C0"/>
              </a:solidFill>
              <a:latin typeface="Times New Roman" pitchFamily="18" charset="0"/>
              <a:ea typeface="Calibri"/>
              <a:cs typeface="Times New Roman" pitchFamily="18" charset="0"/>
            </a:endParaRPr>
          </a:p>
        </p:txBody>
      </p:sp>
      <p:sp>
        <p:nvSpPr>
          <p:cNvPr id="5" name="Rectangle 4"/>
          <p:cNvSpPr/>
          <p:nvPr/>
        </p:nvSpPr>
        <p:spPr>
          <a:xfrm>
            <a:off x="1653991" y="1892595"/>
            <a:ext cx="9426388" cy="4360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400" b="1" kern="0" smtClean="0">
                <a:solidFill>
                  <a:srgbClr val="FF0000"/>
                </a:solidFill>
                <a:latin typeface="Times New Roman" pitchFamily="18" charset="0"/>
                <a:cs typeface="Times New Roman" pitchFamily="18" charset="0"/>
              </a:rPr>
              <a:t>……………………………………………………………………………………………………………………………………………………………………………………………………………………………………………....</a:t>
            </a:r>
            <a:endParaRPr lang="en-US" sz="24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19374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rot="21184384">
            <a:off x="4359525" y="1280262"/>
            <a:ext cx="5598187" cy="1468399"/>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KHỞI ĐỘNG</a:t>
            </a:r>
          </a:p>
        </p:txBody>
      </p:sp>
      <p:sp>
        <p:nvSpPr>
          <p:cNvPr id="5" name="Flowchart: Punched Tape 4"/>
          <p:cNvSpPr/>
          <p:nvPr/>
        </p:nvSpPr>
        <p:spPr>
          <a:xfrm>
            <a:off x="1119352" y="2995453"/>
            <a:ext cx="10925503" cy="2475182"/>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smtClean="0">
                <a:solidFill>
                  <a:srgbClr val="FF0000"/>
                </a:solidFill>
                <a:latin typeface="Times New Roman" pitchFamily="18" charset="0"/>
                <a:cs typeface="Times New Roman" pitchFamily="18" charset="0"/>
              </a:rPr>
              <a:t>Múa</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hát</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bài</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Bông</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hồng</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tặng</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cô</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71893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algn="ctr" defTabSz="457200">
              <a:defRPr/>
            </a:pPr>
            <a:endParaRPr lang="en-US" sz="5400"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xmlns=""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extLst>
      <p:ext uri="{BB962C8B-B14F-4D97-AF65-F5344CB8AC3E}">
        <p14:creationId xmlns:p14="http://schemas.microsoft.com/office/powerpoint/2010/main" val="1474708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128"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418192" y="773775"/>
            <a:ext cx="5086553" cy="5453604"/>
          </a:xfrm>
          <a:prstGeom prst="rect">
            <a:avLst/>
          </a:prstGeom>
        </p:spPr>
      </p:pic>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defTabSz="457200">
              <a:defRPr/>
            </a:pPr>
            <a:r>
              <a:rPr lang="en-US" altLang="zh-CN" sz="4800" b="1" dirty="0" err="1">
                <a:solidFill>
                  <a:srgbClr val="633E3B"/>
                </a:solidFill>
                <a:effectLst/>
                <a:latin typeface="Cambria" panose="02040503050406030204" pitchFamily="18" charset="0"/>
                <a:ea typeface="Cambria" panose="02040503050406030204" pitchFamily="18" charset="0"/>
                <a:cs typeface="Times New Roman" panose="02020603050405020304" pitchFamily="18" charset="0"/>
              </a:rPr>
              <a:t>Câu</a:t>
            </a:r>
            <a:r>
              <a:rPr lang="en-US" altLang="zh-CN" sz="4800" b="1" dirty="0">
                <a:solidFill>
                  <a:srgbClr val="633E3B"/>
                </a:solidFill>
                <a:effectLst/>
                <a:latin typeface="Cambria" panose="02040503050406030204" pitchFamily="18" charset="0"/>
                <a:ea typeface="Cambria" panose="02040503050406030204" pitchFamily="18" charset="0"/>
                <a:cs typeface="Times New Roman" panose="02020603050405020304" pitchFamily="18" charset="0"/>
              </a:rPr>
              <a:t> 1:</a:t>
            </a:r>
          </a:p>
        </p:txBody>
      </p:sp>
      <p:sp>
        <p:nvSpPr>
          <p:cNvPr id="6" name="Rectangle 5"/>
          <p:cNvSpPr/>
          <p:nvPr/>
        </p:nvSpPr>
        <p:spPr>
          <a:xfrm>
            <a:off x="7961881" y="3293363"/>
            <a:ext cx="3515414" cy="830997"/>
          </a:xfrm>
          <a:prstGeom prst="rect">
            <a:avLst/>
          </a:prstGeom>
          <a:noFill/>
        </p:spPr>
        <p:txBody>
          <a:bodyPr wrap="square" lIns="91440" tIns="45720" rIns="91440" bIns="45720">
            <a:spAutoFit/>
          </a:bodyPr>
          <a:lstStyle/>
          <a:p>
            <a:pPr algn="ctr" defTabSz="457200">
              <a:defRPr/>
            </a:pPr>
            <a:r>
              <a:rPr lang="en-US" sz="4800" b="1" dirty="0" err="1" smtClean="0">
                <a:ln w="22225">
                  <a:solidFill>
                    <a:srgbClr val="C0504D"/>
                  </a:solidFill>
                  <a:prstDash val="solid"/>
                </a:ln>
                <a:solidFill>
                  <a:srgbClr val="C0504D">
                    <a:lumMod val="40000"/>
                    <a:lumOff val="60000"/>
                  </a:srgbClr>
                </a:solidFill>
                <a:latin typeface="Cambria" panose="02040503050406030204" pitchFamily="18" charset="0"/>
                <a:ea typeface="Cambria" panose="02040503050406030204" pitchFamily="18" charset="0"/>
              </a:rPr>
              <a:t>Bình</a:t>
            </a:r>
            <a:r>
              <a:rPr lang="en-US" sz="4800" b="1" dirty="0" smtClean="0">
                <a:ln w="22225">
                  <a:solidFill>
                    <a:srgbClr val="C0504D"/>
                  </a:solidFill>
                  <a:prstDash val="solid"/>
                </a:ln>
                <a:solidFill>
                  <a:srgbClr val="C0504D">
                    <a:lumMod val="40000"/>
                    <a:lumOff val="60000"/>
                  </a:srgbClr>
                </a:solidFill>
                <a:latin typeface="Cambria" panose="02040503050406030204" pitchFamily="18" charset="0"/>
                <a:ea typeface="Cambria" panose="02040503050406030204" pitchFamily="18" charset="0"/>
              </a:rPr>
              <a:t> </a:t>
            </a:r>
            <a:r>
              <a:rPr lang="en-US" sz="4800" b="1" dirty="0" err="1" smtClean="0">
                <a:ln w="22225">
                  <a:solidFill>
                    <a:srgbClr val="C0504D"/>
                  </a:solidFill>
                  <a:prstDash val="solid"/>
                </a:ln>
                <a:solidFill>
                  <a:srgbClr val="C0504D">
                    <a:lumMod val="40000"/>
                    <a:lumOff val="60000"/>
                  </a:srgbClr>
                </a:solidFill>
                <a:latin typeface="Cambria" panose="02040503050406030204" pitchFamily="18" charset="0"/>
                <a:ea typeface="Cambria" panose="02040503050406030204" pitchFamily="18" charset="0"/>
              </a:rPr>
              <a:t>tưới</a:t>
            </a:r>
            <a:endParaRPr lang="en-US" sz="4800" b="1" dirty="0">
              <a:ln w="22225">
                <a:solidFill>
                  <a:srgbClr val="C0504D"/>
                </a:solidFill>
                <a:prstDash val="solid"/>
              </a:ln>
              <a:solidFill>
                <a:srgbClr val="C0504D">
                  <a:lumMod val="40000"/>
                  <a:lumOff val="60000"/>
                </a:srgbClr>
              </a:solidFill>
              <a:latin typeface="Cambria" panose="02040503050406030204" pitchFamily="18" charset="0"/>
              <a:ea typeface="Cambria" panose="02040503050406030204" pitchFamily="18" charset="0"/>
            </a:endParaRPr>
          </a:p>
        </p:txBody>
      </p:sp>
      <p:grpSp>
        <p:nvGrpSpPr>
          <p:cNvPr id="4" name="Group 3"/>
          <p:cNvGrpSpPr/>
          <p:nvPr/>
        </p:nvGrpSpPr>
        <p:grpSpPr>
          <a:xfrm>
            <a:off x="7293746" y="3398895"/>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0579" y="580854"/>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234903" y="2454821"/>
            <a:ext cx="2911317" cy="22152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7B49F305-4A34-E924-980A-5D5DF610640D}"/>
              </a:ext>
            </a:extLst>
          </p:cNvPr>
          <p:cNvPicPr>
            <a:picLocks noChangeAspect="1"/>
          </p:cNvPicPr>
          <p:nvPr/>
        </p:nvPicPr>
        <p:blipFill rotWithShape="1">
          <a:blip r:embed="rId11"/>
          <a:srcRect r="67741" b="8982"/>
          <a:stretch/>
        </p:blipFill>
        <p:spPr>
          <a:xfrm>
            <a:off x="3905849" y="1765738"/>
            <a:ext cx="3387897" cy="372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 Box 7"/>
          <p:cNvSpPr txBox="1">
            <a:spLocks noChangeArrowheads="1"/>
          </p:cNvSpPr>
          <p:nvPr/>
        </p:nvSpPr>
        <p:spPr bwMode="auto">
          <a:xfrm>
            <a:off x="1008984" y="419832"/>
            <a:ext cx="76805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defTabSz="457200">
              <a:defRPr/>
            </a:pPr>
            <a:r>
              <a:rPr lang="en-US" altLang="zh-CN" sz="4000" b="1" dirty="0" err="1" smtClean="0">
                <a:latin typeface="Times New Roman" pitchFamily="18" charset="0"/>
                <a:ea typeface="Cambria" panose="02040503050406030204" pitchFamily="18" charset="0"/>
                <a:cs typeface="Times New Roman" pitchFamily="18" charset="0"/>
              </a:rPr>
              <a:t>Tên</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gọi</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của</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dụng</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cụ</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này</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là</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gì</a:t>
            </a:r>
            <a:r>
              <a:rPr lang="en-US" altLang="zh-CN" sz="4000" b="1" dirty="0" smtClean="0">
                <a:latin typeface="Times New Roman" pitchFamily="18" charset="0"/>
                <a:ea typeface="Cambria" panose="02040503050406030204" pitchFamily="18" charset="0"/>
                <a:cs typeface="Times New Roman" pitchFamily="18" charset="0"/>
              </a:rPr>
              <a:t>? </a:t>
            </a:r>
            <a:endParaRPr lang="en-US" altLang="zh-CN" sz="4000" b="1" dirty="0">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7188193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par>
                                <p:cTn id="10" presetID="14"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subTnLst>
                                    <p:audio>
                                      <p:cMediaNode vol="100000">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418192" y="773775"/>
            <a:ext cx="5086553" cy="5453604"/>
          </a:xfrm>
          <a:prstGeom prst="rect">
            <a:avLst/>
          </a:prstGeom>
        </p:spPr>
      </p:pic>
      <p:sp>
        <p:nvSpPr>
          <p:cNvPr id="3" name="Text Box 7"/>
          <p:cNvSpPr txBox="1">
            <a:spLocks noChangeArrowheads="1"/>
          </p:cNvSpPr>
          <p:nvPr/>
        </p:nvSpPr>
        <p:spPr bwMode="auto">
          <a:xfrm>
            <a:off x="1450432" y="419832"/>
            <a:ext cx="76805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defTabSz="457200">
              <a:defRPr/>
            </a:pPr>
            <a:r>
              <a:rPr lang="en-US" altLang="zh-CN" sz="4000" b="1" dirty="0" err="1" smtClean="0">
                <a:latin typeface="Times New Roman" pitchFamily="18" charset="0"/>
                <a:ea typeface="Cambria" panose="02040503050406030204" pitchFamily="18" charset="0"/>
                <a:cs typeface="Times New Roman" pitchFamily="18" charset="0"/>
              </a:rPr>
              <a:t>Tên</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gọi</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của</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dụng</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cụ</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này</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là</a:t>
            </a:r>
            <a:r>
              <a:rPr lang="en-US" altLang="zh-CN" sz="4000" b="1" dirty="0" smtClean="0">
                <a:latin typeface="Times New Roman" pitchFamily="18" charset="0"/>
                <a:ea typeface="Cambria" panose="02040503050406030204" pitchFamily="18" charset="0"/>
                <a:cs typeface="Times New Roman" pitchFamily="18" charset="0"/>
              </a:rPr>
              <a:t> </a:t>
            </a:r>
            <a:r>
              <a:rPr lang="en-US" altLang="zh-CN" sz="4000" b="1" dirty="0" err="1" smtClean="0">
                <a:latin typeface="Times New Roman" pitchFamily="18" charset="0"/>
                <a:ea typeface="Cambria" panose="02040503050406030204" pitchFamily="18" charset="0"/>
                <a:cs typeface="Times New Roman" pitchFamily="18" charset="0"/>
              </a:rPr>
              <a:t>gì</a:t>
            </a:r>
            <a:r>
              <a:rPr lang="en-US" altLang="zh-CN" sz="4000" b="1" dirty="0" smtClean="0">
                <a:latin typeface="Times New Roman" pitchFamily="18" charset="0"/>
                <a:ea typeface="Cambria" panose="02040503050406030204" pitchFamily="18" charset="0"/>
                <a:cs typeface="Times New Roman" pitchFamily="18" charset="0"/>
              </a:rPr>
              <a:t>? </a:t>
            </a:r>
            <a:endParaRPr lang="en-US" altLang="zh-CN" sz="4000" b="1" dirty="0">
              <a:latin typeface="Times New Roman" pitchFamily="18" charset="0"/>
              <a:ea typeface="Cambria" panose="02040503050406030204" pitchFamily="18" charset="0"/>
              <a:cs typeface="Times New Roman"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defTabSz="457200">
              <a:defRPr/>
            </a:pPr>
            <a:r>
              <a:rPr lang="en-US" altLang="zh-CN" sz="4800" b="1" dirty="0" err="1">
                <a:solidFill>
                  <a:srgbClr val="633E3B"/>
                </a:solidFill>
                <a:effectLst/>
                <a:latin typeface="Cambria" panose="02040503050406030204" pitchFamily="18" charset="0"/>
                <a:ea typeface="Cambria" panose="02040503050406030204" pitchFamily="18" charset="0"/>
                <a:cs typeface="Times New Roman" panose="02020603050405020304" pitchFamily="18" charset="0"/>
              </a:rPr>
              <a:t>Câu</a:t>
            </a:r>
            <a:r>
              <a:rPr lang="en-US" altLang="zh-CN" sz="4800" b="1" dirty="0">
                <a:solidFill>
                  <a:srgbClr val="633E3B"/>
                </a:solidFill>
                <a:effectLst/>
                <a:latin typeface="Cambria" panose="02040503050406030204" pitchFamily="18" charset="0"/>
                <a:ea typeface="Cambria" panose="02040503050406030204" pitchFamily="18" charset="0"/>
                <a:cs typeface="Times New Roman" panose="02020603050405020304" pitchFamily="18" charset="0"/>
              </a:rPr>
              <a:t> 1:</a:t>
            </a:r>
          </a:p>
        </p:txBody>
      </p:sp>
      <p:sp>
        <p:nvSpPr>
          <p:cNvPr id="6" name="Rectangle 5"/>
          <p:cNvSpPr/>
          <p:nvPr/>
        </p:nvSpPr>
        <p:spPr>
          <a:xfrm>
            <a:off x="7961881" y="3183001"/>
            <a:ext cx="3515414" cy="830997"/>
          </a:xfrm>
          <a:prstGeom prst="rect">
            <a:avLst/>
          </a:prstGeom>
          <a:noFill/>
        </p:spPr>
        <p:txBody>
          <a:bodyPr wrap="square" lIns="91440" tIns="45720" rIns="91440" bIns="45720">
            <a:spAutoFit/>
          </a:bodyPr>
          <a:lstStyle/>
          <a:p>
            <a:pPr algn="ctr" defTabSz="457200">
              <a:defRPr/>
            </a:pPr>
            <a:r>
              <a:rPr lang="en-US" sz="4800" b="1" dirty="0" err="1" smtClean="0">
                <a:ln w="22225">
                  <a:solidFill>
                    <a:srgbClr val="C0504D"/>
                  </a:solidFill>
                  <a:prstDash val="solid"/>
                </a:ln>
                <a:solidFill>
                  <a:srgbClr val="C0504D">
                    <a:lumMod val="40000"/>
                    <a:lumOff val="60000"/>
                  </a:srgbClr>
                </a:solidFill>
                <a:latin typeface="Cambria" panose="02040503050406030204" pitchFamily="18" charset="0"/>
                <a:ea typeface="Cambria" panose="02040503050406030204" pitchFamily="18" charset="0"/>
              </a:rPr>
              <a:t>Cái</a:t>
            </a:r>
            <a:r>
              <a:rPr lang="en-US" sz="4800" b="1" dirty="0" smtClean="0">
                <a:ln w="22225">
                  <a:solidFill>
                    <a:srgbClr val="C0504D"/>
                  </a:solidFill>
                  <a:prstDash val="solid"/>
                </a:ln>
                <a:solidFill>
                  <a:srgbClr val="C0504D">
                    <a:lumMod val="40000"/>
                    <a:lumOff val="60000"/>
                  </a:srgbClr>
                </a:solidFill>
                <a:latin typeface="Cambria" panose="02040503050406030204" pitchFamily="18" charset="0"/>
                <a:ea typeface="Cambria" panose="02040503050406030204" pitchFamily="18" charset="0"/>
              </a:rPr>
              <a:t> </a:t>
            </a:r>
            <a:r>
              <a:rPr lang="en-US" sz="4800" b="1" dirty="0" err="1" smtClean="0">
                <a:ln w="22225">
                  <a:solidFill>
                    <a:srgbClr val="C0504D"/>
                  </a:solidFill>
                  <a:prstDash val="solid"/>
                </a:ln>
                <a:solidFill>
                  <a:srgbClr val="C0504D">
                    <a:lumMod val="40000"/>
                    <a:lumOff val="60000"/>
                  </a:srgbClr>
                </a:solidFill>
                <a:latin typeface="Cambria" panose="02040503050406030204" pitchFamily="18" charset="0"/>
                <a:ea typeface="Cambria" panose="02040503050406030204" pitchFamily="18" charset="0"/>
              </a:rPr>
              <a:t>xẻng</a:t>
            </a:r>
            <a:endParaRPr lang="en-US" sz="4800" b="1" dirty="0">
              <a:ln w="22225">
                <a:solidFill>
                  <a:srgbClr val="C0504D"/>
                </a:solidFill>
                <a:prstDash val="solid"/>
              </a:ln>
              <a:solidFill>
                <a:srgbClr val="C0504D">
                  <a:lumMod val="40000"/>
                  <a:lumOff val="60000"/>
                </a:srgbClr>
              </a:solidFill>
              <a:latin typeface="Cambria" panose="02040503050406030204" pitchFamily="18" charset="0"/>
              <a:ea typeface="Cambria" panose="02040503050406030204" pitchFamily="18" charset="0"/>
            </a:endParaRPr>
          </a:p>
        </p:txBody>
      </p:sp>
      <p:grpSp>
        <p:nvGrpSpPr>
          <p:cNvPr id="4" name="Group 3"/>
          <p:cNvGrpSpPr/>
          <p:nvPr/>
        </p:nvGrpSpPr>
        <p:grpSpPr>
          <a:xfrm>
            <a:off x="7293746" y="3398895"/>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0561" y="745513"/>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263929" y="2497239"/>
            <a:ext cx="2911317" cy="22152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7B49F305-4A34-E924-980A-5D5DF610640D}"/>
              </a:ext>
            </a:extLst>
          </p:cNvPr>
          <p:cNvPicPr>
            <a:picLocks noChangeAspect="1"/>
          </p:cNvPicPr>
          <p:nvPr/>
        </p:nvPicPr>
        <p:blipFill rotWithShape="1">
          <a:blip r:embed="rId11"/>
          <a:srcRect l="35824" t="4497" r="35718" b="16658"/>
          <a:stretch/>
        </p:blipFill>
        <p:spPr>
          <a:xfrm>
            <a:off x="3729483" y="1940574"/>
            <a:ext cx="3317703" cy="2981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68470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par>
                                <p:cTn id="10" presetID="14"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subTnLst>
                                    <p:audio>
                                      <p:cMediaNode vol="100000">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algn="ctr" defTabSz="457200">
              <a:defRPr/>
            </a:pPr>
            <a:endParaRPr lang="en-US" sz="5400"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extLst>
      <p:ext uri="{BB962C8B-B14F-4D97-AF65-F5344CB8AC3E}">
        <p14:creationId xmlns:p14="http://schemas.microsoft.com/office/powerpoint/2010/main" val="798383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8" name="Rectangle 7"/>
          <p:cNvSpPr/>
          <p:nvPr/>
        </p:nvSpPr>
        <p:spPr>
          <a:xfrm>
            <a:off x="2491004" y="176961"/>
            <a:ext cx="6463862" cy="1036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70C0"/>
                </a:solidFill>
                <a:latin typeface="Times New Roman" pitchFamily="18" charset="0"/>
                <a:cs typeface="Times New Roman" pitchFamily="18" charset="0"/>
              </a:rPr>
              <a:t>Thứ</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Tư</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ngày</a:t>
            </a:r>
            <a:r>
              <a:rPr lang="en-US" sz="2400" b="1" dirty="0" smtClean="0">
                <a:solidFill>
                  <a:srgbClr val="0070C0"/>
                </a:solidFill>
                <a:latin typeface="Times New Roman" pitchFamily="18" charset="0"/>
                <a:cs typeface="Times New Roman" pitchFamily="18" charset="0"/>
              </a:rPr>
              <a:t> 1 </a:t>
            </a:r>
            <a:r>
              <a:rPr lang="en-US" sz="2400" b="1" dirty="0" err="1" smtClean="0">
                <a:solidFill>
                  <a:srgbClr val="0070C0"/>
                </a:solidFill>
                <a:latin typeface="Times New Roman" pitchFamily="18" charset="0"/>
                <a:cs typeface="Times New Roman" pitchFamily="18" charset="0"/>
              </a:rPr>
              <a:t>tháng</a:t>
            </a:r>
            <a:r>
              <a:rPr lang="en-US" sz="2400" b="1" dirty="0" smtClean="0">
                <a:solidFill>
                  <a:srgbClr val="0070C0"/>
                </a:solidFill>
                <a:latin typeface="Times New Roman" pitchFamily="18" charset="0"/>
                <a:cs typeface="Times New Roman" pitchFamily="18" charset="0"/>
              </a:rPr>
              <a:t> 11 </a:t>
            </a:r>
            <a:r>
              <a:rPr lang="en-US" sz="2400" b="1" dirty="0" err="1" smtClean="0">
                <a:solidFill>
                  <a:srgbClr val="0070C0"/>
                </a:solidFill>
                <a:latin typeface="Times New Roman" pitchFamily="18" charset="0"/>
                <a:cs typeface="Times New Roman" pitchFamily="18" charset="0"/>
              </a:rPr>
              <a:t>năm</a:t>
            </a:r>
            <a:r>
              <a:rPr lang="en-US" sz="2400" b="1" dirty="0" smtClean="0">
                <a:solidFill>
                  <a:srgbClr val="0070C0"/>
                </a:solidFill>
                <a:latin typeface="Times New Roman" pitchFamily="18" charset="0"/>
                <a:cs typeface="Times New Roman" pitchFamily="18" charset="0"/>
              </a:rPr>
              <a:t> 2023</a:t>
            </a:r>
          </a:p>
          <a:p>
            <a:pPr algn="ctr"/>
            <a:r>
              <a:rPr lang="en-US" sz="2400" b="1" dirty="0" err="1" smtClean="0">
                <a:solidFill>
                  <a:srgbClr val="0070C0"/>
                </a:solidFill>
                <a:latin typeface="Times New Roman" pitchFamily="18" charset="0"/>
                <a:cs typeface="Times New Roman" pitchFamily="18" charset="0"/>
              </a:rPr>
              <a:t>Công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nghệ</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4: </a:t>
            </a:r>
            <a:r>
              <a:rPr lang="en-US" sz="2400" b="1" dirty="0" err="1" smtClean="0">
                <a:solidFill>
                  <a:srgbClr val="FF0000"/>
                </a:solidFill>
                <a:latin typeface="Times New Roman" pitchFamily="18" charset="0"/>
                <a:cs typeface="Times New Roman" pitchFamily="18" charset="0"/>
              </a:rPr>
              <a:t>Gieo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hoa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cảnh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trong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chậu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tiết</a:t>
            </a:r>
            <a:r>
              <a:rPr lang="en-US" sz="2400" b="1" dirty="0" smtClean="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2)</a:t>
            </a:r>
            <a:endParaRPr lang="en-US" sz="2400" b="1" dirty="0" smtClean="0">
              <a:solidFill>
                <a:srgbClr val="FF0000"/>
              </a:solidFill>
              <a:latin typeface="Times New Roman" pitchFamily="18" charset="0"/>
              <a:cs typeface="Times New Roman" pitchFamily="18" charset="0"/>
            </a:endParaRP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393" t="32534" r="13833" b="52127"/>
          <a:stretch/>
        </p:blipFill>
        <p:spPr bwMode="auto">
          <a:xfrm>
            <a:off x="86193" y="1275160"/>
            <a:ext cx="12115014" cy="555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58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2" name="Picture 6" descr="Anh dep "/>
          <p:cNvPicPr>
            <a:picLocks noChangeAspect="1" noChangeArrowheads="1"/>
          </p:cNvPicPr>
          <p:nvPr/>
        </p:nvPicPr>
        <p:blipFill>
          <a:blip r:embed="rId2">
            <a:extLst>
              <a:ext uri="{28A0092B-C50C-407E-A947-70E740481C1C}">
                <a14:useLocalDpi xmlns:a14="http://schemas.microsoft.com/office/drawing/2010/main" val="0"/>
              </a:ext>
            </a:extLst>
          </a:blip>
          <a:srcRect l="1653" t="7990" r="1245" b="7263"/>
          <a:stretch>
            <a:fillRect/>
          </a:stretch>
        </p:blipFill>
        <p:spPr bwMode="auto">
          <a:xfrm>
            <a:off x="7" y="0"/>
            <a:ext cx="123317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WordArt 7"/>
          <p:cNvSpPr>
            <a:spLocks noChangeArrowheads="1" noChangeShapeType="1" noTextEdit="1"/>
          </p:cNvSpPr>
          <p:nvPr/>
        </p:nvSpPr>
        <p:spPr bwMode="auto">
          <a:xfrm>
            <a:off x="2133600" y="1905000"/>
            <a:ext cx="7721600" cy="3429000"/>
          </a:xfrm>
          <a:prstGeom prst="rect">
            <a:avLst/>
          </a:prstGeom>
        </p:spPr>
        <p:txBody>
          <a:bodyPr wrap="none" lIns="91338" tIns="45718" rIns="91338" bIns="45718" fromWordArt="1">
            <a:prstTxWarp prst="textDeflate">
              <a:avLst>
                <a:gd name="adj" fmla="val 26227"/>
              </a:avLst>
            </a:prstTxWarp>
          </a:bodyPr>
          <a:lstStyle/>
          <a:p>
            <a:pPr algn="ctr" defTabSz="1218120" eaLnBrk="0" fontAlgn="base" hangingPunct="0">
              <a:spcBef>
                <a:spcPct val="0"/>
              </a:spcBef>
              <a:spcAft>
                <a:spcPct val="0"/>
              </a:spcAft>
            </a:pPr>
            <a:r>
              <a:rPr lang="en-US" sz="3600" kern="10">
                <a:ln w="9525">
                  <a:solidFill>
                    <a:srgbClr val="FF3399"/>
                  </a:solidFill>
                  <a:round/>
                  <a:headEnd/>
                  <a:tailEnd/>
                </a:ln>
                <a:solidFill>
                  <a:srgbClr val="FF3399"/>
                </a:solidFill>
                <a:latin typeface="Times New Roman"/>
                <a:cs typeface="Times New Roman"/>
                <a:sym typeface="Arial"/>
              </a:rPr>
              <a:t>KHÁM PHÁ</a:t>
            </a:r>
          </a:p>
        </p:txBody>
      </p:sp>
      <p:grpSp>
        <p:nvGrpSpPr>
          <p:cNvPr id="6153" name="Group 9"/>
          <p:cNvGrpSpPr>
            <a:grpSpLocks/>
          </p:cNvGrpSpPr>
          <p:nvPr/>
        </p:nvGrpSpPr>
        <p:grpSpPr bwMode="auto">
          <a:xfrm>
            <a:off x="4470400" y="762008"/>
            <a:ext cx="2616200" cy="938213"/>
            <a:chOff x="2268" y="2544"/>
            <a:chExt cx="1236" cy="591"/>
          </a:xfrm>
        </p:grpSpPr>
        <p:pic>
          <p:nvPicPr>
            <p:cNvPr id="179205" name="Picture 10"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80" y="2544"/>
              <a:ext cx="62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11"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68" y="2544"/>
              <a:ext cx="612"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0308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6151"/>
                                        </p:tgtEl>
                                        <p:attrNameLst>
                                          <p:attrName>style.visibility</p:attrName>
                                        </p:attrNameLst>
                                      </p:cBhvr>
                                      <p:to>
                                        <p:strVal val="visible"/>
                                      </p:to>
                                    </p:set>
                                    <p:anim to="" calcmode="lin" valueType="num">
                                      <p:cBhvr>
                                        <p:cTn id="7" dur="1" fill="hold"/>
                                        <p:tgtEl>
                                          <p:spTgt spid="6151"/>
                                        </p:tgtEl>
                                        <p:attrNameLst>
                                          <p:attrName/>
                                        </p:attrNameLst>
                                      </p:cBhvr>
                                    </p:anim>
                                  </p:childTnLst>
                                </p:cTn>
                              </p:par>
                              <p:par>
                                <p:cTn id="8" presetID="2" presetClass="entr" presetSubtype="3" fill="hold" nodeType="withEffect">
                                  <p:stCondLst>
                                    <p:cond delay="0"/>
                                  </p:stCondLst>
                                  <p:childTnLst>
                                    <p:set>
                                      <p:cBhvr>
                                        <p:cTn id="9" dur="1" fill="hold">
                                          <p:stCondLst>
                                            <p:cond delay="0"/>
                                          </p:stCondLst>
                                        </p:cTn>
                                        <p:tgtEl>
                                          <p:spTgt spid="6153"/>
                                        </p:tgtEl>
                                        <p:attrNameLst>
                                          <p:attrName>style.visibility</p:attrName>
                                        </p:attrNameLst>
                                      </p:cBhvr>
                                      <p:to>
                                        <p:strVal val="visible"/>
                                      </p:to>
                                    </p:set>
                                    <p:anim calcmode="lin" valueType="num">
                                      <p:cBhvr additive="base">
                                        <p:cTn id="10" dur="500" fill="hold"/>
                                        <p:tgtEl>
                                          <p:spTgt spid="6153"/>
                                        </p:tgtEl>
                                        <p:attrNameLst>
                                          <p:attrName>ppt_x</p:attrName>
                                        </p:attrNameLst>
                                      </p:cBhvr>
                                      <p:tavLst>
                                        <p:tav tm="0">
                                          <p:val>
                                            <p:strVal val="1+#ppt_w/2"/>
                                          </p:val>
                                        </p:tav>
                                        <p:tav tm="100000">
                                          <p:val>
                                            <p:strVal val="#ppt_x"/>
                                          </p:val>
                                        </p:tav>
                                      </p:tavLst>
                                    </p:anim>
                                    <p:anim calcmode="lin" valueType="num">
                                      <p:cBhvr additive="base">
                                        <p:cTn id="11" dur="500" fill="hold"/>
                                        <p:tgtEl>
                                          <p:spTgt spid="61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ang trang o 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ang trang o ly" id="{4AC57870-4818-4482-B451-7E4A51208F7E}" vid="{0320714F-BF6F-4276-84EF-45EAAF77DBC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4204</TotalTime>
  <Words>675</Words>
  <Application>Microsoft Office PowerPoint</Application>
  <PresentationFormat>Custom</PresentationFormat>
  <Paragraphs>81</Paragraphs>
  <Slides>22</Slides>
  <Notes>15</Notes>
  <HiddenSlides>1</HiddenSlides>
  <MMClips>2</MMClips>
  <ScaleCrop>false</ScaleCrop>
  <HeadingPairs>
    <vt:vector size="4" baseType="variant">
      <vt:variant>
        <vt:lpstr>Theme</vt:lpstr>
      </vt:variant>
      <vt:variant>
        <vt:i4>10</vt:i4>
      </vt:variant>
      <vt:variant>
        <vt:lpstr>Slide Titles</vt:lpstr>
      </vt:variant>
      <vt:variant>
        <vt:i4>22</vt:i4>
      </vt:variant>
    </vt:vector>
  </HeadingPairs>
  <TitlesOfParts>
    <vt:vector size="32" baseType="lpstr">
      <vt:lpstr>2_Office Theme</vt:lpstr>
      <vt:lpstr>1_Default Design</vt:lpstr>
      <vt:lpstr>11_Default Design</vt:lpstr>
      <vt:lpstr>Trek</vt:lpstr>
      <vt:lpstr>12_Default Design</vt:lpstr>
      <vt:lpstr>3_Office Theme</vt:lpstr>
      <vt:lpstr>8_Office Theme</vt:lpstr>
      <vt:lpstr>10_Default Design</vt:lpstr>
      <vt:lpstr>7_Office Theme</vt:lpstr>
      <vt:lpstr>bang trang o 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Tự nhiên xã hội - Lớp 2</dc:title>
  <dc:creator>BENR-</dc:creator>
  <cp:lastModifiedBy>Administrator</cp:lastModifiedBy>
  <cp:revision>292</cp:revision>
  <dcterms:created xsi:type="dcterms:W3CDTF">2021-06-02T05:01:13Z</dcterms:created>
  <dcterms:modified xsi:type="dcterms:W3CDTF">2023-11-05T14:36:10Z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