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2"/>
  </p:notesMasterIdLst>
  <p:sldIdLst>
    <p:sldId id="934" r:id="rId3"/>
    <p:sldId id="889" r:id="rId4"/>
    <p:sldId id="936" r:id="rId5"/>
    <p:sldId id="913" r:id="rId6"/>
    <p:sldId id="942" r:id="rId7"/>
    <p:sldId id="943" r:id="rId8"/>
    <p:sldId id="941" r:id="rId9"/>
    <p:sldId id="937" r:id="rId10"/>
    <p:sldId id="940" r:id="rId1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462" autoAdjust="0"/>
  </p:normalViewPr>
  <p:slideViewPr>
    <p:cSldViewPr>
      <p:cViewPr varScale="1">
        <p:scale>
          <a:sx n="67" d="100"/>
          <a:sy n="67" d="100"/>
        </p:scale>
        <p:origin x="834" y="66"/>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2024/4/10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201526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89765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9</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2024/4/10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2024/4/10</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2024/4/10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5818438" y="1833432"/>
            <a:ext cx="6149360" cy="954107"/>
          </a:xfrm>
          <a:prstGeom prst="rect">
            <a:avLst/>
          </a:prstGeom>
          <a:noFill/>
        </p:spPr>
        <p:txBody>
          <a:bodyPr wrap="square" rtlCol="0">
            <a:spAutoFit/>
          </a:bodyPr>
          <a:lstStyle/>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BÀI: LÀM ĐÈN LỒNG (TIẾT 4)</a:t>
            </a:r>
          </a:p>
        </p:txBody>
      </p:sp>
      <p:sp>
        <p:nvSpPr>
          <p:cNvPr id="7" name="文本框 6"/>
          <p:cNvSpPr txBox="1"/>
          <p:nvPr/>
        </p:nvSpPr>
        <p:spPr>
          <a:xfrm>
            <a:off x="5159896" y="100423"/>
            <a:ext cx="6243032" cy="523220"/>
          </a:xfrm>
          <a:prstGeom prst="rect">
            <a:avLst/>
          </a:prstGeom>
          <a:noFill/>
        </p:spPr>
        <p:txBody>
          <a:bodyPr wrap="square" rtlCol="0">
            <a:spAutoFit/>
          </a:bodyPr>
          <a:lstStyle/>
          <a:p>
            <a:pPr algn="ctr"/>
            <a:r>
              <a:rPr lang="en-US" altLang="zh-CN" sz="2800" b="1" dirty="0" smtClean="0">
                <a:blipFill>
                  <a:blip r:embed="rId7"/>
                  <a:stretch>
                    <a:fillRect/>
                  </a:stretch>
                </a:blipFill>
                <a:latin typeface="Arial" panose="020B0604020202020204" pitchFamily="34" charset="0"/>
                <a:cs typeface="Arial" panose="020B0604020202020204" pitchFamily="34" charset="0"/>
                <a:sym typeface="+mn-lt"/>
              </a:rPr>
              <a:t>TRƯỜNG </a:t>
            </a:r>
            <a:r>
              <a:rPr lang="en-US" altLang="zh-CN" sz="2800" b="1" dirty="0">
                <a:blipFill>
                  <a:blip r:embed="rId7"/>
                  <a:stretch>
                    <a:fillRect/>
                  </a:stretch>
                </a:blipFill>
                <a:latin typeface="Arial" panose="020B0604020202020204" pitchFamily="34" charset="0"/>
                <a:cs typeface="Arial" panose="020B0604020202020204" pitchFamily="34" charset="0"/>
                <a:sym typeface="+mn-lt"/>
              </a:rPr>
              <a:t>TIỂU </a:t>
            </a:r>
            <a:r>
              <a:rPr lang="en-US" altLang="zh-CN" sz="2800" b="1" dirty="0" smtClean="0">
                <a:blipFill>
                  <a:blip r:embed="rId7"/>
                  <a:stretch>
                    <a:fillRect/>
                  </a:stretch>
                </a:blipFill>
                <a:latin typeface="Arial" panose="020B0604020202020204" pitchFamily="34" charset="0"/>
                <a:cs typeface="Arial" panose="020B0604020202020204" pitchFamily="34" charset="0"/>
                <a:sym typeface="+mn-lt"/>
              </a:rPr>
              <a:t>HỌC XÃ ĐỐC TÍN</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42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7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pic>
        <p:nvPicPr>
          <p:cNvPr id="2" name="ruoc den thang 8">
            <a:hlinkClick r:id="" action="ppaction://media"/>
            <a:extLst>
              <a:ext uri="{FF2B5EF4-FFF2-40B4-BE49-F238E27FC236}">
                <a16:creationId xmlns:a16="http://schemas.microsoft.com/office/drawing/2014/main" id="{A4A0FE4D-E3E4-0799-C418-04B9C25CDF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5360" y="412026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mediacall" presetSubtype="0" fill="hold" nodeType="withEffect">
                                  <p:stCondLst>
                                    <p:cond delay="0"/>
                                  </p:stCondLst>
                                  <p:childTnLst>
                                    <p:cmd type="call" cmd="playFrom(0.0)">
                                      <p:cBhvr>
                                        <p:cTn id="15" dur="1207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bìa màu, vẽ và cắt hình chữ nhật có kích thước 1 cm x 28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6820659" y="423582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vào mép hai cạnh ngắn và dán vào phía trong trụ thân đèn lồng làm tay cầm.</a:t>
            </a:r>
            <a:endParaRPr lang="zh-CN" altLang="en-US" dirty="0">
              <a:solidFill>
                <a:srgbClr val="595959"/>
              </a:solidFill>
              <a:cs typeface="+mn-ea"/>
              <a:sym typeface="+mn-lt"/>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2: LÀM TAY CẦM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8" name="Picture 7">
            <a:extLst>
              <a:ext uri="{FF2B5EF4-FFF2-40B4-BE49-F238E27FC236}">
                <a16:creationId xmlns:a16="http://schemas.microsoft.com/office/drawing/2014/main" id="{B9D7B2CE-75F6-A071-3E63-59FC12EF2B8A}"/>
              </a:ext>
            </a:extLst>
          </p:cNvPr>
          <p:cNvPicPr>
            <a:picLocks noChangeAspect="1"/>
          </p:cNvPicPr>
          <p:nvPr/>
        </p:nvPicPr>
        <p:blipFill rotWithShape="1">
          <a:blip r:embed="rId3"/>
          <a:srcRect l="54233" t="35455" r="38528" b="28721"/>
          <a:stretch/>
        </p:blipFill>
        <p:spPr bwMode="auto">
          <a:xfrm rot="5400000">
            <a:off x="3074479" y="1281775"/>
            <a:ext cx="1084482" cy="301837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F436517-594F-81A8-9EA1-9059F1983134}"/>
              </a:ext>
            </a:extLst>
          </p:cNvPr>
          <p:cNvPicPr>
            <a:picLocks noChangeAspect="1"/>
          </p:cNvPicPr>
          <p:nvPr/>
        </p:nvPicPr>
        <p:blipFill rotWithShape="1">
          <a:blip r:embed="rId3"/>
          <a:srcRect l="62022" t="39272" r="21342" b="28721"/>
          <a:stretch/>
        </p:blipFill>
        <p:spPr bwMode="auto">
          <a:xfrm>
            <a:off x="7401244" y="1902441"/>
            <a:ext cx="1876273" cy="2030062"/>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Vẽ và cắt hình chữ nhật bằng giấy thủ công màu có kích thước 5 cm x 12 cm. Dùng kéo cắt thành các dải liên tiếp có độ rộng 5 mm (hình 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2677656"/>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Cắt sợi len dài khoảng 20 cm, dán một đầu vào mép vải giấy, cuốn dải giấy quanh sợi len (hình b). Bôi keo sữa vào cuối dải giấy để dán cố định tạo đuôi đèn lồng (hình c).</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2" name="Picture 1">
            <a:extLst>
              <a:ext uri="{FF2B5EF4-FFF2-40B4-BE49-F238E27FC236}">
                <a16:creationId xmlns:a16="http://schemas.microsoft.com/office/drawing/2014/main" id="{1F6AA7BA-82F5-02F1-274A-20929BF79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6" y="1925942"/>
            <a:ext cx="3172862" cy="1757730"/>
          </a:xfrm>
          <a:prstGeom prst="rect">
            <a:avLst/>
          </a:prstGeom>
        </p:spPr>
      </p:pic>
      <p:pic>
        <p:nvPicPr>
          <p:cNvPr id="3" name="Picture 2">
            <a:extLst>
              <a:ext uri="{FF2B5EF4-FFF2-40B4-BE49-F238E27FC236}">
                <a16:creationId xmlns:a16="http://schemas.microsoft.com/office/drawing/2014/main" id="{BC1EBFC6-2F1B-9A44-323B-B08B96DF37B9}"/>
              </a:ext>
            </a:extLst>
          </p:cNvPr>
          <p:cNvPicPr>
            <a:picLocks noChangeAspect="1"/>
          </p:cNvPicPr>
          <p:nvPr/>
        </p:nvPicPr>
        <p:blipFill rotWithShape="1">
          <a:blip r:embed="rId4"/>
          <a:srcRect l="51196" t="41792" r="21949" b="39579"/>
          <a:stretch/>
        </p:blipFill>
        <p:spPr bwMode="auto">
          <a:xfrm>
            <a:off x="6716291" y="2161266"/>
            <a:ext cx="3441866" cy="13431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752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Cắt đoạn ống hút giấy dài bằng đường kính trụ thân đèn lồng. Bôi keo sữa vào hai đầu ống hút và dán vào bên trong, phía dưới đèn lồng tạo trục giữa.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830997"/>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Buộc đầu còn lại của sợi len vào trục giữa đèn lồng.</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11268D24-08C2-64CA-ECDE-2589DD34E6F2}"/>
              </a:ext>
            </a:extLst>
          </p:cNvPr>
          <p:cNvPicPr>
            <a:picLocks noChangeAspect="1"/>
          </p:cNvPicPr>
          <p:nvPr/>
        </p:nvPicPr>
        <p:blipFill rotWithShape="1">
          <a:blip r:embed="rId3"/>
          <a:srcRect l="27633" t="30420" r="55729" b="45037"/>
          <a:stretch/>
        </p:blipFill>
        <p:spPr bwMode="auto">
          <a:xfrm>
            <a:off x="2423592" y="1700808"/>
            <a:ext cx="2641894" cy="219309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ECEB5F6-9777-7492-5E2F-71407C201218}"/>
              </a:ext>
            </a:extLst>
          </p:cNvPr>
          <p:cNvPicPr>
            <a:picLocks noChangeAspect="1"/>
          </p:cNvPicPr>
          <p:nvPr/>
        </p:nvPicPr>
        <p:blipFill rotWithShape="1">
          <a:blip r:embed="rId3"/>
          <a:srcRect l="59178" t="27478" r="27472" b="44484"/>
          <a:stretch/>
        </p:blipFill>
        <p:spPr bwMode="auto">
          <a:xfrm>
            <a:off x="7674701" y="1706563"/>
            <a:ext cx="1852263" cy="2187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09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矩形 42"/>
          <p:cNvSpPr>
            <a:spLocks noChangeArrowheads="1"/>
          </p:cNvSpPr>
          <p:nvPr/>
        </p:nvSpPr>
        <p:spPr bwMode="auto">
          <a:xfrm>
            <a:off x="3215680" y="1988840"/>
            <a:ext cx="60595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Dùng bút màu trang trí hoặc có thể cắt thêm một số chi tiết rồi dán vào đèn lồng tùy thích.</a:t>
            </a:r>
            <a:endParaRPr lang="zh-CN" altLang="en-US" kern="0" dirty="0">
              <a:latin typeface="Times New Roman" panose="02020603050405020304" pitchFamily="18" charset="0"/>
              <a:ea typeface="Calibri" panose="020F0502020204030204" pitchFamily="34" charset="0"/>
              <a:sym typeface="+mn-lt"/>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4: TRANG TRÍ ĐÈN LỒNG</a:t>
            </a:r>
            <a:endParaRPr lang="zh-CN" altLang="en-US" dirty="0">
              <a:latin typeface="Arial" panose="020B0604020202020204" pitchFamily="34" charset="0"/>
              <a:ea typeface="+mn-ea"/>
              <a:cs typeface="Arial" panose="020B0604020202020204" pitchFamily="34" charset="0"/>
              <a:sym typeface="+mn-lt"/>
            </a:endParaRPr>
          </a:p>
        </p:txBody>
      </p:sp>
    </p:spTree>
    <p:extLst>
      <p:ext uri="{BB962C8B-B14F-4D97-AF65-F5344CB8AC3E}">
        <p14:creationId xmlns:p14="http://schemas.microsoft.com/office/powerpoint/2010/main" val="10653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275</Words>
  <Application>Microsoft Office PowerPoint</Application>
  <PresentationFormat>Widescreen</PresentationFormat>
  <Paragraphs>37</Paragraphs>
  <Slides>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微软雅黑</vt:lpstr>
      <vt:lpstr>宋体</vt:lpstr>
      <vt:lpstr>Arial</vt:lpstr>
      <vt:lpstr>Calibri</vt:lpstr>
      <vt:lpstr>Times New Roman</vt:lpstr>
      <vt:lpstr>方正卡通简体</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儿童绘画</dc:title>
  <dc:creator>第一PPT</dc:creator>
  <cp:keywords>www.1ppt.com</cp:keywords>
  <dc:description>www.1ppt.com</dc:description>
  <cp:lastModifiedBy>Admin</cp:lastModifiedBy>
  <cp:revision>28</cp:revision>
  <dcterms:created xsi:type="dcterms:W3CDTF">2014-06-06T07:22:00Z</dcterms:created>
  <dcterms:modified xsi:type="dcterms:W3CDTF">2024-04-10T15:14:41Z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