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414" r:id="rId2"/>
    <p:sldId id="366" r:id="rId3"/>
    <p:sldId id="371" r:id="rId4"/>
    <p:sldId id="582" r:id="rId5"/>
    <p:sldId id="305" r:id="rId6"/>
    <p:sldId id="584" r:id="rId7"/>
    <p:sldId id="585" r:id="rId8"/>
    <p:sldId id="586" r:id="rId9"/>
    <p:sldId id="587" r:id="rId10"/>
    <p:sldId id="425" r:id="rId11"/>
    <p:sldId id="588" r:id="rId12"/>
    <p:sldId id="412" r:id="rId13"/>
    <p:sldId id="406" r:id="rId14"/>
    <p:sldId id="590" r:id="rId15"/>
    <p:sldId id="589" r:id="rId16"/>
    <p:sldId id="591" r:id="rId17"/>
    <p:sldId id="413" r:id="rId18"/>
    <p:sldId id="291" r:id="rId19"/>
    <p:sldId id="432" r:id="rId20"/>
    <p:sldId id="347" r:id="rId21"/>
  </p:sldIdLst>
  <p:sldSz cx="12192000" cy="6858000"/>
  <p:notesSz cx="6858000" cy="9144000"/>
  <p:embeddedFontLst>
    <p:embeddedFont>
      <p:font typeface="Montserrat" panose="020B0604020202020204" charset="0"/>
      <p:regular r:id="rId23"/>
      <p:bold r:id="rId24"/>
      <p:italic r:id="rId25"/>
      <p:boldItalic r:id="rId26"/>
    </p:embeddedFont>
    <p:embeddedFont>
      <p:font typeface="宋体" panose="02010600030101010101" pitchFamily="2" charset="-122"/>
      <p:regular r:id="rId27"/>
    </p:embeddedFont>
    <p:embeddedFont>
      <p:font typeface="Montserrat Light" panose="020B0604020202020204" charset="0"/>
      <p:regular r:id="rId28"/>
      <p:italic r:id="rId29"/>
    </p:embeddedFont>
    <p:embeddedFont>
      <p:font typeface="Calibri" panose="020F0502020204030204" pitchFamily="34" charset="0"/>
      <p:regular r:id="rId30"/>
      <p:bold r:id="rId31"/>
      <p:italic r:id="rId32"/>
      <p:boldItalic r:id="rId33"/>
    </p:embeddedFont>
    <p:embeddedFont>
      <p:font typeface="Sriracha" panose="020B0604020202020204" charset="0"/>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B1D"/>
    <a:srgbClr val="7A6294"/>
    <a:srgbClr val="17AD86"/>
    <a:srgbClr val="ABA0BC"/>
    <a:srgbClr val="F193A7"/>
    <a:srgbClr val="F4F4F6"/>
    <a:srgbClr val="FF617B"/>
    <a:srgbClr val="A3C971"/>
    <a:srgbClr val="CFC9D9"/>
    <a:srgbClr val="C6D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8" autoAdjust="0"/>
    <p:restoredTop sz="94364" autoAdjust="0"/>
  </p:normalViewPr>
  <p:slideViewPr>
    <p:cSldViewPr snapToGrid="0">
      <p:cViewPr varScale="1">
        <p:scale>
          <a:sx n="81" d="100"/>
          <a:sy n="81" d="100"/>
        </p:scale>
        <p:origin x="90" y="17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2024/4/30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extLst>
      <p:ext uri="{BB962C8B-B14F-4D97-AF65-F5344CB8AC3E}">
        <p14:creationId xmlns:p14="http://schemas.microsoft.com/office/powerpoint/2010/main" val="17138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615B9-4A25-40E3-B596-8A84D61ADC4C}" type="slidenum">
              <a:rPr lang="zh-CN" altLang="en-US" smtClean="0"/>
              <a:t>1</a:t>
            </a:fld>
            <a:endParaRPr lang="zh-CN" altLang="en-US"/>
          </a:p>
        </p:txBody>
      </p:sp>
    </p:spTree>
    <p:extLst>
      <p:ext uri="{BB962C8B-B14F-4D97-AF65-F5344CB8AC3E}">
        <p14:creationId xmlns:p14="http://schemas.microsoft.com/office/powerpoint/2010/main" val="149546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extLst>
      <p:ext uri="{BB962C8B-B14F-4D97-AF65-F5344CB8AC3E}">
        <p14:creationId xmlns:p14="http://schemas.microsoft.com/office/powerpoint/2010/main" val="368227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3</a:t>
            </a:fld>
            <a:endParaRPr lang="zh-CN" altLang="en-US"/>
          </a:p>
        </p:txBody>
      </p:sp>
    </p:spTree>
    <p:extLst>
      <p:ext uri="{BB962C8B-B14F-4D97-AF65-F5344CB8AC3E}">
        <p14:creationId xmlns:p14="http://schemas.microsoft.com/office/powerpoint/2010/main" val="213704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615B9-4A25-40E3-B596-8A84D61ADC4C}" type="slidenum">
              <a:rPr lang="zh-CN" altLang="en-US" smtClean="0"/>
              <a:t>10</a:t>
            </a:fld>
            <a:endParaRPr lang="zh-CN" altLang="en-US"/>
          </a:p>
        </p:txBody>
      </p:sp>
    </p:spTree>
    <p:extLst>
      <p:ext uri="{BB962C8B-B14F-4D97-AF65-F5344CB8AC3E}">
        <p14:creationId xmlns:p14="http://schemas.microsoft.com/office/powerpoint/2010/main" val="214275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615B9-4A25-40E3-B596-8A84D61ADC4C}" type="slidenum">
              <a:rPr lang="zh-CN" altLang="en-US" smtClean="0"/>
              <a:t>11</a:t>
            </a:fld>
            <a:endParaRPr lang="zh-CN" altLang="en-US"/>
          </a:p>
        </p:txBody>
      </p:sp>
    </p:spTree>
    <p:extLst>
      <p:ext uri="{BB962C8B-B14F-4D97-AF65-F5344CB8AC3E}">
        <p14:creationId xmlns:p14="http://schemas.microsoft.com/office/powerpoint/2010/main" val="149412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12</a:t>
            </a:fld>
            <a:endParaRPr lang="zh-CN" altLang="en-US"/>
          </a:p>
        </p:txBody>
      </p:sp>
    </p:spTree>
    <p:extLst>
      <p:ext uri="{BB962C8B-B14F-4D97-AF65-F5344CB8AC3E}">
        <p14:creationId xmlns:p14="http://schemas.microsoft.com/office/powerpoint/2010/main" val="103565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17</a:t>
            </a:fld>
            <a:endParaRPr lang="zh-CN" altLang="en-US"/>
          </a:p>
        </p:txBody>
      </p:sp>
    </p:spTree>
    <p:extLst>
      <p:ext uri="{BB962C8B-B14F-4D97-AF65-F5344CB8AC3E}">
        <p14:creationId xmlns:p14="http://schemas.microsoft.com/office/powerpoint/2010/main" val="239178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615B9-4A25-40E3-B596-8A84D61ADC4C}" type="slidenum">
              <a:rPr lang="zh-CN" altLang="en-US" smtClean="0"/>
              <a:t>19</a:t>
            </a:fld>
            <a:endParaRPr lang="zh-CN" altLang="en-US"/>
          </a:p>
        </p:txBody>
      </p:sp>
    </p:spTree>
    <p:extLst>
      <p:ext uri="{BB962C8B-B14F-4D97-AF65-F5344CB8AC3E}">
        <p14:creationId xmlns:p14="http://schemas.microsoft.com/office/powerpoint/2010/main" val="51496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2024/4/30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6801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2024/4/30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07378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2024/4/30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019359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latin typeface="Calibri" panose="020F0502020204030204" pitchFamily="34" charset="0"/>
            </a:endParaRPr>
          </a:p>
        </p:txBody>
      </p:sp>
      <p:sp>
        <p:nvSpPr>
          <p:cNvPr id="9" name="Slide Number Placeholder 4"/>
          <p:cNvSpPr txBox="1">
            <a:spLocks/>
          </p:cNvSpPr>
          <p:nvPr userDrawn="1"/>
        </p:nvSpPr>
        <p:spPr>
          <a:xfrm>
            <a:off x="11636729" y="6340868"/>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50000"/>
                    <a:lumOff val="50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latin typeface="Calibri" panose="020F0502020204030204" pitchFamily="34" charset="0"/>
              </a:rPr>
              <a:pPr/>
              <a:t>‹#›</a:t>
            </a:fld>
            <a:endParaRPr lang="en-US" sz="1600" dirty="0">
              <a:latin typeface="Calibri" panose="020F0502020204030204" pitchFamily="34" charset="0"/>
            </a:endParaRPr>
          </a:p>
        </p:txBody>
      </p:sp>
    </p:spTree>
    <p:extLst>
      <p:ext uri="{BB962C8B-B14F-4D97-AF65-F5344CB8AC3E}">
        <p14:creationId xmlns:p14="http://schemas.microsoft.com/office/powerpoint/2010/main" val="128291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199"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Calibri" panose="020F0502020204030204" pitchFamily="34" charset="0"/>
              </a:defRPr>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dirty="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latin typeface="Calibri" panose="020F0502020204030204" pitchFamily="34" charset="0"/>
            </a:endParaRPr>
          </a:p>
        </p:txBody>
      </p:sp>
      <p:sp>
        <p:nvSpPr>
          <p:cNvPr id="9" name="Slide Number Placeholder 4"/>
          <p:cNvSpPr txBox="1">
            <a:spLocks/>
          </p:cNvSpPr>
          <p:nvPr userDrawn="1"/>
        </p:nvSpPr>
        <p:spPr>
          <a:xfrm>
            <a:off x="11667901" y="6337836"/>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75000"/>
                    <a:lumOff val="25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latin typeface="Calibri" panose="020F0502020204030204" pitchFamily="34" charset="0"/>
              </a:rPr>
              <a:pPr/>
              <a:t>‹#›</a:t>
            </a:fld>
            <a:endParaRPr lang="en-US" sz="1600" dirty="0">
              <a:latin typeface="Calibri" panose="020F0502020204030204" pitchFamily="34" charset="0"/>
            </a:endParaRPr>
          </a:p>
        </p:txBody>
      </p:sp>
    </p:spTree>
    <p:extLst>
      <p:ext uri="{BB962C8B-B14F-4D97-AF65-F5344CB8AC3E}">
        <p14:creationId xmlns:p14="http://schemas.microsoft.com/office/powerpoint/2010/main" val="17180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
        <p:nvSpPr>
          <p:cNvPr id="11" name="Round Diagonal Corner Rectangle 10"/>
          <p:cNvSpPr/>
          <p:nvPr userDrawn="1"/>
        </p:nvSpPr>
        <p:spPr>
          <a:xfrm>
            <a:off x="11683190" y="150969"/>
            <a:ext cx="356410"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Round Diagonal Corner Rectangle 26"/>
          <p:cNvSpPr/>
          <p:nvPr userDrawn="1"/>
        </p:nvSpPr>
        <p:spPr>
          <a:xfrm>
            <a:off x="11665322" y="128915"/>
            <a:ext cx="356410"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Slide Number Placeholder 5"/>
          <p:cNvSpPr txBox="1">
            <a:spLocks/>
          </p:cNvSpPr>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4" y="6542411"/>
            <a:ext cx="390166"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2" y="6514090"/>
            <a:ext cx="2998268" cy="203846"/>
          </a:xfrm>
        </p:spPr>
        <p:txBody>
          <a:bodyPr>
            <a:noAutofit/>
          </a:bodyPr>
          <a:lstStyle>
            <a:lvl1pPr marL="0" indent="0" algn="r">
              <a:buNone/>
              <a:defRPr sz="800" b="0" i="0">
                <a:solidFill>
                  <a:schemeClr val="bg2"/>
                </a:solidFill>
                <a:latin typeface="Montserrat Light" charset="0"/>
                <a:ea typeface="Montserrat Light" charset="0"/>
                <a:cs typeface="Montserrat Light" charset="0"/>
              </a:defRPr>
            </a:lvl1pPr>
            <a:lvl2pPr marL="457200" indent="0" algn="r">
              <a:buNone/>
              <a:defRPr sz="800" b="0" i="0">
                <a:solidFill>
                  <a:schemeClr val="bg2"/>
                </a:solidFill>
                <a:latin typeface="Montserrat Light" charset="0"/>
                <a:ea typeface="Montserrat Light" charset="0"/>
                <a:cs typeface="Montserrat Light" charset="0"/>
              </a:defRPr>
            </a:lvl2pPr>
            <a:lvl3pPr marL="914400" indent="0" algn="r">
              <a:buNone/>
              <a:defRPr sz="800" b="0" i="0">
                <a:solidFill>
                  <a:schemeClr val="bg2"/>
                </a:solidFill>
                <a:latin typeface="Montserrat Light" charset="0"/>
                <a:ea typeface="Montserrat Light" charset="0"/>
                <a:cs typeface="Montserrat Light" charset="0"/>
              </a:defRPr>
            </a:lvl3pPr>
            <a:lvl4pPr marL="1371600" indent="0" algn="r">
              <a:buNone/>
              <a:defRPr sz="800" b="0" i="0">
                <a:solidFill>
                  <a:schemeClr val="bg2"/>
                </a:solidFill>
                <a:latin typeface="Montserrat Light" charset="0"/>
                <a:ea typeface="Montserrat Light" charset="0"/>
                <a:cs typeface="Montserrat Light" charset="0"/>
              </a:defRPr>
            </a:lvl4pPr>
            <a:lvl5pPr marL="1828800"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815801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2024/4/30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6999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2024/4/30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2185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2024/4/30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691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2024/4/30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33274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377" name="组合 376"/>
          <p:cNvGrpSpPr/>
          <p:nvPr userDrawn="1"/>
        </p:nvGrpSpPr>
        <p:grpSpPr>
          <a:xfrm>
            <a:off x="1" y="4920343"/>
            <a:ext cx="12191999" cy="1937657"/>
            <a:chOff x="1" y="4546271"/>
            <a:chExt cx="12191999" cy="2326243"/>
          </a:xfrm>
          <a:gradFill flip="none" rotWithShape="1">
            <a:gsLst>
              <a:gs pos="0">
                <a:schemeClr val="accent3">
                  <a:lumMod val="60000"/>
                  <a:lumOff val="40000"/>
                </a:schemeClr>
              </a:gs>
              <a:gs pos="100000">
                <a:schemeClr val="accent3">
                  <a:lumMod val="75000"/>
                </a:schemeClr>
              </a:gs>
            </a:gsLst>
            <a:lin ang="5400000" scaled="1"/>
            <a:tileRect/>
          </a:gradFill>
        </p:grpSpPr>
        <p:sp>
          <p:nvSpPr>
            <p:cNvPr id="378" name="任意多边形 377"/>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379" name="任意多边形 378"/>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spTree>
    <p:extLst>
      <p:ext uri="{BB962C8B-B14F-4D97-AF65-F5344CB8AC3E}">
        <p14:creationId xmlns:p14="http://schemas.microsoft.com/office/powerpoint/2010/main" val="75240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2024/4/30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18602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2024/4/30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79281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FF972485-FC94-45C1-8456-9A3B280376E5}" type="datetimeFigureOut">
              <a:rPr lang="zh-CN" altLang="en-US" smtClean="0"/>
              <a:pPr/>
              <a:t>2024/4/30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73000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BE25AA-9E37-4681-BC9F-E29C20881843}"/>
              </a:ext>
            </a:extLst>
          </p:cNvPr>
          <p:cNvSpPr txBox="1"/>
          <p:nvPr/>
        </p:nvSpPr>
        <p:spPr>
          <a:xfrm>
            <a:off x="-2910620" y="263258"/>
            <a:ext cx="17608656" cy="243143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rgbClr val="C00000"/>
                </a:solidFill>
                <a:latin typeface="UTM Avo" panose="02040603050506020204" pitchFamily="18" charset="0"/>
              </a:rPr>
              <a:t>ĐẠO ĐỨC 3</a:t>
            </a:r>
          </a:p>
          <a:p>
            <a:pPr algn="ctr"/>
            <a:r>
              <a:rPr lang="en-US" sz="5400" b="1" dirty="0" err="1">
                <a:solidFill>
                  <a:srgbClr val="C00000"/>
                </a:solidFill>
                <a:latin typeface="UTM Avo" panose="02040603050506020204" pitchFamily="18" charset="0"/>
              </a:rPr>
              <a:t>Tuần</a:t>
            </a:r>
            <a:r>
              <a:rPr lang="en-US" sz="5400" b="1" dirty="0">
                <a:solidFill>
                  <a:srgbClr val="C00000"/>
                </a:solidFill>
                <a:latin typeface="UTM Avo" panose="02040603050506020204" pitchFamily="18" charset="0"/>
              </a:rPr>
              <a:t> 34</a:t>
            </a:r>
          </a:p>
          <a:p>
            <a:pPr algn="ctr"/>
            <a:r>
              <a:rPr lang="en-US" sz="4000" b="1" dirty="0">
                <a:solidFill>
                  <a:srgbClr val="002060"/>
                </a:solidFill>
                <a:latin typeface="UTM Avo" panose="02040603050506020204" pitchFamily="18" charset="0"/>
              </a:rPr>
              <a:t>CHỦ ĐỀ 8: TUÂN THỦ QUY TẮC AN TOÀN GIAO THÔNG</a:t>
            </a:r>
          </a:p>
        </p:txBody>
      </p:sp>
      <p:sp>
        <p:nvSpPr>
          <p:cNvPr id="5" name="TextBox 7">
            <a:extLst>
              <a:ext uri="{FF2B5EF4-FFF2-40B4-BE49-F238E27FC236}">
                <a16:creationId xmlns:a16="http://schemas.microsoft.com/office/drawing/2014/main" id="{76A06CC9-97DC-4B5E-B82D-002853349A5A}"/>
              </a:ext>
            </a:extLst>
          </p:cNvPr>
          <p:cNvSpPr txBox="1"/>
          <p:nvPr/>
        </p:nvSpPr>
        <p:spPr>
          <a:xfrm>
            <a:off x="858706" y="2882884"/>
            <a:ext cx="10474587"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800" b="1" dirty="0">
                <a:solidFill>
                  <a:srgbClr val="002060"/>
                </a:solidFill>
                <a:latin typeface="UTM Avo" panose="02040603050506020204" pitchFamily="18" charset="0"/>
              </a:rPr>
              <a:t>Bài 10: An toàn khi tham gia các phương tiện giao thông</a:t>
            </a:r>
            <a:endParaRPr lang="en-US" sz="4800" b="1" dirty="0">
              <a:solidFill>
                <a:srgbClr val="002060"/>
              </a:solidFill>
              <a:latin typeface="UTM Avo" panose="02040603050506020204" pitchFamily="18" charset="0"/>
            </a:endParaRPr>
          </a:p>
        </p:txBody>
      </p:sp>
      <p:sp>
        <p:nvSpPr>
          <p:cNvPr id="6" name="TextBox 8">
            <a:extLst>
              <a:ext uri="{FF2B5EF4-FFF2-40B4-BE49-F238E27FC236}">
                <a16:creationId xmlns:a16="http://schemas.microsoft.com/office/drawing/2014/main" id="{FFEC5974-9247-40CA-87F1-001BE0FE9D5D}"/>
              </a:ext>
            </a:extLst>
          </p:cNvPr>
          <p:cNvSpPr txBox="1"/>
          <p:nvPr/>
        </p:nvSpPr>
        <p:spPr>
          <a:xfrm>
            <a:off x="8048967" y="5579079"/>
            <a:ext cx="575273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err="1">
                <a:solidFill>
                  <a:srgbClr val="C00000"/>
                </a:solidFill>
                <a:latin typeface="UTM Avo" panose="02040603050506020204" pitchFamily="18" charset="0"/>
                <a:cs typeface="#9Slide03 Cousine Bold" panose="02070709020205020404" pitchFamily="49" charset="0"/>
              </a:rPr>
              <a:t>Tiết</a:t>
            </a:r>
            <a:r>
              <a:rPr lang="en-US" sz="6000" dirty="0">
                <a:solidFill>
                  <a:srgbClr val="C00000"/>
                </a:solidFill>
                <a:latin typeface="UTM Avo" panose="02040603050506020204" pitchFamily="18" charset="0"/>
                <a:cs typeface="#9Slide03 Cousine Bold" panose="02070709020205020404" pitchFamily="49" charset="0"/>
              </a:rPr>
              <a:t> 2</a:t>
            </a:r>
          </a:p>
        </p:txBody>
      </p:sp>
    </p:spTree>
    <p:custDataLst>
      <p:tags r:id="rId1"/>
    </p:custDataLst>
    <p:extLst>
      <p:ext uri="{BB962C8B-B14F-4D97-AF65-F5344CB8AC3E}">
        <p14:creationId xmlns:p14="http://schemas.microsoft.com/office/powerpoint/2010/main" val="344133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Ribbon 5"/>
          <p:cNvSpPr/>
          <p:nvPr/>
        </p:nvSpPr>
        <p:spPr>
          <a:xfrm>
            <a:off x="3161215" y="96252"/>
            <a:ext cx="6127164" cy="757238"/>
          </a:xfrm>
          <a:prstGeom prst="ribbon2">
            <a:avLst/>
          </a:prstGeom>
          <a:solidFill>
            <a:schemeClr val="accent4">
              <a:lumMod val="40000"/>
              <a:lumOff val="6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err="1">
                <a:solidFill>
                  <a:schemeClr val="tx1"/>
                </a:solidFill>
                <a:latin typeface="Arial" panose="020B0604020202020204" pitchFamily="34" charset="0"/>
                <a:cs typeface="Arial" panose="020B0604020202020204" pitchFamily="34" charset="0"/>
              </a:rPr>
              <a:t>Hành</a:t>
            </a:r>
            <a:r>
              <a:rPr lang="en-US" sz="3200" b="1" dirty="0">
                <a:solidFill>
                  <a:schemeClr val="tx1"/>
                </a:solidFill>
                <a:latin typeface="Arial" panose="020B0604020202020204" pitchFamily="34" charset="0"/>
                <a:cs typeface="Arial" panose="020B0604020202020204" pitchFamily="34" charset="0"/>
              </a:rPr>
              <a:t> vi </a:t>
            </a:r>
            <a:r>
              <a:rPr lang="en-US" sz="3200" b="1" dirty="0" err="1">
                <a:solidFill>
                  <a:schemeClr val="tx1"/>
                </a:solidFill>
                <a:latin typeface="Arial" panose="020B0604020202020204" pitchFamily="34" charset="0"/>
                <a:cs typeface="Arial" panose="020B0604020202020204" pitchFamily="34" charset="0"/>
              </a:rPr>
              <a:t>đúng</a:t>
            </a:r>
            <a:endParaRPr lang="en-US" sz="3200" b="1" dirty="0">
              <a:solidFill>
                <a:schemeClr val="tx1"/>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1020168A-519F-4AE2-9E3C-73C9F32532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51119" b="46647"/>
          <a:stretch/>
        </p:blipFill>
        <p:spPr bwMode="auto">
          <a:xfrm>
            <a:off x="280392" y="1050068"/>
            <a:ext cx="5504052" cy="4850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9232BC3-DF46-4FFE-A4D3-09930C34AB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95" b="52570"/>
          <a:stretch/>
        </p:blipFill>
        <p:spPr bwMode="auto">
          <a:xfrm>
            <a:off x="6095999" y="1050068"/>
            <a:ext cx="5839671" cy="48508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66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58126" y="218636"/>
            <a:ext cx="4475747" cy="671702"/>
          </a:xfrm>
          <a:prstGeom prst="roundRect">
            <a:avLst/>
          </a:prstGeom>
          <a:noFill/>
          <a:ln/>
          <a:effectLst>
            <a:glow rad="101600">
              <a:schemeClr val="accent2">
                <a:satMod val="175000"/>
                <a:alpha val="40000"/>
              </a:schemeClr>
            </a:glow>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err="1">
                <a:solidFill>
                  <a:schemeClr val="tx1"/>
                </a:solidFill>
                <a:latin typeface="Arial" panose="020B0604020202020204" pitchFamily="34" charset="0"/>
                <a:cs typeface="Arial" panose="020B0604020202020204" pitchFamily="34" charset="0"/>
              </a:rPr>
              <a:t>Hành</a:t>
            </a:r>
            <a:r>
              <a:rPr lang="en-US" sz="3200" b="1" dirty="0">
                <a:solidFill>
                  <a:schemeClr val="tx1"/>
                </a:solidFill>
                <a:latin typeface="Arial" panose="020B0604020202020204" pitchFamily="34" charset="0"/>
                <a:cs typeface="Arial" panose="020B0604020202020204" pitchFamily="34" charset="0"/>
              </a:rPr>
              <a:t> vi </a:t>
            </a:r>
            <a:r>
              <a:rPr lang="en-US" sz="3200" b="1" dirty="0" err="1">
                <a:solidFill>
                  <a:schemeClr val="tx1"/>
                </a:solidFill>
                <a:latin typeface="Arial" panose="020B0604020202020204" pitchFamily="34" charset="0"/>
                <a:cs typeface="Arial" panose="020B0604020202020204" pitchFamily="34" charset="0"/>
              </a:rPr>
              <a:t>chưa</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đúng</a:t>
            </a:r>
            <a:endParaRPr lang="en-US" sz="3200" b="1" dirty="0">
              <a:solidFill>
                <a:schemeClr val="tx1"/>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E039A1BE-46BB-49EB-83A3-84C791671E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724" b="47124"/>
          <a:stretch/>
        </p:blipFill>
        <p:spPr bwMode="auto">
          <a:xfrm>
            <a:off x="192505" y="1292753"/>
            <a:ext cx="5046090" cy="4372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B9FDAAC2-1C3D-4086-AE99-2982C8858D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30" t="53356" r="6296"/>
          <a:stretch/>
        </p:blipFill>
        <p:spPr bwMode="auto">
          <a:xfrm>
            <a:off x="5553401" y="1044801"/>
            <a:ext cx="6446094" cy="28370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15B6C86F-B05B-4502-94DF-0214124529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7106"/>
          <a:stretch/>
        </p:blipFill>
        <p:spPr bwMode="auto">
          <a:xfrm>
            <a:off x="5553401" y="3873160"/>
            <a:ext cx="6446094" cy="29848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061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文本框 83"/>
          <p:cNvSpPr txBox="1"/>
          <p:nvPr/>
        </p:nvSpPr>
        <p:spPr>
          <a:xfrm>
            <a:off x="168441" y="604894"/>
            <a:ext cx="11871197" cy="2308324"/>
          </a:xfrm>
          <a:prstGeom prst="rect">
            <a:avLst/>
          </a:prstGeom>
          <a:noFill/>
        </p:spPr>
        <p:txBody>
          <a:bodyPr wrap="square" rtlCol="0">
            <a:spAutoFit/>
          </a:bodyPr>
          <a:lstStyle/>
          <a:p>
            <a:pPr algn="ct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Hoạt</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động</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3: </a:t>
            </a:r>
          </a:p>
          <a:p>
            <a:pPr algn="ct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Sáng</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tạo</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với</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lá</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cây</a:t>
            </a:r>
            <a:endPar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endParaRPr>
          </a:p>
        </p:txBody>
      </p:sp>
      <p:grpSp>
        <p:nvGrpSpPr>
          <p:cNvPr id="7" name="组合 75"/>
          <p:cNvGrpSpPr/>
          <p:nvPr/>
        </p:nvGrpSpPr>
        <p:grpSpPr>
          <a:xfrm rot="691748">
            <a:off x="8690077" y="5231314"/>
            <a:ext cx="949387" cy="931930"/>
            <a:chOff x="10646778" y="4753862"/>
            <a:chExt cx="751521" cy="737702"/>
          </a:xfrm>
        </p:grpSpPr>
        <p:sp>
          <p:nvSpPr>
            <p:cNvPr id="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ndParaRPr>
            </a:p>
          </p:txBody>
        </p:sp>
        <p:grpSp>
          <p:nvGrpSpPr>
            <p:cNvPr id="9" name="组合 77"/>
            <p:cNvGrpSpPr/>
            <p:nvPr/>
          </p:nvGrpSpPr>
          <p:grpSpPr>
            <a:xfrm>
              <a:off x="10646778" y="4762829"/>
              <a:ext cx="749726" cy="728735"/>
              <a:chOff x="11012539" y="4493889"/>
              <a:chExt cx="749726" cy="728735"/>
            </a:xfrm>
          </p:grpSpPr>
          <p:sp>
            <p:nvSpPr>
              <p:cNvPr id="1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ndParaRPr>
              </a:p>
            </p:txBody>
          </p:sp>
          <p:sp>
            <p:nvSpPr>
              <p:cNvPr id="1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ndParaRPr>
              </a:p>
            </p:txBody>
          </p:sp>
          <p:sp>
            <p:nvSpPr>
              <p:cNvPr id="1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ndParaRPr>
              </a:p>
            </p:txBody>
          </p:sp>
        </p:grpSp>
      </p:grpSp>
    </p:spTree>
    <p:custDataLst>
      <p:tags r:id="rId1"/>
    </p:custDataLst>
    <p:extLst>
      <p:ext uri="{BB962C8B-B14F-4D97-AF65-F5344CB8AC3E}">
        <p14:creationId xmlns:p14="http://schemas.microsoft.com/office/powerpoint/2010/main" val="928637753"/>
      </p:ext>
    </p:extLst>
  </p:cSld>
  <p:clrMapOvr>
    <a:masterClrMapping/>
  </p:clrMapOvr>
  <mc:AlternateContent xmlns:mc="http://schemas.openxmlformats.org/markup-compatibility/2006" xmlns:p14="http://schemas.microsoft.com/office/powerpoint/2010/main">
    <mc:Choice Requires="p14">
      <p:transition p14:dur="475">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17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2200"/>
                            </p:stCondLst>
                            <p:childTnLst>
                              <p:par>
                                <p:cTn id="19" presetID="8" presetClass="emph" presetSubtype="0" fill="hold" nodeType="afterEffect">
                                  <p:stCondLst>
                                    <p:cond delay="0"/>
                                  </p:stCondLst>
                                  <p:childTnLst>
                                    <p:animRot by="5400000">
                                      <p:cBhvr>
                                        <p:cTn id="2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
            <a:extLst>
              <a:ext uri="{FF2B5EF4-FFF2-40B4-BE49-F238E27FC236}">
                <a16:creationId xmlns:a16="http://schemas.microsoft.com/office/drawing/2014/main" id="{751F9E89-6E4B-4519-924B-CC460601CB43}"/>
              </a:ext>
            </a:extLst>
          </p:cNvPr>
          <p:cNvSpPr txBox="1"/>
          <p:nvPr/>
        </p:nvSpPr>
        <p:spPr>
          <a:xfrm>
            <a:off x="216567" y="0"/>
            <a:ext cx="12192000" cy="1384995"/>
          </a:xfrm>
          <a:prstGeom prst="rect">
            <a:avLst/>
          </a:prstGeom>
        </p:spPr>
        <p:txBody>
          <a:bodyPr wrap="square" lIns="0" tIns="0" rIns="0" bIns="0" rtlCol="0" anchor="t">
            <a:spAutoFit/>
          </a:bodyPr>
          <a:lstStyle/>
          <a:p>
            <a:r>
              <a:rPr lang="en-US" sz="5400" b="1" dirty="0">
                <a:solidFill>
                  <a:srgbClr val="FFA800"/>
                </a:solidFill>
                <a:latin typeface="Sriracha"/>
              </a:rPr>
              <a:t>2. </a:t>
            </a:r>
            <a:r>
              <a:rPr lang="vi-VN" sz="3600" b="1" dirty="0">
                <a:solidFill>
                  <a:srgbClr val="002060"/>
                </a:solidFill>
                <a:latin typeface="Sriracha"/>
              </a:rPr>
              <a:t>Em sẽ khuyên bạn điều gì trong các tình huống dưới đây?</a:t>
            </a:r>
            <a:endParaRPr lang="en-US" sz="3600" b="1" dirty="0">
              <a:solidFill>
                <a:srgbClr val="002060"/>
              </a:solidFill>
              <a:latin typeface="Sriracha"/>
            </a:endParaRPr>
          </a:p>
        </p:txBody>
      </p:sp>
      <p:grpSp>
        <p:nvGrpSpPr>
          <p:cNvPr id="2" name="Group 1">
            <a:extLst>
              <a:ext uri="{FF2B5EF4-FFF2-40B4-BE49-F238E27FC236}">
                <a16:creationId xmlns:a16="http://schemas.microsoft.com/office/drawing/2014/main" id="{CA085A1D-AF6A-4604-9994-D081F946C360}"/>
              </a:ext>
            </a:extLst>
          </p:cNvPr>
          <p:cNvGrpSpPr/>
          <p:nvPr/>
        </p:nvGrpSpPr>
        <p:grpSpPr>
          <a:xfrm>
            <a:off x="120315" y="1538037"/>
            <a:ext cx="11975433" cy="3731796"/>
            <a:chOff x="-567082" y="1704474"/>
            <a:chExt cx="9023527" cy="2133600"/>
          </a:xfrm>
        </p:grpSpPr>
        <p:pic>
          <p:nvPicPr>
            <p:cNvPr id="8194" name="Picture 2">
              <a:extLst>
                <a:ext uri="{FF2B5EF4-FFF2-40B4-BE49-F238E27FC236}">
                  <a16:creationId xmlns:a16="http://schemas.microsoft.com/office/drawing/2014/main" id="{72184833-C217-488D-83FB-FE49CB340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82" y="1704474"/>
              <a:ext cx="568651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B7B3A82E-DC3E-45CA-A8DF-D5B584BAF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845" y="1704474"/>
              <a:ext cx="3276600" cy="21336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13189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
            <a:extLst>
              <a:ext uri="{FF2B5EF4-FFF2-40B4-BE49-F238E27FC236}">
                <a16:creationId xmlns:a16="http://schemas.microsoft.com/office/drawing/2014/main" id="{751F9E89-6E4B-4519-924B-CC460601CB43}"/>
              </a:ext>
            </a:extLst>
          </p:cNvPr>
          <p:cNvSpPr txBox="1"/>
          <p:nvPr/>
        </p:nvSpPr>
        <p:spPr>
          <a:xfrm>
            <a:off x="6448930" y="2174814"/>
            <a:ext cx="5743070" cy="1661993"/>
          </a:xfrm>
          <a:prstGeom prst="rect">
            <a:avLst/>
          </a:prstGeom>
        </p:spPr>
        <p:txBody>
          <a:bodyPr wrap="square" lIns="0" tIns="0" rIns="0" bIns="0" rtlCol="0" anchor="t">
            <a:spAutoFit/>
          </a:bodyPr>
          <a:lstStyle/>
          <a:p>
            <a:r>
              <a:rPr lang="en-US" sz="3600" b="1" dirty="0">
                <a:solidFill>
                  <a:srgbClr val="002060"/>
                </a:solidFill>
                <a:latin typeface="Sriracha"/>
              </a:rPr>
              <a:t>    </a:t>
            </a:r>
            <a:r>
              <a:rPr lang="vi-VN" sz="3600" b="1" dirty="0">
                <a:solidFill>
                  <a:srgbClr val="002060"/>
                </a:solidFill>
                <a:latin typeface="Sriracha"/>
              </a:rPr>
              <a:t>Khuyên bạn phải đội mũ bảo hiểm khi lên xe máy để bố đón về</a:t>
            </a:r>
            <a:endParaRPr lang="en-US" sz="3600" b="1" dirty="0">
              <a:solidFill>
                <a:srgbClr val="002060"/>
              </a:solidFill>
              <a:latin typeface="Sriracha"/>
            </a:endParaRPr>
          </a:p>
        </p:txBody>
      </p:sp>
      <p:pic>
        <p:nvPicPr>
          <p:cNvPr id="8194" name="Picture 2">
            <a:extLst>
              <a:ext uri="{FF2B5EF4-FFF2-40B4-BE49-F238E27FC236}">
                <a16:creationId xmlns:a16="http://schemas.microsoft.com/office/drawing/2014/main" id="{72184833-C217-488D-83FB-FE49CB3401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302"/>
          <a:stretch/>
        </p:blipFill>
        <p:spPr bwMode="auto">
          <a:xfrm>
            <a:off x="0" y="297888"/>
            <a:ext cx="6208296" cy="50461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482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2184833-C217-488D-83FB-FE49CB3401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98"/>
          <a:stretch/>
        </p:blipFill>
        <p:spPr bwMode="auto">
          <a:xfrm>
            <a:off x="6392779" y="0"/>
            <a:ext cx="5799221" cy="58164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D98E75-E20F-4E75-A579-3757D62B6AB8}"/>
              </a:ext>
            </a:extLst>
          </p:cNvPr>
          <p:cNvSpPr txBox="1"/>
          <p:nvPr/>
        </p:nvSpPr>
        <p:spPr>
          <a:xfrm>
            <a:off x="184488" y="1765740"/>
            <a:ext cx="6039849" cy="2769989"/>
          </a:xfrm>
          <a:prstGeom prst="rect">
            <a:avLst/>
          </a:prstGeom>
        </p:spPr>
        <p:txBody>
          <a:bodyPr wrap="square" lIns="0" tIns="0" rIns="0" bIns="0" rtlCol="0" anchor="t">
            <a:spAutoFit/>
          </a:bodyPr>
          <a:lstStyle/>
          <a:p>
            <a:pPr algn="just"/>
            <a:r>
              <a:rPr lang="en-US" sz="3600" b="1" dirty="0">
                <a:solidFill>
                  <a:srgbClr val="002060"/>
                </a:solidFill>
                <a:latin typeface="Sriracha"/>
              </a:rPr>
              <a:t>    </a:t>
            </a:r>
            <a:r>
              <a:rPr lang="vi-VN" sz="3600" b="1" dirty="0">
                <a:solidFill>
                  <a:srgbClr val="002060"/>
                </a:solidFill>
                <a:latin typeface="Sriracha"/>
              </a:rPr>
              <a:t>Khuyên bạn nhỏ phải mặc áo phao, ngồi ngay ngắn trên thuyền, không đứng lên hoặc đùa nghịch, gây mất an toàn</a:t>
            </a:r>
            <a:endParaRPr lang="en-US" sz="3600" b="1" dirty="0">
              <a:solidFill>
                <a:srgbClr val="002060"/>
              </a:solidFill>
              <a:latin typeface="Sriracha"/>
            </a:endParaRPr>
          </a:p>
        </p:txBody>
      </p:sp>
    </p:spTree>
    <p:custDataLst>
      <p:tags r:id="rId1"/>
    </p:custDataLst>
    <p:extLst>
      <p:ext uri="{BB962C8B-B14F-4D97-AF65-F5344CB8AC3E}">
        <p14:creationId xmlns:p14="http://schemas.microsoft.com/office/powerpoint/2010/main" val="21159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
            <a:extLst>
              <a:ext uri="{FF2B5EF4-FFF2-40B4-BE49-F238E27FC236}">
                <a16:creationId xmlns:a16="http://schemas.microsoft.com/office/drawing/2014/main" id="{751F9E89-6E4B-4519-924B-CC460601CB43}"/>
              </a:ext>
            </a:extLst>
          </p:cNvPr>
          <p:cNvSpPr txBox="1"/>
          <p:nvPr/>
        </p:nvSpPr>
        <p:spPr>
          <a:xfrm>
            <a:off x="842210" y="4740443"/>
            <a:ext cx="11349789" cy="1107996"/>
          </a:xfrm>
          <a:prstGeom prst="rect">
            <a:avLst/>
          </a:prstGeom>
        </p:spPr>
        <p:txBody>
          <a:bodyPr wrap="square" lIns="0" tIns="0" rIns="0" bIns="0" rtlCol="0" anchor="t">
            <a:spAutoFit/>
          </a:bodyPr>
          <a:lstStyle/>
          <a:p>
            <a:r>
              <a:rPr lang="en-US" sz="3600" b="1" dirty="0">
                <a:solidFill>
                  <a:srgbClr val="002060"/>
                </a:solidFill>
                <a:latin typeface="Sriracha"/>
              </a:rPr>
              <a:t>     </a:t>
            </a:r>
            <a:r>
              <a:rPr lang="vi-VN" sz="3600" b="1" dirty="0">
                <a:solidFill>
                  <a:srgbClr val="002060"/>
                </a:solidFill>
                <a:latin typeface="Sriracha"/>
              </a:rPr>
              <a:t>Khuyên bạn khi lên, xuống xe ô tô cần xếp hàng ngay ngắn, tránh chen lấn, xô đẩy</a:t>
            </a:r>
            <a:endParaRPr lang="en-US" sz="3600" b="1" dirty="0">
              <a:solidFill>
                <a:srgbClr val="002060"/>
              </a:solidFill>
              <a:latin typeface="Sriracha"/>
            </a:endParaRPr>
          </a:p>
        </p:txBody>
      </p:sp>
      <p:pic>
        <p:nvPicPr>
          <p:cNvPr id="8196" name="Picture 4">
            <a:extLst>
              <a:ext uri="{FF2B5EF4-FFF2-40B4-BE49-F238E27FC236}">
                <a16:creationId xmlns:a16="http://schemas.microsoft.com/office/drawing/2014/main" id="{B7B3A82E-DC3E-45CA-A8DF-D5B584BAF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473" y="0"/>
            <a:ext cx="7259054" cy="44030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37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文本框 83"/>
          <p:cNvSpPr txBox="1"/>
          <p:nvPr/>
        </p:nvSpPr>
        <p:spPr>
          <a:xfrm>
            <a:off x="0" y="1859880"/>
            <a:ext cx="11871197" cy="1200329"/>
          </a:xfrm>
          <a:prstGeom prst="rect">
            <a:avLst/>
          </a:prstGeom>
          <a:noFill/>
        </p:spPr>
        <p:txBody>
          <a:bodyPr wrap="square" rtlCol="0">
            <a:spAutoFit/>
          </a:bodyPr>
          <a:lstStyle/>
          <a:p>
            <a:pPr algn="ctr"/>
            <a:r>
              <a:rPr lang="en-US" altLang="zh-CN" sz="7200" b="1" dirty="0" err="1">
                <a:effectLst>
                  <a:outerShdw blurRad="38100" dist="38100" dir="2700000" algn="tl">
                    <a:srgbClr val="000000">
                      <a:alpha val="43137"/>
                    </a:srgbClr>
                  </a:outerShdw>
                </a:effectLst>
                <a:latin typeface="+mj-lt"/>
                <a:cs typeface="+mn-ea"/>
                <a:sym typeface="+mn-lt"/>
              </a:rPr>
              <a:t>Vận</a:t>
            </a:r>
            <a:r>
              <a:rPr lang="en-US" altLang="zh-CN" sz="7200" b="1" dirty="0">
                <a:effectLst>
                  <a:outerShdw blurRad="38100" dist="38100" dir="2700000" algn="tl">
                    <a:srgbClr val="000000">
                      <a:alpha val="43137"/>
                    </a:srgbClr>
                  </a:outerShdw>
                </a:effectLst>
                <a:latin typeface="+mj-lt"/>
                <a:cs typeface="+mn-ea"/>
                <a:sym typeface="+mn-lt"/>
              </a:rPr>
              <a:t> </a:t>
            </a:r>
            <a:r>
              <a:rPr lang="en-US" altLang="zh-CN" sz="7200" b="1" dirty="0" err="1">
                <a:effectLst>
                  <a:outerShdw blurRad="38100" dist="38100" dir="2700000" algn="tl">
                    <a:srgbClr val="000000">
                      <a:alpha val="43137"/>
                    </a:srgbClr>
                  </a:outerShdw>
                </a:effectLst>
                <a:latin typeface="+mj-lt"/>
                <a:cs typeface="+mn-ea"/>
                <a:sym typeface="+mn-lt"/>
              </a:rPr>
              <a:t>dụng</a:t>
            </a:r>
            <a:endPar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endParaRPr>
          </a:p>
        </p:txBody>
      </p:sp>
      <p:grpSp>
        <p:nvGrpSpPr>
          <p:cNvPr id="7" name="组合 75"/>
          <p:cNvGrpSpPr/>
          <p:nvPr/>
        </p:nvGrpSpPr>
        <p:grpSpPr>
          <a:xfrm rot="691748">
            <a:off x="8690077" y="5231314"/>
            <a:ext cx="949387" cy="931930"/>
            <a:chOff x="10646778" y="4753862"/>
            <a:chExt cx="751521" cy="737702"/>
          </a:xfrm>
        </p:grpSpPr>
        <p:sp>
          <p:nvSpPr>
            <p:cNvPr id="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latin typeface="+mj-lt"/>
              </a:endParaRPr>
            </a:p>
          </p:txBody>
        </p:sp>
        <p:grpSp>
          <p:nvGrpSpPr>
            <p:cNvPr id="9" name="组合 77"/>
            <p:cNvGrpSpPr/>
            <p:nvPr/>
          </p:nvGrpSpPr>
          <p:grpSpPr>
            <a:xfrm>
              <a:off x="10646778" y="4762829"/>
              <a:ext cx="749726" cy="728735"/>
              <a:chOff x="11012539" y="4493889"/>
              <a:chExt cx="749726" cy="728735"/>
            </a:xfrm>
          </p:grpSpPr>
          <p:sp>
            <p:nvSpPr>
              <p:cNvPr id="1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latin typeface="+mj-lt"/>
                </a:endParaRPr>
              </a:p>
            </p:txBody>
          </p:sp>
          <p:sp>
            <p:nvSpPr>
              <p:cNvPr id="1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latin typeface="+mj-lt"/>
                </a:endParaRPr>
              </a:p>
            </p:txBody>
          </p:sp>
          <p:sp>
            <p:nvSpPr>
              <p:cNvPr id="1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latin typeface="+mj-lt"/>
                </a:endParaRPr>
              </a:p>
            </p:txBody>
          </p:sp>
        </p:grpSp>
      </p:grpSp>
    </p:spTree>
    <p:custDataLst>
      <p:tags r:id="rId1"/>
    </p:custDataLst>
    <p:extLst>
      <p:ext uri="{BB962C8B-B14F-4D97-AF65-F5344CB8AC3E}">
        <p14:creationId xmlns:p14="http://schemas.microsoft.com/office/powerpoint/2010/main" val="3674177439"/>
      </p:ext>
    </p:extLst>
  </p:cSld>
  <p:clrMapOvr>
    <a:masterClrMapping/>
  </p:clrMapOvr>
  <mc:AlternateContent xmlns:mc="http://schemas.openxmlformats.org/markup-compatibility/2006" xmlns:p14="http://schemas.microsoft.com/office/powerpoint/2010/main">
    <mc:Choice Requires="p14">
      <p:transition spd="slow" p14:dur="1213">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300"/>
                            </p:stCondLst>
                            <p:childTnLst>
                              <p:par>
                                <p:cTn id="19" presetID="8" presetClass="emph" presetSubtype="0" fill="hold" nodeType="afterEffect">
                                  <p:stCondLst>
                                    <p:cond delay="0"/>
                                  </p:stCondLst>
                                  <p:childTnLst>
                                    <p:animRot by="5400000">
                                      <p:cBhvr>
                                        <p:cTn id="2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0" name="Text Box 35"/>
          <p:cNvSpPr txBox="1">
            <a:spLocks noChangeArrowheads="1"/>
          </p:cNvSpPr>
          <p:nvPr/>
        </p:nvSpPr>
        <p:spPr bwMode="auto">
          <a:xfrm>
            <a:off x="1524000" y="1270644"/>
            <a:ext cx="9144000" cy="2308324"/>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3600" b="1" dirty="0">
                <a:latin typeface="Times New Roman" pitchFamily="18" charset="0"/>
                <a:cs typeface="Times New Roman" pitchFamily="18" charset="0"/>
              </a:rPr>
              <a:t>     </a:t>
            </a:r>
            <a:r>
              <a:rPr lang="vi-VN" altLang="en-US" sz="3600" b="1" dirty="0">
                <a:latin typeface="Times New Roman" pitchFamily="18" charset="0"/>
                <a:cs typeface="Times New Roman" pitchFamily="18" charset="0"/>
              </a:rPr>
              <a:t>Em đã tham gia các loại phương tiện giao thông nào? Hãy chia sẻ với các bạn về những quy tắc an toàn mà em đã thực hiện khi tham gia các phương tiện đó.</a:t>
            </a:r>
            <a:endParaRPr lang="en-US" alt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846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Effect transition="in" filter="fade">
                                      <p:cBhvr>
                                        <p:cTn id="7"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238">
            <a:extLst>
              <a:ext uri="{FF2B5EF4-FFF2-40B4-BE49-F238E27FC236}">
                <a16:creationId xmlns:a16="http://schemas.microsoft.com/office/drawing/2014/main" id="{AD6595B4-DE63-4523-B8E1-5E3EBCB9E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1">
            <a:extLst>
              <a:ext uri="{FF2B5EF4-FFF2-40B4-BE49-F238E27FC236}">
                <a16:creationId xmlns:a16="http://schemas.microsoft.com/office/drawing/2014/main" id="{524B1022-78C0-4DA9-8A3E-4C07C370E9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8009"/>
          <a:stretch/>
        </p:blipFill>
        <p:spPr>
          <a:xfrm>
            <a:off x="781180" y="4605131"/>
            <a:ext cx="10774018" cy="2252869"/>
          </a:xfrm>
          <a:prstGeom prst="rect">
            <a:avLst/>
          </a:prstGeom>
        </p:spPr>
      </p:pic>
      <p:sp>
        <p:nvSpPr>
          <p:cNvPr id="7" name="Rectangle 6">
            <a:extLst>
              <a:ext uri="{FF2B5EF4-FFF2-40B4-BE49-F238E27FC236}">
                <a16:creationId xmlns:a16="http://schemas.microsoft.com/office/drawing/2014/main" id="{B9B2F921-57CD-439F-9D78-017544989B58}"/>
              </a:ext>
            </a:extLst>
          </p:cNvPr>
          <p:cNvSpPr/>
          <p:nvPr/>
        </p:nvSpPr>
        <p:spPr>
          <a:xfrm>
            <a:off x="3593564" y="1653429"/>
            <a:ext cx="4475480" cy="119888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7200" b="1" i="0" u="none" strike="noStrike" kern="1200" cap="all" spc="0" normalizeH="0" baseline="0" noProof="0" dirty="0" err="1">
                <a:ln w="0"/>
                <a:solidFill>
                  <a:srgbClr val="00206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Củng</a:t>
            </a:r>
            <a:r>
              <a:rPr kumimoji="0" lang="en-US" sz="7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all" spc="0" normalizeH="0" baseline="0" noProof="0" dirty="0" err="1">
                <a:ln w="0"/>
                <a:solidFill>
                  <a:srgbClr val="00206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cố</a:t>
            </a:r>
            <a:endParaRPr kumimoji="0" lang="en-US" sz="7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65232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grpSp>
      <p:sp>
        <p:nvSpPr>
          <p:cNvPr id="84" name="文本框 83"/>
          <p:cNvSpPr txBox="1"/>
          <p:nvPr/>
        </p:nvSpPr>
        <p:spPr>
          <a:xfrm>
            <a:off x="-202163" y="664243"/>
            <a:ext cx="11871197" cy="1938992"/>
          </a:xfrm>
          <a:prstGeom prst="rect">
            <a:avLst/>
          </a:prstGeom>
          <a:noFill/>
        </p:spPr>
        <p:txBody>
          <a:bodyPr wrap="square" rtlCol="0">
            <a:spAutoFit/>
          </a:bodyPr>
          <a:lstStyle/>
          <a:p>
            <a:pPr algn="ctr"/>
            <a:r>
              <a:rPr lang="en-US" altLang="zh-CN" sz="7200" dirty="0" err="1">
                <a:solidFill>
                  <a:srgbClr val="00B050"/>
                </a:solidFill>
                <a:effectLst>
                  <a:outerShdw blurRad="38100" dist="38100" dir="2700000" algn="tl">
                    <a:srgbClr val="000000">
                      <a:alpha val="43137"/>
                    </a:srgbClr>
                  </a:outerShdw>
                </a:effectLst>
                <a:latin typeface="Calibri" panose="020F0502020204030204" pitchFamily="34" charset="0"/>
                <a:cs typeface="+mn-ea"/>
                <a:sym typeface="+mn-lt"/>
              </a:rPr>
              <a:t>Khởi</a:t>
            </a:r>
            <a:r>
              <a:rPr lang="en-US" altLang="zh-CN" sz="7200" dirty="0">
                <a:solidFill>
                  <a:srgbClr val="00B050"/>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7200" dirty="0" err="1">
                <a:solidFill>
                  <a:srgbClr val="00B050"/>
                </a:solidFill>
                <a:effectLst>
                  <a:outerShdw blurRad="38100" dist="38100" dir="2700000" algn="tl">
                    <a:srgbClr val="000000">
                      <a:alpha val="43137"/>
                    </a:srgbClr>
                  </a:outerShdw>
                </a:effectLst>
                <a:latin typeface="Calibri" panose="020F0502020204030204" pitchFamily="34" charset="0"/>
                <a:cs typeface="+mn-ea"/>
                <a:sym typeface="+mn-lt"/>
              </a:rPr>
              <a:t>động</a:t>
            </a:r>
            <a:endParaRPr lang="en-US" altLang="zh-CN" sz="7200" dirty="0">
              <a:solidFill>
                <a:srgbClr val="00B050"/>
              </a:solidFill>
              <a:effectLst>
                <a:outerShdw blurRad="38100" dist="38100" dir="2700000" algn="tl">
                  <a:srgbClr val="000000">
                    <a:alpha val="43137"/>
                  </a:srgbClr>
                </a:outerShdw>
              </a:effectLst>
              <a:latin typeface="Calibri" panose="020F0502020204030204" pitchFamily="34" charset="0"/>
              <a:cs typeface="+mn-ea"/>
              <a:sym typeface="+mn-lt"/>
            </a:endParaRPr>
          </a:p>
          <a:p>
            <a:pPr algn="ct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Hát</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Chúng</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em</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với</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an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toàn</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giao</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thông</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p>
        </p:txBody>
      </p:sp>
    </p:spTree>
    <p:custDataLst>
      <p:tags r:id="rId1"/>
    </p:custDataLst>
    <p:extLst>
      <p:ext uri="{BB962C8B-B14F-4D97-AF65-F5344CB8AC3E}">
        <p14:creationId xmlns:p14="http://schemas.microsoft.com/office/powerpoint/2010/main" val="541976991"/>
      </p:ext>
    </p:extLst>
  </p:cSld>
  <p:clrMapOvr>
    <a:masterClrMapping/>
  </p:clrMapOvr>
  <mc:AlternateContent xmlns:mc="http://schemas.openxmlformats.org/markup-compatibility/2006" xmlns:p14="http://schemas.microsoft.com/office/powerpoint/2010/main">
    <mc:Choice Requires="p14">
      <p:transition p14:dur="11">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par>
                                <p:cTn id="10" presetID="8" presetClass="emph" presetSubtype="0" fill="hold" nodeType="withEffect">
                                  <p:stCondLst>
                                    <p:cond delay="0"/>
                                  </p:stCondLst>
                                  <p:childTnLst>
                                    <p:animRot by="5400000">
                                      <p:cBhvr>
                                        <p:cTn id="11" dur="1750" fill="hold"/>
                                        <p:tgtEl>
                                          <p:spTgt spid="76"/>
                                        </p:tgtEl>
                                        <p:attrNameLst>
                                          <p:attrName>r</p:attrName>
                                        </p:attrNameLst>
                                      </p:cBhvr>
                                    </p:animRot>
                                  </p:childTnLst>
                                </p:cTn>
                              </p:par>
                            </p:childTnLst>
                          </p:cTn>
                        </p:par>
                        <p:par>
                          <p:cTn id="12" fill="hold">
                            <p:stCondLst>
                              <p:cond delay="1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4"/>
                                        </p:tgtEl>
                                        <p:attrNameLst>
                                          <p:attrName>ppt_y</p:attrName>
                                        </p:attrNameLst>
                                      </p:cBhvr>
                                      <p:tavLst>
                                        <p:tav tm="0">
                                          <p:val>
                                            <p:strVal val="#ppt_y"/>
                                          </p:val>
                                        </p:tav>
                                        <p:tav tm="100000">
                                          <p:val>
                                            <p:strVal val="#ppt_y"/>
                                          </p:val>
                                        </p:tav>
                                      </p:tavLst>
                                    </p:anim>
                                    <p:anim calcmode="lin" valueType="num">
                                      <p:cBhvr>
                                        <p:cTn id="17"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00F247CB-59E6-4692-BC7B-D73E3E3C5F83}"/>
              </a:ext>
            </a:extLst>
          </p:cNvPr>
          <p:cNvPicPr>
            <a:picLocks noChangeAspect="1"/>
          </p:cNvPicPr>
          <p:nvPr/>
        </p:nvPicPr>
        <p:blipFill>
          <a:blip r:embed="rId2"/>
          <a:stretch>
            <a:fillRect/>
          </a:stretch>
        </p:blipFill>
        <p:spPr>
          <a:xfrm>
            <a:off x="-54428" y="1"/>
            <a:ext cx="12246428" cy="6858000"/>
          </a:xfrm>
          <a:prstGeom prst="rect">
            <a:avLst/>
          </a:prstGeom>
        </p:spPr>
      </p:pic>
    </p:spTree>
    <p:extLst>
      <p:ext uri="{BB962C8B-B14F-4D97-AF65-F5344CB8AC3E}">
        <p14:creationId xmlns:p14="http://schemas.microsoft.com/office/powerpoint/2010/main" val="375833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文本框 83"/>
          <p:cNvSpPr txBox="1"/>
          <p:nvPr/>
        </p:nvSpPr>
        <p:spPr>
          <a:xfrm>
            <a:off x="160401" y="1860580"/>
            <a:ext cx="11871197" cy="1200329"/>
          </a:xfrm>
          <a:prstGeom prst="rect">
            <a:avLst/>
          </a:prstGeom>
          <a:noFill/>
        </p:spPr>
        <p:txBody>
          <a:bodyPr wrap="square" rtlCol="0">
            <a:spAutoFit/>
          </a:bodyPr>
          <a:lstStyle/>
          <a:p>
            <a:pPr algn="ctr"/>
            <a:r>
              <a:rPr lang="en-US" altLang="zh-CN" sz="7200" b="1" dirty="0" err="1">
                <a:solidFill>
                  <a:srgbClr val="FF0000"/>
                </a:solidFill>
                <a:effectLst>
                  <a:outerShdw blurRad="38100" dist="38100" dir="2700000" algn="tl">
                    <a:srgbClr val="000000">
                      <a:alpha val="43137"/>
                    </a:srgbClr>
                  </a:outerShdw>
                </a:effectLst>
                <a:latin typeface="+mj-lt"/>
                <a:cs typeface="+mn-ea"/>
                <a:sym typeface="+mn-lt"/>
              </a:rPr>
              <a:t>Luyện</a:t>
            </a:r>
            <a:r>
              <a:rPr lang="en-US" altLang="zh-CN" sz="7200" b="1" dirty="0">
                <a:solidFill>
                  <a:srgbClr val="FF0000"/>
                </a:solidFill>
                <a:effectLst>
                  <a:outerShdw blurRad="38100" dist="38100" dir="2700000" algn="tl">
                    <a:srgbClr val="000000">
                      <a:alpha val="43137"/>
                    </a:srgbClr>
                  </a:outerShdw>
                </a:effectLst>
                <a:latin typeface="+mj-lt"/>
                <a:cs typeface="+mn-ea"/>
                <a:sym typeface="+mn-lt"/>
              </a:rPr>
              <a:t> </a:t>
            </a:r>
            <a:r>
              <a:rPr lang="en-US" altLang="zh-CN" sz="7200" b="1" dirty="0" err="1">
                <a:solidFill>
                  <a:srgbClr val="FF0000"/>
                </a:solidFill>
                <a:effectLst>
                  <a:outerShdw blurRad="38100" dist="38100" dir="2700000" algn="tl">
                    <a:srgbClr val="000000">
                      <a:alpha val="43137"/>
                    </a:srgbClr>
                  </a:outerShdw>
                </a:effectLst>
                <a:latin typeface="+mj-lt"/>
                <a:cs typeface="+mn-ea"/>
                <a:sym typeface="+mn-lt"/>
              </a:rPr>
              <a:t>tập</a:t>
            </a:r>
            <a:endPar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endParaRPr>
          </a:p>
        </p:txBody>
      </p:sp>
      <p:grpSp>
        <p:nvGrpSpPr>
          <p:cNvPr id="10" name="组合 75"/>
          <p:cNvGrpSpPr/>
          <p:nvPr/>
        </p:nvGrpSpPr>
        <p:grpSpPr>
          <a:xfrm rot="691748">
            <a:off x="8690077" y="5231314"/>
            <a:ext cx="949387" cy="931930"/>
            <a:chOff x="10646778" y="4753862"/>
            <a:chExt cx="751521" cy="737702"/>
          </a:xfrm>
        </p:grpSpPr>
        <p:sp>
          <p:nvSpPr>
            <p:cNvPr id="1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nvGrpSpPr>
            <p:cNvPr id="12" name="组合 77"/>
            <p:cNvGrpSpPr/>
            <p:nvPr/>
          </p:nvGrpSpPr>
          <p:grpSpPr>
            <a:xfrm>
              <a:off x="10646778" y="4762829"/>
              <a:ext cx="749726" cy="728735"/>
              <a:chOff x="11012539" y="4493889"/>
              <a:chExt cx="749726" cy="728735"/>
            </a:xfrm>
          </p:grpSpPr>
          <p:sp>
            <p:nvSpPr>
              <p:cNvPr id="1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grpSp>
    </p:spTree>
    <p:custDataLst>
      <p:tags r:id="rId1"/>
    </p:custDataLst>
    <p:extLst>
      <p:ext uri="{BB962C8B-B14F-4D97-AF65-F5344CB8AC3E}">
        <p14:creationId xmlns:p14="http://schemas.microsoft.com/office/powerpoint/2010/main" val="4117560365"/>
      </p:ext>
    </p:extLst>
  </p:cSld>
  <p:clrMapOvr>
    <a:masterClrMapping/>
  </p:clrMapOvr>
  <mc:AlternateContent xmlns:mc="http://schemas.openxmlformats.org/markup-compatibility/2006" xmlns:p14="http://schemas.microsoft.com/office/powerpoint/2010/main">
    <mc:Choice Requires="p14">
      <p:transition spd="slow" p14:dur="876">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350"/>
                            </p:stCondLst>
                            <p:childTnLst>
                              <p:par>
                                <p:cTn id="19" presetID="8" presetClass="emph" presetSubtype="0" fill="hold" nodeType="afterEffect">
                                  <p:stCondLst>
                                    <p:cond delay="0"/>
                                  </p:stCondLst>
                                  <p:childTnLst>
                                    <p:animRot by="5400000">
                                      <p:cBhvr>
                                        <p:cTn id="20"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18C734A-6FC2-4459-A8F4-E85121D48813}"/>
              </a:ext>
            </a:extLst>
          </p:cNvPr>
          <p:cNvGrpSpPr/>
          <p:nvPr/>
        </p:nvGrpSpPr>
        <p:grpSpPr>
          <a:xfrm>
            <a:off x="128338" y="119411"/>
            <a:ext cx="11831053" cy="1598733"/>
            <a:chOff x="5529754" y="703990"/>
            <a:chExt cx="21504201" cy="1598733"/>
          </a:xfrm>
        </p:grpSpPr>
        <p:pic>
          <p:nvPicPr>
            <p:cNvPr id="8" name="Picture 5">
              <a:extLst>
                <a:ext uri="{FF2B5EF4-FFF2-40B4-BE49-F238E27FC236}">
                  <a16:creationId xmlns:a16="http://schemas.microsoft.com/office/drawing/2014/main" id="{EEC72A39-C429-4A05-98A3-4CA711C5FE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29754" y="789393"/>
              <a:ext cx="21504201" cy="1513330"/>
            </a:xfrm>
            <a:prstGeom prst="rect">
              <a:avLst/>
            </a:prstGeom>
          </p:spPr>
        </p:pic>
        <p:sp>
          <p:nvSpPr>
            <p:cNvPr id="9" name="Rectangle 8">
              <a:extLst>
                <a:ext uri="{FF2B5EF4-FFF2-40B4-BE49-F238E27FC236}">
                  <a16:creationId xmlns:a16="http://schemas.microsoft.com/office/drawing/2014/main" id="{40F36A6D-E364-4E0F-B25D-1B0C35402B06}"/>
                </a:ext>
              </a:extLst>
            </p:cNvPr>
            <p:cNvSpPr/>
            <p:nvPr/>
          </p:nvSpPr>
          <p:spPr>
            <a:xfrm>
              <a:off x="6116041" y="703990"/>
              <a:ext cx="20772498" cy="1478418"/>
            </a:xfrm>
            <a:prstGeom prst="rect">
              <a:avLst/>
            </a:prstGeom>
            <a:noFill/>
          </p:spPr>
          <p:txBody>
            <a:bodyPr wrap="square" lIns="91440" tIns="45720" rIns="91440" bIns="45720">
              <a:spAutoFit/>
            </a:bodyPr>
            <a:lstStyle/>
            <a:p>
              <a:pPr marL="514350" indent="-514350" algn="l">
                <a:lnSpc>
                  <a:spcPct val="150000"/>
                </a:lnSpc>
                <a:buAutoNum type="arabicPeriod"/>
              </a:pPr>
              <a:r>
                <a:rPr lang="vi-VN" sz="3200" b="1" i="0" dirty="0">
                  <a:solidFill>
                    <a:srgbClr val="000000"/>
                  </a:solidFill>
                  <a:effectLst/>
                  <a:latin typeface="+mj-lt"/>
                </a:rPr>
                <a:t>Em đồng tình hoặc không đồng tình với hành vi của các bạn nào trong tranh dưới đây? Vì sao?</a:t>
              </a:r>
            </a:p>
          </p:txBody>
        </p:sp>
      </p:grpSp>
      <p:pic>
        <p:nvPicPr>
          <p:cNvPr id="7170" name="Picture 2">
            <a:extLst>
              <a:ext uri="{FF2B5EF4-FFF2-40B4-BE49-F238E27FC236}">
                <a16:creationId xmlns:a16="http://schemas.microsoft.com/office/drawing/2014/main" id="{FAE00A6A-5A12-467A-8262-E283DD669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60" y="1827610"/>
            <a:ext cx="6214597" cy="50179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C8611BF-5C96-4664-A96C-43C1C373B6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1135" y="1839642"/>
            <a:ext cx="4588252" cy="503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02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0" name="TextBox 2"/>
          <p:cNvSpPr txBox="1">
            <a:spLocks noChangeArrowheads="1"/>
          </p:cNvSpPr>
          <p:nvPr/>
        </p:nvSpPr>
        <p:spPr bwMode="auto">
          <a:xfrm>
            <a:off x="6998037" y="856581"/>
            <a:ext cx="471270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en-US" altLang="en-US" b="1" dirty="0">
                <a:latin typeface="Times New Roman" pitchFamily="18" charset="0"/>
                <a:cs typeface="Times New Roman" pitchFamily="18" charset="0"/>
              </a:rPr>
              <a:t>     </a:t>
            </a:r>
            <a:r>
              <a:rPr lang="vi-VN" altLang="en-US" b="1" dirty="0">
                <a:latin typeface="Times New Roman" pitchFamily="18" charset="0"/>
                <a:cs typeface="Times New Roman" pitchFamily="18" charset="0"/>
              </a:rPr>
              <a:t>Bạn nhỏ đội mũ bảo hiểm, ngồi ngay ngắn trên xe đạp điện, tay ôm eo người lái xe ở phía trước</a:t>
            </a:r>
            <a:endParaRPr lang="en-US" altLang="en-US" b="1" dirty="0">
              <a:latin typeface="Times New Roman" pitchFamily="18" charset="0"/>
              <a:cs typeface="Times New Roman" pitchFamily="18" charset="0"/>
            </a:endParaRPr>
          </a:p>
        </p:txBody>
      </p:sp>
      <p:pic>
        <p:nvPicPr>
          <p:cNvPr id="35" name="Picture 2">
            <a:extLst>
              <a:ext uri="{FF2B5EF4-FFF2-40B4-BE49-F238E27FC236}">
                <a16:creationId xmlns:a16="http://schemas.microsoft.com/office/drawing/2014/main" id="{0C84424F-119B-4516-A2BF-A10482F52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119" b="46647"/>
          <a:stretch/>
        </p:blipFill>
        <p:spPr bwMode="auto">
          <a:xfrm>
            <a:off x="481261" y="450851"/>
            <a:ext cx="6232360" cy="549275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3D7C6B0B-6C5F-4A23-8397-CE0FAB5D315C}"/>
              </a:ext>
            </a:extLst>
          </p:cNvPr>
          <p:cNvSpPr txBox="1"/>
          <p:nvPr/>
        </p:nvSpPr>
        <p:spPr>
          <a:xfrm>
            <a:off x="7638050" y="3465095"/>
            <a:ext cx="4072689" cy="1200329"/>
          </a:xfrm>
          <a:prstGeom prst="rect">
            <a:avLst/>
          </a:prstGeom>
          <a:noFill/>
        </p:spPr>
        <p:txBody>
          <a:bodyPr wrap="square">
            <a:spAutoFit/>
          </a:bodyPr>
          <a:lstStyle/>
          <a:p>
            <a:r>
              <a:rPr lang="vi-VN" altLang="en-US" sz="3600" b="1" dirty="0">
                <a:latin typeface="Times New Roman" pitchFamily="18" charset="0"/>
                <a:cs typeface="Times New Roman" pitchFamily="18" charset="0"/>
              </a:rPr>
              <a:t>Tuân thủ quy tắc an toàn giao thông</a:t>
            </a:r>
            <a:endParaRPr lang="en-US" sz="3600" dirty="0"/>
          </a:p>
        </p:txBody>
      </p:sp>
      <p:sp>
        <p:nvSpPr>
          <p:cNvPr id="3" name="Arrow: Right 2">
            <a:extLst>
              <a:ext uri="{FF2B5EF4-FFF2-40B4-BE49-F238E27FC236}">
                <a16:creationId xmlns:a16="http://schemas.microsoft.com/office/drawing/2014/main" id="{8FF476D6-5DF3-4664-B7F2-381708106B53}"/>
              </a:ext>
            </a:extLst>
          </p:cNvPr>
          <p:cNvSpPr/>
          <p:nvPr/>
        </p:nvSpPr>
        <p:spPr>
          <a:xfrm>
            <a:off x="6998037" y="3599604"/>
            <a:ext cx="564992" cy="512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8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30"/>
                                        </p:tgtEl>
                                        <p:attrNameLst>
                                          <p:attrName>style.visibility</p:attrName>
                                        </p:attrNameLst>
                                      </p:cBhvr>
                                      <p:to>
                                        <p:strVal val="visible"/>
                                      </p:to>
                                    </p:set>
                                    <p:animEffect transition="in" filter="fade">
                                      <p:cBhvr>
                                        <p:cTn id="12" dur="500"/>
                                        <p:tgtEl>
                                          <p:spTgt spid="174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0" grpId="0"/>
      <p:bldP spid="37"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a:extLst>
              <a:ext uri="{FF2B5EF4-FFF2-40B4-BE49-F238E27FC236}">
                <a16:creationId xmlns:a16="http://schemas.microsoft.com/office/drawing/2014/main" id="{0C84424F-119B-4516-A2BF-A10482F52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724" b="47124"/>
          <a:stretch/>
        </p:blipFill>
        <p:spPr bwMode="auto">
          <a:xfrm>
            <a:off x="227159" y="210218"/>
            <a:ext cx="6695857" cy="58015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5E1FE6AE-13F6-4977-93C7-8EB849BAF206}"/>
              </a:ext>
            </a:extLst>
          </p:cNvPr>
          <p:cNvSpPr txBox="1">
            <a:spLocks noChangeArrowheads="1"/>
          </p:cNvSpPr>
          <p:nvPr/>
        </p:nvSpPr>
        <p:spPr bwMode="auto">
          <a:xfrm>
            <a:off x="7280533" y="1541316"/>
            <a:ext cx="47127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vi-VN" altLang="en-US" b="1" dirty="0">
                <a:latin typeface="Times New Roman" pitchFamily="18" charset="0"/>
                <a:cs typeface="Times New Roman" pitchFamily="18" charset="0"/>
              </a:rPr>
              <a:t>Bạn nhỏ không thắt dây an toàn, đùa nghịch khi ngồi trong xe ô tô.      </a:t>
            </a:r>
            <a:endParaRPr lang="en-US" altLang="en-US"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8434E40F-155F-4B57-B232-F6941E1753A3}"/>
              </a:ext>
            </a:extLst>
          </p:cNvPr>
          <p:cNvSpPr txBox="1"/>
          <p:nvPr/>
        </p:nvSpPr>
        <p:spPr>
          <a:xfrm>
            <a:off x="7638050" y="3465095"/>
            <a:ext cx="4553950" cy="1200329"/>
          </a:xfrm>
          <a:prstGeom prst="rect">
            <a:avLst/>
          </a:prstGeom>
          <a:noFill/>
        </p:spPr>
        <p:txBody>
          <a:bodyPr wrap="square">
            <a:spAutoFit/>
          </a:bodyPr>
          <a:lstStyle/>
          <a:p>
            <a:r>
              <a:rPr lang="vi-VN" altLang="en-US" sz="3600" b="1" dirty="0">
                <a:latin typeface="Times New Roman" pitchFamily="18" charset="0"/>
                <a:cs typeface="Times New Roman" pitchFamily="18" charset="0"/>
              </a:rPr>
              <a:t>Chưa tuân thủ quy tắc an toàn giao thông</a:t>
            </a:r>
            <a:endParaRPr lang="en-US" sz="3600" dirty="0"/>
          </a:p>
        </p:txBody>
      </p:sp>
      <p:sp>
        <p:nvSpPr>
          <p:cNvPr id="7" name="Arrow: Right 6">
            <a:extLst>
              <a:ext uri="{FF2B5EF4-FFF2-40B4-BE49-F238E27FC236}">
                <a16:creationId xmlns:a16="http://schemas.microsoft.com/office/drawing/2014/main" id="{53FDA2E2-7461-44E9-BE85-5A85EF3EF893}"/>
              </a:ext>
            </a:extLst>
          </p:cNvPr>
          <p:cNvSpPr/>
          <p:nvPr/>
        </p:nvSpPr>
        <p:spPr>
          <a:xfrm>
            <a:off x="6998037" y="3599604"/>
            <a:ext cx="564992" cy="51236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88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a:extLst>
              <a:ext uri="{FF2B5EF4-FFF2-40B4-BE49-F238E27FC236}">
                <a16:creationId xmlns:a16="http://schemas.microsoft.com/office/drawing/2014/main" id="{0C84424F-119B-4516-A2BF-A10482F52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30" t="53356" r="6296"/>
          <a:stretch/>
        </p:blipFill>
        <p:spPr bwMode="auto">
          <a:xfrm>
            <a:off x="1419560" y="178843"/>
            <a:ext cx="9285713" cy="4086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E3ED90F8-1002-4BBD-B18E-4B05D289E287}"/>
              </a:ext>
            </a:extLst>
          </p:cNvPr>
          <p:cNvSpPr txBox="1">
            <a:spLocks noChangeArrowheads="1"/>
          </p:cNvSpPr>
          <p:nvPr/>
        </p:nvSpPr>
        <p:spPr bwMode="auto">
          <a:xfrm>
            <a:off x="911856" y="4456806"/>
            <a:ext cx="10331804" cy="1077218"/>
          </a:xfrm>
          <a:prstGeom prst="rect">
            <a:avLst/>
          </a:prstGeom>
          <a:solidFill>
            <a:schemeClr val="bg1"/>
          </a:solidFill>
          <a:ln>
            <a:noFill/>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en-US" altLang="en-US" b="1" dirty="0">
                <a:latin typeface="Times New Roman" pitchFamily="18" charset="0"/>
                <a:cs typeface="Times New Roman" pitchFamily="18" charset="0"/>
              </a:rPr>
              <a:t>     </a:t>
            </a:r>
            <a:r>
              <a:rPr lang="vi-VN" altLang="en-US" b="1" dirty="0">
                <a:latin typeface="Times New Roman" pitchFamily="18" charset="0"/>
                <a:cs typeface="Times New Roman" pitchFamily="18" charset="0"/>
              </a:rPr>
              <a:t>Bạn nam không thắt dây an toàn, chơi đồ chơi khi ngồi trên máy bay</a:t>
            </a:r>
            <a:endParaRPr lang="en-US" altLang="en-US"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1D4A041E-C501-4BA1-AF27-0DB85452DD37}"/>
              </a:ext>
            </a:extLst>
          </p:cNvPr>
          <p:cNvSpPr txBox="1"/>
          <p:nvPr/>
        </p:nvSpPr>
        <p:spPr>
          <a:xfrm>
            <a:off x="1639917" y="5671906"/>
            <a:ext cx="9065357" cy="646331"/>
          </a:xfrm>
          <a:prstGeom prst="rect">
            <a:avLst/>
          </a:prstGeom>
          <a:solidFill>
            <a:schemeClr val="bg1"/>
          </a:solidFill>
        </p:spPr>
        <p:txBody>
          <a:bodyPr wrap="square">
            <a:spAutoFit/>
          </a:bodyPr>
          <a:lstStyle/>
          <a:p>
            <a:r>
              <a:rPr lang="vi-VN" altLang="en-US" sz="3600" b="1" dirty="0">
                <a:latin typeface="Times New Roman" pitchFamily="18" charset="0"/>
                <a:cs typeface="Times New Roman" pitchFamily="18" charset="0"/>
              </a:rPr>
              <a:t>Chưa tuân thủ quy tắc an toàn giao thông</a:t>
            </a:r>
            <a:endParaRPr lang="en-US" sz="3600" dirty="0"/>
          </a:p>
        </p:txBody>
      </p:sp>
      <p:sp>
        <p:nvSpPr>
          <p:cNvPr id="7" name="Arrow: Right 6">
            <a:extLst>
              <a:ext uri="{FF2B5EF4-FFF2-40B4-BE49-F238E27FC236}">
                <a16:creationId xmlns:a16="http://schemas.microsoft.com/office/drawing/2014/main" id="{F0A0E9F5-63D7-43C8-8C28-EFA4B382BCAB}"/>
              </a:ext>
            </a:extLst>
          </p:cNvPr>
          <p:cNvSpPr/>
          <p:nvPr/>
        </p:nvSpPr>
        <p:spPr>
          <a:xfrm>
            <a:off x="1074925" y="5738889"/>
            <a:ext cx="564992" cy="512367"/>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85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E3ED90F8-1002-4BBD-B18E-4B05D289E287}"/>
              </a:ext>
            </a:extLst>
          </p:cNvPr>
          <p:cNvSpPr txBox="1">
            <a:spLocks noChangeArrowheads="1"/>
          </p:cNvSpPr>
          <p:nvPr/>
        </p:nvSpPr>
        <p:spPr bwMode="auto">
          <a:xfrm>
            <a:off x="930098" y="4963716"/>
            <a:ext cx="10331804" cy="584775"/>
          </a:xfrm>
          <a:prstGeom prst="rect">
            <a:avLst/>
          </a:prstGeom>
          <a:solidFill>
            <a:schemeClr val="bg1"/>
          </a:solidFill>
          <a:ln>
            <a:noFill/>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vi-VN" altLang="en-US" b="1" dirty="0">
                <a:latin typeface="Times New Roman" pitchFamily="18" charset="0"/>
                <a:cs typeface="Times New Roman" pitchFamily="18" charset="0"/>
              </a:rPr>
              <a:t>Các bạn nhỏ mặc áo phao, ngồi ngay ngắn trên thuyền.       </a:t>
            </a:r>
          </a:p>
        </p:txBody>
      </p:sp>
      <p:sp>
        <p:nvSpPr>
          <p:cNvPr id="6" name="TextBox 5">
            <a:extLst>
              <a:ext uri="{FF2B5EF4-FFF2-40B4-BE49-F238E27FC236}">
                <a16:creationId xmlns:a16="http://schemas.microsoft.com/office/drawing/2014/main" id="{1D4A041E-C501-4BA1-AF27-0DB85452DD37}"/>
              </a:ext>
            </a:extLst>
          </p:cNvPr>
          <p:cNvSpPr txBox="1"/>
          <p:nvPr/>
        </p:nvSpPr>
        <p:spPr>
          <a:xfrm>
            <a:off x="2458062" y="5671906"/>
            <a:ext cx="7480020" cy="646331"/>
          </a:xfrm>
          <a:prstGeom prst="rect">
            <a:avLst/>
          </a:prstGeom>
          <a:solidFill>
            <a:schemeClr val="bg1"/>
          </a:solidFill>
        </p:spPr>
        <p:txBody>
          <a:bodyPr wrap="square">
            <a:spAutoFit/>
          </a:bodyPr>
          <a:lstStyle/>
          <a:p>
            <a:r>
              <a:rPr lang="vi-VN" altLang="en-US" sz="3600" b="1" dirty="0">
                <a:latin typeface="Times New Roman" pitchFamily="18" charset="0"/>
                <a:cs typeface="Times New Roman" pitchFamily="18" charset="0"/>
              </a:rPr>
              <a:t>Tuân thủ quy tắc an toàn giao thông</a:t>
            </a:r>
            <a:endParaRPr lang="en-US" sz="3600" dirty="0"/>
          </a:p>
        </p:txBody>
      </p:sp>
      <p:sp>
        <p:nvSpPr>
          <p:cNvPr id="7" name="Arrow: Right 6">
            <a:extLst>
              <a:ext uri="{FF2B5EF4-FFF2-40B4-BE49-F238E27FC236}">
                <a16:creationId xmlns:a16="http://schemas.microsoft.com/office/drawing/2014/main" id="{F0A0E9F5-63D7-43C8-8C28-EFA4B382BCAB}"/>
              </a:ext>
            </a:extLst>
          </p:cNvPr>
          <p:cNvSpPr/>
          <p:nvPr/>
        </p:nvSpPr>
        <p:spPr>
          <a:xfrm>
            <a:off x="1772754" y="5738889"/>
            <a:ext cx="564992" cy="51236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a:extLst>
              <a:ext uri="{FF2B5EF4-FFF2-40B4-BE49-F238E27FC236}">
                <a16:creationId xmlns:a16="http://schemas.microsoft.com/office/drawing/2014/main" id="{9B6A35AA-83B6-47E3-A21B-5010F1003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5" b="52570"/>
          <a:stretch/>
        </p:blipFill>
        <p:spPr bwMode="auto">
          <a:xfrm>
            <a:off x="1141661" y="143347"/>
            <a:ext cx="10120241" cy="469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99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DDF96FB3-1F8A-4AA3-93D5-C21CBC2AA0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106"/>
          <a:stretch/>
        </p:blipFill>
        <p:spPr bwMode="auto">
          <a:xfrm>
            <a:off x="2000862" y="-9853"/>
            <a:ext cx="8380972" cy="4863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E3ED90F8-1002-4BBD-B18E-4B05D289E287}"/>
              </a:ext>
            </a:extLst>
          </p:cNvPr>
          <p:cNvSpPr txBox="1">
            <a:spLocks noChangeArrowheads="1"/>
          </p:cNvSpPr>
          <p:nvPr/>
        </p:nvSpPr>
        <p:spPr bwMode="auto">
          <a:xfrm>
            <a:off x="2858232" y="4988535"/>
            <a:ext cx="6716165" cy="584775"/>
          </a:xfrm>
          <a:prstGeom prst="rect">
            <a:avLst/>
          </a:prstGeom>
          <a:solidFill>
            <a:schemeClr val="bg1"/>
          </a:solidFill>
          <a:ln>
            <a:noFill/>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vi-VN" altLang="en-US" b="1" dirty="0">
                <a:latin typeface="Times New Roman" pitchFamily="18" charset="0"/>
                <a:cs typeface="Times New Roman" pitchFamily="18" charset="0"/>
              </a:rPr>
              <a:t>Một bạn buông hai tay khi đi xe đạp.      </a:t>
            </a:r>
          </a:p>
        </p:txBody>
      </p:sp>
      <p:sp>
        <p:nvSpPr>
          <p:cNvPr id="6" name="TextBox 5">
            <a:extLst>
              <a:ext uri="{FF2B5EF4-FFF2-40B4-BE49-F238E27FC236}">
                <a16:creationId xmlns:a16="http://schemas.microsoft.com/office/drawing/2014/main" id="{1D4A041E-C501-4BA1-AF27-0DB85452DD37}"/>
              </a:ext>
            </a:extLst>
          </p:cNvPr>
          <p:cNvSpPr txBox="1"/>
          <p:nvPr/>
        </p:nvSpPr>
        <p:spPr>
          <a:xfrm>
            <a:off x="2000863" y="5671906"/>
            <a:ext cx="8610988" cy="646331"/>
          </a:xfrm>
          <a:prstGeom prst="rect">
            <a:avLst/>
          </a:prstGeom>
          <a:solidFill>
            <a:schemeClr val="bg1"/>
          </a:solidFill>
        </p:spPr>
        <p:txBody>
          <a:bodyPr wrap="square">
            <a:spAutoFit/>
          </a:bodyPr>
          <a:lstStyle/>
          <a:p>
            <a:r>
              <a:rPr lang="vi-VN" altLang="en-US" sz="3600" b="1" dirty="0">
                <a:latin typeface="Times New Roman" pitchFamily="18" charset="0"/>
                <a:cs typeface="Times New Roman" pitchFamily="18" charset="0"/>
              </a:rPr>
              <a:t>Chưa tuân thủ quy tắc an toàn giao thông</a:t>
            </a:r>
            <a:endParaRPr lang="en-US" sz="3600" dirty="0"/>
          </a:p>
        </p:txBody>
      </p:sp>
      <p:sp>
        <p:nvSpPr>
          <p:cNvPr id="7" name="Arrow: Right 6">
            <a:extLst>
              <a:ext uri="{FF2B5EF4-FFF2-40B4-BE49-F238E27FC236}">
                <a16:creationId xmlns:a16="http://schemas.microsoft.com/office/drawing/2014/main" id="{F0A0E9F5-63D7-43C8-8C28-EFA4B382BCAB}"/>
              </a:ext>
            </a:extLst>
          </p:cNvPr>
          <p:cNvSpPr/>
          <p:nvPr/>
        </p:nvSpPr>
        <p:spPr>
          <a:xfrm>
            <a:off x="1435870" y="5738889"/>
            <a:ext cx="564992" cy="512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20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WEBLINKS_TARGET" val="_blank"/>
  <p:tag name="ISPRING_WEBLINKS_TARGETMJT" val="_self"/>
  <p:tag name="ISPRING_PRESENTATION_COURSE_TITLE" val="PowerPoint 演示文稿"/>
  <p:tag name="ISPRING_CURRENT_PLAYER_ID" val="universal"/>
  <p:tag name="ISPRING_LMS_API_VERSION" val="SCORM 2004 (2nd edition)"/>
  <p:tag name="ISPRING_ULTRA_SCORM_COURSE_ID" val="D1BFEA57-D64D-4D08-AE7A-B8A905BB9FB6"/>
  <p:tag name="ISPRING_CMI5_LAUNCH_METHOD" val="any window"/>
  <p:tag name="ISPRINGCLOUDFOLDERID" val="1"/>
  <p:tag name="ISPRINGONLINEFOLDERID" val="1"/>
  <p:tag name="ISPRING_SCORM_RATE_SLIDES" val="0"/>
  <p:tag name="ISPRING_SCORM_PASSING_SCORE" val="80.000000"/>
  <p:tag name="ISPRING_UUID" val="{D443DD16-832E-4AAF-A4F6-5AF98AF4D0F2}"/>
  <p:tag name="ISPRING_DEFAULT_PRESENTE_ID" val="{5125160E-6574-4508-A17A-4D9EFA720647}"/>
  <p:tag name="ISPRING_PRESENTER_PHOTO_0" val="png|iVBORw0KGgoAAAANSUhEUgAAALQAAAFACAYAAAAVuVaJAAAAAXNSR0IArs4c6QAAAARnQU1BAACx&#10;jwv8YQUAAAAJcEhZcwAADsMAAA7DAcdvqGQAAP+lSURBVHheVP1ld1xJu60N+mOPPu+7936guMwg&#10;iymlzFSKwZYsWbJkS7ZkZmZmtsvMzMzMXGUqF1c9sM/p0aN/y+xrRrpOn/4QIzNXLl4zZswb4l6d&#10;Ih1LlRixUtWj16twyFLlNy9UfOhyFbQtVYzfkUGLldM4R/Fh81UwdIHiw1cq0bFK8bblSgxbzucS&#10;5bTMV2brHBV2zFPZiHmqHjFfRUNmKNI8lX3NYxv2075EseGL+b5EhcMXKqNlogpaZ6qS/xJt8xVh&#10;+/xh8xQZPE1lY+epoH2WEkOXKDGE7QbOVVnbIpUOWaDK9vmqYP+141ao3+glKu7wdnMVG7ksnF/R&#10;iMUqYZ+xVs53yFyOtUh5nEPu4LkqGrZMkSGLle/rGjJPpR18b1mgfK61aMQKrn+2SjoW0haz7mLF&#10;WFY6dpVKRnAOLItxryrHr1Jh+0Llcc5lrFPcxnLuQXTwPBU2z1CU685vm80x5qho6GKVjVyp4pEr&#10;OMdFtGXcR66JfSVGcP86linKecZZP8520cEzOe+5rMM5DZ2rzOaZyuO+xHwNnH8+9znSuoDrmasI&#10;rbRjgYo5Rpxlca4n0sI1Dub6W7l+ziuXZXG2LR+1TGUdnGPzfCXYR+LjvSn5+Bzzhizkfi9Ujs+B&#10;e1nUznMctURx7mXB8AXK9TmwTenQharg+VVyT6onreMaZyvKPY/xnIq4ltiIhYpw/3LYdxH3LMr3&#10;Io5fzGdW0zyOs0AVPLOqUdxv30OuNTF6JesYb9zjEWtUOWGzSkesY3+rw7UWj1nB9S9T0Zg1io5c&#10;raix1DpbRZxTP/4rA7vFo1mH/SbGrFan3LZ57HCpyoazkJsQ56YXtfNwOUAxn3EedgEnUjAYwHLz&#10;CvxQOlYCVB4GFxJjWeGw5IVEuRGlIxaoBPCXDJ3Pw+XA3IR4+1IewgLW48azbiHALRg2iwc4S8VD&#10;/EDnA7jZgGRu2CbRMTv8n9/CMZvn8YC4Ke5M3KgqbnKC9Uo7FvGQfDPnKMLxCn1TAFiCG15CK+UB&#10;lnJdvuEFrVwjv4sNIM4318Bom8O5LuI6uEFcYyGds5BzLeL8iul8RQCvdNQaHgA3jGUJHlARwIhy&#10;rDzOMZ/7Vty2UKWsV9y+jM7nc5zHuc1WjOsrdef1tbG8ZPRyHgTHGrlc5WNWsQ/OG1BHAbnPy2QR&#10;B6AFLQCbexFl3wZDDp3CnbyQ7/nhHnFsgJXNA80ZMovjAIh29sF1R7nGPO5XjHsVA6B+Lvkcv4jz&#10;KGadYq6t2J2UjudjxFiW4NqL6OBFdFSDN879LOoA7K2z2CfANyghH5NNAnAZ0MWce6nvgwHp5+t7&#10;A258z2Ks645RwH2Jcgx33Fj7gnCOeZyXz9/3vIT1itqNJe9/hRIjV6lszDqVj98IYWziHFbxHFer&#10;BDKoGLta5dy3uM8F0koYvFyT9106AiyCragJYhzrjFquTsX0lpIRS8NFxwFhESuVjKLncrA4N7yQ&#10;E3NvjjQDNnp+zmBuLgCPwZhR3yDWKWC7xGjfFFh01IqPF2SmWwGb8gD57guNAMRCsyYPymwYa54T&#10;WC7WBtg5foQHmeB7gpvph5UPyAtgptKwDgzEdnEeaMwPxKBwp6GXF3DTCunFhQArxrqlXHgJN6yU&#10;Vsz5lfLAYu5QH6/Fn3E6XoIRpZj/IoHNuI5wPbRWbjiAcCevhqWruCcJzt8d0mAtpBPlmSU4biXX&#10;W2JAAJ4ygFfK/8WcezkjSYJzj7TM4n7M4R7RqVjmBxrjez4gMSji3PuwX4MYRi3i+os4v2KPZAaH&#10;7wugKeBaIgAqj/UM6KwhsLkJZCTPj+v1vcvl/hR4P+yv2KMUzygQCNdsEBexL/8fCc95icq5Z77/&#10;vrZiAF0MUHxNhXSuKOvEWe77XAx5lPJpZi+hYybAjDt0PiTn51ViJuXcvG6U375/ce53gnNOdl53&#10;5hUA2veADsE1l3QAQIixEIwkRq2GmTeoYtx6Ov9aFY9aG75XAPLqsWvD/fco6Y5dxP0u9DPj+US4&#10;vgIIw0RTzIhtjHXy8OwHUmS2YIHRXsB3D4UFACrHwx49PzqYG21W5uEXtDAkAR5vGweshTxMAzsG&#10;/Rf4YFxIPgczoCsZRtw5Cun9BWYhA5Dm/SdYx0OhmTHKEBxjO994s2uZQcTDMEvHOEYun7mBaQ1A&#10;wA4TGihRs3oANDePbQp5QG45zbMBVpKlzRAGdD7rhofGfuPIlgTnVOjl3HRLgohBx4N0JyhhvUpu&#10;VAXMU2b2ZR2zVrGP1cbo0TqDczGj8xANRK6nzKMG97CIcytlnQQAi7hTGmi0BOebgFmjgxna6RQl&#10;I+k87MMPPQFASjlOHBaL0RHKfG+5Dx5Roq1cE//54XnEKeT+5Q6aHoZdj1QGdA7gssyJ0mliXJdZ&#10;NHRWSxH+M8DyYd58rjHHoBvpe4McQSZEh3GPYWYD0h0g3M8wavCbZhBaFhkPca/HNsZIhPMMnYVW&#10;yna+b1HIzqOS72uxRzXYtcD3CPZ0pywGX37mpTBrBcycoFPFefYFHhXBTylgLgfIZUiMEr6XjOQ3&#10;I2sJ12lAl7C/IpOXR1t3WlqUTh21ROJ+dipHl5TSW8rYqQ9m+ZBr0PHwY1xUvm8eNyTCMF2Ino16&#10;OAOIpdzoksAm9HA0t7V0IUNYLstzAZR7UJyDFg3jwQDYODfFzGQQGpAF7u2sV8VxIxwjm2ZAG8QV&#10;XLxBXeRhdBAA4AZ5uIpwE7xPa8pcgwrNF+NGW8t5CC2C1QI4AWV286zQ2Yo/DldmpCJuSoJt/VnI&#10;gzczmq0sdXJ42HloWMuVMlolLFTGuj5HD7d+aAmuociAMkh9DTBkjOuJc+7uCEWws1sxYC3GPihs&#10;mQH4AFrLTGyTWSp3ZwGIUTfAZ61cyDKPMkVcQ+EgWDewHiOV2ZF7aH0eAEJHj5i5fT6ANMH6xbQy&#10;7pfvlTW8O6o7iMmjiGcZ5zkFomFfJpMII0eO5Qr3NU4nKB0NaXh9ztfNcsoauoAWZBzPyAST4F7F&#10;w/8Avx1SAEC+r4U8f5OEJWSx76vPjWdkqRJhvQLfY99r/oswAkT57vM38MvARJmlAsu8PI9rjCEb&#10;y2Hr8pFreF6M7EjeWDtYYJQ0XvJh/pJRgB4JV4pejpn0uIYonTeH+xink3byMGQ9Yw2U4GBFQRfT&#10;S7kBiZEYMjww3xCzcG7TXNgadvSQ7BvJA0nA1EXDVtCWByni3lbIPnJgcRtRfhClXGCciy+EZQt4&#10;CFEzI8sDExn43EBrtaKgXdmvQeiHyI03G+XzAG3g5HOzim1EcOIGoGWLGcrM5E7jm2Ntaab1yBJ3&#10;Z7NtQI/28G7jxEO0H1w4PtdeZj3I+rno+YgftJmem1PGOVei13wzw/DNupZYcTpoAs2dsBGJwZQ0&#10;ojw8AzYM4hjav7gd5hxKh4KJiwB2jI4Xt0ThnBKNU1Vu42/QNMgAduPY+XyPtkzH+J6MtJsOc3rI&#10;Zl9+yAa1mZLOFCSZnxH3opT/qwBEOWCOA+YEzydqOeUOzT0zeyalEyAATIWcpztuFtdpYyxpoHs0&#10;5l74WcO8xdzXCOdfMAISo7OaWU1y3keU8y9mVCsezvOkw5dwXEs/Sylr5wTbFvCMo4yKloDx0Tw/&#10;ZJ3JJ849LzJBcK/jATsemSEuGLXYI4TxxXYlkGsFcrcC26VszFo6Jcdwh+PeR9jGrGwQFyNv3aH8&#10;DCx/fDwvL+I4nWKcfMJ0zY0y85bRI0pgBQ/Veeg0P2wDssQ75MblcTNzgtHBjeJA1sv5MJiHxohv&#10;LGAuBeQGpEFgZrDutJUcw8ArYB1LDg/F1u2lgNhGgpkiyn4M6Cj7NiObmW2M5qFDzU5ROkjZ+NXc&#10;aEAAiN1BrKn9EAt52NbmuR7OfTzWr6C327C1LrYBU+DrAbQFdMpiOnGUz8ASANhDZ8wPg30F6xud&#10;VwYbeNTwsFnooY3rimDc2AgqtecC1ooA3EJaCQAoGzpDBYPGs9+JSvCZaBxHm6CywZNVPmQKgJ4C&#10;Q09TfOBE5Q0YA/MD8KFIOtYpZJ2c5klIq2mho+ZzzQayNamfgSWKycCdPGoW53tFIKIk4Mx6RQY+&#10;98/N9kWMT0uiMhu/dL4cj47hXrkz8x8AMxO7Mya4ZwkDv4PjDIddAbu1ezGsaZLzyFlEp6gYCSmw&#10;bYJjWvf7mOGZASrLGZOdn1UcTMXYXwmjrUdOA97EaRla4JGD7Sz5iugkBm1BIDaw42eMTi62ZALs&#10;cY5XYGyAwRj7ikMylRN4rgY2gK4Ym2TsEhi7bOwqdSoYCSu55wzHmqeVscMKHpaZyYxgzfYnexcC&#10;3oj1LIZhEWAr5mYnzBC+gf7egnbjYXtYcS806HNhI2u3Qj8EtrMWz2NojVqPcTP9QEo54RLfFGRN&#10;OSxbTq+zTiqxtgKkBr91cIklB/sNho8BTueyZotwjjF3HN9g9mVpY4AmH7TPHaCavQCBO01sMPvy&#10;edJp7KmIwmY2eHwzvV+7/8wQZQx7vnFmCAPa4C4EFCX8b73r4yQAQBQglg+ersqmcSoaMJzWrqKa&#10;wSosa1SkrEnxmmYV9aPVDVdB/5HKrByszOoWRQaOVBHgjw0ax7XTEdqmcexZyKXp4Xy9f3s8DLhS&#10;Rkt3fHdwd8R4C9diYAI8W/zhXtARizg3G5a2UayDbUxZBiVgyyL2Ya+HO7vtpVz2n8d/xQCrDECW&#10;j+F+dzBawtaF4T7zXOyFYFQqAQOlLLOdYBIpDXLSMsPNkpL7aGD6vvJfmT07rGuXnO+h3Ye2lTzC&#10;5fPpexrnekrGITnN6EggdzKDu5jziHKetgfsaLCHyB0vCqMnwKr3XQo2SkavCudsQBePYeTmv055&#10;YSMP8SsBLztyT/SOOWAebJBlvcdNst80uO24yAJ6YRyWjgMmX6hvYhS2LGe5H7SBnxcYD90HIP3d&#10;N9kWcTaaOB8AFfGggpci9HQYAqAVYMgluMllnHgpJ2pjx1oyaFT2UcHxy8xInGOQIjxcs0Eex/A5&#10;eztrWXeWoEVZZklijekRw/7aUm6oXVWFTYw8dgdyrvmNMGvQ3JwTDJYAvB72KjoYAkeuRJcvROOb&#10;8fzw7BMH1OjjaOMkRWpHqKBfqwqrmhWvbFK0tB4gD1BuUbXyCiuUU1iuvKIK5ScqlVNcp4yiemWW&#10;9FffeKkyy/opt2qQcqpbFWkYhTSZTAen80MAJgN30BjPIGh3Ok4pbGZQFyIbvLzQIyPPyefszurO&#10;ZubzPbCXyADzvbHBVwzTxe3VASgB9O6k3Jt8nlHMconPcF+tkUfReQCh/eTl9qPD0G4J7pXXKaDz&#10;FPh5uVPzPCzRPAoH6QWZlQLioOu5BhNT2ZhVoePZC1EIXnLd4WDv0rGQJmDN5vw9IhjApWPNxEif&#10;IH98fewDHBTQ6Xz+JjZL0lKYuhjGdgew7Cgag+wFM50SQa/CfEPMThh1SAK7WdyyB81QWgNDITel&#10;kBOPszPfiHyAFwIX3NTkjWenHNh+WLv+bAHnwpjBWubCrYHtijKgs5pnoK9nBtYNYA4XbjmD6A+6&#10;FwaykcLFef82nkrYbxHrV5r5zTxmLT9EvicfGMfmBvnBG5QOMsTpNNZ59lbYX2l9HgwSzjXKSJLX&#10;6P0CcrR+QXOSzb1uBCOzhJtZyX0pH8YoQQewfrMvtgidGxkwQnlVLcorb1IWAM1M9FducY0yCoqU&#10;XVis/GgZn2XKNJBj5copKFVWQbEyInGl8r1vpEIpkYR65xcoNZpQGuukFvVTNqxd2DASw3Eq54WO&#10;dQfj+kwagQEDGC3zuI+A1+de3Mr5NiddoAnumQMiNrCtl4tGLcA4n6dM/isYznIMOnuG4n62Bont&#10;Gr7bYLaE8z0P3iCDH/1bZpB8ZF+P0DYw/xwFLHv8bGwzmeTC/gLYDOyk7PG69olbFgQyZN8GccSg&#10;NlvTzMKWNXbDOThShMQoGsk+IKYIpGJAlwP6EPRi+zLWL+KYxfaMcO4lwTilA9ByWDc2BoYuceTP&#10;DnYfnB2H4RvNYx9oGH4BpA2yxMeNDdjcxunhomx82BCwLg5MDFA9XDlY4+HMDOAe7Au2n7KQjmDv&#10;QHbzVLYF0NwoG465sK9Bb7eQb0oUUHsIs3/cUcQ4jBTnP+vdwBCcY4Tj2ugJwRcPraMAK+eXz1Ac&#10;mJ7/7OsMkogbYV95WfC3851ritg95gcU3JF+YDA8/8fpHNaeHgn6MdxapxY2T1NezVDlw77pADUL&#10;5s2LVqmguB9sTCupUCRerIJYQoWxUuUC3MwCg9qfJcouSASwZxSWqE9uTL2z89UnL6KeOXnqkx9T&#10;mtdL9FNWSb3iyJXSwZNUMHASUgQm5lqijAbW6EXu2NzzOPe6gP+KOGcztd2ERUgeg9pRNPvII3zP&#10;gVQy7AkabRDxvPgdDCgAY2PNRGDScSuy7LDnA3YsHW0Zw3o8x6iDKty/uO8DHcyxAY+OhTxHxxcS&#10;BiP/B9nC/berzp2qAOA5kpzgGQRNzTrGlD0idgDYGxXceIDV9oiDe9b5RRidDkQ5EhsFh+Xo4rgD&#10;feCzwv5rOpCPa3K10d5/8kbYG0DzOw9J1SneitHEygaoDafgf7TuYqdxHrSjh0nJATNzQ9z7C33T&#10;YNMc1s+BSQwMexmskWJsmxV8xtxU1g0sy8lZitg6j7BNLsaZw9VmckcQM4bMYhssfy7WQ6oBbQlR&#10;4aGF7RIGn2WK92FmCj3WQRRuHjfO5x0CJbZ43ZH4HcPqd0ctHWHDjofH8nI+zcSWUu4QycANIwLr&#10;FrL/Uq9nVuRBVnAfKjnPguqhyijur2hZf8VLqpUdLQXMABrQ5sf4jJXByoA5XqJ8QJuZW6gMQJsZ&#10;KVPvrKh6Z0bUNyuijJyo0nKjSo3EAHFUfSL8x2cvlvXJg70BewYyJQc5klMxUDl0oGgToG6aiLQZ&#10;q+jAcYpDBFE6V0HT5NDJ7BaMwebF7b5ejM2hDt1b5/L8uD77n+1DLodxS5Ac9g07hG6Xnkdge4Ns&#10;UBvQBlMlw3bQppYb3AuTl2WMpYADbgkA74ilw/GRNhvDfl6OY5hoFiDTkAGWoEiVCKOHYxY2CD0a&#10;mNSCn9+jKVrXUb9CtrOvvRyDLsH+PToE2fKRsAr4v4DztH/a8Qd3mBDsY6R1ZNNaumrsWo6xivU4&#10;Jss6lQxzeBuw8nBzDDRuUPk4egxgitLDCnxiXJhDxQZpHj3fvsgCpIN9qxEY0RZ2nE4RwdiKASID&#10;zVrcgLYksOayDo7b1+tjwCh2/ttfnGlm5yKzYWGDOGhmQG1fcTL4gg7m/OIYjMHl46GPG5XLeeUA&#10;9Dxa8Jl7WPWN5jj2CvwZqfKwacOqiPMvAchmYgePwrDHepHWGbRZsIm9F2bs6YoPAkT921RYPlAR&#10;QBwprVC8rFKllbBxogw2rlBWBPDmFyktp1Cp2QXqnZ6jHimZ6puZq5SMXPXNZnluXCnh/4jSWScl&#10;Mw92zlM6UiOVjtEnPwGg4+qVF1MP1u9LJ8lJVAPuMqXB/llo8rSyBmVzHrlIkgL0euGAUSoC5AnA&#10;HRs0mY4+BdKZDqgMFhvZHl1odFz7kJ2CUAHYbMi689pbYcPOHqYQY6Dz2xNlt2AFIPMoXQyog7su&#10;gJARkOdjHVsIqeWxrxz71tkmAgE5gGPbxbZPKVIgjHbh+fuTfbEfy0EbiPailBuULIva6WCC8agJ&#10;Q4dO5PV4Bh4ZwvE5jxg4tH+6qB1JzDGCR4Rn5fMpYbvyUauQR2tg9TU8UwBdDOOFqJQBCDAKsXLL&#10;oG6DKcoJFdI8xIf8Ai7QiUXBLWa3UtDSPgGGJ2spNHh0iIMXSBeW2+luT0mIJHrfbU62cQADVjGL&#10;cPNykCuOAAanu7ezMelezMXZDegeGbQkgI7RnIxjYyX3oxRKJiRxw2HoYKzYBuBhhhwO9uUOZzeh&#10;8zEcog1RRzpRPkO4O1ZhB9dAxyvnOBX2wdaPUG5FkwpgysJ4JayLjCgqCQxcwGdholwZADkVVu2b&#10;EwO0UfWFlXtm5Klneq56pWWrV2qWuvXJVA9+90jPC+DONLj57AHwU8zUyIw0WNy6uk9+XN1h8TS+&#10;5xXB0PEq9YWxe9F6wvopkRKlx9HpiXqlxWuVlmhQRlmLInXDlVfbDpOPA6SzGbrtkUIeuvMC5BDu&#10;5t5WwGhlgMdeihKAW8m9TXB/QhQYInO+hUdm3zMnEwVicQfnGQWZwPPI57982NOEVkDHcXJUAd8r&#10;0LgB0Gh0k0UsYAbCYHsD3DLBEsXuUMsExwKcx1LACJvLMykwsQRWB8CA3U4Hk5FdxfbIWE7YpZfs&#10;KMYe2OT5R+09Gbma0WeNapwDMma9nCvTKUTveMAGoIfiYGlygZYRfvhOQDLbmjkduCjwSQCMItgy&#10;1gIDN2HkcWOskyw5bAQ6gpSNhHDCUfBEDDJjmklhdPbraKODE0VtDDMwbsTaDOA7sSgwsx8G52Vv&#10;iPcZNK9zSZqTLG0/ajZA9XDp7Dpr58ACvqGwty1tu+fckRy5sl3gESjBcb3c55tLx8pvtZ+d5Rh7&#10;5Wa9ujbllNWqoLSfYsWVShRXKx4vU3FJEtgRWLWQ5dmAO60AmQAQ0zD20guLkBf56gUDp+UWKA02&#10;7pmWo64p2erKZ+/MAvWhpdABemUVhGVm5/QonQPZko5h2ANpYoDnRGuUG6tWBqNAWpEboKfzpOQm&#10;MChL+SxRj6wi9cgpVrecEvVG/mSV1Stmd2HzRGTVLNgZwrDuhkTKbfsYlGZn7oMN5xJGR3uCIg7w&#10;BDaE1BiVLQMdKHIujW2VEmeyjWKkBog5yEh7q6yBLT+diOZR1n7guMkK2Vjo0dNDP+vbwxIww3e7&#10;We3l8H5MQI7o2U0XYZm9HA57e8RMBnnAAM/MBrrliXW05Y6lpgM6diHmQ5p5Xm/UWpUB5LKRa+gA&#10;q5BEq9TJ+saayCdr7WtgWrs6OSeA2R4QTiRoM3ZYQs9wBl6Ro2VmSy7ciTbOCrO8cCjXBlgIdnDy&#10;duEF5qazRBzFc0dBLsQ5qUL0bz6dwl4O61yztvWY/dM2MLNsFDF0OY/BFnVkMMcC2O6ADtUmYOay&#10;0TZksHo5nkcVn/efzf5nBybsa3WUzJ3QWt+aPjxYOm9i8FQlYLlYcR3sW61oaXWQFUUwcUlpUjfn&#10;wZK5BUXKBcAZQUoUAMwcpSIn+qKNzczd+2YB2nz0Mxo6rzB8N5C7w9xdUrPVGcY2kLun56srrN3F&#10;8gOmTy9EXmA49s1LKKOgEvYHoAA9PV6uPlF0OAZlJq2vGT6P9fMN8BKYHQZnm66cT280e2q+Dcs6&#10;RevaMSxHqnTQJFVYUyMPbZPYnWdycNjaqaFFMGyMDm0mt+eoCA1tOyQG0zqz0Tq8bPTqQGbeLsK9&#10;8/NxNNJgD54N8GCXnKVOiAOYRRllozwXu9kM5IABY4H77UxBJ1sZH2bkkFtjnzOA9cjvdawIHKQL&#10;OGBbe8FKrO0BePXIlcHzZFBHAX2C8yuGoe2pKw1+aBg6nxOzo9tWrw9gr0QZ2sT6p7DVVr8FPssB&#10;kYMfZjyHuYuCVmZ48sUBwKCpALaBFS7WwwcXYE1dYG09mJOFcYNXAlA7FO5hzWzrjmBLOlwEwLdx&#10;6GCMlzsnNt83govMbTG72t8Ky6Pn7cYqH70SJklqPjPQn54Mdxh3HDv6s9lPHg/KWtsjkVmphO3L&#10;micpWtkI69aoyC2BVgbMxSUVSsCMBTByFkyaAZiyAFM2WrdPerZ6pmTwiWYGxJYYnXun6steKUiN&#10;bKV8lBwGdCqM3BM93Z11u7BuZ/7vmhFRl4wCfdE3m898gFwcQG32zSisCu6+nEQl4KwEzMWByVM5&#10;dgZyJI110mDodACdAav3zC1CjtAAtDtE3wiMb4YvqVdx7TBAPV7FrVORW8nnElyvEJi9GPaaOD/D&#10;9yyk5lpGsl7w2/OMywGIGdWAtAFpL0Q5Rp9HwZDwBdCKwIk9WYFY/Pza7RfGULecsyFpogH0Iahi&#10;jIRny6hqzNjoA1flwV23PMhOA93pBXaxOjBm4gmpoQDVnpAqAGx3pbMvS8BlgmXF41YrHxwkxi6n&#10;LVUn5zGHNDyDlu8hkwmAe6fuCclcWxt0gGEQRmELN8KaBzC6B3ooD9YwJ2xQBlnCuk4YsgY28O0S&#10;LGyyq4l1g2FHbwz/O7FolnKcy8DJW+IEQ4YhzYZK7qCZymlCzrC/QrbLR7qE/dLCEOoOxU036yaB&#10;jFxi2xAhdEeC1e3usbupwHrZ1xCkxzQlGsYohlYuKq5SNFGlWEkS0AZyFHmRnx+DjaNJQGfHAGpE&#10;PVMBcUYWnwZ1LkDOUPfUDH3dO0Vf9UlheaZ69klXd4zDnmm56tk3U73TMBSz8tTLwIahv+gFsNML&#10;1TktH/aOBk9IX45hQGdFqwI755fVKL+iVin5gN3Gp916bvyXxjI3d4LU8D0JaIM9FcmSUQCo+S8b&#10;KRLt16ySIWNVPATD0ffNwB1lkqJDc6/83Gyj+FmbYIILkHvn7EuHrO3r9QhuYBebBTHACvjfQZNi&#10;a2PAmAd52UvipC7bLpaOUZ6BJYT9z9bLNgKTOSE8W3BiYiz0yMzxyhgxPIrnOvppoAPYcE4GPnh0&#10;B0yMQvrYAISpQ8QYcnOkMuyf7S1bopYxozAKbQCElD8uKIhwAGzkl2GFxgxeeootZJ+EDa68ZoPY&#10;PY2TgvEMJi93Mrn1s3/7RjkXwUZaiCQCKEcSizjpMmRABSdifWXfdT4GYnYjw76HluEMGxzfQ03I&#10;suOCfZH2idq4y3eHCEObWfZjL2cfTiENs0o4rnu/3XBxLtrb+zxy0cz5g2fQARguWyYBlkZlMbxH&#10;MfqKAHBZVZ1KKgcoUVKlQqRFvrUxWjcFyZCWVaheKTBsz0x92aOvvk5JQ14A1hRkA4DuAaB7pvNf&#10;z94B0L0A7de90pOABty9UtLVh+Vm9hR0cuc+2ezD3o44mjsK0CPByMzE8MuNVSmPDhYp76es4goA&#10;WhyCNFnIC7N9Ctq8D81AtqbO4NNBGy9LjyTQ9pXKYv0MOmQasievhM5RM0Dx+nYVDZoSZFbxaGQC&#10;D97P06kLZsR8Or1dtM7pdtTWudjOKbdf2tLANoyZt5BmO8vrmO3zAXUB6+a7MwB+62a3EJiDxT3K&#10;20i0hDD5+JjlobFPOxTYjwkwpDOAQRv8HgFsg1nXe8SPcpwSRuFSgxnQhsQ1Rl0bnCWMAE5IsiRx&#10;+oa1e6diepSNpSKDgAUFXJj9vCHX2T5LwOp0xTIOat9u4WCEvJPhObh7U9RGGkO7k3bstrPGtQ/U&#10;jG4JYSvX7jAPIXYb2RJ2BC8Yifw2+NwhnAhkF6HTV23MFcDGnnlh/3jwoQLc3EEz6OUAmv17pLBH&#10;xNHF5PCENDEjD07mGTgK6dTNSMtUDFcYqmWaiprGKq+iQbk88ChDdjRepYqKfiqr7Kc4QCpEs2Zl&#10;5ysNudAzNU89+uSoWy8YuEeavuqZri+7wcS9+qozy7p2Z1mXnvqiaw+MP//fB9CnAOw++rRbL3VB&#10;M/fpk6W0DLN5mrohS3pnYAwCvm6puehr9DZyITUHMLLMfu1YcT+V929UoqZeebB0Lh0sx/7p4MO2&#10;do8A6nyMSzpDFjKDkSMdGWSg9/V+2F8WBmpGNKbsgqiyI2wXjSqvtEYlGI2VQ2diJM4FDHZjYgzC&#10;gvZCOXfdWYkmA3u6zIo2ypxx6OdnD5EJzJE92yIGoINiBrWliG0cS9MQv2AdG+XOhCtGmpZiqIWJ&#10;IKwTUkvZT5FlDM154EXBa2ZZaQniZYtUjqFZ4eAK+Ah6G4Pf6sG+6iJkjZWD8+XLGEXK0OBe35ra&#10;sYlOgTUBjgMYyTRJDwGcIAAJeRHWwR4Omhni+V4B8OyfzkUTWyMXAiwzvPM78lkW4bez4Jwz7JM3&#10;qO3ys2fBPTKkhQJYZ4yFqJfBH479cU4gPdP+UKdDumMEA9DeEaz24Ed1BwLsubC15Up246Sgy0I6&#10;Z5utYS4Ww9VBhRiALmieosLmybDUBNivTjnRYmRGpYoBcMLejKCbK5QLGDJgzBSMts490gFrqrr2&#10;yASwKfq0c2992R2d3CMFcPdWFz67dE9RD//u2lOdAXL33jB3r1SADHjN1MiTXgA/Lcs+adg6PQt5&#10;kQurYtzB/pmROIxcEj7TAWMpEqO+sU39G4eoqLpOpbWNilbVqrAc1o6ZiRk18pEneTZIkT9mdxi/&#10;F0ZnL0YDdxa3vtl5ygDMOawfiSWUU2SAM+pgIxTXD1NFG0zdNg3QwZBo6MiQmYHInGjvmSTBnuHT&#10;mZQGnSc0OHnMbG3Xm9NsQwTZ/4GXkLMBSTkJydFkp3wGb1MYqR38WB1kh/Ny8lkeGNdanP8Dw7L/&#10;XGdTgrXgUTG705xw5GO4wzlYFvS3HRIdjOI841I6YDlYNJjLxzuwgvToWKFODqMWN8/CeIAJQb3T&#10;BQtgOQ8RHvpDvitMHWWICFlbnFBsmEHNibON5UQEnZtLsxTxRE0HXELQxXkG7hCcfC6/rc/CDAq2&#10;c4abJ4SW2LpGV9n4SE5ronO5cazAINzAiFNC+c8dJGhjZI+3iWI4Fg6exv45R3pnpBXZQTMTOELp&#10;7YthpcjADqUlahm+y2HBqsDGpeU1aOdSGDCuTJgvHebr1isTcCIJemSoW48sde2ZBbNivPXOZFlf&#10;fYVW7orx182ABsQ9AW8vdHJSWmQoFZ1saZGWE1EOGjzHrIp+ziyMqqCkTHn2Z5dU8lmu4spaxUur&#10;FYeJi8r6qXnIcA0ZNkoDh7SrpqFZ9c1DVQywoxXVymW73HgJ7JtQH7M0+7Ux2dt+bQDtaGSfrHxa&#10;LiAH2O44AD+3IKa8eJFy4gn2gXwpQlf3b1O8ZRzPcCqEMJV7N5tnAKABXUipBVhhSh4k4xEwRBGt&#10;kVlmMCbD4ElW9TZJ95olhvOUV4AXg9bkZsnIs4ednX9eMmpJSHGwbHG6gz1bNuZNdh5hLS29nzCJ&#10;2mrAHYN9BbuOjpJwJ+iwJv/I0E7ZgK3LMQpLxq1UIfuKgN1OkVYMpCEM5fQST/YshX0jjdY3H11c&#10;nIwNCmvXZE6uPRVIA+sdn4jBaZAC+IiZmd9BGwPskC/BiduFZllheWL3YA4XmwfAk24djDWafZD2&#10;WxvADgaECZncEOd3mEXyW6aH775J4Ua752JMJmDhQvR1LiNDNkCPMEpYtxnQibaZKho4Wtnl1cpK&#10;mLHKYeX+KnH+RZSHXFAI6+WpZ0YqwO2tz2Dbr3qii/ua9SIBzF17Z+nrnkgKQNw1NT0Aupd1NBKi&#10;F+BNB2DuEBl0CAO4ENaN0ArjpYoD3jgMW1zdT7WNg1RaydBf0x/WrVZ5vwbV1A1U7cBBGtjcpvYR&#10;YzVs5FgNHTlGI8dO1OC2ESqrHgBbe/2K0BlyYOpMOqClRV97OPKK1BO2tmuwZ6ab3YKMDnw6YpnK&#10;Z0ZuvvJh6oIiDF06cJ5dkfUG9VhlDRoLiOYAyiRAbRN5MkA5TGlPlIHlWdf2WBXDmNbVnrBq159z&#10;M4KMMMD5PwagbH852GW2dRTWbt0SgO7AjUPrDmd7nw6Bm4WTzgWeM6OBMWQpmsxzBrTuIGZ9G5v8&#10;X2zDcMzq8GkvXOVoT2Bei7Zew76SHg+DvpOTucuweKvYeRl0XtmxiiEavWtAs/OwMw7q4ccJRZ70&#10;md8Mcw9G03ABnkhqXWxQ2YD0TBfrHuvZHDMp+w2SBMB5tov/C7m+XJz37eR9A9wJTcE9yKdHhOIW&#10;erV7OL/d23OdIOTkJ68HsLMbpyniWR/syz08l2PlNSf1eDLRaaZKm8Yx1PZXbqJIsfJygFwDoNGl&#10;DN05gDC3sBD9CQhSUpEY3QBtL30BcL/oYTdcmr7oBit37wtDpwdvRtdUgA3we/RNQ0rkKTdaEkLi&#10;JRWVqkQe1ADAWqRCFd9r6weprrEFxh2q5mHtau0YrqaWFjW2DlHDkGF8DlfbyNEaMXa8Ro+frIlT&#10;Z2j6vIUaN3W6RowZr0ZAXl3frLL6BhX3owMWlysb6ZAJ82djCDrY0gct3Sc7FgI4X3O+XRkleqXZ&#10;lYi8obNZ6qTQMvPQ0ejqHLbPoaPFkDfljSN5XhN5hnR6CCXPgREIy/7okMHGs/GM6pApBxNbH9tb&#10;Yaa2VAjYsFYGcHHAF0fyhQkZfq6ANcy3tLywTHBnaZ/LukgSOoMjjZYTTlswASaTnXjWMLt1sbMj&#10;DW4bfg7Fh3mHfJaOXR2mXpUjYypGO1fdMsfzEh3+Buh0vk7WRdbBZUOXqWL4alVyYqHOgw0rAO7A&#10;ipPkPfQ4N8NDkgMi0Tb3LnbooR4wZzZM5cZYA7sXAmBHAAG6TybK/gvYJoJWtzUdGWRjELlCbzVL&#10;u85EJiANESWY2tHFmP3IXHDoQHbT+Wa71/N/MCjN8IOmIzGS3pQCB2osjczYPJxY0yTAXK8Ihl4E&#10;ZoqWMswDvmwYKxWtaVBnOEDiMDUg7o6x16svDIwW/hTd/PcufdDM6Gj7nD2cIye68X/PjEyG/qii&#10;AKzcAB7YpLqmJg0fNUajRo3XxAlTNXoUbNsxQqMnTtaEmXM0eeYsTZo6ReMnTNC0GbM1fsoMTZ09&#10;T5Nmz9bk2TM0ZcYMzZ63QDPmL9JE1u0YM04Nza3qh/Qor2tQvAZAl1bA/GjpSNIQzOG60iKJpOsu&#10;j0+H1wGuDdp0WLs3mr0XbN07C7bm/DNy8ukMhRiigBv5EqusVxksXTZ0GvJvRmDn+HCk5igTWTLP&#10;w3aRk78MUgc9rGft9bDGdq6Pgexk/uDNAPwhXRfgmUGtpe0O9Cwb5/5EQ0dBMyM9kqFzT3vjWYWR&#10;wYa/JQ3PHFAHXzWdoRwsJtiHgRv0NM/dRqjryDgj1FO/igF26UjPTGI559bJQ3VBC71pCCcDeD21&#10;JpzYqNWAejUHcZBlcQic5LbZELOrDTYGjM7bcJkBG2AZMGbwSDBkhWAJTOmokJ3mlhweajwz2Xra&#10;2+QMQtvCrGYGzw/MhIVDnrQDKqxn92DOQK/D8drmsO1MtrMumxMAbX+163qYpQ3k3EH2VWPkDAbk&#10;TRMULW/E4Ouv4lK0anGFEmUYfujKbKRBLg81A0PMhluPPhnq6/wKt8BsOfoSRu7cN1vd0nIw8LJg&#10;5+zgjksHEDkM31HAVdV/AEZci9pHjwa4EzRzzhwtWbZUK1as0IplyzXbv1eu0rJ1GzR30ULNnDVd&#10;8+fP1+Ily1lvpZasWKk5LJ+3bJGWrVquZctXwNALNGb6NA1nfy3twzWgqUWVyJKi/nWKI1csYzIL&#10;Y8pELuXEHGFMqDsGZp8c5Ed2FPkD2AF2RnaBsuiw6YC4F8DuaV0PyNNzCumMcWyJGJ28TIWAurxl&#10;vIqdVYhcdI5OFFA7yGYdbD3sJH4Htywx3MzINtjKxiVn8zg66OCVPR0hIAfRhXmcBjPPpQBj3n5v&#10;p4zaS5KMBkJIJi6AbElr15392J5c64xJr2P/tx0F7hQO9nldSxfPCS0a6eoC7ItOUoJuL4e5g3yh&#10;dSpqW6mSYatg5lUADzEPIxp09hoUDFuhbFj1z5RB52ckAxuePUGPGmJgcYJIA881tLXq6JPzMHKt&#10;a+nluWxrps5mu0xAab3swEhm43QAnARxRvN0Zfqmsp17tLWyfc4FGJW2qH1cZ+M5kcZpq8HzwflY&#10;VkQGzWBd9tPkGdYzuIGTlFc+UBVIi7Ly2uBrLk6UKw/2ykBn5jBUG8wpGda/UdirIHgZ3HoD3t4w&#10;cZe+GfrKOhkg9MDoM5hTsjH0AHPFgAY1DB6soUiI0ePHawYMu2T5Qi1bsVjr1q/WxvVrtH7daq1d&#10;t0ZrNq7T2s3r+X+JVq5Yqs2bNmjDepatXa31G9drFeut27JR23dtZ9laLVy6TFPnwehzZmrM5Clo&#10;6tFqaGlVRUOjSulACbR3IfImDwMzAzCnwNY9AGkv9HSPDK4pGwmShmHIqJJGx7WB2pvr7M1127OS&#10;mgXIuQ9m6jwbw4C+sHKgatqRHZBGSECDHQ1cp3haZoaJrwDKTGpQmVkNvEqMMYPLwLWR50CLjXHP&#10;0nbxGBOYR+zkbHlY1x0EgrNbNgRQ+G3G94gcJlZ4ZDW4Ry9VxKDnf3cqu+rs9rP3JdQH4bwKOY4z&#10;64o8v9HaHqnhYGAUVdCpZvhGlbViLfokOKDDxGHuHD0vr22ZsgxoTspyIExitcsN8Nq5HWnhhLng&#10;fICXhVEYZlzDkIUAzQAL+pj9OUXR/3l6fXAVWUYAeIdMc+nBqU1TlNY8NfRaG5oFsHcBIDVQzb5m&#10;/lBKAQliOeJOZ0MxgN8dB1CHCbBY7flO+yypUU1FP8WKkBrIjXweYipgzWZozskvDQyWjvTIhfGs&#10;R7MYwlM9TMPQPUOULxNmTgtDdT7/56GV8xMVKq7qr4FtQ5EEozVn7hyYd54WLJmn1WuWaePGNdq4&#10;YY22blqr1auWatXaFdq4bYM2u21Zr+1bNunQvr3ase0bbflmvTay3jdbN2nT9m+0ftN6bd2yWWvX&#10;r9VSgD9/wXxNnzVL4yZN1pCOkRo0YpQa0OE1GJAJ9HQB8imrsBhmjii1AAPR2X/o6VQHa5xTwnUY&#10;zN37pKuHXYgYh31ga0cs+9i1Z/nBPcmi5RZxXY0dKm6bDtBsrCWB5IT+kA8f5IQ9D0nJ4SQjFxPy&#10;7Owyhv5yWLkcgFePtdvU68DorJ/H9+C649NE6cCZcy4MaHvHgguXfYbIskkLnDhI4xniIUBj2WHQ&#10;ch5m6qDLDXLO0Vl1xRwvMRKdD1OHKlT8Z7dfp4rBaKAATAw0DuQ6cM7psGbJGewUzaRwd90Hz/sr&#10;skRBA9ub4HJZDlFaPmQ0YbhxUtmDpip74BTlGWSWCciUXMCcZTceTB7mwwFKh65tXVtypDVNg4EB&#10;JD0zh++5jVMAc3Kenw1EJ92HafmcYyYdJYttXDvCxkRW41TlNk0NgZNIbYcipfWKYclHE5Xo3DJl&#10;5/PQM7LQ0oAZzZkXKVZBFJAWFgXfrpPxUzMBM4DvayazTxdQZACWfLaprK5HWgzRoLYODRrWoaFI&#10;jGkzp2vhwvmav2SB1m5YpU2b1mjThpXaTNsOeNesXqZVgHzLjo3auWerdu/aoj0A+eCendq3Z7sO&#10;HNilfXv5vm+HNmxeC5Ov0ZatG7V+w2qtXr1Cq1au0LTpUzVq3Fi1o6ebkB/1g62pm1RSUxvceYmq&#10;OuUx8uQiHbK5Hhuo+YV0VkYa+757Mcr06JMZDNoe7qjcg960vnTkPtl5dABGnELuCdcYYSQrahzO&#10;80BHG0xmYRg25josw5YFH3BIBUbqOe8n4cnD7TRsLBtwVRiR5ehuG/VOM40ALue6h1knlp3sy4n/&#10;JXSCUP7MHQbcOF3B/mnngxTwPQ99nIfccT0PuwZDPjTEGfI23CFonnET9fQwSxODm+18PHc0RxI7&#10;9fM0f8DpEgV2ibknJhPkOfkWG4ELA6Dt+Yh/DF87Dm9DzNP/nYqY2TQdDT2dDgGoB09jO6QALGrj&#10;zPPccppnsNyeCAc60MEGNB3FLO2CMC5K6OEsaG++G9Q5A9HGNvw4buFgnwNDFr09k31ZnuQxRBYw&#10;TDlSWATLRweM4sE0qqh8AA/J8/nKlAN72Q/sIIMTi3Ly44owVEfs9kJGhCEZHd2tR5q+7tJTvVNg&#10;Nn6nZuQHP3JBvFgDBrZoxOgJGjNhssbAmLPmz9XSZYu1bNkSrV63KjDtZkC59Zu12vbNau0GxNsA&#10;9ZYtG7RjJ0Dev1OHD+7R/h1bdHDXVu3bvUX7927TIUB97PAe7d27Xbv2bNPe/dtZ/xs6x3rkBxp7&#10;6UJNnjpNYyZOUcuw4WoZ2q7m1qFqGNSq/hiLFf0weJ13UlKpQkYPf8/i+szCfc3IMHNvtH8PbIFe&#10;6bnqk+nopJmaTguozdI2irPtq46VqpCOW9I2kWfA8+ngORssEJijgS4/5lE2KQPQu2ZIl7vocGGY&#10;FQAbgIIZywYDOtT+4PkY1E43tsHngpFBDyMfDFYDugL96w5UiG6PjuQ4fM9DF0c9Q90gt9svjAKu&#10;pbhYVePWKo7EiCJLXGrCI4Z1uWdJBTcgnaFT7ag1wWgLngcAa2PLDFpkRrQf2dICIMaQAtZDXu5g&#10;itfzTGF7HQzC3DD5FWZ1BUs6gP2LlguO7tnn7E5h7e08awdf8hgVHOp0MCYHaeGEpiAtmgD0QDoH&#10;zWH3SCM3ZpAZmtHDGrrVcxHpeJ71gh73pNoSz762EVhWxwOuDhG4XM/hw1DK9Zy+/ISycuPKA8xZ&#10;nkGSmqt0Z7rxoHv2hsW6pqgXw3MKDz8lPY+HXJT0YsCGg4d2AOZJGg+YZ8+dqw3o4g0w6mZkw5at&#10;G7R9+2bt3rlVe2HhfTs3a8fWdQG0BuyRQ3t15OgBnTp+SMf8ew9g3v2NDh/YqUP7d+gwzesc5L+j&#10;R/kE+Dt2fMP+V2sNoF6xYpXmLVisCZOmasz4CXSsUWoF2LUDGlVZU6eqfs5BqVGspCK0PNg2DcM3&#10;BYbuk2F5AYi5Rut/A7hLn9TgqXEAxs0ATwPghUizGPo8PqAFkM4AINzbYTN4hjw3CCnUKuHZOTXY&#10;7OpATDI3GRAFOQE7QzL2lNiY80gdYXkez9eGpbcrB4iWB4HlwzP0bBfAGfQyOGHEDRmRHWAKbexM&#10;SoPfCVEOwDiByTNUXNsuCivbwWBF4U4WwEzz7JdO5cNZ2f5DGDPMDTSgYU6zsXM3Yp7y35J0kxno&#10;xYC6xDJkkMEKS1tvs9ysa00bDEMPMVxwTqP9xfRWJIlnfVs3OULofA/nD9jR7p7nyF8ekiWrYary&#10;GjHuOFZ+wzQVNE4LE0UdpfT+LWNsuDgyGGY5D3U4nfX7DUXjVile2k9x9HM+jGN5ESksgZEBdx6M&#10;zAP2g05xnnJanrr2ZCgGzD1TctS1V7p6wWipaOa07EKYLgbTV6lpyDCNmzxVk6ZO1bx5c7Vi6VJt&#10;2bxB27Zt0g4AvBtm3Q14D8DCxw/t06kjB3XkwG6dPLKfxu9j+3T2xEFdOHlI547v19VzR3X25GGd&#10;Ytm504d14uh+HT3Mevw+e+qQTh7eD7j3aidM/g0dZgOaevWqtVq+bKUWL1qsmbNmqn34cHVgLLZh&#10;lDY0N6uydoBKqvqpjFbMOecjpXLQ/Z76lZLr0HjOx0y/jABmN/vUHYrvQUtFfuTaOIwnVFheo4qh&#10;EwGRDXvPwJ/BkA6gHVsAPNbDDnWHrEqA6+iuDTFrYNdfcRjbM15sRBaPXBXsMDO89bBnkVsbe2KF&#10;Z6AXAGJr36T+XYD+Rd4A5mSeu8PqSB4AXcQoUGqfM2B2UMUeDhuF7jAhHdaam/MIGYMAv1OwDgGf&#10;h3xrFOdVuHSAGdk5HfbvWoo49OzcjmJ6XRWGggvKhJ3YcrWUaPJNsJGHoeZeCLCzBzrCB4MPwgD8&#10;yOoGdM6fHg6Y3fo4lDAIUgYWALw2Cl1Gy/XhEtyoOACPsE0IwdOK3Tn4v2DQBBU2jVYelnoEzVxQ&#10;7DRQGBpJEYuXqQCNaDddBsNtcM3x6SG4S69MfdU9LSQZdYet+zjZnodrRrOBaP9yfdMQjWW4nzpz&#10;pmbNnqlVq5Zp+zfIiC0b0cQwMvp3/76dOnJwd2Dgc6eO6syJI4D0EL8P6xzAvXrxhG5cOK5r547p&#10;2vmTunHxlG5ePqdrF07r1tWzfJ7S5fOndfnCST6P6fKZ47pw6oROs5/jdIjjAPzQvj10oo3asGG9&#10;Vq5YGdyBU6ZPR4pM0rBRo1Vn115tnWoHNgbGjiE9Mj09jOvoZUCbjbl2d9gezvxzstRHcPdIT6a2&#10;pvF/FpraTB2vGcR9nxCirAmeeekYY8OA9rSoZN65JYOrIhUNxzAbtiKwbkGHgW+vhZnVQRnAjEx0&#10;sMU5HhXjVoIz62vYOwAatkfz/hkh9kSCpA8ajAF8Tybx8TwN0PMFy8au5XM1YLdMcQgc28+BGlrI&#10;KUHLuwhNJ8+eDcXy6IHO5bA/0IzqqVWmeYe4rW3DFBt7IABvsi6yxb2HGk4Oxs2pn6F8WDbM8ubE&#10;HMmzp8PywrkeCSSF86rt+bBXIuQmf/RShPwPWpAyHCOCJo82T+fG0lth5gQjgVMdHWb3zPGotTXy&#10;prAJ3dy/WdGqAYo6AhgvRy6YmTF2sODT0MipZiFYKg32TYGluzgK2CUl5Gd0Ry87Ed9Ad5g4JxJT&#10;WUU/DWkbrlGjJwKcGZoJmJctX4xGXq+9OzYjGayDtwVdfOLEoQDiS2dP6tqls7p88bTOGZRnj+sK&#10;AL519YzuXDmlu4D35qUzunvtvO7fuJT8vH4+fN66ckG3b5zXnRtndePSKd26dF7XLp7RVba/cv4E&#10;zH1EJ+kwRw4f0M7t27Vu7RotWbIYw3SmRk2YoKHDR6mldYjqGupV03+AisuqkR7Oo44rJRJVaj4S&#10;i47qDh3yte1rdwdmmf3T9u6k22+dG8VwLlEBxFBU36byodN5xjwPY4N77jx5Fzq3IWdHQDDO2pcx&#10;Qi4FyNa92Dgs9ywWp/LaNefweci+Qx87oOJZTa4RYvA7lG4XnWe2OErsdFN7Uxwc8THC5Gjw6Joc&#10;npliVna00PkbDnkXw9T2mpQBdo/ylkIVE1eqU8w9ix4YMqZM4bBsPjIhp95ROJY50mcWB4Bm05Bi&#10;CMjcguPcn9bETRgNgN1JSA6yZDZMCd8NWOdbWG+HqCAGgwEdpIM1UJAg9i/TYVjXo0MBoDejh9RV&#10;mqucJljXkcEorJ7XOBXNP175dYMVqagOUbQoGjKHB2Lt7ABEugFslxXDa3eYqUdKBtIiTd162a0V&#10;CZE1z872Q3ZiUkGsWAn2UYNubmvr0MSJUzV37jzAsyC42XZv36QD1r/oXhtzp5ERVy6d1kXAa9a9&#10;C1BvXbuge7cu6+aVs7oNiO/fOAdwz+rBjQu6c/WcHty8qKf3rujR7Uv8dyGA+w7b3Gf5/Vvnde+2&#10;Py/rzvWLNIDOtjfYzxUAfuHcKZ0+dTxIkt27tmvlquWahaafCluPszdk6FANrDdL07m5jkyMPYPa&#10;GXopdNa+XKt90j3S7JsuAMx53JtsDEjLrAJYPca9K1FxaY3KaptU3jxKVY7uAU4P6Sa7SljWejmw&#10;NCANQ759wjC0DTKHw13qwERnH7YlppOSYi5BxmceGHA9QFdtdQg85HjA0oV0AjdX8w9hdMjS+jx0&#10;HqRGgcEMeF36y/kdDnv/GXCxFHG02ufneZGd4h32RHg6VNIt4hwLl8nKG+BysBiCbOThxuwcpt5w&#10;IFuXrqrkqTCV9BobjzkAOg9gZsPG6QPRwsFQRAsjRQotOWwFA9asQTA3zcGTZKEXG5VOVkJ+cAzP&#10;8HYHcamxKB3E+jni0YLjxVrQaYMN6inKqx+lvIo6FZYBZoe1MWpizmjDMLL1nungCUOqE/Cdo9yl&#10;d5pS0szGUYZgu+l4mA6uoCHtwosnMALRoC3NgzV6xGjNmTVHa1av1Deb1+nA3u06enCnTh/fg0be&#10;oRPIgUuw5w1Aehfg3YNp7924SLukB3cA7N0renLnkh4D0Cdudy4D5Gt6wvLn9/nv7mU9unmF/6/y&#10;/5Xw30NA/vDeZT1ku3u32Be/79w8xzFOI12QJQD63JmTaO/jSJLD6PY92rrtGy1ZvlRz5s3W5Inj&#10;1d4+THUDByFBGkInz7RbkpbFyGNvTy+utxcA7kNndq2QFBja08ncsW0/2DddXFyp6v71KocsKofO&#10;ACgGszPjLBuSr+OwB8IJSs7NCJiB5AxCh7/NspYABrXTIBx8cXTR+tkh9SJaCNwA/JAHAvYsOxwh&#10;dKK+mdpS1yH0ckDqqqK57hzuLBiRPqbD7U6MSobMnStCx6I5jtLJiSlOnvcCV30Ms6rtWWiwBwG2&#10;BsyZgDUUHodNg5cCVjazOoe6jHU8EcAzTLyOPzPqJwfA5gLE3IEAkmZtHLH7DjmRNRD2hm09Fcs+&#10;7VDRH7AWsq2nebkVMEoUNiJV2GcB20Rg/SgdodjTp+xNqWpTPkagw9CxknKVVlSppLiMoRP2ZUj1&#10;EGvXnEO/ntDq4fWLbn30yVe99MnXPdW5R1/17pOJdowqDyPKgB40qEXjxo7V1MlTtHbVau3YisTY&#10;tU2njx3QeYb+8xhu/m7NewcA370JaO/fgFUBIwB8dv+anj64pucPruvF/asAFSA/uKIXj27o5aNb&#10;LL9Bu5ps96/r5cMbenbX39nuHuuz3Az+hPbwLix+B5a+eRZgX0S+XETWnNf1izA2Gvw0mv0IGnsH&#10;57d2/RotXDRf4yeMV1Nra9DV1XUDlRdLKDcaD/nUqZkFct60ZVYPRz65R6nW10iQFEsyftt/nZ1X&#10;qGisRJX9G9WvdaqqDGiA6UnS9jLk8cxsyBnQTrwP4Absdt/9mUTkxCZrYUsTTxQJ1Wsx+AxeG4D2&#10;hISJrciOEkcGLS3Zl+sZWhf7VRT2PXskcBppKGVgjc067gieBeVJI44cljsE7w4DETqluZOBl9Xo&#10;UgRzAm3bCR6MvMbZcoE+v+glGVzhhKxh2VHSZYexCNhcGy6Khg7TuOgMBrH9yJYN9ljkNgB09uXI&#10;n0EZGTiNZVODFHG1+gigtVclyvr5/o9mRi5g2+hAGtsUDoKRkTBxs3TjBBX0H65IWSNGYDWaESCX&#10;lauoKKECNGOuo4IeXmFgT59Kh627p6brk87d9PevuurTzr30dc90/s/FWCwIgZY4rDSwsUUTx0/U&#10;zOnTtGLZMu3atl17tm3RMbTyFQB8FXlx/TIS4PIZJMJlmPiaHtwFiI9u68nDm3oGOJ8D4peA99vH&#10;N/X6yW29fHxdz2jPHwJeAP0MsL98dJP/bwHm63rFf9+y/iu2fUEneOZOQHsMoz+4e1EP7sHWgPru&#10;LYDNKHD7enJE8HlcQpOfP3tCJ9DX+w/s0fYdW0OEsX3kCNUPag5MXVbdTwXxojACpXvWSzajEwzd&#10;g3vjWeohxdTRQ2tp7plHK+d/5ObHVFJeo3K0dBVa2qV2/cxdbyMLgnMZLxtgDmTEkCUuIp9M/VwR&#10;gid2owU5YYMQkDm07TmMxpY7Qwla3IB2WVxn7nmZDceysUgaMFgKoF22IEQTYX3rZXszQlFGjhlm&#10;gI9eFvzYTvB3h/ELoPyCpk6hIAyAdVj5zxh7KAwS3GVzg7B3SDMEXWBizxL2LJQ/tW+Y9GpPiF17&#10;1tJBasxUPoalGTcPprWxaMPQIA3uuIHTYd8ZdAYzMXIi/G+j0kBnPdYtYhSIehlAjg6GndlnHKZ2&#10;fnN+eaPyEzVhlkeFE/UdOOFhOJMunQfjmdc2elJzY/LM7M8B85eeWdKjT0jU75ECKwHoaLQsGIED&#10;Gpo0ZvQYzZg2RatXLtPG9eu1ddMm5MWeMNxfR1rcuHZOtywvkBWPAfPjezf0CHZ+9uiOXjw2eG8F&#10;IBuoBu4LPr97xrKnNwEuIH5yh/9vA/Q7evv0Xlj3zfNb/L6p78J2dAi2ecF+ngF6M/Sj+0gTJIqZ&#10;+v5tGjr7DqC+fuWMrtlLArAvw9Ynjh0KkcdV1tWzZmj4iJFqGNisfkiPYiSZbYqcSFGQYmlIMZdf&#10;cLClR1pmCIWnZ0cCQxvQWRiRLtdQEC1Sab/+qm4ZiXHuWoYY7bCjJ6R6RrcdCcmUUvuMFwEomHU4&#10;4LLOBaRhNsowu9SSYenwugwAaiC7aH2pU0Bdt84EalnLp33Wjlg7Ap2si23W5TfM7+3C7G9kSSmg&#10;dqCmctyakCDluiNVsL1ztTtFHGb0MOFXH7Ajz9Xz9CZXCo0zFDi3wsZgHiCznAhi3245vnuiY6B6&#10;QO+p8JYU+c1cPL+DOy5IkOR27iCWEPmAObd+SvhexEXmN8K+sLJddYVIChuQwQcOsOODvcxaPrlu&#10;fBDGYM0Q5ZX1VwRWLavsH4ZHB0syc2LIDIZRs05ORH14cN1TcvRll94ByJ5h8kWXHurau6969k1T&#10;BNaqqu6vmn51GjasXXNmTtealUu1Y/tmjECkxp5duohmvQ2I76N178LKtzHWHmC0PQHMzx7cQkrc&#10;0csn9wDzHb2Cgd88vROaAfwSoL57dQ/Q3tHr53f15hnfn97V22d8Z53vAO7rpwY4gA7tdgD9K/7/&#10;9vm9AOonSJBHSJGHaO8HsPQDe0MwFK9fOYW2BtSXTgV34LmTR3XsyH5t3rxeq1ct0+wZMzV65Dg1&#10;D2pTBSxt+6KopDIUlEzWDYmFlNigqZFk9gDZ5sjKc5EciCG/SLmsFysqCtKlqm0yTItdE9JL7a77&#10;qKGRIJaqlTBjDQD1XM5Q9Id1XIzG+fLW1Z686iqjIVDit4BhxCU6VgLKpFwIlZnAoROfPFHWgE4m&#10;RdlrgkFoo5B9u4iNjUZ3Fh/H+c/2wjm91JMSXIkLQCejO7YaXdEoz6+dCEETwAy48gGVdW/wD9tr&#10;YVebXW5IlXyzLqxsj0UcLZ6PwebpUg5He7nXy2iYHPIyopYVZmJXLgWkjjjaa5GLAZkPE8dsJNI8&#10;d7EI8Bc554Pj2Y1X4DK2zdNYPkGFVQOVX1apRFVNGBZtyOQgG/IKyoNOTOeh9IVxuvfN0VfdUwFw&#10;Oqycoq+794Klu6krBqJnmTidtL6+AakxUHPmzNK6VUu1ZcMq7du1VccPH9Clc6d1E936GFnxLWB7&#10;BWjNyk/vWzoAxmcPAOlDGPievqO9BohvAeL7lyx/cVevX/L9xT19zzIvf/fivr5/+ZD/+f3sjt59&#10;XP4WwCcbIIbBn3GsFzQD2p9POdazh7cxNJE4dKYHGJHuXH96QuwavIqBeu7EEe1GT2/GiF29aoVm&#10;zZyt8eMmaVDzEFXXDFB19QDFEtgYGIh9s5Edzu/IzEaC2KWJ/DI7o5/TQki8UPkFCRXS6Suq+quy&#10;aYRK/d7IDiQnwPOEDw/3yWl4SIV2hn6/zQrgOorrSF+ozg8o7ZMOWXY2FgFkychVsHHSBedoY8PU&#10;zUFK2BNiz0mZmRjAF7bB2sGHzX7pMGZ055B4++LA1uhogO1kKM81DC8Pguk7+WWLTpR2gCSkg7Yu&#10;Ci64MEcQXWtfsQFpYIWST4Dc6Zv+z83Sw5NRCzHWom1IjCEzlYWGdtK/vRq5sK7fPejtY3QKS4ki&#10;GDhqYxBgW0+7xVkn5G4A+qhHAn+Hxc3ckUEYmS2TFakbplhVHfq5LAyHebGikBHnIjBZzgnOwCC0&#10;Nd8nXV27e3Z2qj7r3lOfdekOO3dXl2490YuZwRNSUVOHEThIwzvatQpm3rJxtQ7s2hKifFfOn9K9&#10;mxhmd24A4mt69eSW3r54AHAf8P1uAPCb5w/07uWjsPzNc8D6rcHK56uHMPMDvef3B8D9A+17g5ll&#10;H/jvg5fz+cO3j/Thu8e0R/qR9uH1E3336pFewuRm6ecw+HOA/OwBnenpfT1nNEiC+w7Sw+C+Gs7x&#10;5rXTunbhmK6cOQZLHwj5I+vXrdLSJYs0Y/pMjRo1Ws2A2rNpPI8yD5a2S8+hb0cKzdD2Brn1tfwA&#10;zJ4tnouMixTGFYuXqKIOIxOWDu+IRBbY7vKQb7dZwWAYsg3mBDc2Bg1Ou/DCe2wYtZ3on+9RnHX/&#10;LGCUi73lDE6nldbA2K7HHYPR7boLuSKwsF+S6uBJlO+locKoZ8QkO4K9JOH9iZa+7cvpMMvQ9clJ&#10;t52ynKUG1fvgdoXkAzTLCTfPETR47d2wZMhDTkRaAdkQ5x/zHUCHV53ZaLA8QBqkN04KRc3DPgKD&#10;A04Y3NrbRmQUgIYkp8HJAEkeDB0CKWxrne0QuL0o1uD5GIW5aO6oy8jCzpHqZkUYOqOwa6KiAnb2&#10;NCqXsq1EA9rfyjCamqFePZEVvdP0ty876z+//EqfdrGG7qHuyA4PqfHSStUPbFFHR4cmThinLZvW&#10;auvGVTpxeF8IkNin/BCdbAA9eXBDL5EG7wHbewMY8P4JYgPyh9dPw38GtEH6gwH6+rF+AqAf/Jv2&#10;o9fz5//5nc8fXz/Tj29ob5/ph3cv9P2b53r76jGd4VHoMN8B5FeP7/7v9hJQPwfQj+/fxCgF0Lcu&#10;wdb2fJzQ1XPHdebEoZAbsmP7N1q3dpWWLFygaVMna9y4Caob0KSSyn4qq6lVvifcRuMhv8PyLMxu&#10;QYb17pusnppptyctHx3tCKKDNTVNw1WD7Eh6uSAfRwUBn4t0lrvcLZ+hLBjs6fx5v23LVbn8Xhx7&#10;Pxwqr5m0LkiIMJkaTFmXl8O05WNdoZ+OAvitk11Qxt4Mv8XXIDfD29vhIp0O3ITJAmj4iCWNJxNg&#10;jLqwjbV7pxxkgiu4h/BlG5LDQAJYzmGNYdE6imcPRhFGowHrmdZ+LUMecsFgLWaosJVrn3EEqWIw&#10;pw2couwGSw/kibWvHe8AOheAWrbYWxLcc3zPN5jZxqCOYEDap+0pW/mNc5Q9YJoy6yYp2jhRBQOG&#10;q6CyKeRrlFbWYrknQgadK4RG/OqH/JJg5HRLSVc3AP35V1311y+66m9fddfnMHM3tHN6dq4KEyUq&#10;qajR0KEjNHHiJC1ZNF/bNq3T7m0bde7UMXTypcB8BvML9PF31r4fQfwWZn3/7WPA+//fPnz3NDCt&#10;mfdHgBwA/d0TwA5o3z3Vz29oLP8JEBvobj9++5T1nuqnty8B9EsA/Yp1X7EN4Pb+XtFRnj/m2A8D&#10;mL99cp92L7C2z+3B7cuc5wUAfUE3ryCPLp8G1Md06vhBHT60T7u2b9Ga5Uu0cP5smHqGxoyZpH71&#10;TSqtrlWsuCJ4f/rm5Kkvn56l40ipGdoGtT0eWTB1TmDqhGLRYtXUNal/+8xgW9mOckJRYGK+e+6f&#10;9XIFRloo1ogMcIaegWjNbG0bCteM88xtbDPY9M/pdy6dnGRn+6gBrT0WY5apYvxKlfk11PZdj0aq&#10;YPR5vqFdhFYTDgKGeakAO+Eq/84VYb+dXBbVWW52ZFt4ZzZY4wJUrwygXaLJU3AcZLEnwmVxbRR6&#10;2HFVfhsIDmfbk2GGz0Y/p6Kb0+vRxjCtQZ9sc5WNQWhmd6fxlB9LFk+rCi4+lodSYS0AGh2fWz8d&#10;ME8JgM6vH6OC/q2Kop8r+g0CkP244QXccM/cLlGuq3KmF6prSqa+7pmqL7r11icA+vOve+vTr3sB&#10;5rRQ8CUnUqBoSZkGwFZjx4zX7NmzkBtLtHPLep04uAdj65xu3bgAA14Pxt7rV0+QD4AL8L03cwLI&#10;n2FStw8A1u0HMzHLzdBm5J9h21/cYN4AXsD827uXtOf6zcv5/PntC/5/zn9m5+cAmd8fvtWv379i&#10;36+SIH/9HCZ/hu7mHF481Fv09xuaPSqvMB6fco7W1HcwFG+io29cxkCEqR0qP370gPZjC2xYvUIr&#10;ly7S3FkzNH3mTHWMHhcSmeKlFaEgpXOhXQ7Ypc3st08DyG5OFbD7Lov75TIPhQC6nO2qBo9BFzNi&#10;G9CQoGeYWFIY0PZWeDpU8iWaSelhti0B0Hb52iftaqXZzsaEuUNRI0d/PVPGLj6A7Lca22tigqye&#10;AKABasnY5TA1Gtrv3IGBPRk2RC3HrAx+antBXBoh+dIhNLQrhzoK6LdC+RUCuc3JYaUEsDrLLtte&#10;D4aHUGMDgCbTQJNGo7OvLA/sqgs1PFjuCGI24MxESiRzOZAQMHEugM9uTP7nPBFLGLvo8ltYh86R&#10;xfohV5r1ijhWfuNUWN6Anqic/sOVX9GgopqBKnMeMNo5J+JpRC4ZUMbwGFXXXhmhGMznXXvDyBiA&#10;sPIXX/dkWbIITA4PyBllTgkdM2qcpk6ZosWLF2j92uU6uHurLp0+qts3L+re3csBNK9fPNK7Ny/1&#10;/esXyIIXgAwQm1kBoAFtqZFsAPo1EuIN/wHeX94906+ANoCa9ivr/v7+W/323p/P9Sufv7x/qd+/&#10;/5Z12Tf7/Qkg//7htX778J1+//GtfuX7L/z/6zuvA3MDfneeN4wArxkt7A158fCmnj9AesDU9k/f&#10;unZW1y+d1KULJ5Eeh3X84G7t2rZZ61Yu00quc9r0qRo9YZKGtI8IGXoxQG1bok9WRC4D7KLtYUYL&#10;DO1gS/BHRzG4C6PKzilQvKhEpfVD5OKPHmENOgc6SgPAkh4GD/lhNjgatxxAhvem2PvggAgAdtZd&#10;yGMHwJ6iZdecE5GcWuqJt5YRBrujjK7Wb+nhFws5+GKwm8FDuNuuOv4Ps9BHf3xBJ1KmcsxqdcoA&#10;OGZKV5xMDEGvWFoAaIv/KELfk2hzAZ/fq2L5ELwbrJ+UEfMBLGzLslBeAEPQKaBOTMqsn6IcJEZI&#10;aAL0uRh42Q2A2lIEYDuY4mpI9op4H/Z05HuSANsVDJys6GDOC+2cWz9BBf3aFS2vB8zOea5E20XD&#10;+0zsXsrJTwTt1xUD8PMuvfRVDxi6O6Du2l1fAe5uGIh9MYAKYJryiioNaRumSeMnat7smVqNMbh1&#10;02od3b+d4fpkCJY8f2yZYTZ8qreA+XvA/APANoP+9D3SAJD+ydIGtGVDYFxY+Nf3rwKADV6D+lfA&#10;/ZvBa6DSfjVTf/9dErg/vAmfv/D7Z9qvNC9z+/U96/g74P6ZzvADbP39t09gaQxR2PrNs/t66WCO&#10;vS73YGrngoRkJyc4ndGVcyd0+sgeHdqzXds3rdf6FUu1ED090Vl6XPvAliEqqqzhHpYoPT+mbg6B&#10;A2q39Dz7qLNCFDE3GoM07OOPKD+/kG1qVdEyRuXD5gAqgAeoQvYb2PnTV+zcC+dzJEt3gSnA6BdA&#10;GaR+VaAlhfOWw7sKbSgC+ArY1sD0zBOHrw1cv+W2nA6RnDPoCOLi0ByEceldv+bNrkAXcoxgaHqf&#10;/TAeO/k1E07785Dhms8uBmPgOgnFhRP9nm8zbbZzlQ08GwT00ED3AL8QcIdMPAS+Q9jOWc6sn6zM&#10;AX4PiP3UZm6/aGiWsgYgTQYC8IH2Mc9m3WnB0MzzlKtgHGIEAujchglsO1nZ9eOVUzsGqdGqiuom&#10;5EYjjJFkZ0+pyvaUfm52KsNll559YGUAnJKtL3v00RcAuju6OSUTqYFVX4ZubmgYqBEjhmvGJLTz&#10;vNnavH6ldm5erTNH96JBz+opBterZ49g5ycw80t9ePedfgRQ1rYG9M8fkAQGK4zq9hNs/ROa10D9&#10;FVD/BqANYAP6D9b9nQ7wO9v9/sNr/eOnd/rHj+9p7/QH33/3b5qB+xvA/YPPf/78Tv/86XvW+aA/&#10;fv6g3/j+C8sNao8S3yN7PtDeAehXsPOLezf19O51Pb5zJSQ73YOpb146rRvnMRLPID1g6b2MPtsA&#10;9YrlyzVj1kyNnzBRg4e1q7qhMQSVPF/SbyDolpqjzg44ZSfrXztP2hq60AVqAH0u9ke8pFyVA9vU&#10;z1q6nWcfwtiwsI3C4c6zsNGGzgXUzv1wBM8v2I92MOJj/JlVLRtC1dBhDpOzDeC39nZFJL9tzBWY&#10;QqFHtg2v18MwdHjbWtl5+2FK1yh7N5wbwrFg5Ug7jO1MQORNp9yhgBAwOo/ZPkDnPBcOAXDtsGoL&#10;0gGJkPVROsQMfmfLmU1ZP+R3OICCbMmzZ4Pldr05fO0WPB2WMLB9DqycB0PHmuhZ6HSXH3A1JPu5&#10;rZ+zBkwKLrocZEZW/UQAPkk5A8aokFbaf5iq0M6lVQMAp4HsVEfr5zhGTJZ6ICl69ElTz74Z6OUM&#10;wNxHnQF479TMECxwQKGqup/ahgzBEJyoWdOmaz1D8c4tG7Rvx2ZdPHUUMFzG+HrAkO6h/Rlg/lbv&#10;3jLcAyYz6M9m0x+QAQGgSZY1q1oS/Irm/Y31fodZ/2D5H/z/jx8B8Y9v9Aftnz+/179//cAnYDWY&#10;DWDA+/tP7/XrD28DuP/5ywf9g///AMR//MT3X37Q7x9B/esP75Ap36LR6WgA+u1TzvPRXb28f0uP&#10;kRyPbjl7D2P2+kVYGiPRedjnj+n8yYMhr/rQ/t0hn3rB/PmaPG2ahgwfDqBtj9SFcgaZUResiahr&#10;3yx93ScjpJemIzPsn3bEMJEoVwSQx+NFyJVGlTePQULYKIQ1zcKehgXTWgJE7Y0A0M6IKwes0Tbs&#10;ohHzVToOw24sYPZ67gR24QHYID2QK37FhMFsH7UBHZh8KJLiI8sb4M4lCdl1HgGGLwk50gZ0gmOV&#10;TVgbwuOdcjHyXGzaw0aoVBOGhoUA1AlEBp1nVc8M7OuYvuWFZUTQxzb6rK9tMPI9yAaYNg92zmuY&#10;BjinoYvpyciYIEH4HcHYi8LiNi7M0DmsbzbPAsjet/NAMuoBs1vdKOX3G6ay2qGqqh2EMVMDiIsB&#10;qEttlYUUUReI6dK9j/qkesZ2OjKjD61vmPFs11OhX7eWKFXtgAEaMbxDk6d49sk8bdu8Xnu3f6Oj&#10;B/bo2qVzenj3Juz8UN9hhL357rneIzPeA+ifvn8NoN7A0P5E5/70GjCic82sADJIB/Tub6z3B+D8&#10;g3X++dObAFwD+V8A9d+//RA+//nL9x+B/Z59uJmJATnLDeDkb/7/9cf/3X7/E9Dfv0FHP9e7l4+R&#10;HA/05jFa2qB+iOyAoR/eMks71zoJ6JsXjuvGxZO6cOaoTmAk7t65U6tXrdK0WbPUMWG8+g3iflZW&#10;K6/INaZhZO6VZ7Z0Qb65DonfVBCSlZAasVipInlR5eXkhUBL2cBhKu2YDYMm5YNzOpxmaq0cygsA&#10;WM8Id3ZmmJY10pp6tcpgYpfuClWW2Da8HRa8hXK8gLRsPEwNsM284eWa1uV0EutnG4bF7NPvA3du&#10;h914pePWwt60sS4RZq29HA1tRnXJLuSGSxMkp50ntbEjhPZOGNDOzzATW26Yma2p/wyLh9dEuPKo&#10;DT0nJjmUjazIq8eAsNeiGcnBMudIZ9dNZh1Aj04uANjWzZm148LxnHPtYzpbL7NugvIBdG5FixKV&#10;g5SoGKBocRWarjjM98vmBrv+hCt+9oRV/OkqoF16ejqVQ+D5ykNquCJ/KezsJPjx48Zq2tQpWrZ0&#10;cSgrsHfHFp05eUR3bl/Vowe39erFY702aIJ2hp3fmp0tCd4FMBvEZlWDMMgEQPkPwP3HTzR+JzXw&#10;6/D5DxjY0sJA/ffvP4f2z99+0n///qP++7ckWJMghpH/N4h/Ci2s+/F/d5pfOf4vH97qA+f0FkDb&#10;F/7m8V199/iOXmPAvrh/LeRYP7xxUQ9vXg5a+hagvn35TPB8OFPw4L492rZlsxYvXapx06epvq1V&#10;5fUNihSXKgMJ5/mFfi9MmK6FbOvDPfQr6lw+LBKFRPJiymA0jGKQlznQAqBL0MB2wbm4UEgU8msh&#10;go4GfCP9fkFHoBcF49AsXj5uXQiS2PNhYzHMeoFVPdHVZQmcPprcngaYQwoq+3flU6eJejrWn5Im&#10;1LqjWb44f8Tr+zVvndJgyNwmh5w5MYcykQeO4tgV56lTBmsOn/Yv27p11pXzl3MH2n8MwD8yeMiH&#10;BpwRl+CyoYlB6Oy5EDLHIHT0z8GS9NrJSus/Xhl144K0yGlCK6OZLWVcgtdAzx2Ipm6YpML+7YrV&#10;NKuidogKS/rJdZ0LYIt4aVWordENdu7aEzbulR6m7HfrnSw03jsjOQsjgiRxQXNb9a0hiDJeC+bO&#10;1IZ1q7Vj+xadcFTwwmndu31NjwH0SxuDyI333xnQL5EbaGh09G9oXzNlAPBHJv0HjPu7fwPmfwJq&#10;s66bmTkJ5O8DKA3O//7D7Rf9z3/8qv/J7//528//B4iTwHX7F8u9/r8AfviPZZYdv3JsjxQfOKe3&#10;diU+f6R3TznXJ/f13qOK8z7uGdAX9MiZgDfO6zZAvgVDX79wQpfPHdepo4e0b9c2bVi/QVNnztKg&#10;9g5YujkUj8wqiIYgSzeXPoCde/XNRcblYkwXKjM/rij3sCBSpBRknecfFlU1qHLIZFV5NB+2QNUY&#10;bdU24ACemdLvPSkMngcbjPZEOFRtl96fQDR4+RzPOpYP9pJ4e+SD31to1v6zM7hWoguFOiHOrmW7&#10;7PxWBhe0sUEa9DZgt3clWdsOg85haU+rsqPaLw0KU2rsa3SgBYbOBLz2GTpiaI1sX3I2YLU7zt89&#10;RzCblo4Rl9U0QVnoX0uIkAoKoCOWLE001rdxmYFezoXJUwdMUN+6sWG7zIbxIUW0oNFyZQLSZIIS&#10;yI1StHNV/WCMl1Jl5cQURWrYWOmFwde5S09YOkt9+sIo6L/uMLUfRp+MgjDTO86DKC2tVH8MoLYR&#10;IzQdK3/VyuXa+s1G7duzQ+fPHNetaxf16N6NEET51q667wD06+f6gNz4AR39A6A2mAwug9hA+9dH&#10;0P0Ou/7zV+QCn/8CeP8GxP8KrA24LTXMtoDUQP1f//xN/w2g/5tt/wRtEsC/hO//+CUJ7j8Z2v/5&#10;+z9++QmW/kE/vUdywNDfWw7B0u8B9XtGlADoh7dC6mqYVOBswJvoaU/7unwaQJ/UlbPHdPb4YR3a&#10;t0vbt36jxUtg6UlT1TJ0OPd2oHIw/Fyvw9VUnVbqNxf0MKjT8sKk4Sijol/V0btvujwrvrC0VhUD&#10;R4b3nZcA6JoAaJc1QOcCLBuJrp4UPmFYl8YIs7WRtc51tqHnV14Uj1sRissUdixDPqxDusDadIAC&#10;EyvN0WsHXopHwPIYhTYyPSXMdcjjrqtIR3BAxgyf4PiWIZ2chxFyLewjZMhPTpOxpsaKHLY4yAuD&#10;NfifAabTPf0CocDGTkKyKw+gJpnavudJrG9Am3lhf8sQa222ta42E4doJHKjb914pQHqjPpxtLH8&#10;PwmDkd/9Rii7ukMVA9rVv75NZdX1YY5gDFD77VR9ubGpfdNgDAAMM/fslaY+6Gf7m/vwEDJzE6ED&#10;eN3a2nq1tLVpzKQJWr58qbbxQA/u263TJw6GqU13YLQnD27CzgzjNrreWj8/1w/IDbefPrwJQ36S&#10;QWHOAMQkg5q1//nrDwHs//oZaQGQ/4XUsE7+N8v/zbJ/GaB/wMz/+C20/+a7AevvBvN//w7IYe8k&#10;gJOA9jr+/Sfo/2A/v3x4x2jxWu+/NaCfBFB//+KJ3qKnXz24pZf2eiA9nty6rIfOCryJgWimdqqp&#10;GZrR6NDeXdqxdZPWr1mjGTPnatiIMerX1KzCsvJQ/sCyoxuA7pUeUQrs3IfPPgDYOeZFsZIwmbZv&#10;ag42TLnK64YoMWhy8BdXOfiBzrXeLYNpbewlXFQGo84OAXsorJmdm2FpEPzOANevhCsfv1ql4y1D&#10;VgdZ4W0jgNkeDwO1JEQJYXHwGSYKYCDaICyyZyPkSLMuEtnSxZ2mU3jHoLUxG+Qg4NNbZyr744RY&#10;T1q1zzgAEAmSZFoMOpjac/zM7AZymI3ivA3YOhoy45IRwSxHBtnO34PByLEsT+z9cO5GLmycT8tC&#10;fmTDyPl0hJz+o2gjFKsfgTE4WP1pFdbP0QQsURrYIjXka/RWzx4p6totRb1tmbv4OJ+uguSXXNob&#10;Ul5Zo5bBLRo+qkNLli3U9m2bdOTQAZ04dlCXGYpvO2fj7vWQ+BOG8m+fJvMpHHo2G75+GcD8K0A1&#10;GweAATqDOzC2QWyWRRP/yxKDdc3QBrR1skH+Lxg2APcjqM3USWDTfnf7PYA6ydSWJmZx//87+/Xy&#10;XwOgf/vxe/T8W/309jt9+PYFgH6G9Hiq108e6tvHzq++A6hv6dnda6E9pf3pm74FU188fTTMIt+/&#10;e7t2bPlGS5et0OiJk9QweIiKqzC2MZ57Z+eqGzrZBdR7A+Tke2ZcubQAMsEQLyhSGqNhmABQM1A1&#10;w6arYox9wGhdG4ajXHfO7jR7IVw439Hm+cGX7HeghJfU85/9y/ZeVAPoqnGrVREAjRwxW8Po4XXI&#10;du8BZHs37Jf2vq2RS8Z8zOWgQ5QzMpSNWQagkyNAEZ2oU3h/38eNjPQAZpY5yT6GdnbyfXDHwd6h&#10;4pGnTsHoRXQC50sn6AjO2cgckJxVEkE/OxnfHSCb5S4IkmHPB4zs1NMswO3AjWev5BnEflUEWjrX&#10;EoXPzOoRKqgdo8SAkaqEBfpjgDjnuShRqhK0s4supqTam9FNX3zdTT3Rzd269VGP7n1CQlJmTjRo&#10;bb/xdQBSY+iwoZozZ7a2bt2sgwd268yp42Fm9q1r5/XwHmC2cfX8Ibr5GSB+oQ9vX2IU+vur0GyM&#10;/WbD7f9g4v82i9ICYPlMsrR9yPY1A2rA/d+/sewngP2rNfMv+l8A8//9jz/0vz6y9P8PzAauPw30&#10;X9nXL3QI//dH+O9fbGsGtyT59Yf3QdPbWDWo3714qncvn+rNc4xZ53o8vAtL39Cz+9f17B6gvnM1&#10;mUN99YyuXzwdDODjh/dpz85t2rR5kxZiII4ePzG473Jjfn2ci6dnJ18iioFoT4ejsCaJSH6xYpBJ&#10;n94ZIXfaMYHqlokYhsmJtJ454lknIbfCcgJDzfnP/q9sHHoZEHvGiyVJEpgrwoyVUEoMUPt13GE5&#10;wE2WyU36rA3cMC3LrE6nsQ86+KgxDJPVmGByT8nieIVInE4hNxVt40R9B0DyYFwD12meBU4mAtSe&#10;LhVzDB95EWZm01w930xsyZEN4ENI29IEbWyjztWQ7NtOlt+dg0aeFtazsemATO4AJEnteJqlxkRl&#10;o6szYeq0mlHKh6X9kpt+9UNVVVMf5rm5LFd+JKbMrFx0XIY69+gFqHsFHf3VV93Uo0dq0NG+2U5c&#10;Kquq1eAhQ0OIe+2a1drPcHvmxNEwe/rWDYZlmNmzTZya+cbDN7r5p/ewMoB2C3LjzbfBXWaj8A8z&#10;Mu3fMPS/AVeQGP4MTJ00CP/5E/oZQPu7JUcAdGBwQA2I/1//+F3/619/BAny33z/n//4R2Bqs3Bg&#10;7I+A/tevScCboc3af+psS5wf377Wj68NaLvwnjGyPAu+8+8wEg3qF06qQlObrZ/D0o+QIPeue9b5&#10;+TD75iygPnJwj7Zs2RiKQ9qN1zi4VbHyqlCYxu9UDK95BtDO8ciGjR288tzLAhewSfHUtgLFy+tU&#10;hY4ub5+Nll2IQQiYHRgBtOWAq2LcWlgVYNvlNn5lSDByplwFy5JzCfnEMLTv+s/3pJQHbY3EYJsy&#10;pIVzQ4JMAfQGs+WGJYZD5DYqLXPspHCOdOnYDehpJEesY6X8hlYnH3kel/M34oNtADqFc7ayLRGc&#10;bA+7Rp3eaQnCZ8TTpQC1jTtLCofE3RGcRuqk/WzPTnGKKAd0GmpG/dSQ3+GcDZf5MqCz0NBZANqf&#10;eejtdGtqA7x2pIr7t6mqtkUlZdWA1HkYpWHIy7Xx0quPunTuoa5detG6q3uP3kr1xM/AKhHFSipV&#10;Xdug4e3DtWjBvJBOef6s5wU6+eiyHjjCBpidgPQtgLYrzID+ASB/eGdQA+b3r/UzmvW3H+y1SPqJ&#10;rXENULPzn6A2iB3hMyv/y0biD2+QHm/1D5YnO8KHAEaDNejof8LIAPpfBjGM/W+A/D+RFwZ4+P0n&#10;a/N/MEA5nnW19+H9/fgGhv6O80MOvcdAtFfmO2flWU9j1Dojz2mmrx7e1nNGoCee+3jrSgi6OBrq&#10;mh/2Te/ftwOW3qCFSxZr1ITxqhzQoMxoUZgV7om0KVkR9bRmznKeR37w/+dHipWOFHHhmtx4hUr6&#10;DVZVOxJ0hCOBABDwOZ3UL8m0HzmZf7EYMPNpAANWv6rZ3oiKCWsAtr0elhZIh/FrAOmqAF4bjWZt&#10;T9XyjJfisC97UPwdlg7a2tl3gB9DMNTrGL0aKbJcnbIG2feb1MEuIZBoXaR4y0LA7BwOlx2YGXRw&#10;SBwCzJGPmtoBkcJmvtvFFsLdU1gHoDupCLa1TAnvnAPULrxokOdg9OXapcf6OQMmKqN6tLL6jYGl&#10;kR0GdP/xSq0eqYK6USruN0SV/QYhN0qVFykC0K7xHFMu4O7apRuA7qZuXXsiNXrBGqnq0TMlBFc8&#10;dy5R3k8DmwZr+qQp2rRulU7DSjevJKdS2aPxlIdtZnYC0p/sbLnhFE57NhwltDH4M81+YAPLgE4y&#10;dFJq/PNngGrPhLU1YA6BFNq/Yeh/f/RL/2pQB8MxCczAtP+7JXXy/4KlA1MD5gDoAPI/wjr/ZBtL&#10;DWtog/p3dPRPdLIfv3sVAP3ulQH9nOt4qm+fPdJ3gPoN1+Q86u8A9nePbgemdnjcgZdbANrS45qZ&#10;+tThUN9j06YNmrtgvlo7RihSXIZ2zsUoZBQE0I4eui6edXQIaEUxyGFtlz6wYViBfVMzbCrAWgij&#10;omEBc6imBUu7GYSWD05WsgfCBWiC4QigLTk84yQAmhanE4SiMu4MMLyjgn+WAHOeiEHtCbSuVmq/&#10;tMFszW0tXgbwPUHXuj1U8LdrLcxIsSGI7IgNWYA0mKcss6w9GoDZFZM848RJRQ5jZzk9FJYubrWB&#10;N0sZtZMCuHPqJigLYHqqlSfQejqX3XeeLxgZOClo5xzAmw0bZwPmXDMyOjrSOEV90c99q4Yrv98I&#10;rOihqqgaqJycQkW5ebkRrOzUXKVhtHTp0hXd3ENffPGVunbtnmz89ntPnFJaVjVAo0dP0MrFi3Ro&#10;z47ASk7a93Qqp116DuDr54DZhqAz2d5ZZrwI7UeHswGl26/WzmZYwGQw23dspvwT3KF9lBvB//wD&#10;zPwxUugAS/BHfwSjAf0v5ISlRHDhBWZGU//zn7D2P5Ai/9S//wmQAXmQHQH0P8PKH5A99oN/0K8f&#10;3mEUvkYKoe9h5jcvkBsvMWKRHmZp+9G/ferJB5Yf92h39S1s/eL+LaTHlRB0uXXlnG5cOYP8OKmT&#10;Rw/B1Hu0cdNGjafzJ5AdYcYPoHWxR+d19OX+u4ZHWlaUFsMgR4qkpCnfKaU2DJvHqgKGtnTwnFTP&#10;73M+UALWDPkXHfZyLEGK2DOxKJmMBBs7f9l50JYWlejnIEEAZSgvNgLJMgrJwu/g1x6FZPF/AfB0&#10;ALvpYP7ocCf1Lw/F110uwYGXTtnN1s3OiXbxQ/uZ7TeeI79+zVX7PY0qFDiHvcOr3QC8J796EoCZ&#10;16+F81SqvHo0cv0kWBaQwr7Oqfbrt1zzLgeDMX/gZMA+nk8nHyE/QiRwnPKCV2NMAHUmxqBddvG6&#10;dlXbLVRaozxkhl+ImYlhkkXr2auvPgfIn372hT77/Ev0c1d91bl7CHu7Hkch1nhT4xAtmLtAu7Zs&#10;0umj+3Tz6lmG3Uuh9oVrZnz7FECbnQGFo4LvYWe3JKC/1c8A080Ma+1sz4ZZ0mzp9idjm32dXBQ8&#10;HIDaeRu//2Dd/SowdDJvI+nyS7rikqyb9EcnjUKzs8H8PwH2vwzuf/8bIP/BNpYavwQf9I/v3tLe&#10;MJLY8wKYv0NuAORvnz0FyGbnx3oBmF8C5pdhIgAMHTwfnumCBHlwF5a+oQchinhBt6+e0/XLSA9k&#10;2PGjh7V3727NX7BINbWNodSwp7B165upXvZy5Hq6Vn6osJSZVagUh8aRfK5/UoZ9U9OE8e68jmEA&#10;1wluADn53sJkeqdntQS54ABKu3Odk4aea0K7Ur91sQHtuEfZKLTwGEsHpMmYteF3cpY4gIepA7hh&#10;dmtoh9OjnlwyFrZ28XOY2tt2ymzw1Cqz8ExOxLNOMPhcvsB+Z0/N4kRdQd0zEpyUX+Rkf4DtfGZP&#10;qXJQxUn4BnRO/USY2+xsWQHI2ZcjhsnyBZOVB6Bj9oK0OIo4WYUN41U4YGySpZEjOQPGK726Q4mG&#10;oaprag0zlQuLypAd5cqAMTK5sd269U6CmfbJp1/qk8++SuZyMEy6PK5Ds60tQ7Ri8WLt37lFF04f&#10;DrU0nAzv/OFQSsATWr99SmPI/taBFHs2DGh0NIbhz4DUDP0bjByMQQy8AGCGfDcvC9FD2m/IEgM3&#10;CV4kyodvac5tfi3nODsRyeHyZEeAqWHdAO7A1uhlu+fc/gGgaf/+17/1zz/+wbq/cfyfOJcPyKC3&#10;+vD2DWz8Qq9fvYCR/2TlJ3r2+L4ewsBPAO9zAP0I++AJvw3moKUfwdKs8/jOTUYptDTN5cdcCuHy&#10;eVdjOqETGMt+x0tzyzDl5cflt952dpXS9Ih6wdK9g+xw3Y4I0i5V3XkG2Swvq2xAew9VeeuMUMXf&#10;s0n8egpXBnWeRnjvIKB2zbvgiwbQjgLa2+EkJic2uUZHUiujiwGsp13ZBedKScVo6rAOHcIJ/ZXj&#10;V3+UJ96WfcDwfml9+cQ1rMs+6DSdXE4gtyEZ7XOAxEzs2bme+2WXW3j3N1QfSoLBzlEnImHUOdXT&#10;06ZynPtcByPzWeTMucbJ7G9yyM4LudG0PP7zNKtCQBwfND3p1aiFnevGKL92tCL8Npgza9DUNcNV&#10;NqhDtU1Dwhtf/U5Bl8RNT88PN7E3DP3lFwD5758C7K/1VZfe6u63t/bsq959MxSLxzWiY5g2rFmp&#10;44f38NBO/O85gm4v0JXfPoPFkBzfvnyiV+jOb18+1WuA/TawNDra+ciw7x8/w8yA95+A8A8A+csP&#10;75PNYDegPwBWu/X8SScwuJOA/k6/fp/M6fgT0JYrYX8fJYgjgL8D2D9++UW/A95/wMq///q7fv/9&#10;H6H9we+ff/pJP374Qd+//17v3r4N7c13rwHuEwzbO7p7+6buA+A7d67qxvVLunv3pu7Rbt9MTqB9&#10;wvfHt6/p2f3benzvlh7cuaH7/OfZ4q6Zd/3KeV0A1OfPn9bGjZvVNnREyDF3+LtHWjbGYR6gzg95&#10;0inZjhoWMEJmAOi+PIu4KisaVNswTGWDJ6m0fX5S145dLb/QJ1SzBeShwr4jz4DZDO3aHp6m5Zdo&#10;OlmpauJGFQx1zrQDL2Zz6+tVgHWJ8mH5mL0b7COpm+0aBJv2brDMvu2o92fjEtkRAB1vcN5EMqvO&#10;dTYSMLIjNp5f6NcfhxrO7lVmbEAag5VdszkP0IYyBJYP/cYrip4uGjIzuN5cOdRzEm1sOojiDLq8&#10;QVPR0gAX8GZiBKZWj1FqxXDlAWgzdGbNGGVhJBbyu7pluPoPaFRJUZVKEsgOrGv7RCN89uzSU19/&#10;9rn+9pe/66svu8MmfstrinoA9NSMbBUXF2sKVvv6VSvRiAdC/bn7PHCD2fU0nj6wQfggZNa9BNTP&#10;MaZeAurvALQTk5zU/8P3MDSA/jmwcZJZf7OGRc9aAthY/Pn9azQtsgTg/vaeT347xTMk7TvR34C2&#10;YYiWdnKTNXBoP7BPMz3A/onvP/3wA8f7EID7ww8A+Kdf9fOvf+jt9z/o/bvvObdXevb8lV6+/E5v&#10;377XvfuPdOnqTV28ek1nL1zQuQvndPbsaR0/fkxn+Dx9/qyOnjyhw0iJo4cO6syJY9gQ5/XIM9jt&#10;8YCh716/qFvXz+v2jcu6evWCTp87oT179mjc2MmKJarUK8VvNsgOEcNuqfnhvY2dIQ3PbukMO3/+&#10;VTf1zchXGWTTMGiYKlomqLx9nvqZKWHb4DsGvCG8HSSCgyHO0QDQLIuikQvak0lIzu8oHLaCDrAI&#10;vDkI4yQms3YyrO2pXO4o5WjzilGr5fe7JGyA0mxIxkevDi2BPHFdvU4FdTbkMNbsoQDUoUiMhww+&#10;AyM7Fk9vc1V+5y27KIz1sbPkzND2ZqTXjAvGoA29TADp95243l3mAIxK5Izfg5Jqr0YDBiPSIgNG&#10;z+aYWf3HKR9mjgJyezsyK0cohqauaRyqfv3rVerSrrEKZefGQ25Gbm6Rvv6isz792ycA+rMQUOmM&#10;3PiUG9yla0/16ZOq6spyTZs4QRvXrQ1BlBvXLsJk15JlCQC0qx3ZbfeYofjZ0/t6AMCfPn0EU6NH&#10;kSCv0acG9M+w6s8GILr3J4D8I+D96QPLvn+nH9+jZ9+itfn86d13H5unTcHMgPpXTwj42H4PkgR2&#10;/ihXfmUfv8HyP717x77es593dKxXsO4rvXjxrd69+6CXAPn6vQe68+CRHj15oXsPHuviles6cOSk&#10;tu08pG17jmj1Nzu0fMMWLVq+SgsXL9WatRu0YdM3WruZtmWLVm3YoJWr12r58tVas2ZdKJzj8gy3&#10;r7qo5GXaRd1GepjZL1w6p8OHjmjq1FkQQo1SUnIZ8dLVE0Cn5RerS0qWvujeV10hj0++6Ka/f9FF&#10;XQF4UWmFBrYMVfXgcSoeOkcVgNfSwTLDLrqqCRh2BlzwUiT9ya6+H3Mm3nCnggJIG4z87/xoezPs&#10;LSm3+w6whyw854lMWKNq9LGnWDlVtAw2NqAdTCliWSHbuXiNSyR0yh8wQ3kDpoYIoGdyOzzttNBQ&#10;DszZb0gMi3zP/8rAuEunOXxteeL8DHs3LDns4XCQJLN2FPrYXgsnMDnldH7wPacA3kyMxmxrZetp&#10;mt12GVWA2Pkb1cOVUdGhaE07umxwKPFVnKgIznw79fMBto2Szz/9Sn/966f6AhB37tZLX2AQunXu&#10;0gNAp6h/ZaVmTJoYknBOnj6mmzaEsPA9NekOrHTT05RgqBu3ruoWjHXz9g3du3cPkN/XU4ysl99+&#10;q7fv3+m7N68B13u9ob3CEPvO7P3tS4zJ5wH4L9Cvb18917tvkSlocIM6sLTnASJbPB/QzXnSliS/&#10;fE/78E4/2EuBJn7Pcd69eqWnDx/pzu17unn9tm7euKVXr97o2PmLOnTqjM5duq6bdx9p1/7D+mbn&#10;Hq0BxKvWb9filRs1fcFyTZm7VGMmzQzvCG9tH622jjEaPm6SOsZPVPuoMfw3VSPHTVXHqAmaNGW6&#10;Vq9Zo927d+jSOYCN3Lh75UIopnPlykWdPn2WjrFclZX9whvD/DYwv6G2B5KjD/f/q55p+uLrXvoU&#10;QJtA/EJPTzju1zBIVc2jlGh1IZrFyoPIzMRmWQdXCj09ConhuuN2vYWyBNbZMLL91ZYSnlZl3Rwm&#10;CgB4y91s2DrXhWbGO2iyUtWA2K+wKB2XzP8wqEs4RsLTs0ZiiNIxbJB2KsAotI6ODeaEYGLXbHbF&#10;JOcm+2U/freJD+wkfgdL8hwZHDSD79OC3DDTuryX3W45GHjp/UcgNcbTGZAZZnTWdeZdlhP2AbFT&#10;RkNDQyd90BiF/UerT1mbUmmJug71HzgEpiiFnUtVGCtLOvULS9WXm/z3v32mv2EMWmZ8CaA//7qb&#10;Pvuys74G1NbXdZU1mj15irZt2aRz50/q6jXrxJO6FEpmHYa1j+j02eM6cfaEjp46oeM8yPOXrurK&#10;NYbxazd0+MxZ7Tl6QvuPnuT/czpz6bKOnDyu8wztd27fQbPe0/XrMP6dO3r84CHS5UnwA79/9Uw/&#10;AHj7h39CtvwJ6gBwWNsM/oPzMF5/F4D87dOnegoL37hCx7p+Q2c5j+t8P3bslDbt2KOd+w7pEOew&#10;ZuNWrVz3jbbvP6RVm7do+fpNWrJ6g2YuXKYZi1ZoxoIVmjhjgdpGTlTT0NFq7hir1uGjATGfHaM0&#10;bNR4tY+eoGEjx2ni1JmaOWeettLZr1w8qzsA2f75q3xarqxZu171DQ0QRyYM3Ufde6erS58MpeQU&#10;qHPvNMDcVV982VV///yrkMhUkChXZV2j+g0Zo/Kh2F9OgwA/IQACQ7v6kQHt6KG9IGGmiVnaBiHg&#10;qx6/VtVj1wTfssuFFQB814iOWXfD9Pno7HgAOnqZjmBgO6LoibMuiVA2bjn/meFddcl6HcnhJHz7&#10;huMAOt5M73LDGAyzUtDMrt5v/6G9IH5JpucUGqTZYe7f5BDqjvBpuZEBMFOq25XZiJQYbIMwWQYs&#10;Yvav/5iIhLxIB8ypMLONQAM6rWq4epYOVlpFq0oHtKtu4GCVlpaFZKQCAO15b/Z0OF/jP/7vv+hz&#10;bqpnc3/RuSeA7hoA3RlA903JUFVJpeZNn6HdITp4IgRV9u3bpc0hbXJZeJPrwmXLtWDFCi1bs0EL&#10;lq3W7AVLNH/pSi1kaF6weo2mzl8MAy7T3GWrtGLdeq1au1aLly3TGsC0c/de9rdfJ4+f0qWLV3Tn&#10;Ftr0/h29fPRA72B4Z8C5psbPGJgG9s8GtyfZvkGi0L7/9pVePXmCnn/I8H8do/WCLp49o0MH9unk&#10;iePaDGh3HjiorTt2awPfF3GuW/huhl69aSuA3qjFSIl5nNvcFWs1Y8kqjZ02F2aepuFjPLN7hmbP&#10;WaiFXMOiRUu1ZPlyzZ0/T3PmzdPcufM1YeJU2Hqqtu/YousXz31kaLT4uTPatXuXhrW3Y/DlqFv3&#10;3uqdko6ezgyFL7ulZ+pvn3+tTz75XJ98/qW6Y4DnOeuutlG1rQC6bQY4wfjDsPMEWbvS7FOODUMr&#10;B02NLeYoH+RYEnKil4bJsZ7256w5v088NtzzBzcgUz56PtDXnuESZqR4Oy+jIzjAEqKNY5AqHCtZ&#10;2wPNPnY5DI00cDKRE/CLmtHNTUgJ+5nR0xkwrOvTWYLYuAuTWmHiMPcPQDuRv6BpctJDgaTIdSTQ&#10;8qEO5rXrjg4RZnSH9aYpqw7wAvrMepi8ZgSgHo5xOFx9yocFhk4rG6Ky+mEYhINUXlGpBOAsKKpQ&#10;JF4WXoDpvI3/+ssn+qpzD3lG92dfddUnn3KTaZ2/7q40dF1NaaUWzJqlPTu3at+uLVq5bKlmzp6r&#10;EWMnMAyPD8PvKIblcZOnadQEQDBuCsPyZA0fO0lttOGTpmnynEWaBgOOmzFbE6fN1DyAMX32fE2Z&#10;BSgWLtXKlWt0+OAh2P6MTsLeBsWTOzeDi8w5FW+fezIrjI0k+QFw/4Rc+em7F/rx1Qu9efoYwxSJ&#10;c/OWrp0FSMdO6vCB/dqDFNi1c7e2btuub7Zt1boN67WajuSOuHmrf2/S6g2btZRON2fxMs2jA85c&#10;uFyzOM9Fy9doDXp6MZ1z5ep12rRpMyPUVu3aukM72NeWbzZo8ya/hGidVqxYqbVIj62bN+jUscPY&#10;GJd0GQ198QKd6tAhAM9ImpOvHj16qzujYB8AHd6Hnpquv33VRf+B/fJfjJJ+G0JevEIVdc2qHTxa&#10;FUPBURtE2JEsslgBCBPoZKeQmhCDxwPWLgOg1RM3hGBIMusO1h6WdOXZQAyv5AbkpZYUALtq7Now&#10;P7EMLR6AjV62x60Spq5gnWTCEtsD6jgg7xQZlPQLh3pyg5x45DmCLlcwJzB0eJG8E5fsewaUXteJ&#10;+pYZOWHuIMZdrXOYHTSBhRv8iVb2HEKzM/vIhp09+dUh8SzA79nc6TUjQ5i7b1UHgG5XavlwZZa3&#10;qrxhuGpqAXR5FRa338FXBag95SoWfM6fMdx1c90NdNxnX3ytz9F0n33WRV/zOyslTQ01tVo0f4FW&#10;rV6pyVMAKsPv0I7RGjhkqFpHjFbjkGEayufw0eM1dPREtQHwMbDW+GmzNJahe+z0BZoIoKcvWq45&#10;gGbGvEW0hVq8YrWmz10IoJdo7boNOrh/v04cO6ZDB/fBsCf19O5NPbt/M+lFeQxbA9wP6G2D+sMr&#10;V0p6rvfPMTxh8qd3bqFhAdLJkzp96DAdb4e2bdsCCLcD6l0hx2Ljpg1at96vj9uMRNgKcwPsb7Zq&#10;LaDesBmQbt9J26UDB4/o6LETOnSY/dAx9u7do4MHD+jw4UM6DtOfcDt8QEcP7tWeHdu1ecNGbQbY&#10;Wzask4s7njl3QpcvG9CndYrzmUnH9Yv9u3XvGUY9ZzD6dR5+gefn3VL0F2wYPwen7eYVlqm8f7P6&#10;tQDoNufzIF0B7p/vAXfSm2duO5c5TKLle/HH4Il1cvA7w7p+waYBHep4ONIIaGOjncC0AkDD2mbs&#10;kQCazuAaIJYolhren6OF8dHJzhLjGJ0izckQdniVG4LeAROzsYvGhIIyaKIws9vTrWwMAmrPBYx4&#10;ilXDtADqnLrJyIaxgBojD+Z1LQ0bhc6+874y+N/hbrN6FgZkKlIjpRJAV41SaiUMXTpMqaXtyqvC&#10;IKwfoaqapmAUuqp+frRUUQCdmZ0fAipff428QGZ8BSN/CUN/8VV3ffppZ/Xo2ku5GVlq6FenKRhD&#10;w9GQA5tb1Ty4TYPbhqltxEhNYKgdCVO3oS3bho/VmMkz1QFDj4GVx06erhEYWONnLAxyY96KNVq4&#10;ah36dSPD/gotXo4kWYpMWblaaxjydwAyz9PzqyHOnzkZghaPbl3TswculftQbwDu2wDqpzRkiHU2&#10;evs75MmTG9d0+xLa/tgRnT1yUAdg5282bdT2b7YE0O3c9k1ou3ds1V5kwKEDABSQHgOkJ446Y5Bt&#10;z51F8pwL+vfK5QvYCWeQDud0DflwmeUX+X0JXXzFyy9hJyC/Tp44ymhwgOPtDvvfvvMbHT1+UJfZ&#10;7spVy46zWrR0NRKvWN179VYX58x07akuGIRf98pC5qXrL3//Sl8i+boj+SI8m9LqgZBQR2DoErvl&#10;gvGHcUfzjBID21OzDMJQlMZtzKqgpcPsb/uWaWZkG3rOritsR0oY3MgSa2ZHCx0OT7Szz+FOI2Vf&#10;GIP2WcdZr9CZfiyL8dnJxRldBMYvCnIE0KmhoVK/3XXIjTBfsNFFE5PTqAzk2KC5GJLICfuwzcR1&#10;U9HD45VWPYrWgfwYHcD+ZwAmuy45OTZU6OfTbr4+ANnaOb2yQ+kVfAfQEbataQTQ1fUqxYJ25Uvf&#10;tEKMw6ysXG5wZwD8ZTBKPvncxkk3WhcY+mul9Oijwtw81fev1dC2DoAME7eP1OjR4zRtOrJhwQKG&#10;2xXagCZeAduuWM0QjCbdxLC8cs16zV+0RNNmLdAchvF5AHcJWnr5mrVau3YdAF6jZWjZlStXadWa&#10;1WFe3nbYcvd2GmA8C6BvMnTbyHp6z0XMH+nN40d6y+e7Zwb1E8D8WG/4HQB9E0PQWW9H9unE3p06&#10;SscwkPcD3iN8P7TH7z3crzNIAvuRz5w5BYPaaHQtu6t6dP9WmKX+4O4N3aMT3b91Xbc5/k1AeR35&#10;4FfF2ejzdwP6Kgx86Tyan32cPQPQL54PoD99BuMYQ/ncxVO6cv2iLl68gGTZGGbU9+qbrq7Iji5o&#10;6S49MAg794Wh+wSX3aefdQ7R2fx4cQh/Vzd3qN+oWar0y+QBtHPrXZrLk2LNsnbhOdci0b4kvBW2&#10;HIb2q9qKAGmR32IFAxvAJehue0IM8PIJa0OAxm6+CLIlPhRmDgXVkRksKx7jVFKYnU6RT8cxO3tS&#10;QKecQRh8g5AULVio6Genh3ruYDE6yO/pzmqaEgrHRAYC+noz82wVeSYCjO3q+m4GawaAzgDQmf1G&#10;BQ+Gw92RekAN4AvR0HkDJqqgHo0NQ6f3G6O+le1KR26ko58zyjuUUQZDVwxTeV2rKiqrVVlerqK4&#10;Z6gkQm2IdIySLp25mZ9/ob9+8qX++nl3/eWzrvor+vnv/O7WtYcKAHRtTT81Nw1W65B2jfLLf2bO&#10;0WpYdfPmTdrPcHz8yGEdYGg+gAY+duKELly8pEuXLuv8uXM6ehgDcg9D89692rUHkO3ZjQbdhhT4&#10;Rt+w/TebNqFHMQzRpbu3b4M9dwDonRiIRwOI7Aqz9HiN5Pj+6SO9B8A/PEduoKe/f/k0yJA3D++H&#10;AjG3ANH5w3t0Zv8OnT68X0eQLscA8fnjh3XxxBFdtg+dfYYw9bWLuskIcPu6/ceXQq3ox4DZwaJQ&#10;WheQ3wTAV895DqGT+c/o8tnjtBO6xH6unjulG7D0jUsOeV/UrRtXdQ1WvwzAL7HdJQB/lWNcuXRR&#10;O3btUVlljbpBED1690UrA+QuvfVfEMd/fPal/vNTG4Vfqyf2SgSjvay2XnVDRmrAyDmqGEbzW2Ax&#10;0BwgMWhDLgYAt1Qohnn90vvqj1rYBWZK0MhRQOn6Gm72P1uKOOvOEcaC4Yvl94s7jdSRQvuok//T&#10;Sfgd7WA9+6BhfM+a6ZTZaL2cTBfNHuionjPrZoei1rFhc5WNHLGnwhFCv80qDzaPwuqe0WJNHLH/&#10;2SCtshturPIcYOnvGSiAmXUjA6fC5C64OFERQB3yNZAlWf1HKhODML0MuVGCQVjcqmyMwtL+g1UJ&#10;oKsrqwB0QvFYXAW0vn3T9NVXnfV3buh//ZX2CQbhl90DoD+Bobt06aG83HxVlpWpeWCTRsDO48dN&#10;0DoY9tDhgzrrIdgv3UG73rh6WTc87N+9rTt37+jWzeu6d/um7gGMG7Ca63TcAjxXYbHzjr5h+J1A&#10;Hhw9gi49ak3qN8UeCFOajiEZTgPoqzDgA8D2HPb0jOwfnj3Sj88f6acXj/WTdbQLLyI7DPRvWece&#10;w/zVk4d08chenTm8l30c1PmT7OfUMV0/c0K37Ca8dj5Z5uumgUy7ej40H8fpoAa3AX/3yhnd8TsO&#10;/UJP2k2Y99qpI6HdOAuYuYa7l9mWa7/NtZvl79++HgzCKyy/CNivXkXTX76oPfv2QSj91LVrX3VD&#10;anS1u65Ld/0ncu9//PXv+h8OajFC+iWemZG4yvo3qGEo8m7UfJW1zlTJMNeOXgTYlqFv0bjBRQdr&#10;DwPUwwAlksIlDyxBqiasUcWEdUiNdWGSbGwEetpyAqAWsr7nDjojzy8McjGaMk8AQFsHvzbrlLkT&#10;oK3tTTGz+53incIkVqeQNs2Ra89lukyX8zfs1GZHTi21DnahRns3DG5LD8uHkAvdMDmEvtMqxigd&#10;hs6qHqucWoxFpEnwW8PUnprl9XIBc1b/sYB/OIyOzICRc6pHKLMCo7C4RfnVQ1VZ1wYoAbRf9Vtc&#10;jPRwPnQsTIz9Amb4r79/hpX9OVKjqz5FP/8VA+Uvf/+CB4CGzomorKRcIzuGa8b0aVq/bq2OAbaL&#10;PLRLDMd2T90A1PevXwl5DffuAqw7APnWjRAavueoImz14PoFPbp9hYfuavnOfQDoMJoB7qDEpdPH&#10;dOX08VBx6Ty69CqAuQnb3QNcLzEMPwDoH5891M8vH9Ee64eXT/SDK5ja+/Ecff3gpu5fOqPbMOiN&#10;02zPsH+Zdo393mLZHTrfPQDmdxaGkrlXATegfWBAX4GFzx3VtfM+vqdU7cXg26OjB3bryN5tOs33&#10;y8foKHS8S0iWi8cP6dKJQ5wvHeXcSd329d28oseMEs4Nv3/7Gp3cWtwvIjrH6LQnFJP5oksvmLmn&#10;vureS599be/Gp/p//udf9f+g+QVMntESLalRdd0g1beNVWXbVJW2zVR5B8AevhAmtQZ23Wdkw8cc&#10;6XJ7MQBjOWA0aO2LNiM7oJIsc+CIn8PdK5KRP/63CzDqfdA5XEParj+79QzqZPFztmt36qldgCvU&#10;yRX4w3u7AbQnNXqWSWHrAgzERYDYRcqTpXQ9czt74CRlYfDlOkgC2zral91vHAAFxP0nKbtmrHLR&#10;x/m1lhaTwswWy5hQpZ9tsurGwOIYjujnjOp2pZS3oZ+Hop9bAXSzIjVtqq0fqloYoqKiJrzdqrTY&#10;5QsiSkvL1pfot//xX3/H0v5SX2AU2m3n7//518+CkZiZkaf+/es1e/YcrV2zMkiCUyed42BpwVAM&#10;sO/Q7gPuB2Y8mO/BHZelRZeaBS+f5b9zeoSevM93s+g9WOwegL7NUO12A0DcYflt5MBNv0EW/RzY&#10;lI7ygHXNvh8e3dUvzx/ol1eP9Ot3T/WLC5vT7KN+8/CWvqWjPGE/t2DS6ydh0dAO6zbgvnvhFGC+&#10;yP5cq85g9nmgh88d18Fd27RlE5p+1QqtWYOuR9Pblbdx226t3bBVC+Yv0qjRYzWopU1NjYPV1NCC&#10;/BqkQU1Nahw4SM0tLRo9arRmTJuhmTNmhReLrlq5Rps2b9ZBpNjxM+e1bddBldc26fPuffUfjH5/&#10;Q2rYTvkLsu7/+ssn3OvPQ1XXPun5SpTW8rxa1b95hCqHTVXJ0Fm0eSrtgKGRGQ53h3ejWAMD6qSB&#10;CJMGY9FlB5yUBHkC4FJkiBOUkr/t+XBo/OM8RUcPYfVQB3os2zo0zrpROolr4oV6H6zrN3B1iiI1&#10;/F7CgibPG3R5XOds8Lt5PoBehIHIQYYsDPMB05yrMQBJAagtHayVM9HDYRqVP6tGhKT97P7j0MzJ&#10;WnWeDZ5RiyRx6Lt2jDJh5ywMwSw0dBpgTq8cprSywUoB0PnVQ1Q7oEX9K/urqrJWpWVVoa5GJD+m&#10;1D5m6K/0H3/5uz7/shvGYQ9udGf9DYb+KwxtQOfmFKqpqVkLFs7Ttq2bdAKWugij2sfqyvw3zp/V&#10;HYB95+LJAJT7rjTE0O0h/C4AvgWYPHQ/vApDonHvwch30JgOEd9huL4Ls5s5w3L06j1AfZch/R7s&#10;fJ/h+ils/hqG/uHJPf38Ignm3wDyL98918+vXwZPx9vHd/XGk1gB6X107g308nUY9TYsev/MUd0x&#10;oOlQD11b4/JpnT22X1s2rNHE8eM1btwkjZk0QyMnz1LL6IkaNnG6JmDITp21SBOnztXYcVPUOmyk&#10;Ggd3aHDrCLXRhg4drjbaYGwKz+Kp6T9QJRX9VVJVp7xouXLyipUXr1Zd62htP3JVO88+0sh5m5AP&#10;kzVk6kIlalv1RdcM7nMPZJ7TDj5X5869lZZZqOLyeg1obFf9kLGqBtClw+diuKGhnTVHszHoCJ8T&#10;/P0ZXgUHWF2fw94KM6yrjXr2iv3Wob40TGzXncFcNhYNzjInNNk3bXlSikwJJXqdv8F+/crkQr++&#10;YlgS2J2KAHQxGtoM7UR+vwjT71iJtcLQQ8zSyI7B88Mk2CyMQ5fqSgfQWQ1JYGc4OZ/vmf1HheT8&#10;jJqRtNGBvZ0fYvdd1gCMRrR1ho1BjMDMqnZlA+psMzWAzqiAoUsHq6CmVbUMYdWwcx03vry8H4Cu&#10;UgKjMAvJ8eVnGCSffMEN7QWge+rvWNt/h6E/+/SrwN452RENaR2qpcuW6sC+PTqPLLC29ZSjkMth&#10;HQlgHlw8ocfXzukuy27C3kHLHt2Dnt2tcxhp5/bv1JUj+3UHLXsP8N+/BHgZju/DzHctWc4DaMAc&#10;9nXuhO7TaR4A/FcM329h4A9P7mMMIjcA8q9vXurX16/4/E4/fvsSln6o7+5d+whoZMCxg7pBu3Xi&#10;IPs5rvt0OBuGa1auhE3Hcj9cJbQ/YByqEWMma+TYqRo7ZZYmzJmn6YuWaOrc+Zo+Y45mzvJrnJdp&#10;49o1oUzB3h3bdGgvBuvRAzqLLr/E+drTce7MKa3buFFzFy3VguVrNWnGQlUPaFVWQbk6pq3WtC3n&#10;1b54G4CaoyVHb2n6hkPKLq5X39wS/f3LXvorcq9r9xSlZhSoqLS/mgaP0ODhU1TdNg2Z6mzNBejk&#10;xRiAdAa78SwXkAqumxG8GOje+AiXCQOIbdhpGH0hQZ/PoLstOWB2JymFUPlHN2AyOohehs0tU8I0&#10;LTR1yOIL8sOsDkMXw8BFgDaKjraWjsHQduX5TfgRDpjd6FC3azl/rHqEHk7FwHO1o3TY2qmgrk2X&#10;Aftm149Vdu1oJMgINPYUDEkn99v/PFGpDosD4hR0cyogzqwyS3cok5YBUxvUhdWDVdu/UfX96tXY&#10;0KxKHmRRrFjR3Dyl9+qlr53Uz9DXuVsKw15v/e3Tzujnz/XpR0BnZeVreMcIbdq4QUfsH2YYdz2K&#10;w/tdMWiDNq5bqZVLF2rhvNmaNhlwoLU9kXbMmHEaO2YsDDiW7YdjULJs9GhYcUKoI+1XO+zbtlWn&#10;MApv0ykew9j36ST3DEA6xN3zJ1l2Xi/Qpu8f3dN7NPT36OWfXQaB9tvb13y+1k/fvdJbpMjLu1f0&#10;1HIGQN84cUC30Lc3Tp/U4R1bNHXCBFVV14Yoad2AZo0ZN1ULF60IoewFCxZq0qSpgHCWJiIXOiZN&#10;VmN7Bzq2QfUDm0PYeur4cVq1cIE2I0sObN+kUwf3Bl/3ldPodUaVuxi7CxfMVeOglpDnMWfpem3b&#10;c0zzF65QrHaYykfOV/9xcwHYDA1deUgNM9Yqp6YFshmsv33VF/vlS33dtWeIHrp4ZnPbCA3qmAhD&#10;z1RR29zg8i0FlH7Nn9/w4EmsntQaXHk0M65ZOqmP7X5zXjQgHUEncNQPZi8H4Mma0IvCdmFSLKzs&#10;ELk9Hy7/ZaPQTB4fheHJOlF0tCd8d8pvnIsswChER0dC0UWXv10QQpKFra4V7WKMyYCKNbGLx6Qh&#10;J4L8QCdnIifSqscorWok8mMkhiHsiwRxwUbXp8urR34MnKDezteAne17TrURiOTwZ7obWjqzcqhi&#10;/YaornZgAHQDzFSOcVicKFN+do769OihL2Bjh7m/gKE/hy3+k5v7f//lM336RXd9jRHjendDhnRo&#10;ytQZGjN2HGztuh4DFPc7wGNxFRbRORKlSrDfEti/wq9Z6D8AhhqkmnrWhQVrm9pU487ESBEvr1Vx&#10;RZ3iRRUqKa5QMdp+yLAOrVu1RicOH9GFE2b3ExhyJ/UQSfP8xjV99/Ce3j17pA8vn4dyA7+8/U6/&#10;vXuD5Hij9y8d+n6Azr6u52j1hxdgf0aLo2j9GZOmBc9Ov351mjxlRtC1+/fs0O6dW7V29Sotnr8Q&#10;GdHGtVSoiPuTAJBp5VXItAGqaxmh0poGFcZLglE8cEC95k6bqj2b6NjoboP6KqPVNUYcv2j/mw3r&#10;VMs+yqsGqriqUZNmL9Ohk5c0f9Vm9YlVqmduqcYv3al5B66q/+TF2EbNjKaN+o8veqOhkXddeoQi&#10;8kWV1Wpq7VDTiKmq6JgDXmYrCqiTk2EB9bCFGIhLMQIBrWeUGNAA1czrMroF1sGAunyc86hhbwBq&#10;P3bIwHMuNEB2yNyeDed+hLdfmf1hbIfCnXftRCW766ylS83Q+QNhYCSG363iAEqo+ezSSmyYfPtn&#10;0tOR1zSVNh3JMSNUHvVsFKeT9qnEIESKZLqehjVyzfBQpNz+5zzPJbTvGUnSC+CmAfgcJIrTRAOY&#10;YemUEhuEg0PYuxi91lDfpIbaBh4uOo+HV1xcrvy8AqWmpOpTtPLfAfEnn3bT55376stuaeqSmquU&#10;3GJl55cpJ79UOQUlyiksVmGiUhUDMIbQj6PHTdDsOXPQ1ku0ZsUqbVq9RquWr9KaZSsA5wokyjLN&#10;W7BEi5ev0YIlK2nLtXgZIFqyWrPnLaUt0jS/zHL8RDUA+H4DBmvIyPFatXGXTp++oqtnMdzQ1Y8w&#10;Cl2z+d0zv7rtqfwyoF8/vAmTW3/78F7fA3JX33/14LpeITtuIVWWLpivfoCyHLabNXOmDh/cH6J8&#10;Jxlddu/eopUr5mvq5PGAuV0l/QeptA5QY7Q1zFmgATPnKT1Ro2mL12vzwdOasXSt6gYNUUFhTPW1&#10;tVo0c7q2rV2p43u269zhPbp04rCuXTitg3t2aiCdthiQxsoGqGXENC1Zt1tHzl5W61hso6IajV6w&#10;RfN2nVYV/+X2a1ZOVb3+4/MegUT8Vt6sSEzlGOADW4erccQU1nMevecWgh2aJ7+6PLO9GvY+2BgM&#10;r50wmwL2MJPFoB7q+YEwLoBOzt5eFpqNwSj/mYn94qH8IY6LzA8hdBuQrunhjL7wOuUgUVaretxa&#10;NHTLQhViAObAvs69cA2OhDWPAe2QN1rar1rLcbJRs8sVTFL2wMkh4y4Nds7on/R25NR5BvdopZYP&#10;BdQjw5SsXLvvnEONpu4NiB1BzKqGyZEkaWZr1jWg7YPOLG1TAoZuwDIfADtXAmhX3Y8VlSo/Pxoq&#10;JH2KzEiPVKqhfZoGjuY8Bw5XtK5VGTyAHJilqm6wRoyfoelzl2v2glUaMXEWv6do367t4aVAB/fs&#10;YljfpoMYjJvXrNKKpcm3rk5gmB81doJGT5ga1ne6pVMtp81wltpirVi5GqbcFVjZk0q3w5oz5i5g&#10;XdZZuErrd+7RN1v36MrZ88EP/eoJLPz8ie7fualLFy/q7p37unbluh7e45Pfl8+dQxZtVDN637On&#10;/VLMHVu/CWHrq9eu6QzS4NDhvWjd5Zo0ZTSyY7RaR4zVoFFT1Tphvhonz9Xa+0+14NgppUfL1DRy&#10;ik7ef67zr95r08kLSIkpKo6Vqq6qRlNGjdZ6JMjhrRt1/uh+XTt3Ukf37Qr3NjtaqeIaOn3bRDW3&#10;T9bOg0e18putGtA+QQu3nVDL5CXqlV+urzMj+pz7/5fPu+nTL3uoc/fUQByV/ZpU19yuuqETVTls&#10;FhJjfvBwuI64S+wWw5p+32Bxxwp+J2VGMASd2wFgHVxxTofzp82+JbC3cztsQBqsfm2Fizbaz1zQ&#10;lvSahIAKRmSyGdTL6SD+j+/sq1OBXxGB7DBonefsivoW85614nzWSMuC5H+A2EVlXIQxrXa88hz9&#10;8zLPdhkwMQRKnMfRE7Z1sn4o8VU3WQUwf1oVQK8ehRwZqTTr5uoR6gOAUwF137KhSi8dqrTEEMWq&#10;WlQLc9j1ZkCXV9apKFGl7Jyo0rHG6zumaui05WoYO1fRJkYChsIekXKkSqPmLV+nlRu2adyUearz&#10;fwC8W2pEMYzK7ZvX6uD2jdr7zXrtWLtCyxct1KKF8zVi1BhVMPT6BToD24arpZ3fDYMVrxmokupG&#10;VQ9s08SFS7Vq2w7Ng903btiko0cP6RwSw0Ga4yePaeFybnB9s5rGYESt3Ya+na21W3Zp+oIV6t84&#10;jAc+kiF9hVo6pmju0o2hFG37uJmqbR6hSKxC9YwiRw4c0A2/7vjGZd24e1+nYOjd+7bRMSdr0qzJ&#10;+mbvHo2fhQxkZOg3eKRaF67R3LPXNGHdRsW5R7VDRunC8zd6+t//Hx2490wzF6/T0EHtah3Upkkj&#10;x2jj0sU6AUtfOHaATndcF44fCW8Cyy2sVEECw7u6RVUD2rSAjnvg9FnuQbtKB45Wn7xK/cdn3fR/&#10;Ybf8J8a4E5M++7KnevTKYjQsUUXNIA3AKKzvmKyKoTNVanYe6teVLFQVBpx9w7E22Bcp4HrRobYz&#10;siIA2YEW2LsYMFoROChSPh62hZ3DrBcAnj8Eyet4CAxfPGr1/w6sGNRJ3zUgZplnrjjpycXXO7ne&#10;RgTA5g+cqahfGISGdo6qpUbQ0IMXKKs+CeQkO/PdUgItnQ1D5/WboPz+YwOIbfD1KG5GS49AdoyF&#10;nWHufi4ogwHZD51dOTK49mwQppQMUV+A7KT+jPIhyixrVby6mZvUXzXVNaoqg3Er0b9FVcFF5Ahi&#10;+eAJbM+66L682kHqE69UHFZeu2Ofps1ZqNKKeqWkFSolO6be2VF1S89HB1dry8Y12rZuub5ZuUgb&#10;ls7Tkk07NR5mreg3AIDVa8by9dp+4qJaxkzXkAmzVNbUoQEdk9QyZY6m7dihZYePaiTfJ0yepW82&#10;bdGl69d16e5tXb95TbevXtK6deuUYPhOYDhl0ZHyywcos7i/MqKMMGVo2xKOUzlIZQAyvbBMA2C0&#10;MtcdKa/TZnTu5fNnde3sad1mf1dv3NBpDM0FizBc507X6u2bde7uXU1esExR6/66gSptHamq0eNU&#10;h54vRjuPn7tY997+oHMPnmrH8TOav2iZJmPozpvM9gsWawuy6iha+tzRg7qKjrbvfCi2Rn60SkUl&#10;dapC6lU3DNXUxax3+QZSbahyy5r0967p+k8A/Z+ffI3x/Zk++/xrAN1NPXpnhjz1qv5Nqke/Dxg6&#10;SeVD/VYGNHTrLKTGYlUCMDNzADHgM5MacC7mGPzHdrUNRVNjQPrlU56+5XcTOqqY58Q4T/sbBnsH&#10;hrZcSaaLWmo4rTTUhGafifGr+bS3w267ZWjo1jnKBZz5DRh+g9gJAC7lTxcLKbRB2DRX2fVTaQ6U&#10;TA81O9L7O8FoAhoYvVU9NikjYN2UymHqjRbOqbVWHh2S+rP6jUcvjwpGY7oLyQBgJySZndOspZ0H&#10;XTpEWRWD0dAYYxhFFeUVqiwtx8CpUUFBqfqgk6MAo7xpnCJ+XyHAyKpsUN94lZZ/sx0Wo4cDjsI4&#10;0iNSooxIQr2zCtW1bx4GYD+tX7lcG5ct0vLZ0zVt/Gg1j56qxonzNHjkBC1ev0233/2iracuqRL2&#10;W7pjv4bOQYpsPqRVJy9qyelTWnPqrObBvhOnL0ICzNSZWwDv1QvdevhEVy6c062rFzWXc8hHDuXH&#10;+imjsDQ0F7xpGdSq5oZBaq5rUCkGbqy4GuZvB5hD1TFiPJLkjM6eOKaryJBrGGw3rl3R4QN7NHEC&#10;57JmmVZv2aij5y9o4679KqquBdTVKm8crJKBTSrF1qigY6/9ZocOHTutDRu3asPaDVq5aIFWLZit&#10;zTDzzrVrGZk26sT+XTpzeD/sfFjXkTSTJkyBZcsUL8aobBqhUTNWaP7m/Tpy4YYGtGADlbfoy17Z&#10;+hsy76+fd9Vf/va5PnWC/xdfq3ufVBWh+R0zaBg0XPVtALptOlLDhT95FgA63koDuKE2tOUFEqLY&#10;9e2sjQFp4dClSf2MjnZpXVf/d227YCzS7Lt2SqnBbJ+zPy1HnJxUPm59CLZ46lVIG4WxnQwVGDp7&#10;EGAdaMA6Z8OvGaBHsCML8JATDdDzHcIOpb9mYyDOQ0vPxcCboD7lzq4bEybIevZJD1i3d2krVjEM&#10;bb80BmCmG/+lViAzHBmsbA8aOmkUJrPtHAJPhxFiDPXlNQNUigQoSZSqyBWTcmKh8EkWw2PVoDEq&#10;rMLiLumn7tlFauoYr/0nT6mqfpASsGK8tL+iJUgUWLBPZhxAR4Js2bBymZbMmq7xw9rU0K8/zDxI&#10;kxi2563YqANnrurO+1+0cudB1Q8doxFzFql56nw1T1ykoWjxNkDRNGOWVu05ivTYr2Fjp2j3qZN6&#10;iJH3+NWrMNvkyrmzOnLocKhTkRWpUGakWMPaAeTc+Vo7d67Wz52lNVMmav6o4RpAh+3f0Ko2jK1F&#10;S1fp8sWzunD6BLr6NO0UoEbKHNmndWsXaw2jyvIVS0IO83ZAOx0509o+Qi0w8+jJUzVhygzNx2Dd&#10;4MxBJ2DRtq9do93rVunApjU6su0bHdu1Uyf379FZwHz+6IEQCneYfuWy5RiPFSpH5o2YMJcRa7Pm&#10;rD+gE5dua/DwaYpCMH0yYxjeqfrrZ11DNPZvn2EQdukWXvlWyn2tg1jqG9vVMHSKKtvMzIC3Y77K&#10;RyEzYNfwehNragxBVxZ1DkfyTbBLg5Fnpk6+q9CFZdYEA9CSxNl4ZbCwc6kd/Utm2MHA6O9SpEf5&#10;6HUst4ZeHoxCv9rCIXHLkU7ZjROVOwhp0ISMwOhzUWkfNLtllnLDjBM0NkAuaEoWjPHrjTMBf3rd&#10;RPWpGhVew+ZcjhTYtlfpMPVKtCkbwGYhO9IcaOmHdoadXbLA4LXcyOAzBe2caqYObD1U2ZUtijOE&#10;lfdvUFl5jYpcCzpWoqzsCIBOVa+0PIyYKuXAyn3R0z0yopq9eLUOnjoH4/m9e/XhPSyVdS3KjVcr&#10;La9UPdILVd2vQbs9Y2PZYk0fPVoj2to0YuRETZmJjl6+RgdOnNfFxy+069QFjM0xahw1XnUdo5To&#10;36iG4WM0YNIE1Y0fr40Hj2vTviNavHqzVmz8RicuXNKlK1d04cxpncBQPAuwW4aOUt/suBoGDtbG&#10;Fcu1Ye4cbZozWxvmzNLqSeO1bEy7Fk5EKsDcRciQNRs269JlAI0EuGbZAdCuXjit82cOs8/dOnbY&#10;+Rk70P9btGfTZu3d8o12bt6obevX6wBA3btlqw5ixO3fuAkAb9Txndt1Hia+tH+nLu7byfd9On/w&#10;oC4fO6Kr6P1rdt3ReW4zqhzes0c1NY3qN2CYxk5doomLtmjp1uM6DkMPapuggtIG9UjNV/fe2fr7&#10;5931X3//Un9HQ3ft0UvpmbmqqKhDhw/SwJYO1bVOUlXbnGQ+NDraFUaLYd0iwBocDGZpG4xgy4xs&#10;l7CBbFkbDYaf692tDq9t8/xVeyts4NmOqxi7hsZv62hkRvnoNSpDfoTMu48TZl0I0nke9ll3yqwf&#10;FwCd2zxVfrOr31zk+ga5Q+Ypy1l1gx09RGP7VWwD6Ln2eKChM/qPVx9AmoF+dsSwD8ybYq+FjbzK&#10;4cF9ZzC7rEEWLJ1WjqHm5CWzMuzcF6Mwyc7DlVrcqsKaoWjoJlUCpPKqOhVjzLmEbo7fmecqPt1S&#10;1LlLirq5qHl+XH1yi7DId/MAbqoZo6Syvh1ANzKUt/EwBiov3l99AFc9w/2erRu0Z8NarZo7T1PH&#10;jdHMSdM0b8YcrVi2TNu2btWBY0d18uIVzVq0QgOGjVJtazsdq06VTc2q7mjXuPkLtMxz+Zav1JqN&#10;m7V15w6dOnVaZwDzWTTpqZNHdApQjpxAR89NaMzIsVrPsL992VId2gT4AOHeVau0YfokrRg3XCMH&#10;NioWq9Gs+Ut14PDeEMVznsgtDM1bzmHGcDuNAXd47/YQHNm/ZRNg3aEzB/bqgpOOkA2XME5P79ut&#10;SwcP6NrhI7p0GIPv2EFdO87nod0s26erR/h94rhunzmjO2j0hxzjwZVL4fMGHbC50RVe2zQGQE9b&#10;vlOrdp3RweMXVYOGjtDhuqfkqGfvPFg5RX/55Ct9/kUX9eqdGl7EWV1RG2IGjUNg6GEw9ODZKkai&#10;2v+crOLvsmBIB4DsvHp/up5zLNhm8wEyxiNYc6jbMiMEWgC200MtT2wUOqBS6nwO/rMhWQYr27Vn&#10;8FtHe95hmAnDiFDgOYus3ym/aTIM7LddzVRRq18KxM5dMI8eEHx/gaEBsSXJgKmKNs5SAZo7s9/Y&#10;kF2XM2ACssTFYywr0MWANAOtnGYmdqAF+WEfdWbQ2SOVDcitn1M+ejkM6Gy0d6yqFZYFzMiO0op+&#10;KinzjJUyRXILlZuZpzTXVOvcU584s653emDptTtgnwffaerSLapDxyUqm1WGxs6MW8dWwtLF6ugY&#10;qX0w3OHt6MslS7R4xgwtnTkTcM/RusULGKaXBRfeZgC7lWF98vR5ah0+LkzbGotenr9ipTZu2axN&#10;G9ZrKwacp0odBjznkRmeWHoaxjt94oiOnzyuMdNmITlKNGzwMK1ZuECHAOLFQ3tDRt3lo/u1b/VS&#10;rRw/QhMa+qs4XqFJjBKLly3R9q2bdfPihTBp9QYsffvC+ZDbfPHUcZ0CxId9zK1bdHIXHWn3Tl04&#10;sF/n9u7WWX5f2r9Xlw/s0xUkxRXAfI2OcN3txGFA7LD8aT1gnw8undWTKxf09MZVPbt1XQ+vX9XY&#10;URNUWz9ck+eu4h7u0Ib9F/XN3mOqRkr0b2hT77456t4zTV993UufYBh+/llnde3eO7xdrD8jqb1R&#10;gxmVBnbMVCWGXMI1XWz0wZbh1cmA2EG6qMEMyCtC9M8uYZh4+JIwV9AeDNftsHcj1IeGdc22DoG7&#10;Ll4J2rkSyeGaHGZlA9r1Payvk/U82Jb9erZKfBQMHWv1i+RnYPxNl98Ka1eKJyq6B/hl9H7Hd1bD&#10;tFBbI3uAU0BdaX9ycoIrMsPFYqyV0wGqfcup5WhkAJxdNy6ZwIRxGNJFAXl6NdvwvTeGYPdEi/rC&#10;1J4QkF3dprzyZsVg2NLqBgyOSpVX9McorFJhToFyM/KU5Zeq90hVd6zszl/1VAr6bt32g7r35nct&#10;3HJUDSOnq6S6RSU1Lcou7g+LlzH8F2k0bLn7m006BKB3bVyvHevWaduqldqzfrUOb96goxhdB2DR&#10;XRhPO9GqW9as1Y6NG7V/xzYd28Owv3eXTsN2R/fsYhnAClOuTuvKpQu6TDsDM1ty7IMpR02dpYzc&#10;uIY1t2ndksU6uXu77vL/E5fpugSj792mLfNmamYrI0lRuYaPnqYFy+1rnpw0Cp08BXsabA8B3t2r&#10;l3QLkN+k41xGMpidzwHec/v26hzncx7ZcXbXdgC9Bzber5snD+ke7P7gwhk9wsB8fu2iXrhdv6zn&#10;nMML2svb1/Xqzm199/Cu5s2cp6ZBYzV94QbNXr1HRy/f15xVG9Q4bITakF+h0mjvvqEW91efd9GX&#10;n3dWr559GV1KVAs7NzQ0q2nIcNW1z1Q1sqLcYWlsL7+xKtS68ydAdo1wT8Oy9IgMnRMigH4lXCg5&#10;hzZ2qTnLCVdLijqUzf+h7BeA9TpVH+cSVpiZWW5pEgxFb8s2zulwuYNCtHSnDGfOuabGxyhg3H4/&#10;H4gN/Lpk53H4LVihFsdAv0w+mb+RBtumV6KRYWnPJTSg0wG4p1M58y4P5o44ANNgfT0sgDjVrA3A&#10;XcIgtZrOUGeGdz27VuVhnMSrBqnY+hKjsAKWLuOhF+bkKx8jJB9gZ6ZkqccX3fXF375CV+dowYrN&#10;evLhv7Xp8DUNHj9PFQNaVdYPozHRT30dOSyo0KxpM7Vj/VodwkA6isY8AqsdBwSnaOf37NBlhufL&#10;R/YEBr3EEH3+4L7weeHgXp3Zs1On9mxnaGcb1j0FmK4BrtvXLusugLvFpyt4njhySBu3btPgEeOV&#10;iRE7oqVNm5cuCft5cfOaXt+/o6eA6cbxg9q/cqnmjupQDTZC86B2rdu6XQ3NLdq/a4/uwNJOQX18&#10;66qe37upp3eu8/26nphRb17RPWf9nef4GI936Ch30cR3Th3TA87hMcblU/T48+sX9N2dq3rjdvuq&#10;Xt/m+ID49a1renf3hl7fuam3d+/o+ycPtXrJSrW2TcQ43qllWw7r6v3nah0zUeOmO9iErGRk7NM3&#10;TT179NZXX3wd6nK7VIQLADVitzQ3tYVaIOFdK21zVToEHY02LgU3zqU3iEuxx4JrLkwYQW5YTxvo&#10;NupgZ7OtsWZQWxU4emigVqKdLUEKWlkfCRzC4pCs1w2ANvHC1sk307oTLA+1PDqlO1POwGueGUoX&#10;+NUU3oGd255PGB08F8Nwdiir63B335pxSnWSPgDOqjH72h3nya7IjDIAXg4TfwR6SCmtHRMAneJ0&#10;URjamXj2emR61go6O6sGYFcPVm7FIMVppeVo18p+qqmsVVVptYryC5STnqn83IhyzBhdeuuTv36u&#10;rzr30uhJ8/T03T906OITjZq9WhVY3JUD0NAVDepbUK5oor9WLlmhfVs3AUqMJXTnZdj0srUlILx2&#10;ZJ8uH96lq0f3hnbp0B6dPbBbpzCsTsPM5xjOz+3bp4uHD+miZ6WcOhHylO9fu6Int28CsuvBD30I&#10;xly+doNqmzuUDaDHtg7T3rXr9JB13z68ow8uPu73nZw7ptPbNmrJtAka3K9KFYlyrd60TcNGjNW8&#10;WQt0m/Wdl/0M4PktsWbR7x7d06sHt/Xtgzt6de9GYNiXANys++LyBT0H5C84h+/oBAbx+/s39MOD&#10;W/qRbb6/f1Pv6Bjv797Suzs3QnvD73cP7ur94wfavnGrxk6YpZUbD2vz/tO6dON+kHxr12/SLECd&#10;nRMJ9QJ7Yr989enX6s6979MnU2Vl/dXYOFRDBo9Qc/s4VQ+drkpkRWKwZevcUG7Z4A2TYwGvDURX&#10;VbLx92dgxeC0fnY2nV148Y4VIbnIs1aC4feRiW3PeTt7OQz0PzuAt/fLhlx8xrLDpcU8HatTduPk&#10;ENZ2An8Q60McJVzMAegdLEs4/A2wPYPb9aD9Tu60fs5tHqds2NZhbvuXbQiml2EMVji0DWsD6Fxk&#10;h//vW4GxiMFoQDtxKaeGDlEGwDEgc2Dq3GpPvxqIhm4C0Bgb6DMnz/SvrlVJNK6stHTl5OQpOzNH&#10;vTxR0wlJn3UJkbg7zz/owp3XmoIGrIVtKuowMNlX37xKlZY18NC+0SnnR2Dp3zhzKuQvP6Dddzt3&#10;EoY7QjusWycOhXbl6AGAf0BXMbyunTxKOx6G/FvWoQDnCcAx4F7cvx0Y1MUPv0G6LF21XsXlyKXC&#10;ck1tH4W23QeY7+qXl0/064uH+v4BILxyCmNtp3asXqKJ7YNVHotr+sy5WrJytUaNGq0r55EJgNBF&#10;yv3q43dPHn2cm/iATsE+WPb9w3vs664+APD3gPP70G4FEP/Edr8+vaffnt7Xr4/v6SfaD5zDD/du&#10;60fa+7u39Zp13z64pw9PH2v31p2aN3+VFq7dp0Pnb2nnnoPBK3QR+TNz6rTkPc/OVy+k3pfo555d&#10;+ygtPV8lFXVqbGnXoMHtah42VlVt01VuL0NITpoXXL7h5UEueQvQXR8xGG9O9RyKvsbIs5ywRrbv&#10;2OTpguiOBpZYXrj2ndNLWdcet3L7n2F0g9lSuGLcOvT22iCNy8Z6HuIKFQzzbPGl6pSAgT1EOFro&#10;OtGerVLMAe0UN1u7yHncyz37pNFlCzxbxbNPxodpVM6aS7dHw+xrr4flBIZh33K75EYoG0Bn8V/Q&#10;0fzn8HcGrO6JsamlQ5XH/5F+7WjogTD0QEBRG3I5+lcPwJLuB4uVKi8rR1nZuUrPyFIKGu6zv3+p&#10;v/zlc2XkF+vYpTt6+PZ3Ldp0VENGz1dl7VD206SMgv7qh/w4thcWhlmvY9XfvXhez5xABLu5veD7&#10;86sX9OQyhtP5EyH77cGF07rP8B0aOvQh/ztx/xnS4eVdwAbzBcaEQV/y+ZDlmwH07AVLlZOdUD9G&#10;lZUzZsKc5/XLi8f6x+tn+uPbx4ALlrx1Xk/OHQ0utcXTJ6p/aUnovJu2b9f02TN05vgRvQKArwHi&#10;Wxj0w9Mn+unFU/3w7LF+pP0MuH9++kA/A/DQAO4vsP+vT/hkm9+fPdQfLx7pHy8f64/nj/Q76//C&#10;fn4GwD/fvwtb39YbOuJbvrujHD1wWMtX/n+Zeqv4uK5s69ev95zuJGZLFrNUYhWXqsTMLIPMzBQ7&#10;ju3YjkNO4thJ7MTMzAySbckgMzOHmvtgQ7rP9z2MO8Yq59z7sH67SCWp6r/HHnOuueb6FHM//gaH&#10;jrejZfBojBk9nleJ3Rg/ahSsVgeSk9IQHZ2AcApJDAPElBQHsvgdVdJuqGCqof9wWo4JZGia2RlN&#10;QKtbrcpBXQPJFYNFUzaqDIfJevgF02Q4CLrpIc1AUvdV0K9uSVp+pUWxmuIuHrMIBcMX8Pl3qPi0&#10;JbQW/tUpKkpSloOxnuwG31NK3cVVMQmuKl4iaqeaCRMBrX68amOg7drUSUlAq8OSFsSqEMnvjVXc&#10;z0CQMCfQPijA08yfajpU76xC/jiqcAoDxGQqeLJR6n5mKLWXqKCSR20/oS2QHfTPLiqcy0erkVeG&#10;wpxiFNF2ZLsyYU1JJSzpSOLlLy4mAaEMUt56qyd6B0fjnQ+WoPPBS3y8cicGjXmPEfoA+vAaJNsL&#10;UVJSh82rVuKgKuGormeoph1aVcLL9gVdfgloJy/j5w/swjle6s2gAp+j7zyny/7hvVSzQ1TaI+g8&#10;QXUkHLpUSz3VIf8cHzu0a6dp7jJk5DjExySjvqQEm5Z9RhXdjzsE+f65NtxrP0nwaD0Ob0eHVsTQ&#10;9361cA6ay0vgtbkwdfpMLPzoQ1OQ387fd4GwqqZaIN8424YbhPrmmVO4296Ku7x/h7fv8GQx8PL4&#10;4GyrGY/Pn8GjcxpnOU6b5wT7Lf69N44fNap+0SwR48nSdgIbV6/FgvcZI2zew+B2B61ECQPg1TjF&#10;QHLSmDFwaF/C2CRE0HJEUkji45Jhs2aa76esrI6WQ+0iWlDUOBY5DPYyCbSLgaHyzWqBq11fBaw2&#10;AdLKb6m1aQtGsVR8phbNsiOZvK2KPG2+aTbdbFT9tCZN3kPecH+HpVwqcTYVWdteSNVNSSnthhYM&#10;eFrm024wOBxCy5FRNpHA+jcLchJmRaDKG2qWRxkOTayolW5GNQNDFRyVj4SjWmWhw/1rBMuHwULr&#10;oe3Y4vP6mWDPWAvCbtQ5t4XWQkX8VOTXaT1BLWWP8zUQ6BY4CpsZEFbB6dMG9UXI1tKewkoU55YY&#10;oB1pGbCl0UszONQGQdowqKvWt/Xoi9zyJnTcfIhdrZcxkbajpnEMfPn1SHeVoIo+T4XtR6i0bQzK&#10;zu3fYQKjK7oM05tqXDvJ28d5yT5+kI/reAjXzONHzfNSxWu83GtcJ2TXCYICKvXc0FYP+3dsx5r1&#10;61FQWs0TLwNThg3G8a0b+fOHDMj3zlIpaTluUaGvHtqO87vX4/TWtdj97eeYO244ihxOqnQJPlrC&#10;wJP+/gxtgayGYL5JSAXzrXaeFAT1Xvtp3O9owwOeJA95fMjj0/Nn8fzCOTNedl7Ai86LeNZ5Hk8v&#10;duA+7Y6UWlBfe/1/XefffrNVqn8C2zduxPrVG3HyyAk09h+KEcNGmSVih3i1GjN8OKwMxOOj4xFG&#10;4YiKjIclIQ0uVxaKeAWtrGxEbQ0tR20LSgl0dt04eAm12ZObDCnDocIjiaNue2QfdOTVX4VJyqCp&#10;RZjfZ2u7N7UoWEgwdSJoRlFLsPy7YeXQcvgzHISXz6s22jOYNmUwb2t9oVJ/VHZV33WR1TDrCeum&#10;I5vSrTPFXBYa3jZ+WjUdsh6q40ikb04l1NrxNa3Un5ZL4jGpZKgJ/qTWglr5Z4GboBYFVOnoTOWc&#10;peB8nl5aEypxBFyVds7SIbDnN9L3VsLhLYaHUOfnV6JMM3X00XmZOXARZjsDlPTUDEbZ8YgMj0Dv&#10;XgFmOjYsIR0rtuzFtac/YcHSdRgyZjZyi5p4YpSjuXGQSXud2L0V7fu3M7rfwy+Vl2ddignnLX7Z&#10;N3mZvnWa47XvvKXH+WXf4uN3+PxtDSriLQKmca3tFIFWE5mT9NGHcYyB4SefLUFiugMlOXn4csE8&#10;Kv5ewn+MP3uMKikVPY7bJ/bjOoG+sm8jzm5bhWPrv8aGxQsxvLIczuQUDBoxGrt37EbrgX3mZLl2&#10;+pQB+jp/922q8v2OM3ggBb5wBo85nlxsx9NLBPnSBby6fBHfmXEJr65cxotLnXhyoYPQU6VpP27x&#10;b5G/vk5Yr0v1Twvo4yY92Hr0OKZOpYoWlOPovj302LvN2srhQ/i9pNth0X4rodFmG+qkxAz4vHnG&#10;ElZV1RPqBtQS6JLaEfDVjDYbSGkze39hPwM32ghtrKntTAS0WheYElCVh0plW2Qr9JrZZvN7qbBm&#10;BDWtbfpFt8wx3lm1Hkrb+Wgv1BasYASDxqH03oN4wgwj+MPUtEZBIS2HNtVUAb+HHsRH7+Khd9HZ&#10;49Bcu5lYmWY6K2liRflnqXQyIVa7L9PDjoGfbqeVDTOqq9SchiCO8/onUBLks1WYpIkUAi27kUgv&#10;nU5l95QPhrOAQGdXwk6g3b4S5PKSpqCwvIhAu3MJtMMA7ciwIzk+EZboWAQH9MVbb/ZA976RaBox&#10;Bdcf/4iN+05i4jufoKZpDNzeCoygJ9Qi11O7t9Be7EEnAy4pr2C+S1ju8wu/Q1hun5aSchDku7qU&#10;m+dajcJKEe+9ft3Ns6eNr71EmC+ePE749uLogQPoP3iE+bKnDB2Og+tW0cbwss6rwJ22Y3jI93jY&#10;fgL3Tx3EnaM7cW3fJlzYvhqt65dj/9ef4fOZU9CYl40sTzY+WrwUHdrZSlcFYzOk0lRZgvzgwlmO&#10;03hy6SxBbsfzK1Tjq5fw3EDcie+vXMT3V6/gJcczAX3xPB5RvfW/3NJyMP69V3Ui87be8zJ/z9F9&#10;BzFmwkxk5pZj89q19Pun0H5gB/Yz3hg8kN8P45Y4Wo2IiBjTM1qLkPNyilBZUUuYa1FdTZWuHYTS&#10;6qHIraNKN9J2aIKFApglr0uoVY+h5jLZyjPLyio/zaNWpagmWoFhJoeAVsWd2d+Qz5mWuortFFT2&#10;40lCCyP4VcSUqyVag3iSDKa10aaefL0U2iySVXrFVj/NRJ9aISCYdVkwHUi15wqth79kVL5ZPaDV&#10;fd/f39miGUAVHxUOQaru59JPcygYlCLHeRs46pGknDO9sry1/HNSPu1I4WA4yofCXdqf/rmWQJfD&#10;TpjV6yGXAWFxUalZilXgK0CW04sMBifODIKdYkWqNqrvS9vxZk/8umsgYpIZHG4/jLvPf4t5n3yL&#10;QSOlOI0YNnA4juxgILiX3pVfVCf9owIpKadAfXy+g1/8OV66qXznT+MBIfbfbqcSatCL8ih1vMNx&#10;48xpettTBuazDLDUQvebb9eYvRGr84qxcuH7OL1zG68EVGNe3h/wBHlCeB4T6qftVOsTe3Hz4DZc&#10;27MJZzaswIEvP8H2zxdiIa1HhScT1VUNWLVmHS62nzFNHm/pRKIXvsu/4/5FDirzo0sdeCxlJswv&#10;rhNeAvz8CqHmfQMzFfrJpYt4TPvx6OIFevgzuC/vzfe7TrjVkuzI7j346P1PUN8wBC39R2Dvug0E&#10;/xSuMj44z6Bx74b1aG5oREpyEmLDo2k7LEiypNI/u3n1LPEDXVZNoJtQWT2AQA9GSbMmV6bDJ5ip&#10;qJoJVKpNK1HU7NzUd9CKaBWU4jNZE/lrBY/a6k3OwL/v4LsEmwpMq2FX964mBplmL3EFff6TQR49&#10;ezBPimF8zyFzzD5A2hFZaw27aAsKW518Mm1G49vGsHtUusdfrGIlrUxJLBtFuzGS1mQ8VVm7XY3h&#10;7XEmMFTjmGT14igZjpR8rVghuDkDjWdOoDrHeerpowciTbOJCgRpO+I4lId2lg+Co7gB6TnlyGAw&#10;6CDQNrVoLVDhSzlKCkqR581Hpt0Da3K6UWknL4PJBuhwdOsagG7dOXqHo7S+BRdvPcKhU50YO/k9&#10;FJYPRL+GQdi7cQMVehstxw6Ctu+1QhNofoFPCeszAv2YAMuP+i/nZ40HfUwP+pC+9CEDrAeE+XbH&#10;WVylqslqdNA7X24/i7az51Fe0wyvw40Pxk7Awa+Xo2PfbgaEB3GbtuEZVfYFT5Ln507heccJPGqj&#10;rz6+h1BvxeVd63Fy1VLs//JjbPp4Id4b2g/98/IwpP8wLFvyFU4epn8/147bPOlu8Xff49/y4BJV&#10;9zJBpb14dv2yGU+vXcULDUL9tLMTT68SaMJ9nzDfPXcOV0+34cyhQ9izaQsWf7gYkydNxVgGsNPG&#10;TsKaL5aaLMgDKvcNemul8jp5ZdGEUF11NYFORRzVOTkuCSkWCoojk4E2raCWtpVUmaCwsLwRBdUD&#10;UdJ/PHKapxJmBnjKahBWCaRWpGQS2lytMBlIvvpN51HrBgkkVdffJow+WhkLwppNNc8ZvNBkRQS0&#10;ptLlw9W9XxMy/kkZNauZxWDTf8LY5Ml1RaDX7mKvnWgaNLpV/0wfra6jKvJ3G8gnmxUsKZXj6ZX9&#10;+wsK6BRtsqluSARdpaNq/2UtHoHU/CFIVBBIlY7Lpm/21UMrUUxuukCNzTUZM8TMFGr7NnvJADiK&#10;6uEqoEJ7GRDScjg8BaZzT0mp33bkZufDx8uxlT7akeGiSrtoOSyICI5An5590bN7H3TvEYCgSAv6&#10;Dx2PPYdOYwPVuv+QCVSZwdixdh1a9+7CuUN70HGI/pQwCmr5Y12Spb73FGDxsv6EED+m93xGGJ4y&#10;uBLQ9wn0XVqNm6f96nyd6nnlXAc2bd2B+n5Dke/Nxowhg7H6vQVoo7JdOrgPN0/RalANX1AdX1H5&#10;v7vQxuMpvDzH39l6AA+O7cGNfVtxYcdaHF25BNs/W4TVc6dh8YghmFjbiIEV1Rja1Iz33pmDzWs2&#10;4NDuvTh1+DA6W9vorc/gZkcHbvAkVGuxS7xqXDh5Ch30wsf3HsCBHXuwadU6rPjiayymCr89bS4m&#10;jp+BSaMnYfKoiVgyfyGObFiHW8eP4BGvVLdOHTIn+A166muth3HhyB6s//orlJVUIDoqHrGRsUhN&#10;TENKUjrcDAhVkFRuRiXqaptRpkaNtYNR0G88MhsnmTYGzkaxM8XAqIIhwe3l8BFs2Qqps2YS1V1J&#10;Bf3KN6vWWQtLjO/m0exzyJ9VpkQWROWkriYV+/uLlPSeHqq2ZgntdBSqiTZAu+h7BLQ692vVtyZX&#10;svkCb4OyHBOQVqPV3lTqMt4m1MZuFI7gURkPQk4LYlanFA2DdrES0GpjIHthgM6spVozIKRKa8VK&#10;evFwA7xmCZ2yG4TZmVNNmMup0MWwE+h8KrSALuUHV5hLC+LLRXqyFS5bJtz2TCQnpCKG3k61BV3f&#10;6o6u3XqiW69AsxdLfdMgfPblaqxYtQ0ffrgMOzZsMe1rzxzYjbMHd6H98AFcOHoItxnc3afKPqQK&#10;PiTYT6nKz6XMnVRsHh/xkn2fAdc9jvuE+97FTpw7fhIb123GuHFTUZxTiBENtfhs2jgsnTEFO5Yu&#10;xdmdWwnKYdyn933GoO0VrwDf0x5819nBYwdeXjyNp2eO4SkhundkL67u24KOratw+NvPsI0B4prZ&#10;b2PZmJH4YtwozBkyEBOamzCisRkjBw0lmG9j0fwP8PGCT/D5x0vxwQef4t1338fMmXMxjUHd1Mkz&#10;MXHCdEweOx1TRk7Du1Pm4JP3FuPbT7/Cdtqi1u3bcfXgQdzjyfzwFIeOjCU0CXObXv9m21EGvMdM&#10;qnLZxx+bFhLajzAmKs7YDQGtgFDqXE3LUUalrq1rQplWytcNQXbDGHi1cWsdeaqjQGr1ChXbauCe&#10;amyCLIc2udcKFffr+g7/am7Cyeek2r+s+taCWtOtn8pstlY2s9dU8teBoeyJfk5AaxsL1yAOs+qb&#10;MKt3nTqOqtJOq1S0V6F6RWt1t2YI7VXah2WS6SaaUkiAi0YxCOQo9weFpnajaDhBpvoahW7hY4NM&#10;Z9FodwUsOXVIyGpEqqa86Z8TCLi1aCC8ZQPMnt7O7GpYM6nQBFqbA+UXlqC8zN+fI9frQ4762/ED&#10;daY74ZH9oO2IorcLCgxBDzUP7NkLv3qzK/JzcvD21Gm8FDajZeBIftHz8Cm//I1r1mMvv9ATB/bj&#10;zOGjuHDiJP1kBy/jnXhw+TIv5TxevMjbl3g5v4zb7efQebINrfuPYMembfjis6WYNe0dDO4/BHVl&#10;FRhP9Vz5zixsXTQbK2aNx6YP5uPYujW4wJPmDgF5SmX+8cZl/P7mNfx4tRN/uHMDf7p/G7+7fQOv&#10;eBV4fvo4Hp84QOuxHZd2bcD5bWtwcs1y7FvyCTbNmYn1s6Zi64K52PPJB9jz6UfY9NEirFQN9Psf&#10;Y/nCj/D1B5/gswUfYukHn2HFJ18Q2i+wZcUqHNzM/3HnXgZ2miU8zRP0Kr7vvIIX7bzqtLfj8elW&#10;POCV6Qk99dMz9Pa0XQ85NCFzk3/TFSr26YN7sGDWbDgoHipKEtCC2W51MSD0d3YtL69CqVbnV9eh&#10;kioty5FdPxpZ9NAe2lYFhdoVy9WPcDdPg3ZRU+WdJl20bYXsrIdAmylxwdxfS7DmGCshr61NNv1A&#10;U5EJt3/FC1WZnlxd/L1UaU3+mVXkfI2WY7mV0hu0EF2sDYwklWtmEOjiH2Nyz5pQ4f00tTUg7Krn&#10;ULdR7ZalmuiUghG0G6ORTJXWiu40BoRp9NhJVG4V+6uReQJVOjpTIDeY8tBkAm3j60yGI6cZnvIh&#10;yK1ogY9AO7IItK+MQWExrO5s+HLzTTuDKi0xyvQQaC+cVjvstB3y0/LSCfygo0IjEdCzN3r26oNf&#10;v9kNbpsN675aik0rvsYn8+Zj6ugJGNJvMPo19kMjgxzVKY8fPgbTxk3BlIlqODMHs2a8iznTZ2Pm&#10;xBmYPHEqJoyfjGGDh6Ol3yAMbmhB/6pmjKavnTliLL6kBdi/9HO0rfoKR5d9ivXzpmP1vBk4vHIF&#10;OnjCXGcw+IAq95Iq/yP97Y/0sz/Sz/7x3k3824M7BPoWlfoiXtCOPDlJtTy62wSJVxgkXty+Huc2&#10;r8eJb5Zhz+IPsJcgH/vqc5zfsAqXt23CtV3bcWvvPtw6oGzJEaprK14S1B8uXOR7XsFPN29x3MYP&#10;PH534wZ+uHETP17juHKNV4jLeHH+Ap7TpjznyfaivQ1P+Tc87Dhl8uRKTd7gVeU6oW7bv9fUiida&#10;rAgMCEVsTAKSaDkcdjdKGKg30RKVl1agijBrlFc2oahmMHIb1NuOAZ8pI1WmYzKBnWFUWTsSp9dr&#10;y0BaWWNJphnoPVoAQNC9/d82cCsXbarsVK+hHDUB99GWmGYzr4dJ/dEze6nW2tvblJ4OZlA5gr5b&#10;liOziU80UdJVy0oPrXa5VkKsrjdacaDb2otQK1NSaDlS5Z9LVEaqJjNS5RbYtbcK4dY+KyonNVkO&#10;2opIT52ZDRTQ6bn9kZ5HhebjSdn9kFk2zHTr19o6R04lrFmlsHqLYHPnIZMWo6SwArW8rBUQ6OxM&#10;L62Gi8C64HXSR6uTUkwsfXSY2YSzF6F+k9bDEm/BVx8uMp2Iju7YitY96lC0Awc3rsP6pV9g2bwF&#10;WMRL97v8wiYPHY2Jg0ZiypCRmD54BGbyOGvoKMwfOxGfTZ+JVe8txPZPPsfRFWtwZuNmnNu0GZc3&#10;b8SlbZvRsWktDn+1GFs/mIcD336J09s34xJ9+p2jB+iRj+DZOQaC9OXP6c+/oyL/dOUifqJS/8hg&#10;7hUfe07oBfSj4/twn1DfObiDnnobbuzdjs4d69G25mscW74EZ9ctx9mNBHr3dr7uEH/mBJ62EWR6&#10;+O8vnsePtEa/4VXl9wT4JwL829v38Js79/DT7bv4/d0H+M2Nu4SacF+5gh8YMH5HoF8S6OfnTlOl&#10;ldtuxZ2zJ3HzDIGmUqtW5MiObRgyYAgtXSJCgyL4mSYjPcUKj8ODiuJS1FVRaCoqUVVZw2Mtqmpb&#10;UN4wGgUN45DVpI1ZNa8x/rUC+1NysrEppsCNwqlaD8Lt5G0fwczuR5tBO6FkhFoeqIbDNHfkczkE&#10;VYGfdsEyrQ74OqXtTN8OMwGjzAZVnuBret2sKfTWzDBT225dFuR/amgvaDE0Fa7gME3KXEHrIZgJ&#10;soY68yt9J4DVnNGq3PTrktGkQmU6lM3oj8jMepO6S81pQmpefzNrGO/thzSqt6NwILKK+8NN/2zP&#10;riDUFQRaDQRz4WQQWJRXTqCrUUSYtfeg2ya74ebRAVtKKpJi4wl0KEIDAhkc9kI3Wo+APoFY9M47&#10;OLhpPQ5u2YiTe3bg0pEDuEZfe+ME/SI98L3WM7h/mpdfWo5HbfTQbad5KWZAyOMzBl0vGGQ9O80j&#10;g8DnvP/4JH/mGH3m4YO4eWg/Lu/ZjvaNK3H0609x7NuvcJ6/48qRfVTnvbh+YBfuH9+PR/TID08c&#10;prU4he86TuN7AvQdAXp5mt6ajz/h6x8c2o27B7bj4dE9eHSCYB/bh7sMyG4S7s5t69C2+mu0b1jJ&#10;37UGF7dtpOc+iCenjlPd2xhkdvhh5ony+xtX8cebN/D769fxh1t38Ie79wjzPfyJQP/+5h1eIa7j&#10;B9qo7xkHfK/ZRMYLL+npn/Lvus+/SUDf1uQLFVuxxbZV36KushbRoVGI4RUwjeps1QoVikxteQWq&#10;yytRQdtVpW6m6nBaOxCVTeNRSIX21Y8nN/6KOwmitjLRhIpKktXVVhtQaWjKW9bW3UBP3UR1HfBL&#10;zw4CS8uh4M/B55TO85iUHWEVtAoIFVRq4mWAP3A03UkJtWCWLenirWY0SlV26XKgX0g1tqqns4qR&#10;dFbRemiTIPlnrVhRkZJeo2AwyewgS7tROpwKPdzkov2lof4KPAGtdgWJWUrdaVGsVn33h61oCHy0&#10;HFnF/eDKrqHVqIAztxI2+ug0Rx6ctB0lBQS6vBZFWdkozcuDx+pApsMNH5/LYICYnpSGuAgGLeFh&#10;DA77IKB3ILozOBw7ZBi95CYc3rrJFBSpbuHGqRO4Q0gfMAh83nkJ3125ip8IwE9Xr/ILp3px/Hjl&#10;MgG5xGMnvr98gYp2Ht+f78ArBo1PCOa940dw59gBAr0Vpzd8g+O0Hee2b8GNo7QOmmUkpNf27cCt&#10;Qztxi1DeI+CPBTUDsOcnD+PlqSN4weMDvubOrs24uWMDrtNm3Du0Aw+O7zUnwQOq9gN66xt7t+H8&#10;xtU4t3EtOrfTjtBy3Ny/m+AfwUsq//cMNn+6dB6/FdC0Nn+8dQ1/unWDx5uEmIPHP9B6/OHGLfzm&#10;Kn385U7+PxfMSaAA9RXHs/OaSld+mh663W83VIm3ccVXKC0oRGxoOFKjYpCRkMQrohVlefTPtBrV&#10;jG1Ki9R7kEDX1DMobPYrtEoOGifARaCddWp8TjvRLIXWVDcdAK/2yj/7azhm+NPEtLvefvPoid8z&#10;AaAA1QSMFpm4+XPqZ6eWYCYo5HOmu79Wp6iYSRkRKrhPCj7YP+liFsl6a6fDWTPV2A0ptDYPkmdW&#10;qi5V2Q2qsZrF2AizrWKCyYhoBbjSdfbysWbKW8uvVOecUjQU6WXDeX8Q4uiTowhyDD10QrYfaFXZ&#10;KUedRh/tLW2Bp6DRVMZpQsVTwKO3GCnWbLPZZklBGWoq6lDgy0GRLws+emgvFdrryUGqJR0OfshJ&#10;0VH00uEIItCBPQPR461eKCsoMbtLqcXt2X17cfW4prVP4UkHg7GLFwjzZQJMb8vjb69dIRBX+aVf&#10;IRyXCHSnGT9d0Zd/jkC341W7FPskQTuEO1TQa7u34CyVs239KlzZR5uhjAE96F3NQu7diqu75Hc3&#10;48aeLbhLsB8c3mXGE/6sxv3923B750YD9JXNa3BDt3dvwl0qttRd49aBnejYIKDX4PLOrRy0I/t2&#10;0nbso+U4bmzDD7Iyly7gt1cv4o8MQP/EAFTjD/qfzLiK39Fq/Jbq/BN9uzlB+TOvLtJ2aNpcxUtU&#10;5bv00RpXeVJ2HNqLlUs/RUF+LlLio5ERFwNHUjKyeFWsKeb3UUygSytpB0tQU91AD12P4vJGFNcM&#10;R279KGTWjSXQ4wnzFPpc7dPDgI9eV6k4L62HprC1JZsWx5r+zlRvzSZmapaPEKvgX1PmmWYuhIpN&#10;1VXJqKrsMqnI/g6kuu1fCaMhoH3D+Rhtifx2F1e90nP0Njwq5eJp4pGGPrWGiqyif8Ls0oZCgprK&#10;re3frLxt9lfRkiwqs7abSC2iSheNMLZDW7Zpu7bYPPXpqIclt8l06VdjGa1qsdJueEsGwJ3vr11W&#10;2WhWIa2HJw/ptmzYHNnIzy1GRWkV8rzZKMjOhY8eLseThWy1KUhIhSvdhvT4WMSGhSK4T1/07d0X&#10;vXsEmJa6Khk9LqD37MSlo4dxkwr9mOr84jwhpecUzD8R4t8Q7N9x/NaAfJEA8Eif+xsq9G8EAMF5&#10;yS/9mWb8qK53D+0yQF/YvM746Gv7aBsI9F2q782Du3Fxy1qcWvEF2mhFru+gqu7cgFsE9s7uzbi3&#10;dwvu7NlMhd6Ka7QUX789ESNK8vBOQx32frCQcK/Frf1Ud0J1bfc2dKz7Fue3rMPVvVL8vbhziCcD&#10;bckTevQXtAivqNQ/Uql/y5Pv99c68Ucq9R+uvR78n36v/43/62+pzvp/dAK8oiq/0Lhw1gB9n//b&#10;Pflo9eHjidJxeA8+/3AhBg0ahFyfCzZLDDzJySj2ZpnsTiVBrmRcU1RQjNqaBlTXNKK0ogn51bza&#10;1gxFZsMY8qPtTLTxFMVRpcgK4Ai2m/ZDgZ4UWnMdZkkW4VYBk/LKshwGaEKrAFG9YXyD1drgvdf5&#10;aQIvW0GvbCZWFAhSwbWXi7+JjWYm6aEV+GVUTYZNUNNyaHtbewOhrac6a6awYhwVfLKZVNFt2ZE0&#10;qrW6ImlCxUaYMxgcphUOg10tDfK1IdBA/yrw3EZEeWsYGDZQof2tc1MJu7NkEDy0G868OgaDFfDk&#10;VZm2UmnWTALtg9WRg6ysAhTmFSOXH2ZuVi6yXdnwOb3Iyy7w56Sp2K70DMRHxtDvRSK8bygCewQi&#10;LDgSny14HydoOU7tUA2Hfxr6/mmC2UHFpUr/oEswx4+X/Ir8WwZsunz/jkPH31D5fiIA3/GLfqGc&#10;Mr/sxycOUnF3Uil3UIW34jyhvrJ7B65rIuXQPlylNdgwaypa3FYMzHJjyaRxOLNqOa4R1Oub1vC4&#10;BrcZ8F1cuxwfDB+Aiowk+GIj0GC34/0B/XFo8SJ0blrtf+8Na3B29Qpc4t+v977HYPMB7c4jWpKn&#10;bYcJNFWaQdwP50/jp04/1L/j//C7a5fM8fdXGSjytv6Xn3himqsNVfk7+WcNKTTBFtD3CfZtHq/T&#10;VqlZ+ycL56GK1iLLYYMrKR656emozC1AdUkpSvMLTdFYUWEZ6uubTQvf4vIG5FcNQnbtUHhpO7z9&#10;pzIgJNRN02ljp5lMhoB28agFs2rm6KJ6K9ecpalxKrWU3KxmoZJr9lCLZ7XBkLvfHNhVY8TXZnMo&#10;wyGV1qoXwatyUVXkaaGtUnvq+9Elk9GoSyu75aV5W1AbZealw2xmb1araD3hON6faBo0qoVuWvEo&#10;MzuoKW+tTkml3dBuV5a8waY/R6RpOlNLD61MRyMsJtshdW6Bg8Ggs7ABjvx6A7Q9uxSZDAIFc2qG&#10;H2pvZh6K8suozvnIV1sweucsRyaBLoTd6mTknc4A0Y34qHgGLxGICQ5DSK9gqnRfTB87Hse0bJ9D&#10;9c8KCu+2nmAgRJVmQPUd/acyDj9JjQWwFPn/p8w/UcF+4Bf9A1XwuzMnGBweYXCoNBsDN37ptzXj&#10;uH0z2qnSl3Ztx5Wdm9G6/HMs6leLlkw7ipNj0OROx/Jp49CxZjkuUm2vbFyFm1TcPR8twBdTxmPJ&#10;lIlYt/A9HFj+NQ4uW4IdC+bg+NKPcUrZjVUrcJkn5O3DBPmEfxLkMS2B1FlAPz99zAD9Hf++H/i3&#10;/kiof7rUYQA2JyZtiP4X+ewf+P/+wFjgO15tXnF8R1V/Qagf82cfMMB8wOBQ1YTX+Plc4P82b+ok&#10;ZNNiuJN5wiUlosTpQF1RCaqKS1BRVIpiWsHSsmqzI0AxjyUV9SiqHYLCxtHIU49oiqGrTgX/ykUr&#10;KKT1IFdqh2GlldXVXw1p1NTRRcDdyl5IwanAZobQWJPZBHgeb8+GVTlt+ue8IQSXKm4j4Kp9Vhd/&#10;Lb9SyahqOKTQ8t9dtLDRpVUphFpnkal9pne2EWbloVPppTMYCKbSSyeWjkG8GpyrLzQVOYMKnaHt&#10;KOiN0wuHGqXWLGCM+nOowF8Ww/SvU5fReqTlD0A67YejuBnO4ka4ixphVZVdTincHOl2bVKfCavd&#10;B48nFwU5JYQ5HwUEusiTTahzUEgrosmVNFOslInE2BTajghEBPSll9bMYW/j946sX4djGzeidQc9&#10;KAO22yeP0OuexHN+md8T2h8unjO+8gcGSH4gzhHmDvxGARfV60fBokt7G4O6U4fxhB76EW3Ho1PH&#10;6HOP4NqB3bQda3Bm/be0GUtoG97Fvk8W4ti3y7F58QdY+d472PnpRzjF+wrwLmxYZcA+9e3XOL1+&#10;LS5s34rrB+i7aYluHDqACxvXo/Ubvpbe+QaV/87hg7jPK8tjXh2etJ3k0PEYgebfc8YP9CteQfxQ&#10;8+8l2L+hEpsTkgr8A/8HjVftPCkJ7Suq8KtzypAwMGZc8JCKfP9Mmylc0oKB6wT67IFdmD6SSpuW&#10;TnW2IItQl7oEdBHKCwtRUVJugC4rJdC1A1BZVY9SDm2NXNQwCgXaY4Xq62ycSJamkKXJBHgi7axm&#10;oachlXZVGQ7NRGcJYk1fE0S7uJNvlsfWNDg9tdRblsSuWUVCr42GlMoz0+SEOHvYfOSN0jKsuVRo&#10;1XRQtfvPouXgWaMkt42/zMUzyclfKFthio+UrmMg6N8rRQX+Y5BAn6w+d8kEOlF97RgMphZyFCsH&#10;PdT4Z9VEq5ZDS7KSVKTkqTf96xL5WHJWHeyFhLm4yXQbtWWpyWGVAVp96dI4MqjQTgaG+QQ6N5PW&#10;w5trfFyum8EiVTsvMxeeDCcy7dlm4WxcWCRCA0PRNyAYvXr2hYf+etOyZTi6ibaD4Fw8sAdXCc3t&#10;YwSTqiSFUp2F8rIK/L5//eVLmf0wt+IHRv/fM9h7QWWUQj9tJUyaZeNJ8Zhf/n2q5i2t59u9FSdX&#10;LsORLxfjKm8/UEbl1EmeRAdxfg+h38arBK3EOQ6l4S5sZRBIm3KPsN7ia64fOWCmy+/w9o39ewjy&#10;fjzgCfOQyvyIv/Mxf+cz+XhZH4L3gn/Xc8L8nLf9QPvHj7yimL+fcP8gcPX36wrTzpOSJ+ZL/rzg&#10;fkmYn9B+PRLMZ88YmO+qVJV/cyu9+6CaCiRHRsKVkow8mw3VXh/qi4sJdDFKC6nQ+bzN4LC2qgG1&#10;1c0o12gcjsL6kchtUD2HJlBoWes4DMyCWx1JZxsYlW92Ml7TFLdP2xuroq6e/DW8rvrkkK9Wwxot&#10;0bISdnlsKbRb78Gf9w6Wh35tP/ic2dxT6Tw+1iWjVjZDe6nw0sBfaH+dxbBWjjHNFtUuV9tL2Gu1&#10;JbIAH4vEgqGm2Cg+bwgScgYyOPSn7FR0FJc3gKOf6XFnVqdIpT21BuR4by3S85oM0K4CBoRUZweH&#10;J78KVk8BkjN8BFqNyz1w2L0MDKXQxSjMzEZJliyHxyh0AQHP1h55Dh9cqTYCHY3w0CgDdO+egUgI&#10;j8HieXNxePNmnKDtOLd3B64wsLpBWO5TYTXl+1zKRbB1KVaeWOMHKtmP51rxPSGQOn93+jhecbyg&#10;Mj4XUAKLJ4TSeA8ZKD4UDAwKbx8/RJXlVeD4QfP4AwIjSLSm79axg7jC33+J3vjKvp24yb9Br7/F&#10;1946ehB3eLzLq8ddQa0U4DFdCfg38u80yswTSEOVe8/5u/3DD/hzwv6Kf+v35+inO/xDf7/Gd2dP&#10;cBBqPv8d/5cXfI8XhFjjcdsp/o1tuEegtaTrFu9rFcvRbZuQzxggMToCztR05NndaKbdaK6o5NUy&#10;32Q3yjik1CZtV9VketuZTYPqhiO3iUAz9nLRtlrryFENmeHwaI6DYmn2VKHKOmg1VFyU1aJsxtsm&#10;6/HLsiwxqHJTn3rV0Yao2ZGK+2UnVM9h76/Zw3koHKHFtHNpP1QLIsip0PTRXez95iG9jqZc67h0&#10;ltRqr29tUq9MxkizflBwS7G14ltbHtvKxiG1RFtRqDajhfep2rQc/n4bhFpBYbba6w5ApJs+2lGJ&#10;ZPrppKxaWPMbkKH65/waOPOr4cgpRyaBTqbaJhNmmzMHyWlO2G2Zpqt9QU4hirJyCHQO8j0+swi1&#10;kAqdleGCx+aBS9V39NGRYVFmrWFAn1DTjGbGuLE4aHz0BpzZuQmdDOauH9pLlT5EFaUnJXjPpVz8&#10;0s3l23z5fiiMqp0RzMcM0HruhQJEAq/LtYGaUGlyQlDfJyxmEEBzn+99m+p6hyp+h7AK4NuEVQDf&#10;EsyE3Nw2xwOE+ZCB+S7/tvsEW7bmUSsDUb7PL0PqLJCf8+94Tl+vYFVAvxTQHTwBpci6TZB/4Pie&#10;r3lFm6K//yWHXquJnqf8Gx+pMItg32s/yxNPQeFpU/yvdmLutCSkJMTBlZZBm5eFfqXlqC+rMFWP&#10;JUVlKM4j0KWVZps41W9XVvVHOT10XvUwFPSbBF/jJHI02dRu2Ov9RUrZBNdGa6vV4Oo4Kosh/5zN&#10;wE42Qd5Y6TvZDfXw8Kfk5kErw40VUdqPI3OgFsTORe6IhSge84GxG7+0OtBiAfnoLrZ6Gu16ehWV&#10;jtJa2KtlNyaazIZ2scog0Gab44pJpuLORguSUaY89GgGgsNgLRnKMYxgD0ZMln9limqelW+OzaFS&#10;exoQ76xBkrcaKdm1SMuugTWvhkCr2yhHbhlchNqS5kNiRpbZ4d+SbIXN5kWWLw+FefLQtBpZeSjh&#10;/TxvHgpoQ7z0z7YMNwNEN5LjkxEZEkGgIxESHI1ABob96+qxZ8MaAr2eKr0eHTu34tK+XbihFBjh&#10;eUjQnlJ5lcF4wS/bKBoheMmjhl/hCI6gIUgKqJ6/Bloq+Yy3NX0ssB/w57TM6j7f6y5hVIHSLfpt&#10;wXpHAOuoceKwUfHbh6nmHHrsNsc9WqFfgH5AK/KQ76GTTtVwv4D91Ki0gDxu/maN5/TTL84cpZ04&#10;9r9/7/dnj3McpV0iyPw7NJnzgu/1jO+j99B7PaC9uEuo77ZrcuUsbnNc5XOrl3yKjLg42BNTkZlm&#10;QwntRnN5JWoIcE42xYUwF+TQcpRWmeKxyso6jmZU1AxBAYHOUT1HvWwH4zL6Zs1rCG6v6UrKqz+9&#10;sFsFR8YrazEtgdaECe9rJbimyHUiqD5auWn13hCsykOre6mOpgnNiPdNTw5/gxqtcJnLIR9Ny2Fv&#10;mI2MGsJcNeW1dxbUk0z7glR6ZS258uefpxBoeunKSdC2x8kMDh2CvZSBYZGK+1VFp91h1U1UVqOf&#10;OarIPymL/tlXg7ScWmRkV8FeIKWuhi23HDZfEZwEOokKnWjNRHK6CympLqQTWJfLR0UoQL7PR4iz&#10;UEqgi5TOyy5GticPbkcWHLQeafwCVE6q6rAQ0/8uELkeL9Z/+QWObdmAExytWzfgHC/7l3jZv36I&#10;XvXoPjw+eYhgCApCbQKtY3jB8bKd4/Vjyvlqdk6TGYL4KW9rPKNFeUqwjdpJnamYDwQ0AbrD9719&#10;XLDup/ryeIRXBgam8tx3qcp3eFLd2rcbt3m8yXH7EB8X0Hz+np4n2LIyj3gyGdvRetLAKA//jMP4&#10;eT7/hL/nuYDW331G+emjvJpwnD6Cl22833oIT08c5DiCJ7IwfI8nVOaHba14SFU2Cn32LG7x/7jM&#10;z+HjOfSoMQwGU2z0z05U5eSgX5X2vCkj0IUG6Dx+/hVl1VToGrNPS3k5A8PKASisGY68ponI1X7f&#10;8r+Ck/GZSytUmlRxN9VU3vmBlSIL1Nl8jB6ayi0V1hyIaj9UoKS2uTlDGPSZbS1kP7RsizAPW2g2&#10;xZd3Vv87+WpV5SnToeCwi7vpXSozgdbmQZXjTWNGtc9VT2jlnlPLR8MttebjiSVjTMZD+WgVKbnV&#10;PoxBYnLeIFiLh5hJE/XjUO2zWY6V3YxEzRQqfeepQnqullrRN9NupGWXw+orhc0roMuQzCAwkYqb&#10;RLuRnOJEWoYXNvroEn6Qhd5sFGflosxL66F0Hh/LYoDoTLPT69mQYUmFJTYR4bQdfRkcquDfmpSO&#10;5R8sMkCf2r4Rp7ZtQPuuLbgoP0v7cYMR/YOje/lF8ws/fdSMZ6cPE5AjZvjvK6NAsKnEshtPebl/&#10;zADsEcdj3aZiPuYlWzlura6+R9DunjjEgI9WgifN9b3bzZT1HfrrW/sJ8d49BNl/vL17F27v2oWb&#10;u3bizl6CvXc3ru3egdsMDO8elmr7vbRgVhAqG6LU3VMq72PBTuV/yN/zuPUwlVt/JwE2JyJPUAL9&#10;nDAboE8exDO+/imV2QS0/FsfCmpeabSK3K/QrVTo45gyYoQBusDqRKnbi7r8AvSrrmIgSHXOLzLV&#10;drm8UlZQnVWYVFkhhW5ACX10fs1Q5NSPQ36/6chmMKf5DU2sKGXnINSmA6kaovenMrf4U3SaJNGq&#10;FNVqmHro1+k6bRKUPXQBFZy3tY+3psKp4Jp0yR2ygGr8Hsz2yZpel+Lzvczm9ZpYsWvDzcopZkYw&#10;VZMnshzKSzNY1LbGSuE5tU8hVVurVuy8n6GVKyVjkcnXpRNsAZ1RNNhkNaK9alUw0PTi8Oef6xHj&#10;qUa0q8IotCu3jkGg8s/lDAjLjd2QSidQkZMJcUKyHYlJdpPpSE/3UJELCXUBgc5HJW+X0j8X80PN&#10;82Yhy+5CJhU9IyEdSbFJiI9OMBViPXoHIYJB4sLJU3F4/Vq00kOf3rkZZ3ZtxkUq9GWp9IGdVMZd&#10;ZrJC4D6lognoJ6cPmSFQnvCxp/TRyiw8o1JrfeAj3n7IYY66z2BNq1PuyjMTshsE+RrfW7N9N7Zv&#10;wa1d2wnsLtwhvHd3EuJt23B361bcXL0WV1d8i+srV+Mqx/U163Bt7Xpc37gRN2mP7uzfhXtHD+P+&#10;sSN4QEvygO9975jy0vzbCOjjUwRe9R8qhjITLlJr/8kopZZiC2plaJ7zb3si68IT47F8Pv/eezxJ&#10;tfhXixtu8X9pZ3zRXyvQEwi03YFyXxYaS8vQVF2NHF8m8nKykZebC1+ml5ajHNW0GzUVDaipbja7&#10;yRYS6PwGtQRTYdJ0kwI2tRwcypypZFSTdv5Cf7XVlXcmjANnmZoMTa4I3iwqs3rWafWJWR1OBdY0&#10;ucdYj9nIo0KblmCE2HT0pzWRPTH7rvCk6GKjEjtUnERolcLL1C+lxFsrpyG9XECrHJCqrIKkMj/Q&#10;KdrHm7bDrC/UPiv00mkMDtWyII7BoIBOzO2PmMwaWHz1VOdqxPF2ek4dbIJavey8VGdC7clTpqOY&#10;dsOHVCttR4obKSkeJKe6CbSTQSCVuaAYBYS6JKeUPlpHAp5HlXZ44OBrUhIzEBcZj4SoBEQFRaIX&#10;A8M+vUIwrrkFexjonNxBoAmzgD6/Z7sfaM36qYjo2D4DhgB+3EZv3bqf48D/PiagnzPYeszjAyrk&#10;fSrZQ8J9n+MeQXhAqyFl1ozedcJ7fdtGdK5dic5vluPq18txY/lyXF62DDe/WYlb367C5c+/wOWP&#10;PsHlhR/i4nvv4/zcBbgwbyE653/I8RGufPwZLn32Ka58vQw3NmzkibAb9w/swz0Cd4sn4E2eLHdo&#10;YR7wyvLgBK3Kkd0Efy8BP0ArwpPzDD1zB4Em1M/PEm6erC+pzkrz+TMmvKoQ5PtaFEwbpR4fN/m/&#10;HGLwXJqViczkJBQoXZefR8CrUc/gL9Pphsdhh8eTiaysbNoM+uqqOtQxKKyqlOUg1PUjUNQwwd9w&#10;hgyp9YXJKdMKqGpTdiKbgOZSWT20EQ5t+EpFdjIoVDmoFFjZDLUBUwsD+W0fPbFpg8DXyYZoLWIO&#10;1VvtwAS0/LOan3v7E2zeVz+QLi4qsoNwempo5Km4Du0mWz8DyaUEuFytdumtqc7KQaczGLQyKJSS&#10;J9M7m5YGxcMYHKqheRMs2eqUNJRAE25NrHjrzQxhtOs10HmN9NA1cDAozPCVIM1TBKu3GBneQsSn&#10;yT/7GBB6CHIWkpNpO7Rs3peD8kLlo3MIdTHtRz7KCXiJ+t45vUil30tNddBDxyM+MgHRIVEIJNC9&#10;egajvqjc9FDWbq+ndqi2YxvO0wZcJNRXaTluHKYdIAyqcHtEQB4TiMcCharnf8yv0o/pLx/w9l0+&#10;dkeDsN8i7LIZN2kPruzge65Zg44vlqBt4UKcmb8QZ+fOxzmO87Pn4fysORxz0Tl7Acd8XJjxDi5y&#10;XJo5FxfffhedM2ejY+I0dIybjvbRU9A2cgzaxk/A2emz0D7/fVzhSXGNwCmX3bHxW1zdtdFcXW4d&#10;poXR8YAq9hgTUJGfaGq8XTZJscAJempNkyujw4BSWQ7ajafn/avatThYJaTq0bGJJ1CWNR2+9DSU&#10;UZ1raTH6VVShuqQSPqePFs9Hpc6lUheglJ66vKSc1oP+mrajuEIFSkMJ9DhkN6hyU7lo2gt6XAHt&#10;Jswq4jc1GATP2Ujv2zybgPqDORUsqSrPdE9SXztaDDVyVL9oeWQNBX4KAvV6dfXXolqHNh3qr4zI&#10;fHpuvdc7shyj4awaCzvVVr7ZXsNLg7bTItzqOqoVK4kq6Cf0Kh1N0zIsFfurqq6E8KovdD69c26z&#10;aSBjFsHmaNu2JsRmNiDeQ8vhrIbFK4WuR0ZWNYGmn84sQEZmIUcRwc5HXJqH/tmL+ESn2cxGgWEa&#10;1TebgaDgzaN/Ls4pRr47G6XZ+agoKEE2P+TUlAwquh3RDApjI/wjrG8EevcMQpbNjW8/+hAH1q/G&#10;SV7+BbR89DnCLR99m4GhgH7IS/ZDAczjfd7XkOo9YED3kJfsuwT85uGduLqfQSXhuXKQtoKjc/Mm&#10;nFn8GY4R2hMEs3XaTLROno7WSVPRNnEKzk6ahrPjpuDM6Ik4PWIcOkZNwMWxU3Fh9CScHzEW54aP&#10;RefoCWgfMgxtgwbh5MAWHG/uj8P1DTjarx8ONvbDgeZG7BnUH3smjsf+WTOw890ZOPDxApxf9w1u&#10;7KF12b+Dqq2ZxT3m/zBBIkEWxMpRv+pQuu+YyVs/kUrTNz89d9bArJZhmli5TH/+8eyZ8CQnIsdu&#10;Q3luARpKKtBIoIsLi+GyZyKHVq+AVi+fV8qiglKUFVegslw+ugHF5U0oqRuOosbx8NWOg5tAy2qY&#10;Ldvoo1UXLbuhVd2/9H1Rsb5J1w2iWtNHy36ook71G2qjq1YGPqqyQ+8jmAmye5B/vxUvb5v+i/0E&#10;PlVaQA+ea/ZZ6WKtHW0mTdw07vrF2trNTYU2y66ozuoPnVZJ61Ep70yYS0ebNgYpVOh4VdUVDER0&#10;bhMi6ZXVrV8lpAoMtQ9htLsWMVTnRFoOm2DOrKTNINC5lQZiR1YJ7FnFSHfnIpF+OY2+OUHKzGNi&#10;igPptkw4XVkoyC3kB8rAkApd5CHYvF1GqAsyfXBYrUhLzkBCdBwVOtb0kI4OiUYfBoaJvL9g6lTs&#10;Wb2SgeFmtFOZzxHqczu24DJBuH1MWYf9uE+Ypcj3qXJ3jtDvHlHV287X5ZwH6bcZSO5cj/bN35oV&#10;JK3Lv8SRRfMNZLsGDsLeAUNxcNAIHBvC0TIYxwmm4Gzjc239W9DaNAAn6ht5bMbZ/v3R1tSIU/V1&#10;OFVTjdN1tThaWowjpQU4VFKIA0V52FeQjb2FudiSm421hQX4sqIS80orMIFxw/CMDLxTnI8NMyai&#10;fe1XuLxzA67uoVenUhugTZaGQP/vOGUyNU8FNL2zcuea/n9MmO+fPe2f8ubJOWlAP2QnJ6PA7TbT&#10;3I20GnWVNciltVOPuyyPj1fJbOQq01SgFfnlZgq8tFQFSk0orh2GwsYJ8NWJpYlGlVU1p2V9jvrp&#10;ZmZQ6TirFl8rWFSgRyiVhzabcFK91YBRNsRHS+JvTiOPzNvD34eTP6tGMmrUqJNBLTeMx6YyK73n&#10;L1piUJhePxpWRqdumvn02kkm3aL1hVaqsTYi18oCU16qNYZmHeFIsxRLBUpx+fTLhS2I1VR3XrNp&#10;ryugtZ+3GspIoWNcVSYHbc2izfCUwZlbY7Ibqa5cpLnz+Fi+2YAyiYqsEZ9oRYY1k+rs/t+Rk0VV&#10;yCtCka8Q+TYvI/AsVOXRS/PSmE1vl5lhQ3psAhJCI5AcnYSY4CgE9QpASM8+GNk8wGyec3zTOpxV&#10;2u7AbmM5LhJsYzmowhr3TuyjEu+hams2bwch3orbfF4K2Ll1DY6vWIwt82dh69yZWDViKL6sqcDq&#10;ihKsKynGBl5+tzHy31ddhUPVlThcWYHj1RU4VVWBE+WlOFpciGOlhbxfhpNlxWhl8NVWU4NWBlxt&#10;fJ/jtaU40b8Oh1v648CgITg1fiKOTJiEQ7PexZaFH2PDstWYNnISShJSMdTmwoLaWqybOh4nv/4M&#10;nTsI9N6tjAX20xoxAKTVeE6b8UIwd2jiqJVAt+FZe6t/cezrlOOTjjO4fbrNbLZ/aMs6NOfmoCgt&#10;1QSDtQwGG7QQtrCMvjmbQDsZDPrgcXqQ7aVS55eioKACJcWVKC2rQWFZI4pqpdATkV0/Ht6GSeRp&#10;upkkMcuwaDc0K6gFsjapNYFUbYaX8OYSWO1raNqC0WZotYpmCLUVhSyIPLO6ktql7ipYMn3vpNAq&#10;F51FW+Kv6zDFTQS+Szp9Tzr/CHsj7YWAbuQvpDqr552LMGtlgeyHHtNKFWU41IFU3jmeQCerAykB&#10;jlEfOyqzWnxp64k4Kna8tw4J3lqkZtch1VuJdG8FbLmCu8zAnO7SxkC5yHD4TLougdYhll+aze5B&#10;RoabwwUrgc7y5aOEFqNIaTsXgXa40ZBfiAqfj3A7kZOeAWt8IuJDw5FIy5EQFoOIQAaG3XuaFS8r&#10;P/kEx9atxpntm3Dp4G507t2BDgaKl/Ztx02CcItA3zpGm3FiL+HejdtU6Gv7txCUzbi8fT1Of/M5&#10;Vk4ejin5Pgyjz5yY6cHHdfX4qqEJaxv7Y31NPbbV1WFfYyP2SXHra3GaCn1xwkScnzYZZ6ZPRsfU&#10;KQwC5+LWquW4u2E9nuxnoLdjJy6uWosHR0/gWec13DnbiZM7D+Lm+Uu4eeU62s92YOXqLfjm2y2Y&#10;TW89t6wW3wwbhT3vL8Thzz9C28qvCPQmkyL0+/2jeCbPTJBfnTtljv4MjX+q359HV/qxzWRn1Ljx&#10;wvFD+PbjhShItKCEVzul6hpLS9FAqEvyihkMZsIloCkiLgbhuco4MTbJzy9DEVW6oKgS+SW0Hcpy&#10;1I9FDgNDnyZWGqcRaHln9eR4m/BSsXlUfYbaECgw9DTNRh5v5ygvTZvhX9miGg5Ng2uyxd+V1PSG&#10;ps3wtcwn8AL/XdoSlZzyfY1C+wuXsgl6F7VaSq+bZNRZ8+9mvRcDRIeyHgTaRQui2xrOaoJeOZ5K&#10;PRKp9M9pHFpupQmVGE2k0ENrdlDNzS05DSYQjPfV0kdXwOIqQ0omh1ddkspoMwgzrYY6JaXZPLAw&#10;uEtItnJkIN3qokrTS6faYCXYmfRvZYWlKOElr5JKUWJ3opEKXcmou8zlRG66lUAnIy4sCgnhHPLR&#10;geHo3a0PLNHxWPT2TBxYtQKnt63HBQaFl6nS56nW53YS2sN7zXT0bdqLu8cJNVX6DhX6xr7NuLJz&#10;Dc5v/BoHP56DFeOH4qP+TRjpcGEI/94PJ0zDwV37cHT3Iez8YiWOrtyIK8facO/MJVzcvg+3W8/i&#10;5d0HePnwMV49e4Fndx/h4Z2H+P1Pv8cff/MH/Ptf/o4ff/9vuH37AZ6/+hFPX/yEO4+eY8eOQzh2&#10;sgNXLl5Bu7acmzoPO6fOxjb67a20M7tnTMeZ1d/g7PqVOLvhW1qhzQZo2Q2TZjzjV+hnmhSiSr8g&#10;1M80CPUvQGuG817rcf69B0zb4GmDBsAXE4tSKnAtA+66omJUFxShmFdFL8VFCyuU91crAwM0lbsg&#10;v8SAXVRSjYJSBYVDkF830gCdpdXfDVPhozprTaEWYCsfrb4bZgqbQJrNN7WmUEpMtfUZZVbFHFVa&#10;cFPF9ToV9qt2WoFg5gAptGo26Lv5GlNDLW/N99LJoC6mXbQMJo2Bn9YOagsKrSNMqyC0pWPNrkZq&#10;iO6UWlfThpTzdbQianYue5Gc7992Qmk69bIzqTp550yqc1YjLUcN4nyEmt45wVmM5MwSpNB2pHl4&#10;dGYhyUpL4fAiw+5FUhKBTsxAfJIVKVRrG6FJSEhBajpVmq8pzClCGcEu54db7HSjNjcf1dn007yd&#10;R4/n5AlhUWAYEoGokCiEBEai51uBHL0xrKEZu1d8jVOb1xJi2o79u8wES7tWa++nGmsqWv75mGYQ&#10;d+H2IQZaVOgrO1ejY+0SHPl0HrbTbuxZtAhb3pmNNQz2ls2Yg/37jqL1zEXs27ATp/cfx827j/H9&#10;7/8L1wjvg+ff4Td/+Df89Ns/4Q+/+w88//G3hPZ7/Pl3f8If//hn/NfPP+PH73/EuZPtuEPQb1y7&#10;iWtHz+Dc2t3oWLYelz74Aucmz8S5sRPRMWIUTvZrwf7hw9G65FNc2L7RjIs7eBLRP8saye8/aj1I&#10;oI+YdOMTTa4Q7Oftx6nIHAwSH9NHm14cPN7gSXyZ//f+datQQd+ck5TCzzcPVbQTWmqlRjoC2pVh&#10;h8+ZadpHqNFPFl+Tn1OAQl4hTW1HcRVyi2vpoYeipHkc8puk0JP9vTl4dVefDpUkK+uhtJq/M9Jc&#10;E/gJRLX+kk92S5lVl6ETgEepuJkxJLC5Q3X7PdMIXZMqWt3iL2hS2zHaD76Xip9UjtpFMGvtoDIa&#10;Niq0VUFgGYEuGUN1lkr7p8StlYS9THUcmh5XJ/8htBuEOW+IqeGIU1dRAq3ZQVXYxcg/027EequQ&#10;6KtCGu2GQDYwuwuQTJthoaVIJNQpmu4m0II61pJBiD2wE2J1jk9KtcPKKDuT9yuyC2kxfCikSpa6&#10;Paik3yu0OxidZ8CT7kBKTDziqdKxkfGICI81bcK6vtEdWVT0NR9/iCNrVqJtK2HYu5MqvYdQbzd5&#10;aUF98+ge3GJAKP98m1CrCcw1WY4da3Fm1TJ66CU4+tUS7P9oEfbOm4ujH32CtiUrcHbFRpz9ej06&#10;V23G9S378fDwGVzbSqVvvYBnD17g8cPv8ODJ97jccRXnT57FkwfP8OTeE7y4/wRnN+/BsYVf4OrS&#10;b3F98Re4u+Bj3J/zAR7NnI+7oybh8uChuDhsGE4PHoQjHGcWvY+LmzfiPG3Gld3bGAxux42Dykvz&#10;RDxCqGmZ1D/vyZmjeEygNZ4qw/Ea6Eenj+M+lfn2ycO4yCBS9uu9SRPNYthcmwOlWbRxtBKlHDm0&#10;eSoMc6Skw2O1w5nhhMsqtSbQDAwLcnIJfDFVWkDXoKh+CIqbxyKPPtpNbrTq26xY0TIs1WoQOOWi&#10;jWLTKtgU1BFM7UOo9J0CR1XamWahVOdfbIe2RskdRuh5Eghotc3VyaDnlOqTKpvGj4Tb1EOrG2Sa&#10;llpxaE8VLcdKLVG+eTwDQUKs1StUZbPxpgaB1uTKL+10EwoGI4LwqlVuSr42ptcMIW2Hl0B7qmGh&#10;QicRaKuvElZPMb2zYKbNoHdOYYBnSXMgmd452ZJOoO2Is9iQZvWZwDA6ymJScnZXNpyEupwqrSnZ&#10;QrubyuxDMeHO5W1HYircqelIj0tAYmSMmWRRx/nAgL7o9VY3hPfti1mjxmL3l8txbCNVeheDwr1U&#10;6X27cMEEiLQh+wmw+mMc2m6Avk24bxDq60rV7ViPjs2r0bp6OY589jF2zXobe6dOQ9usObi06FPc&#10;/Owr3P74Czzk7SdzF+HZvEV4uvBT3F28DLeXr8G15atw/oPPcWruQlxZwtd+vhw3Fi3G9bffw63p&#10;7+IWVfjByLG4N3os7owah/tjxuNySwvONzfj/IABONkyECf5+zrXrsal3TtwmTDfPKAryR7cVB7a&#10;jJ2MAeilNSnUdtCo9eM2TRYdoVpryvwYHrYeNbUm12izOvnzh2hbSjPdSIqMZHDtRkVBOeoqGqjA&#10;RfAx+FNGQ2s3M+mh1bXKQfsnoPN8uSjMzUNxbiGVugz5RqEJdOMY5EudCbJZ3f16tlDT4P7JFQJL&#10;sE0nJUKtPQe174rp/2xy1lpu5d++TcuxlPFQsKc0nYBWLbSDsOt9tdxKtR3+Xdv483yfrCH00K5+&#10;byO1ZjytxkTYa6fRUkxBitYMVowztRxJ6l+noqXyCabdga2CZ3TJaFMiqjZgqn8W0LH00GnqosRh&#10;ajq8/hnC5KwGJCrLwaDQkVWBJHsOkq3ZyGBAqKVW2gYtkTAnxqcgNjYVCUlOKrYXVsIeE2NBYhIV&#10;O8NjJk+KsvJRqhJSXv4KqfCF9N+FaoierBUWKXAkpyA5Mhbx4dH+YqXAEAT1pO1gcFjmzceaRR/h&#10;wMqvcXrLRkK9zUDduW+n8dPndzJI5OX7GgG+cXCbyXL8MtTZqHP7BtNSoO2bL3GAwd3+SZNxZPQ4&#10;tE97B7cWLMaDBZ/h3jvv49H0OXgy5R08HT8VD0eOwUPBOn4KHs2YjXtvz8KD6bPwcPIMPJg4FQ8m&#10;TMUdwntzyDDcGTIUd4cOx7X+Lbg+YCAu9WtCB4E+PXAA2iaMx6WlS3Fl+1Zc3qNp+13+pWAE8/ZR&#10;FThpIe1Oo9APTu3Dg5N7/Wr9enpc4yHH/ZOHcOPoPr/l4sm8aCqvuNHhyIiNRQ5tRQXtQ015nclk&#10;+Pi5ZtHeuWk51BMlnVdBtQfLpJBk8zvQTK2WxxXklSK/qAaFFQNR0jAGeQ2TjE01Wx8TYBXsK3Mm&#10;mDV7aHbF4lAGRGk38adifgWPWQMJtVJ4hFgeWuqt/hu/7JyldJ+KkBRYmj54fNxG1VdH0ryh/v3B&#10;u2jhYrL6PhNgbU6fThVWkZIuF2YLZBX5V46jOo+Fi8ps0wQMb1sKtDG9vwY62teMpNwWs/WxGjOa&#10;vtD00YlapUKw411U6Mwq2DMrkOrMp29WMJhvSkWTCXRCfCqSEtNhsVhhSXQgKdkJKxU6JtaCGLVy&#10;lSVJtiGX/q00K48we5DHoDFPawydXuRk2OBKsMCdkgorf8YSFokEgh3cOwi9ugegR7feCA8Ixbxx&#10;47F3+VIcX78aZ7ZtMiWlF3ZvN8HheXlSQn2Z8F7bv9lkOQSzgZuQX9u3DZ0MwDqo8K1ffoGDM9/G&#10;gZGjcWzYaFyaSEBnLsCj2R/gybsf4ceFS/GCgdzjMePwfOJkPCO8T6bOxFNC/WLaLDybwttU5lfv&#10;LOD92YR+Ch6Pn477oyfiUlMzOpsbcYGqfHbYcJyZOAmXPl2MazwJL+3gyUWFvnlwjx9mBbT0z/LQ&#10;alKjgFaZGh2VV1egKG/tz7Gr+m8vrtJmXOBJvHvllyhxMQCPCoM9MRF5hLi6rBYVhRXw0t55XD44&#10;GZuo7Zrb6oAtzQ6V6zppETVDa0oRaDmUwsvOq0BB+QCUNNJyNExkgOdfLKK5DLUGyxTIBNioNGEU&#10;0FqxrZlEf+WdgkAV9r9t8teyEQJaU+FqyasJlyzaErOhPZVa5aaaBteUeQbVXsX96v7vaFRQSO+S&#10;rGltAcvAUNbC/CH8gzIqNP091nhmK6G3lqtz0nDYCXiGctH5g83WEqp/Vm/oJJWPZjUh3vSFrjNA&#10;p2QTbicDQUcpbO5ipBBmq6sANmceUlSQlEKFFsyJaTzaaTGchNsKK1U5Pi6VFkRpvEykpbrgZvBY&#10;xg8xnyBnp2Ygn6qSR7UuUr+OpGS4E5Ngj6dNiYpGXEQkwoIj0KN7IAJ79jXN0cuzc7HugwXY/80y&#10;HFu/Cq1b1uPsjs0EmmPbBpzfup6B1jpe0pXbVfZgOy/p8qm0I7Qkl/dtR+fuzbiwZTVOfLIIB6ZO&#10;xTFC2zZ0FK4Sxgcz5uLJnA/xdPZHeEagX0ydgRdTpuMFVfm7Oe/j1eyFeEqYf6At+WH+Yh4/5Ove&#10;wbPpc/F8xkJcHTQKFxr6obNlMM6PHoWztBkXP/sU1zasx/UdPLF2EebXZad3DnGo9PSwv72Bpusf&#10;ntxHmAk072uo5kP+2uTTqeBXlVPft8PMmE4aRIsY1tcA7U5LN8FeFdVZ5bmZBNnFz9XOGMeWYjX9&#10;rzN4TKOo2LT0jbDnZzNILyo32Y7cgioUVraguH60WVeY1cQAUApMUdTusj5lOOSjCbYsh3LTmgKX&#10;YpusWiN5ozpnDvDXe2TLZmjShEe1BVOAqN1kZTsUEP4CtOxKBk8Q9e9QAKnUXZdMRpdp9MspBFc1&#10;0GoD5tZyrPoZhHkSVLzkrFaBP5VaawmpyjbCnV482gSECXnqNDoEqVTsBDPdXU/f3AhLZi2SfXWw&#10;uKsQ55B3LkY6IU6yZfNYgDRaj5QMemj65viEVMTGpSA+Pg3J/NAEeHIy/XRsCuISaEdSGPBxOHnJ&#10;K8ktptXwEOg0+KgehfywSzh03xWfSIWOR3JMLAPDGISFRhmFDugVhN4cYYFhmDl8BLZ+thj7V3xp&#10;lLp101p0UJ3PbadP3rKGYzWhXk+oN+LGa/thgD7g99hXD2zDpV0MzDZ8ixMfv48Ts97B8TETcGrQ&#10;MFyiT785bjJtxGTcpxd+RE/8aNQYPB47Ho8mTMKjcRNxf4TuT8TjcZNwb/ho3B0+CvdGjMWVAUNx&#10;vqk/Omk7OkePRyftyaXPP8e1TetwlYHsdV5NbtLr31ZzG8FMWO++Vub7x1RHLYhpNY5r8YAgVp3H&#10;bloRBbgMAJWu1AnJ49cL5sJpiYU9OgLpkRHGP+f5ClBX2Yh8Ty68FBCXzWM8s4MxjjIcaRa1BPP3&#10;6JbtyM3Mp3+muPD7yM2vRH5FfxTWj0J2wzgq8kQGhdN4nEG4aQ8InVJ4AlkTLpoWVzpO7iBDqeJm&#10;WQk1nZlJcOcib9BcAj+X0PpnE82GQf3fNbvKyj/7a6lVXTcbdqq5QzaEQ1B3UQtUNT2Xrcig1bBS&#10;rd3VkwixtnJTjzvlpem1CLS1Qp2ShsNaOdY0PY/LH4pEwpyYp/266Z212tsocyPi3dVIyapDgqeK&#10;lqMUqQoI7dlI4VAxfxJhTkxzI4EAR9M/R0QlIlZAa41gfDKhtiKOCp1ExY5JyKANscPj1PR3IRXa&#10;jhwC7KGqFzICzxPcybxvSSbUFiSHRSA6JBwRIVEIUFP0HvLRgXjrV93pszOwdPZc7PrkExxeTqjX&#10;rED75rVo30QbsmGFafPVvnkNLhDqq3tpP/ZtIdBUxsMMEhl4SamVKhP0Z1d9idOLP8Kpd+egldbi&#10;LIHuoE3oHDoEN4YOJqz0xoOH4PZg+uPhw/23BwzC3RYeqcJ36J1vDR6MGwMH4vKAFnTyZLswaRLO&#10;zX4HV5cuwTXam6tbebWgf1eDm9tU2Dv0z6rbuEOY7/FvkjrLTsha3OOQIgvg68rc0F7otspZBfIl&#10;vseBFUtRmWmnMofDFRsDe1SU6UpVklOIyoIy+Aiyh1dCt1be82gn0FZ+R6kUnHQKjTXVbnqk5Lhz&#10;TLG/PHROXhkKKvujQEDX0Uf3n2YgNntgNhJUQqjmjGoF5i/ip/oq4KPSZjRMhY1Aq9ezZgu1MkV1&#10;0loYaxrJ8Fgw/H0zwaLlVsp6aImWMiPy0Crut/MxdViSkndx1Wnx62jYqxkEEmZ1Q5ICS5UdHOoi&#10;aVVvO9oOBz20rInWFiYxMEwoGeEHmt7Z7JuSz0BRRUreWip0Nf1zDa1HBYc0krAAAP/0SURBVOII&#10;tMWeb8pDU6nQSQz4EuWdkwktP6Ro2orwmETEaAV3QooJBqXIsVRorVyJp7eOJdwO/ly+JwcFDgey&#10;U9Lg5mvz063ISU5FTloG3ATaE5cAG+1GQnAIIqnIofTO2qize9c+VOtA9OgRgIbiCmxeSMuw5DPT&#10;cPHkquVoW/sNTq/9Gm1rvsKZ9d+YrEbnzg24vHcLVXm7v9yUIF0hHJpqvrSH1mPbOpxfsxytn3+E&#10;0+8vQDvB7qDNODduHK6OpVpToa8r0Bs6FLdGjsIt3r45eBhujxiF26NG83mOMSNxfcwIdI7jyTB5&#10;Ei7Mm4PrK5bh8vqVuEaYrzMQVWux6/TwtwmnquykyoL63hHB7G8fJp98lx7ZlJjyb73OE09AXz+w&#10;mycglZnvc27rJoyvZ4AeGQRHQhQyIsPhjI9Hlk0FSUWmRiYz3QEXfbJZDcTP257uhI3fkzWJloPB&#10;u/Zcd9Py5VDJNcmSmyOFrkBxTQsK60aioGE88rQ1BZXZTVHU1d70jKYqyxsrGNTUtqrtlJ1Qnzop&#10;tFQ3a5C/psNGkTX962Q7qMQ6EZS/NjUftBcCWnbEDIIty6FWYJo1pOXQLrGEVTOAWgSrFd+8r+nt&#10;jEqt9p4MbR5krdVqlolmOVZa2VhTgZfwemGs2bxeKl3YgrT8ZsTSLydkVvonVBgMJnrKYbESaFse&#10;0h20HRkqQnLQH2cYoKNik6nKaWZExyaZYDCBVkMKbSXQiRY7oqOTkEbI8+jfipxOAmxDdnI6cgl2&#10;Jq1GtoBOINCWRKRHhFGlQ5AQEoHYkEgEEOLu3Qgzge7ZI8gEixP698P2jz/AwWWf4wg99cnV6pex&#10;HGcIdeuqZbz9Dc4TWGU+ru7fZoqZrvISfpXAXNeCW21CtJOBJNW9gydD+9dfoPWDhTi9YAHOzJ6N&#10;izNn4irtSOeEibg8icEeYb0yeTKu8nhtim5PwIUJY3BxsuzFFII8G5c//RjXeIJdW7cSV9VtSe3E&#10;tFBg7zYDqrywhsk703bcP36ICk2QaT+k1IJc6TtV32nc0NWEf2snLdK5LWsxf/QY2GjFrDFRSI+N&#10;RCI/Iw8/Py8D7BICnUNr4eXn6qJPthPmVH7e1tcKbeNIlkrT5tnS7WbmUKtY8mg58gpoOcqbkV81&#10;lCo9Hjn00OoRrdKJTAV5BFJ2Qyu9la4z2yD3f62wfF6twRQYegf602/KYpj79NkK/EznJMIqoNXH&#10;QzOHChqVi/YO9DdHzxxEpeZJRMtBL6NpbZWOaglWrX+iJY1gpxBwq/yzmXTRJkKTkWoCxXFIouVI&#10;UNsveugEs57Q3+or0VeLKHuRme6O92i1dzWSPWW0GYW0GwwEpdLWLAJNhbbYCG8KIiMtiI1JgYUQ&#10;x/NDizNKTbj5WGqKi4+lIzIqAalUCh8DlkKnP8uRSYBzaTWyGAzKgrgJs0ZGRDhSQ0MQFxiMqMBQ&#10;hAUEo0fXXniLKq0tlbt16434yCjMY+C1c/GH2Eeoj69egVNrCPXqr9C6klaCQMuGnN+xkSpN36xc&#10;9V5CclCX9L1mCdd1elL14rikclQCeI4nxpnPP0bbovfQOncmOubOwrl33sbZGVPRMWs6LszmYzOn&#10;on0W7QmPZ/nYubnv4OKHC3Bp2WJcXfk1rjJYvc5g9SYV9SaDN3UyvU1rYSDmkDoL4HtH/esP7x45&#10;QOUmyAe0bwth3kevzaGT7ir/XmVuzjPgXTprJuyxiUgKj4WVtiwtNhZJ9M9Z+hxpMzQzaKcKa4JK&#10;iyasVq+5Sjqo1i4CrGVuyRQb9Yp28L6XAXl+XqHpcJWdw+CwhEBXD0V27RjkUCQ9DPTUBkwdkkzx&#10;EUGUOmsxrI1xm+oxNEuoCRH1VDTd/OWzpeQcOQRYqTgDsxbIKitCldbWyLIhquNw8Gc09e3f0JP+&#10;nK81Dc9dvCxo1YpWdKsvtNJ2UmHTsV85aGU/6Kul1Ok8Wgizyki1z0oclTk2u5/pjpTgbTCe2eKt&#10;NpYjiXAnZ1bA4ixCkpTZloOkdNkND2Lpi+Pi0ghyMqLpn6XACgp1OzLCgmiCHcXnEuIzjPWIjIxH&#10;Ii1GJj/gQk82SjNz4Euk1SDQBekZVOsUeFNTYI9PQHp4JFIIdEJQKCKoxtF9QxDQvZfpqtSta29j&#10;O7oT8LSYOCyigu7+fDFOfrsMJ+iJjxPmk4Rat1vXLkc7A8Vz9LDqC31tvzzpXpgV3OrGRLBUZH+D&#10;NuSK8thb1+LShpW4uOordHz5Kc4v+RgXPv8Q7Z/Qjnw8Hx0fvoezH83Duc/exzk+fn7Jp+j8eimu&#10;rF5ORV6Fmzs3487u7bhH/3uX76luowr2FOiZ42s1NoHgcfXwOEjgCTP/LsGsv+E6ryg3eEW5Sr98&#10;aSe9Pm3LirlUNH5OKVG8ysUkEWjl6+PMRFRWBoM+ikQ+7UYaH3eq1CCNg0AnM44x6bqkVJ4ACUgR&#10;0BQVF08Ct82FbHporzcPWTmlKChuRl7VMGTVjEa+dpRtIKTKbhA25ZlNo8YGrWKhzaCySmHNVm60&#10;IaqZVtAnX61tUdyaLOFrsgiwmTChDZFSmylvvsa/j+Gs/11HaCr1lEXh/S76QdOBtNy/2lt5aNVx&#10;qH7DzSGoVQttlX+mFUkxOWttwun32yZ152tCohbE+hoYAFKZXZXGRycR6gQqs4VWI4GqbIJBflCy&#10;G4I1zkymJCKKH66UWTYjlh+4pq1lNwSyRhyfi6ZCJ/CYwUuf10pFoZfOo5+Tf85Lpd2g6jiozraE&#10;RKSFRxHoMCSFhiOW6iylDu+j1F0PBocB6NWtjwkSu77Rg19UEj6cMB77CZn2DTy4fAmhXoZjK5YQ&#10;8qVok5/eth6dBKSTSq2VLrekkCcOmlUsOpoV3bQj8q7qwn9DGQkq7PVNa3F94ypcos/uXPkVrtCr&#10;X+LxIpX48lraig1r+bqtuLt3J+7xfe9RbR8c5fsS1Ie0E4+0drD1iFl48JCB3z2tGj9MuHn83xNK&#10;gd9+Bn709QL6yq4t9My8YuxYhwsbV2PnJx/y6sXPj59JWkwaMmJTYaPVS6JApNHaZdJC+Ahnnovf&#10;T1Q8FZmeOd0NG62euryqD3cKLV1SdJxZ4pZMpdYW0B6Hm/65AFlZBDq3FHnFTcgpH4ocxmO59ZPg&#10;qproDwpNEOi3HOpA6iWUmt7WxIsgV2CoftFquysbktlfiks1JvgmeDS+m4wqH02LYirteJLId6sB&#10;upPDwfsqVLLzdV20RYCWXFkrptAjU4ml1BwelYxW0T8TXHlr9euw00OnVxDkCvXqoHpTxdV1VK0K&#10;4jPrzDS3ivnjnVWIdlQiNYv37QWIT6fFsNI380OyMBjU7GAUAz/tThobnYDI8BgDbIwgJ7QRYTGI&#10;iqAiUyGiCJyKlOIJemqSHUmEPo0jz+GjKvODZSConLSTJ4YzPgk2Hu18z3T659TgcCRTpeP7BCKy&#10;dyB6d9f2FYEI7NWXih2IPj0I+Vu9kB6TgPdHjcTOjxdg/5IPcXjZpzi+4gscWf65Ueuzr63HBarf&#10;ZQZnChDV/NzfM0M9NA7j4Sm176KnpXo/5HhA8B4qE0FlF7S3d1F59+3G/X27zHhIpb/P8fDoYTxW&#10;m4ETPJ7kUf0ztKhVK7V5VC+7RycPEfJDtBkH+P60Geq+RKDNCSRvLzWmT9YU/QVeUc5vWYWOTd9g&#10;L+3UgLwcRPTsCbuFYiB1plA4VWoQE0/lTYGbcGbbGQQS7CR+BzZ6aO3xbdOKISk0b6cmJMESpZKC&#10;OFjiKBr6vBlI+rw5yM6m7aBC+wrqUVBJha5Sxd1k0y8xk7ZD2Q5/CSkBpcf1UWHNihVZBkFpbIhW&#10;rChIJLwDtOaQg1bY248AN0rBX9d48DVaYyj7Yjavp392qfs/bYdN1oXv1UWlfVp2Za1UUf9ko8Ra&#10;/KqtKdwKCAm0rIW/e5KKlNRRiTBzmG0qCumjtfWEp4YBYA0sPMa5qhDvrkK6r4o2IxfxqZlIoNWI&#10;TXMjVlV1vGzF8IOJkzpHxJoRwREYGM7HkhETbaHtiENSIj228dYMGPllJFCtLfHpVI4MeOnzfLoc&#10;xll4OaXq8JLoJtAOHtP5s8l9w5EWHIaUoBAkBvTll9rHNKDpow6lUmnaD5WX9ibc3d7siTQGS/OG&#10;DMH2RXOx79MFOPrV5zj65Wdm6wkFjO1b172eHte0+A4zQ3ePAD8k0E/OHMeT0wRRDWDOqG+GemYc&#10;xlNC/pggPtH+KMcJ6MnjeH7qhOmR8dh0FFWjm5N4zvGUIAvmF2r5dVpdjvQ6vobv84i/x6i2Vn2r&#10;14fyy1R0YzMIszYcUsZFEz7n1q9gkPo19nw0BwsGNSMniTDyc3ARaCshVpmtU5MkvO1i7OFOTEaB&#10;ywsrr2xJUXGEPAOOVH6uqQ5eEf37q6RRNCxUaO37ncifz2AgqRppNZ/xZQnoMmQVNiCntIVAD4O3&#10;jtaVvjiL3jlHexMSQHlpEyASWimv1NlOqKW0NuWmFdjRYqgfh8pK7fVvU5lpMeqo5K9tip3QynZI&#10;qbU8SytY/CtZ/CqthbVdnOptV61p7vG0FFrlzcCQaqz0nJVqbPYh5NCehFpTqIbndjVuJOQp6gtd&#10;MtRs3xZHhY51yzvX0kfzyKAwyVWExHQf4pPdiEt2IYaBYDTP+hgqbizhi6Eyai+88FAOqnRgYATC&#10;wuMRyw/S1HEQ3Gj6vhjCLAWPIqgCOple28MP3Uv/Z+OJ4eSX4qaHdjLQccTEUIksiOsTjMTAvkjo&#10;GwQLR2TvAKpyAGEONOqs211/1Q093uqJAPrsPvTU8bQnbzc2YefCd3Dgk/k4vPQTHPiCiv3VYpxa&#10;R+tBL32RvlSe+cYBKq6mlwnxk7MnTJsDwazxQl2NCOMzgqueGC94fNnKxwnzy7ZTeHlGPebU0qsV&#10;L0+fwve8/7yVP0+w9bhZZXKG9wU1LYda+T6i5XiotY6EWY3Xb+1XQLqFarwGHbQ1HbRGZxXU0jLt&#10;++A9LJ8wDO8NbIQzKgrJYcpqUFlpy9QVyZViQxrhVbmAl8CXuDN5lYpGKmMKK+2InbZOOecE/kxq&#10;kgSEsQxfHxcp26ddZVNNYJhLdfZ585GVXYrsogZklw5ETs1IZNaMhXa3ytIESH+l7KYz8KNq6zEG&#10;d0aJCbTUWTArTac2XirUtzcKZlqIBu2zQvWme5AyG6Cp0lJiTX9rOly5aHlo9bZTf2htHNTF3zFp&#10;MpK1+FV1HNW0HK9rOjLKx1GVVag0xkyP25UNEdS0G5oCTysbTpUejqQ8dRltNptsWhQUeippO0qR&#10;6ChAXKqbCu2iMjsQm2xHrMkpK+Cj1eAlTH45nBYjODgaAX2jEBwWbzIa8fwwo7WKO8piPHYUPV94&#10;WCxS+B7xVPA0Quuhirio3rIYJsMRGwNbRAS/LNqVkDBYgoIQ31dQByKet4N79EFAVyp1twAEEuie&#10;b/ZCD/poNUqXWvd8oycie4VgZHkxNs2ehv1aN8hAbi+DuiNffYZTa7/BuS2aFven0R7QPz9SO7F2&#10;/8qQVx2tUNvalwTzJdX4xanjeMXb353mIKjfnfYPAfydRvtp/NB+xtx/xcdfGsB1FPRqsEi1p8o/&#10;peV4SpV+RJtxl575Nk+o67s24QJtxdk1X+E0A9o2ev5jSz7C3vmzsX7GRHwzeSSm1JTxShWIlMhI&#10;pPLKJRW2U20d2hmWVyQ773spBCrBzYiiRYuOZWBIn80raDJFJ4nCkqZZW0KsPb+jKSgx/D4stIEq&#10;J/Uxjsn2CegSZBfWI7tsIBV6BLy1E+BSGzBNqLye7lY9tPpmmB1iqdD+7v700kpIKFjUc4NmI4PK&#10;nFH9NuGn8jYpSJxF6yF/PRumiJ8wmz3EedSaQ9OplEGjmtUYoN08G9IrJxFYQloxHqn0z6kVE5FU&#10;pFXetBwKACvHwUKgUwm4LIgKlNSVNL14BBJVpKT9VQi1UnaJmVVIcJUhzl6EZEc+4mkzYujZonjm&#10;xyRScRmUKKMREUmQqcphofLPiQQ6Fn0Cowl0AsJCohHPDy+RyhzHY1RoFIMafpgRFrMkK4aPJRHy&#10;zDQnMvmeLp4c7jgqTnQUHOERyODz6aGRSBTMBFnHJI6ongEIotUIIrwBhDmgKxWb9/t0k/3oid5d&#10;e6MXH+vbrRsavV6snjYNexfMwS5CsmfRezj25edUw3XopJ+Wf9U6vgeyFlRoAW3ahlFxX506iR9a&#10;T+GH022EVRCreWIrfjhz2gAteL/jc4JaMP9wlo+b26fNeEWgXwloWRi+vzYdenr8IB4T6Pu6OtD6&#10;XKQin1lBj7/sExz77AMc+mg+YX4HO+ZMx9Z5M7Dm7XEYmutFCoHOoEqn0jIoU6GlalZeHZMjCLQl&#10;iUFhOgrsjGtCgwl9POFVIMigkaKjLah1TOL3EMPvSjZQcU4iH3OkOOBzZiHXV4A8Wo7sglr4Svob&#10;D+2tnWgKkvyLZBUMcjTKS9M6aIcr+mIHgRbwqiWy1U03+WXtZ2jTY/TMUmDlqdXJP5NeWsFkDr2y&#10;T2ArWGQwqNUuKu43hU78eYeA9hBoKXSK0nSV9M+EO7V8IpJLCW+FmspoAmW4qcjLUJGSmYBRYdIw&#10;BoTDzbS3bEeidrny1ZmZwXhnCeKteUi0ZhNmJxWaVsOSjiie8RG0EBGRFoTzA5VvjuIZrzRd376R&#10;6NUrjGBHIYpAxwZFma6iCdHxiAoKRywfiwunMlPto6nqFv68LqOZvIRqdtAZFQ17eBhsYeGwRkQj&#10;nZfZpKBgJAcHwxLQBwl9eiOuZ28Ev9kNQV1pMwhvzzd7UKG7ozePgd0I+Gsr0uvN7uj1q67I5uX2&#10;89GjcWDeO9j57kzsXjiXSrgUHdoMc9cWk2G4L5WWV6Ynfk5b8YpAv6Qyf9d2gkAL6lP4kQr9IyH+&#10;SdBSsX8Q5AZ02Q0pNsdZAk51/57jOym0vPnxQ3hGW/Ps+D48VZ0GvfttBqbaDeD0MtogKvJJwSzf&#10;P/9dHP5gLvZ/PA873p+NryaNRI0zncFxMJw82VMY1CXx807l55keazFHB321L92BXFo3XcnSCLo2&#10;ZErh95TIq14ilVipujRZRH7e0fz5GIpPIp+301vnOH3wubKRnVVMha5FVmk/eCuG03KMJ9CT/QVK&#10;hNlD1fUS6Gx63SyVhBJqBXpaEa4VKuoLbbaroAe20WJoFtHsq0I74SPMmQwQpcZaM+jWiUCItSuW&#10;6YfHk0YpPd3PZKDYxVNHv2IaMY6ld6Y/1m2CrU5JGVRsPW46jdJH22g9rFTn5CJt6TbU39cuXw3P&#10;ByFZC2UZFMZ6yhFnK6AyZ8OS6kUMrUaCLAf9cAThDYugb6aV0NkeSasRSc8cGZ6AoMBIBPYJpzoT&#10;aEId3jsY0SER9G38EDXjFxRB1aY3ZpAYRaC1MiWByu2g4mTy0umKjoEzMgLW0FB+iWGEOorqFIwk&#10;+uj43r0Q16sHEnr3QdhbbyGQUPemd+7zVg8EdOPg7b4CmZB342M9uvagWvdEr1/3QBmj/mUjhmHL&#10;29M5pmH3e7Nw/MvFOL9xDa4SahXZ3zcB20G8INBSY3X9fMXxPaH8QWAT4h8FMsf3DPzMY2dP8bV+&#10;O/IDAf5eg4/9QGX+jsHiC9qMZ7wCPDlCkPfvwP1923Fnz1Zc27waZ5d9jNaP30Pb4oU4vIggfzgP&#10;xz//CMe++AgHl7yPXYvewSfDB6A0wwJbZBjjCloJ+uMUCoSCwgwFzlGxcNIb52S4aTsyEBsYTHDT&#10;GLekIZnQqvxW/QKV+Ugn+DHhvEoy3tFqoCS+hy0lA5n2TPjcOcj0MjgsqIGPQPsqqdAMCj2N2t5N&#10;XUin+TtyEcSs/nPN8KmRjJZc0U5Ioc2Ei8lRK1et4NGfrlNmQ3sYajGth5CroMljMiT+nLNZOMuj&#10;WdKlYJHWo0smg0KPquv4S20MCuWT1ZhRLQvSaS9MNoP2wkHbYSvVjrHacJOKXTSMIA8zm9HbyoZB&#10;HZJi3GpZUIX49DzEJXkRn+RGZDyDQIsNUbEpCA2LI9DxVGil6mIRKXhpOcLon4MZEAYFhCM8OBIR&#10;fcMQxkAtKijMX6wfTJh5lDIo0yHLEcuTIYE/m8T3cDEw9PBLclGlHWG0HKHhHPSEVJ3EgACj0H6g&#10;eyOyW3cC/Rb6UJkDBHTX7lRqAs6gsA+h7kGl7sr7PaTetCVpVKWRefn4ZGALNkyehM3TJ2A7L+un&#10;vvwUF6nU13ZsNgVDjwnfMwZvL08dNiC/OnkE3zMg/FFQE9AfeNR9Mwj7j6cJ9pnXo02P6fUc2tvw&#10;0F485Xs+pb14JJjp2e/TZlxbvwJnPluIEwvf5piJ4wvfpUK/j7Mrl5oZzpPffmGA3vbedCxsqUdp&#10;ahwcUaEMlhnsUZWt/JzshNipoz4rQp6d7mQckoo4fuaJtIMx0SlIJNAWBoG6Oqp5fIriGQqI3/rF&#10;IJ4ngzU5HR6HD26qtEtQ51Uhs6gfcuvHmTYGmilUfb2yZaoJ8lKJs6i2vuY5yFZPDgGtVBwV1mwe&#10;ZCZWCCwhz6Kl0ISKKu2yBrxngJblUD2HgFb2QytZlPFQtsMsBCDw2UPeQxdfDc+eWrUBE8hT/FBX&#10;UZkV9BFeP9j0yxxpJdpokzAT4uTCoQRavaGHG4VWLjrOXe33zxn5iEqg1yXQ0YkOWo10RNJ7hVOJ&#10;w6TMPMujCHcUVTdKAFORQwLCENjTX2cR2icIkQEhiAkKJcyRfA2VmoqbQIWJpZfWSRDLE8NCtbfw&#10;Z+1UEdVzOCKjkUF1FswZkfSNIfLOAUgOCqDlINC0HVHdu6PvGwK6GxWYxze7ovsbbxLirgS6D1W6&#10;F+/zOXrrrm/0QjyvDkMKcjG/uQnLR43C+snjCPZYbJ81mZf8D3Fx3QqzTdsjwvf0yB48ObwXz6nW&#10;L2kXviOcPwhSqu13DOp01P0fCK8ZArntMF7RVrw6tg8v+bNP92zDk11b8ZA+XePu9nW4u20Nrnzz&#10;GVoXzcLJ+dNxcuEMnFw8F+300BfWfWNmKM9tWU2gP8OBz+Zj/TsTMH9ADSozGCjHhDFojkYqFTdD&#10;1oz2wUOgXfx83HHxyEm3MaCmRw4MoqWIR1AQhYKWMFEwC2qqcrL53KP5PfH7opDE0X5kqBBMJ4PN&#10;DY8nD66sSgLdH9k1Y+CqGUd11s5qykdPMXMYDnVTIoyFg+YjjzD+ss2b1g8KRjehdTMQdNT5F75q&#10;A/scjZb34OXzSvXJgwtspfFMHQdhVh88KxXdQ/B1v4ubQaBb2Qv1tqN/UdsC0xasfKTJR6eWjkYi&#10;1VgrVFIJspZdpRQL5sH00AwGVWmX0x+xrlqOasTYixGZkoWoZA+ik52ISLAiPDqVNsOCkBCqMZU5&#10;igoQHhqLiEB6Y575EVTi4J6BCOkZTGUO4eMhiO4biiheBvWcNqmPDqYd4f1IKkmEPLWxHfzweT8t&#10;JBKZVG83VUg2Iy04FFYqUEZEGFKCCXQgFbpnD0TTXkR170Wg/z+YexHubrzd9Y2u6N29N1WZ6szb&#10;Peiju9OK6KRqycnC/P5N+HrCOKybMQUbZ07GuimjsH3GaBz76F10rFiMG5tW4+GubXi0byeeHNyD&#10;F8cO4SXB/o7B3KtjAvYAvuP4XmBzvDrOxzheUtlfSd2pxI93bcaDrWv8Y8sa3Fr3Na6vXIILSxbg&#10;5HtTcHzeJJz6cDZOL1mEc6uXopMQa6PPK7s34dzmb3Hsqw/poecyIByPOf2qUOdMhS08mEDTbhDC&#10;VFoPqbQnzgJXRAQyY2ORm2aFjc9H9eaVjBBLXBJ4VbJIQAhxHO/Hh8XT9tH6UUjiKCjJMQwsdWKk&#10;WpFpc8HpzIE7qxzZZYORpZRdHVWZIumg5ZBKawZaV33NeZht3giygVOZDVoLFfGrk5JHkyQEW0Br&#10;i2TVc6iLkkctDvi6XAKbrxXgtBkqSNKWbgZoTb70o+3gidJFIKvfhteY92k8o2jQ+QdoX5VkemcF&#10;hYlUYrOGkEet9E4tGUxllodWC91+iPdKnWvNhEqcvQRhFg/CLQ4TEIbHpyMiNg0hVFOTZ+aHEknL&#10;EUGgtXVEHC9jAje8VyCi+4RyhCGS/ln3IzgiCW+0FJkfbDQVPbyP31vHhkVSVUKQouYyfUNgo/Lr&#10;i7KGhiE5gAEOH7dGRNJPByElMACJ/MIEdCShDSKsvQmxRk/CLb/cU49162OCRAFtAkYCLevT5M3C&#10;vIHNWD51IrbMn4MdH76H7fNnYvPbY7Ft6ggcnDMJrZ/Mw2Ve8u8Kxt1b8GDvTjzevxvPaB2eHdiN&#10;l7QRL3h8tp9WgtA/27cDT3ZvxeOdW/BkxyY83Myf2/ANbq9dihsrP8W15Z/gwmfzcGbhdJyYNR4n&#10;505B28dz0L78M3TS6lzXpp4qQtLK9N0b0LFpOY5/9QF2vf82vuXJNpcKXUOg00L5WRDMZF610hln&#10;KF3njI2HKzwCWbQiWRa+RuDyM0wh7HGhtHYUGUt4JBJ5O57BeAyFKDo0DnEE22ICcgbd9NFulZIy&#10;oHQ5sgl0GbLKWuCrHgs1AFUHf+2tYkCummxKSVUnZAqPWpSGYzBHoE0qb+A7yB6m9gSEnDALWLXd&#10;NVZEmQz5Y468YfNNXYdmCrWO0F99R+tBBddkjAE6rVqtv2bAJ6B5VmnyREZeecS00nG0GuORwuBP&#10;e6mkEei0oqH0zUOQVjAIKQUtsOT2M8utVNAf5yhBVFoOQuMcBNmGGNqN8JhUhEYmoi8/lL60DyZN&#10;x7NcdcphBDKWl7FQpdO69Ua0AsFeIVQLKjMf0xDE0UFRiA0gxPLYvVRsFMaf48nAEyGZAFv4ZSir&#10;kZ3E6DsiHAm9eiOVyupgIJMRHIyEnj0R36sXYnv0oofugfBuPU22o68gllq/znb0IdB9ugYgsFsg&#10;/XUf9GRQGMrf15ydh3mDBuCbmVOwaf5c7Pn8Y+z/guOzRdj/0VzsmD0Ru2eOw9HZk9D+0Rxc+PJj&#10;3Fi9Avc2ENKNawnrejzetgmPzNiAx9s34NGWtbiz5mvcpG248fUnuMlxfdmH6PyEiv/+dLTOnYgT&#10;74zD8Xcn4vSH7+L8V4txacMKXCX8/kbqW3H7wFZCvQXX9mzEOQJ9dNlCAj2dCj0K8wfVodqRgXQq&#10;tOpaUkNen+BUXkdsDOONSPgIdk5iCl/DK2fPvvTMFqoxr3y84qn0NklCQkGRqEQyzhHQcYpn+F5p&#10;8uH00cpHu9U0KLMYmcUDkF09Dq7K8WY5n9YT+qjI2Y30z8peEOhsKq2gFtCOfm/TC2ulN4HlUfXP&#10;ZjsKHvWY6p6VojM98OifTS30UHrmIfTiPCny1EOa76c6EA+9ubav6GKp0HbIfAPNl9M/a/pb+347&#10;6K1NY5kyqjVVWhCn5g82R2vJEJPViM9pRowq7DLrkOipRIKjCJGJHoTEWBkMqiUBgY5IQmgIASbQ&#10;oTzjgwloJNU2PCCYUNMv9wogSD1NzbJgDe0WgKg+tB29+/J+ACIJfYwsBiGP5fPKJUf06IMYWotY&#10;+r4EwhxHRU4k3Mp0uKLDaTF6UZUD4QgJRTqfi+3RE7GEOqYHFbpbN0QyEIwQ1AwKe/2aVoPg9nqj&#10;p5kaV146sGtvemz/c8E8ARoyPXh/2ECsfHcati56D7s//RB7l32KwyuW4uSqr3ip/xRHP12AIx+8&#10;g0NzJ+EgITz63tto/3AuLnw8H5c+/xDXvlbP509xdfmnuLHiU1z/6iNc/mwBOha9jTPzqb60E6fn&#10;8ThnPE69OxbH3pPqz8U5eucrG7/FzZ0bcWvvFtw+uN2UlKq70+1D2/jYJlzdvhatqz7Doc/nYveH&#10;b2Mdf/69QTVoznTAFhZESxaKjLBwnuyRsNM7u2KieUULg5ufV1ZCEq9wtHzd+zLwizVWTruKxRDa&#10;OKlzX14hCXc4jzEKCmkB42gB02RbUtLMmkO7PYdAlyCzpAXZVeOo0hPhrZ9u4jJTnKRUW62W9dFy&#10;aPqaAaKgdTbPMArtb1mgElCCS0CNcvenkmurNj6nlJ0WBSjzoUW1RqX5uGyIyk/zhy6k6i8wzWe6&#10;2KjMPhJur5hEKzHGTKxYaUFslYpQlc6jShczKKQyJ+cOQGreQFjpndOpztq/O1ZT3d4axFKd4zJy&#10;EZXoJtAZiIzLQCxVOorqHEl7oc76ofrgCGoEYQ7rHUio+9I796Iiaraut5nJCyHYUmwdQ+irQ3nJ&#10;T6BixDJgTKCKxMmGUGlj+hBUQd03iMpNdekTSL8YCm90KGyhAUgK6I2MIPppPm7h75CHFtjRDApj&#10;zOhlVLqXwGXw1/tN/R1UaOWjaUF6E+bAX72JmLe6YaDPi8Wjh2PtvFnY+ekiHPhyMQ4u/xxHVy5D&#10;69oVaN+4Cu0bvjWrXc6u+gKtyz6it56Hg7QJhwU3x+HZ43GYsB6dPwFH54zFKd4+PpsK/M5YHKUS&#10;H2Ugd+K9qTj1wUyco3W4sPpzeuRvcI124iYV+DYV+Z6m2wnyvSM8ctw8sAk3dq/HhU1f4xRtygFa&#10;lF302OvnMCgcVI1B2S54+HmkMzi2hYUS7BA4GCB6ExgcEmwHAfdQpRMYr4TqqkgVVtCtzIZSpZGE&#10;WIISQdEI5HcRTRsXxfgkISyCfjwGNr6PlmSlZfjg9BDoooHw0Kr6qM4+zQSqcF8zhWr2SbE0Hpr+&#10;WUA7qdyq9NRibL/KCs7XNdHKLVPBVQOtZVXqRPpLUxml6cxKFt42C255W9kNdVbSREwXJbVNcZLU&#10;uGICMpS246VBddBO/mFqbp5UOJzqTJtBmNNpPVIFtnpBZzcj3sNA0FmGaGshYlKzEClVJsgRsfTO&#10;UckIV6qur/8MD+kThLCAEIIcghCCqU3ngwhZCAENFmBUxmBaj2D63BDCFdSdgyDH9I2kovZFVNe+&#10;iCHUMVTuWP6sLIdqNZI0CK49NBhZ0VSe8CAk9+6FVKp0OkeqJlZkO/h7orp2Qxx/p6VnH4RTofv8&#10;ioEhRwDtR9+uhPqtXgjl45FvdUcaf4+XJ0WL14NPxozC+gXvYs/Sj3Cc4LbS757etBJt61fgnGqm&#10;t67F+W1rcZHeVkctoj27aglOf/0h2j6fj6Pvz8DxD2fg2IfTcHzhZMLLsXAaTnzwNk5+Mgenv1iE&#10;s19/jM41y3B1I63FtlWEeT2txWbcObQFdw5uw91DO/Dg6E7cP7KN97fwOQaEO1fhwhYCvfozHF66&#10;CLsZpK6bPQGLhtRhTHEu8hJjCHJvwqvgOQjWyHAG0PHwRMXQkhHo6FgqNL8XCkwkLWG8PDKD7fiQ&#10;KBOAh5oraTD6mnhGFjEYltBQpGj2UfnsVKdpR2F3FiKnbAhcVWORSbtqSkelwA300nXTCDcVu4FA&#10;U3nVysBF4J0UU9NRifdNOo5HrQY37cIIrpdKLKuhPLNfwWeZ7IeCSQ/tStZAgi8/3ULA+Rr57y7p&#10;NOuuuhkMBl83ZSTEVvW4q6APYoSqQiULvbOWWEmdU7TKm8ckwiyrkZCpzEYJYgl0VJIHEQk2k3uO&#10;iPbnnRX8RdFqaMV1MD+UUNqJUHphgRrES7xRYwIsqxHaNdAAFUyQw/mcH2oqA4GO7BXKgI5w8z2i&#10;e/amUveBhZZFWY0UHlOp/BlUak9YMDLpG62BvZFGkFP79OGREXwvWo5u3RFLuxFLWGMJbZTgZQAY&#10;/MabCKFaB/HxYAaCyTzxPDw5cjlKIyMwwOXEB6NHYL1m5Ggbjq75Eq2E+ey2NTjPy33njnXo2LYa&#10;F3auI9Dr0ampaTWm2bEeFxkkqgKuffUytK/8HB20Bh3fLMaFbz5FJ++fW/kZzq9eikubvsX17Wto&#10;Ldbgxo7VuLWHykw7cZsg3z+qxbC7OXg8qoWym+mdqc57N+LKjlX8HSvQulqtyj7CXp4cStt9NLwZ&#10;48sKUWmjRw7qDTuvXmlhfWHVVSwuFl6Tsw+Dj0qb0pf2jlcx5f3VudXC78tCu+Ff7UMBoiAFE+qI&#10;QIoJ4RfQyTwhNKOYqkImeyYcniLkVAyFo3I04SXQmjDRzlc1E5FFK5CptYWKzQh1FsGUlza9o2VH&#10;qNLak0UKbOxFfwWDhFn1GVRswewQ+AJ6qBbPCujXS7tkWajkZms3BYWeZv5QPd+YNsNsScGoVMuu&#10;BLKtYqwZynJYGASa/QezB8DCY6xbC2HrkJRVgxhbIeLS8ow6RyZYEWuxIzI6yQSA4fLLtBvBvXim&#10;9yLAvLQFE+YQAhumQWA1glUwxICsD4OxUKpwJF8fROiCCZ1uK1CM44gh/DHdeyJBaSYOZS8SqbZJ&#10;tCvyy5n6wugbXcEByOjbBykKEHv3hoX+OZbWJp4/K6gj3+yKCAaC4QRYihzGIahjeaXI4hddGBmE&#10;Mo7q6Aj0d9qw0AA9j0AvxtF1X6Ftq9rzrsUFWoKLu9bjEm3BFXUsJYiXd20wS7OuaZp65xZT+3FJ&#10;jckJ+xVCe4Xw39ixBte3ruRxFa7vYIC4dzNu792AW/sJ8r6NhHYL7h3aToB3495rmO8dJ8xU5juE&#10;+TbHLQJ9bRevBltW4CQtyjEGlgcWv4fNc6di8fABmFpTjgFeJ1whAbAGB8LKz8UWFoLs+FjkxsXx&#10;5A9DTkwsr2Svr3oUnVjCG08BSVT5AW+HUkDCGMAHU4giCXwsvbX6cCdqwUB8illzmMLA0JFZhPy6&#10;0VTj8QR3MkWSsVj9JDjq1KeDtvZ1UKhAMZc2QY8Z+0GI/f05yB/9sKffHMJNJvm8ewDva2UKX6fd&#10;Z31U7CwFirIcHFo8a3al5eO/dFfq4uYPW6unIa1MpaGaYFF6RbXRE2hDlCTXpkFU6eLhiPA2MQik&#10;zfA1m31TUrIakJJNlXaWIjY1h+psRzi9s9oOhPLSFU6gI/jBBPXkJYvwBssf84OLogJGdA9AGO1F&#10;BB+LYLAX0iOIl3xB3dtE3NGEOJy3Q95gEEd/Hc8AMIpARhDEeKpzYp8AxDGws+g2RxKhTqdSu0ND&#10;CHQIMqmuzmAqeO8exn5YaDfi+fr47lRm2o5IeuMwvncIg8Fg+mgFiOF8zBccguqoSNTFhKGR9qUu&#10;Jgr9XQ7MHzUcaxbOwYFvluAE1fkM1bed4F6kil7iuMxxxXRbUtsDwmxubzMrSa7v3cbB+7s34vqu&#10;jfTEgldjk7ENdw7LTshGbMZd/uy9w36v/JDK/FDtfY/sxF2Oe7Qbxnoow8GT5wZPpis8MS5sXYW2&#10;tcsI9GLs/3Q+tjMgXTJuGKY1VGJEvhcl8dFw0254wkPgpB3LiY1BUXwcMumrM5WCoxLHM1aJDfCn&#10;TOMYhCcI6MBwRBBkdZ3qq+9O6dWgULPwWLZEqTsbPbTaHme481FQP9ZMe7tqlYfW1LfaYEygn55m&#10;ms1kNvJIG5JDpdXMoVaxqJZDkyS/dBN1N1GZzVS331Zo7aCq6Fyqp+ZRaTon/bSLKm7VdLkUXDaG&#10;1kQZkS6muYyshrIbVVNgr5zEs8vvoVVVZ9eRhl7lo1GmCaM2AapFnFu7w9Yg3lWOeAaE8s/h8VRm&#10;whwebUEw/+kIKXTfaNqMcITxgwmiOsofx/QOQRQBD6L6hlFZo5XCk2rLM3clXLQakXw+ih9iONU0&#10;XL6X1iGWViOya1cT3PmB7oEUeucMftCJVNZknixWgu+m780KDyfYtCO9utEv9zAeO4mX1Xj+fNRb&#10;byFamQ765pBfcRDsYNqNFJ4Y/RLjMCBOMAejKToEdbGRGOB2Ye7wYVi1cB72fLWEdoM2grbi/O7N&#10;BHozOgnXZY6rgphACmgN/+0dptT0DtX2zsHtJktxh8HdXQV4fPzukV/sxG76Yy3DErja0k32wg+0&#10;jr88du/wTpOuu8GTQSfIVV0dqPrtG5bj5LdLcOiL97Fj4UwsmzYaswbVY2xFHmqticiNCEUur17Z&#10;PJYmJKLcYoGXJ392ZCycoVGI4fcQrisoLWAkAU9gcBhLD628fxghD5K4UIhCGSSqWCwpIg7WxDRk&#10;JKUjNcmKdEcucqpHMiCcDLeZHfQv6dMikUwqtuyHtnvTOkMNtceQZZDt8AeDhFZBIofWHZqNNger&#10;XZiCQ9kJwmwCQdpjnQD031baGH+/aa07pE0xQWGZNg2iX9ZsDoNCtSmQf1ZFXWqpOiWNQDrvJ5do&#10;lfdgRHsbEWarQKyzChY3j7Qb0el5CLe4EEWFjrGkI4wfUl+e7Zp1CgvgZat3GINAAkx1DGLgJb8c&#10;0rUPAgQ0QVaaLpQfaGjXnggiXOFU70jaEE2CRND3hr1FVZbFCAhEVPdutBw9jNWQffArc18eeyOZ&#10;I5XBjZV+OpPBi4+KlNarOyx8fQpfn9KLQL/1JuIItbIX0VLlX/P9CXY47UYef2ZsWgKGW8LRFBWE&#10;ppgI1MfHoJ/TjtlDhmLNB4uwc8mn2P/VF2jbsAadu7ahk2p5hWp6RT3wCJra8aqDqTYZuqX2vIf8&#10;+7Xc5uN3CaRRWz53j4/d0VGWgq97YPrR7cV9Hh+d3I9Hp/bj4Yl9eKyjmi8e3/06Vbcdt/h7rvME&#10;Uv75En37JVqWDgaSrWuW4gCB3rZwFlbMmoiFYwdjSmUJhrjsqIiORCE/jzIGhfXxFtQmWJDPQDGP&#10;XthHlVYqM4SfXyg/O8U2cWGxJj0Xyc82SoEhv4/QXgzmCXc0gbaExyA1PgkZhFoVenZXAbIqhiGH&#10;Ptmronx6aHcdB+H20H6oLbMglli6qdhaveKTB5bNUCqPoPrb7soXzzYBoXpt6HaeaXau9YQcBN+/&#10;QpygU62VwlPO2jSl0apvo8K0FHal68pU0D8RKSVjkFY8GpZ8eedh/7unSlrxCLNDbIynFjGOCsSk&#10;E+bUPEQk+xgQuuidHabHRkhYFEKDqND0XCE8w4NpIRToGQUmzLIWwd0C0Vd+mYGeUQaqbiihCvk1&#10;FbQHYebrwgl4BNU5ih92HGFMCgw0x0gBztfLPsT16E61JsgK/uiXk2ktMgi1i8GLVNoWwJ/r3hUW&#10;qnkaFTi5e3f6bXpwXgniCHQU7UYUf08c7zdGR2NWWiwmp0RgcEwIBvDS3M+SiEEON97tPwRrF32I&#10;ncuWYNeyzxkYfmu6lqoj0WVaixtU2FuE8ZaOx3Tc498V4Og+0wDmLh+/Qx98h0e/J+aRAD88sd9s&#10;yfaAEGt/xMe/bPzZpna4Ggfw8NQ+003UNGN/DfV1NWSXb6dKdxLodgLdxuBy/xeLsP2Dd7F6znR8&#10;MnYEJlUUY7AjBSPTYzAxIwotsUHox5O0OSke5bRTeWoFFi2FZgxBgQjr09csfgilIMXxChvJ7y+G&#10;gWEoBSishxYbhzIwjDAKnkIPrX4dKfGpcCkoLB+OXAKbTTh9tBLKdGgXYre2OqGNNft/E/hMgiyY&#10;PYRcexpq32/ZD80O+leG877xybNNyWmhtkLW1LaZPKGCa8+WoQR4iJR7FtSJ1K/gM9ElVf3raDfU&#10;aMZWPtpf76zaaA4tsUovG2EWySYVjERivr9bf7S7zih0THoBYpKzEJmoIiQnomMzaDViOaIQZGYC&#10;gxDEoCKQZ7dAFsQBKqgnRKp202Us+E2/SsuKyMeGKViTzSDcCtgUBMbTKsTyA1e6LZ7H8DfeMB5Y&#10;U9kJfC6RQV9Kbyo1b2cQ2gzedlJZcsLC4QsNQmrPrgS9O5/vQ/UW1FR4+ukEgpzAK0YCPbqV7zEy&#10;yYL3rfFY6kvCfHscBkdFYWByKoa6XJjdPACr5s3Hri+/wJF135j9WrS9xaUDO3GZSnv16B7cJJy3&#10;OG4c28vbBLD1IO5pnDxAIAllK+Gm2t4joILXv8GngNWCW39P56entXvtETw76x+C+v5Jf4tcnRS3&#10;j2g9o64G6pBKoBkYnmeQ2b7pG5xaswz7lr2PLVToVTOnYsGgfpiY5cayfAfaG7NxosyK99Mj0BId&#10;yhM1DnVxMSjgSZ/NwDeJohDCkzqICt2bVi+Y35/q0qPoo0P4vQUTaKl0hGZyCXs8YU9PSIU9MR1p&#10;llQ43YVwF7cgi545u0FZDs0U0mrIgjAYVGs5JR20NYWbEAtkd90U+JR+o7KaPQoJsIr+VV6q6jt/&#10;hd0sU78hhbY3EXgFf0Op3hyewa8zIQTZH1DSQ9traarrZtB20G6UjyLMVOLysaYwSRV2jqrRpuou&#10;WUBrhXfOAEQ6axBtr6A65yKB6hxLuxEem46+wXGEOQZ9eQYH8sw2+Ut6MrOWTyBzBPHDCX2Lj73R&#10;y8AdxvtBVOoABmcBVOegX79Jq0GlILAK2KIInFFjwppAnyyAw958y2QkZBUSeJmM5+MKDFP4ujTe&#10;FtQuqnkOgx75xrQeXZHeiwrNkyFdSk/bkkSoZUWSCHUqVb2U3nJmehKWepKxLTcF+0sIsS0Rwyzx&#10;GJlhxbt19Vj1zixsX/opjmxYidYdG9G+eysu0iNfIcDXCe3tk4c4DvoHIb3Tup/jAO4S1Ae8f5/3&#10;71Fx7/H4SCrMoQblT04fNvBKmQ3MZ46Z+0/PHDbNyx/QdviBpn05TFtziIEnx1UGlLIbF7asxKm1&#10;X+LwN59h24dzsHrGBCwdWo9vqrPRWpeHZy0leDkgB+eqbNiel4w5aTGMD0LRlBCLipgY5FGpbbRb&#10;Yfwsgmgp+lB8gghuWGAEInmlDeZVNFSTXLSFEp9IKraCQhsVWqvJUxgcWu25cBb2I9DafFNbUhBo&#10;HQmtJlacNdMM2D4qsCZbPK/Td3nKNVPN3c08MtDT4liTthPQSsmpm9JAv/XQFLjKRTW76HndC889&#10;4G3Y5ccJvCYIu2hFgBbKSpE9PLucVfTOtBYZ6schoCtHw8ajtkC2UKG1uWakqwYx9jLEpWYjNt6B&#10;iBj65uhkBPaNRGBAOPow6OtLX9xXvpnq15eQ9eGH1ftN2opuvRHFoC+ACq0aCqXvggm0yTTQz4bw&#10;GK2I2tgP5Yqp0rQd0QRcSiqAQ371pnk+UirL+0rDJRDKdKmzGb3hDOwDTzBVOjwMdk2y9OxOcKnS&#10;vXoinffTeJS/TudrHVSnAfERWGSzYHNuKg4WpeB0hQMXm4vxoT2ZUCdgcnExvpw8CZvefw8HVn2J&#10;E9vWom0X1ZHB3aXD9Mq0F7dOHOCgIrcdIcSHeTyEuxw63ie0jwjpgzOEuP0wnghgAvus/ZjZNuJ/&#10;t47g0JYSek6AC2gpudnMSFvOHVT2ZBOucVzatc7kuc+uW45jX32M7fPfxrrxA7B3SA0uDarBjyPr&#10;8Idh5fhxcCleDCjCg6ZsdFY6sCozGSPjQtAUH42quFiUxscih146QZMrCt67UmQEcR8GhVTo4J6h&#10;5ooays9axVoKGmODI5GitgcMChNiksxsobeoH3xVI5HdNAnZ/WgllOlgbKYZZy0ccRHsLPpqDU20&#10;ZMsry3oIcgJtrZ8JWwNh5W1/zw5ak9epOlkKbfFmZgrloanI2pnWq9SebrfM5/vNRRflnzMqVF03&#10;Hs7KsbCXDYe1ZAQhHmusRmLuIKQVDDGF/Ja8wYj1acvjBsQ5yhgAuhEZnYZIAh1qllFFmDYB6neh&#10;+uYAHjWNrFlAXc6U743gUdmFPqp24/0g+mkFiRHKN9OCRHMoFxzxxlscBJk//4sKC1p53UiCH0V1&#10;j6eFsPA5ZTt+AVrWQdDaCK2D/jkrJATuwL7GcqT07AGrYGdw6ezTC66AHsjs2wfFYUGYnBaHbzMz&#10;cKTUifP1mbha68Hj5lxcayrEF1kZGGdLwYKmGqyb8zZ2ffEJjmzkJX77OrQT6ovqHa0eGWqWePwg&#10;7pw6bLZPvqctlU8fw30q7n3ZB8L7uP0oB9WXw6jyWd4nzA+pzI/OCHgObaL/GmjBLMshoG8dfu2d&#10;lSY0U97LcfKrj3D0o3dxbPpwnBvdhCejG/BvY5rwX2Ob8MeR1fjjiCr8fng1Xg0swTNCfbPOjf05&#10;SfgyMwVD4oLRkBCJmoQYlMbEUqVDEK/6Gn62gUpnUpDCCK/SrmaJmoJnpVNVIBYcYTZpSiPQ8Yyb&#10;kpPdyCpoRG4NgW6c6M9s0G6YLBqV2Uag1evFWzfNTItrhzXTgVQNZRrfgbfRv4pFaw79M4NUYCpz&#10;zmB/uahZjiW4ValHoDUJkzuEqkwFV6clKbxXQJslV/TRTpWQqhlj6VAGhyNhN6u+x5jJlMS8gbQc&#10;g41/1mZAmiGMyyhCRJwdkVFqhZuCgKBo9OXZrOyGhoIKlWNq7V5fqmto167+FJwCQyq1LEZvQhzw&#10;prxzH3pmWQlaDEIe241BIIO3WCqzshGx3Th4W343nj8XT9WOf+19LQRdCm1SeIQ7lbbDr8Q9YA/s&#10;zcAwFN6QYKR0e9MospXDHdAbXj6XE9QLRSF9MMoSjc9dKdhb6EJ7tRf3+xfju5YKPKSiPWvOxssh&#10;ldhKCzIvz47PWxqwkQHXvq8+xYkNq3Fmxwac27PJQH310B5cO0L/rLa2pw7i7i9DSk3b8bCNKk1Q&#10;79N2yII84FG3H549bEB/RLgfEuhHZtMfbZ5P/8zXqYm58tA36Jsv71xvGkq2EeQTC6bi7JShuD1p&#10;AH6Y0g//MaERf5vQD38d34z/HlePPw8rxZ+GluD3Q4rx24FF+LF/KR7VeXGl0oljxQ586IjGUEso&#10;A8RY1NJTZ0eFIZFWTXYv4Ndv0HrwiknbGKD4h4F9X0KtuQTlpqNVrMTgP8WSZrpeqaGm21eBnMoh&#10;8NWqe+04o85ewqucs1RaPRS1Mkr3zZ4qhFL9yQ3QWgirDEbzLDP1rfScqfcg4Fqh4u9tJ8882+Se&#10;9ViOqu2o3NqzUPuxaCOiLu5aXRroYTSqJlKh6aHpmWU55KeTCluQWjTIv24wdwDitWWbq9qf3Yiz&#10;EehkhIUlICg4lnYjFL16BKE3z2j5sB4EthdH7zdUK/Em+moxKkefX3czdRNanKrUXTAVIUKDl7VY&#10;2gh/8NfdwCxQ4+h9NW0dx5/R0ASJ/LRRZyq2gI7mCZPA1yXTf6dypPE97AEByCTMWWFUaSqyIPZR&#10;lXMJcmFwAKoigtESF4ZF9iRsz7fhDGG+1S8Pz4dW4DcjanmpLsGLgfk8FuE3o6pwZWA51pZl4+v+&#10;ddg8Yyr2f/YJjq9djg611d252TQVv6RORod24caRXbjNQPEOg8FbVNi7J+mDCfc9+mEFhQ/MY1Re&#10;3n5MyI3VMEAT+NOE+BSDSmVKCPLNA1twafdatG/4Gic/X2AKm64T4u+pwv8+sQV/m9yCf07sj58F&#10;87gm/HVsI/4yroEqXYt/H1FJsCsIdTl+M6gMrwYU4EGDD9eqHAwS0/GRNRLD4sPRlByPCosFztBw&#10;fr68ClJAAqnI/hioj8lMhfF2EK+Ksh3RVO44+ujEmEQkUqETEjKQwcAwt3IwfFRpF4G2VWqxrIqT&#10;qNSE2wSFZkp8uilRVt9oL2+r6F9K7RPQvG024aTqmv3CCbdZDEtldlOB1TpXky2ZzbQr9M0qGdW2&#10;FUr3aZfaLq5qngVmoew0M7mifnZSZ6XzUouHmRa5KhdNyxuAZF8jEgl0lK0MIRYvfXMGwsItZmlV&#10;EIOHXrQY3QmyNo7vQbXVlmpv/qo7uhPgPrIZAprqauqQf9WVYGtdX0/aEUHcx+SVBWq81LlbV+Ob&#10;lVaLozLodiR9cxSHctCCOUEzfwKaCh7TvSuSjd3oTc8cACufd/XuAx+DncKIcJSGh6A2koFQZAj6&#10;R4ViANVIyjw1ORJfehJxuMSBKw3ZeMIv/fth9J4jm/CnkfX4w6ha+tAK/GlwGf48og6vhlbhWFMR&#10;VjXXYvXoUdj3wTyc/GYJzmxchfNU6061C9u71bTgvaYOS7Qhtxk03mXQKKiluDoK5rvKfBBy7VKl&#10;fQUf8DX3ju/DHSryzWO7ce3QVpzfvgbnVi9Bx+JZuDxrFB4R4O/H1OE/xzfgH1OH4O8TB+IfVOR/&#10;ju+Hf/D2zzz+nUD/nUD/lSr9l7ENhJpgj6rDH2k9/sCT9Xvaj8eNPlysSMGhwhR84kzAkMQoDEhK&#10;QWVcElxq/cDgW3MC/hXxfQh3b4RroktT4b0CzEoeCz10MgNCjcTEDKTac8xC2awa9eYYT3uhJVgq&#10;ehtvqu3MLDQthzYSUrF/pqbDeVttmnXU6hazSacU9/Xkik+ZjEEEmrZD/Tik0rIjsiEuWg+15tV+&#10;hyrhsPFkoeXQPt58U/5CR8VEeAR0GYGWh1ZD8/xBJvecpiq77H6wuOsQnl6CPjFOBEekIiwiCeFh&#10;8bQZUudA9KBCq8tnV8LajR+GoNZqkCBCqUtWAMHUquue//omL2vdzIemAE/KbCGM8cZaCOY3EUGf&#10;HUbw4+Sj+XjUr39Nu9EVaQQ3mX44kSCbFNzrjEVGnz6wMcCzc7gZFPoCA5DdNwCVhLcfo/qx/NIm&#10;J0dhamospvD2OykxWGCNxvqcVLRXefGgfxFetJTih8GV+OOwWgPwn+lL/3NMMy/dhHpoJf5CFfz3&#10;Cc14Prwex/vXYOvI/tg5ayIOfvoBTq78Emc3fosL29XcUbOHtCH7duDmIeWgGTRy3JUd4bh5bB9B&#10;lzcm4Grv9fr+lUM7eFJsROe6L3H1iwW4uWAaHs8Yhd9OHYz/ntSfgNbgv8bUEuQWAjwIP49rxl95&#10;0hmgx/fH38cQ9LH1+OeEJkLdiL/SU/+FMGv8Bz31n4eW4vf8X34aUoEHtFOXqpzYXWzHrOQIjE9O&#10;QEtyMgPFGHgZUCsY70sL2Jci1ZdAK6APpc0L60WBIfRmQQADQrUHS0nOgM2RDU9BrWkH5qsZB1/d&#10;RCq1itwmGf+sDrdSawWB/hUtdAcG5EkEmuptsh1aAa5pcIGr1Sya+lbumd6Ziuy3G0r1KcNBa2Im&#10;WjRVTqAZbHZJFcia2eEv0UyhXWeTFLp0NDJoPRILhiI2S535W5CS1WQUOiytEL2jrQiNTkVQiGYF&#10;6Z0ZLPTuEYzujI7foM9Vp8+3OLpzSI0DCXYfwqzWAT1pQXr9y7+i7792Nek3BYqxVOe4rm8i+s1f&#10;00+/icg33kAc4ZXtELApPbsihf5XEyVOApvRqysSe/wa6T27I0PKTF8skBXkefvSOwf3Rh5HYUgA&#10;6mPCMDYpBu/aLAQ4DvMzYjDfFo1Fthh8aIvC9iIrblJ1Xwwow8sBxfh+cCl+S1X+83ApGy/fEwby&#10;Et6M/xpZg7+OISRjm3l5532OJ3zNmVH9sH3ScH+Lg6WfoW31cpzfpL1atKvWDgZxO8y2ENcO7jLd&#10;S7Ut27X9e3B5/05cPcjnDu5mkEf4t6zBja8/xr0PZuLF26Pxb5OGUoWH0k604P/yb5Dy/pVQ/mM0&#10;gR0/wCjzP6jCf+f9f4zth3/yb/wHgf6ZqvzzeL6Wz/1tDMfoOvw3/3b9/f8+vJRXnBL8dkgpfjO0&#10;HA+asnC0KBlfuWIxKz0aY5PjMCjJYtJ5Nl7povndhBDo0O59Eczvsq+uqLRzYbz6qdw0To1nElKR&#10;wuDQanXD4SuBt3wIvNVjObR6hUM1HQoOKZhqXqT2zco3a2hjTi/Zk692N9E3S72l0poxJLzOZp4I&#10;/f2b3stP6zllNzRDKD+t/tDKfMiiqLdHF7UydfOMcPOXaAcsDVsZDb1mEBUU5mm6eyAsWQNg8TAY&#10;dFYhOCkbfRgIBobGMxiMNJkNrfbQVsTd3wpA9zd6oceveqAbVVqLULv/67/irX/5f9D9V78ytqMX&#10;H+8ru/Grtwj1G0jhWe/gZcxC2PMjItCUEGcyEIURIRidloJJKbGYxg97pjUe09NiMYaeb3BMMOqj&#10;+iA/hPAG9kR+EOEN7oMiHktDqcrhfdEvJoJfUCzm2BMNyAL4C9qLxdYIfGwNwRJXNL5wRGFbXiJu&#10;Nxfgu0FSrmr8hpfm34/gl0/b8R/DG/HfY3gZpxr+Td6U6vd3quFfxzTh50n98LeJBIfP/TSmBZ2E&#10;7PC0kTjw3gwc+WQh2r5Zio5Na3Fx+2Zc2LEZFzWzyHFx1yaTw+7k49fWrMCdZR/j6Qez8Lt3x+E/&#10;Z4zE32gl/kk1/udEAsqT5mcq7z8nEGBeHQTxzwT476MIMf3yPzn+zpPuH+P6c/B5/o3/oN34meNv&#10;Y+v8Q0BTxf9rJE9QQv2n4ZVU6TL8MKgI95pcuFiTgpMVqThUZuPnk4TxKfEYlGJBqTpR9Q7mVbEv&#10;orsFmnKFQM0h0E6GEPbIkEjERFqQlJCGJIu25kuD1ZUHb9lgwjwGmVWE2jSdEdAT4JGXZnCoSjoT&#10;EBJik7IjvJoq11FT46b0VHlq45Wp5hy2BoJN4bUq/aef489rXxUXj2Y1C5VaPrqLcoNO/hKBnK5W&#10;X4K6dAxtxzikl2j6ewjicloQl9mMGGcNIq0lCE7wICgyBcEEOigoGoF9Qhk8aMo00Eyg9HztjRX8&#10;9aEK9/p/fo0+//Ir2oduCCHEUbQS2SGhGE1QP860Y1WBFxvKsjA1TSoah83FmViX68QCWyzetydg&#10;U6ELe0qd2Eufu7vIhrVZaViWmYJ5fP0MfvhzbGmYZU1FS0woGhjojU5KwDupCfgm24odhQ7sL3bh&#10;MC3Ft5nxWOpOwJdeC5Y6o7HMGYNvPfE4VJKKm41ZeDmwDD8Nrcbv5DWH1eA/R/cjBI34r1GEg7D+&#10;TGj+MrqRoA3gpZ1AE7C/SyUn89I/eQD+fXw9fuLzN8a34PjbY3HkvZk49umHOP71Fzi16mu0mk3n&#10;V+Hiyi9wa+lCfP/+LPzH7HEEuMWcHP9n2nD8z6Qh+B+eMAL1HxMY6PH4M9/zZ14V/qHHCfY/+fg/&#10;dJ9q/D8MDP86oh4/8++R5fgnof6ZNuNnKrOU+h+0HX8hxH8ZXUuVrsV/8ET48wh56TJ8NyAH9+ps&#10;uF1vw80GJwPiTHTWO7A9j77anYpxqWmoUKOZXn2RwkAwjsF+6JsBCFGKtTctiVYSRSYgKZ4KTZWO&#10;Z4CYYfMhS11Ia8dSnUcju2Ei8vtNg6+WPrlqvPHQmbIP6stB7qTSquOQ/RDcyoT460CmmQyJCpmU&#10;ETG10/TVtnrVesh6yG7QavTnUcsHG7QTwEx/GwN5G63uzqiagFR55+LRsJaqwcwYWLR1Wy59dPYA&#10;hNupzsl5CIy2ITw6DWGhCQig3ehNmPt0781ImNEwVTaAXjfo128g6q3upkQznQFafUwU6hMiURYR&#10;iE+8LuyrLsHByjwcq8rGicpMnK/PRnu9h+CmYWd+Mo6V2bGzhOA6I7HRZ8HewmTsKkjC5uw4rHBE&#10;Yqk9Aiu8iVhHaFd6k/GpPdYEN4tdiVjqScXWAifO1Hhxoc6Lc1VunObYlJuKxRkR+DozAauzLPjG&#10;HYP12ak4WJKOG7z0PutXjB+HVOEPDKL+jf75v8YMoL0Q1PShYwUXB8H+O6H5u6AhLLr/j/EEmrD8&#10;dXgVISf4HH+aPAwnxg/BlhkTsPXdadix4B3s+XABzi58B795dyJPgJH4nxlD8fO0Qfg/E1poIfje&#10;Okno13WSyBv/gyeGUV7Bysd/pg+WMssv6/V67B8MXP/G3/03Bop/l1rz5/SzsieCWer8V8L8d8It&#10;hf4P5aUHF+H7ftl43s+DR01uPOqfjbu8f2dgDi5XpeBidQaOldqwxpeGufZUlEVGIi0gGOm0GUnd&#10;eiCesVBcL3V1jURCuFqG0XYQ5gS1DUv3ILOgCdm1tBpVVGn6aO25kk2P7KP6qk2Gu54+mABqhtps&#10;lyy7y+e0NcUvdsPB16tjqbaB04yi1rmaNruEWsGhlFlNzmVLtA+QnSeBi+/bJUttC8onUpXH8RdM&#10;R2qxOvPzj+GZooaMifmDEa+CpCwqtLseocm5Zs1gbGy6qdvoybO221t9aCfolX/dAxHd/dVtrj6B&#10;GJUUj6/yXNhZk42NeVasyc3AagK0l6q5tyCDRysOFDmxr9iJo4TveK0LHc25uNhchE5G4lcZpJ2r&#10;ycRFwnayNAXbsyIZwKRjVyFh58/vLLZhD/3vbh53F9pwtMyJ4+VOtPG9OuqycKneh6uM5m/0y8Kp&#10;sjSs8UThC1sEQY7kl2XBatqP9b4E7OEJdKnOg2cDCo1//gPB+fdRTfjLOPpWAvXfhPdvAk5Q0378&#10;LL8qT0vl/IeUmx5XtkAKKSX/CxX9/zCIuzasCWs41k4cjrUzRmPDlDF4MmE4/u+0EXyd1J0Wge/z&#10;z0mDeX8g33cA/i9Pjn+OlvpKpfkYg9K/E9x/Eup/0r8LYp1Mf5cC8/7PIwkyFfe/aSP+OrrG2KJ/&#10;8r3+LuUeXY2/6SSgRfkLrcd/KmMzuAQ/9vPhJa3GkyYn7jfb8XBAJh4S6kf9CXStDedrnLhMcblQ&#10;68CBUgcWezIwxBKPMgbXhaHBKAoNR0NiPHJCo5AYmgQLA8P4iHgkxabCkpABu68SPlkO2g1XFbmq&#10;nWRqohUcumsJXq3fOmQ20C6oFJTwykaoWN/B1xl/zaND9SCq+SDgJk3Xfx4cjQwQlXtWwMiji7ZE&#10;nU1V0KSOpl28tByuykmwlikaVXUUf7F8SvUkMwWeVjIcMdn9EOVtgMXbhAhLFoLD1b85DUG9IvEv&#10;/6IKur4oiYo1abGGmHD0i47BsNhoLHEn4u6gUqofwRqQT0ALcZ1BV3tdDo5UuLDKE41P0gLxYWpv&#10;fJrei6AFU4GjsLvAgl258ThMiM82eHFjcAVuDyjCqQp+wIS3tdyN1jIHjlLN9xWm8L2owHW5fN6F&#10;c4T4UlM2rvJ33huQxy+MytPsxYnCWJyrteMi3+9EeQp20jevyYzFWm80ducm4nyVg1F/Jp7199JD&#10;l+LP/PL/W1AQmr9w/JcJxAaa4Mtc2gUh7cj/6LHX45/00so8/EWP0xa84HFVUxm+GtSE5WP6Y/3Q&#10;ZvxhwjAqOF8jH0zV/J8J9Msc/yDMAlhq/w+eTP8zroXvzdsEWlcBAzQf/5nv83eeMD9Lkfkefj+t&#10;2/TJhPo/R5RRiavxX4T8b7JKOjF5X8Hg71vy8SOh/b5/Fl40u/GUCv2g2UUf7eHnxM+L4wqBvkxh&#10;ucbbl+tcOF5KAeKVcmuxHV/6krCxxIZj1bl4PKQWp3k1K+T3nhhN/xydgmQKXQKFzppZAk/VCGRR&#10;nd0V400aWHX1jip1JX0bNjKWweAwk/ZBS7IUDJqmiwRUt72vh6a+/btmKbOhYiUtllWfDnpn+Wiq&#10;s1J4ZnsL+nJNgXfRfippxaOQQTU2JX70NcpBa+mVgE4tGm42ozcbArlrEBHrQkhEOrr1jEAMfdRI&#10;mw37aqtwu38NjlZ48bldPjUdO0p4tvcrxYOhVbjcnIdzvPSfKslgRJ2AIyUWHCxMwBZfFDZkx2J7&#10;USL2lyTiWHkqzje4cYnQXWzMxEE+vtYThr1FqVTZXPo7N/bkxKG92sUTpRBtlek4UppMkK04TB98&#10;tjaTX0SBOYnu9i/AkyHl+G5YJa7WunGG7/1oYD5thQ93eZltq0jDZl8kNhHqk7Q3t5qzcKPWikf8&#10;kl+1FOCPI6uoaoRBUPMSLgClyj/Lbhg1bsHfRlAxqdoGZtqGn8fJjvSnMsoi1ONPVNKNjcX4vKkW&#10;S1pqsZmf0X9PGkZVbnltK3RyyG4MJpC8bUDme8leGMD5ngT573x/WRE9/zPVWwr9T2Va5K2V1fjf&#10;TEYVYa56HQBW4N+HlZj7fx6qmcJsjiz8OCAL3/H2S95+PsCHB4T5blMmPbSbcUQmrtc5cL48nVcs&#10;B85VW/nZWLGvIIVX0nQcL8vARUJ+l8L0ipbsj/wcVuRnwxpBqxGpntMpSI3NQJo9F57KIfASaKWB&#10;HWUT4aRoOrR4hOrspHXQ9ttm2xOqq2yGrIdKR518XDlpU5U3gBajv7/JuXpKewiymwrtof9WUOnl&#10;SWAq9KjeWralwLCLOotai0ea5edu/sJ0+mc1YVSGI1VtdPMGm03pBbPFUYHwJDciwuIx1OrGsaZS&#10;vOSH9yM/2IcDSvBwaCVutJTg0uAydDYX4yQDuIOlGdjHs3x/sRWnqj04UWFDRy0vaY1u3OifS/iK&#10;cJcf8n1+yI8HF+MRL/n3+uXhIR/vpNIeLbdiHS3C7rx4tJUl41xlBu7QQjwh0B1S3CYvf7aAJ0g8&#10;TlZTZVvK8GhQCR70z8OjAXx/Pn+hPA1Xalx4QQV73pLDLzIPt/hFXmn04GKtl0pewMttHq7zEvu4&#10;hYrO933Mn/uz/Cf98F/oTf8qJXztn/9BcP85gRBSLWU5jHILOj4uC2F8tEDj/e01BfiiphpfNFZh&#10;P4GWsv9dKq88stRWdkInhNSYEP+vKut3EGjjn6noRsH5c8YfG+B5YvHKIeshpf6r/tYxtfjPkZW0&#10;SDxSqf88NB//QWX+46B8/MSr1I/8PH5Dlf7t4EL8yPGEgeADgvuQ34UCw+s8oa/WOdFenoFWCsUJ&#10;XiFP8GQ/VJRhJp46KRb3+P3eG5iH58Mq8MPwWlwZVItyemdPZCpccckcVqSneeErH0QfPREu1Qhx&#10;eCmWynIo4HNyGL/Mx7SqxUEPrKBQ/TvsElWBLajpnc2SK/pmh4A3Si3fTNvB15tqPALtqCfQDXMI&#10;9ix00eY/9tKRcJWP4lk07nWB0iizm6xUO7lgKFLz+iPWXmECQnuSFytKivGKX/LvJvbD04Fl+J6X&#10;1lfDG/GAYF2qSaffTcR2bxTWeSKwJS+JUXMatuXRM5e6CHUObgyoIHjleDSkzNgC+bfH8nADeSkb&#10;Vozb8rzFSdiXF4Pzjdk4UGLHNl8M7hHyx0MEqw8P+7loExjA0O89Y8R+qZ5BYGUabtIbXq9Nx7Xq&#10;VFyvTsKVykRcqkjBlSobntE/vmzx4nGjLrOZVGQ7rtU4cItfrNT5Gq8AF/ke13jZvcMv9ikvx78b&#10;ko//5v/6N0Iqn/u3sfSnApCQ/TyWwBHsfxBSASrFVTZC/lVZkP+ZNAhHaovwdUUlllSV4MyAavzf&#10;KcMZaNI+6PUClGLwdwFMYH/WScGjCfb0XlRjo9AGXj5mMhu8bywGA71RVHwGef9NiAXuv/Oz+9OQ&#10;PPx5WAH+NKwQfx5egj8OLcVvB+Xhd5q+H0r/zM/wpxbGCgNy8Irj+0EFprT0ET+3W3XpVOcknCXI&#10;rYw5Dhck43BhqhknS6240ZCL3/L3/4ZXvVdDSvGYwvFkeA0W+DxwB8XAy8AwOyYdzkQn/l+i/vrJ&#10;0iRL0wT9P9gV2Wmoqq4MdGZmd3MwZnYzc2YPD8ysmu7Zme2VFlmZltnZ2Z7tqe6ehqqkyIyMzMjI&#10;YHAGc2NmZkaniMyqXRHd59Hr0fPDJ0bX7v0+1Vff8x7Qo/uPF4YjRWjmrGsQpUkWK+3eDYcB6iEA&#10;aiGSRUt2GdAhPICTeBiWFeweI7jTOupY/A876wiqmZUfANvuSrFrqcmVMtuAWfthz47/LqzYmH4+&#10;Ni2XpU2kWBO9O/sKDA1TKzcOVyA3SsJL2zJC6vaU8NmJwjCFWRwCRAMwwwhedhcDVFe8K1Tlreeh&#10;d4Y6POYPj6wL7yetCz/FpP8Mrfzv97wU/u3ufxb+/a6Xw0/3Kzt2wdKHIzv2OjCyKbpOQNWi4T49&#10;vjr8BifwAc7J5+mbkC1IBfRfG2ay72wKUiKbz9wd6mCXQcxrLyz0KGdL6DyJw8Pf+2SRU0dx9I6G&#10;tuJDaMSjoReLMMjvO5i8qtyN4UE2CyZ7DZ+5nnvfFB5x3cxYEx5ianuY+FEYbrRibxhFc85dyAIw&#10;2eHx5ZLo+D2PoEMuAOjvZWXZW+ZlbJ4LUpyz75EVtwqOh79JTw7/JvNYaDxTGP5/AjqyN+ws+COg&#10;Dcu9cAJl+fheLgwsgO/JAojOoZr4Ig4e+vjx+cywDKgWzqaGKZ55gnGZArjzjMXMhbQwfQ4Qn0Zm&#10;MAaTZ46GcYA75nU2OfSxmGXncaTIBM9lzcoIz9vDc9bn72L890AWONnH14WvkHtfp+9A5u3BqiWF&#10;8ct5YYrFNCyxMLZVyL/7xUfCv96zMZzbuDkUrt0Yjq7aFA4cLAyHka1JYCkp73o4lP9WOIiDeFAH&#10;Ub1b+NfRXzOxsh2gG/04rJzgbzE1DksL0NiYEfAmtmnB7DiKtjRQN5tD2YXDuAtd7n7Co571vQHQ&#10;bki2ZPQqIH4jbrPamno+bEk+GzYceQHmvUXhwN6McOcMQHZlYs7G3zzBSi0I3ejSGli5AY+593xG&#10;GMfTbuTBPzq6LnyAPn5UBJDO5oQ6fvctpuyDw2vDf9j9KgB/FT28EZ22P7QwEQ1FLAgYtw/ZMYaz&#10;9HnyhnAje0+o5/++TN0Ymk+mAuQsJMGR0FG2J/QwiQK6BXYZv5IbRgBxd9nBMH0tN8zg3c8x8JNM&#10;1giLZQgzOYyUGdAaYHpr8lkgeWtDffF27htTi7mtha3vZ24ItzPXhgcsjB4mfwhWGwMYI6ePAIJ9&#10;MW47dyE3LMqKRhkAX2RZ9SyXWlgHLzIqrP4POIZ1ZWnhb1L3h3+beiD0Xz7B707HaEQMyxkGfPG/&#10;su/fKzOuloW/V8qgqb9HM393EfBfKgbMyIpL+WGZZ1o4mxYWzqWGeazH7BmYtnRXGCzbF0ZOHQvT&#10;l3PD1KWsMH0hJUyfUTcfQmrsD6No5hFkXX/5vtAJ6Qy6CM6zaAH7KO/TDziHIIV+JEk3DnwbpFSZ&#10;syPcY87u5+wKDfgYfczv9LXCMI1FGOF/lW3fZGwM91gEjwoPsXiPhU/zDoefpe4O/11qesjKvhQO&#10;WXGH5DiE3JCl7c8R66O57E1+wLILXmMm0fZh6mMbnhvpUCMbsjtY9mKHizXWpT9GeqDDcRotShLc&#10;Efzl/z3X/w1AJxvJSITqFO06gxth7A04gpuPAuik8rBpd0b4VdmJMH6pMHQCjh5AMn69BJAlhYf5&#10;O0L3hcwwBOvMvX0yzLxRyKrdGT49huN3dH0YQtstXCsKk0zAAMBth2UfFOwH8BvC+wdWhl8dXBW+&#10;wKFrgTlHWfnzmOIepMjnqWtDB05NW4WAXofePQiDIxewBoOwQx8TWZu/Gb18NE7i0tW86OiMX0oP&#10;Myy4GTSiWnEIGTTIYhjAEnTrxcPMVdkb0Myy9gGky2HeF5bJWRdu8Jl3cR5rkR+NLNJ2rM4gEz58&#10;BgezZBeTfjBMwYzjPMM8wPqe5/3T22eRHDI0TAqg/wFAP4dRBfw/8CxD5/OY4D3hp+kHw6zxZpj9&#10;KY6aEYjvYtRCHQxD60gqMXC2jC3/ERB/fxFZwZgrK9TB0zzrPLJiARlh1GIOtp3id+OnsVolO0I/&#10;z9FfdoBnPsJilnWPhFH+PlC+n+tAGAD07flbkVz7eaaUMM7/D1aw0PBhRpEjE7x3b4z0AF4d6NP4&#10;NDjjLYUwOo7y9PWiMP1GPgyNzDx7FIY+gFXbgjxBb+fsDHdg67qSlNCQj1NfdDh8XpId/l12bvib&#10;krLwH0rKw/9aUBr+fenZ8D+WXgjniq+GDICYooOX/3ZIAuixfRjyIhGnRjOro9XeLIRDMHR0BP0a&#10;M4iJ1Lg9p+OxFxYpsRBWbEtJlIruMEOYeT2y9VpAvO3Yydj/ee3+E+F/KYKN0Y4TlytCJw5fJw/Z&#10;VLwDT5iHyN4GoHNwDPHqr+eFMczdXQD6ZfLWcDd7b5h+pzxMX2VFwxb9AK6X1T8AKLpgYvXv+/tf&#10;Dz/d+2qoPQG7YGLnAMNtmPJuwfbQf8EFcDB8DUPXlqUA3hx09mHAuI/3AYhMTBcTOM9CePpWCd77&#10;4TALg8zAZJMyPWZ0mEnp5X7bkSZ1WID6wl3c/zHkxzEAfoBrf2gu3ojMWBVqMLWdJ46EZpzDHv5m&#10;nLb/5EEm/mjo4VmHsA6zF9PCSBnsxgJcgLGew8R/fAuZgD8hY0c9jP59BvvqIBr++wDn+EP8hyf8&#10;/ZkhN17r32IMG2Z+DqCjTIlamvfjUobIyE8Yq1lkw1jZ/rAAcSxeygvLOn8s4nkW/CyyYerMsQjo&#10;TsasC2vTw9z0nUj4AMMs/GGkR08pDm8Rc8UzjZzPgpUdn0Px90OM0zQLZxq50sXPo2jwAZ6vD8d7&#10;nLEdtxSAe5GZp6/gDCLFesv3hLYSrBsW7l7hZghoTbgFkz8CyHUlyLyTaRAF444j2X8ui6/MF9a2&#10;FRJsZIy/LcwJ/2tuSbiaeyGkobUPA+BjZf/XcBhgGgk5yM/7i2BiwBwBLXitvjPaYQSE64fYs4fk&#10;J5WjpVkAK4xouDNla8aVsBNg7wTga235BTt7oOb5jIow+MaFMAzjDMEaVXnbkAZbQwds28WDfpmC&#10;44XOnboOE79VFPphkhspGwA0jhhmaOnHp8LM1VxMN0wB2/armbkGGdAJBrCx9Ej45f5Xwh+S14cR&#10;ZMIsTP9N2qpwn8kZxKyNAJr7OJn3ceza0MBq5UH0+xgs11yKdcDJewI7LiM7Rpn4Cf42IZgxnX1G&#10;QIp2hCacxIaCraGFn/tOZ+EYcmFiu9HSnSV7QteJnYB6F7oQWYJzOiK7w8ADLCbj0mMAopfF4+8m&#10;AM8QlmKK18ydw/ECVEsXc5AYxQD0Rc3FW6fDd0oLnuUJwLufvz80nUwPf//OqegsRv2srIihOSMi&#10;Sg4dP2PGpqhzkRY5YRHWnGOcF2DOZ9eLYyzcirkl3vMx4Frgsxdg6hHusQcZ0YMEGCgDwIyzjDzI&#10;7yMzIzn6YGct2PCZ40gpdLS/g7nHeYYRyGECVh9DhgzAulOw+xiv7QP8Q7D4KJ/hs0+ymCcAs+PS&#10;yZi1ndgVWkp2Y0X3MI+7kXLbkXKbwMj2UI9FbWBuG8vSQ9MJWLsUoAPoKgBfVXAwfHp0M47+1vDT&#10;pEPhX6YXhorcyyFX9i02bMdXrsPGl5UX6GQ3wsbTr2Bhj1reXYJ0KUVucAlodbkJlhUeoLkl83Lc&#10;4b0ddt559FxslWsSZc/h3PDpqZPoKUNoh0IVK7AVc9ShCT+XF5phvi9T1qGDAQYTPApwu2Dgm4D8&#10;Kzxkwfr4PQDNBIwzEEOYv0EGtJ+VPwLbjPH7OSaqquRA+MXBl0MXIJ9HW6pjHyInxi5mwy5oYwb3&#10;Ud5GPgO5w8rvxeRrItsBVj/yZBFJY5hqHCnSip7rQo/LRH0nmTQmqR9zOczrB5QqLipYuYMF04fs&#10;mLyMdWFS+7nvYRbLBNJo7lpBmEWHj6JJ/ZsAGWQxzXO/MezF+1gLMQM7LlzKCLMsvIWLGTGhYdz6&#10;exkbYMdsHu8zCyAfw3TWZTwF5H9vDbMMrvOHNv6O//N1zy6ijwHbHJp2EfDMnkuO779sjBn2fnK1&#10;EKc0JwF4vs4zhgsX8Q9g7+7CPbAujM3fpiGBSXwKF9/E2SNo50Nx7Md4/wnAKnN3lGzFwUNrYzFm&#10;L2eiwXfznDi/3McCC+fxtXxkHL9ngY+zcKZYQJMQkBJGSzhw6hDkguU66ZUEUcDajHMrltAwbGXB&#10;zhj6u5e9E59kR6hEht7NRZOzuCuLj4abuQfDH9KQnim7w/tJu8J/OnQk/Of8wvCvS8+E83mXQwaO&#10;5DHT3qbBTZcD4CTAfIjLmo+YXSwDzOhqY9hKETONKzbB0BtTzsW6581HToZNR06FbUdKw4Z9eeH/&#10;XngKsZ8c6k9ncmO7Y7JiHE98/EJhBEI1+vnLlPXhRhY3n87KzN0dmgoPh3sZ28KNtC0w6NHwBFaa&#10;xZFygEcx3YOw3QADPcwkT8Cqs4Cnh+8/SloZOgCTOu1m2krM0oEwwQQMnDzARGQgFXaEGqzD4Jls&#10;BjiP3x8N9bkbWBxHGOxMGAS2B8xNTGxPBZN8IZ/3L2Ih5cA4hXjySg80JpM7CkgHKpjkU1qJIiY9&#10;DXCjO2HHOcAzh2yZxVqMor8nAMcQnzWJmZ7jM6Z4n1leZ4GPgFpiHBZYeILWWuNFfi9on3tdLkRC&#10;lISl8ykwLvIkxooLAbp/z+crP1s4hEZ+BlgWAfI8C36W8ZniuWaRb49ZrE94jqcsJv9HZn7M5y0y&#10;NksQyBwAHcJ6uPh0hqejDOHSgWPMp30/3meM9x5n4Q0BxAF8gSFBDhCnLyMlkBHDcRyzw4Kf4W6X&#10;NyAJrknkwjiyZwZHdornn+BZxnnWEZkeEI/D3COM3xDEM8pn9jJmDTDx56nrw2epmwHxnnAHx/JO&#10;jjtkdoZv+Ppp2rbw+7Rd4fPspPBtfgraOzncwaG8X3AkVJYkh89yU8J/zMwJf517KmSmXwrHc94K&#10;hQA6w+wgmtte04J6v46im2RxHg9x7SxGcmwwcZJ2EUfwVFhvAf+h0rD2UHE4vD8n3CgrDfXFGaHx&#10;JFcJDIZJHMORmRagPKThta9g468ztoebrMTb6dvCrZTNEdA30zZhao6EBeTA7HmAAIjUoiNoOr3q&#10;uOqZJK9eBuTz5NfCEKzQw9++SX41dJ7ODiOwoN74KCzcW3EsVGWuBrBbkSsZ/F8xluMIejoJq7Cf&#10;z1wbKnO34bykwMLIAgZ4jMlw4I2zGnPtgYWGYLFp4+YMfD+sO3o2Fb3JouF+JrkXnVcBoQkeRiuP&#10;yNwvwDLFfcxwzQHoRUC5yOsTV6Ikc54xifFg/v87gPgMQJvwWIZll7Agz2BsQf6c1z/j/2LdMoz+&#10;9EoxUiKhi5dYvEYuJgHeLO/ljhMTJk9g06eXs3ltIQumgNdnhvlLgM37RJ8KNi2Izuoc4+a1qOZV&#10;YwPsWYA4gj8wyOtncaDneO00cmIM32bsLOMFq85eSOX/U3E4U3mOVO47i4WbASMzTjzTNIt3inua&#10;4es0i2qceYiAR4OPC2jGshkJ8vnxleH9Q6+Fj1O2h1u5+8O32bvCZ2k7wh9StiEtt4TfJm0Ivz60&#10;Nvzm2Mbwccau8EXWgfBl5r7wTfaBRFkDv3tQcCh8m3Mw/CLlWPj/HD0e/rfk1PCfcSr/VfkbIa/w&#10;neg06hAmlZlUsWjpr8J2Ab07980Yqtt49CRXOVKjMLy+Kyf8y+zy0HWuNNQVpeH8Hcbxyw+zaMM5&#10;nBh3E08xgfVFB8LXMPTXpp1Zif04QB0w3cOsLeGb9LWhFvOzeJ3Xq78YvHFM6MQFvnJNMiFTsOAM&#10;jKDj96BgXRjBLN/LWBVaBZLBe8A5cDIlhto6kQe9gHLgFI6lsWd+bivezULDMc1YHWPIzfy+Dzk0&#10;gjQZBrAjMJ1OTpxEADkEC/UzOTLRKJPYhgM1ULGP13KdPszEwsQXmHwni9eOqMlldiTRKPduHHeG&#10;xTcNE88xBgtxvx5aV2Zn0QoaIw9KjyewvMCTUZcB47NrMjfsjKSySk/G/R5rtASreT0GPEsw6QLS&#10;bJGviwKWRfCYMVKLx/+7LviVV74WwPG+E8ihsQruGaZf5LlcFIvIjllB7QIDvMuM8QygHkEqTPC7&#10;Rf0dfrfI30bR1sPo7FnYfgH5t4Bz/fgtU/2m0o29QwwQx+gpEzP4J8auuQT0NJZlEhxMxt+nx3n6&#10;EjB/ePj18PPDayIL/+74hvCLw6+F9w+uDp/iV32auiV8nr49fJ62Pfw6aW349bEN4QPk6e8B+zeA&#10;/07RkVhY9gD/6z6gvg3AP03eFn5zdEv4OHUXjJ4aflFcEX5cei1knfhJOFL+36O5kRzRUQTQxp83&#10;Hz8TNiSdCBsAs22+DhzID5VXr4XH/+Ld6Pg1VqSGdhhzHkdnER04yyQ5MAOs0JuYlm/SN4RbmVvD&#10;KH978m4F3u/e8GXaK6EZ07Z0vSSawTH1HKt7+nIGXxkcVzqDNoUpq85dFbr5ex8Aai3bid7NDgOw&#10;5gCgHTyVHioz17B4Nse48CALRken58Q+HJKt4ZuUH4XK/K1oacweGm4I0I27yVUZASMbcx1HGkwD&#10;Ogd9gEWhyewzvKVpBwDqyvHzmGa+n4NFZa8RPkdgzwGenqK9aPLdMSQ2gZmd4X3mAOEsbD2rnmYB&#10;LTBOS4DviWWavIeO2zKAUZI8vgKoMes6rs8YjycsrsdqYyTAjDIDHbwgiPn6+EpWTF0/B8BP/D9e&#10;94Qxeup2KhcJn/GYe1rA4hmHnuB55iCbZT53UQDGSEhu3KYluy/rSPI/41ga522Gv8/xOctIvSWs&#10;yJiygfGYVf6xiOaupCE1eA4s6+O33ZVTFGaY616cvCGs3TSLaAwmVoqN8exmGoeNXZcdDLcz1oXf&#10;HHoZdn49/O3BlYB6XfjZgdfQyevDg+LDoRmC6oAMulj8+kOV+YA1dVP4VdLq8IsDq8IHRzaFT9P3&#10;hHtFx0I1jqR1ObWlx0Ml0vV+UVK4nQuLWxyVCesXZoYPSk+Gf1F2PRw3I3kCUMPaK1YjMdYcKnlx&#10;Tkp+eHVndrh6DKY9VwjbYr4xj3fzdodmGG/+jbKoMRevF8DQOHVMbDMseRtzfzNjY+gAfE/+6iLa&#10;Nyc8yl4HSFNY8eUAN4vXo48B8RSsM43pnAIs6rIuPO3Wki1hHO1psYwSQZ07DKOok/XMq7LWhiqc&#10;RHX38CkctFNHQjfM9DB7bWgp3Yd28/2YrKgH1XoF0RFSroycRq+zUCKgmQQZuwenaID/mzBzxudN&#10;CAxkxRTsOA2wJs8ejtlBm7RM85mDhvAwpWPIERkpOl5M5sRpwIz8cjPtY8bmMZJsiXsw8jCHc+fX&#10;RTU2QJvmM5YENQCdO3cUJjemjAMKuGZjqhozL5AZr8dq6zcsys+GvWViHEEXAhYwZgkB6DJgn+bZ&#10;pgDXMjr9CYBfArBPYN5lFwzv9RiH8zHsrsaf5DmX3mSxYRWmsE5KJZ3N0QojQzwX18IlwHyFxXXp&#10;OPfD67EqbsadZp77Sw/ijCehlyUngYyGRoP3ntgTF3tTyR6YdGX4xaGXwm+TN4SfJ60Jf3doJUy8&#10;ObSeTgv9sHk/C2OYsRthDEcA9hDvawKrvgR5gUz97REWxFErLTeFGzn7QiUsXctCqCtO4jqCX3U8&#10;1OBQ3uZvVgHWlSaHmhP54d/klYRrxW+GjOL3cAqPFOEIopv3Z4eN+3PDmh3p4cPy02ECD7wdZu4F&#10;LA/yd4YGAD1nXBVHwSjAGOzkg7m6W0r3hrtZmzH7B8L4lbKwwOQOsmr1eIcB8CwacVKNitSY5mc1&#10;2BzsNSljousGAOnE2azofI0xSQMn9+A8HovAHUQONOEQ3kzHadRkYt5GAEd19vpYczFzpSTMcy0A&#10;ghkm1LivTNuLdYjRChbPIPpwhgk29tqB9RgSCDqgDOqs9wOI52Gn2Ysw5iUny1Dd4RjNmEWbLsJe&#10;vt77neR/xrUGhsdOYnXQkN67GlLQTPos3Oc0gJ5GpkydATC81whWxfeYkQ0dBwA9xWumWGyzygzu&#10;03pl65kf8/3zq8gUZMATwLuIxbEm+4kAVYMj49xKZSx8XrALaP7X8OESgFliUT/md0+RhyZ45rnv&#10;BSMw75wMT96CtXnfGT7b+xxnIc+7CK+WRKJaYn6fAPxFgD3PwpthDiaUG1zdWKo+mH4Ey9xXhvRD&#10;KnbzXC1Ywcr8LeHDpFfRxSuRDtvC+0deD79L3hha+b8BZNkgY2RkawhSUU6Oc59jjP0Yi34MSTrA&#10;7+tZNNaP/PrIhvB7tPYDqyeL9sdoWb0MDx7rzUyXHws1OJA3MveGO8XJoaosI9zKSQ//U+7psGJn&#10;cmnYnlQSth4qCiv3ZIeCQwVh+Pp1PqA49LG6+1hZD/N2hVpWx9JPLoQeHS4eaO7KCSbMgHtRGGUw&#10;H2bvCHfQR214qTOYS2+0Nmc9TL0y9LGyZwQFgzp5Ht3Fw4zzMDoiZrX6Kw4ADpgX8ylzjwIMQTNh&#10;Nusczhzg/DrlldCmBj6THapzNofbqa+GIQZiBid19pKakIljIhd4b8NKg0yYu7M1qxPc7zSfPXAi&#10;KYwyqFO+Fnm0/PbpsPzWKVgIVuS1T9+sCFPRCuCQwap2HVqExZa0SiyWSRccpnWodH/igrmHebZR&#10;7n2MezSOO+5XrnFTyqcOAvKkeI1ifWRBLYAFT9NaA/T2LJZoUWkBkJ7Crt8hFb5jsT9hYRnVeMbP&#10;CyysOayfcWhrtB9zP4J5CmfsMcy9IGtjKR7z/E9wrJf9aogwvpZnZSzn1fVvnQzPeM5lFrdsPFC+&#10;mwWvxXFRH8eiIGXi4s7ifUvjfQ5BALPMrw5xX9Hu0Fq4M1YxdrGgW/hbIyCvL9wT7ueicY+uDfeL&#10;98Os28Nvkl4LNyG4PghRaTrM/4+wsEYEMAtv3PHkcycuZ0YsGNES8HVFh8OvD6+HqTeHB/x/ffG+&#10;UM3nVudvC48Kd4Ua8FeNcmg+nRm+zdoDq28Pv83YG27k7w/tZ/LDii3JJ8L246Vh84GS8PLurPAv&#10;UwtxwPJDz7l8wAy7oc/qofyHOfsxGTk4fNtDWxkTcaWcyc9ntaWHqpxtodnAed7+8ChzZ2gqOgjw&#10;cMzMEMHeLWhci4QM61jpZYhpGOduoGxXlBAG7MfPHoHx1WYuEhiEh57GnI7xukEAcivt9XAnZ1O4&#10;k7k5fHX0VeTQQQYIdoS9dFLnZKg3igF1XujE2RtXk76ZYO4p7lHHbgAwjsiYTNQkZncOPTgvAwKg&#10;Bb43umHh+zSe/SLywUUyB1jMzsVUug6lzhX3P869mWzwnsddeLD+5OkXhUAAfEhn6+R+XiewraPY&#10;j3TZxe/3wHY8MyZ7DrZXHmj61dbPAKOs/Eytzf1Y06x+XmY8FgHEImPzFGs0x8IYQarNMUbLMKua&#10;/QksK6AFs5o5gprfuzlhznvk85ZgeXfKPAWs8yyY4dOHGGscPOTgPICyRmXmFNYH+TBUsSMMlu2P&#10;0nKW+9MBdgE3wsT3kZcPrY1m3isBclXelhhq/VbZyfg0IUM/AtDf5uJ7sJgG1Ny8/wQSTn9mEgs0&#10;gdTSnxLUWnllj36Zod4PYeiPjm8NTRVpsbrS9+jAUjxkMX2MHv8UHW2Hqzu8/y9xOD/J2MHn5oe5&#10;H58LKzYeLg/rkwqQG8Vhw8608NnZi2Hq3Yth8u3zoTIP03+pGEctNdTkHYqgvYPz11jM5F0uweQc&#10;DfV5W0MXbDH9VkUYu1KKPED78GANsPoogLNRYAeSxcSFBUQCtJcBG4F5Jy4CDth4gYGWQQw7CU7r&#10;kGcYAJljmgefYvCr8jaGPxz9UfgcMNcW7IZpcUwxY6a4Z1goUcq40hmcVgZ9APZfeCGPjH/rYP4g&#10;lxYYUMssp5ACmt2J02hDpE1n4dYY7ptCb5tO10zrVOkYjpr2hs2sUPM5RmGdcVjRSXDB6ITGRAYS&#10;QlAPoi0Nh40D2ikWyGD5Xlh6H+BHyqCLF2HeZRNCsPBzAOaGWxn6KYB+LqiNWOCs6th9x9+XAcLC&#10;2ewwXYHuxzSPmegRvIyVMuQJ7xcvHXNA/Iz/i9/zHDMw+exF/AvmYgEJZWx7DKs4yiKbgSEX0Mrj&#10;3PsgfsUIju/ISaM6amsYG22ur2MZ6jCOcnPRvvAge2P4JhVpkbo23IJgHjLedzJXhW8hnVZ8m3bG&#10;+tPkVeHjY2tCm5EqFn60jBIV92PtzSz+gXJQf8oggXM0AqjNdfwOdv4qc1/oOIMzyvyaOu9l3O+C&#10;o18lrYK9N4UvU3fA2MhR5mHw+qnQzoJvPnFQDX0qbDiYF1bvygsnDmSHmlOlYRC5MXK5AkbEpF4r&#10;h5kLQ0NpaqjFxJj9qS04hsmB+rM3x7ZZs2+eC7PXz2AyskMbWqcN3dNaBBMxKTLn4In9sbjHOlq1&#10;Zh9MOfM2zsq7JwBFRnj61lmkAboQ73oBMOlYxVoMGRtvXmetrWRH+OrYq5ihHWEEc2UDwmkZ2lAa&#10;gJrBTOp4ms7tMq4Ma1o/Ytq9k8+fZFIW3joNqMvCPBO+wMDKzktvCPCc0I/TN8yATl4uTgy8mhp2&#10;mOZ9+vjboAyLFIkpZBM0xbtgSZxXK9lOHYDxlREpiXsxrAXo1fsuTB0vQ1suDH+2WGsZRl7Gojxl&#10;kdlq4Bn38h2L7RnWIiZRYO5njMMzXusG2Ccw5Oyp5DCK1BnErLuYl9TSRjEYs8jS6m9lCZehvsc8&#10;5xPArl6edeMv8tBy0nGd7vJdkUAWrzonAPjsPp7Z+bK5Dq/j/bvwXXy2UQHOgtQ5bgVEd3HGb2ev&#10;Dt+k+HUn2haNy3y7ubaecXGThNV5n1jPDvn0Qz5jsL9h2jmeZZ7nncPpnUVqzWCJJpk3i52GzqdE&#10;J/C3SI6HxccjkDshphqkxq3M9TiYa8NX2bvCpxm7sAY7wzALdu4nZ1ABvCZ/e3iET7Vi49GKsGFv&#10;YVi7PSv8Tc6J0GTBPow5gka+lbY/VOXjYSLKq4uO8P0utOw6Vui+UJO7OzSgn5qRIx2YiZaC/UiL&#10;PWGSQZxmQEYA+vKbZ5iwMiY4FQBwA5hiHcI+HMxx2Q4QjJ45EpZg9yWc0Gdo2idvnGQichm8fbAq&#10;DhaMu2BxE/r5HgNore4kTDSDFJgFpLKyYcFJQQTz9QG2HpjEFK7OpUzdyiIwre3n6aSpDaeQJNOG&#10;qlhwxmeNOQ/icMRqNeSMkmHs5O7QW7Qp9GBCB8qSQjeLSmCPcc99TLayZQYHz/czeTR7LofFgXlm&#10;4pRLwwBZH0Fmn4Mx5wHdIs+2ADs95mc3DFjEpOMnkJ/zXF4C2vCcsWBLTe2MZKJmjjEYKNzGPWHx&#10;0LBTOIaPAfWSoNZh5Ouy0oP/VW74sxt2zTpOY0mW+Kzla4wtMnCcxe6iHj+F1eCZZi/hIANoJZtf&#10;dXC7+ZxByGcUqeX4D2DF6vM2x7T2vezt4VbquriptoN5airYHhrRzi2Mfy8kMwhR1aB/v03fGDoZ&#10;i3GewQjUD77OHOOgtJtkfk20DfD+1ul8k7YxfJW6LbSfzgm9sO5dPueTYxvCTfD2sPhQuI/UuJXN&#10;4uLZRrFojcUH8Kl2haaSpFhqvOL1A3nhte15IfNoUai+eD70uaJxlPrO5oa28qwYufiClXYnw+Ie&#10;QJ3Lw2TygQhzt+HYTqqeD23DFFmHsWiqG6aR5Z7wc0zTop0MHY3hJI3AaAOYzC5uxNSpKXQbu8yh&#10;WWXOx2g8Ix3drnSZCNbXTBkn7cJCPEpfH+sGZmC2xO+NZKBzTVfzmT0mVwDSrBNnhCRvfRgWxEyo&#10;NQ5T6OQYF8dJ68fZkO2mYfcBQN1RsAXw7mKQlTAsGkDSh84fQWtOIi8GlQznj0VdbrLIz1x+A/bk&#10;XgTVAgBbAIRGHnQQBy26Z2Jl5TlAssh96pBFsDHOsmjcLIuksG2XAJaZn7BILWp6DoN//6bJlMQe&#10;wXk+e4T76bVqrmgXz4oFPaWc4H15zyVkhVo8xqxhL2WH76+1sJTWBbV0vZgF6TasNHR8EuysAwxT&#10;40DO8bmL6NpFFtwYC9GoUy+f18+cjeHMjzMmLYC0HSvbg3PeAJhr8jfgU3EvhvAghX6IpRnyainm&#10;HhlTt7/VMydTlp4q9wQ0WIjhSkjFe7FgSjDL8J8cXxNqwVkf8qq66BBO35rwdTZOIYzfyFWZtSOW&#10;Fy+/eyo0F+yIzNyKWug6nYX0ORBWvLo7I7y8LSv8q+IzoeVUYRi+XMZqKgmtJUeRBafDOLq4Fmau&#10;zN4KaxeGbjROdfYOtA1Owpnc0JiHQwhrLrD6n75zJg5Y9JpZhc/xqq3l1alRI1t7YExW/dfLAujH&#10;ZPdY+BP1k/W42fwORwJ5okbtw5QMMLCLb5XFmpA53rMxd1N4kLkmdOmYAfYYd2ayBescUsQMYicL&#10;Zuaq9QmHkB9bI/BnLpWEWQZTgOmk9VtGyX2Yxl8CAIPlh5Ec/A1pMFCOrHCnCiCwYm3sXDJmEi3J&#10;Z8zzLM9sNPMmzIr1eQrgLOc0umI9h1p6AVM6LLMZp0YOWFdhAdMcelEGf2rSgnt5ymKw1YB9M57C&#10;rE+Z6Oc8y1PGSMcwyhFAvczvjV+bRZy7iCxS77K4exjD3mKtCXOFRVyCjZdYJEssuLhwfF9AbZJH&#10;h86FvwTJ6C+MsNiGYdMYWuS+tWgmkmbRukojrZ3WytJTZVYHwOnGUllP3QwTd5Y5zvsALRKI+7I+&#10;ZwBJ1FywOdTnrsEK878mwiAna2zchDH3JjKTZ5pXP2PZrNwzm2v2thbr/nny6lCFJewEsFZwfnJ0&#10;TfgGrLl5wOyxZcNq+D6kneXDnby2gzF2Q8l98Hk/f19YsWFndnhlR0b46YmzeJJF6JJyvNSkMMCK&#10;nHvndNzZa+1wa7EOonr0MDfNQ1woDp3FR0JD7uYwBljdzfz8vXNRG46ygseZmO/fPptgaEAUQ0KY&#10;nacskufvngUY+QAqKbQVbOU9NoT6HFY6K66r1DJOmAgHxoKifl4zj75egEEWmagugHgr5eVYu9FR&#10;djiWQlp0M4P5mmHVjzKAHTidseipbBvOSKKCb5J7Ggakg0ZW8N4nYOlZJnv2Ku8NmIbsA80inb9+&#10;GuDC2Cyq4RN7I+in+HnJMBhjYVTh2QsHzriviZDY7wLNOct7Gs4bZjIHWCAT5/K4J+VRTmT9OSZV&#10;9jaLp979I/9rsdJjNKb7AgXyU/5uatyedMsuAMHGeCwAgIXzyVgCZU0e75EHMLFkhXtCH1amn8U/&#10;gpSbMdSofo56Oj+RlIGIRnwWyEF93KlsYZz1T2ZcaLz3Mo7hHJ81GzdIJAqfepBYvUg/rz7AZKa2&#10;u+RgaAPQZgaHYONR2L+vFGnG+/eU7cEirgPY+7CsOIFYDJ3rfsZ2mNfOsvhnAfSCcoPPnuR5rNeu&#10;gxS/xom0xUQXY1FZsBeZsTrcytkR49gtJVg7/n8ELHXzDK3cVwtWqhOJ2HUmK1Sh0y03ri49FFas&#10;3FcU9u5MD5+Wl4f7uUfCnewDoB5wALw5dO0S8mMOxu5y+zrivIUPdY9eP4PXmLeXh8qHQc8wWUUR&#10;JKZI67I2sXoOhu/fOf+iRiE9bh0ym/WdNcFvnwEUpxJgQBvOwlp9rNIWTJiZKME8cprB4msvq7D/&#10;ZEr0ho0wuDIfZK2J9RsPszbHVTrBQjPUN8cDT11MA+i7WGT5ocvaXibTjGFvybYYX9ZJnFOP8nsn&#10;PyZOGMQhzGInjo1RCbXdHLp9+e0K2BZmxvxZG7HE+xu+MkZrGjtm6ZgkaybGud9FQDGCs9XGpFpv&#10;PXFGp9IkCqDk/hMmHSkG2HTW1M72zLDz0XeAT4YW2NZWP+e9pk8fDBMVe8LUqf18LpJBoDHOMVSH&#10;n2MJa0/hAVgaS2eoFB1pskcmfsKii1EUFuuTSyxaANRXsiluwdKn6IV1R84c4lmPxvuKLcKYo1ig&#10;xD0sQEh9JTthRTQx79kDsZhPMP3dd8oCf7drJUEw27mwqhBdS/EWLPhO5Eky4wt5YcmeQ4qLEEcf&#10;oNaazjN2RrJ0QC09qMmxkG1jqCyxZvx4uJu7PfzhOBI3f2dogkxa+b8us7bIuzEsfytE02lCB81d&#10;XbALjb0ZMG8LlSwqgxYr/mJbRvjnR3ND9an8cA/Hb+jayTD33nkcrxNoSAb+3XPh+Y8vxzR3Q876&#10;MIGk6IQNWmFUj2wYvwgYMWcdvGkXgOg7cQgG3xq6MWn/8JNrMFBBDD89kSkA9BOcmNjTmIVijHQJ&#10;4Mm8thfo5sbdPeFG1kGlCIuiGyapzVkT6nLXBXcl1+VvCvczV4d7gNqvlYC6l//RQbIKTofDOo0o&#10;Z5i0HkNR0THDgVQ2GCJkgBe4rxh1UAsDbsNy7azyyNhvuIhhUwAm6GU1nS87kc5gVkeYvAkAO8b9&#10;zsOUkwB2BAtg2eno+SRM7EYAcAz5kobTBWiwGrM6ZbIzn6UMSDRSRJaxEL9D9nzP/X/HZYWe7DzD&#10;/4wBvklM+gSMb+GT8eqnb56IZazeh3UcQ8yF1mWIexqEoYyjW4A/y8JbduExtk+RjWrpqXNJoRU5&#10;0J6P5eKejeTo1FrAZNf/JSyNC1Vrauf/iXNYZp6lC4s3YPqaz7S+vAvL2M5nNeOfGEHqx+lvK4VN&#10;0c2TV7Ay72B5kFXfuSvnvbPh+dvl+CzHQyfMa5VjX0UyKuBAuJOGs5exKTxkMboJ4pvUNeHLlNWA&#10;eVeoA1PtZiMtSeAZJKEOSKmxaEtoR6vX8P83MzeGG5DnfSRvM5iZuF4YVuzbnBQ+zMsJjSczQ/NZ&#10;HprJnDEyweRPMflqrqVrMDUrvgXQWk03xOR0omU0P72lB2JKdJAVO8FkzDJwgsiuPH98m8UA01j6&#10;KKD17O1z8R3sL6ifcJPWN7ilvhMzMoSWtqDfYnojBMM80AALpClvbajJfh3wrglVLKpaZM6j7A0w&#10;9epwP2NljHv3n4IFlSZMnlv2W/l7e+FOnE6cNJ5hBuCYFl/kmmBirD4zkWL6ewF2EgA9xTwHlmLi&#10;QgrW5jgsBSjUyjggJm187bhSAik0pRUxHInp6y/ZGmsaxjDZZjibWXRuT+pnMowOTLOgH8PksQIv&#10;XkYzYGYWn1GNyMqMm/sLn/NV/TzB56i9jYUvoW8XTfxgEaZ0pBmvSe+DrxOnkHc8jylsdfsQpn+Y&#10;hezYzZzLAtClUa8vs9iXmU8bzbTlboSdWeQCV1Z2sXEvCzI187GEXp9HW89w+V5t6OI2mLiFBd+O&#10;w1eXvwXruDG0CboSmLnIho8bIUEWxk8uAOIzsXNUbMoDbnwmNyWYVW2Cge+mrY0lpp/hAH6dtj58&#10;BYi/Tl4T7mVvC62wdDMLtBMS6mZhDpw+yvyVhjHGsB1J08Cc3sOH+jL59XAza1uowdfru4APg9xd&#10;evd0WPG/JqeEeyeyQyNeYtPJvLh3cOpaWVh4G2AD6llWxzKA+I6bnGPwm3O3hCG0aq+eKA/jLonh&#10;cuPFOSwAPFlYZugkDhEO1Z/eu4hTYxlidtSKMrTHJ2gyDfa7y2MBlow6kIUyjgkdxyEYhQ2G+HkM&#10;qTEcN7datI8uxWya/4+pcxzIEYClTKnO3hQaeY9ptOMig2h8tgPN7/7ASbT3DL+fB9gzDIq7QGaV&#10;B7JzBHR6ZDwZexLADBTui/HRhfcqwjzOqGWiMuxEhduuMKUw/TxWynDiCA7TMMxuKM8dIB2AuwP2&#10;awPQrQXrQ0vOpjCm3ADAjxkHoxWG4HQA/2s4ju+fKzu4R3e4PHfXuoyuxOH3yyy2WMEHqJVv0wB3&#10;EgBPo+vtyL/EWFqcNKcl0ZTjr0ywiMZ0ZnGkpk9n8ndPIyiMDDwNYbQqiU7v43mOITPSY3mAKfQl&#10;ZJElqU9g2aXLibEaB/g95XsA7WaebzMMfSQ04hzeBVR2prJ9WqOFY4yjpcLKsWcw8/8X/ynu0OHe&#10;3QGv86tGt2a6E+tbnb87VHE9go2rinaHOnyPJqxNJ/Mu6w/hN7jpwE25wyy4JpzSOsa2Om97eJBr&#10;xnhTaDmVHsaunwyz74BN/BtPW1jxqCSXN0wLbQC6sQSGucIL0Lczb1SEOa7Ft0+GeczcPDf77Mfn&#10;mcCjoRftNXEmMzolFtoLwDEYcup8IuExDvvZBuu7dy4Eq78sttF895ccwXwd5u/o1KgtLfixlHMv&#10;AM1i8BKOoGnlkRj7ZKFozvlMt065AVbtO897LyANlgDvNA/hVqxHOZtZ0UwQwJxn8XRiJpsAuxs6&#10;R1gMgsCkjRm6eb7GYiashnFX781kxyIOywSfO4AmNDU/wmWCZhrw+zqr+SYBzJjpc953CnabBGRq&#10;yU6c1bbCLbFctRd2HEUieN/udInpdV73GNCpmaNujuDGevl7QOSZKM8Bld8bLYkVdADc2urngCK2&#10;97rIPZxG8sDM1i6rTd0uZVRDJhfQse4EueTiG8Z69hftwsrB9ryX9dWCtK1gQ5QORjV0Cp++cyI6&#10;849ZTKbfn1wV0M5ZBovmRaqf/x3kqxshLEpKWMtNoV6Cg2geQ4DP7fd3rTz86V0YGkkZd7Rjkf/I&#10;374znGg4VyvHnA+ymAy/DnB1sPBascTdjJt7HbtP7AbM1qbjy/FsDbk7Ql3OxtCEpK1BtjzKY4GV&#10;Hgv9LKhR8Wc9EWMzCjGtqDqRwepIDfUnWLknGYhrgPkqaL+KQ4SzN89Am9kxhrkMwJ/gKA3orJzP&#10;hYkPw8jFEYjWaFiJ5g4Gi/91CmS+8fL9YfLMwbgLuR4zVZuzJTYpcTDVn0OAowdTOcbEW187VIGZ&#10;1oQC7DFYyvSr72vB/hJme4mJjmaUgfKeJjHX9ZjCb47/KFRmr0ODJwE4Jg02qctdD6CN0/oe1kTj&#10;EMK+Oo9GG+a0ENzDPPep5DAs6N9G9erzNoT+4h3cAwsVlhzDm+7D6RiIPTD2x40B7UXb8SvWhgbk&#10;TaeRBixTLwtvEvDFInrklk7nHCBYArjGlr2WWAhGf5Qa8WelBY7UwvmjyAqkDmBSAsT6at7La5nF&#10;4LUAWw2WHmSh6JDKzgCa1xk6NPKx7PdKP8ilD53ZabID0A1aQBVT/IdCC4zaXLQj5gokgEWAZsLn&#10;8RuWlOawIDJ4v9xYkKWfMAoru8PIaNI4C3UcB7Umb2O4m/4aJHKIZ8UBtW3Z2xcAMpJDMMvMWAUb&#10;8Nid1fru7yRGF4Y6H+D24Ov04NSryd151A95KFWNqrjDfJH5NjHWWQTIy44nAhJl4OVUBj+nhu7i&#10;JOQduMrbFXvz1cL0KypLU8Kj4mOI8oMAGpN2/Sw0fyrM6hjJ0porzMjSW+Ux+fEclnbniadDWTAv&#10;eE3xWj88bNwS9rAeefpCPt45ZqNkd+hEc7XmbwVgW0JN7tYYP47n5zGpnQBdL9od1wbyBwHuMGCO&#10;uyOYvCleN4uMmUCKzCFZFgC0Z/C57WmUhx2CRe+mrwzfpr4c7masZWDQ+NyXxf91mNYR2C5uv1cv&#10;CmKuZd7HRIQLzio3M2sWxbvZ1oKfOcBnncEIA91duBdncQ/XTp5jOwtzB/e8E+0oI2+LmTM7MemI&#10;miRwq9ZTtNyTNwAhTGerA2uj3YWyjPRa5D4WWaCC2v4adj5yY+wygDG8ZiGU1XcLvE/83tczDrEP&#10;BxM+i8WydttMpkB8glSJRUiad0HNvS8zXlohfYJmxr2BcW/kPlsLGROY9VHGanyS9TDtEchKktCX&#10;sdCJ/1d+XM2JDG0yZxz2jD3xfA5+v4B0mriYGqp4H8NtRqSe4WM8x6p//+L64zvnYqs0LdEyl1V/&#10;34EfN/kuiBdkj3XqPbz3AHNt8VIv5NjNGPYxp/pRZnDFR9cLX60faz3LvM1BsLNKYfy6odNI5YL9&#10;oR7AP8rdGWXIisrCY+Fh4ZFwM3tv6D6Pl365PHaWtEHK2AXM2nuXwwymZJoVNofsWEYfycj95epJ&#10;M2Z4wwLw1PEwxAAmagxOsRKtG0gPgyUHQhu6pxlTUZO3I9QgDUx0RN0HC3WU7sT8JQNmd6O4cZOH&#10;5T08EsLDbaYZANPc/ejhuA9ROYJuU1/bTKUVZ+Vm6mvhRsaq+EDVPFgHq74JBqov2AK7+h5YBCZk&#10;nvfSAXLnhgNm6tfNoIaoLJmUrRdkQsAxx/1p0o0G1GZtiQmguE+R9xnE6exgIdblrsKz346JPBB9&#10;BmWMz+ViMZlkOtvNsTpYgjFRnvkC1NyDhfwW4T/BbMZdLgKZ38vQWg834SodZO1pWHIKvW7JqFp/&#10;FLNveE2/ROZ+zAL3cguWRUpmQ1vytkZJUMuYVwHgBxmvhweZr4WH2WsANCydvwNyMQyJ0+/ncs9u&#10;VEgseMAHGcxgNRf0Qfh5Fivqa/QZ6nLWxMSJOYJn75yEgQEtz249d6I1GiBHcsRsKET4R2TIc/0b&#10;xt3kzYg7xpGKAtja9R4sXp8OLfJNMlRKmfyxN4qbdJffgiTehlRZ6LP8feJcLqR1NHQAavvrNZen&#10;hYf5h8OKW9n7w7c5+8LnaTtC27mC0FCaHmryjwKGwzhatlpl5VQwkfzT/FVY+1IpJtedHg68K06A&#10;YB6Z/PjA6FsndQFATpxEK6HjWgG0VXhVyA3lgU1NzJZZkN9VtgvZoYNlUkS9lhxBJDvbW8Nrkklt&#10;L9gWtekEWn0cJhfo3azwexmvhVswzs3MtXxdH+5wVQJsP6uOzzJjqWMXs3V8nqzs/j+LpiwN1ZlK&#10;ZNaQVZjphQvIEmUTi3ZOBxcAPTKKgl/g5HtvPWj+xoJVofvkXqTNbn53PEYxPDrtCQxieO4pYLaV&#10;rTH4pUs4TIyTZwaa6HDD7BKLSN0ctTGf4+dPw/DKEzfHTqMxddq8bIM7DoAn0c9TWDLT+EY4HG/v&#10;PTqMWBmLmJ7xnmZjuwt3IoWQeMihmuy1OM5rIqCNCj1irGy604JDZnTK557AyoyUILEAl/s/3QRt&#10;27N5niFuTWOx+Dpj1abD25Bj037me+fD9++cjW0bZGU7tNo5yk5SLlQLpeLOdRaJ0mia+zfJNMpn&#10;2MzGOTTEa6axH4uhZX6MoycOOnkGfasn75bHDLQbEazEnGb+hiDU5mIcSKRvx5nsUFN0JJaUrvjw&#10;8Nrwy4Or4w7cG7n7w+fJmKVytCySw9a2bsNqLT4eWosQ6ZcBc4W7FY7jQFWwiksTjMbDPHvnNKub&#10;1foWqxDms+ZWNhpAcnRg6poLdzCQ62Jc0aJ807Sa/67yXXGlx90vPOwo4HaPmg6nWb8xHsyJbMW8&#10;D/Igs2h8dbt7B90Ffi/rtdjG656ATn893MIU3k5dHzfq2vpAja0+lhXmcVCVOgJ6ERD4+Zq1RUBv&#10;qngeIHvPboS1icsUi8wt+g9ZJO0M+uilDJy/baEZfS2oB90xDYvNoZWNpUf9yvt6ycLKCvuFmLae&#10;R8u78VUtvcxXzbkbaL/DP3FnuFk9s2fWLbuArYiz3iRGK7gmALsO8pS+APc45ULn/sxg2nZAzR1r&#10;p68w5qX7QhMM3OCizsZqZa0F2GtCawmSCUa0IrGd8VT3DwKMCSypVmDMuSjZFXoBkr38dIaVX+pe&#10;53QW8LgnsQurZBesSQD+7M3yeHqtkYzv34Kpr5fHUJ1SaOGceryARYfFinKKsWWBW2nnFqweZGsH&#10;mrir/GhMnmmll944CbZKYOa9+HFYnXdOxRNyF96QQJ0zt//ZiSszNBYdDo8KDoRH+fuwztvC12nb&#10;wooOBuhO7r7wacq28AXX58e3hM9TNofq0qRQd4IVdL449F8sDc0lx9GNxwC23T1hmbcvAuILMeX7&#10;FC/2mRer8ntu4KmxR3SUO0AsSOoo2hSzSYOYXXuqLV5BB8fETUHowtSoc01suF1+sAIvHgkioAW2&#10;u1dG0HAteOsWeQ/oJGKmmwp2wM6vwsqvh1YmvPe0u80BM3r6XhomNndX7Ebaj7M6iwm2K6f62IiD&#10;TqLSQ8fVAiPLKBP6Wh3Nz0Y1APQif1fvPwIclTBaDWxXl7MqdDDpXSX7caoycIh0lk2HW4fM4uZ6&#10;yu8MC6p9F3AqF5lEW90uxCwcYOYzTLAoDzTV1kK7k3tUHY7z5gYBAT1abtnmgQjmSRcY7xX3OTKh&#10;EdAA0Y0IETSw1xP1LT5FF9as0bbASA0rD9095C73qVj7zGtxWOeRN5b12qJhCqkpMJev4fdgJft5&#10;tl4cT4Hl5luZ1Rj1FKQzimXoL9+DjsZxRG58D5H9iTmPx8dFyWFBlM+HP8ICcFPBIuS1fCnhn7jz&#10;vhnLWeNCy90UG2W2oJEHT6WCByM2ZWDmKHORHZ69d4bxlYQgIwmH943dqyAkz5Osyd8Pme0OtwHz&#10;DeY8AvrJX50PHRWA9WR2mLxSFtvU1hQehPG2xOaFNzK2xvNHPCWqG70isC1MmrzCSlIr64AgL9wa&#10;ZKmox5895kGXYHhZ3H5p3SdY+UzuMs6SuX+Z/PHVcjxYPhegj+I9q50MCQ6xau2hYdml7QdskGJP&#10;ueqcteF22svc6+HQhEd7N31NuJn2Gs7AtjAK66rL3UTbwSQ1ZDuZOqDbkQaJ3SvWU8xdyIta0OhI&#10;zBzyP27Ft0BJ2aT8UNfHiAcTZnWcDkoVpvsO0qYya12imIoFp5O0xEKRGS0i8npyzShBXnTSlBcL&#10;kEXczwegFgQ17GbVoUCOl7KD97BFgd2ShgCK5n6Uz1Ajy9BuGphifKyxjlu3eEZZehIAjOtAw26m&#10;3Y2zT8HgvYVYRBZ7Pc/fyPOPwaJuRdM6WbxlJd0S3z97uwx5mBX9EUnpGXNn7bW7cvpLIBne8zHz&#10;++QNnbkSns3iLNi5aHusC3c3UGRnGPmHHn2x5zWkZkzdPZAzMHRs86B0gRjG0c11ORuQPatjROoB&#10;16NcdD5aftTiKj7POTDs+BxH01Di/GWsG+A2GGDSbkLZx6JuBKMPsqyT3hW+gIS/TN0avkrfHFY8&#10;xvvsYgBHAPN3f3WdBy5iEPIwtThiZ4xNo6fz98RJrbEW1m74ObazZdVzs9OymBEIQP09esp0tmnZ&#10;6dMZccANlw2gk8Z4oFnYaBSmGcFJ6sYZbDIDVXyAz8oAOLIxE2ScFdCPMLFuZpWZrN+4k47jl/5K&#10;qGZ1Ky++SXk93ElDwsD4k2jkaIYByyyT5Xae6BDZ9JzXm5CZZ3CMdliaOgToe028IEk6Yf5+47Qw&#10;pKCxFngZhrXWQGD3ljFwaRvCvfT1MIn94IyPooVdtDDGU8yn6WJZzKq2JVhwUea2KIrnjA4hQLRr&#10;qCzqNif9DjvtK1Fs7aXkmD5zGObbxf0dhaXxFfhqqauxbqv8YlNGxiUCGqdwgrHqRb9b/dZ74lCM&#10;rpigasnegtTYisTY/KLqkAXKfWmhbBu2fAULYZLHwqi3SmPSyGTLUwDzOGYoD4VhnDXHcx5mVRp6&#10;rN0ifo/sbOLIwqPHRjEEMI6a1YLGnP/49skY0dARXLpYyEIxlp1wtM1K9kNeVfo43NsjSOdRjokS&#10;GXpPjJaYFJvntW5MMGGkA6rMsOTUBpx2wRoBa20lh8LdtC3h65RN4ZvUbeFB7sHQjo629mOFesQ6&#10;1Sl18H/7FiasDG2WBhAtyyzFiy1jQAqjvjVUZ91zNRR/3+3pmIrELl7AxAP/8ScXWdEMEjp4HHM4&#10;gsPRA2C6DG0V2Z52R0yR9iBDJphQ+9x5kukY/6/pM2z3A6CtkbVllxk5my3ey1gX7rK676IHb6ah&#10;lVPXwdZobMyRZsjJV9/ZUEaWHYbdm/M3R1D3wv4jmFwbGnYB8K787QB5R9SROqzGuH/YPyiLRZaO&#10;DkgxEkvtv5FnPRSPbjDGbe9pHWLrvTXzsQcHk6pG1DTPR0ZGXpzDyTtzNMycTooJjXlZmwlzv1+i&#10;LhqT7gJiDuzj7G5zG9xMcsVtZRCGtSTKDDOHpt7dEaMEGUSKtL8Ih3YAbFs/uIjrIJ6qzA2hMX83&#10;sgDNyvu7q93648VLadwvi0hrqvMGm87yPO6XNBvpIhthcZg91cQvcn9Pmf95GNYkWDdjZ19Acw2P&#10;Ye7vTKbA1NEZhQjdje7ZihZe2RJtltfF6AiSaAGZNcEYNGM1TJTU2LaYhddchDPK85m0ipKQz7JQ&#10;KlpTxtn/nWQMBtHY3SfE36HQkL8XqXIQSZwUGk9CeBdLwsjlsjCAdFphRd08N+bhOovXDY1cAJCA&#10;4zKD/fb56PgtA+wlK7auVjDZpYAtg1WyPzoczQxiJ8C2OcxTvF1DXj7w2Blu5sqJGLMcKDGWq/ln&#10;QHAAZ5EiC2+eDHYkbS/eHTWem1cNog+zaEaNdMDYYzCHcqMSXdwM29QV7o2O3zepr/P9vtjq1SYx&#10;k0xU3IFidAB2dBeLq7uHz21iMTUz8X0AIEoPAG8/NzNezYC5rcAKOwBzKVHmaWJFdtKrH0Kn1uLI&#10;ttv4EcYc10HCLC8C/hhmM/UMCIxhCwhDcV5zTJAa3LJP+9TNsUDd3T0jC/E/sa6C/7HVlpfvYwLD&#10;HT1x8y2XLcemzL5CJJp6w2cys1eCKbeHZjUyzltbngtzc2jKNXG1AbBsivXlMfIC65retumj1sPQ&#10;4FOAZ9zYg4vsO23bM59nFkdrogJrxrO7oJ/g2MvcZlLtj9LG+JsAc5f9M4jPUwyM0ghgO6p6ZLRn&#10;0CROrM2NIUYX4wwW1AyvmzRm1O74Rx0Qoy0lesqOhCfvXgA7p3g9Fp17mMHauwdSSzjAe7SDNc+9&#10;6ShJCv2nwRYLbRLcjnHPvYDddhvtJUcA+p6wYgzgTrNSe8sZrAvF4bsfX8OcWuJXEP70z98Of+Tn&#10;7986hyYqY9Ux6Rdgc8S+ITYB2IFHbKzTc0qmDcozSBYHjVXAnJocNKJ910aRL1M8/DQ34xYtNZGp&#10;TRMU7uUbgkUdtBH+V+lhM24jHJ1owsqMNejkAjziI+j6V3H8NsSmJROAcwKQTsI+DpaO3cxFwHMR&#10;cw+oPb6sGcZqYsLHdQS5v7iDmcuCfjNoSgh3I0/BiNZUm6xwd8kgE10FM3fAWB5voVOVKE7nGQ23&#10;YVYTu7A1ybCJIMZS2AbAWowZ/IFpmZb3mYUB1dKGAyOomeCY3RNcMJeAsOjJqkDPGB93UjGvs8bj&#10;eU5lhsmUMa5xxsZO/EYx2pEYbm7oYww7AHRbgbp5Y7Al1yJywuiCB22a3HGhRVmkfraXtY4cFsZU&#10;+gQkYiuEiTLuGdO9BCvH/3XRYU2mzqcwzzti2cK0lun6mfD371xCN+PMwqgWPX339hnkxxkWdgV+&#10;1Cn+X2db/8ooUwLUC44bEmUekpxFxowzJv18pvLFGu5R5mKo3JAtC5wF3YlOrsveFiVvP+PhZhOb&#10;aw4iZ7tg5zYsZh0avAE/yuSXTdpXjPBBvTBBW5EtodA/710JT63f4EaevnUm/Ald/f17F+JNWmKo&#10;16vOmcMBmWSAzQzae/lh1vowwo3PcWNx18bFIhyWRC2EuxLsbDSByYw6l8FbxKw4UBa9DMI6Sg0r&#10;3YxHR9kRr1Scm23o9y0shNJ4np6ArsdMjTFBthPzWAUdT8M584B64UpGNK+a5ikWRTsWpMWMlvrY&#10;aAcDbfuCzqItcUvXBM8/+WLQYyTB9+T+a3BYagtxgGDGfnwMowJxvx33r4MzxwDb/stFPsf/2ChG&#10;NrQD0hySwCblcXMq9zAPOwvoSYutypKiY2ZEIdG4HMnCeE4Y1WA8bctgVjR2ZGJiY+0D42cPZ62W&#10;l739mjHXFnSZHnaDbl/RTgCwK7SgcfVJYqjLhcb/+9lW7BkPfvpWcXjK3xKZRfwd7m/iRSmC2V6t&#10;kwklnV3DjE/eBEAVB0Ib72vpp6UInm3+3dvn4mKeZ44s9nLxmRVcYEHKzgvIMK2cVY6x5ID3nFOO&#10;8r21PqbQxc4gUm4Uhu22ag8pMXzanVDpsbLT3VDmQAbP58er/3R26Cg+GBpxeGuxQu0WMSnNJBcs&#10;/rP3LoYV7hNsLT0eWotT0bSIcWTGs3fPhD++e5KVVwKYL4a//+trAPsyGvkC3icP8lYFJooVyMO7&#10;N838u6dOWS+r3ha0T3kfG8kMonPNokUgA2IrstwMMMcK1cQ35a+PmwEG8NqH4mWjxTS+pkVzY7Pz&#10;Bvf9wapagttpK0MPzBdrLACgKWr7T2sio7YVeLyvxe/TML912qZ/3TGhTlMr21a3pWgrUieLRWGL&#10;WBYa+ltAazU03zW564Pnx9gByh0rsxfQhQyc7J0o6WRhqBGVGVe5APOSgIahdQSnkUqzfL5huphx&#10;Q7KMlrrtCT1tFhALooNoRZ07WOzpoe630CsB6BwsXRqTfphxdH9iUvQxtF59MHAn7DzM+Cjx7MbU&#10;xyJ3j2EX8s/tYhZhqedN1KjpvTdPOXj6dhGA1JkF3MyhlsTyU5M0I5h2s746YFYf2n7Me23KWc+Y&#10;Idm4L0OG7txxg+8TpMdUGdYIABpndjOBaf05nsHIieeljxmNwZpbvOaumk6YVGe8u3g7lgbHl8/r&#10;KU4K99M9CmQ/1sWcx57QdmJfGIAw+k7nRT+rmQXVLBNbM8P7mf5+8u758Pwnl2LN/rN3uCDiFXaq&#10;aSg8hr5N5Z+LwiS6d4kV+JQXPH/nDExSAZgvRZA/QWs/fQtP1rAboFw2lgxTqf1auckezIB9mtWp&#10;3//VtTj4/aVOgjKClXwJuYFkmQcYS6woWajdssQTB0IvIBbUg6cymagMnMTUGGu+mfxqaMEsmaWr&#10;zFgb7mdtRIcDMhh14ToSgoG3sN5quRirjGYOcDMYlodaiNNQkOiLp4MxCkDrc9eGQYBmhyd7QkTG&#10;YGDtu9deujtUZa0OXWaukBqG9YzHGgGZA/R67bGPHXoxOjB+ZjTnmvYUnCdkBv87CRBjnzsWmSw9&#10;zgTZ98IuTqbylR0LLIiYDuczJpEpgtZGiJO8Rj/EWpVhtz7pMCo1sFq2dhioOAogcCB5jeE0j3Az&#10;4iFY1KfWsEeW5HnmWaxqaK3C47cAseE2tLG9QJ4qJ/hMayscq+HivWEUWTdmbTuL2XKGGNN2WxVj&#10;PqlVghAsD30G2S36LP4v4/DMSjuk6XO0rSHAxUta8kQ7ilHeb9hTyAp2wsQHsIjILWTuMsQ4w/jU&#10;5+4O36SsD9X5+yDWIwA2E8uYjxxNDrXZ+F74Ol2A2hZiC4D2MQB+8vZZFhzEGhcvDA0W3aS8oqHw&#10;cGgqOhZq846ErpM5sBarDiZdwHHTydOTt6/ZaAUPyMqzHuIpD2WnngXMozsbPAqik5ttZUAtAbSP&#10;8B9ZBKOnUkJ/OY4RgIsZOQcaHSTYTBNbL+BO6nYGsudkaujiwd2Ea7G+KVFLFG/iAPYoSQDdzeRX&#10;Qi1MNKVjZozyuo4G98H7L14vjhpXMzfHZJoRlKXbCwU0ThJSYBJAGtlosS0Bgz3BALiNfgrTrqNj&#10;cczdtFdDW9m+uGgszncfpFEPWTiWU0aTqhevhWKAI2P/4AiyaM/KePZathiJ+2HSx7AIwywUN+bq&#10;6CZaHfB/LEqjAcq3IYu0YEgJwU0C7taxjNWDfozPW3no3/z/nuLEpgotnDu8J7EGthxoy98Rhpij&#10;Bcz7QgwfGnFhIbNol7h/w3Wm5g2t6ey56WKkfC8kkMNCxBrA/BGAfB0o2hE6IYPGnDWhrXgLutX+&#10;gxmx1YTRjWXue555mUPjLyG7omMIqN2lErOugFwrZLRmUnJhzEbAwgDzO30JafvWecBYjm+SFr48&#10;vjZ8nryRcbdIKQt9jBQtOBSjaQ15O8MEc7qMxNF5NCttmYVVhm4Q0VoaMtbnUw6t6MNsdZ04Fury&#10;MWOy4xm90PTIiIlwmjUW6Yh107IwAt7xn36CLMHUublzHjnhSu6HfXSi6vJ3siDy4oYA6y7cAPD4&#10;3VPRCXSD7LKrV717AZAo8jGJbrT1cMy6GJM8EDrRVk2AvKX8YHQA+zBjmpnbySvjabMWc+ucuf3e&#10;2gwZ0uaPZvqc5ETXpTycqSwcpU1xU+XEpazoeDbkbYL5YbNSu2keQYrgNTP4lkHeTXk91FpRp8zg&#10;fRYAsotCED82a4ZmtL4hFtcLRj5Th80NpkqLeZs9npXxjkSnSG9/is8YKtkVY8uxfcKZQ5hZTTwL&#10;g4kyYzmMFnQRdBXvCn08ez9aVvDruFpO6z5HwWzhVz+yxd3eEogxfre0GZ/WjLcWbA92Yo2NXC4h&#10;NbgWLnsZe04kgeImC5gx7gZHioxAKMqlSZ55DFbWF3GnylDJThwt5iRnLdZ3O5YMX4DXuUHDsgZT&#10;+1ZTzsGa1kA/keh4z4gLpZ/jxxgZ456UMBg7mXwKcE+e4+8s9iVAbij0w8Mvh0pkRw9gbik8hN+0&#10;M4YdzYPMe6/vnY3+nAk539ddNlZPjrHAjF8PoLO7kT4txYfCCk22lXMNeJRdUH0/YO45kYyWORp3&#10;d3egaYbRQhOsqu9+ciX8/b94M/zpv0VTv3cu7lq2IYqOh5VRD5AE36SuD6O85/N3T8fVo8OxBACX&#10;NDF+vcINvsGgAOwZVrg1xo1o3Go0eBUereWlVTkbsRhbQzPa/Hb6mtCB99uHQ/Uwc23o5X/c9zd9&#10;HhZm8mK/Y9jOVmDWHcQtRZpaZI/s25y3ES18MFoNmzg25G9h0Fg4uWjz3E18zu5QjTa7k/ZKeJC5&#10;HifDJoLIFqzQIpMQC+cBUyxo4nITg7t4dG5+AL0tc2fOwzznkmA69/+lwrwsBp04JmycsTECo86f&#10;OCeDJ8eFYfLEPYDKi1kY3yPVmjHxnSV49SeQGVjGMazgGEA2D6Cl7EeDG07szN8VnTRrOdzkah8T&#10;93IOACC7E7ngdH5tKWE5qtENM5tGOGJWF3azObuyRr/DFmZu6o27xlkAttO121UVc9oNY9u8Uj/D&#10;LqVuozMTOIVMVFZYkOTpBEuCWifX8ZPBscpaH7PJZmJnAPMCoNQaTtvWjOeuyt4UPk9fF1qYX8Fc&#10;49EnyI4BnMPlty/GjQNmQS2HdW7V4z3Ijw6sVFOBUQ7uEdzcSdkY7qRuDCuevlvBRKfzxyTA4gGW&#10;OaGj6AhvfgQ2SwptpcnoJybsKqsQ3aJz+Ke/uhL+aIUVeuY7zL6NuTVrtYDx1wdeiX0Vlq/ZFBDN&#10;DIu48/cx2tt2X5oZ8/XuHplkojtxCrsZ1BFA2s/Kdb+ibGzbhIeZa8KtVCQAi8v9itU4J004BZPo&#10;tymZkgFTS9sBaYYrloXCnp47YkzaE51skTB8UUcnNwwAFL1n6zucpCb+VmnZKY7mrZRXWdDHwywD&#10;rm42QzerpBDYTL7x1BgyQ+taYzLMBLhlzIGWZWXlqTNHwrR79c7qKPGzceUTiZa1+hVKohGshHHk&#10;IcBrfD7GnGEwS2X7TuzmflmA7g0E9LFxOwtIfW8n1oGoI3lmHLAOGKwHtrb33NIb+QDdJjyrg60d&#10;plg4MzrhcZH7DCy6awUxLv38TRupAz5eM4pVsppRKzPAwpvi89xk7O4aozUSQFXmurhTxWiLIVjl&#10;jLp1mQU4hUycQuIorazfWFbjKkOZGyVADNnxf5aCznDfEpDlpv5tnPEb4F7vp28Mt7HMjWCuIW9v&#10;6HBcr5SFiYtl3EtZ/J8xrJQpfhtuNuftCtVZ28LD9M3hfupmgGz22rN1kiA9JMfj9ypggQJMLmbt&#10;akXoQVq0oaub849C4XigFVnop2xkByuU1Wiq/Psfnw9/fO9C+B4v83trYa8zWFeQJjhEH+5PmA9j&#10;i26EVUt9B/ifIlXMUMV0JgOzyKAYKbB3Wh0yoL0cmXO5DJNZgBnJjJERywplzTYsxixetbtdrHce&#10;w7lU9ypXJtG1k2o1AGO0w7itO7mjg4dnbPtXNZjRix50YQ/m3R0zJh407Y/SV4bb6HT3uE3KbBEM&#10;eOiwsh64MsYJsBVCTfZqHBjLLrczuDhQLETT+1O8n6CV5bQ69nseP3kAxwr5gZM2ZIQAR9EsYG8R&#10;/wubWog1ibmcwKzan8++0oMndmJudcCsPnRH0NG4O2YQzT9YsjtWwfWzEP3fbg+dR0dPAtylNwvD&#10;APdXmbYmSj7b1booTTcvsNCt41hUPwNmy0ufI/UWeb5+FxSAGTq5P/QV7QG0SMirOLrXLHG1ao+5&#10;yd4QPGU20ZvkBCSFpcXazOMk2+tEyad0ENSPAfmC8gLr6UKPO4GYD8O0ShOZ1voed9MMsRhbC/fi&#10;DK6Lp2N52NTAGVgbKz4Kk/eDw6EK26nhnJeaWNkWqjM2hgew8MOMTaEef629NOFAjl/Akl49BaZO&#10;hRXf/fgs7FURBk7BBACqHS3SDiu3FaXgpAFm2HnIMkrMnWE1szduwzI2/ccfX0J6AG5XPSy4dPF4&#10;rEy7x0p78s4FnIezPJRRAZhcrxQQu1LN05u3f4y51GTXYypvp64LzaUpYYRBMages3UA387wHic3&#10;xoBZaHQ7BdlxChDA5omzqr0nd6XAqExenEgZANZpwZzFxAnv1XsCk4z8MMtpywNZ1iKbRn7n0c7t&#10;yC67pY4DJuuN47kh7qiGka0NaeUeKzNWMj6wGgt70iJzY+UvogRmV+d5NhMVRji8xsuTYgZwCPbs&#10;L94OCyZa1MZaYxynSfwXd6BbXWffaetM3AXjibV9THg392VFnLF8Q5QuNBndgz/t1ezxdda7LLxZ&#10;FJ+3NmtjTEJ51Nok92jdcAwnMo7RiXqzLEqOZ1fxXbgvNbqyqato84s2woDuiixt2WsugLdxzMZY&#10;imB9uhIs9uPjvYytTymdIACBvvwGlhf2tbLO+PksxDR7Dh9H2cF7RQmCZZ2/7L5NnL+Sg+EW9/q7&#10;o38ZHubvDYPnuN/L+AO8n7U7hlrrAHpDAYycswFrvS7UswB6wOAUBDr/bmlYAoePLYa7fpoFdCK+&#10;/4qFK+U4N+cYmLwwfKEotOIgdsLKHSV45yA/BsNhKcNu0cwCbp0xB+ePOId/BNB/DwP/idc9AVia&#10;zQ4WxRPLS98E0AysbRCev3UWUwbQ+H/7qD1FhuigyNaNJdtZqS+Hm4C6C2BMMnDGqw3F9QDIBziG&#10;npTVhom6kfwq4MPrZ5UnGBqm4HP9XvkxA9BMnfYBBBvHTF7ACnDvTQxKe/E+mDkL2eDG22QsE74C&#10;LNXEau/CsZhg4COQYVxbiwnUH/YPWicxCFhN1ZrJcqOD5ZwmNXydpZULMNM0bDaGgzwCu41yv6No&#10;3jHDcYIWSeOm2WiOsVyyubtQxvmMcZjc+K+Lr4PJ9lI/G7vXobKuxJ3bOsPWnEwAZCvfOmFv62Jm&#10;ruVH7V2Z/kqo4VmtmtQ5dE9jbLnLWD+G/Z695W4iiKpsH+OShlQ5xPtsY9HqvKXzGUgEtLdOXz9z&#10;2VwACfB8SrbEkRlIR+5/ivudsGEkiy3Wmgta/sfWCTLx0jVedxlLwDNFdv5BRxseLD8emhn3j4/9&#10;Wfg07TX0M/NxvpSFa2Xm3tBcCHlkrQ33sM7Vedvi6cHj+EnLSNwn754Nz358Jjx77xR+2plYpvz8&#10;zTOxRMO+LCvmYc/lty/j2edg4rMTSZYSOxQhDWxzC/p15iz6cSOsrBXjlqy8p6yQP8HUf//uxfAP&#10;gNp2sIanDDF9/+4b4fkbrBzMmGWIy8gZg+2xVJNJMvwT6wcYwEq0cQ2DepcVW+2eQ1bpLDdoQxjf&#10;62Ha6rgJcoh7uJv1eqjF9NoZye1QUxcBMuyUSIx4ZTNZSTh9G2FcAM9ndeLctKK9+mGGYUBk5MBY&#10;r5q7FxPeKkOcUiOWxEF3U65txaLThm6NB76jMXVolAnGap1IU/xeHiRkHcIc7y3zjZQiC2zCA2Am&#10;sTZTTLKF7dMsACMkmmnrHDzqzp0pE5j8cYAtaCyfbS86FAZYNFP4LbPKNMbBniKJyjPMtg4YYyGr&#10;NmZvDB2wuRtz3QXS4GYHHFytnvFe73kBcnisM4hctCTWUwaGeQatQEfBZsYjKUotk1SmyA23zXLv&#10;PRCNTXOMTNhEc/lqcax5tyn6BNZnEizYBNINCTOM57TPxBjo2zyGzJ6BnVkklXXR1mbok0zBsIbu&#10;bqe/Hj4//lJoAszdALmH37VhgetzNnLv20IL8zLoOPGsT358Onz/V+fDd++eDs8jkE9G/82dMp7Y&#10;+xjrHaUOn7FiAudtHLruOYnmLMtgdbB6ChHsZ9Alb5+P0uHJ2zZhtOs7/8Rkj2HSPB/PTJyF7X/8&#10;MfLj3Utxu3osxOHG//jeVQB9ktdnMZgVUTNrEkyuaOYWdRCZnGGYpjJ7SxiGRQYBZnX2utCQvyOa&#10;dc9PUbc38oB309eGHhikvnRHuJv5ehjgPqzwm4FNouQA3GaxLG5pNstnPTErthOp0ZRvP4mUEJsx&#10;wqRWAs7wvbXHRgfai/YhRQQeTgyTYYf/MeSIJZoTeONqbXfI2LAm7mdTJqB5x3HupgG06eNp9LNt&#10;a6Ojxe9tDq5UMHHgYrP54Tz3Gp002Mwu/iOn9qPDkSCnPaAoJTK5lYAteVuQOHtDe+H+4DnllsfO&#10;w7CWxirD3Pku62ohWvI2R6nhGerT/G2U57JPRmXmy5jt7XHhz1m8z+X/TLJw3Mw8aKKDxWq5ga0n&#10;dL7m8DOsRZZxrdvuL4ehkRzu74yyIkoNQFbBuABeF7dOv/6GVluHfAYJqERzK95TiGyB8YqhTp5Z&#10;EjRK0YS/ciP9tdDBoulEK5tYqcvajPzbEjqxaiPcwzxk+fyvL4SnPzkbnnu9h08GkJ+/Y5VfefB8&#10;dWuxPWF3zh6C55VYhWHFwFlWLCaiA93cUHA8tBShF7l6yi38kSVPhsesBEEZY8gMiqlWd1SMMxmW&#10;RT5j5f8Jlv7TOywAg+rc/PcAfBmTM2XsGqBbaDTDZBqdMPRjGwITDK0xX4+ZZpVZcD8IKGpzN6Cf&#10;NoVuzLRx1R707q3UlfH4gzYW0r1MGdtoB5N6KRsmsrjI1lXpiXgsDD7IQ3Zg+msxXT2YuPFLxSwO&#10;Ezw5OLgWP6VGR83D3nVORmAJs54JR43J4jWueBehFYD2pvhhw66hrViTzO9lZivqpnFgJ08Z0UCz&#10;s0jHeI5EX4/jTLIJmTQuK+ewKLK6JpvXxYaJPIPFOzpAQ+XHggfyNOH512fvCPVZm2CuHTFUN2Xd&#10;iMQAsNwsGttA8HkNsJrxdbXzGIt8FOBY9GXtcV3uNnwOa2SSccQORDBb/61PZOmwRfMSVcwompLH&#10;4TMj6oI3bKeG9hiJWLSFlRkvQzbBqibZDCNaDZioRQewfLXPij6IR83J0EuM+yzSyfyAJ/MOsJAq&#10;s1YjM46Fbpi+wXBtxpbQfgInWv3uFr53xNzJ8PQ9APxeBUrgRASxR04/A8Tfxa9YDO59Gud58qwJ&#10;MstTAXRPORMYmSwZuZGBI5gbumHqfrOG53Q20G6YvmWp/c1TsIM7HQrjw00xYZOnDvLwqVB/OVoa&#10;syBQeT+LV5Yvl+AM7Y21B26WHQEAnmL6xB28aDGr8brwYN1RPnX1BIDGtGJixzH3zUXGpTeyatVU&#10;e0MVEuIeTlkV+tCtO3V5u8MQ/z8B6HRUx2DJTti2MXczTi2So3gnE70hdDGAJk/cEaGzaajN16sv&#10;XQCauY4SWJUFMMHgjJ+G+ZkQY7ImMtTkstEoYDPxEE0sVkjgjgMyge8m1knM+Fj5Af6eALNN0cfP&#10;GWf2d4AaQLtXUd08A6DdwzdUtpvPO8bCYSHxWS6mKRypGUBgj+vanO0s9uOhA19AB7cjfxd6ns8z&#10;agCof9jF4WlhjfnItqz1MX7fihRp57KU1B0ilhDYxdXQX9yhrwyCKAzTWZqaON4ZVsZBX2Zc4uGi&#10;3MsQz1ObvT4MMb8erzHKM3qUnXp4DECq+8exRPEr4I4tyfi78eYn0QKXAWYI4LQ1P1lxwTZxf1Zm&#10;diH/rAxsLQIf+izXWVhWCAJWI2nP3gW0/By3tuGfWW6R2DmDpYh6GeeS+x86aYKlgAULIXho0NTF&#10;Mn4hmx0L/SB8+FIZOjMfPcZEAubJi6UAwIErR4+htwG12UJBO8+NCOppJtTtRj/0ZHiKx6tQn2Fy&#10;rPPQ0YmJEAC+ZH0Imk4daJtV0+zTVxKdmdxjaGmq5sk6BXcnjDLRXrYOGMYa2K+uOW9HaClEF+v1&#10;YjZtct5RaM5/ExO7HZO2K7TBLoNMjPFrdw7rAHkfNp10Z7Fsq4604KWF9xmUdc662q264++wlqwy&#10;zTMqsRINdOw3wiICxG6TMlSnCY1bpmDoeBrWGViSybc+xNChC2AE2WBaNu5Y5vOnZHbGbbhsF1ZC&#10;Bof5ff/IZGYmcyMJWOMyw+QasbBtgz2123g+m2IqFQylqffdQdKDxLK7UA0WqQ4d3Yg2jk3IAVtL&#10;nu3NCqMD7g542T22QOM5Td0vIoU8/NO4sfFpe/65+92wXW3mhuDJDLYTsJjIlgYysZrfGPYPzSJH&#10;AGhMBAFox9B+1Ua4DArMnDcYgNXAD3rEArEgrgnLaFOecRbHNCRmuauhxcdvnYiVgu7yFsw6s+6i&#10;sl5jHhDr+Gkl41mURuDA6eAZLPsp7vd0jk7hWUwKjlMENBrsMgOILlGfTpzLZ2IEtqWeJjNgaz3X&#10;q5iEN4wrI0E0T2hAD5KM++vMGmFqnr1RAXOhG7mZJcA9e5nV+mJReBrtEIwxwAMt8vOcoBbITKzb&#10;pCwimoWlJllos4LIkA5M6aQYPrK2urNkPyt8A1ozUdzeDGvbiLsF79kD1AcwZ2Pcm92BnHATIsZs&#10;jYaYILH+2T4g6s9mNwvw/jOXLX01IYHUYOCmWVC2EBsHgOMnMxiLLBgOAAEuQW6X+8GyQzH8ZZJg&#10;VAcv6m+zbgCa51FXDgLOMYDnAvHQJEtFY2sC3tddKTqynhDggnantT5ID6C1D8g8k2v4beECVhHJ&#10;NML7dvOMbflb0dtbQoe6k8Xtpt0OrKEL321utrT1rHOb9nQVW4Fntk2gybAys75OOgDmexafrQ9i&#10;SQLjP8citr67F+tZm4m2zd0VrYTlv7aoMO4+xvx5xkwfn2vL40EZmPkawxcZN1IVnWGwAfgmIbYe&#10;8GXrXPMIzSWMF6w/BZBnsDRKTeXT0jXrcgogvBcgdhEyD/bw07+ZYo58f1PeQxDQAOzcdzIv9J3K&#10;x6IJ6LywYu7yKUxcCQ+NpilnwgHrDAxrg0MB5E5ci0lm0NOTMPgMAyvAjPt5ZsciN2O119TpQzyo&#10;HTs1N2Uw9GkmLu1FqSjmRPBfK4/espEEWXWChTSLGYnhKm7SB1cnzvrZ/I99qRcA2bQP4wXo1WoW&#10;5HcgLwxZDcCS9lrrAVS9eN3WpgzCEpatxp5sTi66zqaJsX5a8wZ4dK40ww/T18e+ajbRcfG5GUEm&#10;My3rvkhN7JSTVKbTdgxWtX5XNjZWbA0yGhXzbhtht2dZgx2jHgJYywQo7XKkBjbGrTM4hu8xWrE3&#10;mnTZTTmjthcExnX9Xhb2FIO4X5JF7A6WKE1kR342hDrGwo3xdD7Xoz0s33XvZjw6jec23NpjxIX7&#10;WXzDZjayr3ICJ1bdz9dZNLzHxMVqQZ47HnrE68cBqYVR7n6py7X9gY3nWfQXGBdll4u5dC+4sSgN&#10;tuVeLLwfPWU/FZxf5nEKAhjHN9Ha6uQ+zIQ8eF4jOPptU1wzXlqNmM00PKkVwZFk8UYgs1DGT0Ni&#10;vLft2Ib5vq8smUVktjfjvwK5tyKbcUByzNhtFEa2wqkPNh65jCdvNifqWcDGV7dSzSg90NSaZVnM&#10;QqVJvtdDjpk5TKcTPYG5Nda6CNinMTWCXidwUUDjVBqT7AMAvu/URaQMrDAE8PrMiMHoo2d0Rhk4&#10;Hm7p7TPcA46pptrPgTldHOpld2eoM51MW656XuIwjOC+R3vkmRk0ozbChLvtXYZXM+sMunjs09ZR&#10;tD1UZq6DMfbjR6gpXVQ4hC4AnJ5pEwMM+CwLYNJQFQsmHiWM5PA5B8r3x5RzDw6YtRfuTYztGCqO&#10;sPjQ6TDtFPcgiHtxUL1vq+XMKHqKgPciG/djit12ZihRFrStWHuh8WWe2cInJQIL0lChbO2pAE78&#10;BMzqMylnYrGOgPbzlDs6y1inDt5bmeUupCWfxQXNeM+g863RthApnqILW1v7bPPG2G0VC2JWUwlT&#10;/2LHz/LbvEdsdZDQ0wMn7LqK34K1cG9gZwnzUa7vIQExnoDQMRxg3Crta5gP8Pn9MKQ4zlxOw97e&#10;d2zKaN0JLG34cMrfc9nRdgwAC+RYhGSID1+vqzQVPy8TAkaaydD4e8qNPhbSinEkhGcOdpYCaAT8&#10;GCxq51ELSFw9k64UQY62HmMljJ7M5mIl8uZjVuLFieYrzksvOqujZCeaNNHadt6aWKTG8jVbGpwE&#10;2OVhFCfCMs45RL5hMQ+g1IR2wSQWnPQB6kFMlqeKWleRcBSxEnHheOXGuGlfOezLoMSDGwGgDWUs&#10;u9Sb95yUGJ4DHLJD/Kojx+eN+XeusXM4W8XbcHq2hNbiQzEsZ5gtFtkz4TK1BUMmMww7uXXKegsZ&#10;w1NVlQa+p3shbVrZh3keAuyJYnx7QmNpYKh49DGMavWcZ7e4dU2tPQSgXZxKK2sUBF3c2Qyova9e&#10;7sOj0OKOHMZCto9F/zI146As8hg7a2gmWcQutlhvorPqM/I+A+VHQ3fpISxsAZbTXdQWDVmhiBxg&#10;QXoiWDzFi8vjNIxsWO7pgvBksG4AXZu5KmbuFsCFzTo9O9we1YOlNhDC/8DhbETyNJicKj0Og3Jf&#10;ykswZSjNLrXN+D13s9aEHhzjIaysz+UuIa2lc2HnqVEWlovG2hUJKDbv5LVDp5AXaPNenGFPW2sr&#10;Sop10m0lGaH7ZD5WWUBnxxR4L9gB0LAuk9aK5OjCXIyw+odZYZb8TfO3cUA+ziqztmC4AtrnDYbK&#10;XTWYcgZxjDcxrmsSoYsbr0x7LWbzJmOstIyBtpbAbORJAG7c+UjU0bFiDZ03pAaFRfswxy3IkEZM&#10;7YOsreEOzohn3/XxMBOuYh5wFqfAKMAADzaClZi5jreLqXJgxpEaetruPjEZI6hlOPtV68jZYNLL&#10;99HD16HxQHodS8+588gFZcoQCzMWJsFu0VkDPHMAeZr3jo4hk2GYzTChgLY/tHXT1nZ4asAAMsJu&#10;/tFcAnCZNWbmTsjiuxlD2Bkdrd6eu8qiBsj9SCbbajkmAzCfiSB3Oo/zXG4Jc7ePIU9NsyFFLy2A&#10;u4OMaycsBmDkWX/oNmV1oScrDCBNEieMYSGVd7yniRO7NCkRJ87gmMVDNhkbFryOrtEos6t2vGor&#10;3BGzto+tkjSrzHOZg7Aupil/W2iCvDweubl4P4yJBMJBm8Dfmo8Z6FO8V1ZspVbN60eu5mJJwRiW&#10;aZh7dIudXweUh4yDR2672dq5HYYMhvlqQ5nusrTQfsLy0KQETssz+BmGBsg9XL2n+Ipi6IJcVwyx&#10;UsZZwR3lqaETyu5Gm/RVeFJqTjT/XiPu8+IfB8s0iTgXDJADHE0kQHaVadqHYaf6nLXh6+S/DEMM&#10;vqWiE3zYDMCeR7bEPh3GT69bEoiscEUCtmaclgfGXGGTW2kbwqdHV4Y/HH2Nr6/FvylFYkN13tOz&#10;CwfKkRWG2QDnNAwdT8AS9EyWi2xEfanzJqNiRuOGWxagplq2MjpgqMnTAXpLkwCzZ4gcDf2wgKyg&#10;hjc0aXLB6IN1GgM4XO2YTDWpxfeeQjWEjBhEbnjAUB9ass9WW2WekmvMGTNZ6oH17kiBoX1dTGgA&#10;/BOJns0uQBsUGksWwGMskHZPBGCReJptjHkzPjELyoTLzi7GGEvnntTT9txQpsSNviYu+GydUX0G&#10;i5c8fyZGOLB2nlRgUZH62VYJnng7iTMvQ5ucMi7vFjEBPcBcusF4CmdxGUdfp3TpIn4Nn+VxcMbv&#10;mwt2w777YefdoQFgdzCWZlyHAZZRj3GwMyigM7eHNsbbPac6tVpRC548idjLU4bdmOD490OOgrjf&#10;MmawaH6krTQttLk1K5ZlwMSnc0MnpNpdkcXXtNAB0XbyOZ0nM931XQh480JXGWYe528IIA9hJkbR&#10;x+OA1xjfKGJ7UNHNNQRArTFQNpj5sW/GOKtdPWgSYfD0QczLytADuNy+NXUmB3N1CsYydJMaFt8q&#10;R25gai/rDZs12h5upKwMXyavCl+mrgtfJK8DzOvisbpfpm4ILSfQZSw0pU//qYPoOc8dZHLPY/pg&#10;YT/blLHOVCK5gjQA+ENaD+7BpuZGTmJ7XgChBDFSkug5nYq1sYwxOYJalpiG8a2LMJ0eC4yMZgCw&#10;HicwdyODjHZkwgXhoABFR4+cPswkHkJP70Y+eSS0WTTGhYmy0kzta2tb2bOreGvokal53wFkh9EI&#10;+2fE3dv8bGveUSbeBj4xFS9IYbG415BFqqdvcZVHoXUic9qRK2YJ3Rgrq05DGItvlsP6+iVJYekt&#10;2Pky769UYd4WWfzTANmzX6bcXXMGacOC19HUIuiAKbta8jbi7Hp0Mo5klCz4Q94PFsP6llbDo3k7&#10;Q2xGngdbo9W7y7BUAHSAezOFr8Xoq0gLtXlYWp7D46xHAGw/4+35PB1IFMPFnaWMbxkWk5/t+9yB&#10;P9fJV4vkmouQGSfSAS0sXZEa2mRrdHoX4BXQErHdvMyhtJdnhxXWCwxU5MQy0RF01kS8dNgScmOU&#10;BxzhzQZZLYNOPm/qBta4M1snBCYwJGUoxQEdO3cs3M9aHTphG+s1TI3Ooamm8HZ1ZJb5nVuaXPXq&#10;1rupq8KN1DXhK65PAfNnKQD6+Prwu6Orwu3sbTwILAaT9QOg2pxVPNQ+dBgLKYbZvEc9et471oUk&#10;tK3m2/tSr1rkbyo2Zgb5na2kHGg3bboZt5+B7So6hNY8zEQoOw4CULN8mGIZi5+HTgJcFpMVd51Y&#10;kUHMoe2oPDYjdvoHGO6GUUZYAddrJASdqX7UkbWdQmeRR5+hM2Fym1OOnDFbd4j7xLEzSQWgG/N3&#10;hEHG0uyoW/wTGUkWos8I8cTYK8xlJrEuZxMO7ca4ifhR5rYwwGe5Y15gmnhpAUQ24Vl6G/+HMYgH&#10;JPHcOr4TANjP9oQBF5bz57ho0ZQAbXlIjdzN3BOLgHE1QjIPaXgGoplBt3+1cK+2hzBdbRVkS6Fb&#10;6fYnok1lvKfPjo7uKkkC0NvQz4wXcrHf3SVYp+b8XaE+e3doQ0a0Aeg2gN1q70R8uWY0sqDtQFq4&#10;LasVhm4FuO0QUDsM3Q4rd8HinTBzB983FSeHllIPvs9wx8pJGAN2MNMCiCdwAC1YMiY7jUM2g7nS&#10;fBsmGmAF2o/OLjbqniFMxCA336fZLjnE+xzAMdgDy74SWpEX3713nhUNmytfWJlxcyxA9txpK/A8&#10;J+VB+qbwbcoGGHpt+BwwfwKoPz6+KoK7mc/xHI8BmLcZB6TZMkcYeQCGdgOrjk9su+uEMyHWZiR2&#10;gsuwho9SADig5pKl42mwALmfex8EjF1OQr6hJ9gVRoutFGDdPrT8EO/voZHRWcGB9ABKK9PsheFz&#10;2ntvuMKwG9q4ZCuSYyOyBMkBE7s3cNANwzy3xfvKjfrMtYnKOCSQvUfGWfgCKyZGWHA9yBPboo0i&#10;eSQRN/MqLWLsmzHUegzyPMaVWwt3A+JN4UHGlnA3Y3O4n7kF04vFUGqhJW1v0Fp0gLlUbngPVki6&#10;0HO4Z5j7xD4W5i6s8gHGkefCEvUBRGPNTWZnc7CC3FtsRYy1SnRtzYalcdJg/W7Y2MOD3PFTl+fW&#10;Odsl74VtPYwTPwLQTl84Ea9unsmS1no0tLKkNm9TqM1dyyJAhoAZT4F1E3QTfpHlw23I2tYTVlZ6&#10;pfN3wZwe2gBv20kuvrbC8B2QUSsk28L/NBYeA9RpEdQr7GPXUQILIivGrpRick2AeBmyw+lCe82x&#10;Sq180wM1Hpjo5axTBCuwovtK3Fa/K9Rlrwv3018N7x/6R6GF3//pxxdgBk8/UqM5MLwXC8Wz/wyH&#10;WfRSn7Mr3LZHWcra8Onx15Abq2Do18Ij3nOA1/axmNr53km0Fe8AIOvD+dKRGtLMG+DnvhJ1HYJW&#10;XY2Zh/FkPtPo/TqADFoXg93GpHmSgPsYW2GZXrRcD4vUjblDLAzPznMrlM84hm43dq2j1osUkJGN&#10;SLTjKFkz0qcWLt8LqwsMdDXSRLkh6w69SPcbUutggbQX7+I+9dxZaAJZzYqJVxNrnlvydvH/OrXW&#10;JaCBAa51LzqhnqbbmGt98BaAszvUo+XtMXgvfVu4nbEt3EnfEnv8mVk1GRUrCxm3WZh19mpOzAwa&#10;irTHYDeWwtoPNyBXe0YKY9AMwzbJtNnrWXgbcbr2xYhDor5cC4tjzOIyJOjRcT0W3OMQ1vL/Nnqp&#10;NdvKmFnea3GRu/bnL5/GKpdCHMmxyf39tNfDndTXQo3sDhG2g49Wxr6h6GA8LKih+HBoLBGg6aGp&#10;6DiO5jH8JyRpEbIDBm4tTY2buRsLDwHeg7C4m7sPot/5X1/PaxoA9QrrHjpZUX1oXQtbppAbhuns&#10;waxzlOh5oUeNF47JMgYtsEcAgJ61rQocKBMlHot7F0D/4uA/Dm1IjOfvXMJh88RTU8lGJCrCIo6i&#10;WcZlrICNrcfPZIXmvP3hJox8C7b2POcHDpIrHcC3s4pNvbpxdwQJNMykyabKlQEA1AbrtaLp2mGa&#10;Dq42HL1OQN6B1m1ykWE+a2ERt289ylgVHmasDdVo4WYTAnrmvt7soouE/7cfdOLwTxwjWMsYsxV5&#10;0XkD0B45p8Nk4U5P8Q40847oKBojNdRoYZB7EmVeWwD43qbpbeatlbM1sJnEeCgSE2t4sL3gANrR&#10;JJBaOgHoIeuzkQCOb0M28iJrc6iCCattvMP4PMjaEs9fv5m2JVTm7Q0jWCV3sfexcC2H9RCdmTcY&#10;82uFUZbZs8PnMCFVA6Dvw5oPM9fHUxXqcOrqcrZDLlsBM/IJa2C5gFbN7K2ZO+tZhnjOviJ0PovK&#10;mgwLn2qyHd/tgGoPDMs8SAZnZXQscHkeBJAcNz0by76N5X4Iq9cUbg+PctfxHOsAJPOANdNXaoFx&#10;25nnFjSxssNLOdEE0JvR1bK4xyA38YyNJUf4PABejExRV8PeTciTFa280RCCfwzWjOnfSzpspbBz&#10;SZQIPpSOlbXDsaCFBxTcet3D5uIxx0YLlCOCohpn4tcH/yJ04uF6XLKhtvFTvOeVMwzuSXS04SM3&#10;zFaE5Svu4i2ITOSO7wEmcP7NitADWKsL9gPOJKQGQIIpR88ifayogrWH+bmdz6zPt2PT6nA/e3X4&#10;Ggb4Ivk1HMk14dv0deGm7XZxNm/CCnczV4ZHOeuYPFgIhmozIQCDGtvshx37AeiwOhj2N1qgM2Xt&#10;gg5eZzGSApPcg5k2vhyjLDCyhyAZqovVfbyvvfs8HngQLT2MNND5tL7ikZWB+Zuik2qLr3ichHIJ&#10;fR8PIvIZ83ajnbF2sKiRC/tf+FqB2F26L1RnbQwPsreHh2jOh5k7YljzXvbmeGjlt5BAE4tEQA9g&#10;VZp4rz6tixGdq8pF5AwL13MlO5BCsrFHVFRmbQgP0tYhW1gsudtDXSFjwoIbZDFZN26nT8nNxWlJ&#10;auzVDavamq0l35Zjm0I18sRj1mpZEFqNxsKdWKI9LMgTaPWiKDPb8vlMFlMnJCSTV2av4bNfRf+/&#10;ggTZBKsfRAfjHMLkncxHM4DtYDErOQR0I7r6h6sJp7EhXvyM7m6Qpe24VOKJs4kFsKLTJAngnb5W&#10;zmTmcjNeZqLsQQZD80BxFzEDZr2FYSgdrUm0rD2ddaDM5/fwxmbq2mHL3xz6s9DCoHguhomV6bOC&#10;+GyMdizBystcBvpt1Wr9gCHALm7Qe1i4fgqNnMGDM/BMzjALaNx9hqdyw9gF25ZhwvCs72Ma78C4&#10;t9JfY1IBcsorgHlV+Aowf5m+OnyRxvepa2F72ATW6UYGeDa0JYumx21hoCY1RGmd9PglvHcY31NT&#10;TfTo2PWySHuwGKZ97Rxk7z3lhx3wjTcLaPcodgN209/Kii5PLADcscENDPQw46V4vt4gUsPojPUV&#10;8WxH5JPpcLtxGh1wkerQWUSlQxVBzXjacf9R5gbAvBVW3YbM4GvWtnA3axOLdl08gqMOdhxgIdpx&#10;qBFrNnbReSsGUDhREEUXgNbx9cSoVsGFLGhnodTz2fdT14cHnk3D69yMrIPWjlSyL4qbcLujtmcx&#10;I2kG8ItsFGP9TL2FUDqmOVvCI56v2io6Fs0gjt/MldMsSMO9sCrv24wV1XJ2s5DbWcCWGkRryrh2&#10;ouk73fYH60pgTcpLrcyJ43x/nO9ZpHxtKDoc6u0hU8zvi9DcgLjNMB6s3sliaC7kf/nbCnshDKK7&#10;zBYa0J5gZU8iPaYvJDaimogwdKPz9UOqcgyd6TWIbvTwcYtvZACPGLA46JPjr4T202khNj23IOly&#10;BcDmiosEMwhru/cslqKyaGT8XgZzBIa2M2hr4YHwKGtHGEYLT2I91O1mj8zo1eTsZAI2hFs4Wd+m&#10;wcJIiLs5a8P9vPVM8gY05QZ+vxpwrwzf8n0dpqkbcPQgVQy+eza5xfzxLBcmXBlgMY/A6Wbg7ebZ&#10;DxO7F1Ew6wAa/ZCl+wFxf0x3e3ns8l7YjO8rZG+YGfaNRUIApwPG6+bvLbCQJr6HxWObMy2ZByPp&#10;lLbjKFm3PKpWxgEX0GYrLVM18+e53UOn3XCxC1aDTXnmhzzjXRbzQ6SCRwR3oq8fIUksyaxGMnRD&#10;JGPnsazMXQ/30AJzthpDxznTIsneRhq0Qp4uVZ+7M7YSeJRjtIQFmO5nrIU0LO3cFqsb/d8uQGZo&#10;08yj8eeabMt73SqlfNgZqvN3RSdt8Jy+VjFyimdlHNX9jTqQZpCRpT0A2DbI7fgttqfo5vsuf2Zc&#10;BHQbDp9nEHoZjmtGOzdbq4/Gbii2jyLsjGa2+X6v6e7TecgkDwBND52ncsKK8XPuaGai0dBq1FiX&#10;fA3n0FWOBDFFqWOirlMaeODLCExmxs8QnY0Yzfa1Meg13PwDQPZFyuuhDzZPaGUAjbQwxTv3whl0&#10;z9kCwLY9r18NC2kBugFsOwPTwAD1A7pE/w0XVWaMud73XGgG0K93cGAe4TU3MTGtAK2tbA86DB2H&#10;2a8p2AFzr8dZWg+zwSRW5AHMbkDSfxYnlWd20XqS0mCM1x4CwIBWp4+B1VPvZXB7mHBZyr95mUns&#10;h6kt2pGhlR4eK6el8vTc/grAbIKF9xgsx0yzqI0eCGpPARtkQall+5gYM5L24BjEctj+TP1sqNH4&#10;fkLOGRJMhmRgdEjEzQqNPJc9BO+xUFtg+MFLPAuE43aru+mreEY+9yzMjiWzq6ck0waYDQf26LAy&#10;n8P4NiOMgyG7bgDWxjMKpEZ1NPPnscdNWJkurIfnBrYzJ26PMm5s37wO2L6pYBeEs5m5UPJtixKo&#10;Ug0OEVkTNILVHyo7zuv38Xe31yFpsF6NXM1GUlggsnCXjM+YujGhFfJoQVZ0Mm5eLYBYUMvEzXx2&#10;E8RUh16uA9BtJ9JgdjARX5sWW22oNDpOZYQV0zDzOJ71qOnG05r1AgbExAna1jCe4TCTAzhoZusM&#10;8BvPHUPvWYo5hlc/pJ5llXuYvIcxfnz0LzEpGWH5zbPh8ZtnomY2ujFv1AQmspeEVXbzOJ+xYi+C&#10;vjQMo4Pac8204ZkbOuS+TCEbZrPnxz1M4+00mATAd+KQ6sz28tXtWOrgLkDdDqi7max2gNpQsC82&#10;rnmUjX6Gceryt+MsAlTj6iwYWao/ghdZwaAaP+3hWZQdToYlqjKSNdeG9kzAxCwXYI4ALkOv8v0g&#10;n+fv2mC0HmSJxwS7OAYFGO9posEoRYusjQntNwyFljVMp3+gZRxFBhnZGMEaGRK08CmeZIBEMU5s&#10;zzojNTJcZfaO0KkcQbr0AfrK7A04WDZ2N6zHYuAeO/E92nDg7BIlu7odTaljIdgQFmfQxVeyHTAg&#10;R3iuWL3GmHU5PhZZITWVQv7vAPdk30I3ULgIXUCVAPXBfwX1liiJarAGkTQqUnnGozFJdJuFdhe9&#10;Xct4tjC2dsSqd1HwOe1Yoi6sRocLinvtgtU7uI+YFUQrtzB+OovNOIPq5XokRmuFCRRT32YPU1mQ&#10;xq6Zb/63m8W/Yu56WQzaD53ORG6UwBK5sC5AjfHQHFgi0W5pGFMVTSUPa9xXL9h0t4f7uNnSIp9H&#10;gOZmxmvh/QP/KLTj8CxfvxievnUO2YHzB6g94UhQGz3xoPn5S+5+SZRtjvM54zDV9AXTtKe4zgD4&#10;EpjqOGDQu98CM2+JB8X0ybKwTR9/s0OpXUSj/sXsGiLrZjB7kRPuVmnj3loAjuCug1maMKHNMLtx&#10;Wo+J8zwXmx8au3USoilmIqynsOeeu6+d2G4YIo4FnydLu3G2LwJaHe3rtCwez4zTCIAHrIHmHmLz&#10;d0igGyfzkaWqxlu5nzrkQS/MZ/tYQWx8WF2tQxnb5mL5lDrWjBsT93PdreJcVKGl63iOVhZcNUB6&#10;kLk59Dhn+CNTV2xrhtYEyNZ5t3L/I4bcuA/LaW0GacuDPiUTFkbn2ufrY6z6cc56GY9+WG8Uq9hq&#10;ET6fHbVzseysQ7kuIX9wVO9DMDLzQ+bnAV/rGOMu7r+b99FCePLZ1/gyd3Acaxhv9XET99yALG3A&#10;4hiuM1NYj6/kYuhkvJQc7bB7h+BlrJqwZvUFB7Gy+0JDBHR6TKx0lJkhTOE1xqth55PZfHZ2WGET&#10;vTEYYghTNHoBzxTZYV2rhSEjpkHtd8dXd3TExh/Ga72MDpQf4nesXG7W8E0lK/HrtFfDB0l/FvpY&#10;4UtXz4QnANoDgmJ0Q02NbvYUAKu3FvjdnNIGgLpFx9/ZiGQGy+DrbLjoSa5NeMePYIFWAGejc08b&#10;8DQtT8+yNiB2MmLCZSfjyjaMtCG2h9d3IjXc+aEX3YWGtbeDTUrUcX0Mvqlam5sLaJm6h//RETLW&#10;HAENMDv4uQupYCF7P+9tYsKIho6g0RDZ1pNaq7FQJoCGTuM88pkC0Yyf+wbNND6yeyr6vxIw28S7&#10;jzEdQPN68peZzOEzFvcoM7CAPKfRBZMwMW0vk3P/Zgpl6pocHMS0deEuFksmG8KCGovXHzAy1IA1&#10;aMwHYLCujXWMqug32NXVyIflrB4Yanf8Hp6pu0QHEOZmDCewzj0Avg3d26MVZIz0J2xp637Auzjd&#10;d9Dxd03uuKCYnypIIgKtXCctobWrkYWfHn853ATwjbyHpzA0QziCuknnkjlqRhY9hKiq85gT5qPN&#10;eWJcDGOaAm8oANA4g4bpmvi5pTwVuZIMo6OnC5Ef6OfWMi5YuxXGXjFu/BmpMXwmNwwBLDsXDUeW&#10;FtAwHwPuyrVcs4+Bi18ZUFnZhuEOSmN0LHgwHIvPk18KXzBxk2+okcvirvHHaOX5y264LYel/d76&#10;6iIADVPDtNPoPjcCJDrsu3kg0YfNqi4lQSfmRrM0fhVpBIjHjLCcTmICrawDCDC1/d+GYC97Z6h3&#10;Y7ERzOjRu7H4CHB56I9gbpOFYdFO3tPXWVcdIxp4+F1MrIfwmKoW0CZj/L0TKqD7ALdJlp6Yxtb5&#10;g+3zdzMGLLqM1WjRbVgMF5nhO+75vOWRgOoMk5K/NbLafRxbD2G3j57sZ6FOIsIBkXC/gzqsJklY&#10;0P7OaIfZWnfqGE7zENQ2TPN9FnkjrNerfIJkfA9LPXX06g2XAQSbh0eLyvspJY2iWB5rLbMOnxuK&#10;jZN3GGMG7H0QmPXLzfmeXsDzA2jHz+RWPZJNx/SWznj6unBbQLOwHqHRa5AMkTGLDQxAJrBvJYD+&#10;PfLzi7S1oZnPbOF3TWCmmTE03FYHmGsL8Ikyt2Jx1Mk4nMo7lIDRD7dqmQVsLEzEo4056xjW8Vy1&#10;+UkxoVKbfzTqahMrTYbtps7pHFmAVAAQAIAm8CxgOptwIBKNyG2Ly6Tz0L0yWBFmuAiNhqZq4war&#10;s40vboknuv4u6c/DQybfM1SUE4/fvRyeGq6Toa9XBBs32st3ETlhvbQ7v2PttYUvgHjRrjiYTavV&#10;EpV86YCUyYV9xi9mB5sk2ll08hxm+aylm0YPNMdqN1O4OF1YjkGBgaNlWylPg20FoNYcyAptPIMH&#10;pndyn/EStC5UTS6g9TlN73YAWPtxqKtlMLf998pkAL0Tc+xxHO0AsxfzN8DiMb7bzOfYm28UxjWk&#10;GWt9zybDephTxuxhBr5ABiY4Hwbn/qwcNHzoThOlXiJDKZHw7CzSYdha1jbEF1P8jNUgf39gq1lA&#10;MXK5KPQjhVwA4zjsbciMxjzMc4Hsh6VgHCxc0qGfYCx8XRwzpIVbtlqcR6yQV4d6mvFowTo5t51Y&#10;rS6YUuvUBuPX4d88Yq5vGefPXB9uqZ2VHHmGEQFlARrZzB0Swc9+lLsjfHTkFQhufWjEt2gCyI18&#10;Zp2JlRwcdv6vCmvyCJKpZ15qJQazgFgKTzBuNNQYs4TpANrQnefsINeKknAQDevJ1H5lAZamsgBS&#10;YOiLBUx4FkxhzNMiaTceqqktrs7C3FjOlwlYkmEqnaQDcXLb0aOt6kZYpzIL1sEx+Tr19fCbwy/h&#10;gWdGh3AeID99942wfBkguxfxWqJpygJfbYkwbyw6hu7Q0fzdMsd4BC4sbTG9u66NRIxwL+PnDRla&#10;m1AEu+fhMCaKjqzhUAYNwtJDZ7hwpDxy11OhPMheDdgOA7npoEUdx8SYzfI8Q+VEF8wsm3TLvoDa&#10;6IYMHZ1CwGliRSvk8W7ReeQ9+/hqJVo7E+NiGOHebD3cgm61PrgHENgZVBNvCHAQLezhR738vjpr&#10;VzySrCp7T0y3G66UEU17q5G1ftFX4XvfQyIZAMxDLAqdT+tX6llEltlauDXEwreizepIX2uSpjHP&#10;LCl6E0DoePbxXtaHJDK8LjQvtC7z2eCGY561HYlhV1Yzr/X5WyAq5hn5IKA9FKo1DxmTD/iQS7dg&#10;3BuA9E72JkC5Pdzj68105RTaHlA3cNXmICWyd4Y/HFsVvsrYFBqQpi2QSDvjV48se5izMVSz+B5x&#10;VVmbEmPZSDcAnUiWHImLwpizNR3tSI0WgB5BjdyoxRlsOAErQyZNSA2liNeKCUAkAzoogrnnZC5m&#10;x/1pWTxwCqsYT5R/cOtLBw/ZyQC56dKUsYe2uG3+QfZGzM+q8Bl66TdJr4a+8252xAG8djp2UHp8&#10;uTxuaY+7veP2+0RI0Hh0lCBo6rgpFefFRI6hOntkmBYfO52NpLD6LB+WMQmDTOG11ikbSvQQG02y&#10;aWprHgZgs0EmLO6aRie6k0KQtQO8Vu67lftvZyLbkA1tLM525QwLtNOFymvsFK+8cOEKZtnJ9l/K&#10;GJnbkJyx5BjygqWNaMQ+d/gcJhFM+vQDGktTZUOLuPpZDJKBTmwdwLiTuiFU5bBQkA06hoNo43iC&#10;LgztxliBOYjFSYQJWQz8zq1m7vT2RN47qWtCveSCGe8xS8g42EjHCrZGAZ1/EHDaJw+HGAY0UmGd&#10;h2FEt4kZe5cAlIzWcDQVyq6bYWllg9ZjCwA6HjN3srSL1veuxgo/gLhupq0ON2Bpoxf38zaGO1lr&#10;wrfWavD3Ghi0oWA/Gp+Fm74VTKwNN2HxWvDSwNg3AdJKN8uyeB5hCaqRK4+y+TugbmbxtPG5Zg47&#10;0cndXLEC7wQyBufReugW5qYBhtbC1TNvDRBCI05kE4uvCYWxYjSyi/XOmbwBjAyoDS11IsA7zMaw&#10;QloLjEEy+NFBYMWySnxIwVLFzd7L2cIDrkQv/Xn46PiqMImskHEfX7fv2KXwBM1sPHrZ7u7XSuKW&#10;JrcyTQBWN+hOX0T2aAoBwTjAUNcbmPeQ/CEtxIl0JsE6h2JYOS+4X83aag8LmkGmWPdsrbFadeiM&#10;9RjofsDQwKpvQKfpNMUzpflq32tjr5paM2IdDJA1xV3WIqOxE+BGxwFeWVpt6UlY/s26jES8Oil4&#10;UmtHxaEwcRFTD+DcIBtPSU3fELpjiS3Pg+413tzLRCpb7CpqVOHG8ZXRa+/T2cYBt07FqIDSbgBW&#10;d4zVvkYa4iI1CsNk+0x1mOk7sLPlmIbtegGnYbYmWK8etq1nwQga64hbYOgWtK2LuJ/xGo3RDskB&#10;K8yi0xK1sygbCwD1CZgazfwobx1AgalZbDEBEh1H63SsAZG8BLQJrfXhXu5mQIyWzloVbmSuDDdh&#10;6iqkmmfimOW9lb4Rp3BNuJO3K9QxznXIDfMC97LWAuStsVBJzdyI1WzgXt1g0gMuEtncDIjEk4EF&#10;M2wNYwvoGCVCZhiz9qzvumIvJAjPW488WTFx8URws+owrOxmw94Kd61Y4cYDnUiLK0RQJ5gaUJTp&#10;pJlAcBWqnd0utSl8wwr95eF/HL5iopffOxtsmfXkzfPh2ZuXkRyG5tyajuSAZeeMdeOEjqPVp/ns&#10;UTRgH46EfapHeCCjKYOsOstSu7i6WZ19JUYyLIF0n6M1Je7tc0Omu4EtlDIpkcX/6zAeS8RLMYfN&#10;xYBRRoX1ZF8TBRYlNRcpmXD8AKyM3YpmNGsnmDtgbc1sj9oS8259hMmJhhiDxazmbcZkbgpdMN6Q&#10;EQnAbOPHOhypO7CXBV+G+GxKOBjZ3F3pMm1q1Km2761h4nt5nn60cnQ2AU70U2BE5U+iD4lOGkDn&#10;+ayvaOZ/bqWsxDSj2/F7+lj8zochOk/MrcdHqAfAAsD6BjVoA/fvjpJGTHs/pKHjb4XlOKRixMZU&#10;tvfUVGSvk508ww6Y0uIui+2dc3wOpJod9WuxPpWA9hbyQkDfztoQbuH43chaHb5Kf53vtwJotDaX&#10;0uRGxprweeqqcM9EDAu4GgDf4bWPsAoeiWyMuR3QdjJOdr11rjpZ1GZ1uxm/LhjXQn8x2IxD2ALJ&#10;tppwKbJm+jjS5VBC4iBBPPG4rjAJhkYv20hmBKewByC7NbzLHQIlaRHULb4RnqW7CjS3aki7Hfnw&#10;FqTU8KD30Ehfp6wKP93/Z+Ehg+gpo55Nsnz9Qnh6/VKYv4ikwCmMjiHM7W7wCZxPndHxs3j6yJl+&#10;RP0oi8pdwzLzAA9olq4TFukV3DxML6vTDqETamne36YppuMtb1Vvu8nAbFsvzOv9tQtIForMbDsw&#10;gdoKAzcz6R4c2oTJs3yyyewVejnWHMAi1kR42XGoLocLk1idZebx9diT7QZfb2es5dmRJLzviM4n&#10;l7rdHTgumEHY2ZMRbKZjdaAaWe2qHvdo52rev41nNJEhaE3sDBqVge1NlvRzyc5GYIzWqP0fQhwe&#10;0dEEEMyMtcHqNcZ/8/ZES1SPtFKDtrKgTFSoeRuNv8OQnnturcUAhGH/DPta6AtYg5NYxDAxTN6M&#10;ZGjX8XfMJDDmXR3eqDXGIXwIQ98x0pGlzNwAM68OXzIe1s58m4mTyOKpY+FV4iB/k/Fa+Bw2f6gz&#10;jPW4w70br27BotRyL1WMXxsWputMJsycAUgPRZB2wNCJWufjEcjqaMtJGwpxDAuPoLFRDYxdC+Nq&#10;nYd11K3GpXn9is5S92/ZRglHEIbuR3qomTuiftYzZ/XwBkYBDG0ZZlIXerJnXe4LQDPQX6asDj/f&#10;/3JoQ0Z4+KIRjCdvXgvfvXU9PLt+OTyFqZ+8cS5uyzIrOH5SfYwJRF4I5NFTOH+YnEFuTNnhnrkY&#10;UXEhWRdQjuPK33QA4+4KTK49oWVra7c9yFFPfgzQqHENhRmSU0LouXcyye2YJs/hkEEtS00AGv0W&#10;r23/9atm3d977ssjLE7MiiGpbqS+HL5KfS18k7o6fJts539LILfCDvtjrYYH4Fh/0QJTehSZY2a6&#10;2PiuEYoByECHtZaFoodvurfbFPd5zCuv7XdsAb56WHDL6MqPJlj2YebWcC99U2S6dl5jPfCDDJMq&#10;aNCc3ZjwPaEa0Pl76yKM7za6KwQtWwug1apWxsmENoUxpq3TaSdQd5UkQH0oJkXMGEpedjqyVZcW&#10;wCL+hwD4Xua6cAMrdNN6Glj62/RVsPBr4TOA+41RD4ikRkbO38zvXwpfet9Yh9v8n6cx+P/eR028&#10;H4v+IRAIy34d9ZBhLYxbowbP3w+4D/I7C5aOYX2O8hwsVEOD+Htt6Ps2dLPSyPJR5UoX2FsxcM7O&#10;o4UMZi4PhwN2Jo9VnM2goqNLeaE9EGRQBrGbCYn6DvZojQ7IjugU3s/dGD5BO/9y/2thAE3sSaOP&#10;r58N3//4vfCnt98KT9+4FJau2iLMPr42xi5HB6ub82NV1tjpfC6+slLdoSFrW/U3iNc6wNXHDQ+U&#10;ZcJ2RgJSY3zW8kzNvPUk45hmy1yVHkPRzHOhXdWdCUfPGoMEEyk5/NrKZFmTIHhtT2VL34eY00f+&#10;zFUVSx1N6Xp+3g4GmEnQGwccVSziStjqfsbGcDdjdbgNO1mfYJpah8tESzOvMfUsA3sEhiRgMxp3&#10;YTcgd5zgVivauE+znTG27yWwGWt35fRxuQveBi33s7YCIJw3JcCp4xHMd9O3hPvZu2C9XUggLCb3&#10;oO41Zm9SyfqRWv5mtyJDaFqUBhh4QJ8jZnptdeC96XMAbMZITa688X6tn9Fq1bvYmedKfIS7mYKY&#10;KwN2BtDfAOTPmPuPYzRjI4BmfAB1Zd6m8AVA/wjLbV7iQZRpOJXobneAV1v7w2KpY5xiFhfrUoWU&#10;qi48HKr4uRIH2+dpNFtoySgMXQOgG0pYzFjx1ihTuPhq6WgHBNkFQa7oOVnMw+cysOpnWPK8x88W&#10;o9syeKDjmDtMKQ+uyXTVRsZhYuyIaU1sLWC2UOg3h1/BKVwfJo0/X7Xh3oXwD//8r8Kza3YhPRXZ&#10;+cnVU3xfhhwpC7OXLFiyoq8QULsR0xOxLITKA7Ae0QXAYW5bJwwaH4ed44VjalsFIx42OJ+wDS2A&#10;Hud+TTW78SAmWfg+mnweWKD0qAvRy52wkFcz4FRb1rEwH+mooPfuZm0O92Nc1TgpMsMMF6C0wbqB&#10;fp0VEw3WTMQKMYDjBoIHaMpqXq/jpdOlQ6n1sg7YU3rtwWbJgA6f4GkC0Lcy1yAdZOjkyMhD+g5o&#10;6l4ApgXxtFzv5V4EM2YeffpVGmBgQVa+KJ+9hxS6D2DdMV8Loylheg3HMU868FqlJkGCbNKS1uUd&#10;wK9IFGmNWdiE7OjHPzF5ZiWgoDa0qLQz5u5zGNKrB6CWh1bmbIz62f2fX6VtBNQbw1cp68OnR9dA&#10;aGvCDZNrAPUR2LifuwFArww/O/Cj8CVEUYuUiyAFOw08t91Hm1h0LcyRBfvKlGoWWw2KoAZLWqMW&#10;5x4acQStha4rOMIzAmgcv4bihORIbJrFInK/ca8hoF7RbkTDqiW0c3tpZizHsyrLYvE2PEgHxnLD&#10;WBjDDei0tMWaCTNRZgg9+eql8NODfx6+zdkXFt5M7PBefvsKDP1WmD9n58hz4U/vvRkeX7Gc9ETs&#10;ZGpt9BRaTj1tZyZ75hmuM9YcQQ1o7Q1ikbixUxMQ7uKQdW0uOYceT3RDyoad86OWNr07eNLzBd3E&#10;i2MJiAS2E+b/CWTPq3ZDbCdgM4yns6TUcLPpHUz67axNMa5aa6gPttSh9CCePrNrvL+T7pZ70+wu&#10;cpMiMaSV6QGih4NHxPUwRlU4zB3IHsfPsJwpbqWHFqOuYGv4GvNbjbnt5j26AbRHALe6oRT5cA+w&#10;3ILBv8nATCPn6sv2h7uw25fJmPuMLZj8TeEu4LkPkCuzYdAidDNs1W3o9YdFzKVkM5njWX8N+Vbr&#10;oT8LkWEncLC1ANyPm4SVcUoP9bQFWlGCMPdmaJv4/2qtlsVh6OabsPPnyerm9YB6E+y8DiJbG/6Q&#10;DGsbBYmA3hnuAf5PYe6fH1wZvoAoHuEw1xqJMTrGomzmq5egbuA+dJJreI4aHLxqnTzu0d0pbjzw&#10;9dX5yBGzhiUAmr+38LyJvYgsDouZTqQhW1LCil7TpbBbD2jvkLqN/zG4ndI5H9bNPxn8T4S8dK5Y&#10;Daa80X6GvZqLMZ8Zq8J/2vvfhBr+ZmhuEVnx/D0TKuVcJeG7d6+EZ29eDEsw8rJtVt8+FxavnQx2&#10;J7WRSzzDDlZ2i5f965QbcT9d1MRoPUHEpLs/Tba2vYJbuixk0hlM1GtnMZGHeN2xyNLWmsRORoA6&#10;Ft3wDPHi+6in8dwtUGoEuFbkWbF2T40IcOpcrIa0YGCTLx5epOOm/k20MDCRkcmVyNAZJ7ZmuQVW&#10;GUJ2mIWUsXtkQMbT6Iq6tA1tqBSpKdgOoF+JjtXD3F0w7k6kS8LhMyR3Mw2SwEy7QaEGLdxx+lhk&#10;6hvR1AMqtOo9WLcSudGMxuxi7roEMp+XyJqa9TRRZOFRQmK1GcoDFG04WZ1cifHgNSx0Q4Yysovc&#10;zKlx6zb0rIVZlnvqR8QNFTqBfP5nAPoz7u3L1I3hD7Dzh0mrATSMDaDvIUMr83keSOGT5JUQ3Svh&#10;cyzMw3xrTswCAkTjyd6TYI7ZP/Qyn13L59UgM5QdcZcK39ey6KsL+F0BVgvANuAENmFVGll0zlGT&#10;/gKAbgMXfl0xeCk7DF1AnzIQRjJ0mppYnQayY4CbD7XgXl1mh6FOTfeJfaGFB421rYVmitaGDw6/&#10;HPovF4Xv/up6+OO/+Ovwx7/+cVi4WIqePhcBbecdzw63nZRdlOYAd0yQXHTfWmJrl0xrg5Vptw/B&#10;uInESkaMT8dEA5M2gH4yTT+G/nYTq3XEsfEKrKluNiYdz1CRrQG0LK30cAKtyeg06qG5gq3NHjZj&#10;bWrNdiKbHsAqbnVq9G+G80yslKO/AUaPBf4xEiHrawFMURtVMeWsLGOQLZ9UizJGj7IsJeV1sLNR&#10;oUa0dyuT1xZZB8lh7BZn8wbMLkhuAOTbMFkNY3oXZ/RbM2/cSy9+QR+ArkGDPsgDWCy+B4DGCIHR&#10;J7O4tsuKWpj5MmZt5WGs+OMymaOM6MKMdwKUdoDdWngo3os7V9T3SslW3s+mMcqdDsapnXFqRW4Z&#10;CpShXVCmvL/AGf4UQH+avBZg20NlNYB+PfwB6fE1C+0Oi1PLcZvX/wFA/5f9fxk+5/9rGcMW7s8Y&#10;skewGaJrFsw6fyweU9q1fF6tIGb8jS8L5nowV8Xra4tgZhzCHwDdwjM1YkF0GnUK7dsRAW2HI2sD&#10;POlK9mrCBDfyYR7Cab1xJw/rdvM2vWfA7YRYgtmAl+r+PI9kcwvUN5jrqWunw3dvXgjP3nkbufFu&#10;eHyVn5Eaz65fCo8vmSk8FeYt6oddPQtaQHtyqTLDDKGVf9ZgT3PZUCVx5FlWjFOrn4fQ0314tToz&#10;OpBTV/jfawX8PSWMAiTBE6UGJr+f+/7Bi3eye3lYS0A99b9bpwlr4tai1qgRYUkYxXPEBZPOnxs+&#10;W/i7k+6V6Kxk+M2Sz9QIaL8a97aGwt0qrYyd25hMnjzCmXSzrjtf3JbVjK5sYZIsvGng/e9lrYmp&#10;Yx09N7t6znUbVrETK6D3bxWbcdrRi/k4m+juQp1Ti3hYgHyOhTxWwil7hlzwEczKIfS40kjnUtZW&#10;ijBv7Xx2u8kJwNNSmFhYhhdN/Wut6pFI9ThjjXwvqbXy+iYAVhP9CSwCY3MLh9CGQJ8A6E9SEz1U&#10;Pk1eEz7CIfw4BYvC4ryTuxtdvyd8m7oVsK8L/3HvPwt/l/RquJGHNGKRuFO7jsVTj+Vp4BncFOCh&#10;9Q0suCYWUiMAbuR+a7mHKsD+IA8LUXCYOUkLdUVp/C2d9wGn4MC0d0OxMelEiK+V511hlspzCIfP&#10;2Y1HLW1s72D02i3lUxfGOggevoXfGUKy2D6xKRIhj4PyWfIrmJpdYRYZYSHS/Pmy8N1bJlTOhe/f&#10;fTs8vXgah/BkePI2DiKO4TyAXojFSXYTLYyXzRjVzXEbP1Ji5mJxlB8ytBVn7qoePpnJxAkgY9hZ&#10;EUgeHGRxvE0jh09lcTGZANAeFZ51p8duKjx2EuLZDAM6ie5utlbatgDRscOcau4FdJWFTMgOAW2m&#10;TSsVd1bwHnYpMnTp+0dQmwAB1BbOm3DydNOWUsaF92xn7DyCuSvuN9zNwuDzYZI6WM/Fc4dLi2D4&#10;yZ00VrqZtWxgLA2/DWKl7M9nQX57sQ7qdubGSIZ6GbByaXm0QpaFJuTGccZIMCfqmy3M17nrxHGy&#10;qUuzoIWJfQ9bd5k08RlrAHQdc1sHuOqVAHw13PcQq3EPv0Jn0K1tnx9/HUCvCn9AcnwaW08oN7hS&#10;cBR57W23yOXuC9+mbAsfHFwV/v3evwj/r+3/KHwIm9czL21YkAbG1X2QdZCJADau3Ii1iduuuN86&#10;7qkaoD8qOIhF2oNcgSDyUpBmxwFzKlbsKNIER1LGLgXU6OoWWLqFcVzhNvPBMxbMFzNA7q1DS8Nw&#10;tTBwPdolkYhAWvjhBbu4YOfCHawyM1N42JiZ3x3+i9AASJbeOheevn0+LOHkLcLWT955M3z3zhvh&#10;8bkyHMOz4QnsvXzhRJi/6HFuOnW2RtARzIkFR5MsKjsieRnFSLRTRUIYZuI1Hvs1BCBsLmmXf7f4&#10;x25NODiWVg6fMuxoRAZWdsJZkNb3Gt9VIyo5BIEMHcN4ajCY0xYH97N0wNCvTEolC1hNp0PUogOM&#10;9lNquWcyxmj5mtDSAAkwe0ioh2SaGq9F2xrL9qjnDvSrR2NYkdh5wtT5PsCFOWVsH5plhQzcWzfo&#10;kQpc9rPQiTPcZurXjRf6Bj3+v20XSkzG8BwA18iIPeF+WFw+7w9fE3si1ccJmWXYMspJQGq9ST2s&#10;ZzmAG1NlYxePVqEakqrm2Y1n1wLquN0texvaeTOAZmyiQ7gq/P7Ya7HE4feA2XDd744iOdxtn4W1&#10;4f3vAuqvkzeE3yBF/nckx/+888/CL2Dp2rKD4ARGVuZBJPVaSIiiA9Jplr25D2VGJQvJ1gzVSI2q&#10;gkN8z5V7DIAfR3ocjxpbsD9CV1cV4kTi7Lo9SwuwwgM3R84XcRVEFuzFibHwXTY202T2ppHJ9bKP&#10;sgchqqtqDOOgOy1U+YQH6rezDgztxliPwl1483R49tfvAOKL4cmVk+H5m+cT7IxDN8fnGdWYQXLM&#10;xx3leRHQauepS0UwdB6Atj+wdR2JGuBEKA/zC4vZRtcyUqMastKQKfPTVuXxeoBu6Wjs2yH4nGAm&#10;XcYyUqMXb9Wcu1Usn9TBrS/ApGavQc+axt0QHgA4ve7I0vy9lcvipli4rsMFmOMOF9hmwAo4FlXs&#10;rF8Bq7HQDW9Z59tcpCzbhnRDxwI2d5L3n8Sk8rcanEEL2e0jGHuOAGDbJNiZSad11OiNW+OMjmAd&#10;LZbSSTNqYgTKqIkhTPV8YvG6S0SAa5VwXrnPAX7ugZk7zZjCek3MpydQNZpBhAFbmNsoKZjL+/oQ&#10;+ZtgQxaboUwkkPHtuxnbwu20zczzpvBN6obIyL9lvn9zZCVAXhM+ALS/TnotfJq2PtzO3Rbu8n63&#10;AfYXsPbvYfP/uO9H4d/sfCl8cGxNeFS0ExCykHn+WsmCRRWTKjFtndiV8ojF9hBWrkXn18PE1ciN&#10;+tJkWBkwFxv5OI78OBiqkU4ytb+rzDsMQRxAouwNK8Yx7xb197tR9qz1HJ6ABaMBAp0CzZ+ax2Ls&#10;JlazBfK1rOYaVqJlo1+neN7chjCCfLBqzl0psUk43z997wpsjdR48ww6GkCjo+et5UBOGIP2zAzB&#10;76ZZu/Po3FmzG9PbMJNF7WYTbbTu6QEmYiwn9ZAjd3HEyjFeY/vfsbOFgF2WRp4wwe7ilsGsK+7H&#10;1MdNr/zcz4Sra6OOBqRq4xbkQFXeBkwrEwcLPURSyRSmkz1tqxV29hheC5uME9shU+2a2CXjZ6Ct&#10;Txvo3xPuZ66K+tja304AbDTIIiTbL7ih1aKjVjS7Kfkxxt6Yuj6Cz+rmVUtzZV+bxthZyk6qbh6O&#10;4UYmfhBZ6A4iC5+0QBHYvEZwG56UpXXy3FeYyAKi4V28gFr/KFYf6oR5lFrO1rjXsgprUsnX+8it&#10;e7Dyg2zmVlOPc3c3bUtM4NzO2By+OL4m/A4A/xZH8APA/JskAH14TXj/0OvhI7T0t/oE+A7WdJhs&#10;+ej4KwD6n4V/s+Pl8KkhxkIWOwuminFt51k7WcgtxcngyYWFrMhF+sDKdUVKD7shmRk8yvdqZePP&#10;x8HiAV6zD7ZPikCvR2EY6quBqV2EKyzLdIPsgPFeNKsT5nnfJlPcvmOfB1sHVMMoNZhTw1E1rATP&#10;xrYw6fNjr7Iq94RpD2RECiya2na39sXS8PgtQIymfva2u1ZOh8ULJWFRMMcm6gnZ4a4Vz9KwkaPh&#10;t3Huwf4gti5QF5saHz9TCLABs5ENGC06QYKVQelj0qJ2PpnDBLoJVCtjzFw2FMjWK1jjnMjC6fX/&#10;EFc3TJUoF00KdtF8xGS6i7mKBWscWq2pL9GsPGGRWA+SALNF8upndPtZnTH3/jHwJTtgsR+FhywO&#10;D9mPbK78MQKj1rYK8KTpfOurDS8CTi5B7UI10SGglUUubLOh/bBYFw5aLNBCbtmbL2plZRTPFCMb&#10;jIEMHTc5wHgu4Biq9BkBhU0U3QxrKana2MiAPS3cbxgzgZh/M4mPYGQPgr+fDqAzrdHZFjOUd5GV&#10;NwH05wD69zDzb7k+gJU/ANi/AtAfJK0Nv0/ZGL7gNTfBym0w8lXauvDhkVdxCn8U/mbPK+EL2d4I&#10;jdYPx9B6DZ1e68KrspAheUcSoEUjN5amIT+OAV4r94xkICliERKygu91GOuZk3pIxsYzLoC6QhYB&#10;6mLFWGwIYmbNjJaF/qZBAQqDa/rbvV2xwMX4aW6i445p3wdMvnvKPjnyWqjmxmauIzWulgNUT7NC&#10;Q18/E5aQGR4o/vT6hfCEr4J5EWaOnfFtY/CGdR1F/IzEAMQemmNDRePQo+5xNGyH3BixMg+GNlTn&#10;74wzW+uhI6SssDqvvwygYWUEm6WbkZkFMOwkI3suhxNvRsyNCwOAowPT1coEG/3oLEIKMID1XO6c&#10;qGOS45YgAN2i3HghG2IPPD/b0OBZ7uO87HgEcOGVZ61Fb65hkAUzAGNRWods0ZTgckGNuAj8X+5j&#10;AFAZB/awfh1dozLWXwto5ZdWKG5OxfwaOzZXIHvHpI73EmUG7+Fi9WsE8ov4shLLhcgzxMIjHFWb&#10;u7s1S3B0ObfMsw0W9ZGMvNRidasgrYeZO8PDDIANuB/m7kSOmXbfHLOC9h787ZHXw4dHV4ZfAez3&#10;D68C1KvDR8cANAvhFix7A2x8nbEp/O7Y2vDTQ6vDv9vzz8JHOI13zHBaGchYGUkzG6ukqcxVXqQw&#10;3jAu4Exsp5KhdRjNDqKt8efqYet6AFyPJKtjMRrSq8Ha1MLOcccKTL7CEk6bmetQ9ZVbDJMwy2ac&#10;7CpkPwa1V51SA/1TZd2DhSkp62AjTNDhl0Ilk97PojBdPQmYpy+Xx90qy8iMpTdwDnEGHwtoGNyi&#10;/mkPC8IxtHmjZ1h7vILmNXGuRqJ3nht33awZ+0igjT2HbhRgj8FktlSwZVZsFoNjaGRj0BR5RTbA&#10;gcXUpNEkM8GALUoPABwXLKBQVxrG62GAdJY68bAFjTFaIwEC2zNDBLJbtn4oP40xW0CnRhdUMd4d&#10;wc14IXEeZqxjjOxApHXAaZTFlUCMqbvJbdI+if8wiTa2DZhWyCydyZfoC/A8lo4Ou1MHx9h9gJ1W&#10;z7HwrA22/UIkGp5Bf8dF+1/3fALmmLbGGbQ5juW9Vs9ZJGXRkUkwoxn2ajbPYM22FkfpZRGSzn6M&#10;xyNDbJPwMAOHEECbvHmQuTW4f9CU9+9g3Q8B9K8Pvx6B/MtDK8PPD7zG7wD7cbRz2rbweer68JGA&#10;R4r87f6V4e8OvxY+z8Dxxtrf1boDxip0unsi72P5q2HjFubP8tA6t3AVGwmRsY1+JABtrLqBe63T&#10;ceR5BLWXu8mrAHuTbQ3Ks8KK/goPXMmLzVd8SDvv9DDIXTg9biJtY2AsPzRGaRjLqitjrFZNfZ3y&#10;cvjg4J+HB7yp5lDgjSIr5q6fhX3Pws725EBDX78YN8bGY8PcnXLlRKy4i2eMuFFWUKOLPYhzGtBP&#10;AnplkAB0odlwfUxphAl2N7Rgtt9e7Pt8LgHofhbjDyztBt/I0AL5RTRCnemkJwCguQbsvL63NCV0&#10;Yca6GVRrV0wLd8AKbbCZptrKNf2JPhcGEsZOpkNIhyETOBHU7jKxRhfTmb09prINFcq2cZd21MYA&#10;l/tSMk3a5AYLZE9r9w5GDc37KFkGeG9Dg/oybrqwei8eZI/c8FgGt8MlfBwArBVFXvhMRjIEsz5C&#10;3PALqBOFWEZy1NCC1hLQvYBWZwz2ZnzM/lrvbDy6AYDVFJqwwXFDNljdp5a26OkesuOrtLXhM7fY&#10;HcXBwyq/f2hV+OXBVeFn+1+P6e3fCOhktHMKV+omGHx1+MXB1eE/ITd+BvBvo33v8t43kR1q7Js4&#10;kQ9g7FqsmQ646W1rMtzN7WZYkyf1gLoO8BqXFtD1ameIRslhR6wGfx9Bbi1IQqqs6I2Azg0DsEei&#10;YZ47FQzw87B89WFrMTsNgNYtS4ayGnhjTfKjvE3h4yMvh1s89IBVegzSGMw7dw29jORYvG5z84pY&#10;ebeMs2gH+LmLOoEeYOOhMmYKi2JbgxiPxhl0W5WN1i1aigwGOD0IdBy2Hr9gtCNxeoAnB0xctEum&#10;LIgMEMg4kIJ0CKYe5ZlkZbXmECye2Oh6OKE3jeRw9WCi+k4AajcvoCvtBdHOZCuzrGMQBC5sWdO0&#10;tzpY5jUsaGxbVtUpHTqXgrO1DQ19KIwAWCsHJ7hvD5sUvNOXPcDULlCAmUVqIZX6OB5RF0thud9z&#10;6QATacEk2QTHqI7ypF3JAWDdjmQDF2s0BK33pEMbM6Be/D5uhvA5cUb9vpOJjwyN9GiBkMwEuvMj&#10;kV8w+iGgzQoejHJDHV0VN8LuREe7TzSxCdaw3ZdIBsN1v2K+fwHjvn94Lcy8MvwUBv7pgVXhw+No&#10;bGTK15l7YOhtkbF/vn9d+E97V4ffZ+wON3L2ha+yzB6+Ej5NXhW+SccZBU8NZW4I2AfDHolRj0bm&#10;QWbWKazj/muRSw3INbdaxRg1cxKLlgBxE69RhlQXosXzYeuCox6NzEplsKzjaOaN3HhpmybNrdvR&#10;NVFup2nHpLaWuvNhZ3SUzLM3wEoPcjeF29kbQg/gczv8AJO4cO0ccuJU3FMYgR1DeejlywIXhsYZ&#10;9AxCO5OaFdRBjJERJtjtVYn4c+KrZ72ooSfO273Jr7JaOpLEhino09i7QvOdD7BtQ4vDZjz6ZMJ5&#10;NLtn211DZj1MsomZHibVfYLWR3sEQmcRAOF75YfZtA7GoZvBEti9JwENABK8So5ezTxg1WkeQGYN&#10;IG9sVu4OGVPqWhKPu5tkPDxIX2DbhWruWnnwjEfPPIxHY7gZgXsXyFboaXl0YJU8vq/7FL3/2MKB&#10;e/JzYlTDCA4sLrNaZ6N8sgg/sZkVMAPoxE52FyS6GUJqYVGYUKkHrDY9tDuRoUEBbXLFw+OrIK3K&#10;HEgKJ80d5ffRzLYouJ/rbv514UszgkdWwcyvAuBXYOVV4efo4/+87/Xwd4fWhg8A9CepO2HyHeGz&#10;Y7YvWAfg14b/fe/a8FHGjvC7o8iSpJfDb4++EhMx38D6j7gvkyvuj7ShpoVGFlrJzk2QSy1/r+X+&#10;3UwrGwvsmhdyw8xiPfNUU3AEJ/5YqAbMVTiWK354MHfZNjKxCuvEpsTDwW3rVTxsI+BuxBtuLNqK&#10;SLdHmSGtPbB0oh7aop5uAV28h/dKhnFPA86TgNVjbj1rsDwC2cYyC+jruUsAWyDDXrMR0InipFhp&#10;x0RaZZe4ElnD2JYs/s39cEoOncVERCOhI7nKcQTRYTp8hrbUyJrkeMJWuSE8Y89GOzDNgMGQnRtk&#10;29TR3LPRgA7ZkAFzL6V7Krv4vfv1egUQ5jvufEG6mPGLexEBUhv6Vr1qj7rxq4XxODuPBvZg90mk&#10;RALUnryFj4DVmcSKeFSFDl8ENKzvhgZrQqzEa8XkDuPXuJtHOWPtSYKdlSXGnRMxaDOWXfFZlCOA&#10;OVoWmJxnc6ucQFUiGqprxrrqFxg1sKjHGh19gjae14rDR1k7Iphr8g/i7O+KDdQtTb1rywL3ECIv&#10;v0IX//7I2vD+QQH9Uvg7QP1f0M7/8cDr4d/vA+Aw9scp28IXKTA1zuDHx9eFn8Hgf7PzFV7/avgk&#10;5fXw8bHXcRRNyHieDpIjT7mhcwc5ysR8H9PfRjiMQ7NY3QhbxzP4tUbGlp15PjX2o/xDOK2HsSzJ&#10;MLSgPg5DsxpkgEaEtf9o9VPcfMjPOgSPcgEvb9QAWK0SqyvewSoysWJ7LvvFbY1dQGsBR3OpgPZU&#10;pVImsBTHJw+GPhVPApCVE0e7nQizOIW2MJgXzHwvc82ipwXxxFkL/ZEdMPOUYPa8ccDgMWtT5+yr&#10;Z1ZQrSxbmVRQK6uLBbYxaKMbSgq9fl7DV3do29854TAlUsHuIxSUbTKy2pnBi5qZ31uE1a6mBtCm&#10;mAWMgG4pFBi7QwOL2KsJgFjME+ug7RfiWSTXeD4dXBa4J+l6CI/xZSMdHnzkxoZxLEg8nBKLE899&#10;UZ6wCIxKtDH+1kZbBqBTaCmnC8xToXyeH/S/Pe4ikF9YFavtBLIL1bLfZjSnJQxxK1aeGUxZeDfM&#10;5z4+5/wgMsQyBpgZJ/B+1k7AvCPczdgSEyNm++5kAWiLknAIv07bGH4LQ//s4Evhp4f+MvyUr393&#10;8LXwtwD8vxx8JfwiCaCmbEJOrI8pcYH7dwd+FP7dnr8IH6ZsDPcB6xfoZjOMHx19NXyKfLnNPTXg&#10;+zQrNbgfwdxUmhwZOjqBzIu7U/y9gDfxYsgvygzAfD/3QLifczCYEn+YmxQe5h0KK/oYXJmosWA/&#10;b3og5vHr8vaxanfzQouuDYuwkpjIKnSWKcvqF/Wx7uqoyl/HqnwpfIoHXAm4DW25lWvalqqn8gBz&#10;GY4e8gJH0PMKPRkg0YW0lIkv5WdlRz4M/UO6G51pxpCfY13H2UIm3LQ3+tzJh9nc8m+RktvFeqMj&#10;mBFZ2sk2DqvO9FQlD2I0IWEozJoKW4QJaPWnqWy/2qK3FXaOffB4nVv5427wF0CPThUDai2E+tri&#10;GqMYrQDH3sTKA+ujzRR60sHCVZ4H2TFrNANgGjdPHKjEa8x4enqXzdth6vEorwAvgB5hURpbN8Lk&#10;TnCzpdaBC2jnp8/CrCg5fG4Zm+fDcvygkc0ZaGnxjNWfAABTLUlEQVTNaCZ2tWNVmTv3F9pS4FHm&#10;DubNHfDHYG7lJIxYsBsnEYkBoGXk22lbw+0MN7duDjeQHbf5/c2MjeGb1HXh8+S14dfIjb898DIg&#10;fgkAvxZ+ibP3Mxj654dfDx+gi3+LlPiY1/3+OBLkyGqA/2r4MB39bfaP+7yRtSX8Aeb+ikXy6fEf&#10;hS9SV4UHEGcjz6d8qMcZbIBI1ND+XMsc1KCpZWo3Aki2tZBKDf9TnXcQAAPi/ONgMBV5lAS498PQ&#10;OlJMSjylExC0MTAmFKoZhIesaNOgD3K3A2ZDOJimaJ6sj92Ew8CKzl4ZPk95Gafg9fCoQA1tJis7&#10;DAG00ZMAGjBPYGoTR1KUJ4r5+V7zOwM7x4OJLgNgJtvkQtSgMLPOlunfuJGWCZ/GGYy6kysmVtCw&#10;NsYZYEEOcllCaQTDTQixdRfPE8Es8Lh0fKKTx+8MRWpyBXlCOgBugcv/WszfBZMb6bBQy/2U0ceA&#10;NewV4U4Va10sfbTQyAY4RiPskJTYQWN9tqHIMoCLloZ5fTYd3LjTnecxbDmpo8tz+cyJJBJOJmA1&#10;vjzkz/yf4UC7nnYiQ/R1PNhSUHdjbmNNCpoyPpfFR3GRWhmJr8O9NSOFBLRx51rmsTJzJxaYBcwz&#10;NevoW8NixAqGdo7dHXMrfSvyYhtgNtu3LdzM3hru+BVQfnrcXUmrE1LjBaB/AZB/DqB/ZeYQ5v1d&#10;BPN6HMJEsuUXvP6DlA3hffTzH7Din6RY97Eq3IZp7+Zvw9F8NS6Wh1i6Gsa5ruQ4suEAC2wvDul+&#10;cMf3eQdi+ahFSG7Fkr3tc1ede4jXAejcoxApV95RXn84rOhy0PDgnUjbL8XzLtArRjKqWMHuD7PB&#10;9l0e8l6mXSYxTQD6Nl7qPdOcWZYSYnLwfO/jPOqR2+sjbpviBk1Hm40UpIJ6FsY2+WI99Iwm+JIZ&#10;wqKoMSNjWcdxqRDGA8B4/xOab0tMMekjTLgSImbo0Jea4F6Ya/hcXjTT7r7u5/c96MxuTFlHlA0y&#10;raBOOEqCINF7I3HFbVm8JjIxl3XSlsuqr9Wo7bBHl/F5GFQnUlOto9XB/5hVjUmO08ksPiMeZg6N&#10;UCClALQ1K5MstGlj6soonNYYq7+IjDpnx1W0M+MzCovrGxjXtu471qbI7NFRZLEBYA+htFl5BDSL&#10;VakR75dnsqpPILs4DbUqQazVaNQ8A55aJEcN4GiC9ew+5Naw6hdW9kEO8gLgGmdWXty0Ppu5vons&#10;uI1TaPOYWxnuTDHV/XqUGmroGOlAZrwPqN8H3L8+shLdvDF8dGxTzB6+n7Qm/HT/q1Gi/N3BP+P/&#10;/imgfzn8DuJ7gCSqgzyritHrsLY7cG6zkO5m70buIHUy/f0+FtmB+FUmritOgb2PRxZXljTw9RG/&#10;l5XV4sqNmqIUGBomsPG0W9V1IMyIWbcrS7vV3LhfTeGeBHgFNg95j4HwRu5kbGCVvRQ+PPZPcBBe&#10;CncwLfYl87zDESbOVK41yiZITIpY62yMWdaO7HzBcBag5vt4KL5xZqMWmmg0Zkz/4jgKep0mtagx&#10;ZyMOCY3srmomG+DpKLmrRZB1ltlPBC3GBLrV380JtufycsJl7S40XUw+oK8FsQtRx1AnzxJQs6PN&#10;sFsLoGjguezt7A6X2LPDEBngs+YlsUtbqWBi4zDPbUhOh1b9b8syWBow/x8bgmVldPTZBEuPAWoB&#10;HXe/ANgYe2esDEGafLGqL+4aYlH1MZ7G+y1Oiro+XjqwgjhhgUxx29zd3dS2DDNKVZ2jb8TihACM&#10;XFnzXKvlBbT3ALDF+G49c9vXjYy1ADpRdXjXyjkdQ8jrS3SxUYqfA9CfH0zEnpUcvzj0emTr948Y&#10;o14HA28E3OvCr3Ag/foxuvn9wz/iNT8Kn0KE3/K59woOAmgcO6xkLYx7F0f0m9RN4RstBFL3Nux8&#10;J9vy0SS+wta5ByFX6zVMpLBYI0snIT8M6ylNEvKkHvJZ0cJD2jfMGLROhJ1sBLRHEtcU7EGfuIsX&#10;DVboLoS14auUleHbzDUwM1qLB/0q9dXwUfJfhv9tz1+GzzJ2wAS7E4fgw8IyraA2sTDCZJqVNJFg&#10;SMrDiSbO87OARTNbOprosAloAWasb+B1yg4TKok09tHo+XvFhAJXQlcmRzBb/+zk67zV5+wNdTi0&#10;to7qsR4ahlVWuHBtIeueyDbLMYvt7SzDYaVcAJh4e2AYU7Z0Vra2J16r4S4WjuFN08a9yIKYyFDz&#10;RpY2Rsz9wdLGmE3h2z9E587IjQcxWWA1Zh3ISePoABqWdiOwgLZE1v+zX/TwaSxcBeyt78DvzAz2&#10;njCLCzvzjAJbx9AIlfcbz/tj7mRpM5wNOO3WZ+gP1eS4xYx5PeG+O3wAZQiAUoveRy+brbtjHbMM&#10;nbUh3DCqkb0p3EGCPEBf38veGW6kboyRiw9wAH9x4LXw80M4hwdWwr58PYRW5qvy4jfHNnCt53sc&#10;QguWcBK/5DM+MrN4xK1Ym8MtpOtdLHkl1t/tZe5MuYtzeBPrL0Pfy90f7iIn7quPCw7Fnx9w/5aQ&#10;WnlXawaR527A2a0zQsI4WDbaiKU1ErLiIR/Q5ArHBLhp0Ry7tan2J1M3P+KDK3kw+//ez9kci7y/&#10;SHkter3ubfsyzYLv18K/3vJPws+TNiFNtkavdRK9PHetIjpFQ4DMGovRWDHHJBvNYKIFs5tKTQkn&#10;9gfyWjSqwI4/I0NG0Z99xoRhzx6+um8ulkgC5v+jysxiI5MPSgfACWjrmUgbcPug7RVHAR9gxxKp&#10;MzXRTry9iq1Cc++g0kKdbEIiAoSvygrDX2ppw3gx8gGg3Pkd+1fwXDrBthxwl7xhRDf1GqrT0Ysa&#10;mufUCTaBFHe4n0b3QyKy9EQENHIJeRYbKPJ/ZkYHy/EJcKytA3HP4mCFsW6LxnAEWbyx34f35b1y&#10;795rIk1v7Ym7WdwRAqAhpBqjVLHWQakBkGE8K9tqYTozgvpC7mfU2t7KWh/BrNS4Z90FPtIDNLaV&#10;dp+ii38DeH9h/Bl2/ina+e/4+rd+z+/fRzP/5vgGfKkNAH1l+C8A+vepW8LX4OHjoysjoL/ACtz0&#10;CAsw9Sgm5rbzuSwoFo1S4z4k5OaABzh8snIlDP0wX+eP+2bsra5rQG7Vg1Hj1XU8l1lCd5E34si7&#10;WWBFPQ5QM5Os925hjs09mniRTK3cqGJQ7PJjd8gHuRtYyYm+ZjaWuZktQ1vw/VL4H7f+k/Bv9/H7&#10;tM3czPYwZFwZUFvL3A8bmtGyobogtU7D1LZngdjuNtY4MPnutLDB98xlzTWS5HJJTJB0Yy67eJhO&#10;WGrkgo0krQWGdQHGIF8Fdne5GbUX/eqY3HiousxacSS0+owMwg8NCH1W4+xxAfO6xM+AF7PVzWK2&#10;Ak/mE7BeXSz2H0J7Fh0ZUYhd6k25I3ViwRKMbaQl1m7DyLHMlcsio9guGGlleHKC1+n8jcbIDQ4h&#10;wB01y4kVGzVi4q6cCr/K1iyQc0ZxfF7rOEx7q/W5N79yxa1U3LvVffZethddq4kKLgvK6hkDz/Pz&#10;75YwPMo0E4g5ByjWD9v9/3baurgBNu5KSV8DoK2wc6+obRIS8ejPk9eFDw+vg6FXR0dQlv5bLoH7&#10;86SVOIZrwq+SVkeZ8Us09N8eWgnAN4av+V97tvzq8MsAGqkKG1cihWq41/ssnLvZBhZg7RykCNb9&#10;HousMv9ABHEl95j4HvmrXwDpeJybBUtWDNYXJCrtGpkP6zyamZsVTUyMcea4zwtWruXD3LdmMZKs&#10;7ENbC12Vb83seh5yXXzIb9NXh69g569SWZXoo//H9n8S/p+714SPU7bw8PacSArTb5SFxbdOMlGG&#10;0wC0DIXMGLX4SCBbs2BSAdYahH2tL/ZsvSlb5l4ujia4XxCxOnvt6FSG1ADAMrWVgNb6uiFBxvIY&#10;Btt3tblLBFDb6svoRdTQTLzhOT1+C3OUE8orawMS3wNsQN0NE/cyYJ5FbZzXywSGiQ1LatWtMf7L&#10;72KBEoAzgxdPP+DSAR49i7QCuDrBAtoYus0obdEw5wLmfRLVgi+0s/paTa2fod/B700Q9buHUp/h&#10;tPUoOL/cg5/vpVWwU1NMjrh4cfLcfNFqIT9WxwOAavJMopguBgiY5jp3owCaKpyoKljQpi5VzHUl&#10;LHwHBr4DiO/YvstG5rBoJSC6D3PeM/WNVPgyzbAdejnKC7OECblhLPrnZhBxAtXNvzy8FmCv4/er&#10;wi8B9xfo4i/TN4RfJyE5DCxgMR6wsB7Izvx85wUzK23u5fJ7FqF7EgWywH/AfcraVcokrHQ9Otp2&#10;YRYs1eXjLMLS9RBOgziGNFdoekS73R8NunuSq90jzen7QDYyMZjt1v5KPOMH2esTqzlzffjDsZfD&#10;7wHvb46uCv/zrpfC/7Dpn0UP97Pjq2M4aPrNijD/5slgVyNjxwMnYScmbOwSDtIlHST1JJ49k2VZ&#10;6MRlWPmN8ljA7zET9qizD4jp5l5McR//757AGG3gf4wD25JWwBmliAXsWBV3bBtaM5PXpUQA1Orm&#10;JmPtaMdmJr4e7ey+NtOtaksZ26hBDN0BkkRhvqlu358FBKvGuDbjYzzbNrruMoklrlgXmdXdNDq/&#10;MX6upIJ1dfxi2h7AelLBGAvSfZI+e7xY0HFR+F4sYC8L+PtNEPHaH1qC6UNYCel9xDQ3zxer6JBX&#10;LmCPexDQhuTsPmpjFmuKnUvP2Pa0WOudH+Ig1jKf7i43zFqJnpUlb8SoRoKN71jkz+seoF+d/1tI&#10;hc+wxO5M0RF8nzn+BYD+BYD+2eGVOHyr+b2O4Do09KbwAY7hzw6qrdeETzNw+DK2h98eeRkfaz36&#10;WU1sFAPLYBInU8dzT5QddwHyQ0jnvuFinNlKFuWDuADAoxtlwarZTAHtjm8TLu50qcYK1fF9Pb9b&#10;UWs4pDiZwXB7C2BmhdchuB9kGXDfx8rZEXcxuCu5Ou4htGz0VTT0a+HDo3+Ghvqz6AD8TztfDX+9&#10;4Z+GX/Kglhm6ubIP/TdhyO2ydRgW4CdM9IC6kAkcQJcK8nFM8ri7UAC6J25Z0+uJpYmD4mVOaxUA&#10;OICzHkPQKQnaeRgryqKzxoS7x7GKRaeestuRrOzkx90abjBlUnV2tUCGI60jaAWcJhlaAYQLoU25&#10;IVD4auSjCxD9AHTrkaNuRqINYHXcdCuoPYvGUJsyaBBgW+JqwZHbx2Lm0/AjTq+NdUyDx1Q3X9Xb&#10;MUwH28be0C8iOPoFRm1s+KjD6RknsaUu1iHeiwu0LKHxrdEwzKp8akFmxDNkjNsWHoXBEkVkifa2&#10;Niu3XS7OVQSBW53Ux1sSiRSdfC6d/Vv87hYgNA58FwbV+f8kGafvCFr40Jrw68jCgFowG7ZDbvyC&#10;3wvoXx1ZHy81tYD+KHVH+DZzd+zk/1HyynCLe1BiuFfRz7nB59zKYtEA6ttZhuAORUZ+AJgfoqPv&#10;RQzC0DxTlZoacAtgK/Dc5W0fPH+OKXGs+YqqAr1EwyCuWlaxWtmaWAfghc6SbT3Z1cbU9nsz1f0N&#10;Wuu3R38U/sPefxT+7Z4/D//D5j8P72z4s/BR2o5oKpQuMsW4iRMuazHUyDHxATgt97TuwlNPRzDJ&#10;A5jhWJjOpHTBsmb0LKSP3Y74fgDmGgQI7ow2oSHAndxW5JCnKLkbuhZZZKvWJmSHXYvcQiZAzep5&#10;BK86OhZcAWy7YWqN7I6kBtURbo5fGSgWTRODZG8KAd0JgAS06eU+QNiHtbEu5AcARo2rs4rzZlLJ&#10;Sx9hEp9BZjZVH8N1MTRpWt+Qpozu69Oj42fYLnaHegHouOEVZjbGHc93AdSJlmYJHW8LLO81Zv14&#10;Rn0eu48qFe11UWvbLyyWjnEtwPbnSmO6MVWMLoUFdfoSoErEnQX0V8iDr/GDZE7Z8U6mTXE2xHYF&#10;vzsKqAHzb4/o/K0Pv7bmGeuc0M9rwgcR0ImQ3QdHjXasx3rjGMLS7hT/8Ohr4RtjzOhow743zUry&#10;/jdZNLey9kZA38s5xCVLHwDIxqEP8DfuO98z4HEWwWQthCKA63l+dXYdQPbylKwVxo7dRfAAZruL&#10;yTHq8QgdY5fLSgbHLJJa2r5k5vk94OVWxkZWtgXfm1iFfxn+37v+m/DXG/9JuLTmH4dPYHbL/uLx&#10;AfmHwiBacub6yTD/RinsbMkjptMQFE6e2T5rSXp5reWdHRHIBwF3chhmAYxfKQA8AJOJsSjIjGYv&#10;gLbQPW4VQ1tae1GLI1FtJCZ3I1+3xSYknhedOMxR9oV1WRSNBT8AWid3d7xPd0XEc/Ds1oOZrkeX&#10;6RSru7uwWkY0YjswFrwxeg8EtcjfTbKxFRigs0Q1UQmnns6N2ctY02ycncutZEY3ZGZBbLfVybOe&#10;hf3iZ0EN08dtZcaZTUqxSKy5tlzVWHes7uNvVgpasKQzGHfTwL4xeQJTGdEQzLEEE23pz9Usdntf&#10;1MB6j2C6+4DkgWGxyJQwdOY2AIVPxFdbe32Zth4AWsuxH9CrbfWXNoVPjq1FYq4LHydvDL87tj58&#10;yPcfGMo7BpCPucdQBud3MPP7SJAPeM2vj2zmdVvD1+m7YqelD4+8Fr5moXwLmG9kbeQzN8Wd4t9m&#10;sbCydkemvgn4b3Ofd5E8N1N3hW9T9/J7gJx3GJnL/bAwH/I8ts14wLM+AOiVsLdRkDrma8UXqT4A&#10;b86H3ALc92DkhzFOCJgLWKUwnr0qbivgkR+enX0/F0eCn79O5eGOWm31T8M76/9P4fTK/0v4NFMz&#10;Bzsz4J4l1+U+v4s4eW+WYz6tTcY0w1b9MFTCAQLYMG1slAIb2VrWjF88t+SCSQb0omWQhTh5gNIw&#10;mvW/Om8uDtO+sql1skoiz7vTCzbF28gCUT8ai1ZOeNRZA+Y2Ni6Eva0JSLRsNXaLGQMEFph7aqng&#10;TcgVQ3qHYemk0A24jCwoOwRaLBZC4/bhIA4AWI/28LzHRC+7DCRUaQT0pOBWN/Pshud0CCc8Qjhe&#10;+VFLD7NA7QxlK4N4AhmS5IfdKF7REa5w7yfOMc9uDYehurh1iuf2WDRZ2IVZz8K1DLQa0Ppc9tuo&#10;xieqNpUMKB5km1k7CFnti3r5W4jKRpBfGDdGXnyDU3gHPfsAaaDkvAWov4S8PkuBqeOcrwGoXu4l&#10;xJdiEfj1d8kbAPsGQL+Z7zeF3x7fGn6fupP33Bk+wa/6iOs22PgGTW5jx2/EEKC+AZHeVKuzwL5J&#10;xyKkuYiQOmm7wlfJ/D9fv2RRfJMh6PdHeaIul/m/hb1l8Ltcd1gEK3537CUcu9fDx3bB4c2+iisE&#10;PYNwd2eB/deigOeh7sHk980w5XoMxbbwdcrG8PFR9NThV8O/2vZPw+nX/s/h4wzNHIAGDN0ns4Pd&#10;/3uRFlPXytGWOUyO5wvqFJaESSbcU2x/2BjrYZ8RzGhQdagFPe78kKXd4OkZeCY0IjsD2FjUDsCs&#10;z7Y1a3WsCHRfHPqYe7B3SNwbCAPXw2SPWKiJwhYLrLzUm4AA2WL0w2yaYI5F8CwaNapZxEQLNL9/&#10;oatdUNHJTYnyw4L8AZ7RhEds3BPlh9JBKZEI35nptE2ZO2iUGf5t6KSx+GKAjgRRrsDCxrKNniRK&#10;Y1MZCxaIn8N49pSlY53So4Y22aNGrvGZmBPP2n5kEsUQF6RUDYNJLCYg/FkNXQ3ruvn1IWz4EBZ8&#10;wOvVz5Zyfg07f50BS8PGX/O72wDsbmRnG5cz11yfA+rPAe5HyAwB/VHy2vCxDWfS14VPALvVdp+k&#10;bQufAchP+fqHVL4CxG/5rC9YCHZb+gbcfCs7R3mzGbxtAOCbI6EK8rgfERze5D6/sb6a9/gD8uVj&#10;GP/T4240cHFtRQJtCb8/tiXWYH+RupvXAXrk7ooPk/8s/Ob4X+DBvoyJsK3TZm6ON2F1fY22uc2A&#10;+XDfonW+VT/H9OgaPtCTj/zwneFjTM3f7l0ZfrLuH4cPWU3KlhoA1AMzdZQgCwCKWnkCTWmSwN4b&#10;IyYVMLtTANvjmM2QGZeNX/nZYxN0lDxvxQm1bZeF6f3ujEF6WNuQ6L8GwwLe+zlbYJytePBucDWh&#10;IjPtSPR3hoUtFPd8wEqY7BFWpoqv7lw3kWTYrgGz1XwC5xjgxEQF793Ooom93mBpdXQP4DVTZ9w5&#10;7sdjMalpXaQDFS60NP6WKJjyVLHY/MZkCWCevGQSySiGxVs/VAYC2NMeO5fH791yZVG/0sP3S2Qg&#10;LU2N+xhZBD0lx0MH96sDa5XcI9izDrB65mElz2LfantAeyxFjOSUAGR+9jW1hr4AchX6NbEJ1poc&#10;5lXApqtzYenI1MgAZQjvfRPwfY5+/iwV9k4F7EiRL9MgMZhWAvwDIP4DX7/MdIOsgN0SPoc5v4gX&#10;YEQXfwWrVjL/d1lQn6HDIzNnAGwb16ijJcy87eEuJGlrNKXEIyxMJXr5IU6gG7Af8Dz+/j4S6C7P&#10;cJP7te76k+RtfM6u8Ln7GF1MWIgV9wpZnZmvh98d+RH656XwPmz7swMWnWwMHwHsz9P5p7St6CfN&#10;zTp+tvwPxwFAf8mbfp22k9W4NQbd/5edPwq/Td4R44l28ey7XACTpYe2Ahuk4BidNxVuxZzMhCMI&#10;4zipgwBUjRgnE0B4qpPb9dWU0WFCT5tijiWgMJwFSB3FaGI84VrMYjWD/zB3W/TcG0wSATSTRS3l&#10;5vsZIP6e2JFhcshmJzAzrF4Hq9car1VzFsD0AKaN/zVq4IYHqw8TzQtxDmVInUEcQQ+oNJxnTDye&#10;RssVgXzSQ5cy+P7FtjHjyjEKYo2GUgIZcsEdOIlkiWE5G7m7DcxM4Mip3Lh9zDoOmT6yNP6Ei8eu&#10;+zJ/i3IJWWV/O9k3RjXwE+zaab8KrU0M1aH5LZiv5lmr0diPjBqwoB/iC8X4MmRkvFnwfsMcC+gv&#10;I2NCWvxdHa0Udc5/fxxQw35f8dovAbjdkj5OQW7A0J8CpC8iu28EWDC478P7fiXDZuyF/LjfE2mh&#10;DgKy/6HVe6bZ7+OUP+L+q7Cq1Xy1D3TcI6iMcj7iliokIGNt4sTWuhKOkQyTRTZ1rCoC+MorCMuk&#10;jEdirGgosQfFVtgr0aD614D6P+/5y7i58e8OGF9cEzNDP9v/Gn9bhS5aFSumfufuAxj990fRTWgq&#10;dwHbmM98vvrnNjq70+o39GAHH26mb+xSWYzTdqPzOjD1HWjauO+NVdjNBAqKQUy3vS8033GT6yku&#10;vX0erOeENRh2yQSEPEQdTmcdJjayFL+rYzAaYcxmM4MW6BR7VANAt9MTWlrQO6FaD0Egk2miPXq3&#10;vgCnUP2M9LDNa+I6lpAevKdOmBpe/Wx1Xp/OoM4a7OkmWqvx3MTaw3P0Aux+nsNqQQ/nseG5Tdhj&#10;6wXAbX2GYb4+xmQIQPeUuhnWsCQ+RzHAtuYDxtZBtObZRRO7JTEetiSox/JoVYyf293JOnaPTIvg&#10;xpLZBDFuymCMtUR2IjJq5WJ+wPOb2NBPMkT3NSDWhH+RBrsCuM9hzk9h3s8ApxGPzwHuH45j7mHo&#10;rzN3wIzu7rYr0pq4K8X/+wbC+Aowfcn1FQ7eVzD0Ddj5RiZ6l681xUdw2g7xuUbA9sVd30Yp6hhT&#10;56wOa9jC2NnA3GOPOxiHBhjajv0e1WaRfwcWsLMiK3T6Oqxbq/PDQv//F3Xm/3WW5b7Or2dvjx9l&#10;I1Boaek8p/NEm6ZJmzZTm7TpXNrSFigoiooCioCiG7YiDoAoo4CogMpQOiZNM8/N2CRNRwYVj3uf&#10;v+E+1/W8reeH9cnKyspa7/s89/O9v/c8gHbMfjeXOj9yRnYbfdKXi4BUoYJQBzYSeWXFOIy9MfGr&#10;Jfzk8YLJKCunJBfN7wsnxTue0NUaCAj0qhlXrFstXjOzVANzo0XDbW9F4qD95vDurwyTzwdYeBPZ&#10;Vc1yUquRhxHgcxiLGj3y00vw7cug0tX+cRd2odrh0hqInWxKp4kpbFqahHTV0b7NFEKrGnjA9zUQ&#10;O1C7rZtBYk8035uGPaKG7cmc3Fkm6yDIhod7ESrHhvWD7npFzG9JSM3iWeXRr9cDpDGIYyckM+x0&#10;pXm9Poa3mmuhQDv3UYRV+6B59pZDKbJ02FTpDZ2yZOwCyDWSaEQhtoBCvSaGeNiyQE5u4YIjj9MD&#10;Yb5gsId1yHoLZjZFinSCWKb7dqKhDIBZFd2ue0uagTAr0EYFrwbK1KCNrEENiGvXq0PwUSnFBxiG&#10;7ymwojB8WcSWWx9GaI9AIY6Bukd4rnF4COqRITr8d/0CDDsQGW1ZC8hk2XIreJhcZLYctIND1C76&#10;snYdyEIbIJKlgeZDlZA91sBqdKd3pcH00I32DXqc1iKwpdxrOQK9AepXFkMI91kM6REpLessiFjR&#10;Y+Arx64+Rqn0o5pP28kXGyKV4/wu7+Z4+VaEedmEeBGUftW4/aqJ8Qbo/GYBiF0wKaUP/nbFhHh1&#10;xaR4Ddrx4goORMH8eGPZRFTSrBi4bT3Is+7KhNNFYV+1T6Aif71zK0KLgHNDWV/ilYmfpuCFQQTV&#10;dFLZVnazuap1w9FSCqhCI+iSCjkxXOSCbSmIYFQTq1+fOgLfjAEovbBTvrOofd7C+2wZpR+2AbvA&#10;361R6+O7+7bxQLCdBa6rTyHWR20m4gB/c9LBkFUyaBBD4v+qjEGYs/ySjIbYzfUjaFXqV6dhB9X4&#10;235sAgRbT8gFkOY8G2OFur1BzhgcQrDPbnMKmdTK1/TXi8wcDgQ6zWmxzcEu6M/O/OR796ClmdgI&#10;tc2/rSaqXz83IXFLhZUdzivR/aYhDzKbzYZdVKdQI4AnQdOjGnGrFWjoZRHUck0uQJUbh+DZx1jb&#10;Y7znBMbj8dIlyIReCAthoR4I/zFzp6EQJxDo43DbE+VLEeYVUAo4bxmIvH453+FkLPaFa/TRDiCZ&#10;utrCNWT+ckfAATgGg1iHbu67h4cu1s4KXY8r+b0IjWze/kb2YD33Xx5DgOEwspUVqEDVYAL2M8mx&#10;AaHz8kZ28QZQwoDFgIngItoG1Mk6BBuhfuXWsQjuzSD3mHgFWvLqSigJfPuVvPHxzOKb4r8W3BRP&#10;Lhgbj84ZGy/kzU2phS8uvSn5M0e4APsPG6mz78VH5jncuT0ug8J9VWweG9jNTRoEsSpEA8z+FgpG&#10;UrUcuhQxU6C53n4OXgeL1IRQ1yHUNga3PVn7poXQC5sPsnlQngY23eCBm2z3H3NQakGlNGinHOQq&#10;MxTM/3BARPhUnqShyXXo5ksZdwjzEAKVemV72EACs+9ETKu/LWHTN52FrDPvhBTDogZb4Wa53boo&#10;OQipUAAhhjPLm81R0Xvh2DoNyhGQSE+GOSUaov1ci/WEWa5KQVoHU1alNwaUTnOA+7QVOIDaA7Zm&#10;a2TPvFdzI5pYEwfwGBH03hsRuEZQW8SsVVCLNdA09KAe2EJ6FOyr8SF8+SiILB2xvddhvV/8TcdA&#10;TfKMLIxqaQVreRwaUl2GwGOcHSteFNWlyxJCn0pG3RJoyqSo38x+ACrOsGnm+uxyqjtR/79arxtQ&#10;66jKQtkDrIPpzGlqLHJoLEMbp9uG51VF7E9Jeu6cQvtCD0LvhgGZcyZzHaiMHJsSqrJ7nEvIYpoE&#10;Lkpp4Zv4b48OvQYnS2dgRSrUN8CVR8VvEPJfLx8fz0JHfjJvdDwye1R8fdaXYv+kL8UPF06L16Ei&#10;rxdM49TnxhlUsHxuYI8+W42mdfHZXTvQCuXRU1mAuuUEVs5PG+T3OQ/ah4dLgdYg1PfsRluGpMCp&#10;YvW1WvipyypN9ude9CnrZ5ZSGAzS+jcF1uin7kc30gioBoduLEOn7ahph0X2iNRJ7YGYHKrUowPN&#10;lfJBRGkW3ANnkxbbaNmE0ecahXoyzMvWmNWPrMfGciuHhYrcuvqyqhjuAeNmGN58HsT376l8DNT3&#10;f1NjdjeWDe9FIHq5T/Oc5fOmrjqPZdD3IMiptbFGFQKipvKemysXJMGxwPUUa9PM/dntvwEkNZ1B&#10;L4HGYE1yjwFYCOUJhL8a9Na3e6hoTvJcVZctA4nnwp2lHguSsCrQuvSqRWSFucS6QwMfSzM3G+8x&#10;tF2t0cl3NlfxvpKJHJjJHBibYML9ue4e1sPRdHJm/f0mkNmTw97R8mGplAAyAPXo1xDEXjLXqLVC&#10;enklww5658/uzewLFK1/KzYWQp1jgMROk2nKUEVWh9aToF+kUqDdQGmASUsL4cdT43fLpSI3xvPL&#10;boqn54+JJ+eNjYdmjY7bp14Ta0b9W9wxdVz8Yc1CuDaqjNNtyp/h8yE45CV4tJlrRtHOw4XkSpbV&#10;921HEDfM5dTmJU+DuRh2cHJQpDkNIpmq2YJW/c6OZJY6aPXqc1aQbbegdW+QRc4od2xGyBXoej7b&#10;qoxGUKvVDC0Wo8u2UyCDFrSlZ6aSmtPSx+JomAxhjCjIWT50lj6aelpopKhJ0usmTxWhTTLOqzCn&#10;PtU7EOStUgrehwrVU6Lxq7ck0Q4Os2mzJjKlQAoHwgBKoi1+p+gMbbLZfBfC4X44k28AsBGlz8Lh&#10;TcRqtt8gh1VaYVss7YU6aQDCeCKFmXVpQjEQYpuH16KdRNdjoO9xU0f5v5O8Xs3r+oB1vx3CSNRD&#10;cbh0afxljZG8W/ksjDzAILlujUGA7NX8fpKDYJRPgU7cGQ2gG66Og9WFYV5bhlG5anwc5TM7uX/d&#10;ogko0Sqm+hq0Smm9yFiqnEr2irkqgKqMASHtQ3hTgexGgQjhVqNDzbo2Q2U3l/BZ1sTCq7eXR85J&#10;3ShYqVYLpOEsbHjq4s5zhftf81b8IpCiB0FogugfKnZk143xzAIEeu7ouH/m6Ng84T9i7rX/Hmtu&#10;HBWvrV4cbxXMwsiAEqD6m6ECtlC9BN2QxF9ALRsgOQ2PMrFo6DbUDhz76sb1c8Epww7j6AIIZuGr&#10;hatWk7SDSAZQ9FaYOaav1UGOHbqvQDTVr4afIw0U5monXMHlmoyo6SpiUa5mGLpQNtYR9e1f0c1r&#10;vRxkkeH/Ly6CnKiOAp3x6X6Fm0fySxv51DujdwPUHa4CQXkMOUC+clX0cYDkxvJhaVZq/3s12AJV&#10;ydqeZXw7NZThYamVWYYitLZHmuHN2qRChGSwXuHMCJhDelJTFu0EtJUJRzWg7IcKIz/dW6lXLQ8T&#10;6bPaPUPec6CE0gTpQoa+R82sK54d7xbNi/dLFsehEozH9YadlydEPoEwi+hSD8dP2ICxBvkRmc3D&#10;sA6wfiM0D8P1NGjchtY9VDCV71sWPWhcUwr0GDl+7hzGvkxAI/A866HmNk8lDRQSwETpREGKE8UQ&#10;0U2F1aPjJKzOjY7qcIw3mnIHhvbuqsg5zg0eN75ewg3LK0E21XSbYWI21/Q8/9mwcSpNSoKQHw1Q&#10;hENFEzEcx8ZP510f35hxQ6wfew0C/flY9B9fil/kzY53sKCt8rVWrJuLsaJ8hM23jtEMOSsu0phi&#10;btxkok7Rk4VK8zJAyWGEw4bsWv226rLmTwPSDpmJJuhrZXP1vbasz/2X8deu31Uh57ncsbpkdlK/&#10;LRxQfbIOqEn35f+DaFlyvBzaxHHvG9SA6yrA8mi9HapA1X5CDh6DoKh8+BzoepYDNwAfHsQiP8Na&#10;DfD/FiM4uHR4m2i8IfmlLyO4zu2WXhg1dbqsnhAruG0go2DrzvO5jTP1yVs21luxJAm1mqjP6wDd&#10;utGW9Qifxp6dhNo5jFItObT5zfXrlyWDz9wIM+yauP9GBL+e92sUJtQWyEBlM+us5TMEbasBvReG&#10;r/9SZIAE9C5dwf+sQkb0dIDM7NFJkNjxE1aGaxT6Wj0GYTPCXw9CNzjCDfTtxhY5VjQFoZ8NcORj&#10;xOmCU8NAuTCaU+cqq3FYQ92TaeoBmjbl0IDY5tr0YW/0gMaDUFeFXNagJu0GNE5vNOhmjaXpFHDo&#10;t1dZqWvURUe6ebHcHKht3oY3bk5qxyaMMIQlhYtdGP6WOryDBoeL7RF8czwx/6bYPPYLsfi6z0Xu&#10;NV+IBxdOibcKZ8bb+VPhUPOiD/QaAoEUmnNwyz5DzAidPwd2cWFb5MTzUhTLlmT9CLVoNMCF20Rx&#10;gMPlqDH9j/pY7RXSpfHGiXfAT9N6p8CiduXWoHLavApze+WThurlkqAYfxfJDKzo5uvWj8vn9YDC&#10;/QkdCtEUZubJ4YrTwokWaT4KwudiuqgOV9dAlAI4YKeXA3eGQ9gPkiT/NSivV+Qcwnx+13oEGYGW&#10;XlgjeQWhNRYNkdv+Vy6d8qpBZku0UhszDo2JT33cT+cGKBbUQi+OvLkZAXHUWiv3kcqQoDUexlaA&#10;5pQeoEQvFNY57BX3jlZtqtBQzjwc5hu7h1aNpGCH6M131CDUcuUP2LP312EMlurhWAGSF3I4liWf&#10;9KF1RvikIPBq1lZQzPKc9XvbTR/OzvpfrS6pL5/J9cxgn/UgQbsw7hVeK3AsqTNgpdZJrSWSJkRL&#10;+0gHV63MmiK0g9C4swCiGY/SvDR6kMNwBuNQm+Tc9tLIeWGpxY7T4838GfHHVdM4mV5wLug7OxkF&#10;Nagns7JMI015p1ARm4Lb0kBvgXNJjq6dEn8unB4/WTohSsd8LqZ+8d9i38QJ8eqq3Hgz+SxzQVK4&#10;OBdj4aYOcmfr2WS8m8OiCpEHGs1r2QCPRTAGEaYzqBoXIFWeiJoIs94HW5GlKUrmOXPj1tKpemv4&#10;HhNqmhBaN86EKvMRmqAYopQhcA9mljwl1ci+W1+olR3Sj56qAqgWdAubQit6AKEc2b2BQ6UtASfe&#10;w3UpZAhyN+rPDkUeujMgqgPlVZH9LLKoo3/Zn8PboUw7SuOi4W0rdgzvw5+t2FG4bdhupp41hYl2&#10;cGCuZvLZDMdqHMc4O42qpWIuwOKo4sUgtkPiNYgzX7z3YV6HucaN/K2FdfBA6wM2hyXNQwSMDG40&#10;XjGWHZBkweqpDQg2DxORzN34cB2UpXRZHDMZaH0+dKUQoc7DYFzA3+Tf0g8MR+iKng7rAB3u08J+&#10;Wp0t2J1Wm7Fmdj0ySjuAEMqXdTMmmolA6qY9D/1w0phURLBIe67W5u/65/s2AQ5VmbaTgqZhpikt&#10;IEsK0xa7qKdjW0nkPLPQsQEWO1pSMzmV17xZMC1F/N4qhEutVQXZwgABwUpWlblAKQvLG1unQE+P&#10;D1dPSZORnlp6SxTc9L9jHTz6yUUz4pVVCHvRdBZsSQwjGLrG5MdDbKADdppYGIs1FSz9wbYesyew&#10;TSMHVUGgt24821v1QQusbjYltEefud4OeTWCdUqfqNdZLCpbq2Y6bG4SaAfMGI2yoiFl1qG6Ha9h&#10;DrVhYhuXOJvQTLzEj7kOJ66eRqXJp22JYJKV2sTvMndEzp36RiN4QyDGMA+FemCb89EtD0MYN3Pt&#10;ILabYlKRYfFzejagUZdvE6E1CH2epYamItvkq9bAWZ15d9Aa+qAt/k2jQLQdNtougjVBXdvlynkt&#10;po/abciBP7a/TYdY8EkuTL0fS1NgyUihAuzrjoeQpuneM4NSCmHG23EoyBEE+njZyoTO1eUr+dtK&#10;hHr5FZfckjjsnvO+o9DUah7NCHGzwoy2cLSxtKNVG8fgFz+bufYutGEaaApCW9uZ8lS4twvQsCH2&#10;WaAw3UCaN+i9sy4ZdeN9O6F2rKkOBWMU0pXLqcjaQmrBwdyf9ZHzRt7UeGnJLfHC0rHxwrLx8ULe&#10;+Hgxf0K8lDcpXs2fhnDbCWdGvFcwOz4swvqVc5lth8o6iSFxeI1jcadgGZukYvbT9PjZ8vFRNe66&#10;+NbsSfHicpC/aAaW7yIogly5KPHwMyCwLapSIg0qVoS0HErXmzy3h5PcvxNEZgH0T6dWsAi9p7v/&#10;ikpKvds0EtjEU2WzsMQzgT6J9qiF2zVU+pifHPvNm5ZANZaxuEbU/L9MiJ2hkjwdusZEFARaWtON&#10;IadLKA214b0DCKd0wkKAhC76xFl0c0tGTMJnM1LdoQK9hQ3Sw4Hwmj5rDrdhfQ3Gs/xdu+DSHpOS&#10;KkHk9fERv5u/YcHDJQ1M6RkaTYNzmIOdAk58Zx8H0OIEDeEeNnogeT2gG6yX7SM6uQ/TSNVSoqV1&#10;gbrsnDprpXUjD8ufTA1OQs0+GmAyapdQGqqg/1if8vFiOHVJHs9XJoGuNYeazzTBvonvaeA7D6F9&#10;j7GHp8ynMIjD620ceserWd7m57ewb9oy3TvzEXCAy0kCInOiDRjPu/Rm6TnSTkF4eaSorGh9ZT+U&#10;FR0E9i9MrYORoXN6lQQDaNonaj2eCwY5J8xXhT//HoR+acm4eG7pqHh25ah4fsXNqavkCyv0Zti5&#10;fW78pXAWlGQaJ9OUvzkYHXDv1VauTMYizo0joOEHJdPjL7z2+Lxxcf+ssfGzxVPjzdWz4iQqyF6/&#10;Q3vKIPNY/gii1RVO1df/q0D3waFUo/pOuxVyBRlkUoicgz2oqkcFWz/Xuw0BhzunSg34t21fnYet&#10;QNcULwpr4lKoG5XaiFBbwKAf1LC4/RtSA20oVJaZ5/fkJ+2hq7IfOtEFwomCqkj9oUM718PhSrnu&#10;VckWECXM63AG+OXbjeSJIoav9TmD0AiuRq0ekAsI6wUQWVedtYLDfMd5nl9EoM20u2grAwQ8CTxo&#10;pIGpBjHo4PXI040Wyi89wGqyXn20vG5+iWtiHkfKqkOIG+HIzQi9kVGzC+ugBBrFDRZqIOBWFDm6&#10;roGD3lihW9MKEROXlkUdPFh+fKoiH2MQgS729zx+Xxl1VmBLXdBkLQBADTRR918DwmzplMhsIava&#10;tR86KFioAewc0MWeGfTq3mElPveEfaAgn3YyFprCkcnaJGdYR5OxHPeWtWIrjF6eDyPAF/a6nnBl&#10;BNsYwLmUtus6ZhFYi69zTlesSkNb6st1pM+GR98Sr+SNipeW3xC/WT46nluOUC+XY89NXdrfQngt&#10;jHXqkV3a/2jKaVFufAAqmHX3nnkARbPi17dOjicWjI+nF0+OV1ZOj5MsYCvC1CtHQjV3mG2FgJ1W&#10;pbM5yfjieRsLXA9v13GeQqEKOjeWmrEjSEnIefRqDYPe5nS0YSSdwih0vrT5CafKDXGD9ix+Pb/r&#10;a7eDZg0/zWFIjbTlyX4+z03usQjAeXmDqDkRoZMN0nVnMMWI1QAGx6B8Ttce369RmMLRqMvLGHp6&#10;MMyYE5kH4XJnef8IDzPwzmMzXFSgQWIF2g1R4I3OnjfDDupxnoPey/V2so6t8E1tCrtt2s3eA6WK&#10;dYOtTkmFvaCcAq+HaBANIX1KrSgMpIjEAIhUQ+PPCKGUsQ7hqjdJiUcdf6vHKJQmNElNEmpre/Be&#10;KETdxoLk3TiBQNeA0DZ/UZibAQCpRKOCioas11bBOGzmOttZJ/Mz9GCYc6KPORVT8N5unks5jBFY&#10;jN2jXcRBrC+eCXV1EtfyGEAwBw1kCVoAxdAeDobBFgBI2nHW7lQCB+87x3qfMysRGuvAWKOwNsPM&#10;ObeVjUK1uliqc+vQmjYam58eryPYv1h0A6g9CQG36DHj2W/AsX+bPxU6AXrnWSQ5OX6/Zmb8CcvY&#10;PAAF/6Xlk/nf8fHUwgnx/PIp8SGctn0rKhNBGuSUtbEQ9QhYF5uif1JkbmUzG4rnIoBQEVS8p9ZC&#10;SL0eGl56PZJHAuTsBR1Tthwqzepl01Vry+z+g7FqCTzqsc4Q7drcrG4Ojn0cLWJ1cRMb6awOE/+z&#10;yKDpoj5WovKKQcW1cboSpFGgQZwBURIBtBGNo5Q7MErly2kqFcJ8CQ4nSpwHmc9UyfkUZl1wFXEB&#10;1DXgoidDw8/nuiEHFFS4+TDCfnZXKd+h4cdhgxIY1u9Qs4C0bXD5MyCXKatX7YjUS4TrNUiRNBiH&#10;3o3Xf+uUVrMKFVj99CZjmeti9K6Ww1iH8VanRwI0tx7POX8efpFal61C24h2stFLdYn1fAg88iHV&#10;sLi2nc+0JC9VWrN2joaoXjsPIdflqX1kaq25LeyXa5wCddY/snfwazslmd57GgTXI2NBtRl8R7DV&#10;3HMjr/ZSccpAFmxx7wGKfVXQN+gGezDE7+cAFJO+LkI5TEEwVmF/w5xLO+yMiZSLHMmForqQPxod&#10;mh2/WzU+fr1kTDy7eCyoOz6eg28/t3RyPI2gPrVwXPxqOY9bR8cvFo9JiUl/gJr8FkR+ecU0XpsI&#10;Sk+IZ0BriylbOKG2FuuFO+kDNueguRIBQxib2QQLa5s0TODAhqZ7WQh90im0iYHWzWty326Q0C6U&#10;JrM7BUmjxg48ckX7GmeN/xbFMY1WLPbjpRwSNIKuSBNyjBbquxUpFGgz1gZYRL0eUgrbgvWwQdIc&#10;o3upK2tCRA1QODcIoi1g8a5jlrW6U7sukFSPxrDIjBFzCZpiFXhWoZL5mnVTGQZXlTrIvVeKAb0S&#10;+f38Yf2zyUgqjIYykBb1rxYZ3KEgwz81BtkfMxRT7xQePR56DriaxpbHp0rmImB5KYjUhvBZ1SI1&#10;cEJVPYjcyHfVg9wOr+zisLZuzGcNAQFsGx+212oCMeuu5GRIKZoQzBb/hpBav5kG93Adhp9b0Gb6&#10;tW1Ubps0DTy5sZmUZ9FKw7s2QNmgmtb+SfF2ci87RfsFcQwKe2gN+3Zge7Tv28xB1cvEwWT9Br95&#10;e/SWL4/hB+6KT596hHvOj7P33xmXn3wwhg9uSX76i4DJpdtNTso8RTkuvJlhSrt/sIGLTcCNn0vm&#10;T2FV/7loWry49JZ4fum4+On80fHE3NHx+Nwx8eTCifGzJRPj6SVj40dzro8n598cL66cGc/y2vNL&#10;p8Z/zh8X35t7Szx76wyEfXy0QBE84YlP8bMOS7gdI8HfU/emtFiLE22wX4iusR5+Gp10QOMAqvw0&#10;zzsx2PSNGwq1T3A9RkztuvlsJKjP5qUGg6D/YV2PCLM1bNXluWyOVQ9ydO6NDZKudG/VMDRRBqHm&#10;GpJ7kI1IST8Iha7CZKRgtBgeFxl74LJywOEdZr6h8uF8IoadUOXJ51ImnTnPrK3+Zq1xk5d0NUFT&#10;eqQtGqbcWyeaxACWVv150d4mPHeAOKhbiw+aoF9SrH4E2uCW9EsPgX1H5M1GBjuSkcv9cG3NCLjN&#10;D9M9cl8p6MK9ngBFT5RCPxDKxio5NFSA+08ptKCvVSIakm0gaXtVAZ8LT+a9zT6QhWauuRW56GRt&#10;3EPTcZPPfz3UjYNsH3HHSHggzTPpRZPJ+T8+YGR4Y1zYtyVx5FT/WbUIzQzfZ+8d5nl8E/bIMz+J&#10;M089Gm0Ht0f96gUx+PBXo+/bB6MVgPjHH34dZ3/0YIx8eXd8/PPHYvCh/fHp04+wZq6TxqHUDerH&#10;+uaYeGPCj+X6Wp62vBKhLLZs3oDhwIkX4d7Od8TAxPgVSPzkvOviB/Oujx8uuCV+vGgygj0uHp0z&#10;Kr4zc1T858Lx8QQG4Y8XTo4HZo+Or80EvZfMiBfyJsUJTnEbQutgy5ryGaDFYqxfODWCkNQ8CCzq&#10;ShFMCu/Ditcv3Msi96HK+uG2p00zZPE6WGiFuklXItRC3p0y6PSv8rknoR5HUmBgfir7Se1heU/d&#10;eo0gN0MXnlFQubTNWhRkBEeB5XUDQAqwqJkEHaE2tdGulzZwOWP0ElQcRkBHNFBuK0vofH4HgozW&#10;uwA6X9oLFUkh3dIs0X8fiLIXBEN1urEaeG2ssXWMI9ZT7q+Ai/MeEPoC70sGHvfXy/cr1E5RHQTt&#10;PVx6WtQo0i7bSzSjedRwustquU+bsjTBpxVUe1wcK5oTFpk28BnmtFjypOFtZbz+ecc7SEHaTP6R&#10;hojIonyyUaAuUBknwDbz0L8tdbDpSysInjrtc10aq8qTvVP60MbaGU7zurh3U3x8cGd8fMemFNru&#10;3sIhxTj0Mw+tnBDVHP627309Tm4uj/4fPBD1Veui94cPs2er4vzjD8TwEw/FuUe/xr2XYeOg0ViL&#10;T596LM4e3Aa7ACgAY6ucLt9eGjn9LEoKVoASpuk5plbU6ODRaqJJ8byohhsbRrUg1u45v1l2Y/x0&#10;4bXx+LxR8aN5Nye0fpjHN2aOiW/PHBcPz5kY382dGAen3hj7Jo+Kny6eEi+tmBRHyrBoEQp9pdWl&#10;U5Nh0Ylq1zq34LN9PXyPzTnJAbLMXlXoONwBBL5X/sz12bJLn7Uc2GCC005r1kE3pBLyQN1SoJZU&#10;4/BaDyMHhA2uLl6IRjDPAIG+wgFNcsl6cYDEIF7W8kBjkNfYTD0fCZV5b1Y8aztaE2tKOfwVAAEc&#10;L4GBqJS560ZSaqjpom6k4W4ENfE88zh47C3DgOEz2HSTjhRouaXJ6pZsORrP+d9a87Yua2FNDBWb&#10;XdjO77Zu68dgGgCxU9sztF7WewPUNeJXNjNRqxaENOurwSGGfh1FoI+UgN6ssy2/7JKk/aKB2aqm&#10;4wC0Yas4Hq1zi4hr61qEWkOQ/1GotT1aWX+5dOrTvLko7YsawBa3UiODJY5wVstd2JfVhloQ/fGd&#10;WxE67g/B699uzMEMzrnxfsHMaNixMU4/eH/U31YV7d/7RnR8ZV903PfVOLnOFhqszTcOxOUfIdDb&#10;oB/sk6MHP376+zF8ANqB0a2RrVCbJ5PTt10/LCcOntRekc8CmhNgaRICJUKb74owVxcviKMQ9w/X&#10;WM6uYI+Lny8cBf24IX4w57p4cPb18dUZN8WBSaPirmlj487JN0fVLTfElgk3xdNLbRlldTA8ls/2&#10;5mvL5iDUsxN3biybxSMX9WVuQeaROFE8O6Gsfs3TIIk+VsOguvD0GZvE34jw12HsGQ07VcbnICD2&#10;ktDgMRXyCAJ9FFVbIyVJebq2aYB3ggyqZpOXjK5JdUw28tED+pqP28+GGOFKARjVKe9z88z8GtDZ&#10;vy1DZHMRhvn9jHkcCLRVJ1IPQ92fYMh8yk/bFnxywA5KOv+zJCS5tAW+7RqBCI4FxR/v0Z9qsaw1&#10;lVCOFGQqSE127CrqQB+9Fl2WoSEQdla1QZDUqUvuyTXXpalks6Bdc9FGUI9KBBWufhzhOLRuSZxE&#10;eA+vm4l9MTv55R0BnboSIaBt0jk0Zesmnm8sZD8MpSsPCDJAoEHv9zjjRL7cvQUNypqliVR8RpZ0&#10;xAEHELQ9zHv/1NpKe5Mg0K7HR/zuMKO2qoVxZM3M5DI+tXtjdD0KR370oTixsyo6Hrw36m7fEXVr&#10;0bbw/hF58w/vD2eep2Y79+2Ij37yKN9TjCCjBaV5GNsXWaecHk5LO1Z7PRZ1Q5lGBbxL7sWJ1Efr&#10;jZgUXrN2UZxI/RIwtIpnhY1CjAy+uuKW+MmC6+I7uV+Ie6Z/MbZNuCa2TrguykZfE3nXfzHKxt0Y&#10;Ty2ZGq+tnBRvrZkVRxDqVoSzep1BDxOGMDC4QV16HSChCfc6/41E6rWQZ7ew8Z1bzPfgITKwcCbw&#10;Oz/PJCQTlcw4S24q7sNchWpoiH0dTpjbW4IxWIqVzwFo4H5a2BgjZxmaY3SxQWbE9bIpfWxUmgjm&#10;GnA9KUeaA6VxakjbtNI+NvKM0UCR2iAIz8+AVv283sd7bNtwGeF0FEcKbyPQmVDLp0ESeF+aagvv&#10;65d6sM5nMMov8T9ZxIvPBT3l0Hp5zkFVbMpYx310gMhdW/WEZAPn2zbNRwBBerSMhmBjldTKHA9A&#10;iYOqgNr9vgZ0fm/1HITaqpQZUcthkco4I9Cooo1cOrYUg9qlSbCb1kNBADez+FJZl/vDAZevd7E+&#10;WcR3TaJ/zgtUg9nq4fyeNfy0OCIPAbMg2A6zW+LTu3bFX/dvSxrMSG39BjMBLS5YECewj/7+3p+i&#10;4/FH4oMVS2Lox0/E8K+ejua926OpZGUM3rs3zj96P+uslyM/Pn7yoRi5784YYa/spX0BmmeA6vLt&#10;lZFj718NqGPw1nqEWRWjgHVs4ya4Aad81pUuiuoihAyEMKxsB38jc6lbJWj68rKx8fSi6+N7udfG&#10;/qlfjMrx18Sy6z8f8679fBQi2D9cPBmEnhBvFk6LD4vgtAjbUU5mUyXqDuG20V47F9sJL2sApaUO&#10;7dALn+tb1qeqOnShLdVpBHmyzpVGonTmw/c3IpwVINIGUyoVdoSYw3MCynQC+uF7DYPbKCersXOT&#10;dEPBl9EYfag2AxjdbK5d++W3iXKACCkBHYGWbvRbCMGm9LAJw7dhvSPQvVV6KQyXg/TbipIrKXUh&#10;hUIYvbJZow3c7YX9EZRDYTbbLvmuDSAhLFZrnOd/rD10jozNZDpYhwGrvvfqecpP7di6NFANESvY&#10;VVkRcON6k5Gkc9CJSpDZqCz2h83BW/Re8DnmR79XmPXUcAZ3iyH53RjZUI4EZtovW0qjE83jEMuW&#10;DdIN9kdhRg7MakyV2eyTwbCh3eaMc89qELjsoK5FDFubBdlEXm7+0QGMQYMe+yvjb1/elSJ7PRqb&#10;gFF1KVrCAgMOWt2uiuh88gfR//jD0bhjcwz/8AfR/MDXY/ix70QzAt175844+9i3QOS1cfmeHfG3&#10;X/wnBqcTwqA1Do7did3Bw9EkOcegEfoAa9lkfZBudAtGlRE2XUK2UzVHQi5m1lbKM95ozRoIW2GJ&#10;1rR4B/R9p2B6vJE3JZ5aNDa+PO36KLjp8zH7uv8V+fz8zsKJ8SLveWPVlFQ9/O6q3DhctBBL2ymg&#10;2ZgBBdbvroVXNaBW9b928LpNbZzzoVvoFHzY6zjB9eqa08BzimgqusQ48nrVKk0gr8Kr0MvT9JpY&#10;qWIesCrbRPg2eKAZaqk8nkcvatPAjn2izX+2lVlmGNoHQ0/ISh5oiE0K4BoQkg0WsUHZLgwvPRB6&#10;HaQr5hgouA6kT+MpsPSdFaMgW2fomA7bCcspL4Dcqmppz1mNm/38z/4SqAsHiu80UqkhZR6xFMiq&#10;9n4oi1l/HrT+Hfp/b+XwI5QVGMMbzIQzKooG4p7rXE/W8KhNYtxrjGObwrjuvWiU5nIoWpkBFrgw&#10;FKoDRE/1fRxQex6aAqpHQ1T2/vt3YpTy/fYEtJzuoiP8QEvbtKVe3Rj5aTgT1/fRnVvi73fvjL/e&#10;vSP+iiAa1m7CSK9T83LwarjO40Z1926Ozm9/Jdq/dmc03XtHDDwMn965Kc48/hD3APXjOwYf/VYY&#10;BPzk+w/GuUfui/PIywiH6KLZjBjdHiZpXI5q2eTrZoSnEY5pqNLevXXlcNOS2QjsLFQY6pzFUmCk&#10;BkaimisVFhB3zfiwnZjVwKYW/g7j7+Xlk+LRBaNj58RrY+O4a+Obc8fF87z2O9semGcLOr9bKNLn&#10;8TkYL1rz0AD7qDlxqVnUBgHl9c2gi6/r+ZDHH+N6j60zr1cLfgXoA8pqzLL5om1Kb4W22OFJpK6B&#10;i6uBUlPtEgxC3t+ROJ9BCAUpcxcmdxw/LQVSmE0BzWoKjVSaD87BW6+dwSE0TZLvMZFKQ62V63fd&#10;pGlD+p33O9a4PBNmaIdNZOz/nDVqNNPO7vzSEluHOVaPa+D+h9gYe/pd2gsV4fc+BMiaRYsDRnZD&#10;a3athkIsTymzBlWS8co1J5sCHm57gDpTZm0kk9JlPbgYjdgdJ1i7D9eyHtBHs+OauYdG7Ir6Evhs&#10;5WooShHCWwQSa+SZluAeINjQCKuCnEDVY4ADjWRcwOjpyG2V8dm9d8V/339PolIfG5bWxuBaLF37&#10;65dvi8/uvo2/VSWXsHNrajlUapCmrWh+aOIJ7LMmBLPtu9+I0498E7Quj75HvhEN+7Yj0N+OWnh/&#10;C5pr4LFvRis06OMnvx9DB3fFWeyCYd2kHKTzu0tTxPbSbozC4yWoKNDZ0Hc91MJRbTUabKDiUQTV&#10;YS72u9Nl05aagoh+cOiSaXG0eHoctWkjQqNQv180K95aZRuEyfH6qkmg9fi4Z+oN8RWMxWdXTINy&#10;TI131+Ui1HN436w4ihrMOl9CDxDaEzr/oTU2D2mr5LHBVETnOOexSdIHObyJMwtAdxYbCqCFnvUO&#10;Vqg5IAiaPY/1oNhr2EpnE3AsGrUVa7M2gh6dhLggq0YfgmDTFl1j+odF7ExgQCRQMLUJM/hQqs/b&#10;XAmbuag6uVYOje5CcyQ6QGk5taM37AD1UaIQJs/Yp6+S15x2hbHII6E1Au3fTRM1vNsP/XDmutTE&#10;0cx9GGdWNJvkpKEp7UizIQEUNYKxgpQvjOpP01X5DGmaeSwCQhcaRJeamu7wGsuubC+wDGAwoAVQ&#10;sNb1ZXLiEt63NrqtDOEaUr45e6BB2qvrFCom5dJ1qjBbkd0H9bp8YDcCfTD+55sH4x93YdAi0MOA&#10;US/rfNGWDVCRyxiGH+0r43AiQ8hULXSzmfWXHjXCBEzzbYWiXX7tpegBhWsKc6PrgYMx+PMn4vT9&#10;++IkINnKYe7+7leipmheXH7qsRj46oE4i73Rz6ExqSkFo3R3KtDVGBYaXvWqZITG2rPj9lzgYfKR&#10;wt6oGt9kUAILuhQhXjsJAZ4ShxVk3nNIYV5jTvTUlBj+Hq85u+65JePigdmjEGoNwympj/C7CK09&#10;PN4unJUVaHJ4auF/p+BVVhlbnOlwmDRfT6FOlMRZdMs5XKpOCziz/NsuTqmNYtrg4noKWhBkKzNS&#10;uwIfCK+WupzZNmCGdg2V6+bK8qBBMDUOwm+xQFYkK2Ir5CIzah2Vr2elnc+pL4afl2HQlC7ldTYa&#10;ZLToQSRsBVFt/HjWZBl71e3Jold2WJVHy5cNXmUj6BB2UXofSL6vktfN00CgUePnec+nd1SmaGIP&#10;h1VEPLvTwUGlcHfolbSK6zNO0KWLVarDPWjIe0CbpR5QMd1qugPlyOZCW7VduyE/UbZqjHpnqNRx&#10;2FtYwy4EWc7dBQXJijlYW3528xnmg9v7wl4YZzAYjRfYJnkYI+ziPunE7fHP+/alSWU2rx8EEAZ4&#10;KNCffWVHfHLXdp5vQLMBhLqA4cwmN5m+2oyQt29lfwCNrvvvipMbi6KF9a3bhgb4zleiDiCxHUXf&#10;Y1+Ncy88EY2sVee3746hnz4cQ9+/F41SwncVpIQmczsuARo5Jyuytkx6FeSbUowPCqfHB1c8EoZL&#10;U3Fk6Yw4XjIFoZuKIM9AkG0NNiOli76zenL8MX8CBse0eHft3NSA5o0VE+KlFZPjodybEeix8eTC&#10;yfFS/uR4i/+zl8efdPRbyoPasQmkgm1vsupyhIMFU30bZGnG0m9QKBFOy4mkHI7UNVXRSKHJOnY9&#10;0sWYelgjXPpNrYt0noj1j3oyNIxSDgf8WSQVYdMoDr8LlSrC6fZSgKUdCfl4pOYn/G5PuDo2RMRv&#10;Kr81bbSBA/3i+sNTJ1OQS8Pusi3PQGG7q4rKejVSZ1JohipSf6mNdD45UJXcTrrynJfod1/AKLx8&#10;O0ah18Ch7scAHeK7pB6D8HObMBrYOMPnmW132uYyGxdw+HX/GVlERUurQOWshA46iSYRBE6xNrYw&#10;OFkKUIHkejfaQN4uBLHXKB42hIdSDWXGXOpKBCrbi+Qch9RIbXel3FlffHHyxX969y4Eem8q9nX4&#10;kR2xjBT+9eCm+D9f3pGqdDz4tboK1wCG7HtNifYMlJO9b+SaT2Gv1QEWbesLo37TquRh8ffUr491&#10;af/qruj48uaog55Zka491MQ+trNfPQa8NOo5kLY0yDlWBlKa+gm3sQHen1aBnvnTw1kpf+G1twtM&#10;GZ0V7xZNiUMI8mH7na0DkdfNRpjNlZ6Y+uHZSvVdqMS7q+fwGTPT8JjnVkyJr08fg5E4MZ5cPD1+&#10;7UgwrOzX8yfFn0DxD8tAW6OGGJ7vr+YwFM1OnSpPcSNN3KQ5unbItEm3dKGaA3cEtaM/uRWUMi/A&#10;Ojuz8nRdpbRIUD0hJsLrRFJbXhlIafMASEugFqnaBYHWq2Jyvy4oaUVWVwjVSHkbuu8UclCQ91uI&#10;q/Zq8NCU3ZoMqrPwPXN2TTW1g5PJVOd3a+zBGdnIJLhSC36K0Fkd4QYMRGlIKZQEypE4dVnYLk2D&#10;1NZppkGa4N+NfWEZWMoThoIYbu/erG0wB3pQlLwNpo6aWNXFmnVBBy2WMA+jXTTnsCnoreZ3sM6N&#10;W6BggldZLodCpOdAIJy9HJRUQ6nWAdGtujdX5SycfhBhMRko8+awLhjEXosFGpf2V2H4bY1/fE2B&#10;3hTDFgOjzYx0/vNeXr97M/fBfmBrVa+ZGMfR4kfXAIxQU/ujWHFezzXWuVeVgEZFUXIfNqeB9Pwf&#10;QqutYn77Keyuam2nMuinewDQdpgCwf6lErQtUqLiyPmTfeoQSmv/nEH30tJx8eqt4+K3K8fFi47B&#10;vRWqsGpG/BGBe5sT9heE+p2UAy0y83rhtHh52fj4Paj+TuGc+KBgPkg9K16GVnxv/rjYM/FLcRcI&#10;/V+LZsSvlk2MV1ZOgV9PibeLpnJgpCjT08DzPxeA+vCr4wjukTKMQxbefN3kZrPrPOr1pAlHGDa1&#10;GjwIYOopAvpaIJraFkg5QGwjZKrTZtAifQYPE3Fs+dWRuKEhY/knAu1POLSVKHo09GycQRiucmlp&#10;gJFE6UkaDw3vbAdB+raaQFQOSpdGLzy/u8oU1zJQGGEGdS+AxhfN3+VxCdRNPaF5zZEbdiL9dD+v&#10;+bouPn5KOUyMEt0NgZvZJ1e1O9B5hN5+IMO7Qe7dhWzmfNYDzSRCIdQDO+WSUAY4abN536yB62CT&#10;GamUblgnk2kHOUDVvh29u9ZGPxpmYBfaYQd0Bi2Qmr6kQ20hBkILatvK4SwCPyj94ppsc6aBdwFK&#10;pfH7Nwy/v0ErFOgRDrQFwH+DMn12j/NyqmJkG5q2fAYHyLYTggJMALvppDZRib1DMu/aSXtXO+IY&#10;WtRUUchra5LnSwqkG7cerdNQrhwUoG0WI9QGyZZGA3vcyvtSUIjDluP85tSbLm9qmhD6KlTh9ZW3&#10;xKt5o+O5hWPiucXj44Vbs4n7L68YE6+uHINA2qF0YryBUL8GzXhusZ2UJmMMzok/5y+OXy6ZFPdN&#10;uSbumHJTbBn/pTgwZUz8ZOmseGbxxPjN8kn8/+TUG88OlvYYfkuqArIfLbHZidXHWMNsRh2o45Sk&#10;WqkDAm2ftKNFGpLy+nwQVuOFmwKVmit4jwuGKrXtasrx5f+rzVvARkhdhLDwHUKpsWO1igEUI4Fp&#10;/NsVF1gq5GRTu0FyhTszDKUhCra+YagKaHJmO8IAIsiZB/RDI+AD2w2WsNkIiqHri/Z2thcJKC2P&#10;/gTjKAnzgTIEuozfQWd4tOFwG6oPgJhSFjsxmSdiuFt0vsz7/Dzdief3WbgLV4YiNkGDDE/rPhRh&#10;LWHSpVoP8inMnajrLv7HqpHkrkQ47NlhEGoImmOJm7Sil2vv2SI3zk+HPeVao3mkHWe5ditxvJ4R&#10;jFc9Ch/BVT8BnW2R/N/33Rmf3bULY3dTOHnApjmOuP773Vvi7/dshftn+SJdtl0AJExo0lPWzDXp&#10;O28Anc3wc8hmQyU/RWdoTQtr2q7tAtgYWGvmb6dKkQEepzDOnTRbgwY+YT+QUrWxdtTayPnzqkXw&#10;5UWo/LnJQ+HgxD8XzYTjIuQgrf3qXl0+JV5CEF9cPjZ+s8KuSaPi+SWj45mlo+OXS8fEzxF8c6Pf&#10;WDkzfrloatw95YuxdeLnYsuE66Jy3A2xe/LN8aOFUBDQ/pklY0H/iRiHcGYMSMca/BF0/1CXXLEI&#10;vDDxZHulmcN7itNZDSoqzKn9K7SomvdZWaG/1HItBdkkGkuLssYyy68gtdx/dtSictMoMdAhVT+D&#10;CqK67RiyjqMGTywekENDQeTXfMbVSQB6H/RR252nGyPkNIjs8zO600C4/k2Gw7OqZEPhqXgTZL6Q&#10;uDJorTuOTdbat4G5swc/3pu12L1s6dB+ERgjlAMzggCd31OMekelQhekEyNOBLvNdEyMzp0I1k7o&#10;EJvcyr20S6WgO6f5qSBeDembZWc3KDPuUpahRjZGnob/abUB3zfIAT7DZ53mnqRLKV8FdPZ+DZSM&#10;cAgvcJhMnrcMzHu6lJKnjHpuiU/u3BH/91v3xmcH98Qnu3VLYj+A/J9yQP9+z4749OC2VCrlGGlL&#10;r05vWQw9cK+4RrUJe9WiD53DJr2weEA7J83vhm61c79tW7QZ9L4BUOWroFv5HEq1dR5214qoKcO2&#10;WrcsThQJbHmRc7h4SRxa42R8ByTmpqLY99fmpibX78F1bLj45oppGHIz4jVoxBsFU+NNkPlV+PFv&#10;oCjPLL05eTOe5eePF94Q357xpdgLOm+fcm1UjLs21t54bWwbPzYemTs5frF0IgdgXLxRODUh9B+M&#10;WvEd72MkWGxpAxN7FR9ZOy/lYliwabN127imxib+HZ5eW2qoXpphtbe966AC8OarpUVNIEATCKDn&#10;5DiHwObdRhuTH533ZP3uoCHwtM6NJkcpELrnQGRznTXI4GU+rNtzcy0w6BfZQTlHV/RvRiUjQG60&#10;pfTmaGvApSw8NvASwqtXw17RKRQuxQCtLYBV4PVsOIdFV5PGojTHHOzMBbUunDdu6Nu00iFrFvfw&#10;gFbo4rOtrm3RWvi70UBpkcLvoFTD/1fHB5sfrZZyDRo4pKmBJYfZbL3B3XDkPUUxzMP/t/zN/+kz&#10;iAPNGOKah0DbC1Aim0uOQH2M9FmgoEB/bMLRHTvin18/GH+/Y2dcNq+e99o22JHW//P1/VCRbXBw&#10;vUG2WDDFwW6wi9NPBbVzmy5XqRGGOtTI/t6pbEy05rUMyeeiXdAqxiw2FGBMsq8Iew0IbQHCqbL8&#10;qFmXB8iB1iW58f8AOB+BSMg0hnAAAAAASUVORK5CYII="/>
  <p:tag name="ISPRING_PRESENTERDATA_0" val="TMOqIFR1eeG6v3QgTmh1bmc=||||ezEwRkE5QjkxLUY5OTctNDI4MC1BRjY3LTVENURBMkE5RjlCOX0=||SVNQUklOR19QUkVTRU5URVJfUEhPVE9fMA==|MQ==|||"/>
  <p:tag name="ISPRING_PRESENTER_PHOTO_1" val="jpg|/9j/4AAQSkZJRgABAQAASABIAAD/4QBYRXhpZgAATU0AKgAAAAgAAgESAAMAAAABAAEAAIdpAAQA&#10;AAABAAAAJgAAAAAAA6ABAAMAAAABAAEAAKACAAQAAAABAAAC0KADAAQAAAABAAAFAAAAAAD/7QA4&#10;UGhvdG9zaG9wIDMuMAA4QklNBAQAAAAAAAA4QklNBCUAAAAAABDUHYzZjwCyBOmACZjs+EJ+/8AA&#10;EQgFAALQAwEiAAIRAQMRAf/EAB8AAAEFAQEBAQEBAAAAAAAAAAABAgMEBQYHCAkKC//EALUQAAIB&#10;AwMCBAMFBQQEAAABfQECAwAEEQUSITFBBhNRYQcicRQygZGhCCNCscEVUtHwJDNicoIJChYXGBka&#10;JSYnKCkqNDU2Nzg5OkNERUZHSElKU1RVVldYWVpjZGVmZ2hpanN0dXZ3eHl6g4SFhoeIiYqSk5SV&#10;lpeYmZqio6Slpqeoqaqys7S1tre4ubrCw8TFxsfIycrS09TV1tfY2drh4uPk5ebn6Onq8fLz9PX2&#10;9/j5+v/EAB8BAAMBAQEBAQEBAQEAAAAAAAABAgMEBQYHCAkKC//EALURAAIBAgQEAwQHBQQEAAEC&#10;dwABAgMRBAUhMQYSQVEHYXETIjKBCBRCkaGxwQkjM1LwFWJy0QoWJDThJfEXGBkaJicoKSo1Njc4&#10;OTpDREVGR0hJSlNUVVZXWFlaY2RlZmdoaWpzdHV2d3h5eoKDhIWGh4iJipKTlJWWl5iZmqKjpKWm&#10;p6ipqrKztLW2t7i5usLDxMXGx8jJytLT1NXW19jZ2uLj5OXm5+jp6vLz9PX29/j5+v/bAEMAAgIC&#10;AgICBAICBAYEBAQGCAYGBgYICggICAgICgwKCgoKCgoMDAwMDAwMDA4ODg4ODhAQEBAQEhISEhIS&#10;EhISEv/bAEMBAwMDBQQFCAQECBMNCw0TExMTExMTExMTExMTExMTExMTExMTExMTExMTExMTExMT&#10;ExMTExMTExMTExMTExMTE//dAAQALf/aAAwDAQACEQMRAD8A+UbYXKDc+AWbJ9OnfvUF0PtNzvYF&#10;gWA7cnr9atSeYVAycqAxUcce/wBKrPG4yxBVgAcng5719vzNHx6VlYQWrxQE8Rqw4HXA/wAf6VFH&#10;FFJGxJyB0B9eufXmnT3flpswMEcZ6g/Sqs8s7L5iqRtHGO3vn1qnOwou+pEIPLlFwOdmWGeh7HNT&#10;wSAhpHG47T09R0/OqO0n5JuQeQB26f41cRQ1vvPVx19MH68/Shau7Ha6LiSpLCm4HacjbxnNMSWM&#10;yCJeCF46dP6n3qmbYqwVTtBAPPp+daspiV18ogHbhuOT04Jx+FNyBRdjP8hJgQGPHYfy+lWvs8sI&#10;Ech9Fz7f4VWYuVMsfJzxxx+NXpnIjSUYVlYYwQ3QVm4uWhElZ8zJLiRhKYNu0kdMdhk/nWS8YQia&#10;AYYdDnJz/wDrq1esZ/37j5lxg89+35VZt7gQoGC9cD3FJUkaRqc2hDMPJjihRd7Mv3R/nmoBL+6C&#10;oQepIx396t3Hkreb1GHb72ODwPbpVKVSdu7Py9RnH505O2hEl7xLO+7ggjaPmK+ntVSJFtJf3ABU&#10;jbg9R6cUKkSyMRuIx27fjVq0spC+6NWfGDjA6Z4H1FRy3dy4JXuNuS7R7nG1egx3qv8ANj96COhH&#10;Hb1x61duXQSiaVSnqp5J9MYp0ixzSKIzuYHkHoPTJHf/ACaq2lyZu8rCQNPb2zoB9/JJ7kZyeP6V&#10;SdpYSYEbauT25/CtS2tZLkblO1oQTgjNUryK3jjLhjnO7j09KiMeV3RbWt0MgjMjNdbd78dc4xnr&#10;9CO1TRNm8A2/IFyD2APH+c/hUCyStbO8XGcLgd/qP8aigQzzeWzZGSQR14/x7ZrRpsbq2saxndbh&#10;Ra8dOTwevGanmu3ZxHLnB46cn246VlTIAzW6ncq44PH4H6UxZQX8wtjBxyDxj0/GsnFLQXtNSaBm&#10;mnaTeFJ4HckA/l9anUf6UGnYoBhicdu3r1qtAyBgu4Kee3TPHNWWj2W284ZWPBI5JA/PGK1ha1jB&#10;6MnQSPCJCVAYfLjj/wCv3qMWaI+JeoOePT/61VJp3isVK/xHAP8ASn2bCYuZBkkf5NFjaLT0IWhm&#10;u0dJwCrPxx2+v0q3iNiyRtkgjIxz+HtUjJOsflKcE4A3VQeKOOZ1uQQoPylemcdqE7E2S2KxHylY&#10;1wgxyOp5rVjRBDskHO3qeDgnt60xoRaANbKDuOc9/wAqfcFRGjqOGPIPbn1qZSbaGtGU0Q223BUF&#10;ug5Jx/X+lSSo0zF4yQehzyD7Go5yszZH3hz6EY6Y98f/AF6bmKNxHCx3Hs2Pu9ckDIHNaSkmtTNP&#10;XQvvJ5hwFxkcjv8A596s2otpgIZUACndnOf89Kq/ZiHDydBge4xV6JoIfMZhkeuSMH+tSpJGzjfR&#10;jLk3MrieVcJkDPTJHGcn2qPfDBIszEBscEdTj/CovPUqqs+Y1HAJyPXH5+9QQlGlMiKCOffH4/pU&#10;3sFSHYiluZp7hzO+Qfmx3x6c9KdanCPHjbs4X8ecmoJpYQDEIwrHqw5JHYZq1ayeUiyDnb94EAf4&#10;/wD1vepUuhK92VyXyxCxlc4PGM8cf/rqnFbRrkpwW5P49fzqWW6lnG2UDaMD5f5nP6VPAyRqVkBc&#10;kZ6Y47f0qpu6NEVoLc7lGc5PWhmSzl2QbdoAGcHBHp/n0p7KYj8oPv7d/wAqr3To64HGO6joP84q&#10;Iys7D5VqzTjmheJvNwpHYen4e340yzghlcxq5XjKjoTn/CsbK2wE4HzEgAj+IdBVyJigZ0yuDjPp&#10;V87WpjyczLkrxw3OxVJUcZ7596aXd87W24OcDnvg4/8A11nPcKdsXTd155/D1rQjSK2t/PYjJ+Yk&#10;4wAcdO/1pKZUotMY6RQynyxnjaM9fm/TvVIIYp0iVS23BLKM/jgVckILGMEbiN2PQDof1qIiCNTK&#10;3D8Dg/jRZXHC7QqI6uIQSmx888H1Bz2+lQT20qXTsmAzDqwP5UsbDCxxoCpwWzjIPvk4PNX7zyfl&#10;8snIOCe2D/nFUkTUj1K+FS2FugAAYNn9KpkGKbdnAAx7+o61dlYB88YHIA//AF1G+WwpUZAH0571&#10;aVjOzRU3NnEZ644xjp9O9XbZ5DG6jgkZDdyT9KrXCLIVUHByOMdMd6fYybI2jmXlDjPGD7/hWMi4&#10;QkmXJYWRVMh5IAA61nYZ5gUyEGFwOgFbU7t9lVwMnPORg/hmsaK3nn3huFGT1/kO9aX6jbexYDbi&#10;kYBwcAEDnGepFJKuLgrMcgDOR356H2/rVyLG+OQOBk43Hpg+o6+9STIEucRgNJjPPTn1pqVwb5tw&#10;ecnakeDjk564AyD9armHz/LlUbSm4ADnAbrj0ziqkIkluWE/y4yQFpyu/wArhTsLEA9Cc/yqL2Hz&#10;WQ61BnZk5yuA3p/n1q5FFdQwnDAKx5UD09+wxxVCASeasIYpg8D1Pua244HMwXICcH6/561V+XUU&#10;Z80tTOghi5lYsSCAgx09Qe/0pzWqrKssmFP17j25pGlJcyKoAJzj6+uKGnjJ2rk7TnBGRjvjvjvi&#10;ocuYTSuRM7pIvlMQF5BI6VdkdmiWZjsxjeR3z7c9aqSGJ3aNyQw657U04KlmIA6Aev0NJIN9BJ4Z&#10;mlYwrtUY4bpnr+I96n8t1VYCzMVOAv8Ad+ntQDIvzsPnzkY5z6/hVMMIpCc7VGCST6+/ei/QuFoo&#10;3Vu5Yovtjrjb0AO72/X9Kxp5J767W4Tjf93J5+Xvj/PrV+R3KnaeTx78/wBKybmBjIQXK57dD/8A&#10;WOKpaozvdl0lY5S+3JUYwf8APNPdoxHtiTDNnqfT+dV0eRpeFyOijr7j9KnkQ+WoYLjk888+31pt&#10;30NJRTWhUkKK8U67d6kMcA89sNn24q6HjwZpEwO4A/8Ar9KgRZtplZQTjqcZA+lWYGQqzt0Xg5x+&#10;IHr+NNkWS0ITtubfyUQtjhPXHt7Yqlb4t7tSFGWO0k49efpWkJfKmEqbsA8D+XTp9PTio54YZp0j&#10;VNpIJfp17fSmtE0RzXaNBpZA67Dk5xg9fWs2JY1uDJGCNq9PerhnjXaHUkquAR/QU8PCYy7ITLjY&#10;oHIAP+eaUEluayi2hUAuIiQRGEPzA9wCPwwf6Vprp4hykQw2N3pwfY5rGW4t4ldUUkKN2VHPHYe+&#10;evpU8V812iySDDoSWUc57fX3rVPsY+TJr8m7njgtUViy7jyQFC9wO+eeKY9oZpRNyzA5yPugnn8f&#10;X86uj90fNZSik5DZBwPf0x0qAzomZV+6SBt/x9jTeuhfqJewhpAdykL02+vtVV5POlxcAux9c4GB&#10;x3p7SCQhUycZOMc4HY1Tjljln+Uj5TwP04NZXadgnFWTQtxDb+aGmUkEAEZ5Htn3FTJMqW5tAMEj&#10;jJJwP6n3pLiBmQKjAkDAyOozz+tR/YiroHUEge/Io5VuJScdCeGWWabyyRhQOnYdutSmdbeQMCP9&#10;zp+vPFVo3+xRu+NwwNxUc/h7UOscpLo20k5JOce2KTdncz3Z/9D5PM7SRieEEnoSBkZH/wBaorma&#10;LCMMtu+9+PcD/Jq0lwjr8ykbgGA7evbuPz/KoY0jVd2FbAyF5/yK+3im1dnx0Z3Kc8UUTABd0iY+&#10;YenvUkjWkdtmVGV26Y5we2P8a0UZC4nkIBxlQePp17/Wsi9aGSQyMQVUfd9KmSvqhySWwgtMwl2T&#10;5uxz/hVOQSxMiqpHzZLdxj+Va8c8c4/dg8Eewz/9aoJFZrgmVgfl+bIwB7cVUboLJIrRuI3SPkux&#10;4Y/y9uOKvuquuxgGC4HHtzxzWfDxKUUEqRkkjgYPFXUZVbZtwRjnp780SWw4N6kqyQSTOFIOQM44&#10;79OlUiEWQQE/L/Sp3igtnWSTB35Off8ApUEcTMwEYUnJyfSq5rgouWhJexCGAvCSxB9+n9DipI5W&#10;MQbZtds/5/zyKlMjQqGVs7Rye/1NQO5WMSRAEdOOpNJyJcEtizAuVcsRu6/n6msmWYqgWQZYYw39&#10;P8/4URlhGd2DvI2jnp7/AP1qeyusAD8OhJPcf5xWcddy4aliMI7FiT8uM4/mabaLMzMIDjI+nfg/&#10;/WqhM5mZViXIPU54Hua1It0ICydH446D3z0o20FFW1HzRfa5jlsbAMkAHn2pCI0jIU8HIUnrk9/8&#10;5qcSxLwMegHue9Z0zQxsvnHKZJHtn2oW7G43fMa6skcTMSEU/Lk8Hjn+v1rIKh1MSjav3u3I+lbF&#10;xpqzKruQCwznsfSoTYvFCpHVuwHTP+NNWaE7p2MYEJG6D+LpgdPX9PpVyyVWP2aMFiAOewzVSGNY&#10;ppFkHzgkA4x+I9OOla0JdFUWoVGBB4HXHf0J9c1UZEODlsOvU+zwNCpAzjj1xz+GPWseMQltsgIB&#10;OG/Ht9fQ/Wr14J7h97yDcT8wIwce38vc1WIDPmIqnb1x6ZqGr7jitbsW8WKSQGHKru59Bj2q1dyQ&#10;/ZwQcsvPB4z9Peq6SRu6wFfmxxnuBTltJpUKALjJxn174oemg97lclp7UNHkMcgZNWdPt7mRGCpj&#10;bgHOQRSS+XGfLX5jHwT0HHp7VZtrqaNAMfeyTgZDU4vuEY2JZm3WwYMQFblj6d//AK1Rm6idI41Q&#10;EDAJHUehxUTQRi3VVG35eueM1TSJywG7y8kEn1z2on5Ao2Zev5YkdQvy7h65PtnHShY4zN8/CE9G&#10;ByB6Cq0aSWl19plIJyOOv49KV4DcO75IKHdnJ4OafLYpU7j72FISG5KkfKO/Gf1qtaRGOQumCG6g&#10;4zt/xqW8mdpELjIXAPrnP9KsI1qFLp8p6Luyefp/kUku4nDqh5uVhkRgoBBOO4/HntitRws8cc8O&#10;BjII5GT649PSsWCLa7AckgKM9P1rau4WmdIEAIjHOOuTySe9NRvqKLexQmhjkAmVdoGSQDxnv2qt&#10;uDRsIiRGWGV7HFWHJhnaMYC7cnPY+317elQ7jKGeMBQo+Ud/r+X69aem7J5m3YWOJp7wKgGTyD1w&#10;o/SiSEQljkoHA2jt7/8A6qit4mi/esxO4cDnIB9f8O1QzpDIT5rqq7shiffjnrUSkmtC5QbSZOqJ&#10;s37QqgcZ4yc1J+7WMvL1CHke/oayrm5hW5SVT8kZyOevPtSX16WjOQpyeWx/np+lcs6qSN6dCU9y&#10;/HJbsN4IPZiAf5elVJREzKpGTyRjPHt2yKwmvhCGkY5HJJ9TjoKyJ9a8hc53huCx68fl1rF4lJnR&#10;DCyasztJ4Gudg+8YxkZ6Y64/Hv6064naKPy0UnI6+hrkoddEKAgnOfunkE/0q2dY2qodSWPUk4x6&#10;fn3pxxSb5R/VnH3kbm6BI1WRtjbeT3P1/wA81YsSk4Kpxj5R2G4+/euLuNZlZxtIZP6e1aOkaxFl&#10;o0bg+vbjnHr71axCTtcyqU79DceY/adrJjH48+uapzzGBjdN8wJGR7mmiWFptwyWbruPQ5q7bxLc&#10;OW++UGSD/wDWq1VuzCUXFGjavBs3ADdt5/L/ADikjZym8kEds5wcn8qy5mJAXOM+vp6ge1aIh+z7&#10;oF4AAPzjPvn/APVXRF21M73JI/LWYoy/LjBY8kA9TUUTW4m/dKSpJ4J4IHf8u1Swopwq8HOMmppr&#10;aEh5Lcdse+etDlqK1yq80bvuYDAx+FX4IYXzkDYfTjFY+4EBXyAxGcZ61ctZS8nlqDiM/dPYChq7&#10;NlOyux8rzOfLP3ApPPDE+p6/lnmoPnib5hwOnJzn0/8ArVaYbYfOc44455A/Cqn2hcbmQsoIwD3b&#10;+oqmRzXQ6eR12LtBUnLE9vajO+Ms3y+nfJ+tSyPIo8sgjacnvjvigMZSAw8sE8kev+etF7EW5SwR&#10;vt0K8HHJHJ/yazZGVCRHnIxg+v1BrS85GlMVu24Dk8cD2pfIha5R5MB16g/z/wDrVF9dSZrsZFuq&#10;wlzJu545HXP9fatmRpIog+OZBgn2/wDrVUKsrsn+sUfdPPQHr+FE909rHtQdT83ofxq/IlrlVxpD&#10;OeWyOpPuKskwfZzJGCXGTx2J68mo49qQiSFtwbAI9/x61e2xx2a78FWBwBz35+nPWs+ppb3blAJI&#10;ECnlsDKn3NRpbu+1HBJB4J469vwqaKKYxkheT82BzTBEzyDcWwvTjI+lVTWhkk73HTqIQ8WOUx15&#10;P4U1Gia2UyKGcjIBHerMx2zhEOJAu4/h7e1IHT7QrLiTByT357805w7HRa5KzrAoLKSowOOoxVK4&#10;H2iby4kKswOAOvH06de3SnvcpJcdMqDgA9/f86G8lrkSx5+QcnPH/wCqhJ2E0hLdU3FycDA6Dpx0&#10;pss0C3GYwVGMHPIOO/1I9KfEjRMMgBWPA4PPrTUjOCRkAdPQmhaMzatsOWYM5jOMr7euP506e1Ec&#10;SCEY28nd2J7D+dNs4Y8Azkgk9QByPerModLgMDlcg4+nr6e1OUdSZRe48xgTJEV+Y/N+BHFN2RBX&#10;kBBbG0ZyCDmpQHMskrn0IHf8/wDDoazvMBZG6hRuAH+eadtbDSSdxYXZFdZPlJ74/WriMog8xCDj&#10;kEdcnrVCRzPOrAY+UNyP8O1W7e3aciNF2rjJz/KlNdUX7TdEc7lEUljtPPA6k+vp7VYtfLBBLAkg&#10;5A4wT2/+tUNyyi5jQlWSM5PqTxwfUelRutuJWSEBC2SQvc+3qfSnF2WpmmmzVWFG+V1yeuO3P6+l&#10;UrqNGbdn5QflOf8ADr/n1qZCscKed8oY428nA64zVISxn5MEAkKN3Axnp/nvQ5u2hTkmxzzykSCP&#10;92zEHcO+OvH+elRw2ptmDdgM/mMmn3DCVFLAb+hI46f/AF6fFLG2d2dwIHyg4Oe47GhStuZtsvRu&#10;zqAUBJ5PB498mogouJcsyu4O7IPQDv8Agf8AGrcV5IEwo4bAAYdR7+ufSobZEtmdJB1Hcd/bt1oX&#10;Uu2mpVuBdzoYE4VuSe/tn/CklidLfbbDBOARjBOKuqzzoiDjAwxPI9jx7Uks8+0Fz09e4/z+VC2J&#10;aSZ//9H5LnkaCLy4Tgflg+v0quUdjvgjC7+uM/5H/wBeiaV2UpnnOSSOTn+lRG5lLrFH0C8enHav&#10;uXLl0Pj2klYs2SNJvklXcD69sevbisu7kmkLCKMsABngZPv+PSty1hAjaRAQj4LDn8T/AJ/GoJQi&#10;MRDllxjngY/n+FQlfYhauzMvTZLlOXBQEjb7f5Na5jmc7nAXJOSDySPaq0SLJMr7gQp5XjJ/zj+f&#10;rU0940kjSJiOPO3aR1wR69qTdtEG2rKE0hWf7MjgKOGC9wO1PkYLiIOcnk1HcWzh2ucBmGAT2Gen&#10;T19etQfaV2htu7Pf0Ht9c0KVy27LQ1JmLvsZgcYKsf6HvjvSBoIpRFH96VTnHrz+XTNUoYjcIHc8&#10;AYb1OOg/+vVq3t4vtxNu3lgLzk5/D60NX2K5nHUR402lHzhBx6/l9adEhMLNj7uCfX/INVrgET71&#10;bcp6HocdPrUqySQxJIwwzHjB4AHr/Kh9LmF3e5GsE0e1gGHcE/X0HSpZmxGI0OHIwc8/XNPV3jZX&#10;Y7twz39eR/n+lRXEcQkZo1Ax1zn60Nm8VozPgZ7UCJ1O8knOew7YrSiGYQD8wJ/Ef5FUyDJIZkXL&#10;nCgn68VfdzboDkEtzwOD9aUdXqZXtoLc4jwxPD857Edqo7m+0o4XO3g7gB2/pSXXmM4lIJA9B+n1&#10;qzabLhPPVcMDjB9v5Zpyeg4TvoWVZ4JCRz0yPY+nNEss23KHAU8E9fT3pLkJ5qyhMqcDB7e9X/Pj&#10;EZB5fkioiXa7MzzkljPY5HHf2q1ZgiMmV/u7jwOPp3qrIrSAbSAPUDJBp1vLJFFvHJPfnI9/rj9a&#10;aiza/KNgl3N+8G0cYx19qhEUayGZTvB5BOBV8GyKETNnscZqniERM5K/L19SCcZ960Uepz31syTT&#10;1ikZnY4J+XpyMc/hVssI0ZHG5PXuKzbWYRTDySOSP05/X861bidBbsH5Jxye2e9Zta2EnYx1MONq&#10;knGcE/y4rUtFljhaQrtCkZ7dazRD5T/KoIPXFXoQxVg5znHXv6VUUma3ui2ABE7Nhhjn15/z/Wqq&#10;ptHn5J3/ACqcZ/OlujHtWNWwy/3s5NKkscVukedq43HHOPX6fjRe2go3bM+4Em0hV9u/NLY4S3ad&#10;yVLdOpBx657064DyYcnaAOcH364qKdH3CIndwRjsKpvQFU1GLavJOZrhsA9F9B/jWitqI7TCA7+Q&#10;p9vpVMSgrgZ3cAt9O39KvQXC26sZuNoztPIGfX2qXboPcsWMquNxGNhGCeB74NStvbEsROV6AdSD&#10;9e2KyYpJJkk83G0nGBxkf4Uy6121t1ATLyDrj6e9Q6qhuzSjTbJL12wZHJ+XAP4e9ZU9/aW0LRSO&#10;AsnGOo/Xue1cld6zqV0W3DYuQuRzkH1xx1qldWzRxmVW8wdSev4nvXBWzBLSB00cBduUjZl8T+fG&#10;FtgcA854P5VnXer3VyQhVVCkHpz9RXOCMrANuVBxngA/X61Ol08SDK5XjJOefTrXE8TJ9TujhopF&#10;6a5uZITIwyOo/wAfwqit3csu6RmUA9M+lRnUYpyxf5QuCenb2/Cq0mpWxKmJgznkZPH4/wCc5rll&#10;Uk2bwppFqWd0XymJAyGb/wCuOf51FuEkJOd6gfXNUFvmM5knYbQP/wBVV55byJ9pH3j6dAew9KpO&#10;6G9HdGsJrgYSUAAcqEz0NRfaLsRMWBwOTxwD681lR3cqtlyWGcH8B+VSPMZIlR2JyecD/P5UlKzu&#10;TKN0WJNRVFCxjAIAJPcnjirFretGxjDYZxznsO3X+lUTE7S7oeQoGB7jrULw5f8AeEIzAADBOCOl&#10;Dk27mDSOos7yZJQ6NnB47gn3zXaWGoxD9zOSWbsOhFeTwySR5ZhnYOf88VtWt1GyhYiR654Oa6qd&#10;ZrRmU6SZ7RdzfKkjgDH8Q/QfT+dQRSrLsaQZcYCjPGBz24xXCJ4gkjiEe/g92GRgdq3bS8AhBchW&#10;Jzz6V6NDEJqzOOpRszpbWaAnyg+GBOSOcMen4VehMkKM4bDZ4IGR/nrXKJqkcUhniUEkkc9x2OfW&#10;rcNy8vzZxznA7CtfaxkzJ0nuaMzLNIJW+Ydz059afKTLiSEgnjBHB/OshrlpVKlSRnBI7DOPzqws&#10;hhjOwZ6DPYf41pCaQnHyJ4zJKkhcjYnBGCMVMTGIl+Y7lOc+nPSlmhVoEt5MZPOR1ye39KQK8sKW&#10;0mS5549Oc9Pp1zU812RZWHRSLJIWlYgHlj/e57+wpLyR4on29CAcryAM8ZP+FWJbO1Zo2aMKMfh1&#10;6fn61QeAEvDJ8qZ4I4PTPStEtbmU4SsWbCTys/ZySG+8ep49KZFKTKY/LJA9ffvWnb+TbwKAvysv&#10;3ccfjWbdZRDHG4Z264GByen4VK1YuWS3LBVpHXcMBBzjinl0J8hRhexxxj270yB3Kbgx+bAGfy/S&#10;opJZEKxuSEPBPSrG79RLkgIr7Nw6fLnj6CpngOwTSAKcDAUYxnk57ZxUavtGG9v8/lWpGYltTMTz&#10;n8wOgA/DrS6jj2GQKke0npkHp/PrVd5THKzwjJOeCatPJIWzj5uvT+fvWTIsaYL9B1xng9DxQk4j&#10;SLXmvIjTRdcAHr9apmR4pRIfXBVecd6lt3R1aNJCquTjIqaW1jdWHK/7vVT2PPXNUndBzmerK7ZJ&#10;xk5yfX0FInmfNEDwDnB/SmI2WYFPmb5Qf9keg9atW+TIuGxnnntg9we/0oTs7Mm6ZK0G8CUkewA5&#10;wKk8piC0fYA9f0IFTy/uUFzINx3DIHQA9Tz78U+JtlpJcRhWZmwVbjk98jnjrxUtXZaVimJmhBiK&#10;7s8kk1FCkk7HLYyOfce1STQxuAT8z9BjHOOOaiU7Y3R03Y5BHUe4/wARWqXViv0ZoXNyIrdY3fc4&#10;4XAznHTPpVeZT5aq4AbqMcEZPf6+1PlgRSpGNygZJHUe1QuJp5CUGBx82eRjjIPt6VLZm1cUxtNM&#10;LicgOBwPTHTI7/jUn2gyQC3X5WJJJ9umKebaDYUdgMjqeST2zUTJ5W1WIXOSDzz75/nQtdWS1Z2E&#10;gt1hlLyZLHqT0+n4Zq0VS3mO0ZJHY9R3AqfcWtSzldz4A4yc+gH8+lU5QsD7GywXHzHI/PGOtKex&#10;SilsTSfaJYhMy/Ipxx29CR6c4qqu69uAiKEXHOBkY/GmPI/lNAmV78dT7Y/yKW2M8ID2x2sDuBAw&#10;etEVpYUo2dy3ePDBAI4I94XGSOq+uc1Dt32u61JwMY7H6/SpWMkwImKl9v69e2KYhjSBY+A3cjrn&#10;3/l79ackrI0ha9xsNwDCd2cjHPfJ9R2zVqMvcRhA3O4BR2GfxzzWaqxPLi5iIGMAA8469etbumz7&#10;bwuU/hyMe3+cYoYXTZQnjlswYJsmQYJ57H/HsaIJZZIG8z7+RjcM5+gNPuQsgNzKT3zwcj2+npVZ&#10;ImtZI5HJU9hyef603GyMJppn/9L5LxBcL5bNsYLk54zz2qgkCvL5anIxnn1z14+lLdW8rSeVEF3c&#10;cfQZ96rypLHMMYBUc4J719ra+58bKVzdtp3s7SR4MKxG35xkAHr261QVmeDyyenRh2P0q4sKy2hT&#10;JPPIHPPeqap5jiBM+avCjn/PHSnTTRVlZDZFycAgsMDnP+c082S4VJX4ByBknP49cU/5d5hk42ZJ&#10;OME89KsRxR3QkFuNox8vt6fh+tKW4lG6KEyJHGuWLY9egJ44IqkWhgkH2gDDDp75/LFaU0McY3IN&#10;xIOGHT049qWSMM/KhsD5gMdh15/lT5Lalw0VmQQSiPDZByenI49/WhYEQrLwNx5x29MZ9aibT1tb&#10;jJcFSM7R79fWlZSJGgJ7g+w4/n60RlYhy1sWEnggt53kQF9vysOox+lVGlDQQ+YBhhx7n61ZaN3i&#10;+yHhSeg9/wBf6VE9tCGSJxt2AAZPTt09qHqJ6kTiKNhHk788AdPy9PSpbkFV2ZIYH29P/rULAmQF&#10;PJHBPPSmPJIW3sOhCgdMZ71M47F9NBm9N6RYJPB3cALj1xWhfxxyW6iLIbI6Y4x2x09/pVeCVVeS&#10;NBgsMAtz17jPSkLT+QoUEnIb2z9KtRSFyqxHuMQ8pwQuPrg/gf1rTREiRhD8xYZB6dv6VQjZHXbK&#10;TuHqDgjv+FakUTQtscAjHX39KTJjGz0K1lOFleORf3igED19cH+lQSeZ9rIBxu5JPGPw7fWpnkdg&#10;yK+0gc/h6eprJgaSS5RsZ7Z6Y+p9amO49i9NNGIh5Qxt4bPU8/09arloUiSJGIx0OMHj9BntU7vb&#10;yARxjaQNuccZ/wDr1VLCDO4YBOADnr+vetEi1PozTuZLbAkfK9MgDr7k9/5Cs6KESy7sDce9CM1z&#10;CI5DlO5bqO3b0rUtY4mABX5s5z3x+fGKlztoZyV3cS3jUpkKV28YI/i/T86r3cbee2Tu46njIrak&#10;3qAw3Fm5OAM1jtHLOdiLkt1J4qUtbsaREg2w7mzlTjnnNElwQypF8rZ5759OKtyq5ZVfChejE5B9&#10;uPT1qINH1AUkdMc5/KrsVYgVyrk3ILA+3UjsM1NmNSEjBH4Z68/lzUE1wsoK3DYMR3cZ53cU+Ly4&#10;9oclx1zg8cnFTZXCE9Whv2spMEKAqDg+v1FDzRy4jC4UnqOtIIYPM3zDI6j3P09ql8uDYWGI1Q81&#10;E2SoNu6AhR8yY5P5mk1GaO2hEkwGV7KM5965q91SGRCYH6kgk5BH/wCuucubq7vFYSy5Rj3+8a8+&#10;ri1FcsT06GCbjdmhe6jLNlCeGJGBwAD/AENYk0021ViZjz0APP17/pRIyghU4Xd1JJzinLNaLuSX&#10;KEDuOMV5s6zmz0qNFQRXhmlz55UncDljwBx/IH+XrSQXjrAEi5Qnkkg8g9/pVaW/SMeTCAycYY8Z&#10;9eKoSTz28JZVAON3A6D0x3rnt3NbLoT3stwjFLfILnqfQH0rLlEsR8wAjzcMTnP+NMuNbSZOFOTj&#10;aegFV0nGRHK2fUCrT6Gbvclmh2qcjjPHrg4rH+yq2cOA6ENxmrk+oyACMFcDuRyR9aispYpJDIyZ&#10;YjrnigSuRz/aXRCvJB44/X/OaX7XMqhZTu57dTjtWg0kBTa5Ctg/Qn1qiLF9pfOdvQelESpFuF3n&#10;ALAADr6D/wDVT7iOVxuD4K53dv8AJrFZnRMIcZOMj09/6VJDcSAhSc88+v19aqxHNobFjcCOQxzf&#10;eyMN2I9Ku+RIYyHfzWJJ4GAB1HvXOfOgWRwSVPANa1rfRPG2Q2QRuJHc+h71UdNDNvUluIBbwhwz&#10;MCctxzx61NpZUHzCpPQE/wBMVYmeQpsAyj9Sf5cfSo7KI267kJJJzg9KqK1BIvzwmSDsNp9eSPQ/&#10;0pjT3kmArEgDB3e3T/Pai2IbczZk9QeAP5//AK6geRvLwi7C2NpPJ/z60766E1UiQXlzAWWZtmeO&#10;O49vT61qpqWwbhnCrjr+Q/GufYec6F2DShcHHT/61V02AASAgjp249RnpThVaD2asjroPFskCNiP&#10;LdyPTP8AnNbMHiWwmRVdyjnoD0z/AFH+cV54bcPIMfdz2HH+fpUc0LmUBMlxgDPYVuq7WhlOij2S&#10;w1FJAfMOCD8vH5/SusM6Tspi+8VCj1I71862l5d2wJ5wezda6/S/FEy3iS3TMjDOe5PHA4rWliu5&#10;hPC3V0eqiQxOdh+U4zjk47HH17CosMyhFXeo5JxXPQa4ZyIg2UPJyMEHPXvXQ2Tqjs8rb9vYcjn/&#10;AD0rshWTMZUWkXI1bG65G3aeBn2qslvHKFmiPJJIB6gD/P601m+1BgQduNvAOcH/AAohhCyL12oA&#10;F9a6I67GEp9y+skUys7k/NxnpyKwZZGllYdABgHqMVvtChh29cnIb0PXP0rIETByhwQevrU3sS/e&#10;RLbQMUSE8NIcDqee1WBcS4CXAB2YHJ6fiKWCaS0uxND/AMs84I9fx9fWiZkuAXkADPkkDHGe9O9i&#10;ZJxeg9pmj+XzAMgHpkc8jH1pCCYykYJZuD9M889u9Roj/LESq46eh/H+VaDSRWcb+bnzc/d/vD6j&#10;tVx13G1ZGd5hhHmFcFSFJ46D0qul1Gx83fyPw68fTk9aklllkhDMN2Bn3z9aWO3WO38zdz3x0/8A&#10;r07aGXJfQZb28g3M5CD+BfX1qbTYppL0KQTweCeg/wDrU6zLuQshyDwPUD6f5zU2mo5lM7yAheM9&#10;OvrUWbHy2Jrp0ihXGQRzz6etUVfe6xLwD1B4A78f1qaeOOeZnVtw6YHbH9arRROMnHzc4PPPt6U4&#10;L3jS+mgqt5R3yg4z1/zyat2MZMki/cDKMknpnpj6+lV2WBGwW4A5+vvTCs9wA0jZjzyD1B9+9U5d&#10;jOMtdRZDPGxtl52DknvjPFTBpwUJAOevQe9V1Rnfcx3bzj05Hqf8+lMLPPcFNwjH9fT/AOvSS6Dc&#10;tblxg9xl0w2W6Y6Y7fWoHEwmVypYgcdxz6e9JHK6lVXhc8nHT3FL5itexwqOD1LHHv19D0pp2ViJ&#10;JvUlkuNwUDAABPPHv1/zmnzyj7OcZO/GfYj/AD9adcRrE6onJXnn0OMCqjqJdqbzuLZz6c80PoCb&#10;2EjjIbKk7hjJPUDPXn+dXZXYMCnORg+xP9Kq+afN3lsgjbu9BRNICoEeWx1z/LjtQ1Z6Gu6FZpQV&#10;Dfh+H6+tNEZyJVODjOOpz2zWgVhkthF1z/ED0OPWniICEFzu2dl45H+FNu+gqaurFBC0cpkdsN3+&#10;nf8AEVet3FzExiJAJ47jg/ofpWa9qjAyK+1zgqvrzz+H+NadvGyhEf5j1HoB15/WrViZJxZoKqDL&#10;uRvI2kfXnp3xVHyIZr7LAtGvJHY+vvzQVbeiMwXnIIHb/DtS3EU0ahi3B49AfTHvSbWwpNNH/9P4&#10;/YCAGSJypPzHI5J/D86sCF3CGVMGTn0x7H3qvNl0D8FiOSR37f8A1qtgMQFJOFGf8+1fbb2Pj3T5&#10;USGeUzB4uF6fL+v+AqACCB9uDnOOOq+/+NWLSdYogGG0g556/wCc/jVG5JknaUYDHGSfb+tU3YcF&#10;fcRoSzyNCTtwMEg4weP85qtI80ICRkr7DjOe+P8AOKsowjfDnCuOc9fxxSSxfaZPLtQGzkg4xx3q&#10;FvqXy2Wg+GaDasMilzj5c8Accf56U2Z3CHYVV2OCAeeP5VEyC2aMzrnPJBBAP4+1SGS2YswAVm6E&#10;8d/X2q5JmXkCjAERAZiMc9foD6VPDBGV81X2ksB2z/nNVSpmZpmyPQAf54qCSMRptc4YEbcf560u&#10;Qb3L0kxtnyB0JIz75H5VWE5abzWwXYZ3denH/wCqpFl8xDFcHcxxgn0q1YRfMZ8Z2/n+XFStGPl6&#10;la6gDYCueMHjjH/1qqqZ7iQ5YkKDuHt1H1xWhchY2Nwxwp547+1Urdk3jyD94ZyB1x6+wp81y9Fo&#10;y0sTQq0gwd/Byc9f8/jUHn3Fu3lzbSNuD0yM98/StAXBjt1SYA5OQcc4Hp9KoP8AvZmAwQeTgYpP&#10;cl+RR+0GORcgAtnA71t3C3AKow2ZXnPXj0qhBBFLfhmTKsRjGQM9ev8Ak1o3lxIkpiU/eA5PPTn9&#10;O9OMe5OwkMQjHnJ6c/T+n+FYiu0RKwZGeBuzzn3rQu4ZJIfkBwCDke3T65qKJmt4EEZ+8SD64+vr&#10;SUeo7X1G25lKESjavUEjkev4VDKzSANkhQe2efwrYjlV4mknwc5U9Rxjnpx+VYlooMyrAdvOCcdR&#10;2BoU9xJItOzIgXYQzMPm9vX3q9byi3LArkkcn6elVpbmMImQOpwPX/Iqutw7oW6fhjvzmklpdj20&#10;NeK4867dS2eO3XA5PShgDKqkkFjuIPb6Vl2M25zLEMnOM9sj/OKmaWbzPP3Fmb/PenZyC9i/NIr3&#10;W1iCuduBwBxxis8t5L5j45OARwPX/PWp4o4ltTeOwCDkN2qpJJHgmRCoOOSMH6/SnflQ32GM8QUS&#10;IeJefpUrFyFYds/Qisscud68A9B6DvxTbnU/7PjO/OD2/wDrVhUrJe8yoUXJ6ItPew2catcPubGM&#10;jr9K5u+1fzsKJcjGOOMHPSuburibUpCrOURiRnp1/lRBbhGa2Qnaqgk4yDjsD7V5FbFud0j2cNhF&#10;BJssBWb5oRkc59Tmmzwu2GdNpHc+voQP5d6vPNHb252oWRgOAOpzyP61h3t4GID9ScbT1x/SuG90&#10;dyVmLLfqsjW4IKhQWOOh68VjHUTczhJQNgXv1/wrLfVkjWRHAUYOWOen9TWMdQaOPOMnPDdQRRCP&#10;UJS6I3prlIgSzKpHCnGcetZrapECQzv5bcjI5z79eawJ9Qt5iChPHXIx17DNRTMzbVGcHBxVPYzb&#10;6I3fMJc8fM2COp55qrK8rvjbhvXtxUDTz53K/RMZH8qpzXUwIyC3IyKWiQJNo0L2OUsC3EYHQd+9&#10;SWjRFNiByeeR6n/P0qrDci4t2zwBxknH0z/jRBPdWyuMrjGQSD+Jx/nmoQlvcuRyOkg81cntjtxU&#10;8t3HDEUkbAbj6AfyFYm+8kZTE2NpyR29a2POjmuY02gEnCnpg+1V00HH3mW2jQwqB93APTv6Gqss&#10;TInmx5+U5z06VJPbXGVWEY9Mf5/z2qW3kNyqo3UY4PBpRkKUUUbeZLiMyE5I4HrV21RrVWdzsA+Y&#10;56cGmSQpDInGCOmBwa3PsX2pVEpBbg7TW7mjFQHW5kK+U/O0foa0baOTY0pydvf1z34rMtZE8wKF&#10;yWOMD/8AXXX2WlbYWfJCsxU4HBU0ozNPZ9StZJD+8WUDLHknuB2rIv40N0UGMDtg8fhXbX1lHbqt&#10;vbKjMFzub07GsO70eeGQiRSCRu2559iTSTMmtdTBNsY1MpO0Y57HGO2O9OMiEJtIcnAHqD7mmXUV&#10;wV2shULx+XJqlLAJCZIfkA+6T0/nS57GriTwBQ+4Hbg5AH+eac0IubrzM/Keh69P8apIzRnYp3Hq&#10;frS2coSVjGjcDgZPr1/yKu+lybXepIgMjjGcnt7VdUyIFJO2MdscZ/nWZJIsrMxPPr24NX4r3aqp&#10;Ic98gcHHbmpjOwOJpQXVxA/nwNgpz6iuy0LUzM24YK8EEngAetcEymYFmHXuPzqSGcR/LbMQenHF&#10;CrtPQUqfMmj2e2v43YeVg+ZwTzgj6VdsSXuWAYsE6HqTivLtL1hlkVJm3ZHHTA9/evSdJu4nhEsQ&#10;AEmQWwO1ethcUmtTy6+Gdro1Q88ahEYtu4YgdB3JP9etU3Q5MURyQeO2cf41cNz5YCQnnAG761Qw&#10;qQEP0ByME5B7ZP612RaepyKNlZk0hUHDkH6deP8A6/WoS0oZZGOSDkH05pipvkG9wfmzz04q3NbN&#10;5pdep656Dua2kla5MZX3JbeSOWULjITt2HrUkqyTyEyY8peF3dfXqKr2ckstszJlmJ52jsOBVpHS&#10;UhYSCckknp+tJsPi1KjSRhiMhcYAOM9Op/GrdxNH9kEKRje/zbu/0/KqssLsVa2w7csSOhHoPxpk&#10;+0x4f5c8gDk9OR6U00TJOI+3uEMK+WVJXrkcnnvUpMCqSgBz3Ofy61n2phcozjcBnkDHI6fT3qzA&#10;zA7yd2T07D069f8ACmu5M7tJIS3doWJcDEnWkmkbyxFBndu5A69eRzTZIY0mPmEheOOoHPOTVonz&#10;BkDkDAHQ49TStbVDTaViDYzo0rjO78OasIyRLyMsP4uvX/8AVUH7pJjzwgByeBn6VOqkXSjOPr2J&#10;/HmnGIKGpFG4OArBTnPTqP8APNV5YUiPzYbdzkZOT3qe4t5YnKHkn5geOlJmOBRlTx69Dz2H196T&#10;j2LjbqJLlF3qCQOpPXiq9mzmbfjKHnJGcE+lWZRJJCFc5Rhuz2/KooIhu3L91hyD6dalbFSa6E97&#10;LO4VVXcgI+bJ6c9PQGqdlEuwjHytk8847nNPuWRFInJ44GB0HX+f9aaFm8tWOQrnkgdfriqWqI0v&#10;qSRSbkmRiSFXj3Pp6c0gjght1UMVzwfXPTj/ACa0ba0gkHmSYLMQWX0A6HrziszUo5UnQOVZVJ5H&#10;Ujt/k80nq9AvobBKqqlgGB4x04HOP8albP2cwSMVDEYYDv1+v4CqKXRVQeHCnkPx/k06KVZv9IOR&#10;g59RwepNO99EStCsNoCJOASG47Hr71cB8oNO/QAfj+VVc+axaQbWJ4PHJ9PwrT2u4Vo8DkdR3pvQ&#10;0lqijLEZJhNllKgcH0x684GKsZBnKTNwRwT05HUZ61alXERCqGPXcevGeAPxrDYb1S4dssxwAeOl&#10;JR5jncbH/9T46EybFjTO0kYwOv8AntWtC0d0RCi/MfwA9Tn1/CoIYkeQRY25+7nufarMEUSuYj8x&#10;Y+nHH9e1faU7t6nyrfNFMzneKW8FqqnIznsc9vpUrhz8gC7h3+n1NVb6INMBGOrYOev1z61fMMSb&#10;/NbJ4Ab3/wAc1bVzKVo6GeVCOJVG4gYBIzU1qkkEf2g8iTOB06en+e9PEUJbcOGcYHUYP4d6qygl&#10;tyMQydR/Qf4Vm7j5rJIuzTCSNYQcnv2/L6VXkRFl+yqgXGBk8DOe9UzHLjoST69vc/lWksRkA80/&#10;KRk5BI5/HNbPVKxKWpmyiVCPKOU9T049v5VGjs0e0tgscn3/APrVfv8A7Lbxq+/HHp0z/jUKoHBU&#10;AdAQf61F7FtXK8jMOAA7dweOncE81MjzW5VxgDPQ9u2DVmVJJMgHLLz1HbnrVZEZblLZvmEg5wTj&#10;PPf2oir6kcxNclPsiyNku5PHYdsZot5AsTEJh2AHPbHp0qS6nL/uhgqBjkDOR/Wq2+ac7FJIxyAO&#10;uKdh7agGjwqkncpBU+lTW8kcjMEyqr1LdQPQ/WoJ0hQoP4m7Z/xq1LD5UIRRyR8wIxg9s1LVxJtI&#10;skMjjZynp9PSqjXDeaFIAQ9D1+tVlMgk3sDtYYFSAG4fLNjA6Djb9KSvbUlu7sajXP2iJ7a3wxbG&#10;3d78nFVpdqRhFwoXqO5OfzH0qtux8wI247+3Tk+vapmLrEjOwBdh27++aVup0JXRTiDTSnHzbRkj&#10;pxVuzWNnL/d6g84zntVGVYy+Im5JIHHbPP8AntRBbymRlVSQgyfTH+FJaMyTJnUhuNpAOMj68Gm3&#10;cMUUYttwUu3Jz6+4pZhPDiZcDHPI/wAj6CqcZLsyOeTyGpzdylq9TUhc2atGO/rxx7+tPuLuP7Qu&#10;UUFcZOOmPfpVS6iMxWKQ/MCCR059aiw7vl+NowPxrSnoiJLXQ1WkE9n5cg4jXCjAwM+oPGMetQIF&#10;MLFm54x74/QCq5ndIQFQAkYJP+f61mX+oQ2tsWPykcBT1NY16iirmtKDnKyK2qX8VgdyYb5M+4B6&#10;df0rg2lN++ZAWHUDuSepq080lxI8kxGCenrUxjgZVnj755HtXz9XEubceh7OHw/IxY1ZJFGMRgcA&#10;88/X2qvNcLCvkxHaO5/z2rP1DVkfbZWbnCnlh2wOT+dZ1y/l26ySthiCT3yc4rllLsdvQc9/JGWg&#10;jlLFOp6AAk+vQfWuUvb5o5gInDFhkt9T/KmanI6nMmHLcFc9/X6ViR2cpYgkBkxjvz9PpRGTT1Iu&#10;7XLksU93MFIwPX0x1pscBT923K1FFfvBI0jHoM+3FNN00h/dZbd69TXRclS6D3toNpZkLMe//wBa&#10;nRwPLKuMZ75//XxVmGzuLzPkpuVQD7/T3qRoJYIggOWP3gff6VlJiZQjgygDE4PX86t28bSRbUHI&#10;457/ANat2VlcCLyYUyDgnI/T6V2WmaCd29F5I6EHHH9P6VC1NObqjiW05lXbbqM5/wAn61eXTxMg&#10;LKWA5245r1C38MJNcJbIPmPcdeO1a1r4KlSWSXvkZz2H+H4UJ3Kirnk9vZLM370EHt6E/wCferg0&#10;kylZrcYKEc9s9MfWvV7jwzeLIUmUL0bgfl/StVPCXm7YoRuKjc2SPyxTuK3KeP2OjvdTfZrpSpkP&#10;b29/X0rSh0IQX4SdQCSEBXnr/nvXt8XhdYposxkEtuGzpgdV+nSo7vwxPLd+Yg2vuK8D8AT/AC/G&#10;o5rEKNzxe30hPtrwTjIR8DGcfnWsmkSNOWjXAX7oHQN7++K9Ll8GMkiOysGBBBB4JPOf/r1tweED&#10;GqTTFiScEAdK0ctLiXmeP6b4dibUBG8agHBOfXPTnrXqcOlpGYrcRoqli7DGAPQ8fjXX2fhxbeZR&#10;EgTfwznkn8Pw7V0EXh+zW2E0rsjsm5iR0wcKCD60uYvZHibaPJeXLX4jxESAcjgZ9PYCue1bTZLK&#10;8K7gzNypzzgHA6/TivZ75vJheGMbSQVU4/iz+WDXll5aLNLJcbgJD37ccY9famnchxVjz+6RluAy&#10;LtJGTn29P8/SsWa2+XzIsj0HbP06A13GoWwjRY2baydQOevQe3viuUuopCWijO3HGOnNJMlaowDa&#10;XDHdMQh6c9/yqGS0nU7onHHfGK1fIaVSf4gMYPY+mPeqE1leRrscYYj1zWsdrEtWM+C2lkz5TfdH&#10;Q9PfrThC0Z255Vec85qpqFldNhUIA6hwcde3v9O9MMd5OmHwiZwcfr/9epkilc1LecwusjKxAyMj&#10;sfX6VtW2qWytsckK5OM9Cc/pXN7ZA3l5x059ge9TR3CSxqZFHHAHr+f9azZa03OpjDPmQJjcOoHW&#10;tqzv7q1cBD8mQcAHmuRtZ2HySHGDjjp/n0rTFyrkxkHng8/5/pVQk4tESgmj1i3v5LkJK3ycD5R0&#10;FWJ5Y3/0VDkHGB3OO5rhNHvk80fOOy7e3Pt7da7SCFJpBMuSTzn3x6ivWw9fmPJxOHcfeRuiIpEs&#10;QIBUDOe9JO4eEwtyc5P8Oe1Vbi4PkYByw9fX8h/+umopYjuCM4Pr6e1elGWhxPRmjbwy28bRycDO&#10;cHPT61noXM7YXgnhfr2PtWq5ITbLlRjBwe1ULR7aydixYb/Q8E5/+txWkdSb6WRPHHKhyp4C9QOv&#10;HNF1EZWR+WU9O30+n4Uv2lHk3s48vgjjH/16V76LlipzkYwOgPqKErE3voyCS0WBAke4o+Bzgkfj&#10;jpUkLrDjaPu9CR29sfy6VclKrtEgLEdMdOOKqMjPcfJnKjOf8P8AGmkVfUa6LGGmh5djuxzj6D2q&#10;xcyr9mE2M9iOmPf6YppZiVVm3YwWHoD29vaqd1GZlMwfp8uMU0tNSXdsjlI2GQgknA6c59P60lsZ&#10;mcSgs/GMsc8DtU8dsYiJx8uB3zz2z/kVLCskcnmr8y8kqDjP+GMdaXUqPmNWRpJhctyCPyx6jpVb&#10;Ui7zRrGcbcYz6nrVhm8354sMcdug9vwp6QC5cfwtjkHvj6/r6Uk/eE10HT3cDAQxIcHgj/PNIshj&#10;sipIPIHHQDnnr+BqKXf5iuFC45J5PTpVRrlhKVGOOSAMj+lNO4osa9q7kbmIXjjHb/69acMvnM9v&#10;Evy45x6D/PpVATbn8rBzjI/DtVyCSS3DRyjG7nb1bj3pIt2EijEkxliG1QO55OPamyRTzHecYGMd&#10;OB/9arczW4jVV2kdM9wR+tK0RKiXBAwOPp0FVoJRKy29q7bpiQefl9/rUggaHyxFkluuBwB3z9KV&#10;l2jzJATjnHHJ9/8APFW4biMqhnO1yOPpmnHQiSKaoGlKxJtCfy6/1q0wuMqp4U5wR+eTUyy243GQ&#10;8HgjH+H4fzpjXOz5lJboF4xge+ad+5pfQsXkiKpiyGVeDjGcn3zWM0fkx7k3cEYyR8vuPXNWpUUN&#10;GzgL0JHXOe3FTO8EsZ2YByM57Yo+EycL6n//1fjlIZZpFbJDJ83Xoa1Eung8yNiVO0hc9M+/br60&#10;+SVYpwkQy24ElcHj+WMHvVXU7iNoAiFZAp+8O/tX3UtNEfJS9xaliBftbo03Cgf8ByDgnn0p0y/u&#10;x5hG3djnHOOnNUYoRChlZiG4PPXB6f8A66hnkifGBkjAwePzzRTMZyvqXBNtfIOcZ9j7/wD1qz1m&#10;cNtIy3OeAPemRLhVVGPzccdh7VL9nj8158EADC4z36+9ZyV2CTlYYjM7hV+Vs4yR29zVy48+E7Rl&#10;mf8AHjt+FQRHyJww5bgg8EEDv/hUji4afzVbgZbsc+tONzS1tyneCSWEkjB4AJHQ/wBal0ovAQGC&#10;YB9MHj1B61HeStD5Y2fKxxnPI9PrVbMcjBpTyoA55OO3FS9rkt2ZrTq8SAJxuOSwz/SktJI4ZRO6&#10;AgD+dUGuVeJo9xUqeUP0/r3qKISGHYWPynqev40oy0CUexsSiHzjLJysgyVHr/X0qkkg+0KVwEAO&#10;W/lxyf501mZCGKlQFyB6j1/wp9tb27gzEEkgAA9wf8/4VTl2I5m7EdyiyoI0HOMDH8uaEvPMjJZt&#10;75wT2/Pp0pJmWRTuBOCfm4/D2P1qa3s41sC6EFiOnTnNTzaXZo7kDSSumAQoBJOcn8qWB54nJXJU&#10;A8kevTFZc0cpCB26Zyo+vH1z0rYhYyWzMRwvQ+xOT19TSXYyXxETushy+cHBx6Hpn6VFvuZpVGB8&#10;p3ZoeaOQRi3xjGDn8O/6UqsY5NvB56Z/Ic1UXpY3UbExZY8DbggdCCfy/rT47lyryM2EIAzjnNJJ&#10;GGDzMTnACjsPUVF5YmRhIcr1IPAx2xS5bkK6Zb3AIFc5IwBjtVSYRRlyg8xugz09+mPypIWV2wp+&#10;UH1/WpAdyh5PlVsBcjk++Kl9i1IZ5wjU3AJ3N1zg/wCRREwaASR8k9MZzVYNGzsgU55AHp15+lPl&#10;mtrUZm+RAMAAdTSnPljYaV3oQ3t6bfO/Bk67R6/lxXIXEM2oOLi4J8tm6H19MntUhY3d480hIXsW&#10;4/T8KqXzmYmMtlBg55256dK8PE4lylboe7hMOoQ5nuMAiE5lHGeOnTnnFZWo377TbxEFM4PXA98e&#10;lQ31+8KmC2w0rcHuRj+vpWdBbSIhlvDksAdvUn6/T0rhtzM7LJajhCkWLgfKv8JPHH+TWZKbhmZI&#10;kO3uwHBOOf8A61X7mFJeXJMg6+mO2KuxafLHa7GbBPQH37VSVnYiTOTt9OEoZ5jhx6/ypwiRJMvg&#10;9PvHjg1syrbRRhI3BfqQBnI96zbjfM5aNSDwT6H/AD3oaC5h3NpEtw0cgyG6j37VYt7P7OqzqMYG&#10;Pcc1a2S3LbkXLgYY960NM0eR2aIktgZI7L+ff/JquboZcruUYS20JG+DnGBxnHr9a2NP0cXDsyZy&#10;xxx0z1PWt+18MThh9mQE43c98+hrr9K8J31rIDMmQpAIXpnPakyrW0MjS9DnhO2RNqtxx2Fej6No&#10;RF07FDjHOR0ru9H0JvtKW0hVUbqAMcDnOfXuK9Ms9FtTJ5VuCcj5c47eprBzsXFaXOD0vwZMGt5g&#10;PklO9+MEgDjb6c4zzXoln4Ttrglpcb25OO+O36fpXV6dpsiqJL0kgjkDpg+vt2rctbeO0m4AI54P&#10;IHPP15rH2hrGB59d+F7C6hd7eNkmAzvGDuIHftipNF8KWiBgUC7xliufl/wrs5rgWdwyBR8+Mdhz&#10;yeO/1rTsLV5I3lJ27+ABznHXIpqp1Couh5xf6etrEsFqo3NkK2e/f+dVbfQPNkWSSNndcMxxx7cd&#10;DXqU+jCSIGVMqvTIwR7fj6VuWmnwrbrJCpEu3+Lrjpj6Uc93ccIaHkq6DFJOs7YYgHGRg8f/AKs1&#10;HdaLcsxACox6Dvkf/rr0kaXIkfnxAEZKgj+XakgsFklBmjyCMHjPNP2lyZQOHPhaXat1IihUIIzk&#10;ljjnj2rD1WBrQmXZ5mSARk/Me3Neo+czxm0zmM85/Hg57Vj6nYQxAOg2hhnOeAfUdqcZWJ5bxPCt&#10;Ss7i6Z7QrgqOQOB69fevMLzTZXX9w21W68dh2B9uw9K+kL2xSFCYxhHPJHr2z6g153qlnbyooUAb&#10;Ww+wAZ+o9c9//wBVXGRPI1ueDXNkySSRyjcy9x2Pfg9a5W7tsAIuVK9+59a9pm0aCOMtdMd+7HXn&#10;J/nXI6np9naHIYvuOQDzitDKLs2eXJYN5nmudqdiMdf5VUuYmEck+5gT1PXPOOa6u9tUm3LGXVT9&#10;0/5/nXJ3VhdkhMsyj8Pr/nvVxehLvYopK/khpV+X0PUZFSRTefGIdmO+TxU9xZMSINuzIzzn/J6f&#10;hVaa2uI4G4LlTn0rR2Y4XGQyWzyNbMvzIeQevH+HSomht0TdCx5OTx2PHHvmqKoqAyIuWI57fr7V&#10;FczgzCSP7uMEYxWO5sy7EZGkSNnJA5AHHI759Oa1LeR3b5ejZAFZMEm8qoOew9vb2qyu4t8rfMnJ&#10;PcdcZ+pp6dSE+hvwTLBsjVs5GcgV2Wna1DYMkbsdhAyM15vbTSKwEgyMZ5NaEBkkIYL06dOAevtV&#10;Qk4u6JlBSVme4yK7RrPB+8U89O3+etWYZHI8rptyc+p+npiuW8P6o5gWBm3leDjrXU2iGSZmhYZ6&#10;Ej+Qr3sPVU42PExNPlZYbNwpic7gOnv+Pt+PNVBC1v8Au/bqTyKmhLW/yEshHHTOKbJtkUM+CQ34&#10;f/rrtiuxyJEKBVYSDJXkHp/nirLrCY0ycY656/l6VG7wQbInXDMMk+n+c9ahKZmaSQgKCOn8z6UM&#10;k241il8toX5GBtweOfftxRexmNyQcFjyCOSaZaLCjyy7w6hgCxyCcf0/yae4jmzDKSUU5AJ6Y6ZP&#10;fimky0r6mUZNpMqn03f/AFvwq0B/oKyJnBycH0q2obeZEOBkYJGf59cVR1UMZ1WAkbeCc8En9KOZ&#10;N2HZrVkyySGLLjdxtH9MHpWZc+a48o8juB79c4qw8ks20ooznbx9Ov8AjUCSrtbeCTxwPTv16etO&#10;XkTGV3qOtfLaJSclSeT0wfzq5HMw8wAAs33Qfbtn69KijOwyM2BGR8u7qT0HTODjkD86sfZ3EO7o&#10;zDIIPY9vqePxrOMbBNdUVAshYbzgL39T/SqrRlWLS9j1A6j6flUo+UbV+YDlh2qTyVcMZNw5xRsH&#10;L2LKCRpBNIQoAJI6k55/SlVre6bZuwT0OM49MexqrdNJGRjA44z3NFmhi8x5MZJ5579/58U0mKUk&#10;tCadAJAjncDwcd8df14qw4AAhJJOevb9arXCDDByAV56/pS7PKj+0Z/A9f50JhFvcSR/KgMfJ45I&#10;GQPb8aitIoppGeLOQoyxHP5fy/SrDBZI8rwx+XaO/wBf5UxMW4Kx9V6lSeR7n2pyKtrqW5W2RhSu&#10;S/BI4x2+oqBDiXnDNwvPHIzin28QuyAX2iMDcMd+34VI0iRgpCCXjPOeM+ppSeiM92W5dgi3qrKw&#10;BLIOPx/LtWdbMr3JCndgdCD6+9SSXTZ2En5s4OOBn2os7aJJBNJuBUbsjkntVX7lpn//1vkC+iEO&#10;3yhhe2OOR3qMtDPIFChSRn8Ku38klwqlzhV459/pVGNFlkcxIcAc5H+Ffbs+Sk1Jse8URlE7A7mX&#10;aBk9vUVFKDPKka54HAA4z1wPqKVlxOJAoXjGD785JHeliDqwlPG0k57555qY7i5FYSUjhYgFAPbs&#10;aRVlGLclshiRjpx1/OmPGwjE0bEZP3V/TkYqaFJXmKp8uRgDpj2/GiWmhUdCtJEzofKX5zj2A7Vp&#10;xIVcmI+Yp4GeCRioo45liblgpJLdh7/nUUDTkuJV2Y7D0PTHajVrQclZ3ZQ1MIs4hhbcqgDBGMEf&#10;zPvSx7/K+bhug9h71dvEfzflxtIHBGP59DUDWbxnzyP4cY/qal3tZGTj1Kq28ZUOCcnk57knpVyK&#10;ILKkOQpY4DHpzkck/Wrem7Hk/ej5Rke5+vpWZdXDu6qjABeCB0GfT8KahfQaZNcozXDQp0X5T749&#10;D6Ypjb0AI53d/TH+FRxh/OXzBySAPcVoPGh8sKpPHGPUU1poLl6ld5FgTy5uemfQ0rTsqi3gBGer&#10;dOvbHvTJmkwFkAAJ54yfx9KtOZGkSLcG3Dg8YA7mmoqw5S1sZRhzLukJz3xzWlKx+ynDZA6Y4qCa&#10;GKOZfIJOw5Oexqobi5kYRsvHUkdx70NEqFiGQRqAkeA2OGA4qzEX8hWjHK5LYHT+lMETNHuC4zyo&#10;44H/ANapYDOYfIUFYy2AepIqNEbRiWRIrKWACj168n1p0p8u3C5BB6D146c8n1NV/LRVCykbc5yf&#10;TsKUOjXCtGvyBeh7+uKtyXQiUWRwRywwiSGMEMevYe2P5VcuFaWHaVxGvf8Auk9efep14jKYIGRh&#10;R2/yKYzwowYnLEfp3/yaylKxEKdtTO8tYUZySQMfzzXL3N01xPlmO0noR/n9a0dcvA8JjtwTkjIx&#10;jNc6jEYdSfm+h5rzMVX15UexhKKspFG6lDTmzj52jDY/un1/z3rNubsog2rkg4AHr26fp71ZvHiR&#10;Si5BJyzf3j0HPt2qpLbhMXEjbWDAcdh6/hXmN33PRjEowW/2P/SrjAmkG7B7ZyP/ANZq0hkmYzoM&#10;gdc+1QXcsNuWlwWdjx3OM9Kzhfl1ZRwG4x/h7+tTZLYp6bmvLqS26FERXk7E9Bjp+FYXm3ZQGeTC&#10;nk59ueBVO5uVRS65LY9P8aqi6aVxLdZOBgYH6Yp8oNpkdxqu/dDEuAehHU9v5VYsbqaSM+YSOgAI&#10;/Wq0ZQ3Amjiz7YOMe+a14ERoyzLgZ4GOef60PcLolsbY3cokUMCeDjtjoeeK7vRbG6+1FgN6sOAe&#10;p/yax9MguHkAVQqqQrYHbt27V7R4T8PrefJt77t/PK+gHrUyFc6PR9EhMAWZVUdcgcH6/wCc11lh&#10;4churhUjbJJyTnAUHoee/pmtOz0pDL5EbEcgbev4+vP/ANevRtD0hIp/OtV+SM/MW5O4cDnuf6HN&#10;ZSmWocxQsPDv9nxLGinfj+6WJ+u39K6e00mVD5nHn5xtXHAHT2611UFnIxaZfu7QHHXGf89a049P&#10;AzGoyxI5I5561zuRfL0MEWhUKNhMeQG7Y/znIqeK1WC4kl289F47fj6jg9a6i1sXeLYVyozyDk59&#10;PwrRl0uOSBAyHcvCgelZtX2Noo4a5skm27SDu6gjJB9OO1aVppksBIUgkHlh27/rXTWunW9rGN4D&#10;bW6DPOex4rSispEj+YdWzkd8nAB+nai9txOFzAOmsyMW+Zm529vx/CqUDRFHDsSQcHPTj1ruvsbR&#10;qVCEN3APXP8ASki0SG4t/L8vY2cqefr0/lScuxpGNlZnHQTfuimO3XkfQVbeOK6iWJxn5eQMjn2x&#10;1roINKdJdgG7jkenvioZtKktGMqcg8AdPyo8iLHDwaHbByiBo8nDKO/uc1BqeiERFXBd1PGBxz7V&#10;38emEtsuict95j3Pb3/wqO506dtqxOBzjLdh6jFVfUhQ7HjGoWomxbRIGPQg8cfX868t1Tw3KZm+&#10;yBRG3r2xzj8a+jL7Q5ncrzgAYDdevr2zXLz6BeNNJBMigHG09gOueOmK1i9dSWrnyxrWltFP5cob&#10;ruXAyeP88Vz9/pEaYWRCSOfl5I/H06Z9a+lp/DX75pri3DHGwMBnGDjP1+lcNqnh1beykks1+YfL&#10;ufoATgZ9celbORn7Ox8+XVhb21yyzLyD69vpXGXkJnnJSMIgOc9h+Pr6fXmvcZvDAnRZ71dzEYJ5&#10;GOeelcxqGkfYx+7U7X4Ax+nP+TV85DijyuW0d5N/BA5+g96xbqRoQUQZIz9fw9DXcSaYkkmLcNvA&#10;II/lWZqNiqwBTH8/5EgHr9enFVzCS7HnU1wGjBC4YjPPXPsOmKz2gHEWOveuqu7dWjztAK9Misia&#10;MCJnIAYY4+nf2ppW1E5W0ZTtrdt2PQ4B/PNOjWK3nKyn5z8vH9fXtineaU+aLnHPpis+SF7htnIb&#10;OdtDEbKbXHPTkf8A6qvW1wygZcKoHII5/wD1VzyS+XJyNvfpk9fr6VPCSZVRGCnk89vw96Qlod1p&#10;k5Vh5Bbepwfoe1en6TexyWqwxjD8kkdB9fevGrK/+ybIpFzjjJ6nP+f512elahIGBibCk5BA6/gf&#10;y9K3w9ZwkjHE0OeJ6NGGjjE24uT2J5PX/Oaa4QHzB8q469ye5H071blaFyJFAcKABt6H8fSqSb3A&#10;iiwGyCM8nOegzXvU6r3R4XK1dMbcMEkUA9BwSOtFuiSpndhsHk9B/ntVi8d4JlRlLZGGJ7H/ABpL&#10;a3kVwxyyg8j+X0roTvqZKNy5bCMxkwghtxJHY0qBFB8z5QxwM9ue314pFKeZsbLEckev+f1qF0l8&#10;1YQoAODxztA/lVKT2L0WhakkaGXIXCgZbjr6f4VkKDLdblbBGeO3v9D608eYoa2yc5OMn/PP1pdP&#10;QRsZZRhkG0qfU9z2rNqzBu+hUeQxyeRIdi55I57nA/x9anVxHIJJDvxwD6D3qyqJLNk4z1I5P+eK&#10;bcxRM+LZdu4gMM9Rnt0rRK+plylm1WCQ7XPLfdBzUkwMWIJTtHPIGST2/Driq+0zziS3bBRRgnOA&#10;Pc9vb3qbUzIjoNxLYAyOoX3x0qb2Zd9Cos0SRbc5Leg56+v51qWpEMbTYz5YKrwcZNYqcu3nqSTz&#10;nJH/AOutCF5ijF/uDnHepTuwUiJJgoLT8gcjjp/Xn0qOd45RgnGfm47mkjeGKYNMA27qR6fTrUkk&#10;SRSMYSBno2O3tQm0ZyhccItzAn5uMk/rQvmPILVTge3TjqR3pYSfs5ywAUYA7n6/SpGWUSgkcj5l&#10;9BgY/H3/AJU6b1LUbKxK6RxQeYMFunoPwqS0jt5bZ2I/eHjBH8Pfpx70saRXCIHBII6A8/UUsNvM&#10;kIUcHOD26nj26+9aWKcirtECM4OTjhenH19azILjcDKwCkcEd81fnSVUJ7Hgnr169M1XtreISlcF&#10;lIz1xgetJxMoqxZKJLtAHJzjdxntyfrinMs0kWHYjAxgVA6s+FRBkY+bk5B9Pz5q2IHbbb5BJGSR&#10;nk+mKVrlJWVz/9f5InIhhRAwYseeOn+e1WLHLOYpW2BsAA+p/Hp/WqZijBjfdnaMdMEf/Wqysci/&#10;Or8kEAj17g19rF3Vz45RtqYkswVlFv8AMF4yeQefXtU1m4uwEGA/8SgngDt2/wAar3ILMwbGUwG+&#10;nqD+NP0iSREfaAqLyeOSKpK2po46FqSNliZsgvnAA7Dngn1pksrLGFX5ZDwCO9Et1ZIBEo2cgL/j&#10;/Q1age3aFoguZVwR2J9evp6VLWtyYiLcJDEbdww7465PoR24qSaZRCsQ+XaRkdc/l39aqXUgkIlX&#10;B28DHH6//WqSxt0lEkl0Txzk46k+3Wgq7l7pSuAbhvMkbbsHygeg6VXtGm+zOGztlznB9u3Oe/ar&#10;l2kccbG2wMfKB05IwfeqagkC3UgNxjvT6A9NGXT9nEOxJMMuMjv+fesu2zIfOAwoP1OetQmIS3Bh&#10;kO057DsP61aAWNFZOB1/E9c0upmizGkvnRzLtKn0q5MxXgcZA5HAqnDc/MBGo5GD7ZqzdTqWUpwA&#10;Mkd//r0ne+ppLRaFBYUku13hl4x7nHt24qybUxv54ckkZCjnGetVIpD5/mO/bGAP0rRgWRssCPl9&#10;OOvf/PTFJakrUrvLtG4rnI6D9c1NE0SrskzzyeO3p9aqlsglBnJxnrxUqNCE2yuMZB75/D61TfQp&#10;bkLrtKEHGOgIPU1o7maNY5V5DdT7VVmZCRtG4p93271JcXKm4ibaNyZBJ4Bz+lS4X1ZcWSG2eeLZ&#10;xiTqT6fTtSOYIm8pTlVA5PUfj+lV2uZYJCHTIb27mmRiGVkLZIGD+A6f/qpXsN6kklxHFmE5O7np&#10;07881nXUgtw0xGCAMHOfr/8Aqq3IpV/MkAKk8D/PNchNMZ3KoW+Tjnv/AIY7VxYqraN0a0qblKwX&#10;U0VzI0srdf4e/tWBPMsILw9Wxnv/AD9vyrRAMp35xxjB/n78fnUF/ACokOMYz0549e34V4jqXd2e&#10;xCnZWRly3G9ftsqghOPxHc1h32qSsPMxtUHG3HX3BrQvL9yiwbRsT7/+0Sfb2rBvsSSZRiVPQ/Tj&#10;/PpUM3TFdxCpTbx2Hp+NQXt1EIjGv7vjIyM/n/Ssy4juXkUW/GO/pz696naKAFpL88gDA9R2xVRR&#10;HNczf388hWMF+Pwx3PNacdi9uQ02FXAIGec1J/aWnRqIoPwqyNl0vlYDZxz+vWrk7CtcsJKZQILZ&#10;MsDkH0H9a27HR5JXUTE8EYA7+38qdZQgvlux49hXc6NprXd0tuigjPHbPr/9esm+pcYnX+GdHs/J&#10;EKQhn5Zs9P8A69ey6FaIkJNpCVPbjG3+nPpXL+HNHMd0sBwz9gvUL3617noWjQy2+dgK9cNnGfrW&#10;cp6GvIV9A0qEuCMjOGZ/9rHHqOPSvULO3V42iAVAuOQP1H4/nVrRtJCQSwMgdNwYHBGT0x9f6V09&#10;vpa7NswO9hnA7fT3rjnI2hGxhR2EmAVPDAYJz2rqItMLL9pdtwYEnZwabpdq96phA+ZCeo59OO2P&#10;au5t7Myqlsw3bMdsc0rg0YljppZdkHRgDz0z9O1XZNK82T5B1XHJ7it+K0EU+5sFRxgDmrEULyL9&#10;oAGM8fQUcxbicZDpzwgxyrluoYf4GtmC3MNuFYckjn0NdFLaK4WR1AI5P17U5rdIlKpnZ6f571Ep&#10;DjEwnt1EfngEMTz9KktbeNnSY5Ugdu1b32JmAUDGQOPT8acLXyyFAOccn/61JPQpmILTy5CcqM9K&#10;ilt43Tkfp0x3rorqMuqnbx0XA/ziq5tZTGC4CjHzU076hYxEtreULn7gPTHf1NVpdPJYICQFYH3P&#10;t9Mda6cW6+VuXgMOKaIWaNQUOV78Zob1uTaxyE+klj9nPVv/AEGqD6UiofKBJ6c+n9a7aSEKwZ+Q&#10;aryRuoJi+8PvU3LqJnll34ajndrmRuvAxxjHt71xut+F5EjMp37Q/Hl8cHtn3r22eF5ATs4JHUdz&#10;61l3FnPnbKnXsOR+VbQkZtdT5V1Hw4I5ZZooydw5THr/AIV5bqOmSQoYXIYdQQOp9/oP5e9fbd9p&#10;aywFpASCRk8ZweOTXl+r+EIIY38nJaRsnAx7/hj8q0jMynA+Nb7QJYZmmkO1++ODj+Vcbeq6KY50&#10;IYHg9Me4+tfUmseF5I42aZcjnAAOev8An6V5Hruj7R5iKCpUg59Fq1LUSirXPnjUNOZXVpCV64xW&#10;G0G5zhsEc4IHQV6lqGjCeJXUBe4H8vwNcBc20cFybcR7HUAlhz7V0JnNNXOamjiVvLb5RjOOv0zV&#10;Foh5okxnkf5/z/WukksXKfNyByP61hSFJFAnDYX5ePelYq+gi+XMNkq8g8Hr+X0pixJuETHIGMk9&#10;B+X61YUxFDE5JUdCOvv0qOSIL8pB4HSqaSEtTRWFmcxs3J549D2roLLzGULnlccdMrXJWzTSJ5j8&#10;7c1tWFwFlBxgjGM9elLQu56podwfnjlbC4GzPscY9v6V2MUUjSGZcEtheT2/rXnlleQfZgAw3EAc&#10;8kY7Gu8097g2+RgsePU9ePxP8q9PBVrvlZ5uMoct5IbcM9xOse/58hc+g/wx/wDXrcitYvKKQnaP&#10;9ruO2aqS7VHmEENnBI6fXNXQR9lElvtO0dTzwf0/rXsJ3Wh49rGXIJMZjYY3Y6DPvk+ntQJCXMS5&#10;HOd2eefX2xS2eVJWM9Tznnkf4VMAvmiVeO341UXZierTRQQF5iPY8n1qQQO0iCNQCPmbPoTjH9KC&#10;i8sQcDjP+GODUwM8aK0jdB26gH/61Fru4muoMkK4LKQxPBz0x/WqahJbn5flUg4BGOp7Zq6Rkbmz&#10;uQ4Pt7UyJQJfMHIHPT9aTdi0WIn8lgpJJ4GF46dvrVW6nEk4iGQPcYI6/hVuZ5I1Migbh37A9ef/&#10;AK1V5QkzZm4bABIGD+I9M1PqZtMgAEjLjlcfe9F7/j6VenS3gSOMSAgngYyePfH9ahjto1kXY3Cj&#10;btHce9TCJTOXhQ8ADj6dh/n3oS0BR6GYLaVbgMCqgnuc/rVtohuGzBDEj/D6VFvSaUwTptIPI9fz&#10;74rUDwxxlzkIBwO/0xVpoSuimRGtv5kP3uAp75zznNTDzJYSSxbOBubsP8iqgSSVmMXyKvUc45/r&#10;2q75fyosmFDdQe5xnp60WsbJ3QK62kTJGSpPI457Dj29ajSVpESR9xPJ56c8flVJ5Y3l8xASiHAy&#10;ePUGtQ3Mk0eY8BecZHU/59qtswiwhtkjj+0zEHcM9exHGf60yJFLYYllUdRxx2yRUZZ7cDewKn+7&#10;1Ppwe1U7UF7siIgHvmk2atFqeT7LIDCpZckcfwj/ACa07S1CRB7gkgdPXmsu6Z7YsJjgd2xxyf8A&#10;IFQTXLPb+UMqOpJPX/PpUyV9hS2P/9D4vla4E6BicsD90fL275+nP61t2Nys8OJGCHg4x36ntUQt&#10;4zEYcFnTk49Pft+VML7Lfz/uoD6dT2wT/n1r7dLTQ+OTvqUJItuWAyScg49+9T2fy2kio4d25Jx6&#10;dB7Y6cfnVdJZLiTCqBHtLEk849PrUz28SwrLbuBhuOuST259qTdtzRO61ISm5dxTLg8j2HXFXNqi&#10;QbS23qAf0/KonuIoo8wHr1zyevWqqTqCm5Np7YPUHocUN3JiuU0ltiRvJ+Uk8dPm9fYGoppRbsRG&#10;7EAbcHpnufp6d6kuZU+z+VEpGMjd6+v+FUYypnSE4bjPOetJFJ9izLvlkQBcFsDIHH1qLbBEJHhw&#10;c45H9M1YWX7S5aVflPXHfHsPXvVS42RsI1OARwpHX/ChtIbd9TOhjSG5M0nJxuOeePT61I7RGQMF&#10;xvPb6dauReQd2/8Ai5PPAxTm/dYl42noRSXcleZRhy7fOpAUk89Kckm596qcZ4yaSEERllbaM8eg&#10;zz069+Kc6sqlWPRc8inLUuOpVRd7nkgE8E+lan7uK12Z2qPlH9elZhWZo47aI43nINahVCsa4AwO&#10;p5wam9tR2W5HBIERoiNuDjPp7Gq0spIESgEDHGOnPr2pLeWQsd6/N146df8ADvViBGjkAPIPXjkn&#10;tSb6h6ESMtw5yWCn+LuAKEZlG5gePXvVuXZhbjv09qJk8/2A6ZobKjoVWd5E8wgsxGWz0yOg+nrT&#10;rba7EEZcDkD0H8vepFLW6szc56k/571HeOsCmSAbegyP61nLRO44u7Mm41N1zI4/hwo6498+35Vz&#10;cUVwX+UAl+T9PX8ak1CaSVcvjIbgjI/TPFToktpHvmcNuHTHYeleLiK3Noeth6aRTkMdupZJACWz&#10;06e3+RWPe3clwog3DC85XkY96pzSzXjklcID0659KyHEtuSikpxhvT2FcPI9zuulsMuWjk+SyJcB&#10;RnIwM98f1pkEQn2MM7hwcdMU5rQhUSQlQOo6H8f/AK9Zl9etHEYoCVyODwPx4rSKMnLWyI7+/SyB&#10;jQ5YnC7R+dctKLm6LzyD5SeDV1YSW8ydgUByWOck+n+cUm7zJQmdkO7v/wDWqdhWH2enhsMzFVxy&#10;D2PoK7LS9JWa4jEeQdpPfA/H+nvWdplo15crEAVjBzkfpzxXrGh6K0dqW5ZUO75eucZ6en1puaLg&#10;iDRdEurpxvDkKQGPTk96978LeG4LO3jSNGkkP3R3x3xnv6Gsfwb4fkvnMm0gJtyR3/vDGent2r6L&#10;8M+HYft5urj5QAVTnue/5VhUqG0I9Sv4f8Pi3dbqdM+vrt9B35xXrtvbguqWkYIbmP8Ap+FZttpB&#10;2r5akrk5VT0HXHXrj9K9T0HR1tVjDqDtxx/9c1jJ6GsS7p2mm3iAkByTl+MZz6elaqaXksTnJ6ZH&#10;b/Cuij0ueSJjjOOQDg5qGS3CBInJ3deuCfasStSHS7FYN47/AHuenpWvZwKs+wHaTnr61NHEQ205&#10;3Yxx2x2PvWmLdl+fhue/WgbXYpfZEkbzc8K3I9alVCS5PC/TgVdaNkbcMZWrEEJfdyNp7evtWcio&#10;opCNOjZz6+3tQ8CM4aM5HRgakeyKBSSRgZwcn6VcigjEG0gZHr3qGPyM1UdSeQoI7Ckw+8bfu+9a&#10;ZhXdlxj1NHlmVQcACqWwJFFLfbnLDbjPGTzTYoXZAG5PQ57DNaD4GY8gEdqaiuibW6H0/nUvyKsZ&#10;vkDacrkA4Ge2KhZWwqepP1ArT8t2G1j16/0pj24x14PHvTWopGRJuiJDJwP84quUeSJTj73pXQzx&#10;r5QZsAgdD6VmPbOiF0ztY5B+tNozepjSpIilD827kYH6VS+ztu3Y5PX0/OtuWPHJBBXoRVGUH7jj&#10;Bxn/AOvTu1oCRiXMKuDAVBGPve/esG90zzfmKgHpuA5xXUSI5cfLkZwPpVaSKQt5agFCOM9qtSJa&#10;uzyPVPDcQkLOoVsfIB6DsQfXvXhPjPw2is0luhQZwxHRfUYr6v1GwmnYkryO+eCB2xXkXifTLeS7&#10;dzksQSQDwMeo6GtoyM5QsfFGraZcWz4nGADjOckg+49TXn+t2PnnzwoAAwQOvFfVPifwxGyGWGP9&#10;1Go4XjqeuOvH8q8T13w80CP5CgYHXNdEXdGTp2PDLqBvsxVW7AALz3rBktAGVP4v89f516Pd6c8m&#10;VfCMeM+n/wBeucvtM8kkZ2vgDjn8z3rWLsjNo4t4JYeRngcn0/z2qWKQsqg/e9+/tV+TyorciTHX&#10;ms2WFyoIyme/pVMjYl8mVPmQ5BOMfTt+lWYzGZAc45HI7D6/So4gVQbxgAYAHf0q55bFCY1HzAcY&#10;71DNEammym3nxITjpn1/KvU9I1CYqCOATtA9RXkMMwlPkTnDD5ht6HPWul0S9cSBJCTgg/N14q4V&#10;HTakiZw542PXZ59qr2Cjn8exolF3cW5AdVz0xkZ9hjvVC0dbuIhjl169O/A4+lacIRTtflcEKD2G&#10;f69a+iw1ZSipHzuKpuDcStaGRW2x4AA7Z61oSNASuw5Yj/8AV7e9VxDFMzRwkLv4Abt9cVbk/dtK&#10;RjcMKP68f5xiun4jlSa3I45SFYR9gCQeg+lSBluZAzZ/vZxwf8/jSWSxPGQ4CjknPfn1FPklSKQO&#10;QQFzhT6c4pxVtzXl0K80EnmEqCSx+o9OtVipjyzsDuPXPPHbHar4kjaPdDnpnJOfqPrVWb94drAK&#10;meW75pJpsmI8yKikuigjp3J9ars8ciqFGWPp/L/GkKMXC43Bl4PIPXv9KdaQMrxospXHAYjj/Jo5&#10;dbgp30NOG2KRrInLeuORj1qza+TGDJc4bapwuMZNZ1wxSUCJuepJx2+vWraysyhEXnGMY657/wCF&#10;U46ExRmor3DtLIQ56/h6/hV2O5txECxGU4BP+FUZbGW3YRS5BIyQRyR245qAQy7wr5wf05/wqdAv&#10;rYviYC3eUn75HzEck/j6Vnh0C7VB4+6G7Z64PvUkkbCLLZBABOOme4pIQ0koRgMsOc89KplvTQt/&#10;JKokIww+9ngf408W/wAu3uOV44B6/wCcUyIAThGB27STjkH05pAblUxKGBzxjn6d6bVzNomeN/8A&#10;WS5JbooH51c+yPC4KgMvHaq5Yu5kbLE4zjPT2z3qRRJFE7u/JBYnA+vFZ211NObSxBdGJg1sMEgd&#10;fvDk/rUbWsbxADgqOc8A5pmnPgvLj94BwB0z6/jUklwyHeMFs5GAf6/596pJphdWP//R+SLGWVS6&#10;THJ2joP0+vvVQosjbpNzDqF59aZbRCAbMuWGBk85zUuxoUkW4QiMDGRwDnoPxr7WB8bF2MuQIZCY&#10;TtyMY7Z71LGxbGAcgYJb/P5VWtGiKAOCQDgDHr/n61qzQpbkYw3cepB9ab1NGikY1E4YjCsBn6j1&#10;q0phlCqGBEfZR0P19frSQlFkWObac/e74+lVoUt3kITrnoeBx/hUSVkNbaFh2IQFuCACQOefSoE+&#10;eTduGM7qtC3iaMxycFec/wCfU1XsYpJFO/gMc59Pp7UkxJFtd0QxKp+c/Kew9f8AIqBnAjea5AQ4&#10;yeOv+fatO8aJIQXP7scYPtWMwMqvID+7x8nHI9fYj2o5XJ3DRq5CztM4SMYDEAgjjB9f88VPKd8R&#10;jfB3jg98Z/qKyTKlrtjYYZj15/zirsUeIlViG9s/yqktCI6rUsWtqioUzlgcgninvGD0HcYz1H5V&#10;cheFJjI4EgAx069qzblzJJ9nXgnqTnI/+vSSNU7FkxNbEbTz2xxn196q3CMUcu4GeT7Y7VYQQqrB&#10;GJ3Yzk9fw7VAzPOGZzgqeP8AP+eaLaFOSK1tI4n2ngAE5+vSr0jmJwh5JGWA6/hmoYkdBiUgs2cK&#10;O2KbBn7QSwO7oen5d8ULViJYpAd0yABQeh5z+NNaYtKJCxckn8KkdTHCxUgr1AxyCfbpzWVPIytn&#10;HJOe2Peq5eo+Z9TQ3NM/l/dVepPOTWdfXM237OrgBu3qp/kakt5GihKlRnGCCMjp/OsS8LyMJJxu&#10;42jHpmvOxU7JpHRh6d5JlIr51xHDHnacDnvjnNZuvXKhlsoBh1JBbsce30/CtRYVsVMshwVHXuBX&#10;KwyLNOZnUEAfKCevPH0rw2nc9mMbEdst0rmSQDb1xn8+npWMZ1uSssY4JI55GQf6Gull2xIsHUde&#10;Oce359q5K8kaOX7NbcY68cj0ArR6Ib0RVv7ppOYycDp9f8Kw55BD/pVwdzYzj/CpLqeO3Xc+5yv3&#10;scE1zs+6+l+3P8oXkL6e3vUK+w5WtoaRuJLh1nBA7gY4xU9usdw++XAzzjtVextvNOV+YDqMcZrt&#10;dI0tZJMTBQRgH1FRLzFDzOk0LTwWDnJBGcjHb8a9k03SyunlcnM3LDnODzz/ADrj9A0wtP8AYYxj&#10;JwDjggeg/n719CaRogkAV0C5ALFvTHGR9KmexpTXU9C8B6TFFpEPlKDFHjcxGCW79ffPvXs2haTB&#10;ex70c/OeBjoBya5bRLVLTSRBEuEABz7nvgeuc/jXtHhfTmt44xLt2nsvQYH9a45as6oqyNjSdJcg&#10;SsQoU4UjnI75ruYLMKqSRgDpxj0qK1gLgNt+UdfX2rpo7VXwVGc46cYqbjFtAHb5sAe1WZLdm3Ap&#10;xjjP6VLHAIwxj5xjr0zV9S0jA9c+tQtC/UyY4MkOeTngHj8KveSZhgYGOeBVo2jKgVxlFPBp8amL&#10;PljFFwKPk7W/eHcOqipzCoKleO/tVpFB5wVGe/WkjI3heT/SpY0QGDc4EfPf/E0rp/eGcVeAw2xl&#10;wTzyOopu1GbDDAWkNaalAxAYwM44+tT7Tvw6jBH5VeEZkyEX3FR+WVO39KZW+pSEQLcjn1709YAS&#10;XU4B/h96sPH8vzDkADFOAGQTxjp/hQkJlVbWMElhnH+c1SudPVsSls8/Stzocnkf1olhBX94Mn0q&#10;lGxnLXQ5drVo1PPAHHsapbJFRF9Rx9PQ11TQqvBG0Y7Vny2+4EZPr/8AXppDUTIVMwusmD0PHvVP&#10;7KPMGTt7Z6nHtWtJDtkCgZHA571G8LAFz0GOn8qYWOeuItrFRwhHBAqlJGRhlAXHHvW9Kshjd0/h&#10;GenpWHKVB3SkkdsetDZNjm7uNAcP8hri9asDINhAYtzwP8816LcJvkw4HH61gX1rHgSRnBHA9aUX&#10;YGrqx4HrdjIwG6PGwctg5BGeCO9eP6/piLCSi78HKuByeuAP619T6lYRSliSCWzz0/DHpmvIdasF&#10;a4+zxRhTgFW7E+o7c9K6IysZKNz5O8QaN9ni+1KN7A8n0Oa851SxWSQruDNjlfX/AD6V9T6lpiSB&#10;tPEQeVnJLcYBPOR2rxDxD4efRZ2m2h06ZHI/CumDujGeiPE7vT/MPlAFcdjn/P41zpsrmJykihCO&#10;Rznj0xXo+qI1yfNtzlwoBxznnr+VcdJHciTzCxLHqMYwKswaMoSvgo3UYOKlS6MgWORwpUHp/nrT&#10;LkK0/lyAx8AUwwRplVGRjjP9aVrMtao3ImiiPmAk7gMnqf8ACtOGcp+/I+X15AOf61zcUki5ilGM&#10;ng9ia2IyGRoGz5Tc+4oY1oelaFfi4OZGGTjHPPsPwrvIFjOHkzwASTx369a8W0VpLeYRqdqHo2Ac&#10;/X2r1fT5IJLBXyZFIyTz179a9LA1bS5GcONoprnC1ukN0qkeWBk5Ixx/+qrN2YZQZoQRnj15quka&#10;sgGOMk578ensf1qYFBAp2lSvHrnP9K9tOzPDk+gsTMIzMOQSFHXj6jt/jUkO+TdJnKLhR7k+tSLL&#10;KliVkKtv7d+fb/OKt27x/YEXILKx5HfPt/KtG7jk9ClOwhjZMrj17VWKvJIqHPYcdetRzRGY4f72&#10;eRjj8qsW1nKJWRsnBx9f84qeWzMuZrYZIjea3l4MQO1SPUfzrRgglMInUZVuPyqOZoIGFqnPRj2H&#10;4fhVtryCOyVYxu3cjPGMdvw9KG7FLTUwHuWFw0hyWGeef88Vf0u8Ed4k7tu2DKgfdJ6j/P61XCG4&#10;cEgtjGT06/yqIEQytKg59BwB9e/SiTuOOmpv30s91Kbq5G927ng5zntWb5rDcIcbwAT3OOtTPPlB&#10;a/fUHO4dTnp+tRwqqkyoDuIAOen5+lTHuyJO70FkHmRm7dcDoD/nj8qYlrLb7Lkn7x27c5PPrjoO&#10;laEUiyRlGAB3DHcfj/UVYniS3QICQzrxgdT1/AVSn0HJ6FOB1WLzARvDBQo6gCqrTShiF47Y9j1A&#10;/qafFZRyR7n5cHIAz1xyPr7VYMW0YiXDcDd0wfSq5hR1K0kkroAcRgclVJySf/rdKglLMpj3YHGA&#10;M5wOn86naGczhVO9zgHjpVR0WOXD9QdoI7GpW92NxbHPvtogDncevrj0P41at4EkQfIwL59wR7f/&#10;AFqfD5RxbzHLnJORzz/P/wCtVfz3jOTyExgDIHPv14pyd9iY7n//0vjmKaMsQueTx6kf571eui7W&#10;7KxB3EkAnpzjP1qhBHFaNJKcsAwHPoR1/Krro1zy3J6gj07f419vA+Qi01Yo2EDJuiUgZ68f09M1&#10;JOHVhyPmB5JpFRXm2AZZTuOfbvVi9WKNFSQgsw3A9xj/ADzSTVx30sZ0U5thyNoPfrn6UsPks/mN&#10;nJI+ox1/Xmqcj44RuTnGecGp7WTgpIhAB9Ow9KUmTHRFoyhV8o8HrnP86swyvBGsoAIB5DdRVW1k&#10;tBKFkf5gCG745/XpU80kcpCQ9h17UhopNC10cyY256k/yFTXjhYAinAUc4HtSCMbBKy8YwPT0pJl&#10;Eu5eTx9PypJhboZcwVgFBU49OgzyeRUlq6IRCicqeep96rSBoG5XIYce3196uWSmFd8zffGcA8jr&#10;/OmgUSyA6HKHheeBzntn1qgxeQvKOp4z/n+daroxDMoB6Zx0yKx4o5JpzGnIzwc96uMeg9ydFVQi&#10;R5wvQYzlj61cPmOWfAB7jmqkASCUGd9oDADIqaU7nBXgZB4HNZy00KashzEiPcSeOm3qScfrUNm+&#10;2NlUcgEnPBPtSyzOshYgFeevpUUZeUtIvJOSD3//AFikmCRZiRbiMsExkBsEdO3vxWYbWbnLr+7O&#10;c4IH0z6+1Ot4nRvnkJGcqRzk89fcUt1OyysF4AXnjj6n1qXN3LlrsZxadI2O7bgZyTyo/nUFovmG&#10;FZB8jHcwJ5GKmeJ3KxEnPUnHT0/L0ps22ztHkj9MD6n/ADn868jFzvI9TDUrRuYeqXlxcMVOMKzK&#10;Qo4461hxxeSux1xuJOD/AJzSxytvxKuck89OfU9sVDc4U/aMkdh6fX8q82L1uzu6FHU7iGzjFvET&#10;5z8kenPX/PauJmmeNjEhO887vWugvmGGdyWkYgEegH6DFc2trLLceSuR0yw9DVqXQUkVMeSfKkw2&#10;7lj9f61CImb5lzhevHNX7nyVcx2wwIzy+3qatWFoWfzZWP0A9aTdmKJa0+FkZQy/IcHgcV6Rpemt&#10;IxjjHKYJI69e30rK0iw8tw8gAVQMFuev+f0r1rQtKCr8mA3BZu/uP6VnJ9TSCurHZeF9AW3sVllI&#10;+0y+gz8uemT+te76HpixxokYBLYXd1IPpz71xWk24BVoV2goVGB09xXs+iWZS2EyHcgxGFxgkA9e&#10;2awqTOiMNEdt4fso5Ithb5kwCQPvEf06CvdNKtSLdREoXA6Lx+nvXmfhS1AjEuxQCSB3OPf0r23R&#10;LZVhyAJGI4P865lqataWNGws/LjDdcfkR6V00CxCMEjr2/wqnDFkBSMc8fjW2IoldVYfNwB9KpKw&#10;mNiTdwnT3pfJeJwE7cfh3xVtUO8StnA4qR9rKMDP0qGVcrYEiso4AqsqH7xzyelaKRBRz2qvNEG5&#10;GSc1JRWEbOeTxUyQshx29qmVQVK5/Cp0BPDdaLDsMw4XDDgfnUe0sevf9KtJGd2wfh9Kk8keZkjH&#10;Y0hkCphSg/z9KThDhuD1GKuRRNnYvI6807yF6SDnsBVctw5jPCDO0D8/eklj2tj8cDpWkI+d3t/n&#10;8qNgXOQc45p2Jv0M6JVDDd61PhJcqDj1qWONXXoAx6VPFFtB3+tOwkUJY42YBQM45JqBrVXJBBA6&#10;fX2rWEERfJ/X39Ka6EL2z0+lOwXsc7JBGnygcjtWfOkePJBPPWuhltlBJVunNY8sRjbaRknoPSpa&#10;DcxpY2jYgc9+P51iSRRsh3fh7V0tyFQYjyCc8jtWBLtVA3TnvSRXKc7LA5faeWHTPpWXcW0jDylY&#10;dOmP6101wFOXOMjpWVKmEOwZz1x/nvQTY4fUbbYvmFcqv3gAD+NeY63pSbEeLJwCSD0x1Az2wK9s&#10;mh3L5QUEdCPb0ridUsAkpKZ55A9AO1Wpai5bI+etU08ND5YBXtkg9Rzx/wDXry7W7GW4tvsr8hn5&#10;Pp9D6Yr6S1PS2R3kjO5hgqAOM9gf8+1eP6xa+VL5ceAw6g59P8K6Kb6nPVV7WPmPXNDSyuGMDADH&#10;GBnn279+fWvN9RRo4miCfNnkDg/X/wCtX0H4msw9uqSZOCSSOD9M15Lq+nRxqDGSuT6f5/GuiLOa&#10;2tjy2SIvP+8bB4PrQ6KB5SMHz3PXj9Pwq9fadmf7QGywGc9Pw/z/APWrBineGctMMqpwQOv+H/1q&#10;1tczUmi6HbzvKlADZGCf/r1uwRCSJfm+707ke2KysR3gWVMFRzg/4Vo2csSgB2Abgex54rKSNE7l&#10;n7SySoUGcMByOK9M0m+M67AuzBAGM4Arza+tpYgsrLtUkkZ7nOfw+npW/oDz7sCQbuMr0+maunPl&#10;kmOrT5oWPU0/eybuQMhTj9Ktm3CAKMsTkdarWU0c0KqMmSQ9sgAD61OsjY2/3DjHQD8TX0tCpzpM&#10;+axFPkdi3P5WPLTOBjJHUewp8XmIoUqNy57bT+X071BKgMYkU/e7gd//AK1LcEwABuHbgY5GD7/0&#10;rqaMb3GRIVkWVyGB6ZOQfxq7KIklf7NIWK9AvA/yKi8v5/KwQcdFPX1qPY1pG06n73GT9eoPpUvR&#10;3Eo3IrlIvNMszdeoxk5644NVrhHa38jnGcEnjrUkQWaTGcKB97k/mPWr7JIIxAo3ZbAA7j6+9Qmn&#10;uNbWZlQwywtkfeUD8R1piQ+Y7LEPQ+h+vPYVqXA24A4x0HU/l71BDEbUB8gh88Zz0P6YrRR0EtCe&#10;3trYZ8hcyAY5PAPr7VAZXX90F2tgnJz27YrUtpQckcE+nt/SsMEzeYlwM/xEr2wfr1z0pKOgSfYs&#10;W8jwsJ4wDkZII4547cn2rWaRo182b5tzcZGSPQ/SsuM7tgyduBjjpirCTvJMYpM7s9ff60nHUad9&#10;CxIzbfKB2qMFsdfzqtKbhiSB8/UKB2/ln61cYJICcKVU9e9Y1vFOZMh+VGXPO4nPr60JCLcbjziL&#10;g4K5yBzz/iKiec3BMMy7CMZIyfoabbwBUO8gBcg85wf5+2etP0y1/e73G9Sfz+nNNasXMxJfJtrw&#10;fZywYLyW596tRWifZWlctg8Djofz71W8qR52G7gnn3/xq/M0FtF9lYlTu79B7+/NW+gQavqf/9P4&#10;3VGk/dK+FPXHHJ9+tbMJjs4dsJJQ9u/1z7VzFvHMAJgSAeDnv/ntW0I08hSwI4/XPbmvt7Kx8fCN&#10;lcf5MMcLyQE7j93PTPr9KwV/eSEMcE8c9jWnOWZVIAXbgLgY4z6f1qk8UrBXUYAbv69s1nyajumQ&#10;tG0CAZUnPOep5/lWx5sQ2t1Pbv71jy4yrbtzcjjnj3FaMKskeHAJHIJH+ckH9KckEd7IqnYIJbqN&#10;cu3r255/Q06BSG3AEbRnA/8A10y8kVlUqOuMj/a/kKSCWNEIZiAPvYHJx2p+g0rkzt5gKNnjnk9f&#10;w+lVZYSsibePl5Izxk/1PrT3uVknaZgMFtwXHbtVRpo2yXHzuQOeBx0/wodrXBbjZGkmYwyEgHk4&#10;GeR+tOWR3bKYGRwB27Y9qc8pRm2gbu5NLGDJcboOGA59Pf8AWpi9Lmjsy9Mzw2iCM7Sy88Hj/P41&#10;jqyJztycZwPatORmZjH97iqd1AjWwVRg/wAQHTHpmrb10JtbVFiJQcSTY2cHk8f5zT7gtEwaIKNx&#10;zkfl2rEd7jCW69G4UHnB96sh54XSKcfdHX1Pr7GsnvqOTTFnmkLmJ/nxx+X5YNXorWUWR2tsIwee&#10;Op6+2aoq0D3Qkdshfmx71pyOkqFWAJIwPUe+M0J3J9DHkhWCQN90P971PvUck2NsiHtjpmrBijLF&#10;2yxHGTwOfb2qpcFYosEbsqfmXoDWNaSUbm1GDbsSRzx3CDPy+h68fSsfVZoXAt8kxoecdScda0fs&#10;8cds00JY5554x0/nXJT3rrlBjLfL/U/SvFrSu7nt0lZJEVjFBczPvJQKAVLZwP8A9Vc/qN/C8REY&#10;OB0PQdfT9a6eWaC0tC5B5ABU/wCea82vrmMSiCNix6bewz2z/SuZmyIFMjy5Zt0ZOXY+nXA/xqS4&#10;k2RboSU6Y7Y/+uabiXHlyLtCnHA4Pt9KZJanKPMdyH7wwRzTsDKSI0jK4+6pIHGcn+tdnpGmuCjv&#10;kMB175/wqkrxxqowAo+4D2z1PHtXU2MG143VTk9z6dzTmKOptafZOkwWEcj05JJ9q918O2RhZCuD&#10;83XGecY/HFeaeHYh5hxyPX68fjXu2iWreVDGFyqcKBwDk5JPf8655mkN2jufD0KzXkV1HuZlGIwF&#10;9R19AQM17ZZW8SSqFAIQZC46D19PzriPD2nSpHFOg+acE+mFz3+tevaLpkU+HALfMPoSP6VhN31O&#10;iOmh2vhvTJIbVGbH7znPUHnJHt6V6vp0XlIeNoI4rktLt3jhULwORgV2ll5sS/N8xwBUDuzVt1MZ&#10;DjIJ5rSQNvUtnGcj1qoNyr8/G09qvqCOT1NAW7l1YwqswPJ5HpTvl2/Nxii2aNh5fJYdRVxIgvyn&#10;nPX2qWiyMoETcQDURh3xnGATiruzd8sY68njpTGA4x1/nRawrlCSJgwK4BqQRgA8dOtWypyMHr1z&#10;TGhGMjIxSRdxqFMAnqelPVFIEZpBHtkw/NWliDttNCQmxUiC42j3zTQjb+gH1q2qpnC53D8qe0a4&#10;ySAe9VYVzNNswOAfejy2J+YZwMc96vOjbflPTpVdUZ/m5oSBkEaKB8o59cdqeysPmXr0p2wRgkdK&#10;epBGG5xTSEMWHCZ6USIoyX7irHBAAHGelV3APfk9aYGfJ2UgHjNYd2u1spnrkVvy4VSW7dMViXTF&#10;gSBhu3FJruCZhzbmOM478dKzZohNuQnAOBn0rXeMr0XOev0qqIlLnyztUnmszVbHOT26qxAbIxwT&#10;WWyHAwM8Z/CupvIVOcLnPP1rn549rdDz39vpUp20BrWxh3UcrtuKhVP5n/Csy5tY5It+3dt7fzrp&#10;bqJ3j8wrtBHA61kkvt2nAGfyo6itocHqdntQhU+T9MfWvFfEOkMnneVl+c5AIwPQ5r6NvITNGQ65&#10;J64P64rzTWtOfc0QHzE/Qn0+ldFOWhhKJ8heJNKMlvJHJx5eT8voPSvDtXS7iyGU7Bwvf9PWvq3x&#10;jpckTTxRBSm4DPTkD+lfPWq6ZJbqYrkFckkfTsQe/XpXUjgkmmeJXjqJGbPy5wxAxn/Oa5yeON3z&#10;AMZ54x712WswCGd4Du4I+YDj/PpXGTCRLkGL5R3GP5CtIsViO0BilKysQo6A+3Na6+Y4EijjOBt7&#10;H1rHaKUhpHJ+U5bPPSr+mzZABPUEDtzVuN0VHRHXI8yx7GO7GCM//X6VS067FtqH70fePI9j6Yqe&#10;0Uyo80rHJ+U98Y+lc5eNNa6gBIcktw3b8PTFZSRvF6anuekuWnRYmOxhnPTBFdMHSFMTEuD1JHWv&#10;MtDn2FWjfdg53c4ByOK9NeWOdXjX2+avby+elmeJjqV5XRMxVYVHqfTr6Yp1xHLncqbSRk//AF/e&#10;p7VEmiVlbd2UN3I6+lPklZsLwCOPcmvTTueY4WRUTdD93BdhjH933pLt1WIQ4yxHfoOn9amYeXCW&#10;iXbgDn+8ew7VU/1kYDL8o688fmCcY6e1auN0RGVtCSxVSxab7gAxWqFjkVCM7M/wrxj09sVm280c&#10;qNt4bGTnqaeJXCJbb8qx5xn15qIxQnuNmjkgRWznJJz71Tn3GYxKh3cZGCQM1rZcvlhnPQH+ePej&#10;YMCXJVgcd+ff8acmS9NTEaKQSIITgqdoB7Z61rPBELchvmZwckf/AKqqxyW4lMjLyT94ZI9jirrM&#10;NjpLksxDDg7j68Z/WnqG7KcUKrIN4wGOCepx9exzRhBIZSepJC9xjv6VB5rOOSQo5GOn0HqabLG5&#10;QrtIOOeuaTfU0hoXYUi2j7TnbwQFznPv/wDXp7YTkDC8n1/z9Kz4rnZ8q/KmMliDnpxirHys6vIS&#10;G4DYHBH1qYND5eqJLkL9lYxJuJHIzg49auwAKojcYxgDtj1H4etZEt20cuxMKc9RngDj/GrLuGiV&#10;ScuRnPU4+orTzJaLxVEgBCgg8AgEnAHv+H61FLKJQLmQYGe/QemKrB18pYFIGMZJ46VMHijt281u&#10;V6Anr749vwxUsSsz/9T45aWLbliQMZ4/LJp95JHIiPETgcEepx6e1WLeC3SCNiAMZ6DP6ehqvftD&#10;LbqwAVt2AF7H6/rX2iVj42Um1oSNNGZ0MbKQwBbjr7D0NEpi8sMW2jkqOAf/AK2KqPHmJW43DuMc&#10;5qNp3APmen6jrmmmVTg2tSsiE3YIJOG5IHIHb2FWLmTeWjU4aLpxnmooU8ufZkr534fhU7xLFD8o&#10;weM570my0rMjMS3KK+Bv6cdPTIpsMchBgnQAqeoGM/59atxAxxIHbATv3qUsHUrgkdwegqblNIoC&#10;FHl+ROnqccehqpJbK6h1PG7ofTPrV3UlMESLGQQ/zZBzn2FUld0kaQ5bIGQenpx+dOS0JST0GSo2&#10;S27pgjI9+np1pgUsxxw3XgdOecVeWSKQYcEHtnp9MUnl4k3yEFjz/nHWlBCl7pMRGrDfwMZ575qs&#10;sgDGIg7TgnHf3NNuY5Iir4OD3HI4qz5iGMGNtwI5IpsIy0IBaRJcARkno3J6HpjP61nT28j3jpHk&#10;ZG5WJzmtu0hKF5JvvDhcnqDWOlxG4JlA6gbv8/5+tKWg1HmRBGnlMwIOcdcHj3/CrNrH9ncG45LD&#10;ng859P61GBHOS7cDgFvXtg560ySSKK0CJ/eIBPQfj71n5lqNmRNPIz+TbgFuTg9Djmrdoyzxq78E&#10;DJGPXviq1oxVvPK9sKavxxuXywADnt39e/FcOJk1Gx6GFh71zM1aZ4bBo4DyCMn8fXp+VcVYWsQd&#10;TIx+TuepPb/Gt7Xr+NJDaZ+UNhiO35Z9MVUujDaIjyjBYHPtnvXkSlroetFJHH63dZu47ZjtQDJb&#10;oM//AKv51zDQ2qubgHeqjg/wg+v+Nauq3BKM4QnzCQvbgVyUTS3EwgHEUf8An9DWa3KulobaXHm5&#10;EPC56nv7/l+IoZGkkRgMluAvP61S+2KHIt1O3GAT1J9vQVoWfm+chI/1g6Drn9a0vqS1odJawgMD&#10;PtO0gjjOMf5+ldlpcMly6hFz5mOR2Brnba1VCPLbnuw9e1ep+GdKMY89eCOOegz09f0onLQmO51G&#10;h6ZBHlpDheFI9W9BX0b4X8NSxwQPON5flBt6DHUj05rmPAvhxnniluowgTL4wcn3Hqcd+1fS+haS&#10;MqzZPOSOBwOQPx71ySkzWMdbkNhokIClwTswEX6DjNeo6XYLbhYwNu0Y4H8qgsdOmnuBLsURqOld&#10;1p1jIFRJcADqTzz6CsZPU2Rd0+H7qkEMevvXWW8BxufoDgD2qhYQJu4BHqfWt6KAEGQ8c9u9SVYM&#10;KJADwDxVlRvk2nqMAVX2o0xZOcY9qmVMyADtTQI1YkAk8xuMDnNairkEjjHaqSkSuD0Bq2MqNo5H&#10;pTBdiYSKG2sM1VBLy89AeMVOu3qR9Pp6U3I3lkOAf50irCMpOXPFMY5AQHmpi+44JAz0xVUklix5&#10;ak+w4k8ab2yvFOB2kF/pxUcJ+fcw4Ip2SHIX8KEMuQgmTOQD2FSlWIwec8+9V1XYynrniraRrGCh&#10;OfrWhNiAxHIJ6HrSMhDZz2HSpDxxjmk28bc4yc8U0hEZQk5PtkVAARlm7dvarJBduTRgL+8PLD8j&#10;Q0AxEOCWGM9jUYPzFSvIp8cm47mzuPapGJUbsc/1p2EZc64G3HbvWJcJhflbn0rqDGjgk/nWPOpH&#10;zMPoKkZzMiujB5MZ6ew/Cocoo2yD5Rya1WQPlXHJrMkU4KY5H61Fi0zGuBuY7+F6j6VnyxH5T1z3&#10;rflgCt8pHTuO1Zs8YdCRzjGO1Q4lJ3OdaJsmIcFOMnPT2qhc226IswDKcd8GulAfJMYAGMke/rWf&#10;cWsUnzyAggjHp/k0hPU4vVLdhHmL76DP19q4HU0ZWJcnbgEnv9DXrNxEwJ8wEBuMjrXHX9o6bnjX&#10;cMfdY8H/AOvVwZEjwTxBp0k1s0rY2KDkcYwf6+tfOniSxWLO/GwkgZGdvsfSvsfVbCPrGCI8Elcc&#10;Z7Z/GvE/FPh63uoDNCojc8sFAwMeoxg11U56HLVXY+KPElrK43Hjdzx1OO1ea6hHgt5nQYII9fSv&#10;fPG2lSWtyPs/zc7sAds14nrEa4Xzex6j68it0crVjHtwyRYdjtPY9ad5MQGE7gEYPGOe3Uc04LJ5&#10;BZ3GG7kdgeKmtmjdXjbBbv8A/rrW446mrYSuuwyD5+mefXviqviG2kkkS5RCNpHfv7/560f8elx5&#10;RUnBBx3/AD7Vp6hm40tkRgFxk4HofQ9Kza6m8dVZl7QZRAUdiFEhHH416zaRz3DIw/1ZIJx6f/Xr&#10;wrw45lmRXIIDDPsvfivdtJugEUR5IB+XsM/4V3YObUzixkLxdjq90UUewnaOqnkj3qlIUm2YU7VY&#10;nB9On/16VD5zmWQbV6n8OvXvT7pkXMD4HYknFe7FHz7kxs6K1ztySqjIYZI/D1z/APXqnPMizeWi&#10;hR3OeAKtWlsdiiElx/F+WePxqCezVZSSco3oP0rVPQhb6kSKGUTNwR/d6H6VJIWkDMnyOcBfYitS&#10;1CWo+SPGDk5Hp2zWY2N/lICdxx6de2KUWJ76F2aUnT4k2jcudzDuPerUSrKrNIPlC5A9vU+lRMSE&#10;EZUH1/D9KmVo1tvNhG15OD17ev0qWW7bMbHax2o+0IDJuA7dD/n8qrSvBNJ+8Jx1Hbd7Yq7buk0J&#10;cP8AKBgY/p+NQSxrIzCRQDj6cjntim5dCVGzMMq7qTH65APT8x7VOlozH7QzfeIyB7dD9M1IIEjZ&#10;dnzAdfQZ6D/PSrE4DW6SIMlcBh3PPFDlfQlJjpmxEFVcknJPOP8AP1qKJsxgvnHAUAHk98Gmxh0b&#10;bIOSOR/+rIBFWXmkdVjC+WgyFZSOfwznPvUtWLTKF1bLCquDlmY4B7CraqrskMQ2jA+dvX+VRSpE&#10;8q/aAc9BjPGatLItqpEinaCAB1Hv3/rTu+UUddCgfNtbzy/lxGMZ5wc9zU0qosZnlYArjC8d/wCf&#10;4VBbRmefepOWOenr9anuPNCpAyDPpjPTjrzVxiRLQ//V+PLi5CqFiOT0Oe/ftThGkiIifN3ORz6f&#10;55rNWNI8YJwDjGe/fH/160djqzKmAQM4H+etfbylqfIxWhXUJGHmfJO7Ht+vQiq0+Cx6lhjr6HpV&#10;13ikKRgZ2HLL2+p+lUlSR52i5xn5j7Z/n2ostxylbRE0Mp37s4wcc9j3psszIhCjPOO3H+GP50gQ&#10;I5AOARkcf1FBgWSEQxnA3ZJPfP6Vm11Cn5kTtL5QLHgcH14pDtXLuWAxj0H40l5HmTysH5RnJ6H6&#10;0y3LOqwNgkHPPb2pSXUa7C+WJSWPCpgqf6VZjSGRllHzKvtx/nrTL63ihhSNOvU/5HFZkEnlQcZy&#10;f5/19aOlwUbMsyPDPMUiBGzoO4//AF1dhjaVOSexOMnj2rESZ5pi/ToSeef/AK9dJbiRYg+Pvde3&#10;X6VUOwTj1K124VCIRs3A/L7de/1rMhbypCWHGMDHHfrU/lmSVgxzjJ9+tRzeSG+YcscD0H17UpSt&#10;oJQuPSSf7PtYZB/i6nntWU8sKEqFDYrRnl2sPbGf89qzSsm4SMAA57dcd/b8PSpkzSC6D1dnhUYJ&#10;Qtg5+nFF/wDuwIGIwO2Dmpoo43mxJnC5IHpVG+L+aYovl4yR0zz1z1qE1YJImiKbvMRiQBzjiryz&#10;OGDdAFz6kVn2zTeSpxu8zA4HINM1dxaWhEGdxyGJ6c//AF68zGPU9TBR0OMupvtmoPCAQrtnvnA5&#10;yOKL+HeySMWGOg7YFSWpYxOZ3GR2x2A5NYE1xK92XQnGDkEZxgcdK8zl0PSW5haxfQ291JGVwsYC&#10;g+uR1rnIyZf3x49ueKuajc/br7apCxQ8ktz+f41kSXy3EmLcgbexrNOxVkatrZZk82Ukg/h1rooF&#10;hgkBT5jjB56+w/z2rmnunaIQx4QdGPqP8K6nRogpDqAeOpzz+tVF9CZHc6LZxvGo67SCARx1/pX0&#10;B4P05bmWPzUJjJBbjjb/AJ9K8p8IWc9xOjSYyWAjHqSf69vSvsLwR4YlhiQKpWMhS7MMkMf85NKq&#10;7IdKN3qeneCNFW4eObnykQkNjnPpn3r3Oy0eNIo42GADnI/r9ao+HbBvsiAELgAYx0+leh26hFxh&#10;cjuBx+VcTmdCiR2tgiLyBxgc+9dHDbMiKqncP4s/piobZFPyspPv2xW4kaMSrAEdAKm9x2sLAvyA&#10;N2PFa6YG0AYHrUUZVV5GMdalR84zwB0oC4KRleOCcc+tWkjVZSOvofXNSxxE7ZMg45AHarMcYOHX&#10;qaoSdiSGLCgj8cVcVFyF/lSIvyAjp0pijLhewHX1pjJ5MEhsdP8APFREkfdodN/zc4FNd0CjjOBU&#10;l3G/M2WHAzxSEgjK8GjO4A4xn9KhLNkY57VI0SJuU9cY60hkYtubPHemedFjaTlhSxhto8zvRFhL&#10;yNGNllIJPH9athwv3+gGM1nwjLbQcY6VMFZOGP51qkQWnbLFx2HNCSDZnGM/rSCNXAIPSlQlh8xH&#10;p+FUibCLHhfm6j+VKMbccNU5Uuw44Hp6VE4Cgg/hTsDZAF2jPAHaomL7yM5qWQssmxhgDrUDbWUq&#10;OPekwuJvUNtFUL05RRnK5yaiFzmUueARjpUc9yrfd59M+tS0UjJO04Byck1VljCMVIq47dJBwffr&#10;WXI6htpB5/nS3ZT2IZFIAYtwOgqKSNGXbH949amkwV3k+wNVml2cRjHqcUmib2KPkqJCAc+tVJUZ&#10;tzKCq+hrZ+eQcjtUDlZELOOvGc1mzRHKyw7G2yAknjI64rEuljYlJxkjjp0rsrlQI1dOSoA54Iz1&#10;rBuYVZB5gyetMTRwOqaUlzbsMFicZAHB9zivIdc07KeQMgYIyRxzX0NJEAC7fLjsepNcTq+lkzhi&#10;AW7uOCR6f54q4PUxnG58QeMfDMku/jKKvIHVQPSvk/xFYNuDMeVY9OnHt64r9K/FnhkPE90jLuyx&#10;IyR+Zr4S+IWnvHqU5ZSGJGAB8uD7cY9zXZTZxzgeGCNftTbydnYH27cdDT1RVnEideOO3+fSmsGs&#10;ZSsh3Z6DHHXrVmOWN0Cp2PHFb7mbVidZkmm8grh+Oev4itWeECHan3WHzH1zisl5G6pjnGePT/PS&#10;rEl7I07xNjGzqOo/woSNIsoadItvNjGPm2nn+H/PavZtBmupdiQkKrEbi3YeozmvDNOItL9i2GUH&#10;Oe+c17LoVzmNbmMnd90kdDj0FVSnZk1Y3uemOjvMNpIYHczDkYpt2qI3mkfeI47GlhdgAAPlI4/p&#10;/k9qgGbmUyuylRyAeenbHpX0lB3Vz5upHlk0yxbTJbIXfJyoGAPfg5qYyblLgbVznPY/Ws6R2N4F&#10;xjofbnt7c8VMryoHEfyqeeffg4H8q2Zmy0l0fJySCrDGD/nipOUZWfDEdPrWcitLCsC/Lg5z7+39&#10;acCzYQgk5wOMYI/xx+FTbQmK1uakD2+8iYDa3f39fr3pJwjR+WMsAOAfTvnp/Knq0cKLGxBJJJwP&#10;yH5VQWZXlKO+3OMYo2BvUtQPCrLApwvripJbgFGMIyf4tw5z0z/jSxosmRt2uOpHQD8apIivEGTJ&#10;Ck8AdM9c/WnFphyu5aiCpEkkpyTxtx+v4/0pLhQyZt8hTxkjnHX61DC6CbyXB44BPb2p5V0yGU7m&#10;HPsBnj/9dVy21DdEEUbqhQDJyAAfy5z1qVCpZbdcsASoB7+/H9aPIDBWTLe2Rx+eO3WmBjJlA2Av&#10;t0FJxuFxiRu03yjqR19fTj3qwzK7srxMQq/MSOAR2A6k1B5wWXHQryD65pjiQkoxBXggDp6/X+lR&#10;5DulqFq5jcQ4Kg+mc4Hf86c2ZZt6MWxxkDjH+NaG/ZB0K7+R/gKz1hklLqVIBPOB6d8VrF9BSV9T&#10;/9b4ojlCxPvBDDnBB/T61eWUGLdjDcZHtWXlWmBlYMO2OM/0zV+KMoA0fIA3FieuPf8AnX2jfNqf&#10;JOHK7EtvbzpIWPO45Bwc8/yp5VYkZJFG5up6f5Fau6KGD5fmJGSCPqcD8KyZWEkwM6842kfj0q7X&#10;M5u5oJbpEpdCHZuM9sen+NUJkia5+4AhwowMdBz+NXftQWIs64YDgn26cDrWfNO8ciPI2SRkDt17&#10;+9JtFRbI7i4haUpDn5cD3zVfy4mTcDznlQeSaknbbvkR9rMBkgc1XiQthwvzKe/XHA/OocjVopz3&#10;TSsIyvyqfujggUs0TyltqlUXv6nr/kVAszrePI4zz9Mfn+ta0t3apYMMHk4CjH61Mn0GlpqUrZVV&#10;TnJbHHHX860HvhaCOO4Byw2gqOevf61DpkK3ku64JQLjJwef6D8adcqgkJYfKThccmqp+REuhWME&#10;bKWc/MSCD6e9MaGWOdVmO7HII/n7VM4jilO49ueOuf60xpmyuw4wcnPUZ7/0qJFRmupNLFEYQrHj&#10;rgcE/jVIQKSI0YqRzgj88VXupzcyKZsqo5UDn+VUInuGl2yDA7kdgOgHNTJOxcWr3NEQqs7liSDy&#10;D7cf1qOdowDzjJz7n0B9KfmW0ijTk78sce/aqRG4CM/fzjp2xUrYpq7NPSovOCquFI47/wCeayde&#10;jjS6aLcyjHpkfQc4/wAmupsVTygUAKqoLY7nrn6flXIauxeVVlPDtuIxyBXiYl3m0evhIPlsc3fx&#10;rb2ixSAB5Byv1561zJ3QRzzH+EYX2Jrptel+0IJWXaq8ZPqPasHUFSy0b7S7AydSMcnnp/KsGjrX&#10;Y8pu1dDtn5cnJ96gLSDakeBnq3cj3qzqVwuFXqx5yOvPanaTbNM7HACrx9DWMdWXKNjV06NJCHlz&#10;hDnJ6V2lg6TTjymGAeSD2HauTW7hD+UhwV5wcdq6LSIrd3Vgcb8EHA69v/1Vo9NDFa6n1F8M4JpL&#10;+MYBKEbTjgnHP+fWvuXwbYStiQrgKOnZf8mvkH4XWGLQO2C7EOp6bcf/AKq+5PCEclxbo0qjcSDl&#10;RgcdAR/jXHUbaOuOh6TpURSFY1z25PX8PauytlUKI8ZA7GsizVVjITnA5I7/AE9K1ETcnmAjeeVH&#10;bj3rCxaZ0NsoDgI3A/CtH93GCU696xVlTChzkkfTn2q2X2rz0AyTTirCkzXjdTwvOBz9KsROcBsD&#10;A79aw4nVsPIcDHar6yxIAR64xVNEXN6IB2AJwSOfTFaEMZbdg4HWsm0QF9zEkmtSNzI5jUk4xTSH&#10;cuKGZShJyP1FVmlwoAPB4HrVjzPJTJI+tUcq2ARkGmkO5ZEoALN19qgLMV2vwe2KryP5bkA4x1pq&#10;vvHmt16D/GpZS8y3C+xQDz70xmOS35VWDMQWb5QT196apd3Oeg4xUtFEqgkkgVIjMxAYjpVViM8H&#10;GeDU6sgG0Lk4zg0kMuxFoyGH61ZLthSxHP8AKqCbym7qp6VITtGFOM1pEg1B8q+Yp9vwpI3UJ8xr&#10;LRlEnPT1qHzwWwvOPerQnodCJHKjB470/cInUNyTzXKfbQZCARjNPj1KNneTOEj4H4da0SM2zorh&#10;0dtp6Y/WsyaTylGByKqy6lFbWxurj5lHb0z0z/WsSXXbdUaZzgtnYD1Ppim4kqfQvXDOHViuCeP/&#10;AK5+lZVy7JICcnsTWcdYl4VcOzclj29vpUF14g07TbR21KVdw7k/pS5B85eeYlgGbOSOKz5pwHOG&#10;G8cDn/Oa8/ufF9lqLtFCTsXv3b6c1z03iWwgfzHmA2E8nP8AT9aTptB7ZbHpr32ZfYHH41It3G6P&#10;IvIx0NeQTeNbKUtFDKu4LjceOvvTrDxXtQyb89gex7daz5H1Dn6nqVvdh2+YEH+nvVwToTvTlfr6&#10;V41ceLX2h1AHYkcY/wAe/FVI/H8UUghOArHB29Qf5UnTZcKqeh7b5sEsbFWBUenWsFiJ5Mj7ufzx&#10;XJaV4106chHYDDc9APrXVi8iuo1khA2nsPSpatuaXvsUih+UMoOTznpWHcws6vuGNzHpz0roipdu&#10;Bx09c1WSBCDEynLDA+tStyZHl2v6Rv0+SWJAWUc9uvUV+f8A8U7KIyyyDKuPlwOMDk55468V+k2p&#10;QNHB5K55yGJ6/wCTXwv8atLtY2ZCvyKxKA9Rx1JPUds110Wc71PgzU3kluxc24wOmfX8DTIJmi4Y&#10;cnnjtV7WlEF2WDbAxyQOoqkAkr+XCdpcZ9SB/wDWrrirM5ppvVlt2DLuOMHg5p7yPFbHAHoD71gz&#10;3c8chjjA3L6+g71fF8ptjcTkHC84/pSa1FB2MyzJF2q5PJIx/k17X4dkkNorqMKBjj1B/Gvn/T9T&#10;RbxJMYAPPv7V714PkMzuu/ggnb244pRstTd2eh6XYSAqFlGQeNuOSa0BbwHsQSSSBzk1mQg/IecA&#10;ZHbkV1FiLbb54blM7t3b/wDXX0GEneKPnsZG0mYDkiQMQQV+UnnAx2FTwbriTepxgYGfTNI0pugx&#10;QYy2QOeT+tXLe3YRBMKrSMPX9fauxnCr7sox3TIxjAJBPBHWkJYhSW2BfQ/l+P8AWrMkObrYmAqH&#10;n6j/AA9agX5CkpBUMflX/wDXQ0JMDGTcK54Cjj6+v51YtbSaRhg4LH5eOpHYH8qS4TzP3kfBJ7/p&#10;9c1Ys5pbSUyqOI/1PcVbWlyb3JLuTcj2Mz4I4O04JPbI/pUFgy2yK+eMkHAqozNPI05BBY5Pt6mq&#10;9t9oNyVcNs6ZIyR/+uhxtsUmbDgo7zAEs3A465ppuENu8zgh2O0D268n6VbCCRCFGxVx16+wH9az&#10;PJJk+VTsY559f89Km5LutizGm0l2AAxwo9/r3qxi2EOYBlpMHJ4zUSwbnDOcc56dxzUkR3s0hBXn&#10;uMceg/PiktTVLQqTFmYySNyoHzAY49f/ANVRkN944ycjAH8j+vNWYovKUsQdp4Xjv9KgUIi7FBHf&#10;5fr0o5bmT7GkTbMoYLuOOg5xntj+VUzLNbO6RMOpx6Y//V1pMwQP5rHCkge31/xqvJOnnlmXAB55&#10;/l/hVcthRuz/1/h2OAtMrIdx65OcY98VoukzFnGdqg4OP6emagt5FMwEoICc4AIrRiuPJPmZ+Xue&#10;fyNfZ7vQ+WkriqWZQjc56H/PHFNMjW7gqhLEEAHqD+NMgZJT5XZjnPYfj1qNmBuGklffnIznJPbF&#10;PUxloX4nkkTziCQe/wDjWFqLy7wkJzyQGFdA05SwNqQG5yP92sf5Uw0nK9Ap65qm0LYjBZMRygse&#10;Bg9s02Qxwhp8hcLnH9KfNIkpJBOFHX2+n1qnCjSKZY8bX4Hr/wDq681DZcb9SnGpupDcPkHgcZGM&#10;0+6QxqGcZQ8HHqe1XZZEgdwnPb5eh9/88VlTO5QFc5J7Dtzxis5O+xpaxq2Mjk7QTjaAM+g9aeYv&#10;NljmuGwrsBt759qo6fNgkO2W7D6/55rQkEonXauduACfXOMcUUpNEN30ItVYOVjhGX689fy/yapx&#10;ozYkIKhuGz1I960ZI4xzD989R7VUKxRx4kO0Y7jn6YqmxKPUYFWVzuIAxjPU/nVK4ke4aRIVbCjp&#10;jnjjp1p7SjO+MY77ffHeqsEzHJlPzk5z6j3HPFS2aQNFbrfZAuuHPAH065rHjuEeQOFJkduccfT/&#10;ACKW9uGjhKBduRhR7k1Bp2IrtCATjAGeo4/+tWMnY2i7tHT5lNs5BOXwvHoAc/qa5e5uA8jTK2Sx&#10;2k/57V1swMemyFcAnIHcZI9P5Vw0qR2kAEee5Ixnk8CvBqyvM92irRMC5iNziGYMFxn8zx/hzWZ4&#10;nnia1+zjnndjHTHT2610k6FXClfQkD0rz3xxOYgsFvzxlsdAMd6TdkVHV3PPE8y6nwADt/X2FdBD&#10;GbC1PljLvy3qP8KyNHUMv2mTIKn9fWteV8cqCO3P+NQloEpO9iMPEZwFxyMn1+ldb4dTzbpIY22s&#10;pHHTjr/niuJDh5fl64GSeK7XQFiEscp4bPJ9jxUvUqCPuv4eRLJawfasgOwDbQTkf/rr7l8NxmKK&#10;NUH7vAXCjg47j/PNfE/wmiM1khzjou7GQSOg/DIPFfZ2i39rZWSvKTiNR06EjvzzXNLTQ3mux6bc&#10;zR21sMkZIGAOtRJqCJHjKjnliemK8f1LxxpVjdsbyUsx7LlsYPHTpXnGo/FV5HDohWPHyqpySfX6&#10;Dt3qVTlLYnnS0Z9WJqEzZYcKOh9asNrCG2WNTguMHP64r5IPxRu3mBmc4wCqJnr7/U1MPiROYgbw&#10;lGX5gp6t2H5VpGi9mYyqa6H19FqkMSoEfex5AHb2NbcGuQRpunwuOfoBXwxF8a7u2Lm0gUgjCkAk&#10;++fT1FaJ+Ndvcp9nk3r5hG5iMdOcYz3rX2RLq2R932uvaZADMkyuq/ewQefTirFr4t011aVJ154B&#10;/nX53T+MdRurlLvTpGVSpZB0Jx7dx7Gr8Hj+/tWWa5lAfBypOAxPPTt/Kn7Jbkqs+p9/TeI7TzCD&#10;IDgc8/qKVNbjnjLQyZAxkV8LXfjW4CR6irPFKeVTrx/9YfzrV0z4s3seGG2MLhTu5POORjjn0P41&#10;nyXZrGdtz7ROtREFGPzscdfWnW2pK0IVuMDjmvl6L4gxXVzEwZVkcAbjxn/A16TY+I3FwFuu4weM&#10;fT8KnkNVLqezR3Cs43nnrz+lXlkTbnPvn1zXm9lriXEbOMZDbR+HWuktrtX+aPG70rJo2jqdHuAc&#10;Ang0+MKrMxOQR071lRT735ORirZmwOvANQaGmJsR7ew/SmPMdmM8mqXmB124xTJHXmQnnvVRZLiy&#10;wLkkhccj8qxv7XSCJsgY5yao3V1+8IRuvRugrhtW1Exx+TM2M8HFbJEGtNrknz6i3CxgyKvr2FV9&#10;M1Zzfpp0n3WQuyjsVPI/UV59qOq+RpqI3B3nLg4wVG7p6VjReIW022u7tiFMcQIcf3mBbGPpzV83&#10;QyaPQ/E3jyKXUF0XS3EmwbpmBGE5woI7nv7CszR/EkF1dSgMZUhwgkJ4DdWHPU/yrxHT7mPTNFk1&#10;G4jAu5yZSr4L735GehwOBVDV9WmtNDj0zT+pO1yhJLyNyw9R8xyfbitLo5batnq3iH4gpeXjabpL&#10;fLH/AKxhyGb+6O+PWvONY1ORXDXbM8meQe3fk/4Vm6XbDTs3CoGldQOvA65wPX+lR38p83cfm3YU&#10;n/ZGenvVJrdClczdQ1a9+5C/kpGmFZeCAeCeetcG93JDHJCHZnYgGQkjn19f88V099KjRtHIRuLf&#10;KewrEafS7JSBGXfIDN97J/l+VaKVzOXc86udZ11JHl00SPlsucNjA6kH2+tSjx9rrTiCXOBj7mR+&#10;tdBqi6nf4j05RCuQQrdx3rlX8O3yXTw3e6RhyCowM+3tRyotSb2Nk+PtVZW8pnPy46/h7/Wki8d3&#10;3lrJeqFkc8sB0HY4q7pXgm8k23FyNnHCnv8AX0Natv4BhmkJn/eAHdnBwD6D1rJ2TLjB2uczD4z1&#10;DT8TxAuFYcfU98mvaPC/xJuIbcOSzMTkjPHP15zjj0rze88HR+QI4UZRkbgAR/P9cdqWfw3cW0ex&#10;WzjBUjjA9x7VEnGRceZH17oXiKa8tw0ig5XqAc5+ldYD0y3UDDelfFvhbUPFGhXi3TbngLAL8x7c&#10;4xz15r6t0HVl1O0jlWLaGAOOQVz1B/zzXPOFmdFOd9Gat6qNF85PI+bivkX44aSGtPNA8wDnbzj6&#10;cdc+3NfX84kCdODxkeleC/FDSbe40VpZxt8sM25RyvGc/X27960pysZSR+S/ieH/AEl0YAgHHH8q&#10;5wXX2RVnjXPl8fQD1r0T4gW0kV+YlXYVyWz1yO/1rzO2UCFg3zDOSO9dEJvqZTjc1bzGoQLL/Eo4&#10;IGOBXISTPbuY35yOBnt7iupiY/Z9jHavbAxxXF6oFs9QYxkOjYOT1FaORlFWdmJpwVLhYpc7s9Rz&#10;3r3jwuq2UoKjcSR14wD/APW618+afMr3OcZJOPb8q928OS7whwc8AHPt3qF7xUtGexQSs8m9wWBH&#10;GentWlDcTQQMZkDsFOfTnofwrM01k+zxh+PXA7+tXVAZcNwc4HbHua9zAP3bHjY5a3H6W0kg2N35&#10;JHH54Na8t3Z21qLdYmZ9o5yM5/wrOtpNrC3VcsT178+tTXcH2SQFX3EjI9fTkV6cdWecVlljmgJc&#10;cfdODg5z1zVt2M6KYwPk4+uKonEsarEV7DPpVtFaVEXG0IeGHGMUN6ieiK7yygbjuDD/APWat2KS&#10;SpsaMgt83HXGamS1lZDIzbFC5b04PANWLaZ4R5cg3cZA/wD1U2+gQVjNZTFNulGRwc46/wD16lDB&#10;juwSSOn+FNaXfEUwMn0HHJ/CobSGKK5LSk9Bs74Pv+H+c0RV9BS0eg+4uH8gHhSvIJ46fTnFUraS&#10;WdvMnYlcggHIHH+eM1sSRwNIYQPw7f481AbWXzlBX5sZwR196aXRkyuzTNwkTiFRw2B82enufSmN&#10;K0pC2pCxhs5xy2Pr2qCeKGCBRMgQntu603IhiDRxZY9TjABNRYtXSsXZMYYXGeg6j0qMxyRfPkHc&#10;Pukdh7fWqUVyX2oTuPc46f57etWbhXjh8x8Nk8nOP880m2hctyjMmR5o4ZuOlRxlo5BNtHGAAefr&#10;1oEbeYrzEHHPXp9fU+361dsI7ee4BuskY4/lj2NCl0F8J//Q+Lln2Ic/ebAY+w6fhUy749qgAKSC&#10;T0wCOvTvVJnKHeBu7AE9e/8AP9KsPLtRRcrycYJHAFfaKLW58qpEqcSOEAweO4OPX8ar/Z1R2YAk&#10;kfKfpVy3t4XmQZPyjLd8gdcUrptVlh+6vOe+P6U7mUkDjzIQknyOTgE9OKomOXKhsHBOQT+Zpr3z&#10;sDA5OB6+n9aYhE6MnzDsAepI/wAaTV0XHUmk2RIFbjOSOKzn3QnEnKjHIHfPf1FaUdvOLbDEMQQc&#10;seMD0PeqcqhT5QBJ7+9Jqy1LSKFy7tgKDkDPPb/PrUltcJChkfDnH8P+f8/lTLgJtNu3Ix17c1kr&#10;5cas9v0+6euRiokrIZuLH9oQTDaATuBHf/8AVV22le3kZn6opIz6H0rDtNyuqjGO47D/AANbUZKy&#10;70Xbk/Q9e+aIbEyjcguLhIWCRAsxGcj/AB+pqvdRpI6O4xjqT3x2qW43sclRtU9v5U1gssAlOQRy&#10;uOckH/PNU0gSZVkdI1dHHOMj3zWR8pUAjbkbs/TtVy+jITzFydmMk9x/n2qlhQjc5z7f56Vm0luN&#10;LoQsh83nqSOM84q1YRN9u85cMg556/r3qGS2k4mBJJXPoD681c05FXbKcsBjgHrk1lU+E6KUdTZ1&#10;B41siVGc7Tznt7ema5m/kZDHFwM/y7V0GundaxpbkDc4Pse46c4zXN6q7tdDzlA2rjPr68fWvAm1&#10;z6HuRXulGcENlfqSOf8A63+TXjXi+4ea9EMJzu4JJzt5r10sYULAYKqQc+p+nSvJdbhQzB1IDKen&#10;vUTlYcYlOGJLSPcpBOPkHT9KpSRzMFR8ZxkkU2a4bzkMYwR071GZ18wjGWyDg9CKIptA2h3lKJAg&#10;GRXpHhaBrieONshB7Y4HpXnEDB7kPKw5OSBXr/huKOS43v8AKGGc9cAVNRm1Pufbfwvlt7CzFxeM&#10;BsX72Rj2+hH510evfElnVra1fCqeBg9D0Jrw3StQaz0vZGgbJ+Uc8eh+np7Vp21g91KZLiTJfrgc&#10;k9hio5E9WKcnfQ27jxJeC3keAsjP0ZsZGRjp6dvrWbbrcJZ+dEWZiu4tjHI7/Wuv0rwabmBdzMQT&#10;g5HPt/OvRNN8EpPCbVI2RF4Gep9Tk1XNYycG2eIaddywx+Zv8s9Qe/A7VpeZclRfWeJXYYAbpg8Z&#10;x3PtXr9/8M9NmkQTBwyj7wyN3p7cVsWnwx0x4xbkOEI9eR6ngVcZLcmUHseM2oughiYABhz9e/PX&#10;vV3yYGcwzooz0zwc/X2r1m8+Et7aWw/syfEanIDqSSPw71y9x4I1K0vhbT5KnkOQQvuc/wAgKqMl&#10;ciUG0YmnW0wWOQSeWqAgZHQH/P61tvo/2v5JR+8OfLwPQ9zWtbaBfRFJ5YxsU4HckepH0/KtqPTp&#10;FAO3bwQpA/kPSiU0SoO5xttaTWEwtbpchcqr4JJB9P8ADtTriye2viqAY29ME4Oe/wDSuvubSR0j&#10;KDc68hh6j61VitSi+YM9iS3Uk1lzm3Iy/wCHERLpUmZTsBwTnue3+c17FbamHgV1bJ24JI64/rXl&#10;FnanzVmcbeOnXOfUV1VrLIsTxkbozzn1I7VnJ9TeK0PU/C98Qu1lJVtp/OvRop44wViPcc15L4Yu&#10;GljCH7yFce+R396762u90+FG45GSO9YSRrB9Dtbed8hl4OeSemK1IpVI5yax7ciaL5Ty36Yq3ErA&#10;jyhjHbuak2itDU37DhM5qC8do0KRt160DeU3Hof09qo3GQCvX+lJFWMDU3Z1EcY6e/P4155qtzuu&#10;JQMBRjYR2PvXdahFLGfOLDHH6V5hqsqxklM7TkgD86pTsLl10OQ1iSRIo1uDnc3y88HP9axXkGoO&#10;1svRpcsp6EDGT/n+tb13E13bFuSWZevcD0NUbfSyZMvwFyRg+taxl1OeUdTHv3llupLpMsM7VJ56&#10;cZHpzWWsDwTB4IyyJwpQAnc3U456k967pNJnMg28Dt3zWvbaFnCrgYXPp1pcxHsjgnsrm4iiMikZ&#10;HJHXPc/Sqx0aQRAEHy0ORycsRnr7etet2+jYCZ+ZiMbew9q24dChUbJFGc856VfPYnkT0PAYPCcl&#10;04vLlGRHB2oRgY9SM9O9acHgmVpUZYxvT7rY4wfb6d6+jYdLtUjDMobAIXin/wBnJEDJtA47deet&#10;HtuwvYo8Qi8BWOnos8R3MBhi3PU9qhm8IySHzLaNdwH3iOa9sNlb+TleuARu7+1UN9tAd6rk9v8A&#10;Ck6rK9keUReEpI1ErqMMMn8Ku/2HIXGAGOOo6flXoDCUOH29efpTG2iDzlIG09R3/wA9qnnLjGzO&#10;Bk8Ou8J8zLL2wPSuf1LQpIlYqgdSMH1zXsCtE8ZEZIVeDj1NUntI3jLSAZHIz3xST1BryPDIrO4s&#10;QGVScc4wenvXYaBqxjuvNVyrkjf2HPse1d3B4egnG+UfLjlRxgVQPh22jkd4EBJB4PGfbJpyJb00&#10;OkCy3EQlDc9fbHeuL8W2f2ixkaQNgK2dvU8fzz3rrNMhmUbGwM85H8qq6zAJomU8oByP8aIbkX6H&#10;48fFu0ZPELmXGcYC8ggjr+vpXgKzbZPMTI55zX1H8dLK4i8QXE04XPmkEj1Xjg18y3sSO3mQcDjv&#10;gV1NWehmn3Lskp2h42zxjjkf/rrA1SJWxKxGQMHHerExjhtwyMBz09TVGa5imi8ktg8AD3rVJWuz&#10;KW5l6fbqbjz0ztx1HrXt/g8zmFd/XsMdQO59K8ZsRIsrJG2R7V7L4ORvs0bK23IOffmpi7FytY9o&#10;0y5hKR5GOcEnnn/CrxSU3KliVjwST157DHWs7RoEZ/Lck9sY/U11BjiLELuyPlxivYwUkePjVd2F&#10;hih2bycMDkZ79yahkZ3cO6g5bGfX696dkooYtnb0DVb8tfs5aZdp4z+PevWj5HlbaGeiFbgrt+QH&#10;0wBmpz5gZtgJIAZl68+v+NSseMDPbae2aiD3Al2sOCMHjGRSRVrl55pjbeXCuFA3EHHb/PSoUuHu&#10;WLlRgAY5/p2HFP8AKJhXOSO/uP8AOarCOF5AsZK7evOPoau1yXdEUttvL7QAOhyep+v9altbeaFH&#10;kkGAo43c5/I9frT/AN2jLnIx1Tp+lT5MilpTtHUdh9Pf2pPQjmuZ8M4aUtHhRwNuO/r2POauI+WJ&#10;kfac9T1yahtoopLlmkPDjkemPSobiZYZzGnTjOep+vb6Ch+QbO5o3Di3VF4ZgOvXJ702S6WNdz8u&#10;wUKPXPtWXdX0jXC8ckAewx1P9aswYeViykgcKcYH/wCvvTS01NE76gqLvO0ZYDGff0+lPuLm7aPJ&#10;2HGOgOcClIcEhBwOgz6880lxIWRSq8jGT/8Aq47e3NR1E2RnkHfkGXjGOfwoY+TGUTBOex7VFI/n&#10;PwcDPU+h7U9kEqrHGPmPp7dafLymK1P/0fixCrQoSuGx9ce9QTzmV8SfOvv+uKtu3lhgRkEbT+PH&#10;b2pFs1uIgHBVcfKDxivub33PkbWRNZbxItzgiMnr2xVm4jWSJ2DnHZc/59KrwzR20JjfoAAnGcZq&#10;WSZ5VEAGW4B6c59/51DhcN1qZFrDE0qo5wyc/gPWpZYRIrNIfmIHGeOO3SrjxurCNgpKEjI7is28&#10;leN/3XG3gj9TUv3Sk7aFqISRxBT2H0wPTB61RkaU3J+X5cAAk9+/HP4VG05EY+bgnueMdT9aYZgh&#10;Bc44+XPXH0qXK5a6EN03kFz1HTB7devvVCEwFh5i7QOPbNKzNKCWGfX3FLJHEhRAcgj5ieTz3qXs&#10;WkW0O1zMoJxWp5fmOFn42r69voOtZcAK4aFhvPze3FaMQLoHfhieferjbYmd1qhnmMItuM5HX39q&#10;ikIVOPlXbtCnjr1/GnyyIkqhxnGRwfftVJ5Udy2QQpHPr7VnJWGpFS5XMnlsc8DnqfTOBVa4TEap&#10;bDnPJ4zgetPQhbsydFbt3FU1VvNJVjgDofXr/nFZSepSViOeGS3csxwCPXP+elT2e+T/AFfY8+3+&#10;FQyyvk7iOentWlo53K7KchiAoPrnrWVSWh0Q3Ll6iXV1b27NuJYYB6//AFqxNSEkt3MoBcoDnjkM&#10;OD9a6W7hEWqQPLguvzAj07/h/wDWrCCr9ql3A9fXtnn9a+enu2j3UuVJHNXymKA7shmH8vUV5Dqz&#10;nflFGOQD/WvVNUYrIXUfLzn8a8m8QRDzt0TYQjp7+1Fhdzn2MizKAfu+lXNkrRO0pBzjH+FVNOhe&#10;Zy79c4zWkUMYyjfe9Oa1TsrGL11KsSoCQ/U9Ctew+GS0axs4GUwVDZ69j9a8WhzHcNn1r2HwqJGi&#10;QFCeOg5P1OcVElc1gz6G8NJcXzsISCAO3Cr7/wBK9g8LeHr24v8AdCodVByD1HuO386qfDrw/bGz&#10;jaUrsO1/l55x26c/WvpvwdpcVpGTaQA5bcWbrx2z1rFytoaXvsafh3wEXjUSHYMEtjpz2H9a9Dtf&#10;DdhbIvmcqevsamgSbBjOQOo7A1rxiIAI68t0/mfzrNyCKbZW/wCEfsbhlCkHI5Y84rWtvDtpGA5x&#10;gdAf61LbyBDkDYW6n0q4hO4BTtBHU85//XUqoaTpFV9PRpMbQdtU77SoZUWKVQ4Hzba2ZWCLv9eD&#10;VG9b96r89AMGlKoVCmc3H4dsppmAX5iv3ewFJc+GbVGBjjAz/FjOM/54rqC/lRFoiMZAz70xro/6&#10;orwDjOO9SqjKdLqjz2bwkIhgDeF546jP04NZZ8MojKCm3dyPp616yz5yXwh7jt9KpeQ7xgEEZ4z1&#10;4rTmM+Q80/sNE3AjHGOBg0/+y44weP3bAA+v4Cu+NnEAWcEt/Dmqr2ofgBSRwAaz5jRU7owtOtJY&#10;s7SRjv0rutLRIwCmS2M5Pb6Vj2sKFSAMZ5/+vXQ2ELFyWJ2rwacnccYWOztIxGgYfe7VfWIKQy4y&#10;eT7VRteUESD5e3tW3GgKgjgVk5HQo2QiBVbY4P4+9U5EDKQQc549q0vIQ4K8+uao3agDP5VSZD3O&#10;a1KDy0BAxnOfT/61eXahabpTJFyFBwPb+ma9P1CSWUEMDwMVwN0rJ8sZ4/zxUXuXy9Tk2glVAkmN&#10;pPHHQZ6Y9atQ2BD7t2CBwOufar5cMNu3BxxmrMED8MT14FUpWIdK7uMjszIVVucDnPFbltZlGBVQ&#10;ccjPemRRwxxeZgnnp3471MJwsZWUctzwcU+hEvIsyCLGZMAeo9u+KikwflUg7ulZNxqChC4IVAMZ&#10;J6+vNeZ6p8VdCs7gW9i4nZSVdlOApGRzn+lCu9ETZLVntCzlMR89sUT3DK2WcAgADP8AnmvmGf4s&#10;/a2f7HcM0UY3EIpye3BIBqsfiDc6s/labDK3ZndtvvyO1aRozfQylWgup9LTXokhDMQUU4B/rWfK&#10;cHap7/MPavDpr3U4rOK9uZIrcSKNiF8tjscfrXB+JfHUGi4k/teFWTkRct+ZB4q3h5rUUcRF6H1N&#10;NcDqhPHY+lVEKAgM3A5Ax+lfDt5+0drlnILa3CzgL8z4HXrkL/Ss5f2odfBWEQxkDLFyuWB7d8cG&#10;l9XmaKvTex+gELRCVUHO35to71qJLATlkDL976Gvzu/4aj11AN8ERwBnb/e4+nH51ctf2rNaA/e2&#10;sbrvBIVgOM8888+nahUp72E6sD9ErcR3C5J69ef88VDNYLC5YH5f6V8UW37WlpJlWsRFJgbRu3ce&#10;59/WtaL9rHTPMzqOn/uwOfKY7VGeOCSeO5/Kq9lPsZuce59YjCMpPTt6/Wq+oGIfMThTjdkdBXgN&#10;j+0T4S1iZCQYyc43ZA498Yya9VtfEEOvWjTaXGzxMoGQR1Pb61UaU72sZSnFdT84P2nTjxAss7BB&#10;ICQgHHoDnucCvj8TIMq5JyePevtT9pbStSn1GO+Nq8cbjZkqRyOmc8fTmviS7tJLecrIc46kV1qm&#10;0tUYOotkZ+pMBjLYGM49R/8AWrlZZh5hToB1NdBfCQY9Dxz6dq5ya1ImMZOARUtPqKxtaMrtcFwx&#10;YIDxXuPhk3QZQowgGSTz+Gen6V41oEDR4ULnPBPc1794VTepgQbjtwfbHOB2P0qoxG09mer6EFij&#10;DsG5HzHqMnsK0Lp3WcS2mQ2cAjgH8KyrNjHH5WDhQFz25/zxV0xvARJGxIxtAI5yfrXqYPax5uLd&#10;nYvMcoA+N7YyOwJ9KdevcgiSU5HAJPByO1Qx7ogMjOO47Z9akZTMJA5BUDIOO/YAV6tPQ8mouxXe&#10;TIBJAA7HIGacvmF/PkGcYI74+magO9yQX69gP5VZjaIxLGSSF5I/xrXYUXbcuRyCaBlXJYjHHGfY&#10;VYtZYEQ20uDv7HBH09aomZRJ5Yzkcgf57n2qGQlJPOkcKhOMDnH/AOv+VKwSZqJHa/apZnGAoxgd&#10;SapNPgNLkMn3cEdAT/Km2Sg5Z8fMe/8AnrUN7HMsbREdTkD/AA7ZFVcysTF1S3I53Hp24H19RVON&#10;FmJcj7nXaev4frirQJMSjO7gc5x07fnTjb/uxLIR1A+XqD2496VtCtzOZ1kcSRAkHk56E1q209rH&#10;kTEjHIPPU9fT6VWZTkMCMe/rmrK2iP8AOMsCSCCe/v7VPQm9thhd5G/eLtDdQen5irAAUssp3Ejk&#10;Dt9cfypr7kXnIBHHuRWSoSDeck8deuT+nFUik7q5NstwnmuR746kA/56VcXYJ0ZQY8L26j8utUi0&#10;UPzzAfKBz9P8atyTRtGJAG5OPQk5/MU5K41Y/9L43a3xEd7l3HqMdf6dqZEQYgMbWHJzycHA+tRp&#10;cu0g38dvb8PwpsFxE5ZlB3N6+nvX3DR8pJ3E+5IQ67ue/f2q/cKto4gm5LDIx2A/z+FLbRK5Drj5&#10;TwAeTip9RcXExt2y20cY7Z5PPt/nNCZm32M9nV32RkE4+bj071hNabTtnfALbsDHetiWHZIYWDH5&#10;QwbouRjjH0/+tVFxBLIW3EO+GA+vcVEnd2Gl1KcxUSCNCBsAGfr60yVU3CQE/L6+vtSujoXDEnnn&#10;HP8An2qBopUgWV1BBPrzj69KzcdQi2OiA8guwwwPbqc+lVhBMuSpB5xz1x+NJI3mMJYTlMcnBGKW&#10;KWRY/PVc5HQnnJ/pWclY2V+g+LebhUf/AJZjByOnet6FWWA7D8rDr39efpWFaRLNIzsd3qPrWy0s&#10;iqpC8dAB1+v+NOL0uNop3cMh2SEjqAAO4rLu5PKgLBdxyQPz9vStC5RRbmWQHp1Hr9etc6oklcPG&#10;Oh4z0puVyNmT7gUAQ9QBux37jFSNGvmFm4EYIHbgjP8AOo3HlzANwSeAKaTIilmy2DhuvIz3rGxu&#10;pdGRFVZSGGQBn8a0dIjSR0jkOOP1qh5iNLtJBHOP/rn61saaoklVihODyR2+n1rnr6RZvRV5Ivxo&#10;0urqsYygGDnsKzpITFMd54lctheDtHTPpmty3cxX07yDIKZJH5AD1PFYN3Kktx5cX3scbv5fhXiJ&#10;nvSRyGp+RNC0kq8YyVXjp6V4rrqQvMdjcnoD+tes6tH5aG3jXOzoPrnj6V5JqsjySDKkcY+YVnq3&#10;YrSwllbhIdsZzj7x9c1SnVIz5jHpkDFaNsJo4Ug4y3X6Vm3ayK+0888fSui2hzNjY1Q8p1bua9l8&#10;BO7zjfgLgZ/DqBmvJ9Os3nbgZwMjHtXrPgeOSxuUuZ0O0tz7L3qXFlKSP0H+HNiqWtvORvBAIxxn&#10;Pb9a+pNKWFIgq4bDfdHUZ7fhXw7oXxd8O+HNPiiWCQtg4CA4OOQCewJ6n+fNaEv7UN7alP7NsERW&#10;OS8hLNgdMAce30rmnTl0RpGcVuz7zFwiN8uQy8Y7fhUq3IViDyR68flX5q6h+0f8SNXj32biFWJC&#10;+ShA5PA7n8c9eKy38c/GDUUAMt4pfkZXaT04HQ89aj2MilXinofp3HqKh1M7AZJGScA4FV7vxXo2&#10;nx+bNdRhSdpIYcc4xX5lNa/Fm8UvdSXOCdjbnwPmHAH0HUCs9PAnxAuZgwb96PmJ3knCj3x0pLDW&#10;1bNHiL/ZP0yn8b2DRbraVAgYgFjj2/nWdceKzHEJ2nh2/wAPzjn2yTzmvzwj8EfEBSS77s9GaRl4&#10;PUc9eang8D+LmUu0oZTnJDEj/P0q/qt9VIj61b7J+gKePYJWFqZoguSMhh1HX8q27TxZp93EEeRM&#10;kdFPp3/+vX5snwN4ySNVEvmRMCOSQfYVVm0T4h2V01wN2I1KAiQn8cd/T3oWE7Mr65/dP1Kj1OKQ&#10;COB1L45HU+taaXZJyW2+5r8rV8R/FHw/Ijxvc7MAZ5ZDn3Hrx/8Aqrp9P/aG+IGiShLtRLGOglzu&#10;6889888ml9XktLg8RG12j9KnLsoDd+c1GGAUFcZ9x6duK+YvBv7RVn4iCW+qxLbyhdzEH5foPSvb&#10;LHxZpuoos0ZKhvu9+vv0rOVGfY6IV4O2p2kW9Cuwg10ulxhdpbqegPf61x1tM0jb4wP/AK9dXYzR&#10;lhkHdx/9esrPY2unqdhbZjUI33jz7VtW2SobHHUVjwSo2PQZGTWzCVWPZnjHWmomcplny1Zsj6kV&#10;TuYlI3nlSK0jnYcDk46dcVlXjuh8voKtR0JcjldUcInkqfx5zzXA6h91lUbya7zUcMu/HJ4rhtSj&#10;bJzyO+OmK52bwehz+4NhWBz09+KsJOiLuwRxyfT3ry7xx8UfDvgoGK4LXE7dIoiN2ccbs9BXyl4o&#10;+LPjTxhdtpOnmSOOYfLaW2S2B13MMHnvnito0nJcxnOuo6H2V4j+LngnwoDFf6hHLMh2+XGd7AkZ&#10;7ZA6d6+dfEf7UVxOskfh7T1SMZxJck7hz6evsa47wz+z54p1MC98QTpYRt8xRSXkHpk9OfTt3r1m&#10;w+Dfgrw+y+RD9ouQMs0pLZPXODx+ldHJTj8WpxOpJvTQ+fNT8f8AxB8bnddtcPbsRhIEKxAnAPTr&#10;n3Na+maV4isrcCG3itww58x97Z9wPfmvatT1G3tVfTrONEiAzwccj9K8F8Y/EO206Z4bB/M4wc42&#10;rjrj6+tbRkvsIxktLyZ1EWk+JtSt5Y59VSKMAM8arjO3pgg9O5/rVtvC9jFG0WpajNIAQfv7QV6g&#10;nGO/414To/jDVbiaZIt2xgeP4v8AP8qq6/4j1PzVt5ZSeMY6nB5wfb0Fb2kzgq1IRlY9mnsfBEG1&#10;bsvI78KS+Rj6+3pXQ6fD4KkkLS28ZVMKqkA5x1I714VovhPxB4ptJtS0bdOYFDMqjJA78VQum8Ua&#10;EfJ1C3liRBneVP8AMVE4SSOqlUTsfWun+FPB0yAvZQMGGFDKMD8Oma6y08G+EbkLHcWUUhjITOOm&#10;OwHTAr5E0D4kzJMtnO/lx4Az1Y+mB6n1r6y8K+Iba5sknAG1xsXPoO1ck5SXU7oRi9jsI/hx4NmZ&#10;UlsYndhgfKDx9T+tSXHwW+HNyQW0uJWTkFBtX3G0cGul0u8Wd12HAA/I118TqrgKSQoAOeprP2j7&#10;leyR8h/EL4X/AAm8IzLPd232Z7rJzGG5J/Mfn0rz4/CHwLrEYfRdReF3PEZO/g8ADvXvv7Qumm88&#10;Mx6nt3TQSBVXn7pBzxzz718NzXNxDIs7uVEJ6qcEEdBx9K7KDcjjqwtqjpPFHwX8YaBC15ZSfa4E&#10;BOIshsdc4Hb0716h8HviJqegaWfDE0uyXcdiS84PUkg9+w+la/wp+It9dQG31R3kVjj5skgE9ec9&#10;Ola/xe+F9jrFiPFPh7bDcQRsW2g/Px1OOT7fWvQpT5JJvY4qy5ou25T+Jfiu91Hw7Jqd1snW0+dV&#10;HygseOg44z061qeCtb8M6j4St7XxNoMF48qCVtyIepJH3lBJxg9favjK28S6zqcdvoWrysLWSVFO&#10;BjHzAEkdyB6/jX31N4aSGUXHhyeOWJNoEZOTwOQDwOnQdq9CE41Lt7HjVac6aTPgL4n+EfD134qu&#10;o9CtI7SEyYEcXCg45IB6ZPb8q+cfFOjjRrv7KTuIJGfp2r6pvrgXniWa4n+d3uHkycYOWPHp9K+Y&#10;/HMjSaozvz85/n+FcNaKdz1MNVbsmV9AijhKNI24A9uxNe8eDnM8ot2PBxke/wDn8q8E0FAZN3JV&#10;ex6Z9f8AGvoDwTB5ErMMBWTO457dxXEpWO6TPX7aJEgG4/M5PXtVJJJFPqy8j/PrWnCj/Zy0hznB&#10;X2rGuywIGcZbr6+n4V6+CV1dnk46SvYuRmNzgMEYZ9ecURSu5ZQ+ORnj8yPakj8pVdcdOFzwT9eT&#10;Tlikhk3ucKRz9D2r0kefoxquI5Xk25DHAJ960bcxROIyB8g/zxTYISxVc8HnGeAP89aiYCOUyJkk&#10;8ZXpxxx61ZjJWGSIWVnj+8MkADnBPv8A5FU5WLERxNt/xPf0q9NIi/NEASRlhySG/wA9qqLcNCWc&#10;qPf69vy71d7kp2RrRjavKAuAeecZ9/aq6zSPbSS4UbB/F1x249eamt5ojblpeSyY3dDmq4RY0ViB&#10;g8HPB9jzWdmUuwlqhk2x4+Zh1A/p/WpWnWNWSMFjkgn6elLbSyxBvskeSBls8E+g/KqsUhBaUfMW&#10;I+lF2NroSJIsoCs2WHXirUVylvbuzjcAwO32zioUjkCtIwHOCc9MdeCPSq5k80eVwVX5sL09v8BT&#10;uKxKHhuRuBOwNwG69aklghkQZXCjp06iorOFiVklwpPOPT+mf5UPG8lzsQLgnjHPA+tMm2hUVOTI&#10;yYYZAHb8vx61Nt3QqCck9Prjp9Ks3cUihZACeBx16elRizcRp5akEjJ9j/nvVxldajSb0P/T+LJY&#10;o9ihGUkjGOuPT8KrLshQ4BDNgFsY3N3x/jU5UI4C9hn69+lSWoiRSJmYsOfoPUGvt3rsfJSV9UbN&#10;pBtkWTAGeh9/X24qo6hn5PyjnI7n1z6irdlbo2ns3mYfceB2H1OeapZEkflg7ccH3H0NKK7kNFG7&#10;YjAC7gD1PfjHSogzlcIAT/MH1IqK4lKTnb0Bxx1quglC+XbjgnJPbmpnuUJDMGU2745H4Cq19bMw&#10;2xMSvZeQPSpJBDbzKZcckcdCMjrx6dqLibD+Vbvn/OPxpaopRuJEqRwmDAxkZ29R6flVMzxx27SR&#10;jgDG3HPPAqeS4KRlQeRxkfWsa6lcI0L98ncPc9qwm7s3tyl7S54pJmSYGMEdO31zWq6hnEMOTj7z&#10;E9awtJ3pDJIQSc9WFbULjcSc7gMkDp+dOmwKWoTTbfLDDGB830qrD+6tFaQ8dQPX/PenSvDckPL9&#10;7nA9R2qM8yBuFUenI/KqkibaiXD7o/NwOAM//r/xqlIZBa/ujjBGDjJ96su+63lWI7lHHHrVJVmE&#10;RJ56DJrLcsTaFlbpjOSex/Gul0SVvPC+YMn5QCOmf/r1zxC7Quc9MVsafDJAVCjLbsg+vsa5cS1y&#10;M6sP8SN6Q7BIvUgkcdzXNEIpedVLMMn0/H2+laZuDJvQ53cnBPIPpmqSSEq8hO35TnPP5V4sbN2P&#10;Zd2rnD3kgiLPnjHXFcXYeCfEvi7UEtdGtnuM55X7ox2LdAa669nyoLj2DD617b/a15oGkxWOgv5E&#10;MyggoADnAOQeeSetdNGipPU5q9ZwWhzGh/s5XUNmuo+ONVttJjJBRCwkdh9AQMfjWTc+BPAWl3Us&#10;VnJNfxggiRwFzj2GMVtXNzcXFyTNIxJBznkjJzx6Cuf1BpZW+wQKWklIACnnnHA+tdLUVokcDrTk&#10;9ymIrSK4MNlCqFRtwi9fbjJOfavSfDfwk8c+Iit1bWzWkDnbvlGOD/sHk/1Ne4eDPh5oHwv0qHxP&#10;4wAm1iYb441wUiA7Kehbnrnr06V5t46+MviXUlks9OkFnD83EJ+Y59X+n0rnlK7sjrop2NyL4M6B&#10;oX+keMNXQKFwUVgmPU5OT7dMisK58R/BTwwTHpdlNfTKMguCQfQEnH6Cvnm4ubu7hae7cy5bBLEk&#10;8c9/c1kGVo4hCnzZJznrilZFSfQ/TT4a3GgeItDg1q3so7YXC7wFVScdOw4x2r0J7ewTYWQNkjJw&#10;OQOleMfB26Y/DrSGAIeS3AJ6DgkZ/DHNd/dayyMI5sqV5JUcEe2PWvKqTakz06ME4o2by/soo3lY&#10;gOOcHqBzzXnepeINJstsQx5jKSSD+uDTr3UvC8NlJrXiaeWJF+75fUDOMHs2fSvn3x1q0mq3yabo&#10;tqYRjzPMIIOCfl+nArop0Jcqm9mYVMVHndOO6PQL74g2TvsuZMuTjHYf/rqKLx1aRFraMbsY+Zff&#10;0H+ea2vhb+zfrHigjU9ecJEo4wfmYnH6Cs7x9o2haV45bwfoCgRWwCEgcs5GSoz710woNHHLEJux&#10;jx/EOyWVQ67V3HknjHUV01v4/wBNufLtV4ZyCOMcd/zry7W/hx4m0zxW3hC4g/0zzY4vLyCQ8uNq&#10;56E/MK9C8JfCPxRNrEtu2mPdR2moDTpGD/J5yHLIGB5HHJ7DitPY9TP60oq7PTdLv9Nl+V4laItj&#10;B746YrtYNA8M61arbyQRruG7BUZOD9Kp6jFrb/DS21WPRYra2vZ/LjuflLuQzZ2AAMFOMKcV5vpf&#10;iK+0PUUN8pVW+VgRyoHp9K55UnujXC4qNVXSOt134CeGdQtW/sQNZz9mQ8H/AHh7HnjrWFb6V8TP&#10;h2FaKFNYs4gfMQbhII89QMcn86+n/BjaXqlk01xvLjBGwnoe57ZJrpJ9JsmtRIHZsHgHggn096zh&#10;UnHXc2koyly9T53s/jZ4U1JfJspmsL+MnfbzLghs4wB0b6jFev8AhXx1Y6zaNeTgxLAMyMenTnrz&#10;718//Gf4Qx60jeJvDSrDfQrlgPl3nJ5J6E18h3HxG8RTeHJPDk8zxxM+X9XI/hJ6geoHWtVThWi3&#10;1BVKtJ2eqP2MsvGGgOiPDOMSY2j1Pp9fasHWPjX8PNAuGs7/AFFBKhwyDrx+OOK/IbR/ix4v0mzj&#10;0u2nCCDJRyMsCe4J/wD1/hXInVL2WUzXJEhHzH3556/WksHHqweLk3ax+0Nj8e/BF5pF3rsczJBZ&#10;YExOPlLHAGO5PGAPWg/GPwfc+GZPFstwUsIwzNISPl2ttI69yRj1r8fbzxtdWvh19EjBEMzrIeuA&#10;Qc9uD+NXNe8XmbwPY+F7Gdwgl8yZSeCyZKYHTAZi31xzVvD07bh7ea6H6h3Pxr8ES2RvrW6FxG3A&#10;29BwW4564HSvkH4g/tIa74jY6X4U/wBEhlBjJIAkYdj1wo79c+teB+FbuPw34c0/V78faUmvJ2+z&#10;9FZECjk9cbqTw14av/GGu2Xh+y/cXWsSs7FFysVsMkkD3wcYPQAZ5qXhYQXMOOInN8ux0PgDwF4q&#10;+KOqTyWczwadCQLi8kBYlu4izyzY79B3r788EfDTw94NsEttEgWNjjzJSMyOcclm6nP6VoeGtA0v&#10;w1ptvoujxiKGBBGo9cdz6sTyT3PNek2LRxQwx7ACOSeo9a5ZTcmuxuo2jdHMarZw2QZMEk+vqfpX&#10;iXi/WYreR4EkKswxlRlgcfoa9k8YazHYWdzrtzgiIE4ztB7DHqelfLtpFqfiy6a/uH+TeSSD8gx0&#10;FZzV3ZGLk0rs4uHS9T8QXc3kgxQQITgjB465PYHt6mvO/DB8PaF44XXdbsVv2UulraSjdEZmG2My&#10;A5BVWO4jBr728JeH7IaFcQBctMrKCvOWxxx6mvzh1d73QvENxa3qlJ7WRwPXIPUeld2HSgrnLUm6&#10;mh6n8HfhvHrnjO50KN0ktftES3F1jaqxBi0hRecA7SR3wMd69c+NHh60074MafLY28FmNYvXNtCi&#10;hpFtIQ0gZnAzuc7SfY8Cvmfw/wCKNU0e2vL2ycqzqVLeoZSD7cg1v+LvFeravp+l6bqF0Z1tbfao&#10;JHy7sZAxxyBXZKpHl03Z5M8PUniE3sjc/Zq1S5tfG8GiOWaK8BTYcYJHPTsQc+lfoHrHw70XVdFu&#10;ZNR00TlcgufcducdK+Jf2bPDCar48OtXGEt7GMuXz1cnaNvbjknNfoP4r+J9tY+HrjSNNAaSZipY&#10;DO0HANTzrqddWEm/cPzF+LXwr0/QLpL3RYmgLZypzzjpgnrXE+FPEviHRpEsp9xQElCegOc9T2r6&#10;u+Lcv/CQXll5BKwQRHkrwWfH0xjGOa8r03ww8s6vKuSpABHQ56Z749646zg3ZHsYOM+Rc256l4Q8&#10;YanqkSQwwbGPDN0GR/dr3jTXuGiXzDjA+77+uf6V4x4cs5LGdoYwQqkhcj9a9jsCVRVc8gDPvXBJ&#10;a6He3ocX8ZIruX4f6gtjnzFhMm4Y7Hnr0r8vxfy3Ex8/OScAjpnPP/66/Wzxjb2994Zu7QD5ZYnQ&#10;D3I681+SscXk3slsSFEZI/LpXbhOpw4mOx6d4S12x0kLGWLufuBQTk9xX2b8FPEUnjCC707UVjBi&#10;O0KwzlSOhz1P4V8DeE4oILqSONGnnCnrnAz398V9Zfs8WOpaZ4nmvrxBGkqbNvViT0J9AK7al3Gy&#10;OCVo7nlkXhbQNF+JWo6R4jCw22n3LuoP3ducqCeuMHmrnxM+JPhzSNG+0eG7rYZwRhOCExycdVz0&#10;GP5Uv7RtiLT4uajZop/fJBI2Ocl15x+XNfD3xBvGuL8WZ+7Dx0xn0B+grenPlgc8qSlJXNeX4jrp&#10;90Z7dDLwdpIHU8H8BXmGqXw1W9a8n/jOdprKnDrhgc1Lb+VI/mMvI5rknUd9TppUUtUdVoNqEukI&#10;GQ/O3tmvoPw26PEqqowi46f5/OvCPDgDNndtK/KB1PPpXv8AocRgiXeoPl4BHbnmkrGzR38UzmBJ&#10;JSHVeR25qJ2E0oYrt2jnA4PvUiyqIFRO5+XsOvJ/wqtLMxBXPTA5GR+Vevg9EePi99SygZpl8rBL&#10;HkHoRVmYSsxaQj5R1PfvUNlsR3aYnah9M9OePxp080dwixv90DIx1x2zXpU11OB9wtpIpWDsrAYJ&#10;9vTNIvy7YwM9z/ntU0EqnmPaM8Y74oy6O7xjnpwOMfjVtozbKgEqTe6nkdf19zUkiRzPlTuJ4Lds&#10;1CkkgJR1yp6etNhlaGTaePftzQl1BJD9/l+XEOmQRnv7n/CtWORpGZ5QqrGc5PZu2Pfj8KyoY5Um&#10;25zz1Pb0NbkjIkYDjCbfy/L/ACazuNqxm8+ducZ3DqvT6Cs+6ljhmWRvkJ/gHeonklJ4JG7ue9SM&#10;N2yWRcsoxg9fxrRbiL0sslxb7gwCuc/XPpTLXTxArzEhWcjHHYDOBTo2by9wxns34dB7Voqo+zrv&#10;OMfP+FD2JGxs6qHJOcgjPP4U0bQAzY2+o5Az6UskaF2aX5R0AHT86ghYySKXJDdeM9qVu4m7CP5q&#10;3IaRgwGBz6Dn9Kle4ucCPopHynuPah5Qr+ZEByeSaggdPO82bcwPQAcCm1oEZH//1Ph+VjNh0yrd&#10;D/Ljj3//AFVfs0kZtj/dUgEjrVSAh/8AXAsvQHpwauWUA+868A8HGO/JPpX2UZs+RXY3JE8pBEuA&#10;gO4jsT7c1kM0uP3WI2XjJ5HJrZvZWmQCMYVhx9T+dYElu0BEPbgc8d+nP1rWzIctSh5bJAzPy6EL&#10;07etTpHHHCm35QeSQKsXJZduVDKRz7Ec/wA6pZeV1R2wQenr7VL3ubxVxt7b2soZlyZiOQeox0/S&#10;uakFy8ojh5YnHvzXRzwutwZITlCOp4IPvXNv5ytvh4OPlHIP1pSkJJo0DCI+Lj5CepzxWFdyyhjD&#10;n5Rz+Ht1rfv7ZprRY93zIMlupOR3rDngY7Y5AVEYzkdSen4VhKxd76F+zkY24DAbQcgd+O4q4Lho&#10;wFiX5WHP1Gay7dWgjRpMHJ7cYz0Jq6ieYx8sDkc8Hg9sf1qVo9CpbaENwEWPczAEkYz1HuDVWRzu&#10;8tAV9c/XpWhLGpiVyoY56471AoJjbzE+bJOW/wAKb1Q0rkfleUgA+Ueh71GkavAysfl/z2p0kcsc&#10;gBYAkdMVFBGVj2Sne2e/ekNoSRF2cZBU42j/ABrUsZcJEpy3A68Z9qzEEssoSMfIDj0NbQkMcsax&#10;xgL0AJ9fftXFi1pY6sOne5VuZHSSSQADcOR9axp5HiTcc5znOeCMV0N5GnmPEx6jH4Y/lXL3tu0c&#10;bqox3IyTivItZ3PXUtLHE3k4jG7dkZOMfjXsUWoRT6Bp6yyrI0aKMcZ44GcfpXjOoxFP3qL1/wAk&#10;/nWWur3ViF2njPA+tbUqvLczq0nI9bvdfSGMi3XdIeMkdv8A61ey/s5eDYfGPxFgk1FfMtraGS5l&#10;HXBXATPplse9fMmm6tbaqSYhtKnnHWv0L/Yo02GW+8SaiEy8VpECR1w7sfz+UVo5XTscvIk9Tgfj&#10;xqlzL4wubdWIgQKg2gdQoJGfxyO/NfOV6N6rGoAZuo9R/hX1N8a/Dd2PEBvJl+SdQ6vnJxjByD71&#10;87zxmx1goV4HAB75pKm0jWMuhwGp2kUM3lgYx2965qOKSJ9xbOQck9B/+qvQtZksZb1i67G2jr6/&#10;/XrlLm0EIDqMkc461XLyoV7n3V8NLC/T4baUsCkeXD82c5ByTnjsc1g+LdX1mEG2VfLJ4Dpkg/4Z&#10;r1T4b6bLZ+ErSywdyxru9TxnBA7561keKdDUMxB5P3eOfw6fjXjy1kz2aa90+c0bVtQhtbG/XEP2&#10;uN3JyRgMO/pX1GumafrfjI3UkMYjCKi453BAQP1PYV5fY2UcNsAoJ2vnH45/SvUNBYQXC3YIcN0T&#10;OOfau6NdKKR59TDNy5z7O8KLbadpsDxKoYJ04AY++Pevzh1mSTT/AIlX1/qfM6Xckjs//PQE4x2w&#10;MAivsfSfGEccQjuiB8vfjGOmPevBPjH4Uk1O+PirQD50U4zMufnVlHJHqMc+vWtY1lLY4nh5Rbuj&#10;zu+8a3KeIU8VXUzSXQnWcykfMZAd2c+v0rovCnxR1i1tH07TLox21pNNe7PWWYYJ3ZyT3FeF6s0c&#10;0aRMSmwbcDoM+3rVPw8Z7aSdLSME7CGJ4AHPbvWntmlyWOaWGTi2z6JTxx4n1DT/AAt4Wub1fskb&#10;J5cHZc5GW564J/E5rv8Ax34bW8b7TaD5oVHIHDd+ff8Aya8f8B6H/ZN7YeJ9YWQLbqWjUjO84I5z&#10;ngZ479+K9dm1bVdXT7Oy5RjnG3t6HP5e9Ze1SVmXhaEktD0P9mzxJbaVdapo2uBl86NfIZh125JA&#10;z/k17xPd6SfCNtHBh7nflievUmvnTQrKW41NLpx5CQJ5aog445zk+tenmR/LS3IAHVT6+9c05LWx&#10;3Qo+9zsZdTqg2thmPHIr80v2g/DMXhXx5JLb5EGojz48g4BPDj3weeOma/R+8TeDOjY28YxyOa+M&#10;v2qbZbiPQrkAow85ST6fLwaMPK0tDorS0PkbRtD1fX9Xh0fS1BuLlsDecKi9Szey96+mtG+F3h7Q&#10;dn2gtfXCtkuy/KCPQdMDnr1rhfhBFZRXd9qNxmSRtkSNjICg7iPUHOOehHFfVGl6O95OWJ4fp657&#10;UYiq0+VG2FoRfvSPM5PDmgxRCT7InHT5e4rz3XPBGg6kDJZRGNhkBVGAv0HpX1m3giQxgJhzkZJy&#10;QOOn/wBevMPEnhmWyLMcK0YBYdOv61wyqSXvJnqRpwknGx8yeHdP0zSPE8em+OQz2cW5IkGSvzHO&#10;44xwRnpznFfSv7OekR3/AIv1vxZsVSIdqIeqRu5CKAOmFUCvB/iDbRXhjvIgEMTYDdypB/8A117D&#10;+zZq08V5qtrHIWmmtA4UcArE3T365/TvXpRq+0pNo8avQ9jOx9oWilsSykZA47jNakUrgiVeQRg8&#10;cfhXMeE9c03XrJNRtmVgxIIPZh1rsCEOGUEEjHHpXEzeOqOC8eaWdf0U6fGcc7m6dR0FeS23hTV9&#10;Mgb+z2EYYD5eSTg9z+tfQ99CJWAiTcW6nHpXF38V/bxb0Hy5xjHJFZ3d7ilTvozi9FvNd0iI20r7&#10;04Yk+o7V4f8AEH4fxeK9Zl1SFDE7tlsHABPX8zX0JLcxGbypFwOeD0zWja2umSNl0DI4wMjit41m&#10;kN4WLWx8Q2nwu8RlZNP3bYywGGyMj64wPrXTt8GbhbhmeUH5Rgbsbe5Oe5PpX2LD4f0vJmKFmkIA&#10;OfT0H86gn0uykuUXADdNo/rVfWGQsFG9zx/wtpqeCtPOn6XkMygu4HVu2fpXRtHf3JTYvA688/gO&#10;vNelf2Pa+Wq/L1zjHfPNXLawgt5TIVXIx93tUSrM6lh4xPK5PDklxcG5k3EOBj0AHqK1LTw7Cj/v&#10;AVYH7wr0R4VVmG3CtnmpY7MOAqKACBn/AD2rnUru7N+RJaHN2OleW5cDkDAx1roY7V4lBfoOmO4N&#10;blvYrhSo+bBxj+ta1tp6EZbr0wOapmbicy0LtAI/vscgj/PFflZ438PPpfj2+sI0Cok7HA5ABOcZ&#10;J5x71+vsenAPtZeD970Ptivzx/aM0g2XxHNwUwlxChXjuvyk/wD1/T6V14WVpWOXEQ0ucf8ADfSo&#10;4HnnIXd1BYckY459PY96+mPh1ubW4FBYAvk4Hf0HtXhfgNJhZuZgCD1/D+tfS3w5haXxBaW0OPmY&#10;EnH3cc/kRXtQXus8StrJHhv7SNsB8WtRmiBXbDDjIxyEIz9B69K+BPEcMM1zIj4JUkbvXFfaXx5v&#10;m1b4s65FAW3CZYEHP3dozx+dfFeurLHqUpYbRkgc574Ga5+b3Ejo5fePK74bECuAvPAqG1Z3XD9u&#10;vbOa3NYjWQCQDcewIrMsUieVWk4wefSuaaNoroeh+GbGON0JUh25WvfLZHjt0jAJZgCScY/LtXjX&#10;h2333cTRnn1wT9eK9ltD5LpGfmkGA2O9TF2Raj1OqL5hTztoZUAOP6UoZIkEjJuP6jPvUrwlFVQA&#10;Tj0xVRZZSQHwTx09ff0r3cGrxueLjFcvRoLi3RQqgHkD6c1RHDMqkE+uOgrQiaJYFDgYYE8dRVAb&#10;I4hng5ye3T1/wrvWisebdbFuP9ydp6dcHrzVrCRR7wMkjHNYcm/aB94Hr+Naa2zw2wjdlxz8pPrS&#10;uJJEEySNFvi7+v8AOqkedheTrwc5/l70RyuuIX7d6t2di7sWZMgE/h9PatL9BWCzUucEfOPrytaV&#10;067TbxqM4AGTgY9c1kwAxOZ1J4PuaseSbu4Xcu1VOMY4oFe5cWxRCpkIbIBPXHtVRFtjeBs9Bxjo&#10;eOgq1dTLBGIjjaTgY4JI/WqatAswuRliei9hii4aFxrbzLcF8qVP8PofbPFMxcBhFgfLjGTyc/zF&#10;LJcySbY4lyHyQAO3+NPWIqyxscMx6H9abCxYd1KC1k4QDt6+uaggiD5fPHOCM89sn/61SZTzPNcd&#10;R/LgVGlwnzkMGx2HpRLXYTsQToYdqIN4bv06Dv7VIjQGQOVOV9TgU2d3kTaw2lsnPT6VWgYqAZOj&#10;HI/r+dQTHc//1fi5nWPKqDz1HbHt/Wp7SZ2bb2yOvf0NY9pE8UzRh+SMkk/h+grSt4AsgcknB2Y7&#10;H/OPzr7KKPkeY6aNIo1EY5Dcn3x2/H86o6kEklyRt2cAdgaSFj5DKu8sD6ce341Uvp5nljtF4XIA&#10;4ycitmyLamPcT/NswRtzz2+v9AaqHdbkMnI6AnrzWtcQwK3JwEPPcn0zWfqG4MvkgHcRgD198/5F&#10;ZvyNE2mVp5fMg8oNs65xWLHJM8374Bsdc9DirQd/MfzVyxxu9u1RRwkJ8jcA5BxWUtzWLuWTOWPy&#10;gjJ6Csy4D7lYqcsOPcCrAkdVKyLt25P41W+fzNjsc/oPpn9e1S1cqK1LsMErgxSDCAZB7g+lXVsj&#10;JgyHaByxHYmsuPz4lOD82eTz/npWmkt0+DkYPp1/wxRYGjNcx2reXK2dvH+H5U6OTfJmLknJ9qgv&#10;WMso43Accdx9fpSwiPcTEDg8AmoFcrXCXDlt7AkDg4/lTtOhkd9zk4AGM+taGzLtIBycKB3x6/Wk&#10;iukhZ2CjgdOnTk/iactBpMYEEYKYO7HUU+B90m5cHB//AFUO8keZdoJY4+nekR3WISKqgHOR+hrg&#10;ru9zuw19hZXdLlsDCcEjr169Kz76CKKF2XkN0A71sQ2Za5eVZcjAOPp6VRvLTzoGJ7Hrz19q8qT3&#10;PXpx7nAyh48Ky5XqR6c1zOqWfmSMXAGPmA6E11M7CC6CuchuCew/Cs3WFU/60bWHCnrmoTub9Tk9&#10;BuUtdSEMbZ3kA+3vX6vfsLyRS3uvWeCGlskceh2ybePU/N+HPrX5C3L/AGS8GwEHI5HtX6V/sQeJ&#10;Eg+JNvG5PlahBLb46KGI3Ln15X866aT6HHiIrdH0l8cdGFtaWN4EOBE6FgOchsHsT/SvgrxBbtaa&#10;8pcE8A8/1r9TPjDo63XhWaGQFmtLhmbB/gkHGfYE8Zr81fHFpJb6hHKM4HB9eDxn8K7Z7Jo8+n7s&#10;tTx3WXWaZjIMFs5NZWkRz3WoW1tbAMzSoAW7ndxXSeI4ovN8xMLnlQO3rmrXw9tIb7xfp1o6Ft06&#10;7tuegOSeO1YS2OimvesffvhFzDYrE7bXyPvAg5Hr1xW1qukR3sxlnUPngYORn2IqbR9IZWEecjGO&#10;mePQYr0K30eExopUADsfbpXiyep7kFoePDwzFHN+7jyoUAj3/X8a2bfwrFJtyAzscg4+7ivUf7Kj&#10;JCFSB6Ad/c05dOjUl4xsAHPfn29qzlLqbxj3POpvDd6Yw1uyhO5YZYH/ADzVK58OaobFpMjD5wMd&#10;v5c/SvV0gmGWkALgdO1RT+e0Z4BHpjge1EKrRMqSfQ8PPwwgvWMl0A6hcBMcAHnB71v2fgDTNPgX&#10;yo44s4JIUEk5969GkN24UKoBxjjviojp7MxmlDcn7ueOfetPbSfUxVCHYyI9O0+zRriRN+5SFVsH&#10;BP17VUFpI7bo4xk8AD+lddbaWQPLlHGcrnnFbNhpj+YJAM59frSTfUHTS0RR0zRHtIEL/TFdBdQB&#10;IVyo+X25rdtrdxgMeAe1T3kCyKVI5POe+avmMXTPMdQdI4zkfKRkg+3avjP9o/Uorjwv4deYbpZm&#10;nnz3Cqdq9ecc/jX1j8TL9dE8PXbxM3mbNqgHDbj6H2r4Y/aOufsV/oPhwZDWWmxM6ns0vzHnuTwe&#10;vHSunDq7ucldbROb+FZE0gAbG5iADwD3P59K+8/CFj9qgRQuOB2x+Rr4d+EMBnkRmB3MSA2PunOD&#10;+J/lX6YeAfD7R2SYXJ64HQDtXPXd2elQjaKZvQaPshBYdBjj29a8n8baAHtjcqOBkYYdj3B9a+mG&#10;sitsQfQ15h4p01ZoMMCRya5JNHRFa3Pzf+IOi+XCxX95kknHUY68VP8As7ag1t4/i09kIjvopICe&#10;w4zkjv0xXo/xQ8Pl0dgAoUfeX1PrjtXzV4V1Obwb4rtb23/5d5Q/foTg/pXXhJJXj3OfHLn17H1P&#10;8Ltd/wCEd8cXXhK6YxxyTSxRB/4mQ4XA7EjpX19at521CTjOK+G/jDaPpHivTPHGmuXivFjuFI4G&#10;5Dzhge6kdK+yvBWqR6zpsd5GQVlVSCOjA+h71dSNlc5MO7qzO4SxaRBFIdoPcdaqXOkx8g5bsM10&#10;dpagHlflGBj3rTNqjHa/TqOK5rnVa55VdeGI7hDvTgn05HvWO/h9kBjU4A74717UbH94CDiqkumD&#10;PIzu/rQ2Wrnin9mXcCsVkO72HGe1QPpuo2yllbdnBGOp/OvZDoxUMg5Oeo9KonSApAHIz6enpSbO&#10;iFzzi3069YDeoPOPXHpW5BYXBTkbSeOe4rsIdLZP3hyQe3TH1rWTSzsAVc455/z2qGNq5x8ekE4K&#10;D7o57itSHTVClAgAY5Hb8a7FLIrjbwMYx2pr2vOFXkHg0rhy9WcwljEQcggev0qaKyZdp3fKB0Ar&#10;cMPzZHGPWmRxuhIUev60w5epSW3RvkHOPT1r4k/ap0qKLVtNvAuXlR1Yg9lI4wT6k192IjeV+7GG&#10;r5Z/aY09ZtM0yfb8xmZMd/u5yK6sO/fRyV4rlPn7wZYNFp6gL8ienct3r6h+FOixQamdSuwB5MTy&#10;MTxtAHGPpyfpXjfhvSIrGwgt5mO4rjA7E/T3r1nxbrg8B/AzWtfQiK4mi+x2zgAnzJvkz7gZJI9q&#10;9qc7Q06nguHNM+LfB2/xr8QNR8QOjEfv7sDOTgkhBk8Zx07V8k+I7VoriV2J+VmTBwOASB074r73&#10;/Z58LzR+Gtc1lzmOXbapkEkCNSz/AKsvQ54NfFfjO2H211TawZiGYdCy5Gf0rhlPVo6qcGo3Z4pf&#10;2kq4ZujcVmWsEZk2qcDr+Irotbie3hyZM5OFqhpu9lCImXOCW/pU6m6Wh6x4OtZEm81F3MVyT7nj&#10;NetWMBinDICZFx9OffvXnvgq3kkVpywDZxj+detWqIQFdsYPJ/l+dWokaF/eZEKlsc5YY4/OqMiR&#10;KC6kc5PGc+1WbjaxVWUgnHI/SqN2DFJHkfeOCP8AP6172F0gjwsQ7t3LFuImd58k4A4I44+lTRRW&#10;010ckhDwPf14rPknuHkKIAoU42rxn0H9K1ElWONTtwxxn0Pb9K7fM4HZaIqkRxXuI8FQ4UZ9BU91&#10;dSMG8v5VGclR1pu75zEG5/hI/wAKikTYGZjgHv607XJeg+G5byiQgDnt0zjuas5kjwjrw/rTV2xy&#10;KiHCsBnvwfWnTSfOqRgMByCRnn/61NKwr2VhFMbBl4VUPHB5P4VZW5kCGVVwAuFB569KzTPtmMrr&#10;8gzgD1/zzUoPnKYemeCR0/Cr5bkPYayxuxDnIOCcdM/57U+6VIZd38RABz/kc1PbJHbxiRcsCcfX&#10;HP0FUbl0muXB+RST0PcdfrStYcVZGkl7D5B8sYcDAP8AX61JGrSlkHzd8f3j6VkwlQwSHkHqB1AP&#10;r61bkEgjMeNpzj5TjrxzQU5FeV2kmAkPC9x6d+vfNTfZ2jiOeFZsggc46kfhmlay+YiMnaOFz/np&#10;zV82sMKqkhbzCO3bpQSyFwojVFPP3cnr09KovOiEbR7Ekfz461PcIisHUYwOCfU9KqFGJHlBWY/K&#10;R2Hfk/5NCjdGbR//1vjVLKxSMlW/e8jI65H04qGKcuSNgJUZ75Of5UtooRg8rZI6gfz7VoRW4nfy&#10;40yG4wOOPrX2yVj5SaXQsQROYfOQ+WDjAznOPeql1II2ZnwzIPvHt3/HrVmRvKuDBHkcAHvgdOKz&#10;5081sRLlS3UjrRe5mu5FcNFLCryLtxg+5PTIqhPGEYKeTjIJ6e+a1fLlZfLk2/KQRj09DWC08YJA&#10;6bsKec5FZy0NbplZoNwLMvPcHPeqly3KjkBB+HFb0SqikseUxwef0rLYC4L4HDZyF4P5VlJ30K21&#10;MyNwxBcAsev4VBtUbiQGL9x2J9q0J44yPLCELj8cCqnltCyNGvy9/ep21HGQkxMGE656nrz3zTor&#10;vacKu/jAP+P0pygyyeZuHB5A5yKayQR4kiB3DnPU9eaE+5S1Fkt0XAUdvmznB/8ArUApAxIXaMcA&#10;5zn/AOvUEl5EJ90Jywxgdvxok3mTzOSMfjn/AOtRaw2id5/OAVR82ANx649Pxqns8mQRN8wB5xzT&#10;nQSMCnUHP/6+lDvm5CL824jaB3+lDYRfQ1biH5N7HdnkjFU1DwWi+Z1JwRj17GtC9QbFicAZ4OPa&#10;s+5YSGNFOcA+xFedXep6FCPU27MxxwuzbcgAf/Xqm5Z0MBHDDOR7nn8ajso5ZflwSo9etWbqGWO3&#10;VYiMocnHPXivNnGx6tPVHm2pxJ5wdeBzjjA/H3rKv5GKEL90dAQa6K/t9s+ApAGSB/ntWHfCMwqY&#10;wV5+bvke1Youa1ueYazBNHcrKhPTP0z1r6E/Z88YzeHfEdhqSZL2F0k3yHBZc8gd+mfzrw/V9zRk&#10;xjK9B61F4M1BtK1qKYElSdrL65GBn6da3py1MK2qP6UfGelx61opvIyGg1K02HHHzY3L/n1FfmD4&#10;+0aaOOZpFYtGePX8vSvv39mXxbB8UPgqdFumLX2mOI2zwcqMoRnkgjjPvXz58ZfB0Nrr8sKhoo5Q&#10;sigjjLD5hn2Ir0abunFnnL4lc/P7VY47lcqOAM7x6V2nwNtUu/iNYQZ+UMznORgBTg/nisfVrF7e&#10;4ks7pcOpO4Dtiu8/Z4svtXxSij3bAsErkEdduBwPx/rWFZ2gzsor30fovpWlsIwAQueN2On0rsLP&#10;T24jAwo43EfeqPSoWVBKB94d/auqgiLKI07dcjtXhSmezThcorYLgqcKc9aH08SKFCgLnsOa6qOz&#10;KqCF2jHSpxagYdR/vVmb2PP59KKrsVOc/jjNVTphcYC9SOT6ivSHsfnBUZ9/WoxZAPk9RSKsedf2&#10;Ko5IIA5FTrozcK2STxwO1ehJYop5GcnPtUiWQL/L/DzVXM3A4uDRtqgbc7fWtS30yRUIbAJ5+gPY&#10;V1Bt16qOO4pRBgfKMHrnvVXJ5DG8jZkEALVe6SNh5gyQBjgVuSIiEBTkDmsrUJCI9gBIPH500jKS&#10;sfMPxP02XW9W0vw7AeLq5jDk9VTksT9FBNfnR8YvE0fiv4nX+oq37tpykWSMeWp2IOvTavHSv0j+&#10;I99D4c0q/wDGVziOSzt3ggY/89ZvkH44zz2r8rNAs5Nb19rkfMxcDJ57/rx+dd1N8kWzhtzVLH2B&#10;8BvCV5qGoLcbdqRqSQOBnIxn61+mWg2EUNsjRgAYAIAxivm/4I+Fxo/h1AgxJLzk8kgdP0r6ptdi&#10;QqqgqQAK8+pNt3Z60Y6JE9xEFUquNxGOe9cFrFj5iFe+M4rvJnONinGfXrmuUv1BB2jp0PfNc02b&#10;QifN3jjw5Hc2cjWqnenzbQPqefrX53+PNOuNJ1UTRqFTfgq2P8gV+sWtWu+1YSDI7etfEPxs8CRq&#10;JtTjRdzjDAD5cjHI/Dk1tSqJNGValfYn8Jyp8SPho+gzgPe6TmW37bkA+7+pH5V9BfA28juPDlvD&#10;FgRxfIoPZgeevr9TXwJ8JvHD+BfE8c1y+2M5SRT0IJ5I9+4Nfoj4E0+00m8lktGBtrx/PQAf3+cD&#10;tiu6equjyYx5KnKz6HiByC3Har8CnIL4x1qlZ7dgwOoGR/StiNEC71OR6Yrm2O+KIzDgg4/z700W&#10;zE9MlqvxKsp+bkGrHl7RmM8D+VS2axRiC2HAHr+tJ9ly2T97P5Ct8wdiOakFqfusDjNQ2apHPfYw&#10;B5gBz2BqxFZsBu/SuiFqSuOD9asx2w+6F4xRYuxz32U8bgRkVWe2PRh+FdObfGD39azLmIFyowMU&#10;WsI5l4fvELyDyapyoQR/CPWtmZRGoHTtVNU3khunNNMUtrFJRgjZ0IxXhPxv02K9tNNEmCgnJx3z&#10;t6/419FJB5aAJj0ryf4h6X/aL2cJzsV23eucDBroou0kcdde6eE6RoZ1PUkhQFldgF2nuD/SvP8A&#10;9rbxUHn0T4VaM5aPT1F3dRryzSyApbpgdwCzY/2hX0Rf6v4e+Fnhu58Za18scC7Y4xjdK7fcjTP8&#10;Tnj2HJ6V8rfA/wALaz8V/ivcfEPxYheK1n+2zsVO03LD9zCvtGMHHYKM9a9GdZNXeyPLjRtK3Vn0&#10;X4f8LDwb4AtvDZjCyw2xabac5mcbn69eePoK/KPxnE8t1LdbxgyNk888np0r9l/FsrLbS9woYNx1&#10;4zmvxh8YyzTXMkjgK+Wz7Hv+ftXDSlzXbOypBKyR5RrCpcttYkgHAH171DYWoXIjwC38IzVaYEyj&#10;ByG4xXRadGrv5RQluAMdfpXWjDY9O8LxRW0sQbJO3gL69f1FeqWLRSSM+OFAOPc9BXB6SiLDgLtO&#10;NvPJHrXaQNGh8pV3ZPDdP8iq3M7FyXyt67QDltw+o6jn+eaoz5LbmXJ9h0q1GTEN3c9cD9KrQEMH&#10;dl56Y969zCy91I8PFwtJsdGiS8jvnkf571YnbEBiQYOfwp6SmNfLiQBh2Pv70+QPN+73EYOD6An+&#10;td255ziRWcEwCzsmQ4Iweowefxpty6tGsJXnJ59Of51O1wqbbdDtxjJPoOf/ANeKhijeXMwAPYLj&#10;+L61QuXqRxErKI84CDnI5YfypC6o6SfeJGCOwP8A9anMAWOV34GGpsECs+4g54PQ02A+WRQSx5YD&#10;byP0rRIW2tYkZRuXggnP45qIK7PgDcGODjtj/PXmrUiqYtgHP09Pf09KIhJaaGbJcPKwOcbf4R+u&#10;Kmgto5HIZT83bpyfb61WhtCQGc+pGPX/AOtWxbOTIHxyBg/T86qRKLN4YYljjslCFeOmAMf/AKqz&#10;RBcA7WHz5OOuMVO88EWze3LHn2zUVyp8tc5Zj8v4dv8APepii35jYroyQ4VeGOAfb1qQhvN7Efxe&#10;/wCRqKGB4W2ZIIyDgelOikKOrbCxJ5PoPX3o5tbGcnYguXlmySxG0cjH61FYwCQC4UnIOAOgOOM/&#10;4VYkwo2ocrjk9+OnT6frTreW0Vglzk54/wB0D+vpVPbQR//X+MY4UE6q2eW7Z5/z3retp4YX6blT&#10;oRnrj19KyvNdpWZc7sbcnjPt/jUzEwqhYEH+E4yMHvivt0fI3ZIbgjJC/ORyxGMD8OfwqqvzZReA&#10;enX8ACKuvcxJbC3iwCw9+Oe2T39KyHjeNvOQ/cIPHX047devSk5WBEM88kRKyZzjk/561l4DnzAe&#10;TycjmrGozXJ2zSncue1EKrtLsTkgEAD+R/H8KiTuVEqxzFHDxj3J/l3oIi8koJDk4J7HnoPzp/lh&#10;WCMxwCOnGQajnsbaOTcjZf8A2fTtWbVi0JCIzJkjcvYHPfp/jWVdnynbzmHXgDt7H3q4sLNgkY68&#10;jqPrUV6nltuVM4AGSOB+NS0WolFp41GANoY9en8qz4mbl3bDZBGBWg04JUshXB+XP61UkG9g4GNx&#10;pPQqKJreMzlmAC4A49T/ADp0imIl898+wp+nDeXRhsbj8gP8/SppoDnsyk4z+H8qWoNWG2sJkfZG&#10;RsYZJHv2z6Vd0+yImDSsFK8cenv+NUFzD8pGAPujpjtW1BItvZmQZYkYJOTyelTN8qHHVkd4paQv&#10;IQcd8dqxcMshLc5HHt+FXb1JIGULkgjJH07VnuQFf1Xk4615lSVz0qXkbFk+Y+XyfYdPSr91gWY3&#10;c4POePyqhou4pL52PLx1/u1emPlwlXHmHjn8P6VwTd2ejSZwmoQz+aZsgqM47cYrJlUy2ZdO2CD7&#10;/wD1q3tTY+SzyDvt9h2rDgDRK4Tp1P8An+dZs3epxl9asUYhc7eeP8+teeyP9nnzJk85G31r1jV0&#10;UXJX7qkZ/wA/nXlNzFm4dlwACT/9eqgtSKiVj9Pf2I/jPB4W8Ww22oShbHUFFtc57NwI2/Pgmv0W&#10;+PXgq5vLM6rEFdB84cDIYN2Pf3Hav55PAviSbRNWhXP7uRhuHTgf1Ffv/wDAT4zeHPjH8OT4b8QS&#10;41K0jCc8eamONvcnjr2NdsZqyaPMlTs7H5w/EfQWikGpRxruLbZQpJPfBx9RW9+zvBEfiOs6r+8+&#10;zSDnnbjH869h+Lvge98NzSuqE20jEBuW47A+hrx/4IytpnxOi2oR9ojlXGenQ4/SliNYOx1Yb4km&#10;fpLp8ZYqX+4On/6q622UblA5A5/GuQ07zZAPL7j/APXXVWLNG2M4FeA1qe3DY6GBfm9ie1aK26Mm&#10;F4z3rPglG4Ej5eK6G3kVlLkUX7mqVzL+zyeZ5a9hmmm22HPXPWtaR0zvGPloVARuHftSY1oZyWrF&#10;ghABPr2p/kHheo/WtVY/kOTlj3qM7kOR1Hena4noZzQhVKg5xVSRUQFicZFaLHDHPGTWVPKmSvAO&#10;f84q4ozm7FCRiqndXN6zc/uSkXJx2681r3D8Dy/nOcdP5V5z8UfG/h/4Z+HrjVdXnRdRWIssBOfJ&#10;VuFZ+vzn+BOpNbQg5OyOSrUUVdnxD+1144trY2ngW0clrb9/cYP/AC2kGNpx/cTj6tXnPwG8CDV7&#10;6FpEy2TKVYfLtHc/nXnNj9v+JfjGbxHqaNLC0xZfMzwSdyhv6+pr9CvhN4W/syxUKqr55y3GD6mt&#10;K00lyIeDw7lerI+gvDNnHY6fGkKgCPAUDpgdx6V39rvcLuHOOcVz2nWmOEA+bA/CuwtLf5QT9Pyr&#10;hlsehTjdhIhKsBySMCudvbd4xknGcZrsRETtK1mXtsGLyNjb2rmnqbxVjy3Uodxdj06An3rx7xZp&#10;lvqFu9ncgGN0KnHJyO3tX0NfWh2bSMITyMV5Z4g0qNA8keNoPIPXj0qIuxo4pn5h/EbwNL4fvHvw&#10;h8oEsoPHBOP619V/s4/Eq2vLSPw3r4VRAgEMpOGGDwrD+tdD458K2es2ro5wfvLu7nH86+Shoep+&#10;EtWS+skJjR8srcH8P/relelh66+CfU8zE4SUvfp7o/YO0CwHaedw6it1FcgGMDgV8U/Df9oTR4bW&#10;PTPEBZWBChyw74A6/wAu1fWOg+KtJ1qJZdJuEuF2/wAJFXUptHPSn0Z2MEI/j7DrVxVAYA8D1rIj&#10;vGBCuMDNaiSDAdjjbWLizoUi8EBwp/A1b8kbcDr3qkki7lHH0q21wuQAPrSUbF8xKqj06VKFHIPH&#10;0qiJR1HU9BVd79w5JGF9arl1LU9C1KQ2VPBHWsuYADgZzSy6hbJw7qvcn/Gubm8W+H4Q6z3MUe0E&#10;nc69vbOafLcj2hblXGR296pIqqxaTgDjFcJf/FfwTbOsJuvOdvmAiyRgDOc9K8S8U/tL6HYFo7G2&#10;kkmU4IcgDPpx1+g5qo0ZPoZTrxS3PqeS4SFS5yW64FeL/EP4jeEPB0AvtdmzKeY7aPDSufYdh7nA&#10;rwG4+IHxa+I6G00K2mgjkIBMChMbh3ducD2rU8M/swSanfHUfiFetJk/NBCTluc4eU8lccEDHtWs&#10;YwhrUZi3Op/DR4TeTePf2lPGsdlbKLSxtDmMHLQWiNwWYj/WSt6fyAr9EPBvgrQvAXhS28LaCpEN&#10;sv32OXkc8tI57sx59ug4rZ0PwvpHh6xh0vQ7eO2tYANkUS7QMfz+tbsoVcBlyTyKitW9potEXTwy&#10;pat3Z4V8QSYdBv127lWKRmz3wpIHOa/GTxdc7Zi+Mhu3sTz1r9f/AI3XQtvCupgYG6E4PQbm461+&#10;OHjKWP7WwGGckhieTxxmqo7aGNbSSPPIVD3RnzjJHvXaaNEVmDPnaoyD6k8Vz1lG4QPgZP3vTiu4&#10;0GDeSkoAVmGDj8K6kznlGx6ZYRrFbxAjJ4J61tQ+XJckvyTx04475/zmsguqBo0yCi8A9q1YRm1J&#10;UfvWHb2/+tVR3Ja0uOYFwyxnkD5QOfbtUoiaEBl5bA68HNV7F2luQrfKTnB6D8frWlK24eUxySTg&#10;DnrXs4R9Dx8W03chiabzvmbcq9dv+NWyHIVhggjG31qImOKMrnk4yRnk/wBaYsxa42xgbVX5iOpz&#10;/hXqR7HlTfYulA8MjyjBOQqjIOe5OP8A9VRyBLcRhTu49e1ClZ5N9wAyqOvSkuwLoLGny7eSQOn1&#10;6/4UnIndCCaAuXY53Z+7yc04yI24Rc5HH/66hiiWADnJ7dqs+SJF81OSvLdv8ii4raEdpvef5V4H&#10;BbpV/wA9FAAGccnv+lUY5klwkXYj8ulPaNnDDBCsAflYA49D+Paqt1C+lhAj+V5UWA3UDPT2/wDr&#10;VUneeKXa+AQPuL647/54rVMgSABQCFHzD+Z9c1mXm+aTK8k4JbnPHYf403oRJajYJfPmLOuUI69c&#10;mrqMBlDwmcn3wf0qGJdxxjIPP5c0yctGqImd3Vs9QPWpVx2ZrLeeSrKAMsp+oHr/APWqvFHKWCrh&#10;c569cfh/WmL0Vh82e/f/APVUysZFSQ+pH9Kl7jkroZPfosw8hDGAvAPX3P1rOYxJDhFALEfXNLdH&#10;EruwG3O0+9TRRIsaPHwGGSBnPH41stEZn//Q+NnHlt5YyGUA468dhSSeYVB5bAA4HTHv/OkktZLU&#10;C46xupOW+tTSP5VptUYaTnB6de317V9slbQ+SvdF1IYG/f4xxg57msqdngLKItpwOOmM0rOJ2IgJ&#10;znoTgCop7afzt2eDgZNS1cd9LFSVVddp9+vf8OlVXyvzfdxjgc8ZrWRVTO7accZ6+9ZpkVyfl2g9&#10;M98//Wo6WKikUHczsHBJGeeuSPTNWgwbLHK46AnJIzVc7VcrECFPXd79adcygIjQrtCjr/nvUMt6&#10;DN6xtg7iSeT2qpcsIxtc7jwMAd6sQJ5qJsx05Hr7fnULKjyKNoBH+c1KVyr2RSlZWjEZXHIxnviq&#10;dxGUbfMT5eNw7Hj+VXmDRuEyCo7jtz/T1rOvpmkfZJwDxjv+FZziOL1JbN4/KKuQy9j0zn6VcgRW&#10;n3znj0A6n3/rVXyVFokUQwSOTjpWlEii12Y5Xp659aUJPZluN9RlxHI0qoB0HBx3NaSxP9mETHIU&#10;AgDofpWOkDu7BtxY8fXNdbNbPDsQFWKoFx05+tY15aF0YXdzmp5H8rbLkqpJ59Mdqo7WyQBjABx/&#10;XPvVy6Uq4iYckZ5rOCooKhcYAOOnf1rgnsehHTQ2tCia4WSePBJznH+f8itGfYLUNJ6jDA5xjtWL&#10;oTeUzgvhWyMeorfvEI052DAAnKgdSK8+b1bO6krnJarJbiwnMajruH/AecD3rnrVo5YfMZeT/L6V&#10;v3JjlspLV+AQP071z8ccm2LanybQMrzzUxka2MLXrVflucAKO3f9e1ea6yscUgli/i649K9f1obr&#10;eSIjK44PevM9Tgjki8sAMxGadwaZykEs0bbmHy5/nX0/8E/EvimO7DaM7vNbneojzuHrz718ysqs&#10;MMCCPSvpf9li++z/ABHFm5HlXUDxgn+9xjv9etCqOKujHk5pWZ+kHhz42+HPG+kv4f8AGiCC6b92&#10;wkOGO3kN82MEdDznPbFQaJ8M7Sw8QReIvDlylxAjhmwQXXP07c8fWr+p/CHw34wtvtEimC8C4WVA&#10;B06Z9fx5xXC3HwJ+IukET+DtY3eV84ViyEsOxPT8xiqjiIyVmaLDSi7o+z7GQoqSMpUrzz1+lb6X&#10;SBtxP418KNrX7R/hoAzWP2pgQu5DvGTzuAzgjtipoP2h/iVpUUkWr6A5dGC7ipA3ZwQSARk+xrll&#10;STejOlVWtGj9ALO5JmypyuPyrqYJ12hCcYr88I/2sry3iEtzozxkqdw+ZcEdjkdOvPetWH9tKxj/&#10;AHb6U2/A74GfQ88/hTWHb1Rp9YUdGfoLHGnmbgeO+auAqVxkc8V+fL/tmW0wwmkPvBzjcPmHt756&#10;CqP/AA2nPGxMOkyM3GQeMfzxmp+rsr6wkr2P0QEqqPlII7VUku4T8xPHt61+dF/+1140v8TaRosg&#10;WVsRnb6A8YAOfzrNuPjP8fNYXGm2DW8rjfhV45zgDPH4Z7U1R7sPauWkUz9F5bmFQWdggHckAV5t&#10;4r+Jvw+8Ikya5qcSsGwERtzZHB6e/FfDs3hX47eLIpG8R6sYlJ3mIS9c4PQDA+ma0NI/Z+jldRr9&#10;zNcEgbhGdoPPGetNqEN2ONKtU0UTp/Hn7W0jE6T8M7R0lmJRZ5ULSZ7GNB6n17e9fPi+BPGfju8O&#10;s/EW7lW3LCXyJGJeVupLDsfrz6V9caP8LvD/AIaBl0u3CsQcSEAv/wB9YyBWJrNo8WIYE3uhwfce&#10;1c1TFtK1NWOinl0fiqu7POvC3hW2FwlvaQqkS4wAvCqOg9B+NfXvhHS1jt025AGMk+ntXA+FvDxh&#10;hV5TtdskHHBz/jXumk2wSNHUDIx06cVmm+XU3kv5Tr7G0VXABx6++a6dbKWLAAwvaqen+Ui7ccnB&#10;6VvzX0TxrCmOBz9aNxLRlL7JIR8q8eoqC7s51UoUHTJP9a6izuYY4wCeT196S+ul2MyDAIwankTH&#10;zM8uurYFCD0BzmuJ1O0Uo0bID/vdz2xXpt6sQztIA6Vyt5bmThhgetYyVtDo3R4Lr/h9Z+EXB6ZI&#10;6f8A668S8U+Gi6F5h9zjkevpX2BeWDbDGw4Pfr06VyOpeHEuYiZOWHqODREcdHc+G7zwDp96rx3k&#10;flOTwY+Cv1Hf8ar6d4E8caHM17oV6QFGEwx3DOeQCcY5r6gu/CwsrkyIAU3k4Oefr/StXTNDRNz3&#10;C5U8Ae+c8ito1pR1uTVw9Opujw/TfiD8aNLfy9SeTygflfgjjuByTnHc16Vp3xn8TQRiO7k3gYz8&#10;vP8A9c165b+GrG4yUADEDA6gfStqLwJZvtkVQTtyMqDj2FdUMRf4kcEsAr3hI8ls/jxrJjM7hQME&#10;gFOir/eIPesSX4++ImLXEFxvXn5Y0AGOoOPSvomD4baW7hpIxjOSOMZP0/lW1Z/C/wAMQIwEHXjL&#10;enYcdhWqrQ6xMZYKbekj5Dm+Ofi+VyyzyYcABQuenbIHOeffpVKb4jfELUkeW2ivplOG+UMMA9CT&#10;gfh2r7qh+HegAhhCoAxjI4rp08N2ceGjjXHQ8c1SqroiHhGtHI/OK4h+LOuuLlLRtiFcPIxJPXn7&#10;xyB04FdNbfBv4ma6ii5khtY3B3EDJx/s9P519+f2Fbb9+0KQc9KurYRRDaF69zVe3fRFRw0XufC9&#10;l+zkqyMdWu5pCT0B2nt1xn0/KvQtH+CvhLQHFxZ2URc4BeVd59eM55r6YmtEDCQ4YjgD0FUWtV4D&#10;9O+exrmqVpPVs6oYeEPhRxVrocVovkQIqjGOBjA/CtUWeU4wCOPrW55ax/Iqdqrbdg2lfw9a5TZu&#10;y1MwQsg5IXNU7j5ImOPug4HritJ1JZnbkmsrUWjS2ZmySQRx1q0jkm+iPjb9orWFsfCMiRsB50sa&#10;kHuhJJB/KvyH8ZO0utCGM8tn7vua/Sn9q/V4YLG0txJgHe3l+pUYyR178dvavy01VmudcwGKY5J7&#10;nHf2+tejSjaB5tZ3kb6CUWiLg5jOB9a77RbceT8n3uCT9fSuItVlhixBhizbvrngf/rr2DQbZjKi&#10;k7VQAt3/AAPtV3sZ7m5dxRCGPP3pMcj+LHT8O9X4n8ixL5yzEAevHb/E1V1HacEp8u7t29Pwqzcp&#10;HAI1jbcw5JH6UJkzvsTgtFLmZcZH45NOjbpcDhjzkDqD3FRmN3nWccYXpUpLIhU5IPOD6V7mD8zx&#10;MYtSjCMkK+cHhcjpn1/xq3CWWTay7QM8HuarJdQydj7jGDn29hV5UkCZkG0n3zx6H/GvQe+h50o6&#10;EVrMHuGW6GYxyoAyOPar0E4Dl425b+HsD/8AWrPuiIXJjHHbtUEUiTyDjvgE9j9Kqxmn0NC6mdmC&#10;EZxyfercBfyz5nzKRxjishxF5oMmcg4z9eQOtWIlk3FkUkg9T049femi7XRaELGZSgywOQB19ePc&#10;VaG+QGSUsoUZ4/kapRq0bCbOJOmewHtV6OdZAZJG564x1PPFCuyVGw1Yz5GG5A9O2arLtafymzkD&#10;Jzx+VTPeRHKxpt9CBTraJpDiV+42+hPXmq23JeuxCC0BzAM5PQDI5/WmGOWeTY/DdFH+Oe1WG/cu&#10;vmnCA5OP61GlwJCz4JY9cc8nNNOxKLUoVY1BOCP4h3qkY1j3FzuHT/61PuczMsa9B07cdfxNMLJk&#10;5A2gYB5yST3zRa5TWg9Ut+45C/KAD/KrCFzMA/RRg9+O1RxIoi2k4B5I+vvnt1FWJRF55t7c9ANw&#10;xjB/pVJrqY9T/9H43nmPkYPzKSCAeQD7DpUl6w3g/cGMdP8AP41BLHGShDZw34rjFTTyMyAduRk9&#10;fw/rX2rvufLStfQpAxI4THUglh0A7VYmuBJCSSXI6Dkjj+dRzW6pEB0Y/ezzkVUFxJ5QZE+909OK&#10;ERJ9EMlibysH7rYyP1H/ANeqciNKTjgDqWq880jqGxxt4H+FNjiL5f7uDjNSzRR01K4VAjJNyz+v&#10;86zZHWRjHL8rjoex9vrW5dyuwjggj6/MWPt+lUjFujLOfmUgAAd81LGtSO3YpbiE8DoMdceuajhV&#10;yC90uCAeO9NSWQjeuQATg+mKbCkr5DtuYHrn9frWaHe5lGN5SRtwMHg55NZ1w378Svn054IPoPSu&#10;iuI2hVSvO3PH19T15rBmEkjiQ4YenfP+GKlsLluI5VM9h34qaV2WMODhgRhv6CqMce/DEYC1Zle3&#10;kQxsCNxz04z9KmG5q5aaE1nbvJtd5uZG3Ej26YzW9JJIkcstyct/Cff+tZNhIVKoBlVGB/ve1aN5&#10;K6sEORjoMc+tY130Omh3MiSRrmVkkBBA4HsPf8aoXBIXep5Pr0/D1q3kSykJlVPPHf1/SoNVUxqC&#10;BhV7fhxj8a4G0dSWpHYM5nCHGCP1/pXYv5baYwc5JwR6cd64jTHP2tV3ds89Tk4/pXe+cV0mRSB9&#10;0544z/nrXHUW6O+i7K5zMcYkgnlMe4DHGM1zFl88LO64PPA64rqFd5LZoySI2GT7+mD9awNNVyZn&#10;QY24HPv/AFrnj2N5LdmLeyPJMUdc8ZGa88vYJDcuhUgdMDrXo2pT7NVikkICnr3GPeuc1a3EF84K&#10;sF9/59ackoiWp5lLGEkMYBJ/wr0P4R6zJ4f8faXdPtCfaUDNgHG47c/rXI6mw+07EGPpUVnI63Eb&#10;KuGjYNn6H/61EdUQ1rc/oA8NNC9irRMefXp9K9H0q1SWQYzg8nHt2NfP3wT8RHxJ4LsNV4PnQqTg&#10;8bgMN15619HaK0fyq3y4OcjkH2rllGzsd0Xzao2V0pWTYwAB/karnwbp9zKPNj3qMEBhkV1dogkk&#10;VG7Ecewrp7eGNm3Yzg8Y6H3qVodcb7nk6fB/w5MT5sCkNz8wyD9QOOO1U2+A/g6BCrWULo53FWXO&#10;T659uMV76qKpyRnFWEhz1PX+VNzLjE+eh8B/BQf97ZpvwRkKOh6jpnmpoPgp4ThbKWiKFP3cDBPq&#10;QRg176yorY/GmYUHd1A6GocjWN0eNQ/DDRbZleGEbuu4AcD8uKtjwFpMAVYVLnknd7+1eqkRFjg+&#10;/Hes+bgHd941HMXFs81k8KWNuflXODk/X2qodKhgUvHhV6ntn2rvLsCQKDyfbpmuavQ/zRSnB9TU&#10;ymFmeb6qpRSh4xjJrl9J0EXV99oaMf7I9R3P411+oxPLJ8uCAOPQn6Vr6BaptRW5I5HrURV3djk2&#10;lYvWOjxQoEAA2jg+hrSgmVZzbxn7qgjHAzW6u1YsYBrkru7EEj7cKQcU5MypxOvjv9sYBP5GtC1u&#10;UfBY8dq8yi1aIHhhlTjB9K3rTUlOFXA44zUKVtzdQPRFvlVdw4xxnvVW41Exgl3OMc1yiagZCWQ5&#10;I6ilmvCYiDySO3pRzlqmiebUYySC2c9B2zWZ/aCTS+RkAvjpWHeyCJcqcKvXHWuKuPF+hWN0sM9w&#10;iSbSQCRx61F7mjij11reKcE4zx/Kqcmn8bcBiRzn+dc7YeJYbhk+zuHHVgprrY7xJVEkI6jFNGMk&#10;0cFrWlDbsK8nkEVi2MDgBNoPr68V3+tMojyp5IyT/n0rj7QO79cc498etUkC2NTSXeKYK6EjOOR1&#10;B9K9FtMOQDwPSuHW2kMg5LFcH2rqrGVkAI55zzV3sI7G2hCgj17VqRwxkBCM1j28wzzkH9K2YpSQ&#10;OfrVXM7GsIRsCr9PwqaLan3x0qvDIMD+XpUpf5SAckmrjMlxuWV2Bs1BcneCV6Cq/mnHyiopJSRl&#10;eAO1aKZKp2KshJ6jp3qhIjH5jxVyb7uSevaqztsz71nKRSVit5QKkNwe1ZTAqM5PNa7MOccf1rHk&#10;P73I65/zmpiZT2KYVVIbP4d65bxDLJHCREPvDqeg+tdg3OcmvO/ED/upO285x9O/vVxZyyPy3/am&#10;1prnWhDK+5oohjHGA3Ufga+DrGIzXkkzDcoOMn+dfaPx+EureLtTeFN0ceVJA/uDBOO+SPXqK+Sr&#10;K1aBNkhK7ydxA79q7FUskjiSUmzb0+3d2WCMnkg+wx3r1uytEtLUgudzAfKT69s96890LTma4jjH&#10;zcjJ+n+TXpJWKMR26HK88H/Z/wAnFXe4ctixPJtHlYDZAzjt04/AVcYbhuiH3hkHGOKyLg+Zc7A3&#10;X/PP+NbV5tQBF4UKOPariuxhJ2L7ss9vHICAQuCcflVG6dkizn7o/P1pkdwFhAPGQcccf/rp0krR&#10;/vFOeMj6V7uHex4mK7EMaxTT7+VPHBPbHarfKEYBxnC88j3qKGOMKJp+OMke9WA+VwPl6HHU/wCe&#10;9ejB30PNkRXShFE0gxjjHY46VWjRovvA4b5sHitVlVkLMR0yM+1RZj27MFiBn/HH/wBetH2M2upn&#10;7PL+SXO7k59j/KrMMphHGQW4AP8ALFMlK7soBkfw98VYuoWtTHEwG4kEsM4xn/69NJIE7Fpoh5Rj&#10;3c/56+lRrGjvGr/KB94DirNwhZGaFcKvGRnH4Gjb5as+ckYzjvVPyE3dlW6AVyYhjcePQCrVqZY7&#10;beF3YA5J6f171FcSFhHHjGOB9Pcf1qTy5JQEiHykdM9v5f8A16l6qwS0F39TIMLnH+FJErLKskIG&#10;BnI/r/KlWFQNzH7vUDkH/OaI/klLyHkEBQeh9se30pJWIs9yaZ4ZJQMlcDhu/wBfxqssbMSmcj6d&#10;P/1U+aISShgplIPzAY4Pr71bkKDCqAGb5htGSR0pX0HYpHKMF6jr1we/eprVFMpFscbhgeg9fY1Z&#10;lKFQ8a8jnnvioA6+XvAKt1OO3PahMlH/0vjO4O2cvtxuOfrViPdI6sw7ZA7Z/wAc0ku9soqYPY/5&#10;/wD1U6JQsSYfPYgdj/npX2t7o+UlGwy6Pm8P1Hr6Dt/OqM7ZCxcgnkenTgY6k0twi7hbx55bvxjO&#10;f8j3qKVt0ixxD5k+UN3x+PFRbUi3UejtFCJJTyVx65qpEWChpjjPUDp7fSpthlUqHIMXJ7fjzVGe&#10;dvKMW35T1yOfwqrFuTJnnEsmxBtBIHFVmkRoxIhxz6dgcfj61BEh5ePOF4PXBFPtZS7YkA3dvQ/T&#10;6VEjSDvuSXVwkSgRHl+CTjPvTlgkSMyqwQqMk+3+fxrObMrlJFA6gHHp/KrjPMYjjHy9R65796hM&#10;sw5J45FcrncTjPUH/Cq8kkTqvyY24A9B7UkkbSKFYhQMgY6CmyQOBz83IPPSolrsQldjrSXEhaQ8&#10;YIHTH05q2sIfBbkfw49v6iqczCKNsjkn8OKtwsot/NzyexOD9RUbGyXQ2bbbHtdgBu6H+X9ahuXw&#10;ZCxz9OmOuKlRjNhJD5jL900yeMhCsijLAn+lctSV2dVPTQq2LYdSwGWGPz9P85rD113judjHOcYA&#10;/rWxaQtPdqqk4Rd2fQ1gXr7pZN3XpXDUZ2U2PhdDdIf4evHUY/lXXx3E6Wpw3yn5uRx7fSuJjXDq&#10;wPbBrrLSRvILJxnAK9uKxnqdVMgtlK+XEcksSOmQf/rVnadIYrmQHoQcr2BB6/zrSjO4Eqfunp6G&#10;q8UOy9lYkEFQR/KsF2Onl0bOU1632SpKECgA/jUHiC3jngW9icMGXAz1roNftZjCpPPOD2rFeCW4&#10;shauAMYJAOMYpuPM7EptHmV9axkjJAJ5JrLm3QOC3Ct+db86BkIB69Mdq52SVbhcr1Q4HFJb2G7W&#10;uz9Uf2Odde88EnTLmQMbWRlVfVD8w9uM/WvvXTLt8AnA9B2r8hv2OvE8mn+L7nQZwTHcQ7xg/wAa&#10;HgkfQ1+r1jKpVWzkdAOvA71zVl7x2YfWB67ZyMhVgcV11q4PQcV51plxui3S5x1GO1djZ3JJ2jrj&#10;Oa57nZA66KbcN3cVIGdmz61QjmVVVutTLOp/zzSuapF7K42HrjpSKwADAcVTWcE4PGKcZAQGHQ9K&#10;zuaJD2kCrzwD+lZlw5Y/KMj19andzk5I/wAaoO+BxUtmiiUJ92PmHFc1eq7ZIPH8xXQyDcd3b0qp&#10;5BkO4jk1O4PQ4a809iN68HGfp6VHplwLVSrHLqeR9a7C7st6lR948f8A1q4W9sri1uHntVJ2/eA6&#10;fhV7akXvodJc6m0cJlPy5GK+WPjL8XT4HhDQI09xLkLGCBwOpOemP1HSvVtZ1p7ZNrEqW459a8tl&#10;+GCeN7v7TqLeYrNjnkbOv4cms5Su7I2pQUVdnyZoH7V2u2F/s16yMkT9lIyOeDzj6V9veBfipofj&#10;ewjvNPOx8A7GPzD6/lXk2u/ss6Sx+0WsBLq3Cg8t7dMY9OnFdX4S+Fy+FX8y3jMUkfQZ6Ee/51bg&#10;9rGUKuurPoEahz5qnhug96m+1MgLyNnJ4Jrn4I+Q7DnjOTTpZN0DRgElgRWTidSmmfOXxb+Kvi0m&#10;50XwTCFaElGnf1HDFR6A9M9a+FLjwj8U/E2tNcPNcSSSMXaQseCe5Ffqla/D2yu08vbyzbjnkkn3&#10;NddpXgXSNMjxFCDsOc5z7459K3hCxx1XzO7PiT4WJ498JxRx6y0k0bZ+Vj938ev6Yr7S0HxCtzCs&#10;kT7kI6n+tdDe+HbCa18vyQu4YIA61xUfhB7MiG0OxM4A7/nSnF3ujaFRTjqdHe6nFOPs1o28sMEd&#10;vwq7o9o8i7iDg9cinaf4cWBNobcOp7kV29taCNFjByPUD+dCXVkzaSsivb2pUbSNvcEVpQ28idfw&#10;q55B3bwM8U4Qt1P1HtSkiEyxCx2D0/rWrbNtOM8ismNMH5vxFXEPGV470kM34ps43Hmpw5cZU9Kx&#10;lkyOe1WUk4yeO1UmKxo72IzUEzhR81VZJsLjn04qs0x2BeuO5p8wWLEjsVw3WqbjJBHJ/lUPnfKd&#10;x+7+eaIygbJ470XBolJXGOtZkuC4XGOeatXDtjYO44qiJG3+Y34irijnmiK564PSvP8AxOpaJird&#10;Dk59q7ub5l3KeAa8t8d3P2fS7k7wojVmYnpgDoT6VfQ5ZI/Kzx540a21G/07TUUu908pkdckBdyj&#10;Ge5JyM5wB7181OI5rpmC71Bzjp/nmux8Z6tFc3sqqMOWIw3LEE5579K5O2RjjyxkHqa3k72OenTS&#10;Z23h+0WBPMZeG4C47n071t+Zi9YONqoBgHg8D/Go9O3JFFEuVKqG98jpj3p8UwFvJJLzsyT75zWl&#10;PWxFXRklmDJfibgb+ntxWxfzGGXZGCTKME9ef6Cs7TN8MsYPOfm+g61o3ULMDLHtHv3IrpS6nFK5&#10;CyTSQrEnTPPr/wDqq4I3D+5A69qRI2ZQQSVXHPfJ9Oat58zETYGeT+PavWw2tjyMVG9yrO6DapIx&#10;3A96XaUut8Z3hRjdjA7iojstpjKxzuz+B6UjzO68HqBjNenF2PMbRY2p5REvOeB36UxJSiZAHJHz&#10;d8DtULCdwAoAY4GR/nvVYxXSSEbcHdgknn/9VarVXIkzSWJJHVvXncK0JzG5SQFSFHO7n61UhZY4&#10;lHBfv/UCpfsjNN+8Iwfm9cDtSV1uDVlcRnmlAhVSoY4GDx9aliLrGRIB8v5g/SqTiQyE7s49/Trj&#10;tmnm6CwAIoLEAMzf5/nV9Cd2aEnleWkoId+Rn1+vpUDzTou7O0YwPc+9JaJGredDkMOvrz6j2qOf&#10;Dlo5GIxyBjH+RTTsN7Fm2Lyp5j4G4cemP8aGaOEFjzkYGe+OnvjNVbBWjdG+8R94Ec89QOtSXj+Y&#10;+FXGRg9gB6CpWouhKk0KKI1zkjGCOPbBq1A8ZLFkyxxz6cY61BYRLLGH6geo/QVopJbpCzZBJHHY&#10;cHpQ7dCG2Z8hjQqJOmSWKj+dOjh3RGTP3cnPTp6//rpqxOWHQMepPQj+XWmtC7ymJfuEBiCeCM0M&#10;cd9T/9P47kSb7P8AY7jDSZHI9SfX2/KpYoGh/dfmfeoHAUkEYYdSPw+lV5JWVgqNjecc9AK+4mkj&#10;5GN3uVNzTzNGgywJ4+nUjvVWaQBcdWPYDj1z3+nFaG8eYW+7v4yOv1/rUcx2rHsx5nJzgD/Oawd9&#10;zVeZDE4Lsm3AYcgj9P8AGluEiaIQvkNxk4/z3p6PukJwCdv4DP8AWoDayNIF3YbA68+lNRb1Boz7&#10;mORf3aKTF/s+p9az5zKS0kfyE1vTybRjq3f3yfSs9rZbmTeu5QMfQ/j+tJ6alJdEJZxbkWAHLAZL&#10;HOMfWqVy03zSb/oOgx6cVqA+TlGyVPvWCCY7gqBv3HoP8azRUkEsm4ZX5QRgioYiUgJc7+eMdeKk&#10;lkjVTIRnJ5/yOtQuIkYhB1GAOnNKy3ErorLLHcyfu1yPc5/SrQVrmVYV4VR1PbH8xWdbwN5puE5U&#10;8HPY/hWpApZzMvGzp2H61hN2Z1JXSNeEJGxVht2L2NQOGMisp4OAc9PXI/rTYQ+Gbd359s9hUiso&#10;Tc2So5Pb/P8AniuOcjeGgWp2yTMuTu4IHAxnmuN8wSvMHU5Dk8/XFdQXYWsqqdofqfXv3rj7GUwJ&#10;N56jBccj+VYPXU6Y6E+WRgWPOQBXX6ao8vy3xwM5z+nvXDzP5t6OMpgHHTOK6vTSoVWLEAgjn865&#10;5PqdUC7EjDzEbgE5z0JqFzs1JXjGAwxj1q7KPLk8px0XPP8AjUc4R4llUDIHOMdv61zXu7nYtURa&#10;ou+DyyD646D8SawJgjQqHAHZsf4Vu3UbyQ7RySCvP9O2f0rnGWZWddvBGOecDtWqTvcltKJwOsQr&#10;aXDBQAhx+ANcnchoiAoGD3r0HXImJE+3fhdo9fXpXGTbywjmHfOD6VKXQibvqekfBfW5tD8e2N6r&#10;BQzhST0545P1r9tfDl39psYriJjggA/XuD9K/AvSLt9N1OGaHqsinB6cHP5V+3nwp1tNZ8NWd7Fj&#10;EsYbaDwPwrGurO50YeWyPf8AS5wVyWJzwPSuns5CpABzjqfSvPLad1UBa6u3u/7p68GuF3PTgehR&#10;XRKBT9M1opMhUE9RXGW9wcBWOQO4rbinUjrzniobNoo3VkPUcA80LITwp6dqzgzMct1/Kpd+AAOf&#10;Ydqhs2SJ2bnaeD1qszh2AU80rOceg9aa2MYU84qCkyERHdn+HHOaeIvlznj1qaNeAD0xkGnsMfKO&#10;DWsUZTZReMj7vbpVKSyWRG3jPHJ9a1mGflA5NI4MYPIAPrVmTOE1Hw5Y38SrcKCQeOOasabocViW&#10;SLAB9RiunlKg/KAe1Qu2F39cfpSsieZ7DJIFK7X+6eme1Zs+n28mGCj3I5zV95eSzHA6j3qgX3tg&#10;Zx1xVcxNrs5y70UD54OMnke/bimR6MTIGcBTjtXSyscgk4HYH1pURGPy8E9zWdka8zsVre2S2H7o&#10;DOM81KwEgBXjnJ9f/wBVJIWRjuOSPT0pM7l6jpnHtTuFnuW0UJ9zBx0FVWjRm8xVGRzk+tPXYUI6&#10;/Q9KkTbuIPY/nTBKxYt0Rh8g2j6dTV2GPAwwOT0HaqySBuM81Om7axBwM8AUim+hZBIAiz07d6sb&#10;cEY4x0qmu5SMjHYVOCUIJwfQGgESsQTnFKrspw/JFV/MzuLDocUGVQBjtxz/AEqWy0jSAPU9ak8w&#10;9u1Ut7/Ljr3z2qTcC2OmO9RctFhzlMiq28qCvUmmEjkZJxzmoJXwRjg56ChMqxO7BAAaEfZ0HGap&#10;CZemeM96cCXBUCriRLQWX5TuPJ7UpySATgetV2LgE8EngVNyFA9RnnpXRE46rKkmT93jua+evjrq&#10;Sad4H1K6Td5kcDlh65GP5c9a+ibgL5bZ6Ec//Wr4r/az1VtL+F189udsjvHECc5w57Y9O4qrdDln&#10;LofkLbzT3t9PqMhDMxJ9eP8A6wrs9Ah867ED52EEsfp2/GuStLZY4xkdT25rv9DhmCEL343d/pXQ&#10;lZanPG97s7ERx2lu87gbjjHoPasS2kRrCczKSuSMkYNbOtgpYxW8QwzEFvw5NYLTg2ZhXIUZGOn+&#10;eTWkI6GNWV5GxbR7TFIpJ4JC9ufStVWbyixPzHJ9s/Ssi0PnRRsmSyEg9ia0o2LRbVUlj1A/z1rW&#10;OjMZMvxmQWzN0BJHJH+RSJGWhLoDk9+n4VCfIni2EHaSD6dOtTQmcxMMYGcAeor1sMeTio2KxicD&#10;aABnkc9OM1TYyEDK529/WtEQvsMh+fHp/Kq7SCUHAznj8B/9evUWqPIlHUs26OMTSK20/gcUsE0c&#10;87SONqr0J5q1E4li2kYQ8Zz1qvEEUm4VB82Qfbt0q4MzmxkZRy1xnAzgj+taka+YpdGIXAxjtVAx&#10;wBFdDk9SKuW+x1LoNoYE1UlcF5mc1oGLLkthhjPSnSQLuQSPtYe2ePWpN6pCkO7cVHJpk/2j7r8Y&#10;6Ej8RVdBIu2lu0j7YjtHr0xUM0CpbOrHLAlQRznr/wDXq5E8xjVgCu0cgAj2zUhiAiEn3NvIB7/5&#10;7UkuoNlbT5TbxlZFBL8Ajr70k8zXJAjjy2SOc8e/5U+z2RqwZgCxySOoqYOqhlYcAnBA6Drz+OKr&#10;rqLpYlsrVpwTG2ccZJz2x60l/CIHAcc53H3x/hVuzR7a0WR+d7d+wPTj86p3ku668ocs4wf5c/hS&#10;63JW1irFciWTKkDdjGP6f54qaViAxQEKThvU+mKhVIo1wBweADn+dWFjRpSwLbhxkn3pNAf/1PjG&#10;6VAQ0QGDgcnHTvVPdH52xNzcc47+/qOtSgBWVXyT05GMdc9KtxWDRkyuwwecjv8AWvtpSufLctlo&#10;V1ZeBACOOB9e1UZImmzKBtCHHPPPPWugWK1tsyxnG3qf89PesNGedPLc5AO44o5bogntI0WMBicn&#10;pxxnPSqFwSZW8sHeMc960CZtoLqVHp6e9UyVluN6vkA8gnpUrQreyQaiPJhjjcl8EZYdTn/P+FSR&#10;xsLYhAApOee9QXEjRybEBdep7/X8ake5aO0WOHO1mH161L13Ki0jH8xy/ksBt6Y6GqV5lJfk4UDq&#10;OT/9etJo181yAAB39TWNNL9pYCI8qScmsnua9ATY6ZTsckH19ablreRWAByMD8/SpIykfK9GwOlU&#10;5nJuQp5/h9AO/wCVTJ2EhpkWEbkyCTjA6j3qxZASWxKjkYPpkVn3WzcfNB+6FyPStK3VorYN90np&#10;/MVzTWh0Q3LgPl20joNpf5Qfr2qpLITEC5ORgZ6irs8jNYNGD8xYHpxxVRZv3m2UAdDn6fSuSS6H&#10;Ukr3EYrGuyUc9q5GOQCDAPG7cRiuq1Dy3hdsbRyAR1HGf61yygJaHPzgcAjrWDVzaK1Ikl8yWML1&#10;YZz+PNbdiyR3YVycgnPtWDbxiOQXCA/u9y59Bir+nzI0wdx0IPrWclZanTDdHb3almUckJxyOn+e&#10;1LOCkA2YIJOfpirZQzW3nk7Y1B3evHT8KgVxJbtkDt0rlUb7HdGST1GTt+7jJB25B5xyMVy11NMs&#10;3CMA3GOowO/5V1fl7rfJOMce2PrWH4g3Qx5OBkdug+n86fMyWlc4u+XaPKkJO0kgd/XmuN1CCRD5&#10;uN27p7YrtdZckJNGowRlvT865iQyOjKTk9R9aq1jN2lscsGkFyrO3HUjt1r9aP2Xtbi1DwtaIkhL&#10;qGUjJONo7/4elfkpOq73jPJHU+tfd/7J/iTZBcWckwjCOm1enDep7nsPaorRvG5phvjcWfqXbL5k&#10;QlJ+Ujgj0rVswVTYxIz0P+NYOk3MUkIkjYMOxHpW/GpL4Hrkg15kj04s2UdguOqqea37a6yAgGD3&#10;/wDrVzsbNIQ7YyTitOKRgQDWczqg7HVozEZ9s/UVIHIAGAfaqEUwPGMetT73wQOcVmzS5aaULjcf&#10;y9fSmhyVB71R8xlBUYBY9T2qVXLAYbIxQhXNSNgcMORj1prMD0AIquZFSMg9exqo1wFO7HFapkSN&#10;HfhsZHtiomIZsEZyKgWZCox06gelAlDJnpnrVIx5rA4KnKjI7iqsshPUYwOaguNQjjHB49a5G71t&#10;AxDsNoP+cU5M0hTcnodG9xCBlsEj1PArJfUCWLjj9PxribrxTaoxEbbscnms5PFcPm/Phlb1PYVl&#10;c7qWCnLoen/aAxEvcDjmoBdru8zPPf6V5oPGsRbamMA9Mf1q1L4ut1iXysF24+lNSRusvn1R3rXO&#10;8Ep+PfiqZvYkULuyxPJ+navLbnxbdhXhzhjwMViy67dJICjk4Hb9RzS50dUMrk1qe6RXabA6HA/r&#10;QNUJcDOB6V4OniG5Lm5mfaoOD2OKlXxewUiVt4OMc84p86YPKZ9D6Ghu0kxJnG3qK2YJzt56Hmvn&#10;iLx3ao8YjcZH3jyOD1rstN8Z2c3ytL8uBtOeTRGabscdXLqkNeU9dEgHJJwO1CTDJH8WeM1x1rq9&#10;rdxh43LCrT6jHkMSeBwPanJnHKDjudRIzMcr+NV1kbHmEcZ/yayrPUTISuB179qvSXSbSS3B4HpU&#10;Nk36GqLhGXD5bH61YAATJPHoa5uC6UN5ZOAOB71so/LE8jtUMosSE7N3UmoJBxt7jtVpCGjAHQev&#10;rTSgckkdOlA1Ioog6dc1OjKrbxkA+nrUqxktwOtRtHt4BNbRJmKuxiVA4609mLlT0J4qRY90ePx9&#10;KUoeAMY7YrZM45vWxm3wVIWZuw6dOK/NL9tvWY4NL0fQoySLiWSTHbaowR789K/SLWJxsxIc7fT2&#10;r8fP2sdWbU/iPHp8r5+wxZOOVUyHIx78AEdsVcHrc5ZnzPbwq6qy/MPQ8Hiu80u1yYYgdpYk5/xr&#10;kdOR55gzk4JwT716TpccKKTH/COX4yPbHet73FJmVr8qNdeQTgxrhffPNZ9xiDT1cAMcKT+J/wAe&#10;1Zuv3BXUZcEqVADP9e1U/NluIfKbdgAEVqm1ocEu52OlkJEUGRuznHQ59DWkFByG4/xrL0gLHCC2&#10;NrEY/LtW1E8JXCDf7Nx1/wAK0i+5O4wJ5cioRx06eg/pVy3aR9qjnJwCP1qrGS8wc8DGBnjGf89a&#10;vRqFUFCDu9DXq4RnmYpXJp5FhQZXOOg9/wCdUduQu0nbw2MdOakkaGOLZ1w2Bz296fA4mmRSCqkd&#10;evTtXsw2PFm9SrIjKWEnQ9x/nrUiIzIEH3sbeOP8/hRKu24UY3Bc44459q0Ibfco8whdoHTtQ0S1&#10;cfu8iLDHjphhnmmzFZIyigjjnPGT/LpTbwqFSEE8dD7ejetRRBwgLDcDxjvz/StOXQhixW6qplcc&#10;Y6c/1pyxrcByDgr09z9Kes2yLGDu6A/1p1skix71Q5bIGe+Ov4Uku4R01LmI8BARwo6E+lJLNGsi&#10;7V3DaDzUUkzwjIySc/l+VFupm3NODhu/Q1TdiU9Sm4hC70XDMORVy2lI8uM/MTxwMfr1qvFDLcyL&#10;GxCqpAw3TFWYJljumlQAA8D6D1+vaky7k88qySqjnauRu29vx9Kz5I5Tct5qlkUdR2Hvj6VedRch&#10;mACIc7iOOnTp+tV0nXeYihBxzngY7U3qZ9SAQhogzZJI4A7e1SLtDbl4UY5759Pw+tPVSzDYMlTn&#10;0x6UyVBks4GO/r+FKWhXLqf/1fir5wpmQ4J6g9h2zTjFKWQuSMcj0BP51MV/dqrjbtx26j3qxeSu&#10;LkRgA7QB8o7kf5PH419jTZ8o6l0MaJTASxyH9e+ev/66qJZxxeX5PyjPJGc+tXbrzYBGVQEAAEdO&#10;tMhiEqCSQkHJzgdM56fjWrYmjIlleSYxxoCOcdecd6EiiWIYxGc5JznHtWgYvMk+yhWz/PH9KoXk&#10;bRllVMYyu33pS0HEqs29AuCAegI5NVJpkjzk88f5zVkrJ5KQFQPcf5//AFVmXDrJdHgD/JrKfcZD&#10;cy7YFjcnIPSmQsvnGSIkhuCe49vrUdwseGaPqTxnpirkCLDGkIbcc5ye2Ky6lxbK9zLudVzygzwM&#10;deOtZnn5Yuo46e/+RWtene5lJG7scc4/yKx5EQyCUDaBjI9ccfh70SZcdyFt80gIO0ep5rXT93EE&#10;YZPXjtj61QsQYy0pUnH5c/4VZYpPLjB2kjI+n8/zrlqTOynBPUuNuS1G8E4GWIPXPf8AKqESSO5b&#10;PGfWrF6T5SRxglOvHsc1RjndH8sAZHIA+nb6VxTep0RRDcsBA/mEvjnBrAhV47cyKQwA4ye+a3Lm&#10;YCLeAdw/WsPzwsJjZcA85Pp1rLmNoxtqPsf+Pe43+3LdB6/nVjT1dCkpUEBuh9c/yqPTczWsyt90&#10;qfrnt+lOtFZbdYI27E89PWok7myuj0Fm8zTyyHaUbOOnBGKiVCbaUR/ecYPTI9vf61Q0UtewMkhw&#10;ABuB7EfhV1gtrHtP3ue3SsLWZ1Qdya0lElu1sSdqY+X+lZevRNMFMA6L27/n71a0tvOvpkfnnPXq&#10;fSpZ7NhI8co5XoD0J9Ky5rG8qZ5pciRrPyk7ZHXoT/OuXjD/AHC2Sp9a72exLRTLIMEHJx6jrXCm&#10;RYpztTcM446f5NWql7GMaTRjXNu8M24nHUY9q97/AGbfEEOm+NjaTBTFcITufopTkH6k8CvEdVDM&#10;6rFwW4/rVrwRrEvh7xNaXq8iCQE8dRnn60SelioK0kz93/C1+t5YrgKGJG7B/XHavSYCUXzAK+dv&#10;hXriX2lwtHhgyg5HowyPzr6D02TciBuAen1rz5q2h6ENVcuJJsmDSHr/AFPWukt1PkbsglqxZIxB&#10;IHc/Keg/nWnY3Csuxxtz0rBnUjdjGIhJnk08vsQSLyfTNVEdVG4EDPallz5YIHPUY96zehopCGXI&#10;DEZHap4JPMIHTHBFZc52D0H1pkd6saNuHIPGe/1pJlXualxeiM4U5A45rCm1fnG7Ow/nXO6zrYh3&#10;NnAAzz39hXgOvfFnTLG+MLyr5hztwcD6df170OWtkUqTZ9MvrkW1Szgc8Ad65vW/iDp+mxhWlGR2&#10;PXHt/jXyB4k+LJux9k0+UYT7209OvcV5/d+K7zUE812O5uNzHt6USq8uyPRweVqo05s+or/4l3E0&#10;z/ZyQpHAyM/WuauvEst5EVuJNoPPDH5fevngavMTg5PoQenrmtmDUpXX52yB19aynX01PpqGWU4/&#10;Cj1s65CGMQbf/Exz/PNLHriYLb+gPHpXksepDf8AKpUEdT0Pt/jV1Z5NjbepGT9P61zvEHpQy+J3&#10;z+IlEZxgDHPqafb68wygJYbeTjv/APWrzZri6lcrAhAx+H4VPaQXUiqlujmT+6OSSan6z2OlYOKP&#10;Q7jWkjVvNk2k4/I9/rUK+IhFMUzvHQHP61ykOi61cuYUgZj1575qeXwt4iiBuGt5AFOCQp4P5Ue2&#10;k9Uh+wpLRtG3deJ0icpnKN2bmsVtfKfcO0889KLf4feLNWnAsbWSQYyeOmT71pT/AAd8fxRfaLq0&#10;KKFLsH4IA6DHqfSlGVWT92LMalTC0viml80cw2vB5MB92Tnjv71Zk8TTWsgkBwQOef5etdXp/wAD&#10;/F+oWH22KIICuQDx19KuS/s+a7b2y3mrXCQooB2r8zZ9AelbwoV2/hODEZpgYK8qqMWw+Kkmmv5X&#10;nHGRwT0P/wCqum/4XJZT4aeRYzyRhgSR1wR2rIn+FOhWlkZ5WMj993PA9B6mviPxDpN7d+I73TtK&#10;3+Qs5RGxgDk4HB65FegsFUhG82fJ1s1wuJqctGN/wP0c8M/F/R75ykd0sm5gGI6jPr3/ACr3zTNb&#10;t7+ISwtuXAI56+9fl/8ADz4e6ra7Li4ZhvIOec59cV9y+Are7ghWCc4weT659awacXY56sI2uj3S&#10;OYOxK/UiuktGL7d/Q456GuO0+F5WXccnoT0rtbWFIwo4ODyP8KdjjbNSNQqhSKlTHOR7CmjP3V4z&#10;3qTaw5kPPtQh3In+U49O9QqN5wvTqanORxjrTcEHJH3T26VpFWImyaNiEDnnFRSOF4ORnk9ql3lR&#10;261j30wjBY9K2jqc89NTj/Ed5DDbysxK8feHOBX4kfFLXD4k8favruNouZ2IHoE+QHnuQtfq18bv&#10;E3/CP+BNT1fdsZIWjUg42tICFx75r8eQyXl4VOWGRknrjPv1q4s5uTmTZtaNCYtsL8s2N3PQnmup&#10;g2QsV28twO1Z2l27wrukAHmHj6Drj8eKkur+a3mJX7oywLDIx6fgK6oq+hyTk0mcTeXEr3ko+8Gc&#10;8nsB0q2jKwYA9+B6GufgYSShHBy5zgHrzk81oGfFw3yk7u/QfT8K1bME+51FoxAjYngdPqDWzbJ5&#10;gY4xnnPtXPWu6KCJiw2ydP8AD6itOHA3ea+30z+PSrS6kN9DSVUkZQDu+h6fUVrsu2KJwQxI7dOe&#10;1YMJUYiQ7cdz0/z71uOirbqgOd5yMdRivSwqPOxLKalSSrKQehHqc1oj5IyY+SOh7c1VIZSSclW6&#10;etTx7drYXjoPw9a9im9Dxai1IvOkdhn5tpwPp/8Arq/E0gVTjrxz3qGOBY5VaRtuPm5/SkuGJiRi&#10;PlU5P1/wq7q5myvvjuJTsIGf7w6H0zV2KRvMKykHv+AqvaW5d3Zm+Vxn8O1WdgdkW3AK9COvH41o&#10;SrsbL58kiyD/AFYweh496kUkZLMMY+XAPIqZ4pYZmXcAh6Ad/wDD6VVmuVEPlspzjlsZ5+lTFhZr&#10;QRPNmcLglRgdMgc9xV+6zFEY0yAG2gkfez1xVCKVCOp3KML/AFNWlkVRHDK+dgbCnnGef1qmFkRw&#10;2rmMzNweg/D/AAp0SiVmC8bSfmHfHAq47rFAGUZ7D9aoQRtGGlBXg8A+/t2poze9iZ7mJCMAgKMN&#10;659feqaMZ3M8WXZ+/t709AX3OSMY6nPemW5gVAGOAO3QH2+lJuxfQvwkxxNuf5T1I6j/AOtUDjaj&#10;CIHP0yCP8KuTR/Z7cSSgEPyAOgB6Cq0MbGRyFBwBtHqT2+gFJ6itfQ//1vjOYCEhemeg6gUokAmB&#10;Y84xnGM+1VJPMZ1LZDLwB34qaZRIiTHb0HTnHfNfaWSPj0hZpIQArD7vBJ7+/WrFsqsg8liSWJwM&#10;jHb+lZF1umk2Ieg5xwf/ANeK0dPDqu2VQMfmPypt2NktNSQrOZhtwSM9KrYGJFCksTnAx1+tIW8q&#10;dpUbnHBPXn/Cqp3o/mbs5HUe/r/nrQtdylboVp2EWfM5PbvzVApCpJUbicnjsa1RahwZl+UgAA84&#10;rKMMgdppFyQNuO/fv2rCS1sNeZmXcjSwncNrbuSBjjpjNRpCEO772OSR0/8A1017hzKYXUDadoB/&#10;n9adGFKkvn1x6e1S9NClqMS6Vn2sMg9/QjtVVv3c2HOFc5X6UrqIkzyTnoP89ahZtuHHf86zmupU&#10;dBzz3EcITaCSeSO/tjrUnnMQdoyQevoDSbA21JMnJ6AZ4oEfkkbSTkYI6D/PNclRnXSTaJ3mWUkE&#10;bSgwc+g+n4VSieJsqGzjjvSPIV+4M9ueMGs2ZxDL5kpPQAdfwrjqvXQ6oaE9zJJsfb8oxisFn8xA&#10;CQFGOK0ZLgeXhfm3Dg/1NZjKApOMntjnmsDoSurmtph8osoO7IIwf51FDIIJvs7HnaSCP50mjqpu&#10;RKwBC5zjnHFZV7KYtR2IAMEt14HNJqxcTvNGkiRysnAYgZ9Otb10phuQFBJ+8Oh/GuLHnpYfakbI&#10;DAkfhXYMXntY71vvFcYHJBx3rOojpwzu9SD/AFeopIw+VyMn0x0Aq/qS7btdrYRuSfbtWLdSG3VJ&#10;M5LYGDWpd3nmopcZzgkDg1ytHoXOYu4w1yZGBAwV9j6V5pciUSFpOMH9a9EnuZPtbQocgnrx/niu&#10;Q1mAea/OM4IJ960ikkYVHdmBK6SR4B+ZeR/WubFz5F0rOep9etdL9mjcndn0PXIrktTh8qZFH3c9&#10;TWyStqc0pa2P1I/Zp8aNqfhuGOeQedbuIyf9nqM4/SvvnS51CgHsePpX4qfsz+L4/D/ikWM8mYrn&#10;jB7MORgH16e1fr74a1hZrdZQ4bPynHI+lcNeOuh6OGleJ646LcJluQOeOeKrWkrRzGMHlCKZZSLI&#10;gbOPYe/appYUDiVRhifmrmaOpM6SGVJVGR9KmjHAQHIH+eaw7e4/ec8DsPatEzKVDoMgjv3rOZUQ&#10;nIK7F6HPvXN30/lruY5A7dzXR+WXXaOvb2FY13bGVeRzWLT6G8Wjw7xzfyvbuyH5ZVIYj+HntXyH&#10;4t+HF7q0E9/ZEpJKckc8gDgivu3XdEEjGSMAhuCD0H4Vyd5o0drkEBNw2qR14opx1vI641ErJH5y&#10;eHPBXiPQdRS4vYXa3KYJA4O4jivvLwB8JfCXifR7fV9p3sNxOcMG6Y+mP8isyeG3t5RFdJgA/wA+&#10;4r0Pw5qlvokRi0whFY7tuePqK9CjKntNGeJpYmaTwsrM5rX/AIO6DZtFDCOJWAwSRznjntXq2l/s&#10;3eHtQVGumkV+EOw+/XpVK61EalIkk7Y24Zceor0LSfG82n7TklWAOc8DHatXDDt6pEp5qoJU5u5y&#10;usfs16Rod/a2iN5iSOASTn5T3PHPvXqmmfs9+DrSMKYWOSDnPX/D8Ky9a+J6ajPp81sQ3lzqZt2S&#10;fLHXB4GT2r1mz+I2h3O2KKYFieQeMe1ONDDtvkSOfE4vOKcV7aUkv63sczB8BfApufMm09CSc5PP&#10;4Hpmo/Dvwl8MaXqU5jtkO585Iz09K7VviFo8R8p50Qnpk45rzzQvjJ4ZufEeo2MkwUW7Lsc5w5x8&#10;35HjNauhSj0R5axmNqJrnk113PX7PwLokD/urZFBHZRUfjXwlpFpon2lIkUKhLHAHINc+Pi74Wji&#10;FylzvIPRQf8AOK8j+LfxjXXrBPDfhgZhkBa5uHHygA/KiD1PUk9OlHuR7BTw2LrzSjGX4nrujWOn&#10;adZxiEAAjrjkGsjxLJZDTbreoDGJgPTOOP1r5yg+LWtQWSxXBQsgCjHBIHf3rC1L4jXN+Wmmkzj+&#10;EZxj3rKWNpQ0uerR4Wx1WV5Ky73PTPC3ih7bTF0/Wyqz24w5Hc//AFu9cp8TfGlrNpJ0zTGVppRk&#10;H+6B7+9eYX/iF5rZmjYRk/Nn19c9686vtRlafdDIGU4Az7+3auWvmUfsI+gwXBaT568r+RY1PV7u&#10;5tWjc47NnpXmVpo9n9qxZxbd7HJI7nk/nXV3lzuXycF27fT1P9K9D8DeFUvGju7gZVD+lcrxdSs7&#10;NnoVcswuAg5wjZnV+EvDccGmJG4AJAAOOcf/AF67uw04QOeMKevpn2rZtbd1AiYDaO/fHatiK1YN&#10;u6KOCf6Vo0fKTqOTbNHS8KyLnOBjNdVbOCSV43dDXOW+I0wpC55z6CtS2lfgn+HpUtmTNsTbECnO&#10;amVw3fA7CqABI3se2cCpFkweRwaBXLJ2ZOO3HFOVwcAjp09qhD5wW4I7VAz7CMdcZ/H3q4slliVv&#10;kLE5/wAK5PUbtDkAHPv6Vfu7sIhwNxPpXnXiHWEsNOkurp9kaAlnPGAOa0TMZ66Hw5+2D4wP2Wz8&#10;HW75Ik82UA8HA+XI9ACT9ea+I9JV5WDspIb5cfz/AC9a1fij47m8deOrzWrhsh38uNRnhEyq4z69&#10;z61FZQzJbRGEAM3OB79K7KdPXU5XVSjZHSqzqpkiwAgAX6+lY2oys1vJPv8A4eT75q1qDPbwpbA4&#10;Lktn2H/16wNSkZdCuHDHJGOPcj+lbqFtTjnO+hmWMduxVjn1JqKOWRrkE9Ax4Hpnr/Wq0LS4SMHB&#10;IHJI9KW0lbzg6kBmwBjpVR1Ikjt4pEe3hjjXGwkA1agUNkM27nBPTp/SsSISovB5J6ds1pxO+zyx&#10;6dT6n0p31sQ4mnbhVkCdSB39a3FjICR42quBn/HvWFEjtexjdwBz74rqYn/d7VBwec/59a9LDs8z&#10;Ediu6t5RcD5gTzz0FLGVUAvySOBUWf8ASkEnAOdw7UxQyEqoGCTgeoNe1TWmp487XHyzNGrK/J4B&#10;brir0YjmiAZhgfKQc5qmEiX93MOg98n39aLd3CMFG5u2enWraMvI0I5iu5kUhUGATVGEsJywO3OM&#10;Y/z1p4vw/wC7QY4wC3apLUSGItt4XkNjqPatEyOpZmV84JAOM88cD39arquYyp5B9+49fepLqSOW&#10;BZEHJ4IHU1RWBxEztwCQOfr/APWpbFXuiTjdtUH5jgAjr/nmpxZ/Z8tIuOAcHsT71GkEsah0J5IG&#10;SOg/GnNcyOrIQWboc8d+f/1UEmkElLgyjG0fL+dV7sARpbxc7ucd1ParMLo8eCpWRTz/APXrNkJ8&#10;5mYknI4HWnETfUdNFB5Ozoq9x/L/AA96gXDsokIAyCR60+5ZZZvKUZ2dlHOR7CnLBNCyyMBub1xj&#10;I9R/OhglcddOSAmcqR1zwPakBVocKSyk5xSSDz03nHpTooC5bgbWAzj68ketS2Vtsf/X+Lb1oYpl&#10;C8ZIBPf0xmpY1QSjyiAGPPpVHUNxmVyBtUZx7+w6/nViJE8sswzhc45689vrX2i0Z8lGJmmMSSFX&#10;ydzHOOMYqWWcxQ4KlsHOcc/ietX9LtzE7M654GfUfWoL+PznaTO1D93HU46U2rleRD5nygt8o4xk&#10;d/eniKJYsjg5yfce9IsbCNf+mfCrURuUhikLfL8uCT0P0/z71DkXBWWpHdtIkZCg7D8xx7c1Qtbm&#10;aWBygyVyQfXj/wDVWhHsa1RnADMTxnoD61k3IMf3RtBOPlFTLXUdjnZN5wwPc5HbNbcRRYcS/MOh&#10;IHXnPfnFVY4wzhh1BAGc4/wqe4n2EAjjsT0//X9ahlwRXumQ/NEcDPGe1Z7KS+W+4DkZ4yf/ANf6&#10;VNINwMr9gcH606BSzBHA2gdTWUnc0ihJ5EDArhQPXt9frU88RUgy5Ddh9PSsq4cGTg52kYH61aeX&#10;DGcnqD9Oa461jtorRmdGZJiXkOcHHPpRdlyhCrkd896s24DhiRt5zk9DnnNULqRynmH7oI4P8q45&#10;HVFGNPOolEOCD244A6VVWSVH8sklOcgjB/8A1VPcOilCDt68duT2+lCssjhRz7n+VZLc36WNCxkS&#10;A/Jkbsbs1kartt71HU4TPfnr0q4WWN9y8BlHOORz/hVPxGYGCXB+6dvP/wCqiTvsJKxvLcL5IVec&#10;gHkfl/8AWrq9BnW6tTFKSqvwCfUVyUa2wRAq4+UDbnp+tbWgziG4NsQCCeoGT71EldGlF2dy9iQJ&#10;8w5jJBHHApzTxyRLIzZOduPXPvT78eTcs8YA3EkHPr6+9Z1k6SW80GCxU8g1zrTQ9Bu6uZ2uxKki&#10;tCeGGePasfUoklijliPIArqZY1uYmQjbtXI9OlcuWUWxjIyQeo7VLeonDQ5a4ysjBhh89q57WBCs&#10;oi6FhnHb/JrrL5FysyjOeufX1rmNZQyW6zKcyRnH4GtIu+hz1Ek7jND1BtI1OK+tSVeN1cEdiDkV&#10;+vfwa8cw+JPD1tqFu29pFAf5ejgc9M1+NHlgKpQ5Y8kdTX15+zL8Q20TUn8P3EhCSk+WCM/Me3tx&#10;z+FTVj7rsa4apaVn1P2N068EsKJIcAnP4D0rpUlR1y3Uda8Y8P60strDuUZj4JPB9iBXo9vfSMR5&#10;hA+nf6159z1DdkbyxhAOSDkHFTx3BbAbovUf571l+akijPzEc4/+vTUmI6cZIGKykaRVzqEmOBtb&#10;oPxpjSFvvHJ6E1lwytgA8EA89vpWpBskTevAPArIuxn3kW8ElenoO9c/eaZFNEwZfm7A12LAqu/O&#10;Gzyewx2qjcQLP865I5HpVRHzWPnPxFpjNnyyQx5Bx6VxkOoNaXaIp4UfN6D619Ja3o/n25icdRkH&#10;0r5/1jRLi0uWLqDk5BPc+tRLyPfy3ERekjttI1y3vlKqA23PI7VK1wePL3Ad/avKoLyXTZyuwHPo&#10;cfr/ACrttL1aOaIKpB45yOMVLqX0Z9VQoRS5omwJ9RG4xfOvHQEnArGbWbpp2iyWOAeOK2zrlslq&#10;tjAQoHzMcY/WsRJ7CSQygDO7Jrnq+7blZ6tKKknzRLg1u5lZGc71U9up+p9qn89lu/MSIBnAO/jc&#10;Af8AHpVSFoZVkWQ7V6+9XL1rWC0WSHDSvtGc9FX29zSjOTW5lVwtNu3KK+sXyIyBQQoOAOTz/Os2&#10;5urq4BO4n26YPvWjA+lTQIxG2R2+YZxwP5irl1qWkQZRFEmD8pHqP85qrt6tjVGEXaMTzq8uJGl5&#10;ySgyP8+lQ3E9wIhI38WSR0NddHc211IouisScs8g44/x9K43X9SjuA8FuPlB2q2OeKycNOa51RaX&#10;upGY2pvNE0bjcV6AelZX2aRsOpzvOSR/KtC1tZZz84zkjmuv0vw9JdyYTJJIGB6VEKbk9TmxeLjS&#10;RR0Hw9c386q5ODwWHpX0joWmQ6ZCqpzxznr061naFoVvpyqqKDnGf/r12kMG5txwOe9enRp8iPz/&#10;ADTHPEOy2LlpDGWyGx0zWmyqpHOfp2qCGMhdp4PfvkVPscYIX6D0rRniWI5BgBITg5xV+2ChflPI&#10;4NMjTA39cjpUyrCq7Vyp9O9ZsVtCV3XB2jmrAkJTLHrjFUGcRkF/rTHuGHy5AGef/rUJAagn2/MT&#10;14+lVZpyoJY8dvWqBuwudnK1nS3bu3mZ4PH4VSEyDULxRuDkivhz9qz4kJo/hk+GLOQ/a74bMAkY&#10;jzlm49en519ReMfFNnoGlT6reyrFBAC7MxwNoHJNfiz8RfHOoeOfE934oushZJGWJGOQkak7VxnA&#10;wOTjqa3ijjqS6HHQq0t35cKggEAn0J9/WvYdIRgd6ZYIuCO4z3Gfp0ryrQInKLPJ1DbsAfgK9b0Q&#10;hoZZSoCjdIc+iAnP07V6NFaXPOqy1sZGszs1+8DYxAgAHQ5PLZ9OeK528mX+zdinBd9gU+wz/Oo5&#10;JJZI2uZCN8zAt+P1rOus7FyTguTjt93gmtNzJqzHyyBEDoATgk/UCm6eWXM7dxwP0/OliVvsjMvB&#10;K5y3rWYksjwSSnoGXOPT/OKUAkdfaSCTZGx+Uk9T1JramOVATpwMjmuZgxlC5xj/AA9a69GgaJT1&#10;AG4HGPwIPpRbqFyzDhJVaE5OODznP/6hzXUwuZEGDycHjg+lcdbxrcP8xxg5yPTsa7CByUwTyvAY&#10;dxXpYY83EDHkbzGlGMZ/lUZZCAxcnPQVa8yOJgQoJY8+4qGVY/N3Z4PT0x/SvchLQ8OpG8hFaSVv&#10;3nXGMe1LhrdhADnfzU5h2uFVjgEZIpksEn2oOrNjb19RVJ3JlGxLJDGseyJSQuMnufwqd3kjhEAB&#10;GQM5HAqG1YOwDEnBGPb8aZfTSNKFDbSB0zTRm0SSq5iVXUAg5H0FWAUdt/XPYZxx3NUhcz3VwA5y&#10;iryOmAOlWY1MrNGoLDsewqGCfQkN0zJujUHuM8Y+ntSRBivPJB+72Gc80qwMkWCGweM9vz96iaJA&#10;vkY9ifQ+tapg1YkhlhXc0zYT26VSbz3kEiggE+nPFaWmrGEKuckE84zn/P0pPt1sX2L8x/ve/fmq&#10;JtoVDGyXIKHb2J/n+fWrNwS0ZcNhUAAf61XhkV55Hc7iT27evvSShfIOVGOn1FR1C9kOsopJAzMc&#10;r1HHU1euJYLONXHGeCc856cZ46VRsswoUOduePUevWo76JrhROi9SSe/0NNLuJO6P//Q+MNQjjnZ&#10;TCV3g5/D0+nvVNnaFBGwBIPJHXNXJ4iLjKjaP4gvHH9KzpUlDloxgMM885/z6V9im+p8ty9TRs51&#10;EjuB0UAKcjPPU1F5Hmzl5hlkPy56c1AwWL98P09PpSrM6ku4DE4Vfr2ApqTQ20yxcAxICAQ5Oc9g&#10;KzrhHFkRGquT0Df41rTu0k+48ZXHrhj254xjvUJAVT5gG0fnQ1qSpdzMUxKjQPtLLyD659PT2rHk&#10;UTTgnPuB/wDX/Othwgy3VSMDHT1rJuJj5AQdepOPyFFrIG3sIZXiwCgAB7jPHbH4VRv4pfKEmck9&#10;ccj8atvkIvmljuHcfkKaHgcMkgyTgH6cYrGWxtFmZJFNDAJCDnr165pihfJy2MsOfxqO8cPqLxgg&#10;BSAo68L/AI+9NLFz83y9MDpj3/SuZyudC0KxCBVkj+bngN9eeR7flRdOj7Ui+XccmpZYlwueudoJ&#10;54qnDtYliCOMdO/fpXLWVzqoeY6V2BIA+p9DWdPIMkSY27c+1WLgDYUQ4Vh/L/8AVWLJuchPvBTn&#10;AHSuWTZ0xRWnfy3LyjCZ/Gmaf++eQyHjov8A9emPLCbjaq5Ud+tSQoolkYD5WOQe+cVmaK5YeXdO&#10;scQ6dz9KZe/O0Idtu4jA6/596pW24uXwd2c8960Ym+1ana7go6DHvnrSRZYvz5N7jH3QK6bSHjQ+&#10;aSGDAEn0H/165u/kSe5d5DgKOp4zz/KrHhuaUqyOBt/nTkOCszsdVkxtIBxkEHOawEl8vUwzEfvR&#10;2PHFbTnzokLHjp9R6VgmJVlEjAEqeAetcPVs9SK0sav2qaK9cFdw5AB7D1965pY1zJb5K7hn8c5w&#10;a0JZZF1ABzncM/WqlzIhukG7ax46Y4NJFs5i7aVT+5GfLyT6H1rn53ScyAjaGHA68+5rpr5THOYF&#10;4OMkCufliiB3ORjtn+dVTnrYwq009UcnAzWxJzk9OlXdJ1e7sLuO7tCU8pwyn0YHj8qbqMbRyEoM&#10;KeQaz45drbWPvj1rpWqON+6z9bfgx8Sl8W+HobmVwZolVZh/EW9T7H9K+r9K1MyKhBIwMA9R+Ffh&#10;18MPH9/4F8Qw6nZkmJiFljJO0qex+n+HpX6zeAPGlprumR3lnJujcAkdwffHH+Irz8RDleh7ODqq&#10;pHllufSNnertCOcEnJPtStcu25XOT15+vauStr+KVQQRgjJ9yK3UaKQ+WoIdhkN6D0rhkdqSNi1u&#10;QUBHKnp/9euhtphIm48dsdBkVw3mOHIz1Pb0roLWZnRWY8nv7VO42rHVQfMRxwP505lBRipx2OP5&#10;1SBAXzD+h6/WriSquCTk96pIybMy5iWTAUnI657etcFrmiteMrRYAHr/AJ4r0wxbZSrfxcg1k3tq&#10;eGGOOBSaNqU3Fpo+ctX0ZHdoSu1wc7h0P/1q5j+z7q1y8TYBHGO+f5V9D6lpiScOvtn/AArhtU0i&#10;4gcAgFD/AJFZThfc+mwOaOOjPLVvLn5YwOejA9qnS4bBDDaf7w9a6S7trfzQwXbnqSOT7H6VG9lC&#10;8bKhXdjAI9R6VyTpO+59Rhszg1qczDdMweIHaMjBPrUk9xLEo/eEbeDVuG0t1ctcOM9MDtUw00Mj&#10;CdSwHcZ/WsuRnd9ep31MmK7ljCgE/ICR6/jQrvIuXJzIDitlYYEXLDA44P8AWowS0iSRpuXOAMUu&#10;UJY+HQwpUupgFDMcccdeajs9NRJBI53Z6qa7O20152YYAPJB6f5xXVad4XiKD7UQzHkn6dBWlOm3&#10;uefis2jFWRgaR4flvZf3Y/dgjk/554r17SNIjtArRgK+Ovr7ZqWzsUjjMMPyjHFdBaW6HEa8gYz9&#10;fWu6nGx8djsfKrpfQIIyGyBg44x2rWihUxgdSB1PakggCsMjitFEWMYxgdR/hWh40pajkRtpUZYG&#10;pQodhvPHQU1QQPkPI6/Q1YgVUHHUdM/zp2uRfqTLHkgdMdc1GWjjGXPGOPXimeYAwUk+uT3qCecH&#10;aD8xPQ0rCsQySciQD73T61Fv3IXb5cHj2pJJIySATxURkEZ3Rjr1z3pphYJrhW+4cAd65vUL9ba2&#10;dskqMf8A16n1G9CQONwG0jJHvXxP+0X8dU8J6afDWiv/AKdcLgn/AJ5IercfxHt6da0hHmfKjOTS&#10;XMzw79p34vP4nvD4b0Ob/RYW2yEdWfuvH8K/qfYV8d3+0wJHHxkfSrE9xJdzszMW5yD+v51lKWvN&#10;RWJugPQ8dK6Ixa0ZwSmua522iuLePySu4KvXpjHHNdzf3kll4d+yoQrzgRtjsCQWJ/DgVx1r5ikQ&#10;IvzMwB9zWp4juVM9nYFfmC7j3BBIAHueK7I3SOV2bM26liDLHJ8x656AcdT+dV7qNFtIZef9bsPP&#10;Yj9PSkacRysxXdzkDt19foKo3dw48mMZHz5x6ZIraOqMJuzG3skqQfZ2Ugle/wDT8Kzw8kVsg6Mx&#10;ycd60LuOYO0bjOD1PcCsu8nUlNoJC/rUldDsbUq8cb4IBA4yMZ+lb1rMX2pJzgEYx/WuPaXYYzwQ&#10;CCDXaLzCJ2+UN/nrRchvQu2qtJcqqnPcenHWuttwVGzqTzk1yNm0SyLKnKgnIHeukinJUK/3dwBH&#10;cV34bc8/Eq5qWkaxl5Ln7x+X149hVYu0O4sQy9QT1AFWC4iQsRndnGKpFFuMHdjOM9q9uktDxp2T&#10;J5JkVAUXO47jk+1SIHYFnHzDufzxmnAeYQowwUcfXNSO5eLa35/j2/zxWuhhJiQqUJWU4Bww7Z9j&#10;UUuZICxUBycA/wCev0p4csGhC7iTjOen1qy0KKuNgYBcj1z/APrq7aEXuZ1sksbZTgnnkfz/AMK1&#10;IIzGe6k9R1Bz61jpuncJFx0yTkYrXMipIpYbgvTH6VDJSJZZWR0iLHg555/z6UrbJSyoQpHb37EV&#10;mywh+VySTjJ9P8Parr2+FwOMdWNNdh69S9F9njRop2AaTkgdf/1ViSxvuYheGOVz3q8LMSNhSc9Q&#10;fb0/KnybiQYzgZwKdxPYZDGsMXlqpLA59/TNRlPOXagJJGAo7e//ANepi7RwASsVVv8Avo+1UoJN&#10;8wCqeeOD2/SmgAhwrygYIO31FXJlWKwUKD1+Uj1P+eKhYwqAsnAYjjB6D6Uk8k4njiILBuTkcfpR&#10;fWxKVj//0fj24QvctLKM7egHt61l2+4y7i2Rks2c9Sf061ozFDkudzDjPTFZ0KlEkDkbs8nuB0r7&#10;Zq+p8qpaEUskbylovkY1B5D7gxYjPKgdPxFWYIUilcEcnnnkden9asTowiCouAT1HU/T0qGVGKCJ&#10;1Z9ww+OAB0qIsrRs1xwC2AR0HtVKA+XKqRqRnqe3tmrrwKsR29Cf1x19qObsQ4mbclyRHARheCTV&#10;W5g80AAj8unrWiAMlSMc8t659KjlRAGVOr9AM/l9aTdyox7nLEsSYl6Z/MD0/wA9aZ9oZZPnX5cc&#10;ED3/AEp9y8MVwTE+QmVx79/pzVZZmAJOOeBj/D0Fc05HRCNipHDDIXkdz5hycH9M96sxRJld5IHc&#10;kenXNU3U26mSPqTg/wBB+dWFTdZ75Tzjkf59fSsHorm6WtiB7jzclj8g7D+VUzNuQsOvGNv6VAz7&#10;ZGAGMfw596b9oe3G4cZGOPQ//WrinI6oqxDNciNG3cg5zx/9esRZC6NtJKkY49/StGdgbR3Ubjt4&#10;z1P+f51jxt+4cu2MY4H8vxrmlI64ohAcMrIxB6r7CrkfnIuCRuI5z/PFZDkO+Ac9uPUdKupfQNdq&#10;pwX4wSOCOlQnc0asMt7qVrh4VGDtJGfyqzEHW8t5m4MTEn8B71SlEkV3JIRhWGRV63QPpz35cblO&#10;0f8AAv8AGmmJrqLK/nOSBnHQGrOhyCNpVPIGPwycVXRRtBYjJHQ9Oas6ckMQlMpAZiB+XNJ6lR7n&#10;oFgImHluTgAEMO341jarZmOXdGcAn5f61laXeOsrxSMxB5+oH5Vr6vKHhjmQkr7Y6msJxsehRlcb&#10;dCEQiZuing5GffP/AOqql26yL5rfeHKn0pZpIntgj8entWWu6SElW2svT6+9Y8prJ3Whk6i5Zuvz&#10;EA5rCu4g5EiHgjpXQ3e2aNJP4uhI9qyHzLkAfd4p2s7hZtGIYHuYXgONw+YH+lcqdyttm+8eK7J1&#10;8uUlM4PSudngAn3Ftxyf/wBVa05anJXp2RFbFoD8xwT+NfRXwV+MUngrVYrO9kY2hYKc8hM8E/yr&#10;558uJGEshycd6I5M5ZQMnrVSipKzM6cnB80T9z/Bfi7TNZs47m1IcSHOeoz6V62bxX4XjvxX4w/B&#10;z4z6r4OvU0zUZTJZsRkN1XJ7ZPA//VX6a+DvGtlrtml3BIZUdeGVsjHbkcH+deXiKTg/I93D1lVj&#10;dbntqyKNrg5Jq/a3e9x5hwvbb6VyFhfB1EeQY24JHY+v1rSjkMT4zn19/TFcx0tdz0G1ud52AZGK&#10;24dhG7OSOprjbC73YVMKAPXOPaujhccE4z3GP1rRMweh0SRxyJjGAe9KbPPysAMficVVgkOBkHmu&#10;kt/LfBH4g0bjucpcWqldqqORge3/ANeubudHMx3JjPTB6V6Y1qMDaByeahlsMqCnXP61LVzSE2tj&#10;xK98ORyKQUwMjkev0rBfwz5W0OnOcgdsdq+gH0tYwS4yCOQetU30hHQMoAJ/lWcqaPQpYyUep8+T&#10;+HHjOXUbWO4kdvrUR0V1JY5zkAADrnrXt8uhtK5+U7fTFWI/D2+PBwCvdR0qfYHSswkt2eGW+gxp&#10;kuOR3PUZ9RV618ORtIQVOenTjFezjw1Arh2GeQT71dj0SAH90pAJwacaKREsfLueYWfhpo4yCQST&#10;09q62z8PiM/IB0wcCu4TTI4l2lQVH+RViOzBACcHqa0VNJnJUxUpa3OYh0vZG23n1NacFgQrH1xj&#10;A5Irea1QDK8k9qdsC9x8vpVWOeU2zJFt5Q2kdTkD/PSkdMRktjPp3rQkAByOA3eqEihhnIHP1pJE&#10;WIickORgYqSRgoDrxnimS7hjH8Q5qnM4BwuPSnsJjWdmJPXB/KsyW4KybUPB59c0s93huDgkcget&#10;Zslx5Yzjp/Ok2UjXZ3EW3PcE1kXt/HFF5sgAwf51nSaj5UZJIJbk89vSvFPiJ8StO8MQSsHMs4U7&#10;V7ZxwPb+dKL1sh2vucd8e/jTa/D/AEIxWjCS+uzsiizg9eWb0VR19cgdTX5beINbvvEOqtquouZZ&#10;5+XJ9gMfkOBT/G3i/V/Hvjqe/wBUlL7WKLjhVA449s/n1rDkCxM0y9gQPr2r1MPFRWp5Feo5y02H&#10;WyjqB9T24/xxUeilJr03EnJ46+9XzH5OnidOSRn8T6e9RaXAkLGRueP5+uK1kkc1zrbFmmvYo1Xm&#10;M7uP6is3UroSeKJQSP3CKvHXI5/nWloStJqe6MEsBnPHQ9fyri7S6W+1S71FhldzEEcden6U0xSW&#10;50AMgALEbGPHrxVK+mAmi3ZwSMfnU6yM5TjkZPA/lVG8Mc7IkpwAeO5yTj+dbJ6aHO1d3ZZ1C7RJ&#10;WDbj9eP0rF8z5cScA+vfNXNUVg4YZxjHsMd6w3DgCRTgr+PHesVua30O1WSMwIxHTjpXVRCd7LEh&#10;J2+vXp7+lcJDJC1usw59RXcWrOyHcMhhwT3qk9TKWxoWsbYQEYA5ODnPuK6wS7olMg27umR1P865&#10;OAbSEJzt59xiukt3V7VrhlLFAcA+/H516OG8zhxGqaN2Exom2ZuFHJ9/60y3uIJHaRwQWGF6VAsk&#10;bWabScdSCOefWprMGUBY8HBzz/jXs09rnjVbXNAO5Plg4Pcg1VedmlBdOBkYA5zU6x7myRggAcd+&#10;ajPy3DTZxuP3eg/yOuK2Rz21IxG+QfbJ/nzWhDKsUXmcHnoKozwtNJne4J5z2B/qaYAqHYo46N+d&#10;W2Z7EbwgSLk8NznpxV25Vo0UQtyT8gPU9ulVGjSedIwxZxz8v1zV9kkZ9pU47ZGDnNCsO5BmSGbz&#10;CM4Xn0OehA9quxXbtGVZQQMcnqPX69qryOsTN9o+UHHXr0PNQqyLCJGbdnoBTcRp3LsUkSxFjINo&#10;OPcnHT61WcHytxGd54I4Ge1VGmE2VA5yfoBVmFwEWPrtznJ5/SklYlon8xYrdVk5Cnr1J7Y/yKjj&#10;CAs6DnGcZ4/yf51MYldwH+Y4yenHp7U5oPJGFYjd0+hNC1ZDRGzRBWhkIBPPrjFNjkPEbMDxjOeu&#10;fWo2VEjGPnJ4J7nFV1CYCfe5J59aLWE3dWP/0vi+7aSO1EhYNg7eOciq0RLOqbid35Clu4kiGIjv&#10;OR9M9T+dVUUnEg645I7V9u+x8m2Wo0IZ5WOWHyqvP/6qjjuZFg2yfMSxAx2z3P40y4kkht2YkYYA&#10;Zxn8v8aIHQRLIw5bknpg9Khw0KiyqkUispkPI555z2//AF1oQxYUu3O0YA6DrmqjzQyrJuOHXBDf&#10;WnxNNbowAJZ/bnHbFSl1Yc2tieRQmZV/hyf8/jWZHI24y7cqAc4/vHpV6RyIQWJAHXPc/wD1qoiQ&#10;byvr+VS7mluxh30PlSlWXJbGfx9/aspt0bbGBAUYroot9wzSPkBehAx35xWS+XaR0YKEGSD6elc8&#10;1Y1g7lFokeUxqc4HOe319uKikut0DYOAP85NEjkqdnYA5I7+nPSqzf6hgwG3HJ//AF1yVZaHXTjq&#10;Zbu7NmEc5z9R7mq7SEtx8qD5gDzz7UZyJAowRjOPQf4VSWZUUOoyRxnr/nNcLkde4GV13b8YGMZz&#10;/wDqrOmby42wTkkYxzSPPiHk5ycVRdwvzDPy9vXNYSWp0RVhqymKRmXIP+NUG+S9VlOCf0rRCo8Z&#10;Mw5fPUcgD+lYqsiyZPJU8etVGI5M6lT9oj+YYdf1qZnhGlLauMyNJux6dRmsbe8XlvGOG6g+lawU&#10;SjzIRk8E/hn+VJuzLjFtXHS3R5Df8BGO1MtptupNErbhx19fSqTSsJwjH7wJFXNLAbWo5JB9488d&#10;TjvSTuPlaNe3mW2lZJ/ul8H2weK6B3iuYWgQZwOB6EVyGsbknmt1AG1sjHeuhsrgGJZS4UkDK5GT&#10;n371E9Wb0tiC0dXje3lGcdPaoJNtuW2/OpAwfT86dsFvcs453D+f86qO+xRCDn0Hoa5Zu2x2xhqV&#10;LtI3tZCGwwwcf09qwIpJmUgrg4zmtz+DAxluDWRMu1ioPTjim3ohWauU5MSweWvDDkegrCu18hgQ&#10;uAf85rot6I2eu7tWRqCxlN4/AU6crMzqQckZpVZJctyAMc9qz5Z3t5MKfm9vSrxIIzzn07YqBpEd&#10;Cjr05Ga6L3OZxsXIWR9szvtx3r2v4W/GDVPBWpJbhpJLQ8vGD8v1APQ4rwmN02bMcdSKliaR3wo4&#10;qZRUtGVSm6bvE/aTwJ8QNN8SabHqGmyBgwBPsD7dj7V7DBqEdxAJlcY61+IHgj4g614Kv/tFpKTG&#10;+A8W47WAPsevpX6R/DX4u6B44s42t7gJKgG9H+Vg30PUV5VXDuDdtj38NiY1lZ6M+srHUUWRUJwe&#10;pAPH4n+Vd7aXaMgLHPp614Lb6oABMg+XOeR6+3pXcaFqscsgXrt5DD/A1jFm1Si9z2mzkjaMk5yM&#10;Ej3rorD94CXyPf61xGnXbb9hPU/5zXZ2s2/jHTrVdTBo6GNTsyT1qTymADj5gRVe1lUxgHjHTNXB&#10;ID8o4x0+tMUUVpUwA1QYByP8mrUjbm5609UTgr2p2OhR0KS22OeRn06ipPK2srAEY4//AF1cwQdo&#10;B/xpzbdoPWhDsQC3Qg55z1zSLAG4UccfpU2ccDoPSpA/Y0yHEhCAAluWFQIhHzMMd89jV4sGU5pN&#10;pJ2tQDRFtQgFuPpVeVFcbz1GKst8vzVWldMlB25+ualisUZFAPrjp/hVGVwoyR1HBNaIbkleT2Br&#10;NuJVH3zwDx6VFylEz5yJItx46fX6Vi3l3CuQvp3pdRvhbxGTgk9s9q4LUdWJY7T2GB2/yalytsUq&#10;bZtSX5k+ZeF6e/1rJutURFaNiFOO/euVvNUlVvMYiP1Gf6Vzd5qF1OWVDjjCt7etJyNI0Sz4l8VS&#10;W0HkwAeb0zzwR39MV8gfE/VI7XSr/Urv960aM2SSct2yfT2/Kvoa5s41QjJLbcn39etfG3x91BId&#10;OOnRnaGcYXggZ6HPrTp6yRNdpRdj5QsJ53M2ozthmbHGBn1rUK7oWYnk/l71mRQmOzQn5ipzjHB/&#10;+tV2WX/Rip6dh7168XdHz07pmrchEs1yfmwB9ai08uCwPcj8ag1GRvsiIoBwFB/LtUlmhjjy5HQH&#10;3FVLUmOh1WmOlrZT3Mw6I24r6e/+ea4HRkaKGSWXAOcADuM8111/Ilr4alnB5lTA9STxiuPtRm38&#10;0D5lXP8AhUxvzJDna1zoYJQqAsdgxx069qx5nMxjcc855q8GfYI+jYwQe3HSs3fK+Nozg8fSug5X&#10;qW9TcDyTJ2Xj061lLKC7DZgbu30xmrV6ZjZxSEg4O04+vp61lgHzDjp/I96EtRSdkdFbXYeNVxz0&#10;I9a9Ds3zajzuCB0HXA968xtHRZFYjOAfp+Nd7aPiJJX6HoMdcU7WYrXRvW3yhGk+bceB7Z710cKO&#10;ZDJnbxj6965+Lam185z0A9PatuDAYP8Aw/lXdh2cOIVja3EEcjBAJb0/z6VqwSiKJthHTn3z7Csd&#10;NhhCoMBsf55rRFuF4cbNoBzjJ+pr26S0seHW3uSNeCPPkjeMYyePx9c1FYFpJsyqCBnPtUSEMNrH&#10;Hc8VbgEiQNIMjqQenfFa8tjB3HsY1PmjAG7gZ4+v41X2hfnYHDcg4x+dRSnbCImU4bnIFJ8wQc8Y&#10;C89s9M1bViUr7iwsQxmPJA5Y8cDtWkyJBatcq+9j+meeaxkVlfY/HzDHpV66kljlBUg5GT360tiG&#10;rbFKeZbkgMCzHqDUruY1UIMkdOOB/wDXpIrZjMHjOQTg+g/z+laZhI+UcsB19v8A9daNopFODaIi&#10;iYPc880wFS+ADuJ/En61ZicIFEad+w5P1Pt9atJmLdPxvQdODweKl6DcbkVucRh2UnOT9fpUggJb&#10;ZIRkDdjPIqHzXkLFMBOgP4f4VKxdoSQAN4wM9R/I0XJUejGpvYHYp/dnJ3dACOce2KYYh8ueF/nn&#10;1qZP+Pdmf7rAbh9DwPzqNUcqcbtpPCjt35NSRJWP/9P4yuI3fLwjcxOSBycY9Pf/ABqlaxQhxAx6&#10;+nqO30rV81ctIoIzyzHqc+1QEvI5cYyf4sdscV9re7Pl5KxnmHOVPY5A9PSmlC47BU7d/epzuSMq&#10;x254yOuM/wA6zY45IzvY5JGBx29MVLlrYSj1IjFEzbyMEHGM9avx+ZHkTfhnsKreeikzNn5Twf5n&#10;/wCtTXlW4YADgfMP15qGykkQ3chZN2/BOPy96gdVSAqCRvPBxng0+TfJu3fQZoB/eMXAGAMYobHE&#10;YQ8EWWXKHk5HAJ4H48ZrnLho1fbAp2sMHJ6n1/CujurnZCV3fJjt6Vy0hV5SQORxjvx1rnmaxRQu&#10;2eMCNjndyCeBnms2d9sD7zkqBn8+TVjUJPtA3IdrAcDPFZBKMGW4HJ9OP/1159Q9GkkkSLLD5QBx&#10;83XPf0zWHPKV3qp7kdPfFWnlCho1YZAAweBzx+PpWNcpGyhCcEfeHYVySOmCHH7iIwyVx1pGlKNu&#10;jHP8qlB3sCgIGAeR+p/GqBky25T3xxWUn1OinG5Pcyb41UjLDkk+4rBMQ3M2zPTjpxWlP8q7pPlB&#10;7Vk+biQhOc0+YrlNiYrGoCD7q4/+tU1hcmR+uOMD6VlF5ZUDFce1XYleEK20c9cdaxbNktLFqb52&#10;DIfmUcVp6cHW8hmDFsnOOBj6VmIWkugEPIGTxxWhaajbwXI2ctuAXH604uzE9rIbNLLczNNI3OP5&#10;U6G5CBGbkDHT09apwTrLJIo5Ckj61KnleQynpnI9vanJX1CnpodVM8NyqyKOAMD2HasueEqBK4xn&#10;jPWo9MnhaJogSAh/OrN8kiJ8/IPK1yziejBmarMsoSRTh+Acdap3G2KcjHXoasiRZsZH1qO8i2Mu&#10;0dOP8mpbsgdrmLPIWYg9Rzn2qpNtmtyAu49f1rTfYq4bnPWs/cm0orY55x7VKepJz7OIxz09KZgy&#10;4ZTwKfPuydo4xxnvVcu7HIIAPYV0RehyzWpMFjhkByDngipZWkHyr35GKoSOEyegIq3FIphWb0OD&#10;WkWYyfQjB5wTzXXeGtf1DRL+G7sZWQhudp69jXGFfm3Z+VjVmFdrL5XTNNK4Rk46n6t/D34of2rZ&#10;QxaiR57KAWPAPHr9K9rsdXKsZ7Fznrj2H+eK+Afhq5l062M3zZUE89M9819caBNdRxCIqRhc465A&#10;rx6sEm7H12Gre0iuY+nNC8SwzyK27dkAY78deO/NetadqIIBjOB1PrXx7b6jJZMk2CpXBOP0/GvX&#10;vDnilLrYsvDYH5jjmsFO2jKnQvqj6UjuldDjOO471rWzKoy/3j69hXl+l60kjBVcAjqtdwl6pj+U&#10;j/axV8/YwVNo6J87gcDkcUquXHyjB9+9ZUd3uHl5+YdPpVtJArYHGPWi5aiX92TtU8ilZyPlbj1q&#10;p5uTsDU1WD56EHrRzFcpbjcD5DxuPb0p53A7R37VWDLwGOMnjFO835c56UcxLiWN2eucikZgeXOc&#10;jNUJZnJwpzWZNfiFCyEE0ucap3Nma5RThh2rLeVXkO4EHGfrWBJqDSZ52gmqD6ltXMjc9sdalzNP&#10;Ym3Jdylvb264rFvdQjAMjt04APHNZNxrUUaM6yZKnJPfFeX6r4muL2ZreEcD+MD/AD0rOVVIuGHc&#10;ja1zXo3ka2jw/Hrg59K5JryHYwkyTjP0P1qgkUt3xGm8k/MfQ+prqrDQYJf3koLH/wAdqIycmbyj&#10;CmrM5uOxutR+aUbQnp1I9qtvp/lwhUTHOfXpXpcOkqibWUkryO3+RXN6ufs7lDnHUDIrW1lqcUqz&#10;bsjybxRKkNq77TyOAOn0Ppmvzq+M92l5dpbK2QZBnAxjAPB96++fF92IY5Yi2W5zg54Nfn/8UAHu&#10;t2chSGbjjnPFVSepz4he5Y8fkJMTCPIAGPX9aqT2xEMeCSCMc1ZnkbyAYiMZ/LFG/fBGH49z1zXr&#10;03pc8WotR+oQrHHHGnJ6ex4q3atGGWNR97jFJeZCKQccfXtSWq/vHlycHHHf24puVnYap6XL/iWb&#10;ZogtUXqQRntjt+dc9pHywOHPJAPpwPf+lanibEWnxJLw3X6dhXJRTyR2TSKMkhh6Yx3rWFnIwrO0&#10;TZDSSMzM+OO3eq9s4+zKytg88/jVSwkDxqZB1Ujn1pzSRC1j3cdsfSrlozFapGjlTpMgXHByMj36&#10;1jhy75ByW49fxq0jR+QYz1PXPvWah2yhlHyjge1ShyR0VmyuNoAwTjgZrt7N2e3SPOADtH+fevOL&#10;JJlOfTn8eOfeu6t7g/Zo1UYZunsKd9dRJO2h1FvKqOgjJB/pXSxsGXdgDtn3rjrchdj7gxFdbpwm&#10;d4nDBQ75ye5B4H1rvwyuediTohATtjY5PG7sBx/n6VI8phcK8m4tznoOfbtTJJZppRuHA5HHX1z6&#10;1AzebJv656fWvcprqeFUepOJVAAU7SPTvWvEVjRA+5UU5Oc8n0Fc9uKyltwGTkn0/wDr1s2sxllO&#10;cLtIByMAk+n0raL11IfYnnb7VCJRlGByo/mT/hVFv9UG/vEE/Qf0rQvPs32VljB6HJA5P41UkVvJ&#10;RgMF2z+P/wBaquTJWES1mmVZWIGQQBjk49vxpirJ5Hkuhz6fWrNzKRGHXucH/EUTtKFBiYkAcE9j&#10;/nrTUSNCK2jXOAOnYcYHPtVhpJJJhG3yg8Zxzin6ftYB9pJxyGHerggjt2eRzjPQd+TSb11G/IoS&#10;vJHN50Y428eualfzZYdpOT97v09c/wBKilVEcsg3ew9SevPXFS+VLIVjUYJ2rz/9f1FOTGymkZzs&#10;UkkKOB3Iq6sIkk8tSMZzuxzgZ9/06VXkjktgybDgN1HQCrUVv5iLI7lNuSMcZFIzktbjJI/JtfOm&#10;blfl6Hn8qliVzEURt2F6jsDVOWZxMLd+c8E+1W45YUQIYsg598/0PNNx0Junqf/U+N4QrS7D0X09&#10;6n5RQEbJHPtx/jTNPVWt/PQAEnvnkDH5VVubmBm8tTjoOOw/GvtpK2iPlovmV2Bi89wFG76HP+fr&#10;WI0jR/uixLJkjArcgliRCy4xnbk9eaqy+buMjBSD/d6HHp70uXW4Xuc9dB/K3xYHGSP1J/D0ojkc&#10;QebnbyOe1XrhI2DSMc7iAqn9c1RMkEcgjCkKFGAeMHv+NYy0djSMSfYG8sZOD2HvUMoVFMacEdx7&#10;8YzgVYBVzvHULgE/XNYvmTxwosJOSfvdc455rK5SVkVLh2YGI4B9B144H0rLfZuyx4xg9f8A9dXC&#10;2cyYyRnJ7+lZV5tWLMR6jDA8c1lUnY3pxuYV5IY7lmBwP84+tQrIwtfvct1wPfiqU7bJgzZzippM&#10;JblCT0zkd8159R3O6ECg+w7XZQVXkH1PtWCZGE26MZ56f/Xq7KZGO5iUCjjNU2wqlicEenrXNJnV&#10;GLRpxsVDEj5Mc4xx04rLT/WbYeQOfwpwuBLC2w4HcetUULRkyRtz7jNYyl0OmEbalvUWUERu2D6H&#10;vVRQnlhhy3Td7HtWbdzNIRG/J6GrKloIRGewz/8ArrNdzeLV7F2bMYXHI7UwuWbzZG3cDgVHE8TR&#10;7pW4HTIzyP6U1RxvGOecf0pMrQ28eX87kAsRyPQ1DhLefzfTnHrmkcO8SzA4zxiqzNnKxjJ6c1Ta&#10;FCndFnSyjXEkjfLkdKntpHMzxtymc/5+tZUUzwTr52ADxgdq0IyUl3AAAfqKhy7DULPUvRSPC+xD&#10;tB4P0rpJEkubRMnITv61xrzEtzxzXTafes1nh1OOgIH9KzbsjpjqYnmeTP5fUY4rQdmkhw3T6de9&#10;Z+oW3kSiWIDnmrAmKRfIeo//AF1kpJo15bsz5yikA9fSsSVFRy8PCmrt2snmbcZHXrVOZmZRnGTy&#10;acdCZdjLu43ZlkB4A/ziqOWRDgde9bDKxAUce1U7jCqUUYOOT3NbJ3OacOpTMQWPcxzUyupg29CD&#10;2qHa2wtnOBgA1ehOxScYbbWyRzNFEQSsfarEe0kgnGO9SQuVbzCOvPNV4FcnbIevNLRD5bn1p8Jf&#10;Pm06FWYA52c/XivuDwzAXhQ5zt4464718L/BOSZ9OVepEh/If/r61+gHhe0WKFYxH8x9j3/wrzK7&#10;XNoe7hm1BXO2i0sSRlbZSQfToR/j61ltpV7FJus9xIPODjA6D2/Cu006Lyk8lAcAc5NdBbWsF0y7&#10;x0POOB9TXLOmpHXCu4M5DSvE9zbS+Vdg5PA7civU9C8XRTqqO24gYz29/wAa5S98N21wQ/lkcngY&#10;+X3rDfw89u3mQuQx6Kfyz9e1c7jKGx3Qq05/FofQ1prtsRuQg5H14rYi1eM4cHIr5hW81vTzvljb&#10;aBtIHT65/nW9B40kOY5iQ4HOBk/X8aqNbTUv6um9GfRK6pGrnd8nuf5U5tQjXGxhXhlt41XrI4kI&#10;5Oex/CtFvGFspO48AdKftUN4ex7B/arnAB4J6jtVCfW4oxsY7T1J/pXmL+Lrb5o3cbhjj1rFvvFM&#10;DgBcZBI/pxzUOsio4a567Nr0bRhMED2rEm1dWyNwG3nB7ivGJ/Eci4MhLMp4J4H+fWoDr8tyBwQA&#10;OCTxz/Q1k69zeOGSPUZPEEMbk54I4I5ANcxf+KVU5cspA+UAda4lYr6/XyrZsFs/Nnj6D0rX0/wz&#10;cXAHmMSBgHPX/wCtWcZSlogkqdP4mZ91qN/qrrFk4/ujuPw6Vpadol1MfMKfKeAO+f6132m+F7a3&#10;YF48YAzjr+NdhZ6RDb7UK8L0H/163jR6yOWrjFa0Ecjp2gqqpK8eCP7vf659K7KCxjgHygEn26/W&#10;tWO33Eoo6c5pJBGiYHOP85rodlseZKo5bmLcBgjYJAFeWa6qozkgg9cnkYr0vU7jZC4A+YDJOa8k&#10;1udp5SpyrYz6Z9qzmxwjZni3imWWfzYvKG1gQO/5+ua+GPidJmOZACec7j+XXv7V96+JEYr5sI3E&#10;D059+PTtXw38SbdphcMf7pI6cAZOAK0oO7syMRqtD51eU/Y2hOc8EVIXD2YwfmwOarxkSOQcLuXn&#10;0qWExmLa2QR+tetGWiPIcL7mm0hmtVGMnHP4VNAqtDznJYHvxiq+2QWQPQgjp7VJBPuCpyoHJqW7&#10;s0horMreJ3eVUWXAUEjOenNZ1ssZ0u4jjYZRcj3BPNHie4c+TGM9Ce1Zmly+RDJGcEOmOeoNdMFf&#10;U5K7toXYGAQRoOQOMe9NlYPZIIsEI5GPSmIrCMNGR8o/lULy/wChlAMZk3ZHGOPyp21ITRJPIgTY&#10;gGc+mOtTBSSmz5QRzWfKQsQkBB7flUkTq0JZW9/WrUtNSHubEMxDGOP+Ede9ddbTbIUk6nAyQP5V&#10;wdiqmXkkjHUV2NqY2twRwQeBn6VnfuV6HURgopZuw7evtXc6W6/ukQ/MoUge5rz61uCVKPkknjI9&#10;a7fRjGq+WwORzn1I/lXp4Rao8rFM6JZGQlS3yE5Pap2QLAxwCeMZ6/UfyqGOOOWYlwTkVYTCzqGB&#10;AXpgZr3I7HiVI6lVYWVsbCeMn69akRVCbv4f6etXpLsxh5TyC2B7Z45qKBvMugSA5HO0Dg49q0Id&#10;rGk0cVrCCWJO0bc9ecdj/Whi53LGV3HABLevX9arrIGnMlxnj7vHT6UjoZpVDjaQMsQOBg9AadjG&#10;T7FsWwkmCYwGIHpnH8qkmZZLt0hTK8jAGBz/AIdajQneWBwBzk9aht5vJPJzuOcY6Z6U1cixahMQ&#10;J8vhezDoOenSnIJYUkMhDE4yT0H41WVsw7+FXdg4q2NzWe52AJzj2x9aV9SrlAtblPOiOw5xnmtS&#10;3aBIztTLYGfXnrVcQsYw+Mk9h047+lRB/wCJCoPUgdzVMNSa4FwkDLLxk555xj1+tLvk4bZjdwMj&#10;GPfFOeVGbZ3XBx0FQNfFUKy8nHGOv09xUoVr7lSZQBIVzjqO+eeafbyEsJZG2+hHX6c/5FXbe1VL&#10;dnnXDE/Jnnnv+VUbmN1mMePlj6cc49a0voJx0P/V+N5Lya4hSJFAIIHArNFtIjs7MDng/wD1q1p3&#10;jt1Me3JbGfUZqui5HmwEYyRg/wAJr7dnysdrEG1Eixxnsep+tKsUr2rqMNlcAD2/Xn1pGCyOqSLt&#10;GeW7frn8qhiYh28olWPGOvH9T/KocgiuhizORtQkNkZx/wDXqs0nnNuUFckD/wCtV29SQz+aVGCd&#10;pPU8/wBKx5ZhE5jycqP1H+PasZ6msJW0ZbaR45JAOoAwPT/Cs24csi78fMMHHGacZykXmIp2vg49&#10;e1ULdFnJkHyrj5fr3rKWhtF3KMszRxeWDjPGfb/69Yd3II0xj5j97Pp2ravd6yDPygcE/wCfwrm7&#10;yRjIC+MH09q4qstDqpR6mbMiME4B3evp0FVp7plyhOTjBz/9erxTzomZSMk+n+RWA7hpCyZ4Pp0r&#10;inI7qcSG4eSQiNs7Rjms2XJwuRxx7VYlu0WMxn7zcdO3rWb8shG9ifSuWR3RRaljk+zbVOBmq7yD&#10;y9sfVTSyLMY93Py1F8oOU5PXB/xqWkWk2RBdzbVG7PcdjUYUxnn5i3WrDIxAdgFbviqjErnac5Pp&#10;SjEuyW5MknnKwjGAnQGlYO6gHjPX1otkG0sQRx+dMvMRuNqlexPrRsCV0bMchayeMA5UZB/nVGKd&#10;mKggcjr/ADqW0uDGu5eQwwc9elOHlQ/eyCvam2jWndaAEUFd44B4OKvIwdm3ckAcgdKzoOX38lT+&#10;Qq5HKIz5Y6n+VYXNOS5bVVdgrDkjI/8A11oaVLGoKu359vasdrgt0Ugg9qu2Mg84bl5PHFZy1RvC&#10;CRsXqLNGPL9MZrDhYNEYXOCD1xW9IpMZUdB2rJuE8uPKrye4rCDtoayj1KE0BePceWHX8KzpGQjK&#10;dT16VofMg/d5ORz/AFrMK+Y2wfUmtUZyQ2ERsRvHvzVO8TK70GPXmrExjbnB4/pVRpM45PNawM5J&#10;WsZ3zEbwMirwBKhFHQc59KVlXcSD6Yp2wlg3fuK15n1OX2a6D4oHuTiMflW3p3h5pgXLbeeh710m&#10;iae0ADxoFJHf+ldBbWLRuJZQOeo965KuIs7I9PDYLZtHqnwgji09ls8EqXwT7n9K/QbwqgCRqckA&#10;ZX8K/P8A+HeYdTVF43Hpg88j0/Sv0G8IERKFxySCA3oR0rnk7q5vP3Xyo9f021iMQ8z52x7V0CWC&#10;Rxs0ajPXPqT6Vn6dECFjdce3piurhjPmDaOlZmPMVreF4ozuGRjJqRbeKcqwAxnPI5rW8puB1C8H&#10;NWFt0GfLXBPfrUXNObsc3c6TbyEygYH6E1zF74UhuWJAwW68flXpP2Z42ZXHy8f5FH2ZQMsc55I9&#10;qTipI2hVlHZnil34VUKUjRs47HmsmPw/KqrlmZ0YEZPX2r3Q2KM2QmAP5VCulW6sMgdOO5FYTw6O&#10;uOMlszw+TRbgkyrkB+w6/hSx6HcSMS8OItuM9yf/ANde1JpMbHdKAw7gcAVJ/ZkW/kbRjIPpWXsE&#10;jeOMdrHjdt4ekcKsvzseCPbuPpXSWnhneSiqcLj/APVXpMekxqcEZU8g/wCFaf2VVVSoOCc46dK0&#10;UEkZSxUn1OQtdIESLEi7Mc4xnH/166G3tkjGSMAHjFaj2u1t7diMj1FXkt1PzAYWrijmnPmIEt1b&#10;B6c1ZjiO3vgHpVw7UAyB9KSST5BIvBHSq2MbkEsqAhgMH0rNuX+XONvqPWp5WLliR161TmTCDeeO&#10;nvUlWOZvkMzB3HRcY/z1rzbVoi+9peT2B4r0u/VhkjleSc964C9T93Ij/wB7qeuPakkNPU8Y8T5a&#10;Nju2seOOv0FfH3jSwhWaYykOzklv8/0r7P8AEsG+NsncRwo9/XNfK3im2VvMJyxyfvYHWtaS1uOo&#10;tD4vlX7PeGFhjBIx1qBh5VxtJDZ54rpPGFnLFqPnwJhG54+tc9MJPll4JBBx2967YPQ82cGtDZhd&#10;5bcxsM545/n+FUtyyS4UkYJP5Voaei78H0zj8KpFRHdh2A+ateYIw0MHxASSso5AGD/SqNoVVw4x&#10;t6H8uK0vEAUyqoXJHB/xrLgBVl24wefriuilJnJiKeppsMq2RjJyKyr0bYARyd3QdKtxzeeN2Tk/&#10;54qC/USRCSPg5HHTNamLjoUrhfMRV7e1TWDoiBSfvccioHkdolMqgZJ+pNTWjxNhxgMP60mtNDLr&#10;qbGmlVlcxjJPBPf8a3bJxhA4B65z0/Cuft2WMM8fy5HX610Wn4aNUB24+Y571EY66mknpodVb4df&#10;NVsHpjHXrXoOjASWKzMDkgH5q85R9iRCMHDZGTwOB/8AXr1fRoUfTYmOAyrk46E162Ed5Hj4l2iz&#10;StiVg3pyWPX2HNXAy7DJJ3wef0wKqwgQJtjIB5/P8abuzFsbJ4PP1r209DxJMk8sSoHfkZ4zxyO+&#10;BT0WNHZu3BJHWn2ZjWD93z65HUe1R8Rt5YQseo471dxNXRddHdVSI5z97+dVyJlQxswYZ49T/wDX&#10;q7aqtvGWl/hXP/6xUCRIzfvsgjoFxj8+aqLM2rK4kZVcuw8wKOvbJqSEgEx9Pl4HXqf8+lVGEkcX&#10;yN8rdeO/tViCdl2qy7lXqPUU7dCblu4hRIhxtyQD6fWp5w0SqWUZ6ADv71nyyTOGRmyBzgHnntn2&#10;qQyRsx845A7H+neiSsKRYecTrlwqZGAq9KhtnEr+XIDgDoKgdA6FU4KnPpVqyEYJbHzHjn3+tDYr&#10;kl0CqgrwrD8B7VBsWQ7mILLztPBqeV3llaHdynBz0x61Qk2jAXgt271Nn1Gmi+PNA2vySM7iec//&#10;AF+eaSeQqpQ4JbBJH5/5/WmQuVhUucnHP0PrSPNAm5UjyVXIJ6Z549eKtEI//9b4vYickRYyOTk8&#10;0xVSBBMhH7wDr60232B+Bt34GB3P86gUPIyBBxgHB7d+a+05n1PmEl0LyTJht7/KByw/pWfBJGJD&#10;JjDJg5/n/KoroyGRnI+XPT3/APrDms+7aQloQMDuRx+HrSkJdzYedvIJODk5x6H0rjr+JReMVGU2&#10;9R/Kt3c0NpFvjKLzz2J9+tVp41WMyv14wAeetKWwkrs5SSeJWEWMD396nilEcChQPXHXv/Woby3j&#10;t5st8p9u/wD+usyeaVQ0QAA7Y/z+NcdRnZSVyxcXDy7i5BPr/n2rlJNs0o28A8A/56VduHcgAtwO&#10;cn1P+TVKUpbLkgIo4H17H3yOa4asjtpR6GZdOTEyJlVTjJ45NZMTN5bsRuBwM9jU2oyC4UqpOVOP&#10;as5vLgRRE2e5GK8+UurO+lEgmVZ3IK424UfhWfOfLbsRj8qmlfHyZ285qsy4BL44/wA4rObvsdcU&#10;XYniRBIxxkVS3qsmE+6DjJqASQq27ByOtKDGZfNTO0+valymnNpZGxEi7WyQTt4zWWQoTcRjvV0y&#10;F4pGABL4A9vas+fcDgDIx3qW7aFJXZLbvtQAYx1OanlKzRh04z0//VUVkyQqGbv7c8UilmHoDSb0&#10;LjGw6AmJyF64q/fIZQLps4YAY/lVGNCsm6Tj1x3rUV4Z4nBGCnIH8/xrFs0SKlmShEYwR1/Gp2Aa&#10;5U9FHXmqIlEM4IPXrxVhz5hG3+GpuaRNVk/cZU4Oc5PWmW0zoQDwM4FRxsZEKNyBzTthBBj6ilc1&#10;jrsbkM+T8xz61Ldogtm2DgjqPWsa13ByznBz3rdhRpoZIVHIUsB3NZyXY2WqOVTc77Bio5YQn7zG&#10;F/maWSKRSQPlI7dxT1U3EWDyQMVUXpoZcupkMXJycCoJVDDKjp6VqeQir82RVVlKLk9T6VpBmcoG&#10;eg8whgOD+ddX4Z0sahqKA5KpgkHuawI7ZzCHj65xivXPAemZV7nuBgZ9e9LEVOWLZrgsN7Wqom7c&#10;2SwAFRwB+FQFQI1OOB2FdpfabJcW58kEEjAVRXN/ZGQhG4AAJP0rxqdT2j3Pp6uHdPodv4IKR6nE&#10;0vHQDPBBJ7D1r728FuFgRiOQAQTnr9K+C/Cg8rUIZWyOchgOnpmvvP4fykWAWZ+TngjI9D/+uvSj&#10;G8dT5/ERalc+htGuYZh8pB4HPcH0rr4QMB/x98V5TY2s80m6A7eB06Z969Q04T/Z0WVgxUDccdTW&#10;biYaGosbhQccfzqwgyOF2+p+tPgY7gGOQ3rWitugXfnp0rFoafcplcL5RGf1oZDjvz1Pr7VfMQBA&#10;HykdalSIMDtAwaSiXzGaIIuoz7002sRG7nrWkLXIKA8Zp4jkzjquO1Ei1KxlfZ4hlQDj07ZqdYY3&#10;+Vv8KvLEzDb0x6VItvkgvn1pFc+hXSONAI9vI4FK0KA7nHPc1b8pRJgHOR9Knji5CntS5Rc1jNWM&#10;7cxrkHp6ipljk37iB1xitURFc8cr0pohJJdvxosHMZksTFjuHPf1qFyuAG6+/etGUrwT34Gaz50f&#10;OCBx0pWC5nTny1HesuVR8wPP6VsSICuOtZkgLsVJzu/kOlIrmMS6hRo8LkZ7egPauK1C3DMwCkuO&#10;zHOK7u6CBSgJBz+ArjNT+SBxjlcnPfn/ABpjTPI9biGHjX5toPHpn0r5y8UabI08sgVCvRueAcdf&#10;qfavpTV1iQcNtHB555NeIeMhClvIEOQo3fLjgA88VUEFS8rWPjXxlpwm3uhxs9K8xa3IHlsuScfj&#10;Xv2r20+r3hsrGPdI33V7YPr/AI1zt18Otbs7c3l0hAUZz6UpYmFPSTOyll9Ssrwi2efaTZ/v2JO0&#10;AEEVj3cZaUA5K5xmustbdbd2BJDAf1rN1C2Mbb84BOc10wqqVrGFTDcischq8eyBLlOT0Oa5GKZm&#10;2qh7/wA6729Q3Fo0Z6gZGe9ea2o2mSMn/Vng9Dmu6nO542KVtjX06cmV7fIDEnb6fTPrVm9QrbqT&#10;13elYQcJcIydQece9b7SCa0kXGMDK5/vV0W00OFS1My43hepww/Kq9m+1CJQDkYPrzViV42gEb5D&#10;KKqW7tKjHoBQtdxuGhs2rLsaNeOh/OuzszEYsrgYAGR1/GuLtm8rhl68fpXX6eobG0gKM4B74Pf8&#10;aLEvRGyXaYKh5Oc5AGc/X6V6/oM2dMEGzGAQPWvGshZwR90AZA6/SvZdIeFJPLBztHy8dM9/yr0c&#10;D8R5uNjoa8qAIFA+9wKYPNDFCp5Ayc9jWkOUw5yc5BA6VXuR8gjxtD8MR6V7yseDJahGzqgC9xnn&#10;+WasCXjapzjp/hVGTPf5iOox3p6yBuE6Hngc9aSRMi59o2JsfADHrz19O9AIaJtuArfnnpj/AApl&#10;qqQtuUghuSD15pfNAkMZB2gkY/w+lVsTuPjQqAxOEzlh3FAAVf3YHXIPfH1pT8+9o/mxxj1z61M6&#10;pFEEdfvdccH6H+tXzGdiFVY48ocZ+b1NXWSIRmUJzwMfX+fNVbb7TH1Untknt/SrJYlSp+UnqP6i&#10;h6idwgSOGJ3k+fJ+bH+f1qAMYYywPQdevX+dbEb4sc2+AcgYxnj6Vi+cqZAJ465FUlfUTViKNwW2&#10;vncByTzn+X+elRQx3U1wHUjj+Q7e1aMTSSyeTs3Fz19QOnPpVmRI1iAizkHDHHXH69eBU83QV0QL&#10;AUlDuwI649BTpI1UOzn5Tnn1HTpS7gMuSCR79KgaVmC7cE8jgck/SkmB/9f42W2MB/eAHaCDn/P4&#10;VmCGR4g8alVHb9Knup/PXDMQCOc98dvfvQFmigVY/u43DjjjrX2dXufMQ7FAqHfy5u2CAabOPMHm&#10;SKQ7Nt9TjtxTtv2qZ5o8Y7jPb61HLJ5I3IM8hlznkdwT1qL3Q+Ww7VIlG2BOgxx1/Gsi4VHlRwSH&#10;AzgdvrVu2v5JppTIyptwQwGc+uPpWbcSqEEi5JLUk9LDaMC7ZRcsq9hjIPU4rEvHYtulHJx04966&#10;CbZK8kjggkYB9/euRv7hYiYc7iD1H9K48RKyOzDRuyvdmKM4yc4zx7frXNajetJIYACUQggnpx6V&#10;fLRBzMw5HOT+lc3cyecTKOA3GK8ycj04x1C4ckCNSB/FntzVXcscZQ45PFQxxyyXPl59v8/SoZ3C&#10;PtyCV4/z7VzSVzpgrEL5Cndye9QeYBgHngVOpLA7+/QVGEO3cBkk8cdKy5+50xg3sOmtyBuUdcc1&#10;DHtYiDHC+nU1YuWYIFPbGBVOLKneOcUJ36FzXLaxclkMMYjjztznPeqkkjqNw/A1cJDbS3FJ5UZA&#10;BzkUS7FRjfUdGuIVZzz14qFCu4BsqM54q8P3cexDk9Dx0qnGhRjv59ayTSZvys04pgTljjnipIkL&#10;zMVAIf8ArVeNLZ1IkG3FPXbFCHz1P51n1NEihdYSchjyvGafExaRD6nHFMmi8yYbRkn0q/brGrF8&#10;AFRgVaVkQ4u5ZZ2EipnBPUe1SncWLDHsKpOuHAP/AOqtCA7cgnIHQVkzeG5NH8xCvnnr7Yro7AgT&#10;IzH+Ej865kN0CmtFJJdqlPvLyP6CspM6IuxWv42iut2cjoR/hVJQImHl9DW3rEZAScKRvGee1YWw&#10;YV89KErCloxs4LFcc+tRSRsMHHNa6RrIg29un+FSLbjdvbHTpQ58ovZtlK0t/OkUt0JAzX0N4N0g&#10;2scUKYJbr6c15joejG6uI2UfLkH8q+mfC2hl5FuF47Dj+defjsRZWR9HkWBc6nM0b2h6esEjxsoK&#10;D7mR0B61xfivwPd2C/2zZ5eA5MiL1XJ6/T1r3/TdFWW1DQdX+XjHXvXSRWdutu+nTgFWAVieAR9D&#10;XzNLHSpT5z7+eTxxFLkenmfH+jO9teRsMqgIz1PFfanw/vVhtklLeZvAAycgH/CvnvxV8Lr3SS+r&#10;aVmS2B3bFPKAc5+mfyrpvh94lFqBaX5O0NgEdfy9K+nw2MhUjeLPz3NcsqYefLONv66H3noMquFY&#10;8ELzjvXd2cwwEz/u/j614d4V1WJW2htynGMHsOletWF4CMAfNkZzXTc+ZnFxdjvIBv8AlcYOMCtM&#10;RBEXceeMVy9tdAgtnJ/lW3DMp4fkHvSEkaBt2I3gZHX3qVQQcBQw9PemQuCDnk+tWYySmWGMdOe1&#10;JoojULIzEn61IkbqpB4AxjHcVLhDnjJ7/SrEYXbgfN3z/SpaGn0KSptGVHDd6ssgztXr3FTLJGgJ&#10;XGCOlKZI8A5x3wepqSkQJE2NzL07054SuCM44OO9SFwy7h3/AENJ5jjG7njFOxXMPwN3Xoeg700s&#10;eh+g96jLvIfnGBTJOQRnp09KTBO5VkUkEv6+lZ9w6539PXirsxfaFLZA54rJuZwDtXvUsaIGYYCF&#10;uT1PoKoTyxpyBnb6dKgmvY4uWI9D7muW1bXra2iD7w3+yDjn3qHpuaRg5OyLd3cMqlmxk9/U9q4P&#10;WNUMMLiZlD4xWRqfi2GYMkZMhUcgHoMfpXB3EOr6vJmU7B1H+71xxWFXF06fxM9fB5LiMU7UomVr&#10;fiCCSRtjZ7YHJJryq+0fWfE8zean2aHP3iDkj0x9a9rtfCtpA7MVyx+bJNTyeXChgQ5xhTjt715N&#10;fNna1PQ+3y7gyMbSxTv5L/M8p0HwVpWhqXhjDM3JduSay/EekySo5CBU3dOoxXr11CkSmRyDjkkd&#10;D7VzVzagfK5LYO4kf1ryZVJVJc8ndn1qwNOnT9lSjZeR8V+L/DJ095rxQFODn0rzRo1uIcueQK+t&#10;fE2iPe3TKylYzuyB1r5x8R6KdJumgQbonPBI6V9Fl2MUopSZ+eZ9ljpSdSC0PO3tWVmIXORxz1Fe&#10;YT232e+eBuMc17XJa7W/cfwgYz0riNTtXivWnYBlPJOPWvo6FRbnwOMoOzPPmLRzbj93PIFasFwi&#10;9V4J4NZlyrQyupHTNLp92r7d2eMj14r0lJHiSp8pJelEk+0A8P1A9qZtRMPHyrD1p1wfMYxv/Eee&#10;PyqlbN9nna36q3T296UulhxZuwArGnlcEnnI/Su5snhBCg7s9PSuCgkbzAo9O4rp9NlCSDyxudu2&#10;MCpHe250QmEc4V+oIOQPT157V6vo83nOsjL8hOD1wce/9a8guGMd4rsCAeSD/jXqnhidmgWSTgYy&#10;AOcAn+feu/Ce6zzcWudHfxBZo2SLIz1z6fX/AApjRvGQJscDB/Lj9KdDJ5EW4cnG3H1qGRGf98CC&#10;OAR39jXuU3dHgzWpGSo/dgHjjP8An0qSEFnVT93371C0UqxtxjHqOvrToVEZ8xi3XoDmujoZp3Ze&#10;RyrGVU+ZQMZ71YtYll3THG1BwSP5DJqoAfs4wSzZPtgemaux+btMjDn8cc0krilZbD5LzDCG24B5&#10;5H9KinuAYvIc/vDySewHvUKM4/eA7mYYORyAeDj0x+gpkwRV3JzsO0//AF60irLUzkuqLEPz2vlu&#10;M7W7DirHmKz7kPK4H0HtUawxpApD/L1//VTrVoJZh8/seaUuyJuW1eeGPCkspBOP61WEbrtfkANg&#10;+mPc1YLAgJg+mRxj/wCtSxOFBjH3SQOfUn+f0pLQTXcZJcvHIsSKCFXJwfX1/D8KSJ2IDA7m5Oe+&#10;KhclFLDC5+XLHtVyBBGoVG3bujY9ePw61L7hyoyCzOxUDBPYfWrcsIjf7Jgl2+YED8xUILqfJQbg&#10;D0HU/wD1qsJdrwsp27T3HKjp/WritBqyP//Q+NGthIysxHByOP0pruJWZkyVjIX0478fWnwsxy9v&#10;nnjI6f5+lVYspLtlXqecnoPr/jX207NWPmIPXQzgrgsrAZBx0wB6fWmXEhWMLMdoY8H3x61daUs/&#10;mYJD+nH4Y7fWs+d41YvIOC3Qnoc9qxasrIpopQ2sirgENz+vaqNzh4zs7nOep9anhnlinO7BBBwO&#10;vbt/9eqM0UVuhLckDtxWLujSEUzFuZVjjKnqxyT6jPT2ribuZWZuCw/LFdBrLypE2eMqOR2PpXFu&#10;8r8M3A6cdq48Rsd2H3sQTyBl8r+EjB9M1z8s0cXI4AHNa80qmMRR43D0/XBrnZxJNIQMbV7ev5V5&#10;kn0PSiuoQXRDGbBHP51mNcbjl+eck0stwwIRV5+nWqYRtu1+CazkaRehZVy8vycYOasRSyByzEH0&#10;4qlDCPMDNwCOgPX2q35cUKhgDuP6Vi0r3OiMnYZvaVt78L0BFGFaTykOAvf3pJZMoSR0HSoISrYZ&#10;Dz7UJlWvoaEKmUlFGSBUogd5FXOP1qKMSIu5RjHXFbDjbtbOCRn3qJzOmlDTUhVVVsNyR3qMv+8L&#10;YwvcUu7AIAHHrVJzI0XTv3rFas3asXQg8nAO3Pr0qM7TEFHQDHPrT4EaWIKDkDqaY9tM7+WvTrmn&#10;dRY0nuiwqM2Gj4GMf/XqU4WHYvPOfxqzBAyW+w844qu8ZJ9KlzRXK+pTk2kf7Wc1bh3qAD09fpSt&#10;bsQqDBPfHWrtuipCABu9qTYKLuQIrkFux56VpWg4wopwjcDHQ/pVtLcoA0fLN6Vm5I6YwuXLqP7V&#10;YrjP7s7cnvmqK6TJEgbI6fjXVWFtJcW2xuQf1rrLLSIpIylxGN38Jx0NctSsonfQwbqHmsWnOqgH&#10;j61u2OklgrSRlxng16IukLJHu2gtnGMfrV6001oo/LmG7nhh79q5ZYlWPSpZZqX/AAdoKqmSMl+V&#10;A7V9GeH9FjeJFhG/k8Dt9fWvN/B+lmUI0KkN0bPH5fSvoPSLFYVWZsccAr3wK8HGV3Jn3WTYJRgr&#10;I6DS9PRcKQAi8Y96uXVg10mwgKAQFz3p9o6oWGSdx4+vrWuZVlgAAA2Ef/rrzJWatc+rpU7IwYtO&#10;YD7Nc4mU5Xp29/WuH1f4f2RU32kExTIdzKoGCfwr2OSy35ljz2xjof8A61UrWCWOYBx99vm9s9xV&#10;UqsqUrpmeJwFLFQ5aqueRaDrV5o8v2G+JVkG72wDnFfQnhzxnFcRpJ/CeQR2Hoa5W/8ADmnXwMe3&#10;BH3SOo/GuNl8NarotwbiyfdGvRQenuK+hweaRfu1NGfnub8JTjedFXX4/cfW1hqYmjG7GWGcjvXR&#10;w3jSRAIBzwCK+WtF8XyQgGVSNhwQ3PFetaZ4mjmCBWGW6V61OqpK6Pha+ClSdmj2GC5beHD9O3+N&#10;XobguwVztyeOc1wlpqSzKsi8Z9a2IbjfhYz83U+1XucvLY61JDv2Oe/GKmiOzd2zxWJBd5fLjv1q&#10;6tzEr7m/iosK1i95nmcN2/nRvPAbkg4BqkbqNh8x5NNS5iMgQjJA7VPKHkbttk5DEEVI7g5U4wPW&#10;sEaksfvnjmoJ71Shfccg/lTtYrlNk3Kc45x0rOlvdi+4/l6VyV74it7bIchdo654z9fWuHvfGxuQ&#10;8NoDkYGT+tYVK0YayZ2YXL6+IdqMGz0q81VIlPOMDOOwriNX8WW9smSRkDjnAz6d68+u9S1W7kZH&#10;cojc8daw5bW2Qm4uWMhx15ycV5lfNIR+HU+swHBmJq2db3UXdS8U3l7IVgBwfmXPQDtWPLb32oMJ&#10;9QlL45CAYX6juaEi8/BBIB+8e+O30rYEoxiLIXHGPSvJq5hUq63sj7bAcLYbDfFHmfmU4bO3gUbE&#10;AzyTUrR/aeYf3ZUdPXvUCu63G0NuGMZ7/SrHmB8hDz6muFy5ndn0kMPGCtFFYruY+uMj3qnPAsw3&#10;R/exxV6LL54GBRJgj2A5rN6mrjY524sdmVZzyAcdvx/pWbc2bMWRztL+gzn610rxRllZsENzjt+X&#10;rVaVVdcgbV/z2qlZEyizzTUdLkjBYDrwR3H415N4n8NW93bmRV5xx7Z7V9GyQJKN7ZJPr0PvXG63&#10;oC3EYlgzz97B5/Krp1JRs4M8zG4SNWLjJXPhnU9KuLO4eCT5cEjca4zVdNW4tfl5b27gf1r6v8c6&#10;Mk+msSo3xZ29uemK8GuNOMIImXGO/wBa+ty/GKaXMfluc5P7ObUdj5z1jTnW5346qOB2xXPMGs5R&#10;IvHfNe56xoyTk7hg4z6Z5ryTWNNkilDkAY7e1e/Sqps+IxWEcVsZkxBkjlQH5hgn+lTojTbkcjK9&#10;D0qmIgU8tWwOtS27qmVkPB/Sux7HmRj3NC2kYr5bfero7NZHw0Zw+Ofz4rmbabc+5iODxiur06eM&#10;p8gwwzk+2f8AP86UXd2JlojYdsssrZcYA9ea73wvKgvWilYgOMhemSOtcFExNukcgw3U8eldnpTb&#10;JortDzwoHp6/5FdNKVnqcdZXWh6ugZ41iU8rgge/cUJC32on/VoD0Hb8KrWcqmMjaOeM561fLJHC&#10;SWPHGR617tCWh4VWOo6e8yNqDaPUjr/9ao44WUK7YA789PoKjEIkZRIMbevp+dNYxB+uVX8z3HSu&#10;tM57GksojTgn5eh65qVJZXVUYkM/JH8vzqom2VC/IJx/9b8qkjUeWFxuGfofz+tVYj1JPOETb/48&#10;YXHOAKnkuo44cMMOecnp+FZXlMzKy5DZwfoattbxytycnpz29TQn0E+7LmSyoQ23AGQORj/69Nit&#10;zcY+YrxkdifaoC0LuqpuUD5Se9W4ny4w3an0uQ2SrA0UmXcnpyOfpT3LzHepw38zUccq72Ma54z7&#10;fn6mmxSBlMmeBkZxTi76me5HOjvLtUA7RnJPf1qwJPKCovJHTPB/z/nmorRZJHMiKMfXt/jUsiM7&#10;kjrwCOwzST6FbIpqswd5I1+8Mk9/wzVVmO87hgYBP0q+kWwmaQ7QufxNZ8ivI4jUlT7D/PFUFtD/&#10;0fjoAQxh8kgcc8+4H1rNuZo2nZ0GFPYnn3/CnziRU+ZuRgn347VVtg7o07fMOoyOOfX8elfa3ufL&#10;W5dAJHCNjA4OO49Me1QXQEEZyDvUk8dvqKigkWUgqOe+P6fSieOWCN2f5dwIJz1561DRonoczL5h&#10;bzFI9s/59qrXV2FbzI8NkYJxnFX5Fyu58Hnn6YrntTJTMaHCt1x3HtWVTVF03Y53XpWfEbEY449M&#10;Vxs8z/6kL9c+lbd/IbmfyWU4VQB6H15rF1B1AZkGMD+VeTiJXZ6mHh1MOc4fBJ2jpisqZmQl+QT/&#10;ACq9NdDzfmThRhcA/r9aq+Y5LK65Y9f/AK1cDlZnpU43VjNlxuHPX86jKlD83QGrjxHcCT+FbNpo&#10;t9qSLLawO4B6qpPPvWEqyOmGFctEjl3Pz5hOcetTRNP0fJI6Z6V6Zo3wy8TayzSiAwxDGWdSB1x6&#10;fr0rr5vhfpunx5nuvtDEY/dqVCv9T1rkqYunB2lI9KllNepHnUXY8LaJZpVhfGAKvRaXd3IxZQs+&#10;z5jtBPA78V9V+Afgdo97E1/qkiOxP7uIuFwP7zH+le9ad4JstDKjTXAVxtPAK4PUcds1x182hH4F&#10;dnu4HhOvVSlUfKn82fBWleD/ABLdlWWxmZ36LsI4/HFOn8I6xb6h9gu1MEpIUowwRnpmv0biOoIy&#10;xyrFgkICFwFx/Kq3iDwnYa7IjanbRNMCSjA4fjHevNnnln70ND3P9T4qHuVNfNHxWPgn4slsmubQ&#10;Ry7RkKpyznuAPX+lYmi+AWluGtNZDRODgAjFfbkHg7VtMTEFyUjzlVz39zUfifwlrUllE13HFIxb&#10;5ZVGJOeQDWP9sy6o2fClNJSje/bufMlr8IIZeYGIVevvWnF8HNmTuBII6H16V7xpWma1pu6G5tiA&#10;uASOc9/5e1Wmu7ZTtRHfAxx9P5Vz1M1nzaSOylw7huVOUD5mvPhtLbuRGCpHHPr6jNctffD67tso&#10;zAMOuRX0/eX1y0g2xnO3CtjNZS6Vpt2fOv8AzHduQqjC89vXP1rSnmMnbmZz18hoPSCPlxdBummx&#10;axNIycEqCac2j3Fv80kRA7ZGK+rnszFAE02yKBjy23uPU9+Kwp/BGo60TcXDIinhc56frXWsyi+p&#10;wT4ecfh1fofO0GmtMo2gnHtXU6Z4Sur/AGmBTljzxjpXuen+Bb+DMDxK0Y6uvTAr1DR/D9ra2u6S&#10;IADAHHr6msq2Yxirx1OvCcPOb/eaHz7pngC8jXzSyjI4U5yPr71tw6bf6dMLC+j8tlHp1U9DmvoF&#10;9KW0xNGvPckcc+grgPF7QnbI0m6VSNu0dAPWvPeOlUdj2nk9PDxvE8/ktMTBoFKY/X3p9rbrEuJ8&#10;HJztHUGtW1lW5UxvwQOvY/8A16mFvtfyLQ7mPDE9feolPXcUaN9bHVeCIbmCeUZ+WZ1xn/PHXmvo&#10;GyiVkBx8oIwP0rxLw+sMdxFbJ/DndjPBAJAr2axWSPy2b7rDIyf6iuGq3zNM+kyyKjGyOhhgRFzH&#10;xjH6VqxKDHvUjaMjH9KqWyF+X4OMn3Fa1ogEfyjgH9Peslue1BdSS2YsqjpgcVLdRxx4mzkZGfxq&#10;BVAnKx59d3pV0lvLKP17H/GpeqN0tRoiBj3xcZPT1FOiiVwezHjB9KWQlIlRPmOAKa2bdQrjqah6&#10;aBy3RSOi211EQeGGRnsayEtL7SRvtWLKvDD/AOv6V1pEkQ2Rnrzk1mqLqS4O88E88V1UsXUo2UWe&#10;Tjskw+MTdSKv36ktl4snjRS7MrKfqMnt/wDXr0DTfFAn2CX5cjpnoRXn72dtNMUcAEY49a5zVrp9&#10;Eu9gUuWAIPYc817uEzL2j5Zbn5/nPCrw0XVpu8fxPpOLV45EEjN17Zzn6VfGpgZQHdjnJr5ntfFF&#10;2jKYXO5zjJ7fhXQR+LjGC8kxBX5cgcH8K9hVEz4mWGd7I96bUQmDgAD3qpLq0UGPOYBm6Ef5zXl5&#10;1K7nthJIdmcHaPT3qIzQY2zvnPQ55/CvKr5vGF1BXPr8v4KrVkqmIlyrtuzt7rxgYYmREZsHtjkf&#10;54rBn1rUZyXR/LDcYHX3rm5Lhp03KDzwc8fKPSqpuZFfyQcgDtXk1c0rT0vZeR9nguD8FRs+Xmfn&#10;/kX2aJXO5jIPXPU1TilWMkoM9yTUG9xzIuWzSq45BHAPU9vpXnynKb1Z9JRwlOirU42HC4WVz274&#10;pjRo+C5JxUQKyk44560wtLGu1RnPFZt6anUodhzRyxMJR+WalRpJCSflb19aRZQUDOQuB0NNkVmA&#10;dTSt2HvoxhZUuR6461KDkN5YLZOM1RaUFxJ0I7e9W45e4+7jPFCa2CWgAIpO4/dxjNNOWbdkEnqP&#10;SnqjPl04BFNXCLv2hmHU98VLQnZleRgCQRyM1UfAIcA89M1cysspZwdp9fbtVa4LquQuQDjrxzQi&#10;WUJY/nKk/e4Bx+lYl4zxxFx0UjntV7Ub5I8LncyenSudvpftKE9GJzjtjvUuSWxhNaanC6vpMGpG&#10;V23Fc7lC/wCHSuBvPh3BqCF7Jtsh4AY8Z969pNpGqGaPquOKjlt8Q+ai/MnJx7e1a0K06esWeLis&#10;HTrfGrnxtq3hy+srh4buIsFyMjoK8n17w0z7pUBOBkZ/rX3bJZLeZLAbnPf0/wDr15drfgaSaVws&#10;RBPHHTHavpcBm6dlV0Pis04bveVF3Pg+7tPs0+NvJ7Cs24t5VYlhjn0r3bxf4RudPnMgh8sg88Hv&#10;7/yrzO6sJWGZAQvpj0r6uliYyipdD87xeBlTm4NWZyETOJF4+Xv7101iqggsWB6nA4qnFprqfMbo&#10;PWtmOF4ogU5LcAe1bxmm7o82phpI37OQ+UoPJHTPetS1ugrtblSAjZH0znpWIJRbxYcYII6cg1YR&#10;g8qyHrjHHaujqcDjoe3aIxkjxnAYDHoTn/OK3AXbCchuh/8ArVyXhy9jcRqjY7Agd/Q/0rrpImMi&#10;IpyVOfTmvbwzvFHh4hcsi19mkjiLbj14B6Y/rVQLGxyR8/qexH+ea1BKTFuUEcYJP8vSqkkcIk8t&#10;z8wOfTnvz+ldkbnJZbk9jbO0heQD5PmI9fp6UpeAIHiGGY8465+npSQSFXYswVRgD2/+vUcYEhaT&#10;njjco757+9dDRgl3JiTEASA2Mc+9McqYiXOQB1HfPbikmJiAJ59vX/8AVUUjO+Vddo2jBzjn3FIO&#10;buKpVvv4OSBu75Jq7D84YnCqnAPfntVPCLBjOSMf459qNz7229zzjpzUsLonAdYODznJ+oquPMht&#10;yU+4PyBIq7IfJgSMn99gk+mMf55qud3lDdlUzkeh5qoIhq2qJtOnmgRgucdvbHtVtXMcQl25LEHP&#10;QEGmRMq25Vjgeo5NQlNqhXBIJzx0565HrTsiG7lhtwjO9eD2Hr/k1UMnl3C+UCGxx24qvc4luRIm&#10;VAGAee3/AOuiPaJo2J2NjAfnIFCsy7dD/9L4ouzC8aluQAce30/zx2qaE+damMDAYYyP5CslbaVX&#10;SR3xzwOvHv6CtLPkQeVGcDPABwK+zUtbHzbTauSrbJBJtQgDsTxk/jWPdeTJdB1BKjG4e/WnCWb7&#10;Us7jO3IB9vpUF1vQlo8DacjvUt3FYwr4KkrbVLZyeT274/Gse58tYZPOQEFc8dj7e9dBd+YITMeH&#10;PYep6n6elcrNKjho2bKgc8H07VzzlY2pU7u55/8Aag9zsHyjsAe3rWFqtwl1JiE7VTIU+p6k13+j&#10;+FNb8TXQ0XQrdpriXAZhwiKem9ugH+e9fWHgz9mLRtAt4rzxlINRudwLQrxDkc7SOrY6E9Pavlsx&#10;zOjhVeo9e3U+4yTh3FZi/wBxD3e70R8NeGPA3inxhcCPSLV5A38RBCAepYjH616TL8DPFGlytJqA&#10;XYMZdCCPpzjP4V+mdtpVmdNXTNIgjgiAKhFXZHGMe3esTUPD+leI4jFqR2+T8oEfHAP+HevlsRxD&#10;Ob/dxsj9JwvAVCjS/ezcpfcj85rbwNaW8i7o8tjksM4969++F/hPVDqMJWFUs0wS0g+T6gd/wr26&#10;Dw74O0QmaVEGwkKjfM5X1Iz/AFFV/wDhNbSG7EWm25lRAUjBAVcdsAVxYjM3Vhyo9HA5BSws+du1&#10;jqJbWaaf7DDJ5akE78DHPUYPXOcYrIg0DR7ILaJapJESRz90t1J/Ss6XWvE+pqpLw2oABA6Z+vX+&#10;dMj0PU9Ri/0y+DhucDtjqOcV5SU1dxTPfcqcnsJeeGdI2OogSDaBjYQuB6nn+def62I9JZY9Lud+&#10;eTt5C/j0r0fTvCEcgeS5Zyu3nAA9v1rUt/A+nTIJnhyvGAW6j39BUc8r2lEJUHJe7oeD/wDCR65H&#10;IIo5WdgemMnNdHYeIvEE7o8kG9uBuCnt3P1r2MaRpdmrWtrbQq7HBZVGSfrW1HpEasXUhFAAz6+n&#10;XtUSrczsiYYGotZSPModV8RyRbDZeYQRljz0PIH1zUtt4ss3YW+r27whRnIP+OOP8816RcK29ZHQ&#10;eUCAMD09B/SuY159N1G5WC7KAEFQcDO7PXjFHO3pc3lRcFdMuaVe6Zc2xw+8Z4bqRzwP89a5rVNH&#10;W3lbVNJHlqvJX1GOeDXHy2l94XvkuIMmN+QccEfTtXawNqfiu2JhTyID6nhj6e4zTk7WdiIPnThL&#10;coW95bSrut0+duFjC/xE9f8ACmXgvdKgUz2qKHfHP3uR+mea7TRYYNJhEbxiOUAqzHqTn1qn4vgL&#10;6fbyAhwJRx+Ge3ak8Q3szSWHtC7Ry9vtmLxzttBUAbuvPUCr66fG0/lR5MSY5459sf1rqtY0K1nV&#10;ooF8yULxj+HPv0H41z/heC5mvrnT5GVvswBVj0z0PuRV+1b91mfsuVq/U1rfTzCGnX5lA456VqQW&#10;ANtHIoy2MgDnHsa0I2W3XF3H8wxnngHPYGo4NTtbYPvxk/3cntxjFZTmurO2nSsZGph7TTi6gByM&#10;DPBPqcewri7TwjYazFLPfkhHPyqpx+J/wrpdTvJtSn86XACjGD6V1Oi29qNLjOzJO4kgcDPT61nF&#10;63ixzoxm7SWh5Fd+ENOtHZYkzs5V14z9a42VIlnBgULg4LDg5B9K+jHiCRGQhT6EVxV74Y0y83te&#10;J83BRQcdPpWlLES6vc5cRgEv4aOH0NGjJ8skd8jqc+lev2kn2K3t7ZyVYnIOfujHFZej6Ppenwjy&#10;k3N1wTnrV+QBtQZy2IRjLY6Z6/T0qa0r/CdGGpumrs7mxvMwjb8z9PoP8a6eOQRqH+gxjFeUzasu&#10;9o9POVGCxPt2HtXf6RrNneyRxy8EDJ9Sfas4T6XPTpyRtsJHXeOPWrMTC4jLkkDp171XiZpF8xGI&#10;HT8KmsyxVk25FaLc6U+o+JUKqGPC9R3qOYl7xEjH3eTk8cVJbcsWPAz9SKZ5avclm6jpmmloWnrd&#10;k7fMwCnPP1/yKcpCsfN+XnnFNRSMqP8A9dR/xFn4HT60ySpOqRy7lzgHP1rmfHkMlzpcc8Z5Q5J9&#10;jXXvEuzIJJIyB6Vh65aJd6BOFzxGTjnqPpVUpuM00cuNoqrQnB9jxS31WRG/eNkp3Hp24rpNOv3u&#10;dStrKMfLI4BGevtn1NeY200kit5nc598e9d/4CibUfEsRT7sClyOwx0J/Gvp60uWm5eR+TYHBueL&#10;pxa6r8z3q4eWNBbxt8oAX1PHaqkYYL8wOOvPYVO7ySXCqePb1pk26IkDnHHHWvlp+87n7FCNtEWH&#10;mThgeTwc1AkkcSnbzzkfSnpIrExzAY9DUSRopIPb9BTbvqi0l1CUkzDb0PY1I5URcYy3Ueg9qjl3&#10;ySLjA74pXZVTB/Cl3K7IaqKwXPB96jV1RhuOc8c1OpjKlWwcdx29qjiVCcIMA9D3qbbME97kDMCD&#10;gZZT0pWi/eLGMnjIxxT13O2EALDgelDh9x3nr2/rUNdR3IDEztsJyffjiqzEwOwiPbirRkQZZX3f&#10;w571CdsallHy9yfSoYnIVLqYYVxjrwOhFJEd+ZGHKdh71CksaxsRg45AHJxVLY0krTRkqpHNJz26&#10;kJl6W7ghzuJ9j1B96x7u+lC7RwDz+B9fakvbnblyeWIAwOMf0rNjjlhU+YTt7AVLk29BSfVkEwkK&#10;bQRj0U1myIroJDkDOMfT0raijsmYeUCGPA56H+tZV60ke1I0JGcHqCT7Cpa6s553ehRORGVHfuf6&#10;0Szq+1j06cfrn2pXtrsIQ/ynqMnv2BrNeR4RuYZGeQetWmlockk0ULcQO7QSNgoR8x4/LP0pL9cR&#10;YcFvQ/4VSu5Ee4V4BgqO/Ums43bSShUfoSSDW8b6I45tI5u+srG7mlF4A6yYUAjt6e9cFc/DOwu5&#10;0EPyqxAOBnA/z3r1GQxPJvLFsnoo6Z/Sur0PRoLvrIRKO2MDGeMGvRpYmpTXuSPHrZdSxDtUjc8x&#10;0z4FeEpJEdIs7D82457e+ea0viF+z34b1Hw1Lq3hOP7NeW8e5QWwH2j7o6jGBxXuSaZNYyrLKAQv&#10;XHp64rYvITNGS8m1FZVVT05IGSKunmVdSUud3RrPh/BypunKklfrbX5H5OS28oXY4+YEqVIwQQcH&#10;P0xUKKEi2LjIwcn+Ve4/G/w3Honjm6Kr5cN7++jwMbiTycdv/r144tmuWdDyRyTX6HhsTGrCNTuf&#10;iOY5ZLDVp0X0djsPCMhUhF9N+DwPT25r1JUV4NxbrgZ7ivHtF/c3sZf7gyB7/T+VexEH7MXC8DHT&#10;vXu4KV1Y+Qx1NxmVFZoXQOduTkqDn/JqykzTTbpgAG9KhijkknAXC8YOee3I+tWTGh3uwyABk475&#10;9a9TQ81oJ0fC7VyFHLYz1/z+dS2r7IT5YO5jkg9APSnSpKsQ25OccY/H8qhkl2N84wepXoDWrfYx&#10;W+pZ/dSLkZEnPHYe9W5TbSOhYHI5JHB5/rWXHK4kO9vvY4HAq06h13Z2Z45/rUonluPidNu8KCf4&#10;gc/rSiCF1OPlGScc449qpx8wiRsFuOO//wBYVoW8iSII87TnkdfypWFJ6aEZ27VBGc85Pt6VdYmW&#10;PymHTHTpj/8AXmq0o2yMB82OP8aP3si7GOMngdiP/wBdaJ2ITfUlwuwRsMA8jHUU2JpVVWl9MA0g&#10;i2r5kZzznPPQcVNCJZQXbAH3Rx6VLZVkUnik3hmIbb68cfp+eal8ppSPlKgc5789qZK/nOV52KeO&#10;+R7mpY1d1BJIXp7/AE/GqcbK4I//0/g0y3TTYDjg8euM9f1rS+0PDKhcbwRzgZ59qoQWxbzHYE9g&#10;CK0YmRIg2RgDAPcY/SvseQ+aT0sxElSQ/uwEOeg7VmX10qRk9WyQD/jVe5lgDJFbMVVjwVz1qqsW&#10;4qckA5B9vWs72KSuZt1cFoFjVjzgk+1b3gb4b6t441ApCfJtI3/eTNyAPQDufrwOKk8M+E9S8Wa+&#10;uhabwTl5ZsfLFEPvMfbsPU19y+G/D9r4Y0aKy05BHCFI5GCR13Me5PX8a+X4gzlYOPs6fxv8PM/Q&#10;uCeFXmlR4jEL91H8X2/zKXg3wd4d8OaS1ho8BiwcPKxyzdyxPqf8K7aCTMT20uQuByeCAOP1A61l&#10;aRcQ2d6S7O8Y+Yqf4m7EfT/CqWveJbOAOluC92/JA4CDpznOf8a/LKuJlOXtKj1P6AoYenQgqdON&#10;oraxPe6kNIt/JncBHyVVeW29gfQGudnutW1oIUUWkJPGOrdjnueOnQVp6Po8c8f9qXBFy7cux5UZ&#10;7Y9vX8q7a2tLO3tBcsFVnY89+f8A61c0oykvedkbJ8z0PGNa8P2en6VJenBfG1GPJyT0Ary7yGDb&#10;MkMem2vafHk8LXC2USkKi7jjuW6fpXBaPpc2o6zBZxDJkcfe6DHJOPpWlKyWiOPEUrysjl5NE1ia&#10;Jp5LeUhCPlKnn36flWSDf2LkFmRz8xB7Y6f4V9kX6xRKhXjcPpj3PvXF6lYWVxkyRDachjjk+5qp&#10;V0nYcsuulKMjw/TPG+sWqiORjJFwCvc4969I07xJa6tAqK5jYnBRjwQD2NZOpfD0Sq8mlny3JyFP&#10;TB7VwstjeaUoWdWQgY6cE1pKUZoxiqlJ2lse+qyi3IiRPb1H5f1rLuruysWhLlnmYAiNM5OenFcJ&#10;oviOeeRbCQKrSEDzWz8g7/XjoK9g0rw9ZWUovFYyTcEyN1P+fTNc06cm7JHfSq86sjjL+PxBqekT&#10;X164t4I0LonQsB2GP5mvNNNtpLrUYoYhkht2D7dc17r431S10zSDBlWknBRR9epPsP1rmPCekW+n&#10;Wn2y6X/SJxwD1CdvxJ/Sn7qdmzKrC8lFHL6vbHW9Vt9EB2pEMnHvyxPuBx7V3dpbXOmW628Kho41&#10;CqFHOM/0rkJoXXxZLFA3lmT5lf225z+ODXaW015BGYbnlQBl1GOnc96bk2ru4UoJSZcjmtpY/KZQ&#10;GXqrD+dc54l0q3CQNb/KZHCEHOASc5FdJts7tRNuUucZ/vAe4rA1m1uFMCpIwj81VG7qrE9a53fd&#10;q/mjplH3bI6q0sPLjNnnjqxHVm7ZNcd/Y80mstBYMEEh+90HHXkdhXpkNuZD9jt28vn53HUL/iaz&#10;7u3SHXbNIPu7flA5IPIzTmzRUbxuzDfwpbRRYmmaaRscAYz6DrTH8NxRD5kKn2bkV2DTGAEzL07Y&#10;ycD0rOlnM0bMrZJPpip5Y7WNlS0ucdPokSTGNHYg4IGMn3H4Vp26NZQLHBgJzgnrnv8ASrbz+UrF&#10;UyRxx/Ws3UbzyV8yfk8Db7elaOyWhHKk7lXUzHEPNiYKSOcnqPTHrXNXE89yeF3dPujnirUcUl7O&#10;s04KxcfguegroPJjiuNlsFII+UHAwPeuez6aIyleWpzKy3DERoNuO59ajleaGIIScPxn37mt+6Xy&#10;4ywGzaCS3XnsBXFzmRstL8zsTgD19qpb2vqZS00Zs6LcLNcNZsATyQe57/yrv4rCEITH9488Hj14&#10;78VwkK+QYrjyDHsAyWH3iP5/zrp4b66d45LpdqMcjjt0z64pyatyyNaF1qdPZ6rdWU4jkJKEjJbJ&#10;H861YdchmIVN2/OQo/M5rnZ5vLh8+RfkA4XHB9BVbRpJo7mZcZ4BDZ6ZOcfkKITcbRudqn1sehxT&#10;oFEoOMjP4DtVhXXG6Uct0x1/GuJa6mtpPLDbgAGPqM12FnPazKqIBkjqOvSuiNS7Nk7FzzY2YRr2&#10;qEfvJGBIwv3fX8amMSY5GMcZFJGwQ7OhPQ1a1dmNW6FQqFlDjJHC47nNQ3Ak+ySwSDKSKVI6cf8A&#10;6qszSICNgOAc/L1pY0MgZepznDdx9anroEtdGfIsbGGZrdzhkYrz/s1618ILU3V3fXwYARqsY+pO&#10;7+lcB4psha67ebRtDOWUAZyD27V698LLSO18My3mcGaYnP8Au8YxXs1sRzUV8j4fLcE445XW1z0A&#10;FnuTJFkYHI70rB2yQcjs3WqcaSysWgJwD+dTkylSrDHNeIne590ojRuwDxkcmreOgTII7+tV5JFP&#10;bI7ihpcIAPqKpMq1yYx45brn71RjAO91yfSoR5w3bcnd+VQuWyEGWJ7ilzLcrl8yyHjGShGT1xzm&#10;o2cxghV5PQ1n3F5HbIWPIB5HaqEF7NdDbbAbc5JY4HtWcqiWhLaRqSyHeVY4IHOOlUmuAo2lup/P&#10;8aQW02/LNv3DJPY+3Wq0waNScg88Z4rOTe9hc5Xn1Ta/kRgYOeabC6zyCK44OcAE8VSvYjKGmK+X&#10;tHHoay4NQEOVb52zxnrzWSetpGMpvodjJDLbss2QAeOO1UZnlRTnjJB/CqMN+7usdywUduu0/wD1&#10;6muZw0qooIkXn1yPWqkusSFP+Ye04wGUAk+vTikNwCy5Xb1B9DVC4YrIPLyN/B44yfaqs9y0SAOS&#10;T0wfb19KOZq9xNp7Et/eyiAKhAXoeOn0NX7dZTAHlILFRkD+WawrGCW4cTToWQfNj1PbNdComkgB&#10;yoRunqMVSb+JkXvoMubeCQlsYUgZHf8ACsG70+CTPkozFuw7e+TWrA016PKjICBvmb+I46Yq5Pbm&#10;Gz3xgkx8888d+fWq3V2iWr6HnUeizbnbGCvHzdfUY/rXK3tpKbl0kjAye3fnmvWIy1yPOQhTj5va&#10;o5NIivd8x+bnjHr/AJ61rCX8pyVKFzy2KzMgSNTtGQcn1r0bw9bFNRgZV+cnC+gqI6JLbkukbbNw&#10;7dO1d7Y28VtbxFwC645xyp/+sK0c7kQoOLuSSRhlbzSP7px149O2K47VpAtnJcNu3RMFcdMjsfqK&#10;7O8aOI7pBlvvAr/SuE1mOK5i3yswlbk+/PJrF1NToqL3dDzPxxoum+PtFa1vxiVf9TIRhlI9CP5d&#10;6+cL/wCFHiqxP7mNZ1JwAuRkDvzX1HNMlifJlXcCeG9efSrFpIzur8GIryOSQf8ACvZwGa1aK5Yu&#10;67HyuZZJh8ZLmqK0u6Pi9vDPiDTroLPbSLtIB+Xjj/61ejWqyiCOBPlO3gdMf/Xr6VuLETSABQ5P&#10;BB5rn7rwLpxYzAlG2nHy8An0r6zKuKKcJOOKVvNanwee8AVqqU8DJSfZ6fieHwwxxbeSX9P6Vb/0&#10;sMwXkDrn+X+fzr0+w+G1w0XnzSiIcj7pPB/XntSr8PZRMYBOMAYQ+pPrX0q4lwG3tfzPjJcCZvuq&#10;H4r/ADPOY2K48w7yf5/n6etU48ySOSny4yT2r02++HU8S7lnEhGBtA7nrn0/CuSuNAv7GQi8iZVz&#10;8uOhPrXp4TN8NidKNRM8TMOGcfgfexVFpd9196ObaRVIQDBGGyOw/X8KvrJ5y7jwMc4/SopYI0un&#10;8s5Dcbhzx6e3SpIrZgMJ0X24r0YzvseE6The5XktmfdIW2oMYxzk1ftoEaMggKWI+b+oqtINoCEj&#10;5+inr+tMkeSIKm4LjoD6/wCBqmjGxbkt0hQwxcgnP4Z5qO4LO7ALtVeF9fr7CovNkcgEEAcjI5/w&#10;FXdi8NkKBgYqbtg42KkNxLEhJ+ZVGOfT2H1pVuJgojA+UZO31zUg2Qhi43H7oA9fp/jQEHV13E9v&#10;Smn3JcWisJI3JbO0MPz/ACraMUNvB5YyrBeg9Sf/AK9ZAKMViXAz3xg5qa7mJQCXk9Pf6/8A6qvf&#10;cLWP/9T4UiOza7HBb1z0/wDr08OsisXXaF5x2/8A11SWabbmL7pz6ZA9qom4UjlySOcc/wCetfYc&#10;1j5uKu9QljZHLrhdpzzyPxp6TG5dbdANhOMAcljxgD69KhZl2vKc4UZPt9cc17F8IvDlpd3MviLU&#10;EMsdthbdV/inYZHH+yOvYE5rzcfjI4enKrLoe1k2VTzDEwwtL7T+5dWe6/DjwZB4a8MW9k4T7Zq8&#10;hed2yPkiHKnGTxjGO5Oa7vVtYisbH7bd4kmchUX1+mO1cbplm+u6Yuq39wbe206LyiFyWZ/vErnu&#10;SRwOTUvhPQ1uEk1LUCzBCVjDenc4PGa/HcdiqmJqyqy3kf07lmEp4OhDDUVaMVb+vUZFLrUrN9ox&#10;axPzvUZbB/GretWMejeGy4HzXTjJOSTnnrz2612BsbOe6VsEIq4x9ec1574xaNbWGOIll3t16YHS&#10;vNsou71Z6U4PluyTwTczRagLMsNsq4/w/E9BXp8LW0UBdlyScDjP4ivAbO7e1ZZICAxGMHryP6V0&#10;2k+Kbm0xb3TM0f8ADkZI+lDjsiKNS2hj+JLky6vNJJzuc4HYEcYP0xW14AtzN4iWRsfuo2cn36f1&#10;7VgXjx3F5JOoznLH05/lXXfDxQmryOx48vBPtuGP1qo6KwNXmenaj5W4xH7oH3q5GVJC2Tzz36Yr&#10;qr+X5t0YwGPOe9YEybMv3znmueppK56HLZFJFkRtpYhRxx70XejWmo2r290mRjaOPerKB0bcAMjj&#10;69OlbMLYUOwGRwB246ValcxcfI+aPEHh278OXyDJMTnKP3GOx9K9z8Hal/aWkxO/LRja3Odxqr48&#10;giufD85xh0KsB/wLHX86pfDC2nOnXPk4ZfMUE+hA5/TFa81zihD2VWy2MP4kLK+rRhuVaIfQckGu&#10;0s9l1DZEgIPLXOBnqMAE/WuK8bsL/XUsosM0YVTj1Jz+Yr0AvaR2cdogzsQIOMAhR1/rXO9ebsbw&#10;jeo2ef8Aie0ltNSTVbd8sCMsOqnt09q6KxuLiCERXKmVJFyJMYGCOfYj9a1GFnPp8tlIAC45YjJH&#10;vk1yul6t/ZMslheDchPBHOPTj0Iqo1LPV2THKnaV0jqobXT9QKZUAIcllO04HaszW7N7VYBHIxTz&#10;RjdzgkcGtqO1sr5Fltcq3B3KcEc9x6VzmrteC9t7S7IYK+4cdh/SpqRSV7fNGrWm56Xp1ulnGec5&#10;ySG6k981kXk6nUYtRb5YIAQOxOfTvyevsKet/bznGTHADlmblj6gfWuP1TXhqd0tpYLlLclVCjk+&#10;p/z0pyt02RtzpR13OkbX7RlMgBdhyFI4P/16ybrUo8brcHaD0bj8eOfwqvaWscSb7sEg9AD92uiS&#10;HT7eNXjUFmGOQPzz2puM3rdC51skcjPPqNwFcKUQ5AwCAwPfmo4dLLSrLfneV65+6fTNdii28aef&#10;JgnoQeAP/wBdZM995kiJB+78w43HkfkP51LSjZzdyHBsDHHHGolwoXp/QY9Kz5JbeeUJbRFpBwMD&#10;g/8A1q2YtKjJ3SP5gIGT6jvj/wCvUWjL9nM8EQBIYBgR2Ge/9Kb5pNJqxSSS0MW90+UQma7baw+6&#10;gBI/Mcdat6fYW+n232i4QNIcE7hk5PYDsa3NSni+xGN/lLFcDqTg9B3q7b2sik3F988hO4DGcfUd&#10;z/KlCnyyfLuLlV02ZEGjyXjfa70cLykec8dQTz/+uodVgPlrJnOWPy+mBXYRqADKOQeWYfex6VhX&#10;sgmcKjKQpP60SjpY0iinds5tFiPJfDYPUD61Y0m2MdstxJu+dieMdBxSaiGuZl2HcY17e4H9K07q&#10;IWVtDaKMFhkjHb/9dJRtdlRV7IxmM13cNIVwM446ew/AVrxAqdyHDIQc9MH1qeKAAZX24Hf1zTzb&#10;Y3LIOMggf570OFkaRZoRX0kcojnI9Sa0VljkXrvHTA681hyrl0nQFf8AZPHNQoz4AZSOce/6VSk0&#10;9S0zq44Tb5VOjDvzjPaqTs8UzqMHtxxg1BBMyvsJyQpOD6U8SFXTzeAcg5rRy0shpX1Z5P4q8L3W&#10;p63FPAQE2YJ6Y25z9TzXpHh7R4NE0KOwkPIQEnr8x5qDUYUeNIuQCSCfbPWtJ5EnjSNmwCeOf0pK&#10;s7cj6HPDCQhVlWjuy7CZI7cL057DtT1d8/MPlPGag+2A7o0G5h3PbFNEzOu1U2+pJ/LinzpaHUo+&#10;Q4+WTjbx244NRSyJEhJPGOf/AK1QKshdgXAVOTzVCWVpZNtuvAHfrWcqjXQuyLZv45tyQDLfkKpy&#10;3MrBVXqeBj9TVEvPt86MjPQ5qxbbppVLsC3XGBWfO3oZuVhFs0uwYJiyrkbiPfrz71pyWkUa+TbK&#10;PLUDAHYD0qwyGP8AdnlTyR7+lNULsPHJ7en0q0lH1Fq9SuN6KAn8WR71Ume3S42sNyqB+dWdsiw9&#10;DwT196TzEJy+FyeRjkn0pPUT0OY1h5kj8twVDEfpzWNb2k95LttiAT1bsK1L4rcXskigkL8q59BW&#10;tZ2kFtbBc5Lcnjv/APWqYxu7sxmYSaO8ZkEsh9cgcceg7UQWVwoEsT8nI5PSujCyffJ3AnkHk1C9&#10;uwzLw2B0HQfjScFukPlMVmuZF+xySABh1HQEVDbaYshZZDvVSMFgcHH+NbflWrLkKFY9/wAf502O&#10;QWsQdvu5ODnr7f8A16SivtESTWxVine33lWwinbt56DsKq2UUmo7jHlLcZz6n2H+eKlFlPqbfaHB&#10;ig+bYB16/wAvfv2q1ZyXFmBb3WVTGFJ44HoelO/M1zbEpNfCMEMtgGli5Q9UHp9aJrx7iA29rlmk&#10;7Y5ArZuZVigYynIxngfpiqWmW0FvGJZv9Y2d2TwB6f41TTvyp6FJq2wllBLa2/lRQ5PcHnn3rLW3&#10;vtMxduvyMfmx1OT6Dpiu3ingZFIcDA4B/wAaWUFkAI3c4GORg0+XblY+RWs0YIu2aRZEzxgEDgfl&#10;UxkBkaVlBjAOMdc+v4VXsQtlO1pNjaMMozycmrCsjk4Q7RyAPUVbba1ZmlbRGHcXEkj70PyL0bHU&#10;n29qwTbyKJGkOccnJ/PHvXXRWrPumJBJboRwBVWKFo5SJkySSx3dMelYqF2mxTV9jlDZrcWxhdFR&#10;XONzcke4rIGiPYYa3kOD09P/ANVegTQQRR7x91hwOhzTJUtvsxUqMgcDoea0irdTB0FvY4eO6lhY&#10;CZR8w+YoM5x3q5Jfw3cePOXKYJUnHApupa5Bo0axFQ8hTp2x6n0rgtOuI9Rvyk3zF+cYwP8A61b0&#10;+Z2V7nLUmoux6ZcX5MCrEdmccqexqhcSJaxlombPuO9czFF+9faxXBxk8j8KgZmWTypptwGGAByA&#10;e1ae9J3sRKaSN3UWuYbNHjBeQ4OF6Yx1rzu8uLyeXLsWCjoxzz0Ix06Diuin1qe12lZBMo6KR0x/&#10;jVeLUdPu5DJcxFS5xhRwPTNdmGm6bvF2OLEKNRcrRw9zbJ5bFiFz15wDUK2jmzkkQFhxnbzx2/Lp&#10;XoraXodxney/dztY+/PWtGystPtWaK0CqOoP94V9bg+Ka1CPLUXMfCZpwFhMZJ1KT5G+233HijRr&#10;9oEkxPHQ+ntTY03AbiWJHBI6/wD6q9X1fSrK+IaKIeYRnI4/TpXKal4ev7CLGzzFfOSvPFfT4Pij&#10;DV7KT5X5/wCZ8DmfAGOwqcqS515b/cceFEfOep5z29sVckZwoZudx+Udf8iqcFvJdHbIuApx83HT&#10;3PX3rbm066ijGULD6ZGDXvRxVK6SkvvPjp5TiYpylTlZeTMyUYO+TAxnGB6d6rQhHOeccZUcE/8A&#10;1qluIJSwB/iP60oIwNow3bFbX7Hnzg0Qxs0bmfhccE/WmXqPKVHTbzgCr02EVMtu47c9KpX7DcI8&#10;Z47dR+fXFWQ37p//1fg+6iS3BijAxjvyc98/n9axHZJF3KcBR+eKZJNdsGlckKTyRxkiqJbzyR0x&#10;1x29z+NfVTn2Pn4QuXLa2uryRIoFLeY4RV/2icDn6196+FPBWs+FtKgTR445UgiAKuMF2c5dh2BJ&#10;/Ja+WfgzpH9ra4+qvA9zHY4ZVUZBkJ+XIPoMtjtxX2beeI9RvIv7HjtZLWRwA7OcFYycEgY6kHFf&#10;AcV5ilKOGT21+fQ/bfDbJuSjPMJrWWi9Fv8AeziVjf8As57iRfKt5JR5MQJw0p4Le4UZr1KCytLe&#10;yhtkG0gBc+p9D9a848YXw+0QWOnKVtLJvLB7byOR65AGK9OinIgYiMsSx5PX2H1r4VzWp+rUFeVi&#10;C8iXEJlPyhcEDgnngGvN/GcbS2sU6p+6jY89wT1P0r068jjFiWuiCzP07gf41zmpfZ7+D7CuPLYb&#10;SSPu8YAxXM5au52VI80bI8VRt/zdlIHIr0TRfC8GuaOtwW8uRZCp+nX3PQ1xt9pslhKbe6zvAP4/&#10;/Wr0DwFdhZ3sCR5bjdk9z6VdOfNoefGFpanGatpE2kuYp8AHuM84+tbvgFide2KOPKfJPoK7fxXp&#10;MGqRARruaM8HuR7+1c74Eg+z3Vy8oxtTYR35b/AVn7ymos3lTtJNbHY3DR7n3ZOeB7D0rPSJpsIF&#10;2j36Y/z/APqrUmjUwgyrlB0NU0SMKAGOV6j69Kzlq9TuvdaEPlqPkfqDjj1rQRGIXYBtHY0xk3qY&#10;ycNnJGP60M32dd7sYuOc+n0qoK25DRx3jOdY9L+x9TOen05yO/XipdOj/wCET8MKzANK+GCg4yzd&#10;Bxnp3qnDa/21rJ1C8IWCP7kZ5ZuTj8M9a2LwrJeK82B/CuecdSf19aiMm7zXov8AMw9nzS5jlfD+&#10;izTzya/qPyuSxQt692x2x0HvXWSXQeAW0Q4K8nHOO49qYgWW4FtCdqnO4np+FRtH9nBmjkDIDz3J&#10;+hqoytHlW3UuEFHfcp3muWdm/wBmMJwMZY9Pw71E1hbXlwJpI9rJj/PvzXP+Jn3yxXCY2tn8x6/h&#10;XU6dcW1xpsUufvKOvXI4xU83M2nsK/vcrCG5js7svEoChccfyIqne6mzyiQn92g2sV4Xjp7VqyLL&#10;EmxI8E+o+8fp3rkNReXUJYtGtVG3IB2DgsT3+lS5SSumVUslaxTudSfV5xZWbHbn5i3+ela+l6XJ&#10;ZSt5T4YjBbHb/wCua6PS/DENisaQqHK/eJ4Yk9zXQLZW9wQrADH5n6VrGm07vczjSb1mYhtv3AlA&#10;3seuP1qWe4aONnICqPb9Pqa13tHg3g5Ixk47DHtWHbWy6tdGedSIY+AFz8x9KKjd0luzoS0I7CGT&#10;UEM0xKx7vljHX6mrWsxKiRzpwI+w4GPT8aXTQ0EslrL8oVvlB649P/r1PqrNHp8isATggcfiMfSp&#10;SThcLdGWEYSIqhcFgNoPWucWSX+1JBp67scM/bjqTn3/ADoW8mu4hb2qncF+Zs9f8+9adlKlvCIo&#10;42APJAGST6/pSc+Z7gotrQhW3u452umKvI/dhnHb/OK1IxeEZkkXjj7uf8iojdwypyjg+oB4qeG7&#10;RU8vynfI9MYx2qE4r7WhfK3rYk+wxiPbM7bepOcYrLtbI3k8hXG1B8vXv06/rV69umkixGm3PPPP&#10;4UlgRbw5GBkDI7g+9UuVvToVd21ZjNJJbXq2hzuRhuI5z9K1Guo7i6kWPGBx6+1Z+oWk/nG5hUsW&#10;IJYdPSnadYoIlIwGJJbnt2x9KabvZEvR3N2Cf9993twc4qwZ8qGJ5U8/WqqLFFHnAwvzZqtFKLiR&#10;kg/iAO4j/PNaa7MtNbmsWkdMuSSp4z0xVciQASR8g9h1z1NOhs4jOrFy7Jj5R06Ve861hO6PGQe3&#10;+FOUHbXQakuhDBajcGuTny+g5yfr7VckfeheZhgHj3+lZ02oIeEHPX6CmRXqBd7LnPAz/Qe9Z3S0&#10;Rd3uXn3zHecAAjB7H/ParO5FIijA+p7e4rKlu4oYQ54A6J3Bp9nexvEJm43Njnrj/wCvSTsxcxry&#10;bY4xIvIHAPrn8qjWZbSEtLwwU5J5/KseW5e6OI8LGpzg+1VxcWtyx80s59SDzml7S790u/cuLds8&#10;WZiFVuoH6VJJcOzkICqnv61RW4jwIoQXZeAu3GB6Vp2yNJIvmnp1UUJuWiZN+rRRFsL3/WvsUHgE&#10;c4qWO3e3OwfKVHBx1rWl2NOqrjjnGOAKguN0wwGwex4zRyqPqG48ASKFPQnn1z71LJbxIpY/KD6c&#10;mqNuzO5RiBzxjpmrMgYMWXnHHtWi1V7D62K00swTKDOPXg4HoKpyun2cyxjnjPqD2/xq+bed9xkz&#10;tHX1x/ntWHdqqyjYvC8A9/riole9wdtjPsrXeynJaNTyB/WujcqFBkHJxyOuP8aksLYwQ4B5JyT6&#10;D0qWZ0FwDIBgfy96u1opIzWruU5YEZfMhbr1ApEjlH7hwAvHuatGKNMbRgk45PWrReeIL8mQRjPv&#10;QlcZnPa2xDOcADsT0rn2ja/YvjbjAHfgdvx610F+gWHyCcluTnsB396saZaMLcGQDDDcCPQ+vepc&#10;U3YmWiK9sttJAWU42nHHGDj/ADiku4DJb7WAbA4Y9jTZFksrgzIp8v8AiU+/t7Z4p11cQx2rTJyu&#10;MjnvnjP1PWnfmvcSjbY5uziub8izlb5V5cg8+3+FdRBZW0aMYwSBjqckdvesayE/lF4lALHczEcn&#10;0I9hWlHbO6Fbhzlf7vAx+lQkktris79jU+wW8g2sgIxkVWFjK0Y8ltoX1OM4prLcRAGJt4A5B/lm&#10;pYb1bhcyAIR/DQnF6NWZacktNTmb+G7glE8y428gg/h+VWYrlsIsPIcZ4GTUmrSRyKIIz8+Rx6Z9&#10;fbnpXP2rvZXLwsctnAxz0q1pojOp3sdAs3lOY5FBJOR3AzQ/lKfnO4n/APXVNroOSzLgHkemaoy3&#10;TSKFA+ZT+lO/LuTc0ZHt/M3Z5wOe49hXJ6/r0FlbEwgF8+mD6VJNfkpsfjBNeZ+KLsyXSwxrnaO/&#10;v/hUqXNsc+IrckTn76/kldpZWyWJHvijTbu1gtpH3HcGGTjt6Cq8FkZ7R5hxtzljzz6CqlrbvMwX&#10;aTwAAOuT0rupWijwZzbkmaz6teXRaOBtiD+FR/XvWhZaZe3UKFYXw/O7GOtd/wCHfClvZos94A8h&#10;OfZSB0/xru4YSGUovuB3FTzWR108PJ6yPFYfC+q3EuzyWXHA3DqfSsS4tL6zkMTjYUIB3dOemDX0&#10;Y6qR+7ySeuePrxWbe6RFdDy7iMHPPTp9aHVsavB3W54O2pkL80eeecDH4gVr2FzpUyqqlg3Xk456&#10;fjXV3/gSKX57WQRLk5HUn6VwVzo17p7NFPGVXsa0jUT3OWVGdPc7EaY8X+kI+Q4BH+NSzaTeygGK&#10;Xg9T0HHtXGWGpXFhMqhmZB2PKkH/AOvXc2ssl2iyL86tyvbr/KqbS1RULS0Zx1/pGq3ThiiEr97A&#10;5+tO01rvS38uYHaOTnsO9d7guSzAoU46d6attDIjSDBPOe/SrjipLZinhFJ3Zwt3oun6zI11YkRs&#10;h3FeevcfjXHz6JPZPtmjIDHr7dua9Mu9LkA+02bmIqen69BV+ylgkSSC7UGRj1IHI619RlvFVaha&#10;FT3l/XU+IzrgTCY9upT9yXdbfNf5Hgt1C4nBUHDDnr65qs0YDfLxuJwK9T13ws11di808hEJyw7Z&#10;9Qe2fSuI1fSbqyjYzqdrfx9jX3+AzmhjEnTlr26n47nPCmMy6UnWheK+0tv+B8z/1vz5liQ5VSAE&#10;xxjAJ7day8KkxjhyT34q5NdMUMeTkkEvjt/P9KsaNpMus6xbadCGPnyKpKjruODgfoK+hqNQi5S6&#10;Hl4alKtONOC1bt959pfBKw0TwX4TS41CdVursedIuQWy3RQBzwABzxXo1hMLgLq1yFE083mEH+CO&#10;MkgY74Vc1LB4e0PT5LfTYLdBMVE0r7cttjPA9BluOOwrnvFGqGXXIdBtNv7yIISeFQyfeJx6L/Ov&#10;yDMsRKtVlVfVn9TZbg4YTDU8NBWUUkc14uDW+l26Sqds0plAB5+bB5P0Neri9tv7CN5IQV3bz74J&#10;H4dOtcX4+hMtra+UfkgGBxycjH5YHpWRqchg0/yC/wDrGAz2AAzivMfuJnox0lzHZ6RrTapI7YAw&#10;QAoGc9avSxeQdkY3SSE4H581wHhKdv7UIT5MqRx378571vajrdvYTtHEPNnPTH8Ppk+vtUNKMdTq&#10;pVLq7HeI4tNtLBornEkuMKGznOOo9AK86iee3uVljO0jkHoc13Gn+Gri/mOoaw2/knbzzn1rc13w&#10;3Hdp9oUiMxLx6cdj7UQT+K1jGSu7ss2msW17Zo68S8Bs1w+sPKl+slkNpAOSBjIzwcdDWNHK1tN+&#10;6J+Q9enWvQNJ1G4v7Ab4AyxkqGOMk9flBHYcGsptT0bsaq70KGka+bvFtf8AJXGCOPz+tdSypuZi&#10;cArnHQ4zxx1rib2CaK5PkqsaHkgDFboiEFukluQyyAHk5IOO5/Soi3b3tbGqTVkasV3Awbydysgw&#10;c9PXIrNvrm4LKXG9SDlR1BHOaqzvdNfQ2tuP3jrndzwv+f8ACtObQZ0gaS3kJdeeenrjH16VEpN6&#10;RRV0nuZ5Mk9x9ohTAjHP49Bj/OKkUvJcxRTqVWPLEE/eOOOea37aNp7NbzacMuee3bmkFj5MWY2J&#10;3HPNXyPrsxpaGVeWxuJEm4AH3hnB/Co57WJFDowHGNp7j2roFhEZYgdenvnrVCNYLwlVAOPXtROC&#10;1stxpdziPFEEDaUCkYDRkYx1Azg1neFZ4n054XIEiMck8cHGPyP612l1Y2s9ncRnJ3ZA9uPT0zXh&#10;bNLbzsiMV3fKcdOvSs4u0k2cWI92Skj0DXvE/nn7PbNnjazDt7j61t+D9OSxie8ueZ2A+U9lPQj3&#10;Ncj4W8PzXDpf3aBYkbIzxuIPb6V6i0RJMsgywyFzxx/9c1tFe97RlU056s14JVDhzyCOvvU/lvI4&#10;crsCjGB3Hr7VlwTnaIwCCfvAentVn7RIvy7unX1pymnuddrGLq9xLHaCztyQ0z7R2yBwfw6V0lpB&#10;9lgS1GMRrwen1/GvPtS83UdW+z2pBMCA45ABzyPrXcWl4t7aRmXJK4Dj/aHXn3qIS1ZD1dyleRCG&#10;8S+bkt8h+h6H8KzNTuILi5FjG52AgSP246j8O5q3rciiDygDvkbaoGe3NWbLR7eK3VJ41klPznPI&#10;/wAinq7xihtrcfbw2O4JBt2gYAU9P8+tbdvbxqqz5wAOo5xWRLp9qqnamTwpxxiqawTQL5VrKSM9&#10;OmP/AK9DqOL1iONPTRnTYVWWR1yemCexqJ2QoWBwOrZ4A9/wrDMusoAC6cDjcOw+tc7Nc3+oyG2j&#10;kLIB82OFx/n86l1lfYqyW5sQebql4bkEiEHCD1x/nJrSitRE5eVQQTwR/KmWVvJbnZGAB/dz0/8A&#10;11beQLGYzwrEYwaqMOX4txRd9h3mJDFsODg9PXNYtxKIbjEXIYegFXL+9gs4gkfMjYwAMn61WEYt&#10;4Wlmz5z449PYf1pS1dkXdLcxGucBUfLAf55qSOK/I3ou0Dk5Pb+daEly+8NIBt4AzjPSpkka4iJc&#10;gd2HtSjG/Uhy8il5Ny653AA89cnI9qTy5IkKsxKuMn8KurDFKAVyR1yPT6dajWNlXMHJJ5Y/yFRJ&#10;dSkynuEbb3j2ZP3v5Cpmu98v2eMZkYDOOw7nPanyRTujK5D+WpIB4Of8agsVlWBp2AMrHYp/p75N&#10;RZ/ChyfUkuREqAbg8kh5LZyB2/8Ar06C4sE+SUlmHO4qSCR0A6U+5htrKIJcfvbhuoB6f4frmqaW&#10;077WmAjRvmCr1Az2oacHohXuaJvLabayHlzk/KQeDUqZkbEQ8tSew5z7UWVm+SipsU9zknOcd/at&#10;cWUdvEhz0PH1P/1q0jFvVjTRBYwGFd0nX09u5rSEBhfdxlhgn2qaCEFyzD/61Mb53Z05HAz9Ku1l&#10;oWlrcikVMBwMvnqf5GiJgSfN47496Ao2kSMXqqSDIAQeO59ajrc16Fa7DKfMjBBI3A+vNWYJBdrt&#10;kO1iOT61dngWSEIpyRzkdKw5Z8E3BIwowP8A61arR2ZG6NK7m8i23k7iRtAHf6/Ssazje+vf3vOO&#10;cnpx0/Wsq4v3uCHccY4B6fXjvW7pkQgtVYgh2+Zgew7fpUp8z8iJaGlK7s2Yl4GAT6n1zSKI2bBx&#10;jAyD6/1qRZY43KIc8dxwaUFAgwAcnknsapjW1hRHhhggpnAHUipXYCLMbZz070xreJXGfmHGAKft&#10;EYLDheoFUk1oLzMbUWCFTnjGCT1+lb0EgdPlXAGBx9MCub1E5lCnjjGPbPWppSdMkCxMzIcA+opR&#10;drvoEldpGrcBzjyhuU8HPr7VyM9tnU/skR3IpEjj29O/Wula/jeETJ8yrzgHnjrnnrXNae1zeSyX&#10;jf8ALRuXHDcHoKwq2ukS720NqWZICy4JJ5wvv2qVbqYpxDhW5bPUD/8AXUbCO0gMkowF5Pqfr71i&#10;jU767n2WK8A/e6/z4HvVOetpP5Cil2N6HVYmIiYbMnHzDjA6Vlazd2kY+XiUjOR069T/AJzVA6Xq&#10;Fx++unwp6nr/APXqe2j0zT9QWKRmZwASW5AyOKm0paNad2Dkk9C3Y2bNbeax+d+ScdAelcxqkEkc&#10;+xSNw5GO/wBTXbS4B3oQ3rzk1yuqYuGzGuCBzn+nWtJLRRQr3TbMyLW7SRPKlwGXIIbp+FVG1BYT&#10;lRuyenrXL6hGHZvJIJHp6+3rWWk94CUDkFjjA/z0ovfR7nnyq20OsluGlQhE2L198jmuGubBtW1b&#10;yIfmLnnnGMDn+VdPDa3NwdlxIduOccc//XrN0ffZ6n58kZxyueRihS5Zaowqe+izq+lpa6RFa242&#10;orYJAx+Ofeqvgm0jfUnuGUboh8uRwT612eq239o2Lwxjjbx6Z/CvPNCuZdO1ApKNuTtYZ/MfStqc&#10;rN3MqlNRlGx7bGFZNi9e/uavBWBw5wuM5qpDgAMuGPbGBx6VrbFkGZACDjA9c0pX2Z6NOzRFGjKg&#10;z1bqR/I+lS7QWY8+h9s1Y8gBti8KR370nlhB5Z5Pc9vxqJN7GqiUGiThVI+U5Ge9ZOqWMF3AYJVG&#10;D82e/P8AStedBjeOi9x7+lUXk+XAzhsc460lLWxMoq2p8/6zbiz1OS3g+ZVP3j3zXWeHbK8uLXKE&#10;BVbqfcZ6VieI44xrDo3KpgEe4/wr0jQbBbPT1RgR5g3bjwOe2PSu+Xw6nkU4/vHYq+TqyIUARxk+&#10;+arLqi2Ugiv4tpJ5JHB9K63zrcLtlOcAkNXBeJtWthGILUCRjyT1xiuRNpq0jpq+7Fs2Ibyyubhp&#10;ICDHjqM965rxE0dshubMEhDgnpzxgn/P51yllDeLKJd+yPuc9ield/omiXuvRm3TiIE7nYZHHtxx&#10;XVflSZyxbmmjnINfk1FEs41ILEA4PBPr2xXf6f8AD6TVlafUAvkqOOeDntV/TvCmheHoZpdT+dyP&#10;kC8EcHgfX3pR4jvIrNYIWMSuc+5rWOLlSanGVn5CWEVSLhXV0+j2P//X/OW8myQFPJ57/wAhX0F8&#10;FvCVxdf8TWSTYwlMiScjy1hxuIOOeTgemK+cLZfMmRVBdh+p9D7c1+hmlaS2jRReCLNFEaafbmRi&#10;ODuYmQg9fmc4564rTiXGexw/JHeR9L4e5Z9Zxnt5LSC/F7HW6JZXNqlxe3sjzTSRgb3Y7sE5UYPA&#10;yMcfyrh/EN6+n+KLuW2tzK22NC2NwGEHORn/ABr0HWdRi0rS57yQb98wXnAPy9P5c1LpFjJDar9r&#10;XM90zSScZHz9vwGMV+YKVnY/fuS8UjzXVfF9pqOkLZwI4mU5LNjA9QPc/pWfr91HcWdp9n6lQxC8&#10;nJ9a0Nc8OJb6mYoxtLDcOOP/ANdbfhyxj/sGfzEHnQylX4524yvP9K5pScrwf9WDkd/eOI068kgd&#10;bqDKuvIPv06V0MVtqFg320qQXGeRkkfnnn86prZb9SeG3Q4X5sH+ddnqNzHZQmUszggblJ+YnGPy&#10;60Ncyu+hcINe6VV8UXcLLFPEpAHReARmks/7Z8UTFnfy7RWxgdz169/UnpWZpFhc6zd/vhiHrx/I&#10;V63BaRQWyrAgjAXAUcAD6VKk5q7eh0Rj2OVu9DtYbUlY1YYAOR1/H/69bOmWMcNkgIHQk/T2pt+z&#10;7QmQoHIXHBz61oCBTp0crDYdo3AdPoBTUrttI0hDVJnNavYx3pCxcOBgZPaszS5PsrG3uF+UDkHt&#10;XTlI87wMn16H8qY1lDesyXJ2sANjKM8d65mnfnjubzitjn3e3sNR+2RvujYAev1/lWlda0ogaGzc&#10;SO5AUr2J7/hVDUNEvEjzDiRDyCPUeo/rWTHqUWl2ypdRfvATkrjof1pt2VnoYyhrzbnfWEqwWCWb&#10;EbgNrHqST1/OrvkQyQAdwSMc9RXAJr+lzhZUYxuCDyOOO2c9a0W1i2kX7Q83y4zhOp+graM4tW3s&#10;TGRtaios7VpXcKq568H6D3rkLO6+2OVVCkhyfTcD9evrUMs8+uP5tyxWKIAKM859cfzP86kvImil&#10;Go26/wCrYZyfvZ45HesL815rY0cr6HRGzhe3LDDOq+vXHpXkXiLTjBqTSRqAknzYwR+Fe16csNza&#10;R3GD83XtWb4l0mG9tdkOHlT5lx3GORVunb3omUlzqzM/QfIuNOVrVQCFAIz0I/z+Nb4tJJsbiAHW&#10;vINM1o6RfoU+aP7rqD7e/pXo9tqEU8Ik3g5OcDtThNTRFOVvdRfijkizEB+Xeo2WWRlNwPLUnAz2&#10;FWXuFjZVtgH25PHOcU2R/tuSw+VeCB3P+FS0trnQnfU5nw6GfWLyfcCCSo7jGeMn3xVuRo9Lv1nd&#10;v3UuVOf4W9az9IPl6vdwKRkMSCBjnPTFXPEqhLBQfvuwAHT396ym7QT7ama6oykvZbvWDfRqziE4&#10;Xb0yO/8AUd669dVvEjCtb49jwRnvUGn2i2ljHbgcAZJPcnkn8avmRQm98BRyQeMfj7VtFSUb3sNJ&#10;btFX+1ljBMkLr6kDNPTV9ObBU8+prMm1qGNNluDKM/KD0FVodNvb3E9wfLQnAGMnHqB/jURm27Rd&#10;zRpddDRvr8X2bOy5UnDOePrj2/nWOuo2WnIttZr5hOCXPy5b1HtXWQRQW1obNBtBB4HBJ7fN6+hr&#10;lNI06O9il80gFcYHcH3zV8s+b3d/yIk1bXYuJcatKhaJFXncec59B+Oae7az5bXG7G3Axxn+vNRC&#10;PUNKj8tf3kTc5A9O3tUlvqcF03kFdueAueOKzdm+WUmmUm1qkYcEd5duZfMPXGepHeprm3vIgnmz&#10;Flkfb0PHvitfQbRpVnReivlT2/CtG90jdHHL90gjJFQqTdO9tQ3djGk0gLCVG4nGf8KdpOkyXFsJ&#10;5HKSEY2454Nd3FBCrDevUY5pkcUPMUIwAM1r7BXKV7HNLok8TBhL8v8AEuCOPQmrAt2B+Q7dnIB6&#10;/hWvdD7JCZV+UZB55yfp6VmX1w9uhlA64+uaIxjBbFC3EMES7g2dynr39cj+VY0l3IkieX82w4RQ&#10;OSa0nuons2uAwHy8Bjxn0+tZOnAIRPKxZ3+7nt2OTT1crRIb0NWztWaQ3FyQzg4Oe2f5n+VaMUSu&#10;dnb+93zVGWNo181WzubPFW0D5IHpnFNae7YPNssozgYbDL0+lXokDBGzkdQfQ/SoIiph8w4G7POc&#10;c06O2lCjcc7OemCKtaeZaSEKvK7PGSmCM80qLsZkU/Q/qaZFcKjEEYIOc/WoRL8/71eCcAis3bc2&#10;SewEpGR5ZOScHPpU6yPvIUZPbFQFWfL7R8p6VbhmRX8mIgeuRilFhLQiKNuAb5MHIA/X9K53W4xE&#10;PMUYB6jPQ/8A162ZpRPIY4mBx3+lUJ1JZdh8wNkFTzxUVHpZCucKZWcbGHTp6V2ljrcMyobvgkgF&#10;gMAis290XJxB+7cjOB0+lYckM1rLicFSOuRx+HrTpSlHRnPJX1PRi8e/ZbnG7DADn9akFwS20p8z&#10;fp71xFjqcsACtz7fU11VvdxTEHdj19R+FdCd9ik+5aWOSNeTtB7H1qV42BOTuzyQTgUguDMFUDOD&#10;3oeQyAxzHPPGO1TsWncwdVk2NG4HXIOew9P/AK9bAEbAJJgq3OevX39Kq6rE89k0kY5j+bGeoHWq&#10;2j3S3Aw4IMYwVPXHalF2k13Im+pja1aSWrgwHCykoB6962ZHj0+yEbcJGuAR1z/+us/Vplk1GG04&#10;QJ8+e4H+R1qrbyy3t0JI+VBwqnofUntiufSLfLvsLfcsiKa8vBPfJn0j7DjgkVtJPK4EHlCENjgc&#10;Zx/npVa0lkhmKquWfnrx7VZuXdyizDBY5BHr9frV00oq8XqDV3qgkUecEJJB5AxgZ9K4e5iYXs14&#10;2docdDyB3rtmZ5dtnMvAI5Pp/OuYnMdhqEtrP8qMAy9+DRPX4hPRaDFtEmTz7aX7xwOaS+sL2CMz&#10;xyF/LHQ9TjrVKQQwZmgcowwQF9KVNSv5VxcRMynjIzURUPtaPyJbk9jkxp17ehrpCGLnO0ce3+cV&#10;iz2FxFIGnXy9zbQf5muvsNRFoGhmUkbiVPXr2rRuLWfUwEmUKrYZVHU5+vpWqlHlvHc4nRd3cpW5&#10;tbC3+ykmaTqSoyPr9BUCWt9t2SRAsT0br1rooYbfTkMaLmdhgAdvcnsKdLPHaPiH95My/Mw4XHUA&#10;/SlzN6ydv6/MtU9LWIo4DaKpvCuD1weM+g71zHiXSba4UX9qBkDnbjJA55+nNWbaG91u/wBu8HaM&#10;ll6Ad/xrqbXTrSZ2hwdgGFA6de5NFOfNpFaClS5lZmb4Wu1u7VY41yyAZHoK7uNUVhtGMjjPGfoK&#10;8/tbM6NrIkMZUNkKc8c/56V6WCrBDIBk+nH61spXQ6cXHRjGkSN8H5s8Z96rSySKf3eQq849fpU1&#10;wVB8xuB3A9cVkyEufLH6e/vWU5a2Ouy3IJ5pWRSnznOCBx+ntXPanqMVrZSStkYHCjqT2GasXd2k&#10;CuZCAF7njgev9K85uJ7rX9QW2QAoowDTiupyV6nKirpOnvrWqtNJ93cXf8TmvTLy5SC2eWQ4SMd/&#10;as6G0ttHgALqdoy56ccVw+pX97r0/wBlsgxjzkL2OO5x0rrb05WcUXyLm6jEvb/W7zyFfYmTjA6L&#10;9a1LXR4onLSDzSuTz0+vvU1no7aeFibAaQ/MRznHp/nrXT3OmvDaMqJiMDGcetZycYW0CnSlPWRz&#10;GkaHN4i1MWseI4VGSB/dFenG5tPB8Myjkuv7pBjJOccg8gdyax9ElbQ1W5wFaUttH97HBz04qrLE&#10;dRujfXkjMx4z16f4USqt6R3N4UYxTZlzTaprN011KerAEdx+HpVXUbU2lm0txL87YwABgdhWjeNL&#10;p+6bf06Z7/8A66wgJdSf7TfNkA4X/wCsKaSvZ7kTlof/0Pz70DSLnUbhZrdMx2zIz592HFfdHiTW&#10;5NI8XjyI/OLQRcAA5K5wOMcZ/wA9K8G+GXh5rPwk+pyLiS7bzIzz9xCNvt1JOeeOa+no0MXjG9nC&#10;rmKzj2E+pbt35J/zmvneIsf7ev7OG0f6Z+x8D5O8Fg1Ul8VSzf6fgV9N0jWL94tQ8QqCqcxW2Ohz&#10;nLD/AOvk8ZruxKHKmJgdwxz2qGG9LN56jc6LtZCMfOevXpimRwvZ3CRScgnecY4z/hXyTstEfo1O&#10;FtynrOiSPGstspaROuPXrn2rgbG+1OCVrOwX95cYTaR/H2wDxxXrcN01zOYkAEQBLc8t9PpXmPiL&#10;TbqyvzqdopRFYFDnONvPT3Fc1bS04G8o6WaM5IJtGu5Vvc+a2Nyk/wAv8RS35fU7xbazwQAMnqcn&#10;qfw9q3dQDeIYY9ShUJlR+Y6/rnjtWPpkkltdSNbLlymMkdB1J/Shuz5fskRV1fqdzBFp2jW+FAjH&#10;1xlv/r1BeeK7aBGhh/eMeAewrjzZT3coaWQtnu3P4V0On6HCilZmDKeV44wP69qfNOWkVZGllFan&#10;LalrWrTyht+xWGNo4r1TTftN54fgkZg52DP1HavOtaso94a3QqO6njgf/rr0bR5X/wCEetcodoQA&#10;euBnn3zUU/ikpdi4J89zOkB+aTABGOO30+taNrbBcFV+YdSe1QSKhk+XhuwqzCvmELjnGWx6Cop7&#10;nRPY1WdfLEcagK3UDt61jXVhZzIRcKvzdeB9PzrTXy4UUsMAjB96z5ZYrhk8kbggxkdjXRN6amaS&#10;OVuPCFneDdaSCJs4GRwPrXIQaSsWoPaxusiRthmXoTntXUa1fR28UgizuJAUAEfN3P4VTtLJoI/L&#10;XqNrEdCc9Tn/ADwK5motpcpjNWeha/d7VRW3iMFc4wRTJJ4REXcAjb+ue/vUckTlimSQjHjHPPv3&#10;qvLG0q74gGG3DHHGQfTvVttbIcYlrTtZhs7iWymkCKDuXd0wRzitE35eR47aVdmDlj2HfI+lee6v&#10;ZmSZpYSdvAB98c//AK6oDSr9XVEjfPbHp9ax9tK/K1sZuTiU9ShtzdS+WAU3HBHpVnSb2XT5cMdy&#10;HnFTnQtRlQYiYkngAcDvzVCWxuokWZ0IBGSMc9aSvHWxztO9z1XSXheDzIyZC3df8K1wplZpwNhA&#10;GfQ15JpOqXWl3G2Niysfm9q9csiLq186I/K/OT6+ldMUprQ6Kc+5zUiiz8QR3GNolwD2U9vxNT3U&#10;H2jX4onOEgAkbPO729scVP4isnnshNGhLwnPHOfWuY0+O61q8CeYAGwX/wB0Vk1ryNX1uVKNtbnU&#10;3utmXNtYL5jHjcR374H8s8VUi0m5nCSaq7P6LwePf3rorXT4bNfLsvupxu/vHvT4pUBJccnpn+lX&#10;Kld3qv8AyKjtaBCNPtkVWhjGD1HfpUlw7qiNIwYAjAH+FVZr54JgYfuk/MMZ6UST/LvXjPtjFPmS&#10;0iWoPqTzTM0aMFPBwDXG6XdXVtfPFAAzMSMHheufrXaxyqYgjHOOc1yl9byWup/b7c5BO7PQgjqP&#10;pilJtNSTCSurWOokt9QuYh50oVXPIUZwPQGnroNgtsA64I6moIrjVL5PMjKRjHBxk/4VZi064/11&#10;5IZWk529Mdv1qnZy0TfqSn3diqIYkk22hL4ODt6Vofa5UQx3IwrDqOtXVW2tojg7Qp5J4xWHe6pD&#10;KBFaKXc88cinK0d3YuLv0NO2vIXhEZf5u27rgf8A1qoCctqpy3VAeOmayE0me4b7W7CFiT8gB6j1&#10;OapXUVzppF0snGCCe+O4ArKTdlJoq61SZ0eu3AWxxnB3An25pJYUmtyFb5gMM3f2x71yFzrUl3b7&#10;LhMjsRx06Z9q1rPWbeaNMsFx6nHSpVWM7pMhyascxLNOJTYqx5fBye9dZBMkZSKFMrGuOn5da5DU&#10;51/tP7XEwYDDZXHXof0rXstUtVbyojtLnqf0qaT5bxvqZuTvqjo43MwywwinBx1rQVSP3UDEKSPx&#10;/GqGnWGZSsrkjnp/OtvyIYAVXggjn3//AFVortXZsrN6CxxJ5flMQcc49Pwp4mn28nrgZ+lPyqv5&#10;Y6kZxSCQOSGxtIyapvojWKIAC5w5BPemvgDah+XPPt9KUphxu79/arLxqUKEAfxH/Cla5roCTxbP&#10;3qMM9v5VzupamnmGOJd2OSOnI961L6+ihtA6jMowFU9Pc59qx7SyZAfMb5mP0IP1qJ3l7sWZPQqR&#10;XMMsysG8vPB9vet2O1lWUCDnIz+HrSJp8LFXKkc4JPfFM3XFozG2bKgjA7k/4VMYcr98m99jRkhl&#10;gcPJ8vOPb6VzetPb3EGwMNyHKkds9s024nmncifO49mPHPWoPLkmAULkcc4PPpWrlfRIXLpqc+qy&#10;YCnJYdMelW7aV0fzDxjgfStj+y7tTtCZ249qqTWF2n71Iw6c42/rSenQix0WmajBPIyyptcDAI/i&#10;9q1pAVQLjGep71wJRoxgjDHn866Ky1JmUWtw3yHg/XtmnCfMrMEmjUkhIXD4KnsO31rjJFfRb/zQ&#10;xMZPX2PQV3JDtHyQFT0HWs+8jgvrcrMowOBjr9aKtNu3Lo0W3dHnk8r6vq5aMn5uuODgCum015Wz&#10;HEuzGAMdh2+tcqsH2DWEi3Zww+bpncOn+Nd5bXOVECriRiTkev8AWsYu+7szK2ti3ZJMkrtCA5I+&#10;b2PQCpJoZS6x8HH4UlsZrVjEo3JJjleufWp5WkMoMh+Xvx/nnitUko2ZoivGskkriQ87eM+v/wBa&#10;uR15zLKl2y5EeAx9s118qCcBkIG3p9fesq4ysJhk46hm7HPWs52a5QcdNDm2msHfzFPQdQKuwXl1&#10;ISsKbVYcM/TGew6ViL52iy74l8yIn6nH+e9JNrXnOUwQpHYc5+lONZLd2Zyta23NN0htGHlkvLjO&#10;D7/pinfb0sf9ZhpZemex+vYfzrntQv57KFZI4SFfoz9z70Wls89gt7gyu5zn+7jt+JquZtWhuRzK&#10;9ma6/aX33LMVQ8O3c+yj+VVJDLH/AMS+Ikyy4A9s+v1p9xqU6skEaDcEwoAzz64/lXVeHdDi2ebd&#10;sTI33jnoO4H07mo5Lvkh95XM3uJpulS2sJis8YJG84xlhx/+quwgsIwiRAA+vGD9a1FjgjVYI1AH&#10;RQPSoNy2778M231966YQUNDohTurnPa7pVs1sZo2bzFHGOcYHf8AzxVDS9SiuYVhfiSLGe2cdxzm&#10;umuJywwo+Vu+O1efato22YzwSbM8jg5BB46dKTlZ3QTp6XZ1E9xhvKJyOeMdPrXKalq9pYKCzrvP&#10;BOf5dq4jUr/WLZiJDJlv4jk59fyrkSzmbzJstjqDU6S2OOpiOX3Ub0j3WuzmKM/Kp9+nvW1bTafo&#10;MZRzhl6gckn1zXLx32pzAw2XyKcY29ePerWn6FNcXAjunBOAcZzwOpOauLS+Dc423J3ZVnvLvX7k&#10;7R5cIPOOgHv6+tdZpWkfZI1eIkFgCQe598VZXSoopEgtDjdjcB0HuK1v7PaLy5IXymeQ3H+eKHLl&#10;Lp0W3eRNY2k80y3EgDomeD6+tauvXFnaaaigNumcfoOcfjitaymisk8+4j2oQdpI7ew9/wBa4XUJ&#10;oLuZrud9qDOxD1Gen+RUTbS93dnXZJag9m166yXLMzLgDHG0DoPSszUNR/sufy45N3OdnUgdetYt&#10;zqk8Mbx27EIw27sc/wA+PSqml28t5MVKeaV7+vHelTSb93c5qlR7Gj5smqbby5+RP4Vz+ma2obS5&#10;1EFbBPujqeAtdDofhKNpDc6llVxwoHvz9RXoUD2tjgIoXGBtAA6d639m1rcUKbk7s//R4tbeOHTm&#10;s7cmGKOPy1XuoH+H867ZnMnjCYxtuSGOMOOpbH949+eTXGXdyfsLOgDAjHpk11WhXSnU7y6kBLMU&#10;Tfjg4Xnr2zX5xKfNK7P6bpRSskjvoplmLSyEMxPI/wA/zpW2zx+dLnsM8+vSoS8BMUSc8kZ9sVKl&#10;wsn+jxjO88Dtxz3/AMispLuejG3QtuzxSGa0UDygFPPpntUd1DDqunojLjLZAz27/n/SmC0uJGVL&#10;glTJlsA8/WpokaS+8vJCRA5z0z2rBJ9UaJrucDpunGyubnRL3ePM+aMnHOOvI79/wp+m2gtdWdSf&#10;nZDgEHGP/wBVbHiVdrQ3Fpn7RFJkH6e1UzGjGDVYchXXlc8g855+vNc8Vyadn+BSW67kdxamF3Ug&#10;gqSMjv8A5FW4XUrlsKM8fh61HfJHFudCSOvPc98f0rLe+ECqGHmBv4B69sn605TUWWldGpd2zTxA&#10;StkK2QOvA9a7Bbq3tLOBHO1VUfKD2x0965iGK68gNLlCQCeOc+/pVa/mbcCeAoCgn2GMVV+ROSW4&#10;4q7NhbuORy0eRgZyO2elc1feLHt5SLXBGcDIPWuce+uoGYQkgMNpA4z/AI1z9znaMcE9vQiueE5d&#10;gq1LHp1vq8+tWwllynlg9gDn8O1WIVljxtfCyDLY5xj1rI8MRSPp0kykfLIABjqCM/l/Wugke4gR&#10;nHCqpLYA6Af1rVq9myYTfKc1NAmo6y9szYEK+nVuP85rQwGQFBgYBOTySOuDWNozLKGu2IzJI24M&#10;O3sf6CrrSB0WFFx169vTaaUPhv3IUru5abEgJzuwQSo4IqOCDDbJDlRkKB2z0JpsEQYHyg2NoPo2&#10;M/WtHaitlgdvB5H6GqtrdlX00Me8tEe3JIyyr1Xjkeorf0yKW7tFuoz8zKFb6jqKXYirliAoyAQB&#10;xnNWNFkJsGSNgVRiDinGFmKSW5Mm1iYzwVPzA9BimXEEMtqUaMEnkk9h/wDqqdNRtoARMwyMkg/0&#10;rGutTu7m7C2QMa7M7iOeO4qpTUVqXy9jidfsbXTCskYASQ8DHQ96veFdbg8yS2U5VlJ9wR/jXHeK&#10;rlptRMHmeYIvlLep71n6K32XUI5pD8nKkj0rBTfN7qOJztI91k1G2SBVPyKw4Irzvw/c+XrE6uMq&#10;wYnGMDBrct54hGsn3lx8pH6YrlNGj36vJHGASM/Kc9jROclKNzaUk9jvoru/UNsywyG9RitW3/0t&#10;fNk4OcY7gVBFOvlZT5cdBj8KmhVAPtGc7h2q4+bubrbREqxQQzEw/NnHXtinSJHcThewPf8APpU0&#10;MKENIcc4IH+fSmGHNyYtv3e5/SnZ2WhV79SI+XHIu4ZX09PSlu7a2v4zC7FcjjHYjpn/AAqxcxoN&#10;rgEZ644x+dNKQhckEZ7jrzQuwNbM5C2v5NIdoJF8xSegPf27Vox61f3jqbZUjZmwSeSPpV5tMF8A&#10;kqZTBAI6gj0rCm0WWC5ElhNn04IxWNprbYGot36mwmmG5YvdTNJk4APQZ/xpTNaWO1H2qCMDbycj&#10;vj0+tccNW1GGVrR3YueNvr71HHDqLTs23k4DZParbjHWC1IUm9GzsDeXt4vk2ahB13t1/Cqr/wBm&#10;WU7Neyb5AOrfmeOlYE9lebdssudxwNuQf0rEvVt4V8ptzTAgEdR9c9zWTm/ikvv/AMiXJbI6a+1r&#10;S3bbjzgR6dj71hNBJdput4gqZ+8fX/CmQ2cVrCZ5sl+yqOBnua6+LTmvbWNFxHFlcg9T3ptOXxbk&#10;x11RiW+kxmVA485m7dAP/wBVax0CO3uluouhPAwcV3FnbWllFtiUZycjqefU1AQJIikSbU6D6/41&#10;pKnGNtDSEW9SpAQv7tieasQzGTjOQRngc5rK81VfljkcEHsKvpdJIgZFwqjj0zRzXZvGPKWVfDbX&#10;PUfiKcXBIEa43HBBrPDkneRkE9+n404vOpUpxvP1FFzRMuDzFO6bmPGPT9asPNaRgSTtx/d7/wD1&#10;qx/JupJPNZi47jPUf/WqdbGNYmlcAg+vOfakubZL7xSfVsgY291c+dKCEQjacYFXpEiERxkuANuO&#10;w96jjYxqdzLyOMjigyeWfMZjg8EEc+1VHRWM76lvMeCZlwCuOvTHFUpPMMYHy8D8cCoPtG2Mlgcr&#10;3PoRnFV5LlNwVDlJFwPXPvQ5Isz4ZEstQaC7UYbjc36EV1H2d4VK5zgdfX0xXJX8Sy23mImHhGCx&#10;OcjNdFpkzz2UbcMw+Vh2yP5UQlZ8pjJa3LUkhaMBhjPGOv5+tQKhiOYhw3HsQfarrbRIGc/NRLhS&#10;VznaM7geM1bb3KUehk3VpEyHHzZGBx0P1rlrsmG48oEBjgcHvXarvyAAM45x2Ht715/r8kKXOxfm&#10;bvjt+FZyStzA3ymlputyCb7BKdyscj/Ct+4uoFi2RkKcYOeoHc15PLMMq6kg1efxC4RTtBk7k9z6&#10;1DqNR5WYqor3L+vKIL2Ka3OQAAfTI5/lXYIbWZY/s6kuQWDHOcHvkdK8kn1C5u2V5sEr09Meld14&#10;e1eSONbOfDI3CnPp0FTSSbfmSqnvXR6LZhI7MMeXPBP0P9KVgzssxbO3oPXPrUTqFVUPDNyfQAe9&#10;Im3AXklDxW8k/hNo9xZNiuwXoRxxz71nzoi5EgBU4AyMfnV+SAqvAyx5we2PSqV7te22jhiMZ7j3&#10;ArNre5puc7LaxTzmONvlPU/0xUctlbx3CRKu1VwWIGePfvzirFnazu5MAPTk44rYhgi8vyZBhyeT&#10;/n2pqOmxhOOpxviO1a5sDIADGhBx056f1rl7LWLrTohblRsPY4x+Ir0XxE0VvpbxRYXcBw3YfjXn&#10;+kaZLdy/aHXMcLZ9ifSk5S59Hqc04aqyOx8O6RJMy3uoNhn5UnsD3I/lXo0VpbiBktQE2kYI7k1V&#10;0mKJrSOS5jJbGd2f8/lWlBMUjA3DOeB1wfSuqnCMVY6acOpLbRRxF/NY+/FU2ljnfYRuA4zjvVxF&#10;Upu6uedprMud8ci+VnB/P/8AVRPReR0xtqXmTMZWQdiR+FZF3YiaETIuWOMHtx0FXYpJGVVkHysc&#10;YX/PemXvmxRrsJBPAXHT2qJpPUnyOMupYCRHdJuZcjketYgs7RMxsiBSSQMDk9/8mug1KzCOZ5lL&#10;oTubsBWJcQwtdrCueeoPb0xWd5X1OWpBFC5jQrtiYZyOg7e3bFTR2zTSlrfC+p6VoXEUAj3Pjd1H&#10;+e9VpJw2yCPIfH4AU3K2jZioK90iNI3S4Jixu6Z7V1MFjJ58ck2GRADgetZllp5iljaBz6tnnJ7/&#10;AJ1s6jePa2xFthZGwOP4QO/154qYwsryN0uxx/ifVbjUbtbWwBCRN1H3mbpj6CsCSxdI0mvWBIJB&#10;Uf5/lW/ZLLlYoUO/n7o9+p9PrXVW/hWFYWur8hjwevHXpVqPN7z/AOAZSj0R5g0KXCiIIPKAHQdc&#10;e/pXW6Xe6VpqosEABHXb/X1/Guta1tCHIUAEY5HauZ1yCwt4lhgjAkfpgckeua3irK8TNUkviOgG&#10;t20jYtJO+CDwQD35qvJqcIcCZ8nHJbrn0JrgJdGvH2y8Fj/D3A/lz6Vg3C3Hmi2bdlSQRyTUylJ7&#10;on2nL8J//9Lyi61e3ms3VOq4x68+ldr4e1yLT9Bkku1ys0hYgDqvA+g/OuY8Q/D5rB1+zTlV64xk&#10;4J689Pcc1SXRddjtfISNpFAGSOOFPofrX5opdT+l0pqWqO+h1vWNR+bTYggj+6eCMH3Prx0q4NX1&#10;/TnSS72uC4A+UYJPYbccn161wOn6rqXh67Md5E4jfDMpGCvoQf5+tdbP4rsrkQmXdhZAcdj2B59K&#10;zk10dmdMKr6nTL4pa8mAuj5LgEZ5xx/Kums/tdxb+ZbOoD5bPvnnrXFarJpt1ZSSwopkC9V4xj+f&#10;9arKbuxtxEJC0bqOR2B9P1ptWfvanTTmuhuajO1/cRwQjd5Z5I7liP8ACt22tmi8y1UZV8nOOhFc&#10;z4eiRpftTqSqcKR3I/wrvZYIrmykNuxUgBsnI/rWfI3Fs6YzTZiQWJmIubxhsHyqinOfr7VDcaRA&#10;Z0WWPAU5DL19vyNbuikSAiYZYcgjsfpV2CbzbiS4cZIO0Eeg74rLkVka3d2ZruY4nboucf59Sa5v&#10;U8pKyNwSM/MODmuynh35kZzsDZAAHX2qtrMaXEZBJyoHIHQe9OSk02CstDxq6Bab5O3OP51m3xLb&#10;YgRhsHB/rW/e27wSbAQRIPlP+Naa+E5ZYBdu+CozgAfXn6dxiuSDck0kc9WN2bfhlEtbGK2cMm7J&#10;Yv8A3/b2FaGtyxxWVxcZwhjK59d3HT8als3bUrOFuAFGfQH8PeqviCf/AIkcssZxggEAcYzg/wBK&#10;6Zr3Hy9jRK0dTnbGBY7SKNsNsIIUj153E1b8g7slcujEY9sdc/SkCotosmQ6OoOf4jRLOxG3nGQA&#10;o65989azTVlFkw2uTwlUYPKxYA4BXt7U+a8PLID90HcBxwenP51ROx1BkB+V9vye/qKmSTzJVQfN&#10;hTyBgDHTj/PWm5Pa5a01Jri4mkgYYJwQx49RWLoc01zbuVfaZJeW7c+1XLqSX7NI+Qx2nJB4yP8A&#10;JrH0vXrfTbBIEUPLNIzkHAAyRipi05LmehFSfLax0UlgyTn7QzFz+RrJ1/WhYqLezP73HBHO2t7U&#10;dWtrKCSW4T5lwqr15rx+9u2mmM0h6nqP5UVbQVodSalW61KMi85YZ7mnK2w4C8AjAHT611/h3Rvt&#10;5kmulOwjagH94nr+FZup+H7/AE6VzgyhOSQOx7/hWcU4pOxx8jfvFa01Oa3bCkkHAGewrf8AD8sh&#10;1tbphxIduOpyfeuRSAtONwOTz+Fb1pM9tcJKp+VG3c9K0tomXFvS569LlSJH6rx1psCM37yNdqno&#10;P896iglivIBdIchhz25B5qyJDyyE/N/D9Kt7nfF3WhDDAcM4kIj6lff+mKs7pbU78ljtxkjmq01v&#10;5SCRSSDjKj+VWwJHcLNnBXIX0H19aEuiRTfUekRuArDIBAx65qCSQK/kp0PGD0pxCLtZWOc42j0o&#10;eKR5Czn5jzjvx/8AWot5AmupCbt4iIkyNvAx2NRxXZVWjb5ZCeh5DDNTzxRxzBk+Ze31qJIY5CZn&#10;G5xxjpihN3sN2aueYag7xeI2Zvl+cYz0ANd00PkL9oX5h0+h9cVwXiJA2sTFTlRxk8YAFMfxFeyR&#10;C3yPTdnnH4VDny3ucSl71jodUv0tguPnlYdBzs/+vVK00vepmmB3Y5J7Z9PfHXNV7W2nhUXEibnI&#10;47kf/XrudJ06W6h826XbzkRg9vVqxUXNpy+40tcz/DumSTM/25dqKcj1bHrnsK69QrMVGAq9B0xU&#10;8dt5gwcKFI/E/wCFJcRovzADI4P4+ldC9xG8I9yORovPAKgAd6iaSPmOIb2buBwPpVlwiwAE5z+P&#10;NZhkKbvlJIOOP8Klm0RMAoVYbum7/wCvT4VDcKoXPJ9Dj0qJJWKfd6Y3EnvSxbU/dKTwPx5qE7DZ&#10;Ou1WyF3DOcH+lXrckIVyOBuBHvUEKBog55Y9PanxxhbkSDkY6VorrUnRiKSmXkGR2PQVm37TRssZ&#10;ICnuK3pVX7MxP1Gf5Vx2oXUj3ghjONq7seh//VSqOysxvujSuLldobkBfvcdvX8qovcBlCduoJ4x&#10;VTzEDjJLKwxn1x6VV+XZ5kYztODjms5S1JRdMw3DyTkMdpxkkD0+tEK4VopRhlwcE9qILRpDJH1P&#10;UdjzzVzKgK4ABPy4PYfWnFdWJy6ICiy5OwAMCCDz0Gak0Q7XlUDlfmxUjqS/lLt9cjvnmqmnBpL6&#10;TPy5Un2wK2S95C6M6FYnYq05BGcYp0MW5HcnBBxj0FVlvIZg6xndtAJ/z9KSeS2jt2uJH6c+2OwI&#10;9aTVilLuV9TvV01A6MuSCAD1456V5NdXck8pdzzuJJ981satcfamM75APT2BrARdw2cgDIx61jfm&#10;1MasuhTZ8kF+APx/zmoHRnYtjgc59BXpf/CHWzKkhY9B34zj0rR07QrKzkUGMFiB8zDqfSlKlK9m&#10;YclzyiKNyFBBOO+On1rcs4yApC4Udcdq9WOmW92m2VBluDjvXM3mjyaVdL8uUbuOgx6f/XqlHl32&#10;LjStsa66wEswq/6zbgLjg8d+lZS63dRSBgF6YwAQM1r6XGPO5QFdv3scjmr19p1tIplb5Mrw3p9f&#10;atKsZu0os6YtWtYyY/EVuWG9SshPU8j/ABq4kyXcYnXBbODXI3aoSyRDJx1/rXZaPabtOj858YJI&#10;9vbNEOaWj1Jbs9CxHcCMrFErdcgDiq0weM8NljyG759qv7TFLgZ3ADtxWRcyyxymR+VOMDuM+v8A&#10;jVX6SGlbVHO+JsmNbZCXklcZJ7gf/Xrc8O2dvDiNWVVTrnufU/WsWER3moPfEZSNtijP8RHP/wBY&#10;+tdvp2miBvMlHzt+n1rOirycjJq8jeb7OExjPGOKiEEZQBgSDz9CKkkiXysRfKegaqyGdoyqnAJ/&#10;E49K6W9dUbwVloKnyP5YOOhyRVKaeOOQgksuOcc85qcyzI/lAA9hn0rKZTHdsgOdozxUp9im7bmg&#10;kqo/nEHJAA9h6VFfXsrx5GCAMgHsfao1kHmZixzxzWfdXUMatvAAxyScAH1NKTaW5F+rIZVvJYxL&#10;xtYZ47nv+H0rnrqNWlKzEqwPykf56Vl3fi2aNfs+nDCp8oY+55x6c9Kx/wC3r13VLo+YoOSCOcH3&#10;rHmjuzlnUOkhUNIVOW28YPf3q15TvItvFgu/3TjpisSwuhPc7ANpcY6/z+tdzptkYo/tj5Jbg5Hb&#10;/PetI009hQd9TRisRa25uTlsDJPQcc8elcekl7rV4TbpxwSQPlQDjNdLqMd3f/8AEqtThOGc+i+n&#10;1Nblta2+n2v2e3UIByT6n605JSfKtkbO6K2k2UVlHiJSC3Unr+IpfNZ5HBYkDoO1RyXUksyhCAR/&#10;LvTZS6K0mc4OR7GhO/w7AlbcoTGQHKnvlh6HPSuLeSMamWunIGQBnnH+fWusldyu5gML17ZrzzWb&#10;w3EhCY2rkZI5HNaR7mFeXu2N641KxiR3Mm7noBz9a446tHFdzXOS5fhSeMewrLurvYSmBgDB9MGs&#10;5jvKkDOTkVspu5503of/07viOD7bNBqVqxKSFYmA6ZHGf6V3g07yYPsKICQM4PqPr7ism4EUmktF&#10;agED5thODkcg/wCTVjTtWa9soipySMBvoe9fmFNWvGXU/qxL3rxOSvrS0vmPmxgtnH5Hke9c/deD&#10;LS8iDQkxNx8o7ex/pXe6xayWVx5itmOU5B6AHuK04tGaONblXDBhkjJyPTHrURje6a2LnTi/meNS&#10;eGtXtVKRFsP0+vt1pkF/qVpGYJo9wXIPHNewSW0qD5jtJ/z0qk9tbuDFIoUOeeO/1qHB3vF2E8Ok&#10;jyjTNdktsNKx25yyjqMeleiW+qm53SQNu+XAHQ/U+tYmp+HbS5DyQJg7cAZwM/8A165aO0udIlMt&#10;i7NGOoGR7Efh61MqjirSJUXF6Hp8zy28y3MGdgA3gcde9dPZxBrZJQN3y5A9jyK8jtdXLKIpG3Aj&#10;5h+P9K9Q0q9ju7BFAyFUe546DNVTaeqNozezMm9vLh7ho3GFQ5VOg/8A1nvVCbWpHYblwP73ofTF&#10;XLohr+TzBtCqc5GATj+lU7W2sryAiVWRgcHnr1xj61KUmnZmspLqjC1W4tZfJlVxsR9zADjHf/8A&#10;V0rq73UoIrAuuPm4XnqT0/8A1c1xd5oZgbcjkoe3YfWqUHhzWJ5VjlkxCnzKTnGfQDrWEZT1tHcx&#10;mkrM6w67b6ZCllbAzzgdYxxwP5+tcxrM2sXVmLm4Xy4gQAmMZyeCR3x0rttJ0+302MqI90gbmQgZ&#10;9fyqh4oikGluwUA7lfjtzjJqpxko3k/kiU21YrRxzpbxmU+YzLy3cHjpSBkeIeW27K5L498dKLVo&#10;Y7KDcADHgZAOTnvUT745FST7oyAV6YPSiTV9Co7EqxIQJjtUNhtwPT/Ipyxq0w3DK7gcr3+vpzQo&#10;diq7AjAcD+Hj1p/mCIu7cYIOR060mOzMbxJI8OnkgAsQUHsvf8a8xAYOkoAKnBHpwe34103iCb7X&#10;eCO3bcByB6k96f4i0k6UbbaM5jAx23dT+HNZuPNeXY5a129DN1zU3vJxxlYwBgd/r+NVNM0+fU7g&#10;RvlY0I3t6c/qazyPPkARcvkDA7k9q9m0fSU06yWBQofAL+7Dnr6Dt9K0jHmu2ZxXMy/aQpbwJFEu&#10;FxhQO1WSnmg46Dg/1pFUMMueO571LGjZ2vk+uR/Kqc7ndGKtY5/WNAgkjaaJdkg546Y9hXC+XGrb&#10;ZCcZxXrgctyM7VPPcmuM1+0SG53wqFD4JXsPf/EVnL+aIShdF7wvsmDwDO1cP7ehNbtzeWVt8tw+&#10;MfUn9O1efabPdCbybTq/y/T3/DrXYQ6AjtuvJGZvbge/15pxk7WgiYO27K8viQEkRR/Kh4DcZ98C&#10;s5/EOpucDbtyDjHT8a3z4f07duA3LjOGJ/InrXF3r20d6Ra/LGCVGQTn/JokprdltrojqNK1C+vL&#10;sxs+EAJYgcc1ubZVIJyFPQ+tYWgQi3iHmEZc8D2HNdEz+aQ2dzf0Hb8K0tpqyossiGNrd52GT3Oe&#10;/b8apTGbyQG7+gyafN5iAs7bdvYcjj/61c/4h1kWVr5Ns+Xk4BUcgetGm7Bux5xqrm6vJGTkMcEd&#10;OPWtPQ7MQyieRd7dVU8r+NT6fYJGwu7uMktzGOxz3/wrudP0QzzC4nb5jjOOAKzgr2dtTl5bu7JN&#10;IgaR2uL4EYYsAPQdK344VA8xxwxxnmmW9spUqhwucfiKUzPbnyTz6DofY1t0szshHsTOv2Y7WG9T&#10;61C00e0xEH5h+Y/GkPmrIHlAI6/jRO4aRAOgOGI4IzWdtDQY87ALuA54PviqDShJNw4Y9SefpT5i&#10;qfuyMY5DZHP/AOuq88ykAYzjFZybXUaHLNt+UYOe1XogpCg4yBhsf41mbAzAEYIOQe/1qdJHU7G+&#10;72+tOF76g/IuIsgXjge9WVhIk3sx2fy/+tUMLBRtA4HUnnOKerOAYgQzn9KtpLcNSRHZ02sflzz6&#10;GuMtpJDfzTqpYZIbbnGM9OntXUPBMX+8QducAcd65iwaWVJ1LdTwBxk96znFtxJqbEg8xyS4BKnp&#10;9auw2iM+WBxjgYxSRlFkUkHJ4PpUrvLw6qTsPQ8ZHrVRj1kTvsSeUyoruBlO464+nfNIVKzFcBlf&#10;nI55NPfO7cQE+XB/LrVbzUD4UhXjPA7fjTaQLYHyEXbglPw6+v4Vz2o3LwXLJCcfwnHoa0L6doke&#10;5GMMD055rjo1lup1iiH3iOe1RJvZEt2Ol0W8aO9EUoysoKn+YNN17UWWUWyEeWvJ9STWPdQTafdv&#10;DHuGxhjPTHrWdcySzu8ucnqT6mk52XKRdrUhe5L53ZOP8iuh8O6e0155s6jy4hu69x0rn7PT7i/u&#10;o7aPOW/lXsVtptvbWq26ZOzH4465960gr6mavJiJKip1wO3HSnqcuBuz6VHIAz8Abc8Cp1+UeZjJ&#10;B9KUpNnTGNi5FErEBsDIHTilvoIZbVkwOMkA/wA6mh2zYZfyP+eKW7A8lojnBGOn51qorlGldnK6&#10;RE0N1tTOCMnn9a2L2VBbsQG2AcjHX/61YOnyA6gMH7oYZ6flVzVLkeXsA7HJ9B2/Os46xL6nPwQP&#10;dyLGByx/ACuztZGjbZEvHYDpxVCwt3tbUFRncPyz/jWvblY1xJwQcHngfStKa5dzJ6sjW6MTEuDl&#10;hn/63tXKa5qLpDwNjy5CqR39f8963byWKaYxIdpB4yMcn+lcNH/xMtVkuDykHyp7n/6/+FTOTfux&#10;Ccktzf8ADdk0QxzkAdcZ3dTj8K71IjLhckKvX3Nc3YabJGyzR5Lt1HpW9IJoFWLOV557/wCfatYQ&#10;5Y2sKEb6oS4WUgxryM9B6etWPNURFh9AB6is2ItLIPLyOnJ9u9XQrWrgnlfX3NKN9zd7WK0khTdk&#10;nPc47msaVHecFSCWHBHt1Na1wXmfci4AOCx6HFY8qzrdZiGNgxxyPm70m7aEyJpImVfl/iGQAep9&#10;elcr4m+1RW/l9nOX98dBXWRs7TlmIUqMAnpz6Uye1W/ja3dAVYcseg9MVE43Whk5PqeIrC7SHfyP&#10;b1pYlPLMTuBH4egr0LUfCk1spFuyhWGc9sisQ6LPZx+dJj5SAfr7VPLbocjpDdOs23CWUltnZeuP&#10;TvzXp9pOhtPOTO1h2HI9xmo/DVjFBZC4dV3SHdnvj+7VLU5hHKYhwHOT9a2s4K/c2pQ6GraHyIsk&#10;fM3LDPJ/GnTXTykOMAHHy46Y4rNF1HLGo9MYPSql1qUFvGSuNw4I/r+FDWljVyW5qvJFDGwOPTcO&#10;c4rOurzexI5XH8q5e/8AEKqAkXzcDhfWmx6ff3vTKq3Xnpj9cZoi1eyMXO5FrWri3iADAF+Dg9BX&#10;njSSzOVt0OD0ODxXry+H9MihVbo7mBGWYdf/AK1WLyPSfvlFIUbu2D7A8Vootas5aictjy7TfDdx&#10;qM2+fhFP/fXqAK3brwYAxFrxk/d9PfvW5NrlpAd9sAD16AjHrWfPrsizh4yW3D5h/gKqc4Ws2Zxo&#10;3V2j/9Szdawu37Par1GGz02nt+P6Vc8LM2z5yGWN8qO4z1/xFcMtzIBs3AA9x3xzzXS+H5VDmUll&#10;YYx6H/69fmdOPVn9UxmelX0C3QjtXHylsgnoCKXR55kDafef65D8vHBU9MZ/lVWxu96JHL83l8n3&#10;9qsOouIQ7N5TqcowOTnOaz1UudHVFpqzNOVDLlGXp6jv7VizaczRkMcZ4z15rRTVrZbcm+YRyIeQ&#10;ep9wKrDWLR/9XuPPTHf1pTafUpSa0OevNPdl+Ubvr2rBu7VgQAcE8A9siu2mvIZUJQHJxk1nTqkk&#10;Zx2GeawlG70ZdtNUeUaraS28weJdu4ZAHPIH+NdT4Pu2bTjJ/ErFTx0PX9ah1SHERcjcfU//AF/S&#10;qOhTpBdsm7H8Q9/qP8ayhpI5pQtK52cyfadSQGNm3KMg9vpisy5lGk6gigYR+PxPQ89hW7o5+16h&#10;vXjap3A9fas3xojCG3ZTkqSNuccd8VrJe45LuaqXQiM00lwLaYb93OR6dqsLDcISIHJCY+n0FU3W&#10;5b/SYPkGz5SenPXNakG424YAnPOPTPrRFauNxErCSNyk38WGyPyJrL14iSwm2D5CPz785rcikS6m&#10;2TrsKr0z/n8az9TXzrdlRm2AAZ9/pTqK8XqNLpY5XSrlJdOKZ2sGALfX0/AY/GrSgJNmIY+bq3Ss&#10;DSQUhljUAsSMr+X9a2xJw+DnG1io/L+fFZUlzRjJmMXbQt+Yd2Pw9f19Kr3MjJb+aVKhVzt7cf8A&#10;1hUmQMhCPvcA9uK5TxBqX2eBrGIne+QxPpnt9f5VUko6spysroo6ApvtcSdkDAEufw56d63fG00Y&#10;SCAZB+ZifQelUfBKuZZrlRuKjaMjjk8/mBis/wAX3SNqKwKfuIBz6nnj86l6U7LqYXvFti+E9P8A&#10;PvzdvtIiGRxwCT/OvTUkDoCvfvjrXNeHLSWLT0iUZaUhj7ZGAPoBXcRWiRRgqSHpq9rF0opK7KsU&#10;W35mAyauHMijGM578cUpjByzsDjt3p0ibSGByDgYxjFPl0sdCKciEA+TzuPOM1h6vbG4sSD/AA4P&#10;5fyrffa/fj0rJv4glrIEXBVSevXiocLIs4HT1IuY2UbdrZwO9eqQlGIHAVuQT2/CvLdJz9tj835c&#10;EcH0HavSoZAvzsuAOx70qLujBO7GanOtrZvNK3KnjnGc1xenWxvZg0udpJJJH6VHc3E2sakqbiIw&#10;2Fz0xnriu8S2ht7RI7blcYHqT60RXPJy6IJT15SIJFu2r8oUYAx2qQSrFcZXnPf2+lVj5+WCAcH9&#10;ahnvEtIzPdHGwcf59fSrbvqWtERalqyWsZnmABH3VJIZv8964TS7VtTuXvdQHyZwcHHI6AewoaSf&#10;xBqBcD92MjBP3VzXXRWSrJFaIM46egX/AOvWcXzPme35mMnztJE8YN1dqV+VIzgsRx0xwK6fyvJX&#10;ap3ZHb+vWmNBDHbPFtAc4xjuBTEllgUJLwTxn/PatXZP3nqbwjpoSRzsuIUTgDHvTUnaOVpJxh+3&#10;4+lXLZUCFCMlh838/wBKqyqskoVSSFH86qzSuaphI0rAJNkLnt6mh4FRGmGT6n+VPmcxbVbnB5+l&#10;VbudFjATP0+tZTdrtjV2U5IjznkHofeoYghwTkEcGlnkV4srjpjGcVoWCJs3unzdqziruyKb0KqI&#10;Ecs54P8AOqs90yRlYxwec9+vWrN1dCHKsfn9B/L61z6t50uT1Y4yO1NSs7A3pdnVaTKJLcyPnBHH&#10;HatFGCJ93O49uuOnNZttblEEaEpHjGD7d6mZZImwrAgitbNbkR1Jpt7v8n8PH19sVy1gEh884OQ5&#10;J74H1rpPObCIh6cA/wCNc1ayRPfSwxFiWz0+v+cVL+JMU3oaaZ3kKFA4Iwe9WJWh3hpyxzgZX+dU&#10;rcpCN7ADaefWqtxcmTfFb5CnuatzsrkonuJgVKsPnVupPX6VBFKruxUrl1wSe2P8arReUrJvPGB8&#10;2eRVwW7qfLlxtX5hgccc/wD66yjrqJvoY2qvIIPs6gYzjjqB9Kb4cs42uwZRkRjeOP1q3elXdXOC&#10;xUcdOtanhyJlmd84bA6joOauMdSXqL4hs43C3Ck/KAOlcVJD8rBc/J3x0rv9bZBb8/LkgAVxKyNu&#10;MT/Nj8sVnJJyZclZWOg8LWJDtdgb1AwpPr3rrpnOcgcgYAHfv1qnpCxQ6UghXGRuP1J5/DtUpVtz&#10;EjgjjJrZ+6kkKnHqQx7nccHI/lmtaKISAAnI/nWTEyr98kevHaty2fy0CscEc5xURZpJljcy52Y4&#10;xweePSqk03mAsigZ4APNWNwChX9e3Ws+9eNI2cnCjrgc1d2lqOKOdsAPtLcfdXHXOOaguB5moPGS&#10;AMgewHpTtKjDTG4jYgHjHfn1rNuQr30hbP3sH0rK/uoOr1O1t32kiQ5I+Vc9PypEwZHfaQq8Y/nX&#10;MpfzQNgEPhTgHNOl8TtBFzEuT2BNaTmnuyUmiHxZfCFFtoRiWQbecgBfWqWn2LQNCSuW27sdQD/h&#10;XOoJNS1JGnJYu25ifT2rvrVI3JVAS2cL68dOazpPmbkZXu7HVaWXaBriUhWYYGOyjtim6jMHiOMq&#10;FHJFTJbSW0IYEHbhQPUf/WrC1GYOpQrlSQc564/SuqcrRszemupDFqEx5zuwMcf4VqDVJTb7Z4C3&#10;Yj1/wNZ1hCtvPulKhHHB74PauleCJwQBgHkGpgpNaMG1fYxU1uAxqrxknp0xTPPiiJBOcnJx/Wrk&#10;1tayKxwSOwIxg/4VmmNQOFDDqT/WjXeTFJLoNiCSZijcFCfm4H41Z+3WluowwBX+E8fjXNx2snnO&#10;i5Y8nHTr/SsK4gkYrE2Q2MkHr+tRzcqvYzcb9TqbjWrEuUdt2BgKM/19aoXmoW2oxrDZxEKvJBPT&#10;HTGKfpWgW0y/viwAAOBzuyeme31rpho1hbxlFhGBwecAZPWnyVHvsSmtzl4tZl0q0eKUnYMsO+Ce&#10;2awU1iTUrxA7MYgCBnn3rN8X6nDbhbdCwwcED9eaz9E82TlQSWPaqir2uY1K1pcsTvJdRgsoxs5P&#10;X1zXOQxX2sTHcuyADcGPBP4fnWhb2ts0Xm33JDdBx36YpbzWVt5pIYcegwO2PWm4Nvmm7ITk+hZ0&#10;/TbKwDO212U4+cdB+PrVubXoXjDlsOB1Az7dPXFcpYR3mqIJEJIDH64Hc112n+DpfllvDhTzyOPp&#10;TjOT0prQSit2cvcaldTuGt8szcDv+FaGmeG9Yv0y5CR85zz9MDivTLbT7LT23RIqlOmOuT7VbN2Q&#10;vmADOccip9kt5s0UXI46z8E2sQUSHLEcg/8A1uldRYaFZ2sflRorL0yR9096R7/c+7r9R6elQzXs&#10;kbAO2M8nHv7Va5Yq8UWqfRn/1cm9tYrWNIwMnk9Km0XbBbF5vmR3P4elbviyNDBFEo2KFxjPftz1&#10;6dapafaTeTEbtRsQEA9Pc5r8uhc/qqcbNWLqai0c2FI9x261dk8RR2gEagM45x1A/GuRvJkeTagK&#10;qWPXr/nvWZuLymSIE7eg9P8AH3pJN7GjlY7ZjJfSG8bJLD5iTyMfWrmkabfXbeZBkoerE4/z7Vm2&#10;JeIASchuuPX+td9p+oRKFgjGAoAHFCpx3ZcakmW10x4rYjIZuuf51zt5p8xLMcAr6+nvXasdwCr3&#10;PQ1mSr5oKMMMvHHp65qakF0N6cn1POryKUkyygkdB9a89u7k6bfeWMKFbHPB5969nvLIyIdvyk9P&#10;XHvXj/jrT7mGJp0+cgknAPb0rkW6sZ4nSLaPRfA7GeWdo2Gdq9xnBPpVnxJbyXMjF8FLdevQ5PX3&#10;riPhLqy3C3RQ7SqLuOOV2k8fj9a9IaLzNGlkkO15AzHGev45rpcbRsZYafPHmH2UFudOhZwSBGOG&#10;6nHH61dt4/Kt2Mh+d8HHXPpTdIgje2jlK/Mw/wA5/nSoj7jHkHbnBPf6e1XHozRRtoVGiM8rNF8n&#10;97FVxI6xg3KhAD/kmrkdxHudY/mwc5rmNWjvblCQwwp4UZ64rOpJRV1qapX0OJ1G6ksb2aW0YHk/&#10;NjnB5/SqSaxHIfKnymRtLg4Psa1tPt7G7uXjvmJfjAHCkd+fr+FbEvhu0U5WNSuO/U1nRhKUeaOx&#10;xTfvWMn+0LM25kZ8xr065bv9TWPfWm/SG1WbmWZl+U9lJOPzGK6C68N6eMSQFk6Yz+ox/wDXrltT&#10;h1GyhayuTvTAAPXGD2qZ3XxoiSdjovBjQxWc0T/xMDx6Yxx71yuuRC61uUMfkVgD7gY5rf8ABcc0&#10;vmQIQoOOefpioPFUSWepM0Q270DZA6kcYFOa9xSsJL3bHq1t5dmAiDavUbeR09aVpmICg7QmfWsy&#10;zu2u7GGZgAGUHAHQkdPwqXGEBJwSBgjit6h00rWLkUwjBfGR/KpGnJwxwR1H+f61XjYY8oAdOTjA&#10;NI2UjDrjrxkVjqaXTYByybmHB96zNVEUdi4kJxjH19AKul1bOzO4+2a57xDfu1v5DKMEg+4xUylZ&#10;Mp6GDosCz6gvmAfICzYz9BXRaxNLHZv5YJzhRxwAeuaZ4ZtZfsstwww8p7nOVHT9ar6+0jxrBxgZ&#10;JxwKzS5YGMFe5ztnPLaOHA+o610MWs2pIilZo1zkd8f/AK+1UrbS0mtEDMdzc8DPArD1G0ms1/eD&#10;5Tz7H/69XzSgl2JS69Tun1fTYUaR5gAB1GT/AJJrz/VtYutbuks4uIs4RQOpHc/54rAknYscdT29&#10;q7nwTo32hpdRk4EZCgHrkjmnzOo1FbGTm3oamk6Rc26G1YABhyxHPvn69q6xNNitlJVstnjPOf8A&#10;61OVdsm2P5iR+ftTopn3BMAkGtOWK0OmnGwRT5kBnG0Lxjrz6VauVgMWN2VJ5IHUimyCMRFtmMck&#10;/wAs1zs2p6dbzssrkkDOB159KTdtzXmW5r5LAeXyCOMd6ldIpbZtp2sQBt/nzXNxeJNPCiKNiAB6&#10;E4J7ZrRtLuOdg+/gchcHn/P6UXT6k8zNhFPkmW5XOe3qf/r1S3BU+UZJ6d+tE8zGMyRZyecDpx3/&#10;AArP3KygAnPceuaxqXWiNESxRNLciZBjPGO2K07yWGKEKh5GM4OMe1Z2ZIk3SY4Gcg9B6VUuJROd&#10;xJUE4JxShPlVupaWtzOcSzTiGP5i3+c1pppiN85Yh8EcdP8A69QWAW0mkUj5iMKe3NdBMVjtjPLg&#10;YGSB0OOeP8KcYLVsznLWxn2ktwFe3JLbccnnAHaru9EiMrjbnoc4yBXNR3kMbvK4yT93169DSf6X&#10;ekNL+7jX5SPp/WnGWi6sEXLueS+dorIHaMBmNY96Tpd7FcQ8qV29OvY/jXSI0MECw242kc7jzn/G&#10;uc8SSE2yvHgbepxzzRNKK529SZNtFmfUQ5MaYVXHPGSPY1FBbtJtdh8zDjnjHuKzrFfNiSfaSG+9&#10;/jmumjto1DxzRh1bkc4+v0qlHmd2ZxloJaQxwq0UirjIYHHfqPw6VNNMyW4lUqQcYPTr1pkl1Ejo&#10;8hwcgY+tZ11PFxaRgEluCD+H8qu6WiKS6szZnE5a6YYDHHTtXQ+F5XRZY2HJUfjgnmn6lBGNKVYg&#10;oZV3Z/PNYmhSeTforscMCpPrnp+tJR5ZK4lK6udD4hiT7OZCxYKfT1rhTiV1OMZI6dcV6jdxxTRt&#10;HgkkYwe9eOXN1NFcAYIweaynpIKktLnsjsHhQxDCHj8ajGHbAPHTFUbOV5IY2BzuUNwc9R61aWU4&#10;O09xnj+ta1Fd3HTemhPFGjPjBUdM4q8WY4QDr2H5VWiQxAIpwRkkeuavQRBAJQOMYBPH4UoxsXcm&#10;KKnJb5vSsPUpWSCQgdQQT6fT3NadwTwyck9R24rlNcuD5scMi5XP3R1yadV6Gi03LmlB4dOZsEbz&#10;kEjnArMskzdG4lGM5ycevtVm4nay09VBxngH0J9KZo7h4mmbPPA96mCs1HsZ30HXlg0kRmtscdQO&#10;v4da4i+imt3Mcgxxzn2r0+SGQIShxjk/0ri/EccYs95UibIwe2D/AJGKynG7uOXwmL4dR5rx/LAA&#10;UHljx7kV6TpdtZ29x+8BGFzXC+FlihtmuJAWLvtA6jj1+pr0GytpJgzE5bJyv9K0pQtaxjDa5r3L&#10;GWMJCMkjdxkHHfI71y908hkFuThT0NdDHcLCx8zBwMDHY1zUzuswkjwzdie/9a1nZ63OiOxvpEZY&#10;Sx+8o/l/9ap7S7VMhznAqnZ3bpGocHd14qKWZd++JsE8nPI96pvVNFJXVi1cb5GJbIOc81nbON23&#10;5T1wc04SiYnaMEHgdqbKNikkbmI4AHWoa0uS3rYgsjNIHcjAJwcHqPX8aLi2S7ZV+VfLyCQOQKtQ&#10;GNYd+3DHt05HU1FC+X3OMuTjGO3arT0SZm1q2hsMT6dI0kJxgdCOucVLf3W61Eqts4zg+o9adqL+&#10;UuW4bgDsK43Ubudrd4kGR3xzTnK2gk7K55drj3OueI0sbcAtnJOePfJ9gK9AiWLSrJRbBSUO0gda&#10;4vRQpmkucjduz7+n5V1It5r+QpCQQOW9B+NOm3GJ5dNXlKbI5bqa4lMcRO1/T1/piuh0nwq2pIbm&#10;6O1Bxg9cVqWujW1jbAzHJPUkckk5x06VuW99DBa+WhXAw2PTsMVooJe9JnXFcxrWNja6dAtvaoAM&#10;Dt6e1FxcrHGCSVC8Ae5965S61GSS5VlYqEOeOK5+715oQWfLnOfxNYurpZHQoqO52cl8Ij+9YL1x&#10;2zVCTX4VkWN8ADrzz6//AKq8xuNVEkm52JboSaotdXMoIXqeRUIzlW7HpD+IYxIVc4BHG3tzx/n0&#10;rFk8Twl2cjkcAk/yrnLXRdXvlWMrsAGSSM9a6Wz8Cqo8y6lyOCOMDp6ZrZQk+hlzylsf/9bq/Ecc&#10;M1kUGAqEMxx68f1rImdk0PGOXAXv34P410Uxt10+ZYwE+Rsd8E9PXqTXByXMqaWbaUhcyZwP4R/h&#10;61+ZtWWnY/qybXQzJY1kUErnGAPQGrun2cs7NsAOwYNVEuFCrFD82MZJ5Ar0HRbNYrMyAZeRt30G&#10;OMfXrRGNloStdzCFtKkm2T7o6f16U61upImUgFkBIGe/ua6uazjdGjkXhRnIHOfpXNXFrIJf3Qz7&#10;9hgc5z3rlm2nqdEY9Dr9MvNyAzMWb15Oa2UwYzsXIJ9a85huGt5Mrxt9P5V12n38bxiFzgjo3bFO&#10;FToXaxPeQbh+76+1cXqdp50TWsqdc8+9eh/u2UAfKDXP6ta5idwMtjt2/wAaxr0vtI3jZqzPFvhz&#10;p0+la5qtiiAq6KRnPCljgj8TXu0igWy28fzFFxkDnIH9TXFeFLItq97LIBgxh89+Gx+Rrs7gmKJm&#10;XnjnnHbr/Wumm+anzM46FH2d4oq6VMDaqoX7xIY9/XH0ovo1jixCvbsP8mmaYStkk2SQSTnHHpVG&#10;6E9zciOQ5EgPyjrt6Un8KN+rJ7SRfs5ljwQx649O1WLiImAAEEtgAd+ecfhVTS2SC5mtV+WNABtP&#10;r7Vbu51nHTGBke/41D0iJas8l8YW6W18nknGV5KjHzZ55p/h3XjKwspzkgbQfX/6+Kr+LZZdR1S3&#10;0y0BEqkhuO7e/sBmsTUdEvNJuo57ZmZRghuhBHc1hTnyNtLQ4KjfM7HqgtxJJ8meTgDPQ/WpLjS4&#10;Xia2dQCw6nn/AD+FU9D1eK6hMmR5hwCPQg9h710MrGZAu4HH55rdpP3kdEXdWZ5P4du2sdbaAn5c&#10;MhxwMr6/lVjxq29YrskZHygc9Ov61Q19JbDWWuo+C7BwR3/+vXTXUUGr6EZV+XKls47jrWd7xcOx&#10;g/d0I/DGoSy6aiStu8s7M919P/1V03Q7lO7GTXnPg64aC8NpKP8AWYxj1HtXpMcbiTZ1J5+tPn54&#10;JmlGWliQvtbccH3qyT5i5jPz9dvpnpVbA3lWAwfX0FJskAJUZycVETexZRSJM9FPGenNee6oTe6m&#10;YyxYhggI7D/PetzV9Ra2h8lXwWOM9wPX/A03Q7U4e8uBljwB2we5olaUlBA3bUvxlbG2DkhFUAZ5&#10;rlI5n1DUBGcYkbAH05rR1q+WYm3g+ZejYHU9sGjTLR7SMSufnlHJP90cilJc8tHoiL2Wh0C28SxA&#10;F/nABHt9RWLdqs1q1vcKHXBAPbPY5q9LEymPbyH4H09av3Sw29kIiOnQ8daqfloUo6Hllnpe9zJM&#10;uccAZ9e9el6bLLbW+FUDdhju4z/ke9ccIfNkAiwNx6dPzr0e2hQRiNiPlAH/ANaqpRtGyMowtK5X&#10;glKF+5+9x3+lVjK9vKJ2OCxyQKtFcTMwAWs++dTE3kHGRj159qhu2h0oWW8Zbd5XYAAZAzxnt9fp&#10;XnCQ3F7dPeyIXXcCzDjPoK6m9hEenBAuXJAGfz4rptJ08R6UscgB5yRjp/8AXqFBzdpdDKavoZOn&#10;aTYzQJLGoywJOTyKuTWSxqPJG0rxj2/xptu/2CZlIyC3A9ux9jVx5GY4kB35JbtWkuVqyWppCDiV&#10;4kYAxlvl4IA9KsxwxiD7QoPp6flVdgrFNufU+n51M0w8gMO/GDU3XU1iipJcBM4YED15quJFjI2t&#10;nI6AVAys7YIyWzyO9XLWGOVcbs46dsGojFvUcpJFKQOWMkI2s3A55qIpc3R2li5I4Hv0roEtIx8r&#10;rkjoT0zUqxMcfZ+f4cdsUnT11ZF+xR07RY+ZJjvVRyOmD2NWrhGTYqrvzng9quBFXGOMcgj1HeqC&#10;zJJGd5KNnJJ55rV2irREl1ZUlm3CMKduw5I71WuLNr6xkULlzyCf8+lWZAhlM6jdt498+v0rQiuF&#10;htlJwp2kktWcbTb5hz0Vkcrp8ktjZtbSptZTtAPY+ppS93fyDyRuCjGB0FJJcrf3p859itj5jXVW&#10;E+mLEsNuypg8DjLd+T1raNPmjy82hzqXK7WM5NIOQbhsE9v881aPh+22KCSCCQSPT16c10ETIy7s&#10;jAPUc0wKCQZiDgdKHSguhqpN9TkrzSbi2gZI3yuORnt/9esPasTfICvfJ74PpXpjwBhvBxnjArjP&#10;EVmYmFxF9wDoBnHvWU48usRvVHVW12s9otzkfN3PXPpXlPiDTza6g4j5RiSCfzP5GtzQ9VaCQW04&#10;yMZBz0PoRWrrdmmq24MKlXU9T0NVJXjzIw30MjwtqEflG1kY7hnaO2OvHTnvXboZNu7p656H8K8W&#10;UXVldZXIZD9M4r1TQ9Zj1GERYVXXAYZ59vwopT51yvcVOVnY6gAFUEHUHFX4VBc7eSOMdqpwRxQs&#10;y/eJHIzxVtg0SGUZIxkmtlG25upJ7FS6kjgVyRwgz9D6Vw1mftN/9sck7Dk59+grU1K+NzI0Sj5B&#10;yT0JP+FYL3kkcRWIbQep/lWLkm79EXNu1g1ac3N00URyEOFGeM9K6LTxGmyKXIYLgD3z0rn9Hs1e&#10;Y3c67lX5VyP4vX8P511yxhiFXAZf5+tTBPWfcjyLAbc2JOMdu1cT4n3vEwY/KWGQP5ZrsJn+z9Rv&#10;ZiOOhPGK4rxEJjCo5AZsj8qmo7RZctIsm0JY4rZLgscoD26c/riu604OB8vLnoTXMeGLfz4BIzhT&#10;GBhBwTz3rr40UXQ6BSOTmuimmkmZwQ2+RI7fA9cn1rnFlUXqyBunX/Greq3bSPuTmNcge+OM1kJC&#10;WCyA4J5UH0qZfFodHTU6m3MIXgDB7nripHK7SduQeSQKwVW5BCrLgHqPSnyrcuVHmEAH5ce55xVK&#10;btsZr1LpVpJAI+Fbj6fhUR3SfIp6dTTrafyXDHLNjnP862b/AGJZRzICN3Axxn61okpRbEnrYxnD&#10;bQrn5hwPeraSbQsYUKP85/GqZWVlG7gDp/8AWpLiQhC7nGwdB61KdtQa6Gdql00x8lW+Uc//AF68&#10;h8T38kcTxq3LcfKf1rv9ZuPKhM0x5bGa8vttNu/EuoO7fLBEQXP17D3rGbbaS3Zx4ubS5Imx4Zsz&#10;dKsDrgKNzEdcD/PavXLVLaxUTKMAdRnOOOua5e1W009Fgh2qEHbuevX1NVL3WWmhESYCdwP0z6fh&#10;XS5KnHXczw8bLU3NY1JS/wAh+YkY55Fcomsukrq+WX0x+v1p0Nrd6puS2GTHkk47DtXUaf4DkYeb&#10;O+8kfd9M+h7n+Vc8eeTuaOT2icfPf3V2m2IFyxHC/wBKtWXhfVb8rLIPLjxyzct+XvXr2leHLeyg&#10;2RKIyT3Gec/jW61uIWVc8Dp3OauNKzvIpRct2ebab4C01YhLeq0uTg5OApHt6V08GgWMTsUhGGOf&#10;m56V0eDxtOM+v9aaHVnwOuD+A/GtIpX0NI0upjNZLGjOFyQQTx2H8qgXEjKsq556ip7i+2sBGc5B&#10;4rN80OdzHBzx9BVuXRGrhZH/19Z5Rd2IuoSd2zc2fT044zXGedIX8s4cetdjdo1rA0JQMCp3DrnI&#10;6fl3rJ0u2jMTyzxnO4AccY7496/Mo/FZn9VTVkZECuHYqMAYyD1wa7zTtQmjjUyc7eoAJHH69KzX&#10;sEL74wSCc9asxII8rIOoGKrm6FRXU6yG5jmBIPze2aqvbibHzDDHkVkw3CwNtU7VxkAdq01uoZFS&#10;OQ8oRyB3/Cs5RvqbJ2MK5sg7FkGGBPTvWbC80JDKeo49M/jXZzRJLETGAT97JrCurOdyZEHzdR71&#10;xVaTWqN4O50Wn6rFOgSTggAADsa1JVLZ45Jxn/GvPI5JrY+ac8nkDr+NdlZXQmQIzfMPXpn1rSjU&#10;5lysfLbUoaXEtprk0soOJIWUDuMEEGnavM0OnzOBkAbcY55NX1hibVRIn3mQjPUE/wCRXO61cebD&#10;LB3LgEfTn8q0tywa9Rdbk0F9ZRaSoZx0ztHPze46iqmmanDdSzTXG1SihRx82M5OPrVCHw0EHmXU&#10;gK4ztXv7E8VpWGnWskwaSPG3oo4Gc859amKm2naxi2rMu6XE+17y8PM77hnoF7D8etQapP8AYLSS&#10;YgHZ0B6E9h9fX2rXMkcLeW4+593v34GK5C/mfVr+LS0ZfLB3ykcYA7f59aJaK3X9Rp9TA0TT7m6u&#10;JNZujhpW+Ujr749u1dXPbi/tTAUyvvx0q/EEtG8rgKgAGOgxTZpoTl7cHJxjPb/9dPlUY8rZjGGt&#10;7Hl97pd/o8y3sOUVuh6gYrbs/E1vdbkuT5ZP6ke9dXMv2tDDt4x0PqOuPaudk8P6dcy75xsIGSF4&#10;6VjGEov3HoDg1sZPiI2F7ZefBKjSqQQMEbh7ZrmtE1b7Fm1nDbJBk+30ruZfDlk1uNqHfweScVWu&#10;fCkE0ImgIWTksOfwonGSfMkZzpts429he0vkuLQDYSGTHavU9PulurNZhkFxk+2OuPavP/7DuoH+&#10;cgqg7HJwe1XtP1J7RwsK5QDBHQ4pU2o3vpccYOLO8ZlZgMcDt05rPur2K2ha4LdOMdyfb6d6wm1+&#10;RAU8sfNySTWHcTy3cxll4B4GKmU0n7pveyLUcMmq3JnuD8o+96fQfhWjq2tL80FpgEYXI5XAGOKx&#10;beC4mQxxLkDoP8a6Gx0SIubi8ALLxgHj9OtOKduWPXdmTd3dlLRbDzD9puwRkjYB1+v0rr1t4Noj&#10;G0gHvUM0IgiLKmTkdDUgtxkyPzuGOvStopRXKkUl1YySGRZvLiyQvYelQ3/mxRO0zcY4GPX0qzBI&#10;sLMgPOMH1/8Ar1la5fb4dqqCCO/b/wCvWUrWvc2VzA04F70K5wpYdumOa7OKIAFzw3Xk5z+NcPpN&#10;yPtZUAgbcn/61drFFLPCWm4I6HpWlNLlsZwetwIF0wEhIwcjHQ4qeyihKMzAAg5H9fSlhG8kR/d+&#10;lPNvHEzuT8vX6e9SopPmsa36GdqVvveMK2VI/Dg/4Vct9RtHhCO5BAAIxxx/SqUrCXbkFYweBV0R&#10;xFhkZ2/5zTV224iaS3HyeRKWQH7wznqB7VmbFb5kPPII7Gp5sZ2Fc7uc9j9aqxq7KFYgsW57YHWs&#10;5avVFrQuSy+ZGEXORx9fbHbiqpbzQEOflBwMc1HJIJHZ1bA/p9aagXIlO0/3R1zWTTuVzKxK0aCL&#10;afUEHv8A5NODm3JmiHGcc9vWpWUMVAIU9/rVlVjnUrgkn5TkY/H61STexm2SJIL1AY2POBn3qVZ/&#10;lEfXcMcdCKxExZzKASwGQSffrxW7HFCkRkIBz1NaJN6j0WjKz3LMRDCDkcEkeneqEUUSyskmG+Xi&#10;phcNyIBwDzxzVCaGa4uFKvgsdo/PJ4rGbvbS5bWhs2FvFCN46MMt6/hWde2st6NsZKRr69W5rTj7&#10;hiTz0/rimxW5z5+Sqqeh75rdU1a1jO/W5yU+iNJl7TczICcEfrXNHIbGMupr1UzpFllyD3rkdHso&#10;L3VXuJBmNMsqnqT2Pfp6UWjdcvUyqJrUg03WrqyZVkyypnKtx1rrrTWLK8VdjbGGcg4qPU9GtZNu&#10;4BTj5WHua5y70O4tmCJ8/PysOmKfvR80OKurnoJmj25RQCRyM/h0qpdWsd1Btx8rAg+tcVb61PZg&#10;xzLuwehyGPr174rok8QWMsY8w7GJztPJ/SjnjLqNX2OD1HTp9OlWXBCnjOf0roNP8RARpBdAAr0b&#10;qcA/4Vo3V1pl7ERKy4GMAfoa4G6tleUrat5hPTbWWsHeOxlJHbahY2OqDz4pOV44I/z9K4V1udLu&#10;BtyH9RViGw1MJEyDaDyv19a3bbQJ55lN8xaQ8gg9vek/fldR1J16mrpniefaI5EDcHn+Qq3Pqd3N&#10;87nZHnHyZxXN2tg0esfYAOrfdP8A9avQZLW0sVQwru28YPX8a1fM1qzalocph3bdGuUX+dasWmQ5&#10;AuMHuff6+1abRx7F2qFI5wO1QRRR3Dncec45/wA9KFaOhpa5b2rtyAAo/Kkhid3wGGffpj/GlDRR&#10;RiJsAg9+P8mnRSAHYVOCMjaOn1pN8z1KSsrIgmcQN86ENjBz06+tcf4kmaa3QgfKjYB/CutuwZpF&#10;iIJIGcnkY9q5bxVN/o6wKR8pzg+/HH0qKivFhJaGh4Zkb7GgUZJ64PPpW5eXiorQwEFh99s8Z9Mf&#10;5xXmmk6hcWcYhhbap5zgf1rrNKh+0zLbK23OeT6VV3pFGVN9yyiuQJ3yRk49Pp9BSo4Zg38IOPfP&#10;rWpculqnkBf3cYIxnrWApCQkxsMjtVSdnZGt76s2IpTjPVs/55pxeMcyEjAHT+Vc5aiZ3MMcpwRy&#10;D1H0rQhimLjEhcHPT16U0m1sS2k9zShBl2iMbn9fTHPOK6GHd5Ba5G5cEDPAHHauZt7l4kMqDa3Q&#10;VofaPNIL4Pr2rSFojRBujfYjEcHPH1rPvrqSP92ACgJLeuf8KuTrHCA8hIU49Ogridbv0t43SP7z&#10;HGefyqZqyuTOSWpkaosmr3y2VvwGIyR2x1P0A6VuSSWunWyWFuixxoMAg8lu7H3rLsHNvamaM7pX&#10;bknqB6Vt2mgy3Ti6ulIB6Acfj9KiN1tu/wAEcdlKXMzl1tbrUZh5eW3HG7HGelegab4WtolWS6Pm&#10;k+gxyOv/ANbmtyztLaFo4ynyL2xWum3zGyBtUj25PQVXIla5pGLYtvaxR/uweDzwMY/KtSF1UKpG&#10;F6Zz+tZ4mO3zE/z/ACpTOtyh/hYYzn+lW5djWMEXN7LuUnK+p4pMiMKoYKO3NZMk4aQyHv0/z6VX&#10;kmVG3sRheOf50JGqsjZWQKvmPjIJ57Vl3d6kcAcMFIPGP8KoPdo6qytgAfgcc1mXMiyuyAjaeAFx&#10;zmqSvsJzsWTcCUlwvA5z/WmPOHjDQdeuDwBVMsoGDzjgVH5jMuTj8Rj9Oa25bGLqX1P/0Oh1UMlr&#10;K0xBIG1evTHb3rntEkljcFTuRj8w9uhIrfv5GXT7koAx8s5AOcZ46/1+tYujSqV/0cgOchs+3p/n&#10;ivzJP3rn9Vzemx1aRBk/d7cAdSDn/OPWoDbCRRtJ5xUimGOMW0ch3Yy27jJ9BSKZNuFAA7n/AD/O&#10;onuXDa5AIoo8AJ0/iPOabuZJAAeGOcD+v51LBPFtKr8ueKz55hvMMDY3HLDv7DP86fQ0RfW4lRlM&#10;bBwTjBq+t1BKx3ZGDj8a5PzlRlZycjnjPGPT6U5JFjXZtIV/mHrz/Ks3K2jLNGaJo90ikK2c474p&#10;lvfNCwE3XPb3qotw7/MoJP8ATt+FYl3fmxlLzA8HPHf8645R5XzIty01PR7W7jeSNAwG5uSO3px+&#10;lY+oxN/avkIAw4zjv3+nSuGtPE0f22NVXGWC56cE4/rXo2obbGWJye4GMdP/ANddMXzx1IjUu7Ik&#10;llO7eoA7Y9M9KlaJQRtGGAxntTy4mJdR1xjPaqt0Q8LIrYx8zE+g6/5xWzTVyUtihq2o21jZgWvM&#10;02Ao7/X/AA96oaVp82mSCS4/10/U+gHQfn1p2k20d7cf2rcZZc7Y9w7dOP8AGp7uaVZvMccBemO1&#10;c6kv4kvl/mDV3yosz3EULeVJzxkHr9aoQ3SYJkQljyp7Afn3rA1G5N86QwHKLyOoP09qqtdSQzRx&#10;yONpGABxg9s0lUu79BN20O6iliYbSuCBuz1qWO0aeTfJ8uec5/pXLHVY0Xy3YJ6jOOvTmukttX+0&#10;RZVw5AwTWyavYhT7EE0TvGrDlRgfjSsZZV3L8q5Aq0s8RiyCGXBIGfbPNVkE3lKz8gfp3wBUmt7m&#10;XeiG28zjc3UHr/OuPsbFb6Z3l4X9a6fV7gTx+TgBOCSvX0xVqw0YRJtfK9yR3rFxcn5IiWhzjaZC&#10;52pxjnHbAqWLSYYxubLbccdPxroDbRROu/oenqaS4MQwqqWPqPelGKWrQnFvQz7eIFRDbrgdyTyS&#10;asWrSQSNHM2MEc+9WESWBCD0z1HSlWJbiT5zsCgj1yf/AK1W7uw4pIcGedAFAZQOMd+cdPWnJG1t&#10;A6sdxzxn0+lIgkSJWZScHt7U3JL7iPxz696l2XqUkWFjGAZcP0OPQVzviiZI4kSILlSDx0xWqqsF&#10;yuVBzjPf/wDVXMeIIt7RshbBBxkehqJystEEiHwmI2vmjuMHcOnYD+tekSNbrGSSAU/yOK8y0kfZ&#10;G8xv4jg+oArr2uoypZQJG7Z6DtmtVJxVjKku5tRMsNpvyMkjA7ZPb61TdJWfzSwOOAvQVUhDzMEl&#10;yR6Afy/xrUhgS3YuNvmDr3xRH3tzoTsZz28ix73HzdMVU3yCMkcjP6981uzHOQeO/ufpVBYQ8GRw&#10;ucEcdutDXRFdNTPDSvkyAkKOP8+1Z93N5ZaLaRzkEdM+1dHDBJFJuyDkdO31qvcRRqTtHbj0x71h&#10;OD7ibOchmIAEvDNngd+tbNhuRdrLhuvsPeqs9vtRZcYC9Tj8qS2fgyKeQeR/KnHsyPM0gYpJgV+9&#10;7dBWkm6IEryQcnH+NYtnua5ZlPyj2/IVq3Egt4OMgkce9XBe7zFrV2MWdgXa6UYVTn6g9f8A9daA&#10;nkmgR48IoGOnSia2CWfzYZmHy445P+H61j2crxQmHGWZuSenvWd7aPqEt7ovOknmbFGQRkc96bBL&#10;dGcy2yjeBjtxnvSzMIU3RYzjJA7D/GtbSoPJt1lXBllG4k9uOn4UQhedkwctDOgvZElRL0bd3G4c&#10;c1ovKkaqgPsc9qxtQiefU4YrZgNgLHPQAH9a3ZYAYSowFPP4k1sr6oltXIdYvILSzYou04xk4J54&#10;/wD1Vm6ABDFvjBJk+6fbtWVqgkvZotPgA3Lwxb+v0rp7YvagQR/N5ahR2zgY/D6UoyvJvsZyfQsz&#10;pK48yQngj5R/Sjzi6gY5zjP+fWhJpGhxIoCk9O/FMe3KRmQk5PH4/Smm+hqtrMoT2K3I8oqCzHnP&#10;Yf0rL/sSLnzuMngDv7108NxGCjDqnB5/r+VNeBprgmT7p5A96U4pq9riSsc7b6DaRzlJVztPqRU0&#10;9lDBdCG0/dkdB0HT/Crkzm3ww5JOPxqcwl0Ld05OPfrmkkvsoTh3Y6SYTOPs37wnAYnt/jSyWzRw&#10;tdK5UqfmweP/ANVUYHkWJjEowT+H+fSquq3EotjFg/vW2jngr3pp395kuNtELocS3V3LdyEhs478&#10;E11k6Q+Xt/i4+Y9fzrG0q1+y2i7sM0nznjt2FbM5My4dD5eMnPGDVcnu6l0+5kG6WPKEZ7Ae1Edx&#10;sZZD07k1M6IDkcgAAev/AOqq0RYTDeMDHWsJXTNdC0p3sJ5MbDxtAPT3/WrzzxmNtg7ZGe1Z0Vwm&#10;SA4Vem6hJPm+Xnjp2IqoPsS3chuJZkCyEjLcAY/SuW1mXzbJluOWDKc49OOK6ORUGQMHHof0/pXI&#10;6xlk2t8pY5x6Y9RWc20gk01YxbEFyq4JOcY9RXrGmafPaWgaEDzZMFjngH+6PpXGeFdIe8kkunUh&#10;YuhJ4z6fh1r02KNlj5IKc49j710U4uS5jnppnP3fmmU+ZyR+R/xrm7hj5rxpgZXr0xn0rf1Xb5wR&#10;iNwwQBzgetcVNfgs6qD16n+tYTetmdEnZDYrpUuFRvmAOPXpXSxyq2UXG0fnXIDe8jOuBnp9O1am&#10;mW3O+RmX+EDp/OuijfY5Oa7Oqtg0sx2jcCuGqecooUqflHfnr9KdZ2amAxE7GB5KjBx7+tTT2MyM&#10;QR90Z+vqea2lTa6G8ZJmXqckgtQblsMOSOgwO1ebtI91eMi4wjZGORn2+vWtzxJqaNB5ceSfvEn6&#10;9ffPerfhzTNtnHdOMuTux9e+f0rBvmlyo5qs9eU1LDTIkVZJB94dP64rp42IKAHIWs2HyeBKcHPO&#10;e+KHn3Dy48lh6elbSklsVTh3NTzC/Dnke3H4VdVWZR6rg+mc/wCFc0LoCUmQ81ZSYsnz5JC7sk+v&#10;pWKd3sa3sa32mQAjhlbIyRVWWb5AGPI9vSqbz5zIWPzDaPQd8j39aikbK/veCemOp9K1S6D57CvP&#10;KRkOQCOnrUHnmNcNk5HbuKq/afTt+IrJnunPU5BzkHrj60ImUy9JcNjy4U+TqwFRKzFlSPnPqOpr&#10;Pjclsk5yOh6Vo2yvKgaTAK5wehwPT6YrenBbmUplrYwTBOcdakhG1VaZQT0GO/8AjVcBMgk7uR19&#10;aG5kBI5U/KRwP8805TsSf//R170r/Z07TfIGwq7eByeP071iWkFxHAkiBdoyc55OO/8An0q/rbMs&#10;KQKf9YR8p4JI6Veto1CCIJhQoUHJzwc4/SvzFRtuf1VJbGTDLJOwWRuRxWp5ky42nkfe9u/NWfsr&#10;TJu2rGuOGGOMdePX8ajaNlcxBS2B1qErbmqKRkK/Ir4Dck+h9apFiMFicD68e9WHllPybQrdiapC&#10;TYNjEk5AHp+HpS5ol2aOhS2sJSHjkJk44Pce1QSRbv3i/d6jHf8AH8KzUlJAQ8MOp9Pb6Yqf7Y6r&#10;8+MDgmsqjuxxY5iwdpEOCeMY6f41jajYPcxHcQPlxn+hrYe7te7EqMckdPWo2YO27d8qc4659qxl&#10;FtajueSLb3Fnqtv5ylSJFP619Ba9IbixkYH7nzAnrXivi2dYrqObvkZHJ5Br3a7g8y28mMrlgcD2&#10;x/hVYbSMkc9HSo0ULfcPLZSQGCnB4/H+lZt7NJcf6DbAgyNjC+n+eauW0rCzUDOBkN3xjk/pS6Wi&#10;3FxLetzuOFB6gf49q6J+8kl1OhaXZf8ALS2RIIl+VRx6/rWPc+Upbzcc4bHt61sz5+0GFzy3cVyP&#10;iuKSxtJJLXgkKM8EgH/OKzqXte2iJXurU5fVdetdMDwacombjLZ6euO5rFfWrW8tmZxtkxuVe/8A&#10;9auTm3ZLnr0JNUcL5hVT1HJqY3ejR51Wq73JLq/mu5jJO5BPp0q5odzdR6jEqM2xmCkAnBBPTH86&#10;xnK7icHI4A966vwlYyzai1yRtWEZyP7x7ZquRaGCm3I9R02ZhI0LkkA8DH5/hWv9oWyt2nlbaPf+&#10;QHvWHYvNDAxIDRE4Yj19j/8ArrC1S9uNSuVs4/u9BgY49c1FWoqautz1FLQ37GUahO0rt8ifTk9s&#10;+lb9tcmIFZQdo5X/AArItYYtPhSFWwoOWyOpPr9K2gEkXYcNgAnbzxWiT5bdSlJS1Yx4/PCu3b+d&#10;QXES2oWTG4Z9eAfWprR/m2Sn/dx269RU115PlLgg9tvqfb6Vk1ZXNU+hmSicHc4ynr3zVqG6DuFH&#10;THX3PrVuQ7lKJ0YZAH9c1kwypBI6gbsnqaq9ibX6Fu4kuFiDsuRnBHrTkSHHmdDnHNI9yGxsTg/z&#10;qFxLt86cAc8gVMWn5j9SW5eHYYe55A9AK5y/t8svnEbkUCukMkMKArhiTnB6+34A1jSXA3MrgFuS&#10;MDj1qpRu9QT0M5YRGuMfd5PFX4YZ5lEMfy4xkkeprK+1tJhUAOD0z6+talvPPDEMY6g5+nb6UNpa&#10;mdrPQ6mCDyQEU5bGP/1elRTmGEFUYbs/KKyV1O5uFaHKrxkkdvpUZj+UNM+W/gx1P9fxqJTv8KNY&#10;afEW7uV0i3BlPfJ5Ncwus33nMluMEnOfX2x6VqLHJknqF6+lc/c2ht7wOpLDIPHNZuo27oJS0sdF&#10;/ad6FAMIUHj1Puc/5xVc3t0y7ZEAz36fnUti8MqgR5yp5J9adOreZuBx/j71c4ta3JhK+liiJLlh&#10;8qcN0H0qCF3t3Lk7MnkY5yK19yxR+Sdofrnv9KrztBNbbi4L9QR0yOx+lYWfRlXv0LelbVHz/N5v&#10;Iwe/+NPuTLLdC3Qk7jkgiszTbuSL9w2Ap6MP4a2bTmR5uGCjGSOev+c1vFcyUQg7XLt9Igt38wjC&#10;ISMduO9claq7WYk/2ifr6Vqa9cmK2cf3gBx/noKxo7xTBHaWI3yFR+Hqaipa7bG3siwbzMP2eBS0&#10;o5PtWuusxiFFhXc+MYxVGxtxYoC4zJnJbvz2q4hBmbavHXIH9KIylHd6sla9BLSG5Wb7XeZAz8xH&#10;PHoKtX9+IrfJXdGB1xjnsKtQOXugkxwAMqBweP8ACuV1SeTVtRWwiP7tGG7A/XJ9qtaRtEhu2rLW&#10;h28gc6nOm7zjhcHjHrj68fSuoFpINxdsk/Nz0Hr+dUZmig2bcKF6KP4cdqvLdRvGJBuPOB6VpGKi&#10;uRhC+5C8kcZCuCGX160xpRMu0E/MMA+me1MVY5ZP3nKDp/hmlljaOAN8vHIXpxTjFvUu6TsSNCFQ&#10;OV27RjHt9aZaXMn3Jecc49PxrA1PV5beFUI/e9s9PyNcNPfXLlmaQ7u55/L2qXJJ2iZynbc9XkO6&#10;RWC5AIJpTMklu3kcsTwD/npXmOk6jcwXcQiY7eAd3oeor0NpEhuFbcQOn+fWmlpdBGpzF2KykjIm&#10;jYDj7vvWFMZtZ1WOx3YjjyDgY92+nsa27rVTBYtPF94rwWGMEjAzWd4ShjIOoSnc0oPJ69eT+mKH&#10;FaJDcu50keIwgIyoGMDggD0qWaSGRjb5zG3Az29/zqG8cl/JUdxk/wCe1VpY4oIyEJY+pPfpT527&#10;o0ikrNlYSywxsm8/LwR/jUIMm3dIcqOeKjuJkYDKFTxVVJXVCEOSeRt6gZ5/SuZp3sW5IvxmEAlh&#10;ye/pUdwAgLAgKBjAHOf/AK9Ngdfv7dpPGOeT/npSyz29uwadeud27t+HtWkaehnzalKMc5k+7xye&#10;o+lYJabV9V8qMcOcDtgD/OaS/wBSe7JhteI88HGCR/h7V0ugacbe2eWRQJpcAHqQO1Q/efKtgb6n&#10;UW6xWNitjaEEqOcDAye/1ozIYyIycY6EU4wJbwswy7DHJ9aYZBDa+Y46nJPtXXzdCoOy0OY1EqkR&#10;c4BORkflXGOSCRIAc4FbeqOsjmKIEr1Hv71zbx/8s1PTnJ9a5Fo7siq76EpkRpADnLDOewrYsGlC&#10;o0nzgeorDhKB97dOgx0rVtpSqKMEDoa1jLqc6Wp1KTMhHltjHP8AhV+O7upE5bcPU+3b2rn7cBrj&#10;yohneOG5/WugQC3sXVfmGMn256mt4Sk3c2T0PONTtzqGqmwXcVBO4/4V3kKsLVIl+Tao59QOOK4m&#10;2uVGvPJLxkcfX1P4V17XSvGwZguR14wAPfioVpXaOf7eo2aYFSJOuM56/lVI3DhdqE49TxWfNqNk&#10;MSGTcxHAH071nQXV01yGUfLjBx6VK5b2ubOXY6NJl35Qnd3z3/GrEtwxnAfnC9e3rWGnyqwP3SO/&#10;Bp25+DuyCRgY/wA8VpGJHOupuG7BwHJyO2KqzXu1NyDcOmOf0FZxaTzSDzgAgj0z/KpXRHwJRndw&#10;cVryk84PLLOAyjA7D+dR+USysTxjBHbFIiEKBFwQcHP1qwSjn5+OwptbGbkTx+RHGI0GSoxjt+NJ&#10;Em1ODjqFzzx61EMq+zHJ/I+1SSMA4UDLHmqv0GmCXSoSWUHceeOR+H8qd99FRW+XtmsyWQLN5oPD&#10;DA29c9Ofzp5kMZCoMl/ujoc96cY3WpLZ/9Jl3Mt1qMZGNqYG7178V0dpGsp8yQZHPArI0yxDRfvI&#10;wztyOvA/GtYRRwStEp2FuDjsfbtj0r8w5nbU/qpe8zRimiOc52HsB1NNtisfIG4HjnqOajEqlBHE&#10;MED/AD/9epSNsYIG3HfsDSk+ptboRvbwXDEEZA6DtWTdabbqAkBwo7+gHb61pqDtDkYZjwR/M+1R&#10;SF0JgBDAnmue990WkYhgV1AVtoH3ge9PitRlijbwBkBe1ae2BomjcEf56D2rLw0c/kL90jn8aUpJ&#10;DSMa4V1BC5I6+9czd3U8TfuHII5/KutvWjUr5ZwB1Dcd6oXtnHMhc/Mqg4Yd/bPQ/jWEk2tCZ7Hk&#10;Gs3txc3aIzs2CMjPqR0r68dF+zCLaTtCjB6dOvNfIeoW8MeuRwlMKXQqM8jkZ5r63LrJcSEL8zDB&#10;JPDD+ddOGj7jbZw4Zv2k2zkJA5nZF+WM8D8P8a2bdUtraPytwPJwBgAms2G1VLySJ+ucZ/p9a3cS&#10;Rg55YdyM1vGlZXZ3yeoG3uXZHjK7j0yeeP8A61Yms2c91p00agbuCuO+Ow9/St9FLHYpwo7j/Pem&#10;zSkxlY8/NywH9PSpcUVa+h83XlkYm2sMEnndWIwywijHXgCve9a0m1u7OZ/LAdQXyBg5+v8ASsXw&#10;r4agaIahdjq2UGAcAd/zrJRu0kcFahrZHkMVtI7rCg2OxHLAgYNe1aTplpp9itrASc5LN0zx29qg&#10;8WWFtHp5uV++uOnHBOMf4VSbUDb2cVtCC0xQBj/c6fqaqL5btmUaPLKxZvL2R4TYwsQw4cg4BJ7D&#10;+op9lZeVjcMueT3H/wCr3q1Y6QlsBPd43sMhR2yM8+9bdoCMeV8wfjPr+PpS9lze9I60lbQxJ7jI&#10;CopX2PTinhvIjBhJDdQO34+lSX9zY2iiaSRQVOSOp4PauPv9fSWNoUXAPQ56/wCFY1Fy7srnSO5t&#10;buK4G53+Y9SOuf8APetCSNSN8I27e/YE+9eONrF3tGJNrdRgdqz21vVJsxtOxXgYz2FJVFJWsYvE&#10;crPd0eYKFYAYAz6j0/OqMtxDbv5s7pkn1/z+VeNLqt4ECvIWxgg1G+pTyyFg24dT605SGsSnsetX&#10;niC1RgYQHxycDHX0rOufEJYsxAjVsYrgbR726UJDGck8en45rTbRbzez3Z2HHSoU5bRQ1VuXpNZE&#10;Vwzgg9t3v71NCt1esRKxUE45PWltrGC1CPbxFyoyCw7njJrVjslfN1K/LHtjFUotvUqMmIEs4vKj&#10;iOMfebv9T61soiDqwYHqaz47KJpjsHy9j7/Wri2sMc2edmASOmcVXM9rF/MpNAn2n5m2r/D7kVpp&#10;DBA6yyABgMZPaql5qIWUW8IEnIwfQ1mzi6lLvIxbbgAfzxU3UdErl77mld30KAQwEsR1/u//AK6q&#10;ZLwAM2SecjqPQ1FbQHYQwyTznpU9vultvLcAAHpjBHepV76jTRmFLi2clGyPUdD9M1aieUrsds85&#10;5PI7VYdmliERGfYCqEkDMuVypHT3rOSvohotiyi4WUliD19c+1WIdLjAUuNwbqAcd/WsDdPAxjhz&#10;njoCa2LfVTH8sq5J7g9KIxp7taicpdGaf9nwBSYRsOefwqpb34tpfsz5BIwR2yKt/wBrwZIlPGAM&#10;9selYOv3VlNF9qiOyT+IDv8AStpOy5oMFKy94m1/Fwbe0iOZWPTtk8dfx/StDTLKzsySvzPz83rj&#10;qPpXKaXPJd6igY8ohOT7c120FsnzKQRjlveiFpNzSIT5t2WUlWaVnjwABkHtn096kMwaUjIwnBH9&#10;BVPylM2xD17UxBFCHn/hTPA9fX8KqKbZpZIj1W7ayhMjA7jwOeh9ap6RYv5KbiweXLMT2Gaoxu+p&#10;6sLiQ/uoueec+gx9a6qF9rrI6gK3IPcfX2Jqlb4jNu7sSzRo6siZyhPXuB3pYJ0eDeB8oGPx+lJK&#10;6SxFBz9P6VXyLT5oju7Y+vvVve5fQztU1SKwVobUZboP9nuf/wBVcuNWvTIZA5GeRnnJ96oaoZpb&#10;lxKfnRiT/h+ArOMgReTzjIP9PrWMU56nPUqWdkbN9qDX5USZyvBxxg/0zXNvk42j0qz9oJ5HKngj&#10;HrVJsIxDNjnr9auOj1MJzNDS4ZLnUIoIcvluVPpXqrWnlMjqcqMAqf5Y/nXE+ELZTPJcqw3LhR64&#10;PJNdhqV99jR5HClAADg5JJq7LcugzG1qU3Vz9gtfmXK5xxz6j1xXdQ2YSNRGQI1QBSMc9s8VxuhW&#10;bzxvqM3G44XPJwe4rrDNHbW3nzjYqjsfwwO1Frpt9Te93dEkyx+XlsIFG4ueK5u91jzVaKAfL2bm&#10;qt9qLXr8HMYAx+J4J+tYxlHlndxnp71g9fhNW7blO/v7hXAEhBbrk9R7mqdtqN0pLBsYA49c+3pR&#10;Oj3TCSFRwDzn/Gskxvay8jlazS1uc85Ns6lb+5k+Z32KemPTrWZJK0vLsxPOSefyqrBcq4JkBwOQ&#10;D/nrXS6dY2m1bmY/Kx7Hpjp09TWnsubYUavck0XTJDL9tujwPup3Of8APeu+iI8lsYyo57dPT/8A&#10;XXPtMDIijHXk4xWz50bq29guMDHHU/yrSNK11E1i+rNBFlmhRdxCDof5/jWBf3uYVtUO8KeW9f8A&#10;61WJdVCRpbWpDSMdo29R/wDXFY91DHBAMsAR/n/69TJdEbRkjKu32Aytz221zc3mO4Y9Oh56D8au&#10;zMVGBkk9M1mSFdw3A4PT2rG6bMajLMQBm2KOBxkmt1WTYI0Yt7j1rAjEagE5JYZyf1rQt5GwFUH5&#10;jkdv88VqtDBO+x2WkxJNdi3A398e3rz2rUunjlkNvuG1RjaBxkHv7VW0JWt91zIgDFcDjPB6nNU5&#10;mCxnOc+oHXua7INRgr9Tqh5nB6lZTebLcr0Dduw/wrDWeWedIjIce3FdlpV06PKxUFHyMdBjPPtW&#10;JPoTSTM9ofl42+n41wSh9qJzT1uakOn2iDzJW3AjseB+HXmrLT2USfumBP8AQetcwljqPzLGB8vJ&#10;I7n2q7ZaZOEY3K7ckcdT9aSq2doQsRZ9Wa8cplXJXbxxSw724K/N0JxVxYgitlvwPSlLIiNIo5fG&#10;0ehrthK2rE49ipPPIpbcGQ4GB69aGlcKA3y9CAO1WkLSoskoBI4yexqo3lodi8n35rVSvqA8Tysx&#10;DcDOeRmnSXk6yHA+THy4HX8e3WoCzR8yY65z70pkBU5/AH1ob7C+QsdxPuM2Sp7A+o9KjmnlEa/N&#10;lsZP+HtTml3DYQecEH/GlEgBIVN6v1I6cVk9N2CfkRBTJIR6gnI5+lTByh2MmD0ye2f60+GRkBVI&#10;9xP8Q6YH9Kc12xcOi7ccZxn/AOvW0Z9gaZ//09HT5hbSm2mJVF+6T37cfSrDy+fNEiHdzz26d/el&#10;urQoTI/zAcknn9KhieZmBtkVVIxnv65Ga/L3rof1clbY0vLmjxPjHOQM9fwHrTZ7hvLEaLjuM84x&#10;1qM3hYJ5ajj1/rSm4j5VmKgjqe/0qXqmkXF9yXzwUBVSTgAdvqahjJcFmyGHNMimScDZtwowO2cd&#10;6iMqkEoMYz9M1nbqNMilkEb+WDtHU5571Rl3ySfIcDufp9KsIvnAyAgnH6mpFEcamMcDjrXO4sps&#10;wtTCNEjg5JG0gf1qI6mLS3AuSDgY24/OpdVYJbEAABm6/rXn1w8swIJ4Tr7f/rpc3KZVXZIy9fEd&#10;/qMFxECrCRRjr3FfTkySRXHkNyQevbI6V8rS3my+iVgeXVQR2JOK+qgszOxZQpyOQeM9/rXThtYt&#10;o5sPbnkyo0USuFZsknJPv/WpUmVmO8cHp+FPv/Lj/dyZJA4x/SotrKMbcjgj1FdDk9juYG5luMoV&#10;2lv4u1OjRB8pOSOCBnn6mhFz83TuMfy+tMjkUAo5O1jwe5/z2rNa7gn0RUureS4hkhYFMgqp64OO&#10;h+tYGjX0dhAbK+IiZDuXPTBHeux2rGw3N8uO9cNrUaXMkk0QG4ADd3OP61FnHVCceYyvEurx30C2&#10;luSUzubIwCR0B+ntV7w/oSGBNRvACeSq8nBHr/Sp9D0IXDrcX65Vfuow/Uiull3ZJfIy2c9AO3Pr&#10;inFO3NIy5OaRmySb7ktJnLcDd/nvXNX2uR2N2IrM5KDLHsD7fzq/q+qJGv2a3+pbpz1wP615rPJu&#10;lL4xk8qO5rNzd7CqysrIWeUM7OW3Z5LHk81nHzZXEcY3MQMY6/8A6q3tJ0y41N8shEeclv8A61dZ&#10;/ZttassFrHtU8lhyT9alU769DlacnocEmkXr4aQYDYxnrTG0a7tnIADFuMD0/lXqU2nx7PMzkn+I&#10;9vTH9ayZkjtJdkpJYdgKylHkZSo3VzzR7cxSbVXHB60WSIWDzxhlDDj1Ar0f7Nb3kJS6UDd0A4rH&#10;n0E2shVW8zgEg8fWtIp/EiHR1Oj065t5Y08pl5zx6DvxV+ONJJAzchT39PpXALBPDceZICp6jsa1&#10;7LULiKUBgHHQj2qlWu/eRpGNjsnKsTHk5H8VRC1lSDKEHoSCMVUt9ZRAIdmz37f/AFqludRe8k2W&#10;jE5GOB0A7Vc3H4rnTDtYnE0dtahThmyTt6DPbPtWbdS3t/JuONh9OAD9f60qBluMRryy98n8aawJ&#10;2vtOEPJ7GsWubcrZjIokiiCY3DdknpjHHWmPsUsqKwOBt9D65qAhdzANtzggdvWl3yu+4NjIx9fW&#10;kmtkL1L0ARgoHAHOG/X60JvSF8j5ScHj/ODVTc7Q/uypMf8AL1+tXbZJJkWM52g7ie34fWnyXGiM&#10;5O1gAMfhxUbxPJMSeCemOasypEJtvOAOhHX3qOaRQNq8Z5GOtYN23L9BzI0e1lPA/wA5p728PltO&#10;PvJ2IxkntTmuEZBhtq4HHfPvWTdTNM6oWIXOMDv71V2vMh2sV2he4JQADABB96Q6MZo3KvgrxjHW&#10;ukFtHbJjjJ59CT71Cn2iaLyYlBOeeOnPY1o6cWrSWoL3tjkrZTpd+XOdu3Hp1rt3lkVVu1OMD5h3&#10;I9TWVe6ezWjRvy6ElMHpuHesu0vZFX+z5mPqM+ncU6S5fcfyItyu50q32csw3M/THHFYt3MUT7BF&#10;85fr3PParbiSzQ3srfMOi9c56D+dV9Kc3urm+cZEY3YPQnpj6VU4O6j1KclbQ2dKsbW2AhbBkQZY&#10;9yW7H2rWnURN5UajkcA9KoReXJumf5Wfv9OlSxP0fPHuat6JRQRXUG82MhVXduxz2/z9ahluWY/u&#10;wBjAIHOR6E0j3Uzx4QDGcnHem200Cja2c9cdutZc2vLc0e2xzOtaPPLc/bIOd4y4H8OP8a5FlRjn&#10;k4xx6V60ZoBGdyjnIx6g8f41iC1R5xGyhVbJORk0OOvus55QvqefKwSZdvBbhePeupsvC8TQm4u+&#10;Q4GE9++f5VVnhhs9dVJFwpYMB+OK7Z5WhYRhs7eAW5/AVajpeRz8vvWOGuYRpF8kkB+Vjn6YP3fe&#10;rs7vq+oi3tjsiB5J5/P+VU9cvo9Qu1WAZAGB2y1dJo9jLYwGPy8SPhmb0HpUJXbi9jRb2R0VgghR&#10;FXpAuPTgVgazdG5do4TuA5wP1rQvpZLKzeI5Jk4544yDx+ArmGkH8H1ArWpPm0R0RfKhqOFTA+UY&#10;6nP61qxaYZohcyb1Cj7p/i7dKZp2nvdyPczNtVMcYPX2rpblmjUlWJKcEdz78fyqYqyvLYhXehjz&#10;KXRTAo4GPu9B0IFYmoWaSRGMgrgde49zXT3BvCiuc5HJA4IrDvTJOTNbZKgc+59Pf6VnOorl8qSO&#10;Uayltv3vVG9KVby5tsxQcZwcegrrVRWCIgyMcj6VG+mxuv3A3PFU4PeLMVHqc3DfXxk2NK3ycgAe&#10;vataKKaSMzzZ2sSO/fituzgRZltwgA9cc/j9Km1mdxssQAXlxgjOeO9T7PS8mON0zGtlcP8AaACN&#10;nT8KvvMdjHAY8jPUcnr6GrLqkcIkRtnGCD/Ssa4kCB3Qkgnkd/8A9VXK0EWtdShfujARLywA6dj9&#10;axy4b5AeCfyxVy5uleHaBgng+/1rK+XeYyOTg5H9azTTZlORZjYbcMc57V02krFGwaVgxA4BHBrk&#10;lVdxKjA6+uR7e9aun7A3lHrng+lbRaTvYyW56c9+xsd6YXdgH6D/ABrn9SuljtnG7BxjODUswWHb&#10;ED8qqB9D3rC1mULaucZJXjHGD61Veo2daaUdCjYOyQFR0yTg9BitCC9QnEhODwCOhx/WuV0yaRFd&#10;s5UcEeh65rpEGLWNRwHOQR29awinujljO7NJfJSXEeCQMkcnPPBNSLuY+ZjuR6Ef/WrH2xb9hyQM&#10;YJ6/jWsksb4imOGBA4rZaofMrkhj+fDg5Cg/rVTKSZDA5Y/e7U6e8W2RnD7eDgjn8MfjTbZEOnxu&#10;Tknn6d6cVd2ZbF8vypWUnjnk5/T/AAqJGIYNkFcc55q3LLJgJjK9eO9Vsqjbyec8cVrdLVENEbHz&#10;o94U4B4XuOM81V2q2XY7ecjHWrOVjbHQ9fqaZEkc4xJyOrY64PYU73epm9B1uDcSjK4XGevTPqK3&#10;UgjjZSBkY598+1Z4WOJPkGFzwO4+tI7IrfO2cc/Uegq2aLuWpxuTyVUE/TH6/wA6ZFZ20b/OSxAy&#10;W6DPoB6CqqHzHV1Pzfe4FaiRiWMIvU89ecZpJ9bBJ9D/1Nq6uVlAEakADA9B/jUcUgKCDO4oMlh6&#10;/wCetKxgEojlz8o6AZPPas4XEiShkBA75/LFfl601P6vkuxMzKD+76dyPU06ZmZyxYcjI/rmlSXz&#10;BlwFDcfLUMioUKRHOzGM0nGwJ9SF3tymZMoADwP5D8aYQGYMzYJUDH06UxwkqB+vr2/H8aoyBXcn&#10;aPfJzWMn3RSNXz0gXCcEnofWqs9yvmAynII5X1zWdcSsoVG5Ddc9fzqs0oeRdp+XP51lN9AvZXDW&#10;bhI7ZRtx83Q9uK5W6LRRmJiATg8ehGevt0rRvplnuyoOUTgdvrXN3dyyBgFGV6VMtjmrTuZmmWn9&#10;o+J7GEAMBMrMvP3UO45/KvqhSPMViCCcfKeteG/DCxF7q1zfFf8AURjbxn5nOP5A17nbBzJGHPVh&#10;711YeLjH1M8GvimWb5WWXy2HQck+/UVCrk5eZeTwADjH+f1qzeqGkKseFO0nviqkaqFYDg9iefpm&#10;tpaNnoPZMgMUcb/vsBWOSMdPSlYoSyuMg8fT8qllj85wucYHI+o/pVZV8srE4Ppx79zUXtsCXUoz&#10;yNMm3AOcfe9u1TWVgsKl7j5ycYXHA/8Ar0/7KTKcgb8kk+vtxU8cYkuMsdoyfqajb3rBJ9EIJ3Mj&#10;rHt27sZ7jPp3rP1e8SKHbGR5p46dR61fbdE4lY5CckisK6BuAWlGCfmP+FRKpJqyGktzz+8iupHM&#10;jE7uvTk+uKtaNoUl+pvZxhRnHqQPWumNjatKiNyoP3vQVtNFHHGtraAKnU8c0lDl1OeceZmdbolt&#10;EuVwo6BRz/8AWojgW7Bkbv3H9a1ZLW3jk2IDyMA5/MVQV7iFPs+05fOSB0/pUznK6Ui1TstCqPMG&#10;6zkOc4P5/wAqqmyibGSWYE9en1/xqwxFvM7N1fgMvr2qu0lwyiMgqc9h1P8A+ujRK8hvyKqiWJz5&#10;g4B4/wARUCRPJu43Y5WrgzJOI5SQc9ulaETQCQhyp/pThqZy0OdMOCquq/N69h6UklpZxwtNJlCT&#10;xjpgdsVq3s1lCoJG89lHHauccyXkgM3CA8Jii9vd3JlEbbLI4BfKRdz9P61vAwRQnZuB6Lj+VUoc&#10;qqmJgwU9+n0qw7yzSbgdpJ4Hp2o20FHuXgBtAL7CAC2eDjH+NUtxCbS42ofunufUU1pZGwGCgocb&#10;vXv3qWSJcgSqSWXg49f/AK1JI1TK0xmk+cqHIAOD/WqUaGRFZ1wAcceg6/SrjLFsKBW2j+L6/Sqh&#10;CBeG2sO5z0HTis3vcbWhb3Mp2lRjHUirVrLJGAgUnPTHp71WEiHDA5B6kjinqXkO0ZBB6+xq1Lsw&#10;SJi8zN5jAeg/+tULShNwlye4HcVC6SJnJ6dfrVRncYBH3uvrWLWupbFnvHMgnyAAMEdOtYE0xMpx&#10;ncSScf0rrbTTheKLiUbYweB/eP19KwtasVs7gEA7JORVTpNJMykzrLVTPFFdvnaUB56Ef5FP0+by&#10;4zuBy35f5+lMtSYLWKzdM4AGTjjjv9KvyyrE6mQlhxgADGfWnZx1Lg7qxNIqplsBgTnOP88V5rrU&#10;X2bUPNiGA2GU+x7fnXo5KSMrFiVx2yBXKeJYgUWSJeFPPHGPrSabYp6o50zy3IEzuWA4yeTXaaVD&#10;L9lZ1GFY9u/b868+dwrLn869H0h0j09cHlh1Hf2rpjG2pzU272LUUrTybGbAAOQe5/8A1VK0MKS7&#10;H43DIU9D/hUFihb98xXazbf8/Wrcs8MZ+boPb9Khq+rOq/QSOVN/zna/GPpT5bfz0JKAKPTvUR2P&#10;btNCuWPOMdPQ1Ms5Kgu5AYDPQc0+XuA2KGL5nUdRyT2xUcygypKi/vB3Hb6//XojkJXbH/GTxnPP&#10;+A61NbMW4ZjljjB60Ra2Hc5vWdIa9KXK4WVSRnJwQOg9sGuQvH1G3k8q4kPTIGc16Rrd9HptozyH&#10;DP8AKoI5J/wrj9Ds49VuWku2yqHcwHXLdMGnKCb03OapLXQk8PWA8xL2fpn5Qw5z6816NaTqAQhH&#10;Tnd3J61jTLEJEiYlscZHSnXckFrZboyAc8Z6jP8Ah+tU/dVkVCHVmBql6s1zIT91W+X3A6VmRfNJ&#10;5cK53/1qKXMj+Y2eef15q/bSrFcJcNlUVskAdj1qYx0uwe508Km3tzbgZ6ZbnipJIpQC45A5HqTT&#10;4riESiNiMP37Crqr5JLqc47n0zS5bmsdFoZ0s+6HIOXx6fpXPicJGcMM55wM/St8MELuwyD/AD9K&#10;5u6iVMyIAATj6ZrKV73KlaxLC67DzyOfzqxAs4w7LhCcc/r0rMhtlnChW5HJwf51bW5eJVgl6A49&#10;apO3xGSl0Rv+Tb28AmZj656jjscVzyzG7uX1BiEw3GTyB6VFd3XmkW+7ar9QOhFSwRrFb+aAHU+v&#10;BGPYUpPmklHZA3oXpZI8FiMg9c56Edfzrm9QlMce2MYUkD/P1raubmSLLkhQwG4nlq528BbCMSR1&#10;z/KnOPNdIG2kYEtyqSbnPyH9KdHJtf5QTxxn+tQ3IKSDB5TjGKkQZfCthc5FTCNtDjlLU0kjndUG&#10;1R6Z/rXQ2EEEUe7+LjIPc+1c15ixKXQEEEAjrWjp95vVjJ8wXgAHk984rela+o47nSNMrL53XnBB&#10;6D/PeuU8RXZMIjAIA5IHPB6VppcSoyy45J5XHGOnPvWLrZNzE0qngdfTA/pUVYNrQ2lK0WjP0CWO&#10;4lNqSFcnnjkjHT3rtZIdoDKxAx0NeeeFB/xNJZjxtTjPqen8q9CfdkSKuS+AO4ovpZnJQYzDSBNu&#10;NrYOaXfGsTMw+7jA6Gq1zJdWoLu2dp2jHI/WqEctzcMQRhSep61MZK9up0N21IdTuvMYRK3JGcDo&#10;M9q6aORE02AsQDtGSe2awPLE8odhnHHbn/PvVy4mSaSKDICngqOOPatForvcXNzM6BkUIo6OeSe3&#10;t/8ArqtcBQpTIyf1/CozdsOGGcdKgnlwQW59x/hWl9S09CssbzMzE7cDgmrcCi3UBcEgYHv7804W&#10;25FdHC5GG3dvYVWkjliXkcYIH1P9a0klHUhq5ekuY0B2jJ4yDVVJ/MmBdcBeBntxzVYKJDszgD8D&#10;n29anjVWG3GcjFOPcV+hoG4gZ1j3At3z0+tP+1bpAH6YOfUD2NZlvZ4XykIIPIJ4zg1bSNiVYEge&#10;3t/OrkwR/9XQvcfIEyB94nHp7+tZu7OAxwcZ59K35YpPs5SM9MEBuhHQ8jviufkEALyAlieADn/O&#10;a/MYxs9T+rWtCaO5jWTy2PAHpx0/zzVKS6fB+XvkZ7UTSFwNvVSc8f56CqO1VBeXqwIH/wBaiV2S&#10;nYmivQq7epPIP+fSmSLNJKdoGF6GqS7fl+Xn2/r9a0UlYt5XUsBj2FY1EmtSk+xUztzBN90H/Iqt&#10;OFij/dkDBO3I7+g9atytlgWIP9AKw74m4mCpkKnGc9Setc7swm9DKud8bnzMKeu4e9cvfzkMXJ2g&#10;449RW9dswUqOOcN3zz+NcZq86xpuIwTk1DVmrHn152TbPb/hZbFNGub1wWE0uFHb5Bj69/pXrWnB&#10;zfI8hO1TnB/P8K5XwtZDTvCWnWPPnLAskhHZ5DuI/Wut0gO82yTliCc/SvSpvVRO7DQtTVyO5WOW&#10;4YJxzn2HtTPK3R45JPQgdPXNMZwS7vwATzjoB29aYszGMPEp6Yx/Koqat3Ox9Ehk0oiXzHOXYcAV&#10;Wjuo2kG8kEnBz2z/APWqGU7kZlJZgMnrgetUYUyVLfu1c5yO/v7d8VEUyXZG9PII3wxCEHqen41S&#10;Mv2a82Tgs4GNvT3yKx7+8jj/AHUYyx/i+ncCqNrlt0gYnHy4HJwff3pS1dkLpqb8lzuVS5wWPHHC&#10;+5qhJLFGwAOTn88VSlnxtU4AHr0FZrzbSGjOe/41LaQX0NeScyHfGPYn1/CtdSd6NEvDjJJPeuPE&#10;ssoDtkc9f89q2tOvTJMbSV+OxPTPpWl0yL9UbchXa75UAA44wOPSqqLlSsZwjdeefrSNboibMZ3H&#10;8s09hLaEIASHIHPYVjLe9i1qrIqamiKo3DHQZHes5JX+7tOf5mtWRZbgA7CFU4B67jTC0Uq7WUI6&#10;j8/51Mrt6Etaame5eQN5YAyckVgSzGEbpeDgj8+K27m4+y2/mvwenXqa5FVup5vtMo3sWAx2wP8A&#10;CovdruZy0VictcXWJmxnICg8f5FWZLaWW5WMjjuR04GTUtsglZ4hGQR94jpSy4VF/dsHDBQe4WtL&#10;JEK73K8KMIpAyAAevUg+xqRN74OGwOuf8arzvEWBkyuT2GcmmiSOPPmSEnglf6VDsmItrKrnE+Rv&#10;GARUizYjKCXpx+vWoTNzvhYnoAeoP+TTBK84AcDAPbvj1octS0y5ky5iEigIOnT/ACKr7J5ZCoYM&#10;VGMn+R/lQ0iu27yucY471HKbURFmLbjgdOOO5okiky3EG2D7uc4I/wA8U/zFeQBSAFOABx+ZrDa9&#10;bJZSpB79/wAqjGpiJsuQxJyQenp2pSdhc1tzpGzGpkbp1IHbFUYI31C72od4PLew/pWJcayzWpiB&#10;5Hf1B7Vt+H5IYLXzVcGRiN2ex7fpQlzuyJdVaJHXbbaKLaw2lMDA6ccVxPiqVUliRiehI44wehBr&#10;sNzOAyY5HXrmuL8WW1w2yWL5g3H0p1Ju2xcrKOhr6ci3Folxzt7Nn045+lbCBViEb5JI3dOK5PQ2&#10;VYfs/QgZUHvz+tdJLcLHhQCQQMVrpa4U7tWK2HRnaQlRzjPX6VA8c11YtbsQzOPl9sdKJ7eZ3LxP&#10;uLHLbuKv/NEnmLyVwM9OKzirO5UuyPLbv/WbHyuBkA9Aa7+wWaOzQEgAIMAep9e/PNcVqsKyavJs&#10;yAzZG7ryP5f0rv7WQi3hVsK2AGJ6H/8AXV05c1zli7SsTrAIrddzbs8kY6VOsQaPO4HnnP5VVlkL&#10;uQeABk56cUQCZVWXGF7+vsaHJXsjpWxJ5ZEpEeSX9O30FKYZDEAnzIM8L1x9arp8rgyMeDgZHrWm&#10;06JECBkj+HHNTpYXMVYCgQzu23rkDt6VG7q22RMsO5I/U09YY/KDLwWPf19vpXOarf8Ak2xWF+XI&#10;HHse9JrS7E5JamNqd1Jd6mIFk43YXd2z3/8Ar119pZtpEQWMgA8nGeSTXI+HYvtF4buVdvlnIP8A&#10;te1d9cXEMy+ZuyByPbHX/Oa0hF8vNc507yuPjMSwmad9p7lv061zepai1yRHkFB0Pv0yajub83X7&#10;tRlc8fXtx2qgVJAyuef88VDle0Vsa81h64k+YNjb93NWnKyZTdtA6k85/wDrU6NOMFQpxjGO1Ru/&#10;mAIig8/hj0zW32bEqXU1dPkDt9ilPLfdPb6V0DC4YLHjJPTP+NcKtw2BEzbV3ZH5V1Ol6ibiExys&#10;DInTjrntnvUR10LU7FtTLEzyGM4B79P0rn9ScyowlXJbkAc5PtXWws+3KnqOc85xWLeGOCc+TgDP&#10;IIqakLI1vc5aANub7OcELnB6GrVoolxJcnO0YwP51I1pt/eHG/8AnVdnlMbuRtx1J9elYWaepi07&#10;6EFsxuLo3SL8oG0f/q7V0C+VESq5z3x0wf61kWFtHbQkEEsxLdf0+tawG5THEpIcAk+mK3pRcY67&#10;kRuynK8BD7RkkcH17f8A6q52d5k/duCfr9Olb10ZdhjG0MOnHUVg3O0uVbLnHc4/Opdy5bWMC6O+&#10;TJ4BIz+FW7fcFadiABj9eBVe4Us6uBwP1qRPMOVbhfQ96hbHHLcfdSseckOOf8/Wl05UWcs4z/sq&#10;fyqnJKgA3DHPFWdOkjeQljtJ/wAaKd+Yly7HSbJZE2q2ARmubvWLKTwueB6e9dIzBl35UH17fhXK&#10;X7GRSzcbSOK2lO25rKXuknh+NVLXSnIEgAOP88V2klwySgTE4Y8EdAK5XSA0FoLhQMhun1Nas9xi&#10;J0kI3Dk/X6dqbel0ZUtNRbqdrq5MROyNcn3OKarxYG3p6evP9apWlhcz2v2qJgd38JJBPvW9YPb3&#10;C7lTa2OQazheT7XNXqZzpOkgVhyeh9q2LTTQhGBkMOp6Z9RWgLZJ3+cEAg5B/XNQCZtOxDMA652g&#10;9MZ5ySa1UUneRfL2Jo7XYSrdRyPcUxoYxGu7G7BIU+grWDxsgcAEA5yOc59OoxVWWYytmQhffvn6&#10;CtEi4tGenloMYzx1PpQFE5xnBx3+vNJK4OXTIwc/rxkU1ZYVzk8YHXoSe4/H1p2bJehVlBAEhHGc&#10;jPXPOeadBKynZcLhjz/+vNSgwLJtXOG5z6VFLI5PzDIBwSev4etGyWpMoosB49pM5wwPy/8A68VM&#10;0iMikEkdgfyJBqhDG+9lYcDoPSmqF3AD5h0znv6VS8yLH//WnhmufLCy5YDhfz561HOkUrq2PqO4&#10;/wA4qrLcCZ92cKMcHPQHuO9TxsstwvcA+vU/4V+bSj0R/Vil3KkkTscx8jA5H86omPhVycA429va&#10;uvdIHDSSqQwHygEcf4iudlMRvApA25GAPT3rFuzsw8zPULKvz/Nng9jWg77WCAcDGR3I/wA96slU&#10;hDSqoPrxyfp/npVe8lXI2ZY+hFYVCorsNuIkwZI1GB6Vyu9kdpCMZ6Z559K6Kac+V9mlXAfnr29a&#10;5ybcitG3f1/TFYSkk7hJXRi6gGz16DIHv6VxFxCl5qMFi2SJZEjOOvzEZwK7HU7geQfLHJ4+mODV&#10;LwLYtqPjS0EmSkLNMxGONg4PPvitaPvO7PLxGr5D6aaJIZMNwijaoHp0H6VqaXbSAyOxyVAwM+vN&#10;UFklAG7HHIB579Oa6VQkemLcsAgILPjvnv8AWvQoxXPzHsJ6JGMLONZHlIy7ck9qgeOBFVuOCM46&#10;ZqTbcXTBEOdwyfpRMJYQUGGz60pWtojW2pk31v51s0uevUjjINYiliPmOFAxg+ldDMN9vhl2xn5j&#10;nnnp+VULiJGBLqATg+/+TWFupL7GLLCkxAlXd29B7VHKn+jGEKAz/pWrJBvkCkDnpngc/wCetPub&#10;fy50jjGTtBLdvoP8aT0WhBlR2glwrr5rbTwOx6Csy9gcMAyfOOCT6e1dQYEZw0XyBgeCRzx0z6et&#10;Z9xbyNukIGI2wAP4s1DjcNzKRMOPOOCRwPTvjNIFVSrtw3UYxnIqV4jH+8xjHHT8qYq89eP4j9ae&#10;lrCSsbytJJCLqMcnoPbNWZLlFUxMu5yQcDuO9Zth5ckHlMSdpPHbnkVckjWOPd0YY3emKzmna6Gi&#10;+kxuE8skDbkDsceprOmS3i/dghQP196jMDj54s5/i9AKhuxKVyw44xjnIpcza1Q0jJuoo7p1Tk7C&#10;cL61TeGFFAQFSp6/Wts26Mm+J/mGMj36VVlgmDFSQyn7pPcily2JlZmVGeMrIV65OMH2/CmSM7E5&#10;lG3uPTH86vSWlxjzHA2jgknk49qqysRJvYcn5R/+qi7W5DRXXftFwzg/N8vuPeqVwS74CbQw5J68&#10;VeKhI2WMYOdx9u1ZsqlhubJwOGPQD3qZa6ENWKvnonKgjsB60q3QztQ9OcelU7pSpEqnI6Y6fjVA&#10;TEqHYE9sVCu3YylKxvfapC4Z2IA/Q+vvVOadm4TIC8n3P/6qi80bfMGFJI/z/kVaWyuLoKI+VAw3&#10;v7U+UFNspy7z6Bduf8/1rInjlk+fB+Uc/Su9isbeOMKMEtxnqc/TsK0G0+IQqAoOBzxnH0odLmer&#10;BptWPLVhdsKquCBnJ6VfsbqaKTep2tXoX9m2rRghC3Tr3/wrNutBj2t5beW3OOMg/wD66rktsJU2&#10;iTTvEKmRrV0+b+E5xzXSjZdoDIvyt1z3zXmNxZSWkpRztP8AnGK77RrtbmERvgkAZz3GKIvmVpGs&#10;G09TJuJEsJCIx9xhg9h7ZrVmvg7ROw4xkj0FVtbjWCBZipABwR16+pqlahpYopdw27sA9+vb6U1d&#10;XRcmkzUtm3y7ZMhV+bPqP8KuXc8KOsMHGCMk96ssuVVeC3fB6j6etU22rkAcnPLdR/ntVSi1oWn1&#10;ZyviG2iimWdyMNx+Iq5aMs9jA+TknGOmAD1z+FV/EBjazCejZB/zzTdCmja0RQT+7OCo9CeM1C+J&#10;xRyy0mdiiLHEduQ3cDnP1NVoJgVKM3zn5l7j3pUHAjPG8468D606SKNIgIOOcZ7Z9fpWqi+hurDy&#10;7uyRj5iAeSOg/wDrU6RC4wMZHTpz7VhyaxZWMxRjuyQCE54rDn8Qzspjj+RGzgj9P89al22ZEqii&#10;X9R1NkhEMHD4+Y56fSuVuA3ALc1NFHNOwRDwoOfyz+H41miXMqoMKCMH/wCtSj725hUqnf20C2Vm&#10;ilsKUDMx7cc81gahq73WYYlxDx16n347e1S6nqxlZYIGzGgwQB1x9ew6VjqmDle/UHofpVt3fKJO&#10;yL8czIflJQDC5+nSryNIzbeGIHGexNZiok2IkU5yMn0rq7G18p0Z/mVhzj9P1ptXGrsQosa5GGJU&#10;A59e5H0rJkUwgEHG3Oa6Nkj83I56fmKpXtvHJgoRkc5/kPrUPXU6FEwGLFQsnQd+tWLSSWOZZLc9&#10;MY9x3Bqq0YDYzhSPrzU6RHPvjHX86FHmZm73O5hfz7dJ1OFdcj2//VUU1siFVGQB1J9ex/GquhSR&#10;gvbOTHjG088HvV++ljeL7OeAvJPT6dPWrlrub030Mma3eNiBznnnqQP89KgePzD5YBYcZHb6mteL&#10;fJ8ykdwfqOlROI5nVy3A4O3GalrqhtEX2OS1cxFvlX8cmqc7So+x2PbGOcAfyqx58ca7gCCOmOev&#10;Q1WnJ2ZPyk/MT2qZeQrWRmSzrlQisdw4J7fj9axLhpBKVUbOeD1raueJACwRSMgD/GsGZgQSAePb&#10;msm2YSkZryN5h2/dXoRxSktkMW4Hb+eaqPKzOecEcEe1SE/LvOBtH+eKpR00OVy1KrSBJTlsKOjf&#10;59q0dKkRpOhAHPPesKRtzYz9D71taZEGAKsN2eR/QVcYcpk9zpY2CJsZNq47eprlNUJTMeCO/wBf&#10;SunlkXb2+Xoe5rkdacmMlDljx9KykrtI1m/dOgSZLS3jiDjzJFBx3Bx39qoSrO7KTuYE5B7HNUfD&#10;cRuQXucMHO0Hvgf5xXXpEJrxVfISPP544rSom3roTQleNwg1NljGYxweMdMen4U5ZgrG6RcD2PBr&#10;VgSGJxGy5Xt7H/69P8m3WQALjP8AD/8AWqkpdWbr0J49WgYAkE7h/niqNzfwzfK6kKwPUD86mlij&#10;jT5VwuO3bFUCvmSFtpYDv6g1or3SY210H/bmhj8kjIHpx1qSK581mbOc9O+Mds+1N2PK3lrgDOAv&#10;+etSW48peVGBzk8VTunYlSHxo5RZSMZHSqsbM0vlEZXHf19Kt8geZGe5xxVJTvkOFJYH3xWkSrmx&#10;BEvlkqc56Z/zzU+4yAIOf8KpCRt+wHA7gDpV1WQZkB2gDkdPy9amW+gLzGKqo3mEZJq1NbIYlYjj&#10;dkex/wDr1SQhZigBzwQT6e1XfMjZRz8vBqou6uN6H//XdLaFVOGzsHfvmsyRQGzk8enHXtXQTMrI&#10;RByQfu+n/wCusa/tslV28n5vQAV+WczR/VUY6DzqJSPZI+VIweM4wKp7luLhZ1TYeDgnnHrk/wBK&#10;zoTGHDz52rwV9+1asgjUKyAD5ei+nr/9elurk83QaZY2Yo5x7H3qMTBSPMB+XGB2/HtVaZUWXdn1&#10;b6/jT3fEeZCeSMemfWszRyJJgftKsRw2R64Ujiql2kJ/d5Ehx26AVBe3SkvGg+bI57VCCFOxcAHp&#10;9f8A9dZPqhNnIa/axoGe1bIA5z/Sui+DlisjajqhBDRhIFYDO3cdxHv0FYWpzSyAiXGfQ9BivYfh&#10;rGmkaDDhcNcMZMY7scD8cDitMLHVtaHH7PmrJrodrHpUt2FjhznOMntjnNXdbmaSZbL7iQ447FvX&#10;8K0LTVU+1G3dArbvlGBwKz7iNH1B/MUOWbI2+/fFei4JQ9x7nqxTUveWw+wt47UG6OcgcDpke3vW&#10;ZcyM5BOAd3QDpWlfGOILbpg7hnnoKpLG4iMgTOfz/wA/rUVE17iKTsuZkpKwI/ITgH6VhXkK3M6q&#10;QQoztOccVckdWfyJm4JGwEY596hYDdi46KOPcf8A66xm9LCStqNExCNJMpYdc1CEEihlYAEZUHt6&#10;/SjyGyDGQyEZA/z6U2Tytg89WRj29f8APrUXb3J22IXA8tBcLzuIz6Y96awgO5FkwBz15q03nKm+&#10;IZYduvWqd4yI/nuhTePl44J78/lQ1YFqZDfcUc7T+fvUTKQNpHDAde3+FW7jy1UeXySOQOgOf0qr&#10;5LGLI7EZH1/n3qVEGamnfud23Bz8xz06VeklR0ZiQ2ecc4rGtS6RPNJ8uCOo59OnFa1rFCVUl/vA&#10;cN2rRyVrIm9tR8DoUJPzY7f1zWJO8s0+I8tknjpx/KtC6lKv5Ea5Xrx61nIY2dZS2c/eH4dBWDXN&#10;oV0uGwID8vze3XmoD9nRlLJhGOSOevTP1zTpbhsHyyoAHBIznn/P1pjvM8IL4LryMcdPT60t9hDJ&#10;BHuK7zu69T1/lmqhCt++80LjP0HtWhILid8KoUkYJ4PXmsyVWwxlX5RjJXkE9OlXYgHO3/UPuQ8A&#10;kcA+1UDJI2FySw68YzV9dpULtKqDgHHGe5z9KqTqhlPynBGfpmpb6ol9jDud4YiRV5AB4/z+dY5j&#10;x8/Iz2roLxV2fIT27VhPMEwQdz9s/rWWtznmbFjYRSDzCDuHJOOn863opF24AK84wOn+elYmmyBD&#10;jaQqjkjkA1poxU7XHBxj+vNaXt8IU0jTgARxtwW9fUHtV4ZyVJILHbzWcJBIwEbE9lJ4yPT/AD2q&#10;4hEZ4+YdMf1pJM6IlpDiPcWyOnSp5I4iVaMYIGFPt71ErIScfKD+PPp/npUgm/d4j+h3dP8AIq76&#10;Fooajpq3UQ2D5gflJ7j8KxdOItZlVs/Mdv612IfHzZ5AwAM9feuT1KIx3Pno4IPIwOAal73RMkWv&#10;EEn+iMw27OucZOT/AFqro/lSabHtyG5BJ7UzVZGk071Dsp+UdO/60mlXCx2YSReQxy3t7D+lVdKT&#10;uZ3u0aLzmCTEn7tcckjrn9azbuaRlzCT8h/MCrF4z3RMK9B826qdnCTtRz8ozn3I/l9alPmbiaN2&#10;1MjWfNNirzfMSwx7DHesjTLyXTmLbd2eCDnp+HfNdJraCOIBh1IHFcw0ZxjGO/8A+uotaehx1b3u&#10;bw8RXS/MiqDnoRj6f571lPqN5cArO5PPCjuPekh0+81At5MeR27YP1rprTQrWKVftBDlOAQDgtn1&#10;7ituVsE5M4uUyRybG780kCvd3SxovLkD6D2rptShE8/ygL5Z2/ka0vDmmJ5puMcDOzI7/wCFRGN2&#10;KUG3qOazay0d0jO5scngEbv54rgja5bd0G7gCvYdUtwLMqcB2Az3JzXCm3Y4jdec5BqZStKxpOlZ&#10;aGBHbuXLuckdvxrVitpJyNilsnnPGPxrQ+wkEbgCSRkj8q6C1txGm5zjkdv4a2j5k06eoltYSQMk&#10;RjHK4BPSrlrA0i+S4AwM9egqZ5I3VsSbyMYAHUVH5UZ2uCVx1+nOQKbl2OtU0tRCXaFjDz3xjB49&#10;+9QTI7g/LgEYx9OeDVxlg2sinAPpnPX1qAP5ihg2f7uenFZWbKsZVxYhQCcgngLjkfjVSSN1IX+E&#10;9T7fU1rymUAFJAQQMDvVFoyEMbndjsfTPNaQ02IaXUsQy+ROhUZ28VYYyuhmJA29Nv8AL8KyFIll&#10;JX5SuAPrVpUa0lyAWUjGTyaU3fUFK2iNKWYwAN0QjJ9Tis/cZXZ4MLkH34PHFNvLt2O5VXGM4PPb&#10;1rHtWSXJkBLAdR0/Kp3dhynZHQSmQqDIwJUEDjg+lUJHjWHy7hgzE8n29h79aZHcIsauw+6cFain&#10;nCoGWIbcc45IzTexHMZV7jeJkG7HGT0xWU0iPcBmO0Ht2H/1qvSzLtZnJwW5A9O3FY8+xg2R06Vk&#10;c02ZjOGlYj5jnlhwAKVpFMRYnH0HNQBW2vtHB/WnnClJBjHQ57elbR7nI3qZxkDOEB5rqrEYVVJ+&#10;7z6c1zRjIKsoDjPbrW/Z7m+6cZwTVN3ViFubxm3DZIME8fl/KuN1g5BMvykA4ArqZcBBk9s5NcXq&#10;M0ZjIBzt556f40nTd7o2qP3TR8LQvNaSiMZKNn0IPWvRLSznexM+Qzt1B4xzgZrxjw94g/s5p4mB&#10;YuwYYPGRXssEwuIVJPD4PHPXmh005c7M8HUuuU0HSMHK/Lnt/n9aRjEqFjjAGf8A61UpluIJTvOS&#10;3IPqP/r4p4ZGf5SRgdTmm2m9Dv0QzzHdd4bgDtSsgD7UPzDqP59P51EgILcZHTH+fSrKQQhAwAXP&#10;THX6GnbqiGiHb+8OfmI9DyPepZ5BIghiPzHqfWnFUiU5T3/GqMsjIfMYbjnHBpu7VhLQc6gMsMq7&#10;i/IAPcVbgjkUBpDhzzg96oRzmQtuGcd+/wCFXI5oBJsdixJ6jtnvW9OGl0Te5YRQzlx9T709ZEkA&#10;EwwfQjke59aY+1P3eTzjHuKnnzOQT8pI4IHJNZyg3oXcIsjgAkdCccU6VViID565wPSmRO0O5OWU&#10;849OPzqaP52DE5BAJ9abVtB9D//Qs2SySs3mAH0PQj0+v51FdBzLxnPGfTHpj3rSJ+zguOPUevpW&#10;cYXktC8jfMzbvTA9BX5e9rI/q3rdmNcxHYz2w3bQayrK6ZH25wG4PH510LdTCrZ9/Q98+1Y17Ctt&#10;MXAzx19T1zWD0fMQ4kXlt5uHfkZ57e2Kgd9pDlsYGOlQtcsgLyFTk8cetWPtMaAxMAcHo3r9ajl7&#10;E8zvqVWVdnmdc9cjrUUkyIgXgccEf1p2WDEv0B6elZdwu1i5yRgmo1WqE2c9eNcXeoC1tAC7sEAA&#10;6luBX03pdpFZW8NsibhCoQlurBRgH0r568JwNeeLbSMjesb+awP91AWP1r6FsG3uw3cgce3rzXTQ&#10;Vte5OGV5OReuxElwZ4VO5cNj+ePy6VqxW5lnju5OPkG7j15AP4VhSmURgxnoM5FbFtdg2DXUfphg&#10;TyT7V00p6u52yb0sU7wy3N4yRoeG4Hp/9ap52VF8sjG3qPpTbRGwXZvmUZJ68Htn2qjcMpGxAWTH&#10;zDuKHLeRtvZdiBZS0pW7QuhB2so6Fvb8KjJmEqrGd4PRetMijKEvC4dduMen1+lOXyGwGG0jgEGs&#10;Jaol76ELHfIsUg8vBAwPlP4Hpmo2ilJKufNTsQe3X+f/AOutGRZmcLKAwXgN/wDX/wA5rPBUb5rS&#10;Ta3UZ/LvxWadnqS9iAeS64GUxxhuOlOuWunVCFDBRwRnOT69qfJJKCfOGcjB461QaRJWVreTY46A&#10;4xke1U30JQhIkzF5e1S3br05z9fSmTWwCjaORwT71cRtgEj4AJ+9jAPPp6035ZVAUZXv6j3NUoWD&#10;rcNPUJEQ5yWIIGMHj+dRTB428w4xwQB6elWYdlurAkbVGTuPXNZss8Tys7ttXAwAM/5xWU9bIF1H&#10;+ZCrkA5LdAB+v/1qNlyD8qDIwufQn2NJCI3dRGcFRnOOoP8AKm5RJC0cxD5xtJ7n9K0jGyuK9yG4&#10;i8uYSXMW1gOQp+XJqBmQSbrhiOB6j8qmnuGHKtuz+uKiBlkcFvmwMA/3TxWWzsheok7W5iEcDtgd&#10;efU9P8aqLywXeSgzwe2O1WJpZlXIRWP5demaYm1pPMK9fWjqLZEbrIH2AfKTnHb1NUp2Z0V5RzjB&#10;/HpV7yoYyXj3fMMA9lOewqpJCCWMhIVSPl9TUu4mkcxdrIGMbcEY2j69KxWGxgyjcRxmuy1S3HlL&#10;nPBI3Y9e1ctPAkbPs5GRkZ5rKKalY5qqfQ0bBlVTG3y4OR71r5cptHPTj0+lc9YZWN4myB1A/wDr&#10;/lxW4jHygqnLDoeh471ruiKd0aMUmFCE/MAM9jV9BuTzB8uRjNUEXJ56t6/41ZjVY9pc8Dn6VUU+&#10;p0J32LoYbNzZz3PX8RVhJkI8vnGM47c/1NRooQAspB7CpUt1y0YXeTj6Z9qGmjVEpQyJ+7YDAx+p&#10;64rntXhn+zFlXy9p+YDHP/1q22YxfLnaO4ArB16Xy9PJJPLrke2eP8+1Yyelwk7IwrmaddPEbgct&#10;hf1/OtaOZLazjWQgMFXd6nPpXLwN9tuVjUjPqemfSuuFrBIqpj5lGGb1J7ChNu8onPF3YsBNw5EJ&#10;yB17AipI99rvTZjvj0/EVprEiwhsY2D7qj37VbhtlIWQgAnI+nbFaKDVrPU1T7nE6qoLIgwM5J55&#10;NUrXTXvJN8f3F+9mui1OFpLpXIwF4H9cVu6Xaww2hlK535JJ5x2H504R5r3IlTuyOzsorWFWtzz3&#10;z7+tSXzQxIY84ZQWJ7duB+NWUto3nDQ/eAxmql1HG1qIhzydxP8AOtZydrJG0aaRzEduXKo4wSeA&#10;OozXoECpDEEC4CjJB5Fc9pkEayncN6gdeuORXSMYVU/PjuTjgf8A16mGiEopvU5jVZPMlECnjg57&#10;/wCfashoiSOTzyo9/wDGr0zHf5iHO7PX09aEiJkweoPGfWsVTu7lTV9C2kM1vbmPGGYgEjnH/wBc&#10;1IVRmUxJ+7Hr3xVsIYyIxIuSMnv7VBKyLcsEOFGBnPU/h0rdroTGNhE326gqow449s54+lLvYja0&#10;ZUn+8RyD1P4UxmR/mlYgjkL149/SmlIwAzkjgEep5qbFClJgB5ZH7tuMnGcf561A7Ps3qm3zBgkD&#10;gH1qRnge4AY7UJx06EUlyA0S7WA9s9qlLUfqUfLRXAU7AW4J6DHY+1Z9xL0KDr0PatJlLYeUA579&#10;+uKyblFjUZ3HHC9ulG10ZtkcczRSqzMTyPf8K1pN5hEqEgDOMj09etZW0FQvc1DIt46lJskA4x/9&#10;am3yrUz3d0Wp2i8jY5DA8kZ455rNglyCIfm4Hscd6he32xgyMTu/T6VXJ8vDJwOxrNSbasjKTZqx&#10;s4cRBgA5zj1+tUbpw0pQsVG3H0qBXjjYRzDr1PcZ9KSeUkNtA3EYBJzW1tNSU2U5ZFHJ44wfb0rP&#10;kVGBwxBYd/XsaubGBAZgcjjPr71lXkmMgZ49O9Q4oiWhnh/LcHPPQ5/nS+aSpCHIyPz71VDAjc5w&#10;o6Z701Se/wB3ngdfrWkYHE5alkS73Kocbe3r+NdHZRFkAAOevPFcXESMEc57d67O3uAYFRzk478H&#10;/wCvSkuUcHd6mhPI0NuFTnPfrj8a4TUkDSea3HHAxXZ3e827MTgEdvbpXH3sgSFo3bk9aTm0aVfh&#10;scMEIuCE5Oe9e/eHbyMaPE8gwU4B68Zrwq1Dteq2N28heeOp4r3ECPT4I7bP3QAe4zn+ta1lypNH&#10;Jgl7zNuedHkL9Bt2fh7VJAHIBYcEjP4cCqcMCSTLETv3jhce/wDh0roprdbcbkPfgdPxNZRg3uet&#10;HUidYApLHJx16Y9j/SqIlESnIyB0A71VnuWkYxK4Kk4J/wDr1XKSPIMZGO4rZxZT0GSzswLSjC55&#10;weQM1LgEEynPHUjnB9cVOlmuQ47e2Tmpp3t1MZcHB4PpxnihR5dyLXM6OJw+xDjg/wCc1JaB2kOw&#10;7iRnA6++M4rURobcsrjhxgY6r9M1BGWiG4NuIB+tbRlZWJ5SvLvKgFsHOR7duaPMlBLbsjjP8jj8&#10;aIy0jByMDtx1q15SqMgY5wf8azjK7BrWxALl0fg7GTGcegq2t6JmDKNowGz2/wA9qp3MKMweTgD5&#10;T/KoGs53QJaDcOvXGR+Peib00Gj/0b0yuV8puAcZI9OtQFl8kRT446EccdaWMLNJ5jkgYwR2yPSq&#10;l2Akm08HjIP6frX5dKNtT+rnJDECqzttz5g5PQjPQD+X1pskfnwva4XnHUfeocqkIVDyT3HA9f8A&#10;61V5HmBIUkYGSWH+c1m3bRk3TMC9t4QS6LhOMCs64AG1Bn5uefbtV+cs8ocngjHPY1I0O+HKkDuC&#10;fWsZarQh76GIlwY1wOvPWs64uPNiJjPA6VpS25zsPOR97HT/AOvXN3drNGu1uQecCpc7L3jGemx3&#10;HwzaJdZvL1uscAC+uWccg/QV69bvG0RukO93Yg5xwfQfh+NeFfDtmxqMikjYIwAOnJbr/hXp9gsl&#10;raruI3y4yB6en5V1w2SsVhH7rZ1e5SVViFUjjHbtWoi+TGUjO4Z5+g9Pas+1RZY0IySxzuPX6VaL&#10;eUpDNhh265GfUV0JWOtO5Zt2Yow457gYrKwA5ubc5Dk5XHrWgkg8lih+bsv14rOcCdtlyvluuMkd&#10;PTg1nUdkjaLIQIkuQPuyemfSraSJHAQyB0DfMRycCodgYRmTEowcsB788+3FNMnlR7YmB2nO01Gx&#10;D11I/MATbaOQCchTx+YqOWQ3EP8ApYGxRgNjBIHqT+nerE0sUm64mjxjuB+tVJY5iyxxsHTbkc8A&#10;fSs7WG9SukbyjFrL0PAJ5P8AnvVIKSrmaHnP8Pb8fSr1xFbyBUmUhxzkDAGeucY9KrF7mDeu7zM8&#10;qD14/l+dVbuRfsMJiQ7QSyHj1x+FPcpgqDtz3Hr6VHBG0eU7tjJxgEn+VS+WygpuGCTt9P161bdl&#10;qK5VeyeQgoQMDkdx61FOm1BEq+mR04FbCghlWXAOec1DLHGZfMTJGeOnr6jiuaTS2K33MjMkaqyn&#10;5jn+fT600KqRglc7u/cH/wCvVqcEEIyHOc9sfWqoWV8447e2M9vStabutRMeYLa5mC4IDcLg88D/&#10;ABqkUjaLyUJBXgnscdRWjHGyJ58DjcfXt7gfzqGVmFwXkAUt82BkZz6Upx8hIpCBFJlSQ9+v6D6/&#10;Wp4428tX3fI2Rz2Hep0t3UBABgcgnqahW6BkCsDhT19ff6VEbWsxEriHHlDDbjj3rGvI5Cw8kgDp&#10;gDHf/CtF4hkuGGckg/Woxb5L7zjABIHHFXy82lhlI+c0Wy6wyEdu5FYxtIzJ5iAKO2f/AK9bJiG8&#10;ISeeaVYQwBAxx1PrmjlJktNTAWLymEJHPY/WtGBCecfMM9atSQO4Miew9s0yIMwwcbSfmI6n04qH&#10;ozLk6odboUJJ5yec8jIrZjEjLkAnvkjiqsfklGU/IMfiatKj+UAxOBjHp7cUXtoVGPUuK4P7zOOA&#10;QT2qRAr7cN82eCPaoUZVjBGN3QA1K7R7i20Ljg496G7mi7FW5R1kEkQ3A8k+nv8A/Wrhddmlcx2R&#10;GATuJ9cV3kwljAcen+TXFxQzarqhYcLH933+n8zWUoX91E1HpYXSNO2Bo5PlZyDn29K620tktoRE&#10;h+bnJxmmJpyKxWJsDHORyCP8TV+KGXAjAHIOfetYw5dLE06dkJKsNvGOQzHoBxn8e1V4Tc3PJ4TH&#10;TH4/nVmSydYg7vuDZJI9QentVy2URjYCV25IU/ng5q1C++xtbsZ76cqmQBjhQODyenP61DNG4JSP&#10;IVlGBk4yB/nmtsFcHjg8dOvt+FRMi8xpyOq5/T8KXKloh7FW3uGd8yYB7gf5/wA+lVr1lClfugZP&#10;fmrM9oJwDA2GjG0jB7HrVGSUSRiNhllOGJPUe9KT6C2H6VBOszysBtI4X26/zrTuxiDcgBAByD3J&#10;qnYKvlFgCoBznPXNS6luFoXl52MCcccdqbVoiizlA/yAOSB/DjsK1oZQgCzIcnGzjHHeqFtCjSoC&#10;uFAye5xWrC13MdzMAwbAJPX0IIqorQhu5JH9mSMqIwJDk9Ox/lUBiG8BAdoxn/P86czz4LgcsTkn&#10;/OBQzTCUFSNpGc9M49amyKTITI6AyGPeDwM5Bzx/nFKreWQqrndgkHim+bMWLs4C9DxyTThvIYlw&#10;TzyTk98j2pDbInmVU8oxfj3zUU8tq5UIrYVcHFTOp2qmQA3GRz+dUwk7OsIGW9VHAHv6VCuxNkXl&#10;K5zFKD0wvc5qvchsY+9hsbj3z/nr6VemVJE3SJgofvDjH19Kz5d07YiJ2AnAHFFtSG+oWxke4C5G&#10;e4xgfnWzPDGflJ56+30rO0xFU/PkZGAT2Ga0GbyywzkA7c+np71s3oZwSZkXEYAJIO3+f096y5Y4&#10;osiQHa2OnNbl4swHPTqc+1YshTymZcNg+h/CufVbBOy1MxgpJA6j7o6nHvTRiRvMb+HAGf5VZm2o&#10;coOT3/niqyhdv7rOT39+9bqXRmT2GTKiDbk49cViXqj775HGB2PvWzduFUFR0/GuevZmeDkcg/kK&#10;ybsY1GkZMgVwQc7Sc4qJmXJKdMYBHWh2DZXPTnPTmqskgHykDI6cVvBX1OGTuWY5PKfZJ8wP5j0r&#10;pbKeB9vmjHbP8q42Igt833iRyK6eITvEGZhkgcDg4rZLuEGbtzcW3mFGbGR+o7+nNcrqhhfIbgHo&#10;fetS5V3TaV7856VytyQpP8bdNvbP1rNQblsXUlpYz1W4hnE0OCoYE9+nSvW43ebyicAgBhxg5PpX&#10;nWhW01xMyKPkDBz7kccV6RcXCWsaTKvf+IcUVV1exGGVrs3rVS0SyKehyT/tH+VVNSvnuSEDA9yD&#10;/wDWrHe+VA9pEfvHdwfUVZsUk1BVMuAFbqOuBWLfRHoQloWbWCWUlmGQew461tGOW2iYPwV+8AOv&#10;1qvHiOTbF0XkH/PpV92eZCJ+S3zccA46dK3jUVrIuN3uQo6qFkdsJ0OOxzx/n2qNoi+F3dPm9N3/&#10;ANeljAI3HBJ6HH9KHRQAwXg8HH16e1OWu49hJxuBABBX8fwoiV1HmgYboB7DrT/KLw4jwvHrUYaX&#10;HA2jGSf8+9Z81tRb7D2UAiPcAR3GeKd+9bMvIY4DZBwAOelQJ5mwsp5f1q15bMSw+93Hrg9aN9RF&#10;RZI52MfXvkdOK00OMOgwGPas4qqOJeAcdegq7Hev/rYV+ZeCRjk9M+xFbRV1qCZ//9Kobt1yUAAB&#10;6VUlunluAHOBwB9BTZNyjA4X1Pt/n8KyxK7IxYcL1B6V+Wc38x/VM9DYmmZD5i9e/p9aqz3vlA5P&#10;zAZBx0qs16MCTnB7dqyZ5pJyGVeBzgHk/lSa1uiL23LECrPLmXIGcnH1rTmMLssdsvGf1/HpVS2l&#10;KAhz7c9vYVHG5W4OCWGcjH6/5FYVE1ogUurLCZbcrqMA4GBz9KpSxxygsQEY5yRyakEycxSnGOcj&#10;+RqmtxLPJzhyBnn5eKly0DcqaFaRWOrGG2kKLeEK34HPT8Pyru7m8eDV0h5TY4IAHfscV51eXYtL&#10;qCYdY2DEfzrt5tQtp9WhmQnCKpUjp7fzq4y93fqiabUW4o9J0+Vby1EyyY8v5cnqW7jtgVaWYsoh&#10;YAknPoR/n9a53Q5Vihks5Cd7PkNjr7CrdpKftrQsTgHpx6da71JWTOxLQ3nkNvH+6GcHDVXlkdx5&#10;Ua7t/XPUUk8jStiP5T3UcZ705mSPDKdpZRk/yqHroXFkKxAJ/o8mBj7pNVZDavIBJ+7ONxz3wOpp&#10;7RqZBFKhVeeQMjI5+lDh1+eQeZjkdAcZ4qH5FL1JVNyFPn7XUj5R3A64/GqcxjnBUAI4wBx+eaeu&#10;zdmIhSeo/oRUdwZomUFQd/zjHPyg1MlcS0K8iXMKsVPmkd+vHrULRiUeYuQ5OOcD9aeoKyyfZXZW&#10;Y42ngAj2qdAxIEo+YDHTGf607dCSoVETlCcnj34q1hOirjPP0p8Uwjfbxsxnd6d+tQPLAR5SEhM5&#10;PFTUlbQIxGZd0VcZ5wTTfM3r+8Oe2aha68rPyc9Avr9azwzMAyED19KzUbsGXZHgkIcknHA9D7/l&#10;UchRl8gA5Ix/Sqp3OpKD5e2Rxx2FOHABZsjoB1/z/nFbR0VibkscMcByxAwOc9s/SovMS5URplgD&#10;yD1z7VETyWwTjqD3Pv7moIz82QME84H+FS3fRDuWQyyt5TMclSRjsT2FUIVIcIcZzwPX86JLhJG2&#10;RrhV9/Snl1ljIdcksM+2PSudPUWwsrBJxkHBGOOx/GoNyR3Alb516fh604sS5iRuXH4cep7VDGA2&#10;WPyKByTWilqTJj5WK4UHCMQTjqPamhVTcMkK3OB3psMiPGYgCzZJLe386j+TzDt6gjb7mrm7aivd&#10;WZNGxLYJAB7envUqRR7/ADcbGPTHciq5dBlSMlRyM9D25/nU6PGCrEYbGe/9aFaSFcuFQW3vwgHI&#10;649asGTghcEDjjn/APUaoygyYCdOcDpn/OKzma6hy8D9QQc/19ai1h9DoF2ogzgFRgHrk/4+lKsq&#10;gCQ/rzj8K5WS7vZB5oYkE9McHFSJDqEqgbmz6rxx3pqabskK7Na7vmEDRxnLMMHngA07R9Pvoyjx&#10;/KHGXz0B9+9Pt7OGBGd1DFsAdPxJrtYWhkPmxnJP8I4570ox97mY2r7IyZUC5D/ex0P+NNXDNvbO&#10;COO2K0LuJM7QCWPUjt/9asuTMTYJwG6Ht71cm7nTFaF+CRlUK6ZUjOe4NT3jAMVCDceM96yGYh9i&#10;OyDGTjuPSryuGjOCSRwc9aqMr+6RoncrbUAUD8PQ09ZzHiKX5gvHHv1prbY5AFOE7Ejv3Ge1SqUR&#10;Q+PmP44qHFociGObeWuVGMjnPpWDqYVZt4/iUZI6H/IrcUAqUPX1Ht1rF1OKW4O63Xd2Ax0xUvZM&#10;lqxa0obo/wC6hJ469P1qTVGEsK5U/McYHQ4pumFhEqOMN0/H+lT3+w2jKVIORg59/wCtaStbQiC0&#10;OfjiDyhJG+U46da0GjRiGQ/KeML/AD/Cqlu8iz7EUZIzkEirZ3bwsaZKjn6ntStoJEbxLHwCdrdO&#10;eR9arDYsapk+YpLcdOc9fpV1pZi5kC4XjgcAEe9V3aRWVhGAZBkHvipsrgyB26sgJGRnsPw96bOY&#10;ZJ/MIZRjhR7VIrXDSGIjapOTnoCKe7TBApUYAUD3oa0FfUhIjRvl546+melUpGhCBVYqxPJ6D257&#10;1ZeWcENtAweh6Y9RVRnM2beSP5mHtx9Knl00E5WJGaZGC7gwOOg+XI9azVdxkINgXsO/1omZVIUd&#10;Rk/l3FRQyM74b58kc1SRDlZHR25ldVA+Ut37egzTFYQ+bHJ949+uKVvkCoTsOMgD1rPuZnBKgAMe&#10;QfQjtTm9QhsVr24MTBGPXpzWb5cpfphTgnHt/Wo7tzOP3jcgc+vH9ahluSxUE9F/zmiKW7M5yuxJ&#10;Zt3ykkHJA+lNiT+FTgDnHaoAVLYOBtO73xT5f3uCWyD3HAx+NJq+pk5dCvdSqzAdMZ/+vzXK3RHO&#10;/nHTiuneRGygB3Ad65jUpNpIB3dPzpU13MKr01MUyYkZiD9D0pjyRMhYcPjn3puS5yOPQ0FJBxjk&#10;f55rohLoee32H2rRlxuOCeB6Ef412FpcAFCw5A49a4lIBJKJSwx1x6ke1dRZHyI8Ov0/GtedDpXv&#10;qW7qR5Ceo55Arl9RHlRsseCT29K6NmwDKRyT19M1zGpgsCAoOTyB6/hWUKlndm9Zq2htaLex21hF&#10;HkeZznt97nJqd728kRoJWYxls4PYn0qv4d0KTzI/tWQDyVHXb6Gt/WrJLYh4idg6rU125O/Qiivd&#10;My1O/J3YGc5PWu+02VIoQXRlzwT/AIV584xLlvuscj3/AP1V1WhzAqkLNjDbcnoB/hWcLX5Tph3Z&#10;1kckTEEjC5G0+p56VPNIvl4U7WA5I780rlW+dPmAGQR3IpsfylWz3444zTUWvdOtdxsSg/MO3JB4&#10;pkmJZNw4HUjH+fpUjeSxl877rAnA5/Km2wKxkSDaF7Vo1fQGQxz7pWWNdo/LFWjIAmxRk47npSyw&#10;xsw8geueetU5j5cqs5yMY9c96jbRit2HgbIOSSe/tRJL5aZI4xihJwiPgAHHIHYVkSyMcPKxIboo&#10;/kK0ihXsi3IVKhyvyjoOo49qCSrhoyBgZ/8A1VXRZFUM3ynqAacksjO4cBwOvtj+ldFkrCuf/9OG&#10;aKG5UKSEbp6j61kRQQYeCdORycfXqa05wrD5flHX3B9OtZMbzfafKY/Kx59u4Ga/KpN31R/VG6Kd&#10;1b+Yoa3AyfXpWUAyOowCwOST2xXRXGwFgjZA79xWc0eHAPoeccD2+tK7RE1oZ8l3mXyn9PTBqB5w&#10;uHB5zgZ7irE0EU6CQnnHAHrWRKTb7lm7cBai/wDMZ3saElw4HmMv4YqGKdZBvAxuP+eajlmjkjR4&#10;mznjB6e9VJZTFEix9T7cf5NS9LsOa5k6pIWgkmYEkZP0rpfD7wGytpZW3IV5Qen19c1wmqXTtZmI&#10;nI79f19a6TwtdRnQzdLgmKQLzgEj0A9B71NCK5Hboc0an75XPa5ZFYC9tB8wOSOlSxXKy3C3LgDO&#10;A35c1HYSQvaiQDnZyVOajksBGnnoDnOcnpk+1drbjqevTkmrG88qySgW53bhwT2P+FXVaNv3AG9i&#10;cliOg96wo5IxGkufmIG7A4zzwB9Ku20jIjqud2MkHsBTTGXQGWJ0h3SKuOD3/lUULOZDPHxxkqec&#10;HsBSJNEwBjPOAdp78+tRytlfNuhjnjb6D6UvQtPQkc+SpeZctj0yM1R3JbjZE4Ltg9wTjk4qzvEK&#10;N5LCXeMAcnr/AIVTM6R8MoRn5zj+Wah6aiWxMXaG2IKf7xHqe5qCN5pFViOvA7e1IbiZYxBGeARz&#10;nn/PrUm0KoB4DZIPTPrRe+qEDxuHCNk5wOPY/wAqiuXgtpRkcHr9at+e8cO4gDP9Kx7iSOUu5yT0&#10;x9Kie9yk77hKjTSIwPy9yPvEVXARZWHTtjHQ1MySWuySMF2wCfQDuDWdJIQrs3XOT+PpTjKxD1NC&#10;O2dIdseWwP0qKeAtFviBJIGCO/1qOCa8jbyC2Q3THXkVY+1TQxqWByM5ByP8/wAqcmmJXKJMxkJU&#10;5GPu+/Sq/wBoZB5SgnGDz1DVNJeRxYEyrtJ4C8Hcfasxb6OVtu3Zx1Pr/nvRy6bkOXdFjOxCAOG5&#10;J9/WgPMOF4xjHH6f41KI3dlJ+YKOvQZ/z+dPYIsm7jeOB1rLlGnfUQM/MJAyxB/L1NMdwkoxkHAH&#10;tj8eKjJVy0gOMDk+5qPdIiiNfmB6e1JsfmPjQxrviIUE5APY1K6qZGbcSOOnTPoKgDEBSrDn8/8A&#10;PNK8hwWjJAPUDnFWtUSl0JPl8rcmM5yR19v6U5d+3I+bjJz/AJ6Vls8n3UI6jnH+elSfapVYRleu&#10;NvH8/wAeaI6C8jQjhEgBOc549z6cUiqCCs428EH3H09aovfXMUowu1ScYxzgHr+tSM0k829znj04&#10;H0quZdA33LBZIogI/mbGBntn19KtacsZlxcsVOM7VGRx057VDbW8UspcjG48np7VcQPGy4XGOEwe&#10;v50RutWJJXsarIoAEfccjrVyKfy41K5aQdM9Mf571lMlx5gAxkcnHWoDcyvIit0BwwrJ73ZsmdOh&#10;SXEwPzA88ev+eKgu0OXQ8RqMg9qiVjGQIxsPAz14+lWXYtI0LgjOCCRXRpy2Li+5UJEqrIoJHHPT&#10;p0qOH5Hcu+STjH/1/wDCpjCwVkiyRxkZ4P8AjTZIpd+AOR83AxilFdRtLYnTbJFskBwP6VWDCPCy&#10;ZBIOOD/nmnrO8kZOB6jHdieAPpTZlbbuJDEdSferauriXZkM0m9WRFG3GD+NU7mGSMluSw6VcEgV&#10;mdMKB6jjFMkhYr97cpGeO2PQd6xktQv0GQNsuPMjGFZB8pH54/8Ar1HdhntjLjClhjPTg56VJ5K4&#10;LxA4Xg+uP0qR8ywmFQQoHA7/AKVUouxC8jm4JJFkCr8pPP4+1aGy6yJYiDkfNn69qhdEjkjedA68&#10;8Ed8VIn2NF8o5AYcHnIyOn4UJ3RL8iJ5ik3lFlZMk7ugzjt+VFw7MpCy5AxtznPWpGW0a3G5CGTo&#10;ckEdgPeqrmBULSdAD7cipaBsg/1YyXII5P41JIUVRIG+UYHr/wDrpp8pDhVyrDGe2agWSNVAdSQD&#10;xjtj2NRsRYaw2kgdOSCfbtVc/aEG8Hlcbc+uf1qxLcwTQmMqQy8jHvVAtgltxwAFIJ5/+tVRkuhL&#10;ZWvGM58xl2E9vbNT6ZDIrAtgYP0NQx7pmVI8gDnJGc89s1swwxRQ4VjuGMVpFWVyHroRTbgWYAAo&#10;M59vSsl7lnYyDByQQPStGZvkO0gr046/jWBcNsk8peQuPrz/APXrGSdwkx8jQuxa4wBnsKzXffMX&#10;c/Nnof5fjTpCxyjjpySaibkAEZ6ZbH6Uc9tTBsUKd/Bwc8nHWpCqqCoBZR/D7VA3+q3v0zx9RWks&#10;bDlicjH+PWqUr7GZk3EC8rHxz+Qrj71FZBgk7e4rsLjYxZSc98/0rk735T8vBbr6CnF26EVloYy4&#10;Zl4JGcE1cd0fPGADgH0FQIADkHAPPFTrO7xYGMj8q2Se5wJWJbZY1y0v4CtOEFgGGSQMj39ayFcM&#10;WGRk4NX4ZQ0YUdP5e4pWu9S42uSTOTIIy2D3/GqAlgjukmlIKpwTj7x9qnmCM/3ORwf/AK9EFpHd&#10;zCRXyo496u1tglroXh4gMVxHJCp6jIPB96v3msLegmIEr3zwfwrnb+2+zyDaDhcHkfrW/pOnRXEE&#10;kZbcdwP0GPSuZuUmVFuOht6Pa/2jpyWzgEFjtOMbMdyfxqtc2E9lKSc7hjOB2/Cug0wR2qJagZTk&#10;HA6f/rNbZ8rlE+8D/ninOnzWfU66a0MWy1NMCOUHKjacdOK0luIEDMhORyRk8A/zBrA1G1jt2ATk&#10;8l19MmqcPmBy0ZIPQfT0xWqbWjNL2N038i4EeCueO1It7JJl3GOM9ePrWb5EkcZKHBPI/rVwRQNE&#10;Qc8jI9c9q0UdNQ5rmjZ3QVy/DE/gM+/t61pMA5JxtGRnHHT+lc5aSGNQZMYHXjGR6VqicSjgfOpz&#10;/wDW9qGlYqLJpbbKlgNuPunHByf6VlSecuY5WIAP1xj/AD2rZRUEZ3bsDn057VUeOOVl4IHftSjJ&#10;RZT1RSeWOVBu4J46elRPAXTzIiTzz/jWr9jQYAbHqKnhijjOxgSTz7evNXz30kQf/9Tn7S4YRmed&#10;SQeCccfzpJ3UkuvXrkfpUdzeKItygADvj1NVTDPON8Xynpz3xX5U+x/UkdtS224RkKMswBX2Hf0r&#10;Mut5lDsvT5SOD+P5Vb86aDLL8pPrzn8apy3SkK33s4Hpg5qW09gb0GlHj5HzBR/+v3rL1GOL5Tjc&#10;cnPqM+1bAjJhOwA4rOuUdUKqOR83PUVlU00sRY53c9sd6H5T2I/zzVo7vszTnoBn1/P0qzJFCYgo&#10;TaGGeffvxWUJRbb4j949+xpJ2Vu5k1YxdUkdbFyGwSMf/rrI8C6oslteWkgHG0gkdOT0q7rfmxQn&#10;bz24rjvC13FbavcQS9HHf1B4GPU13YSF1KLPLxFXkrQaPp/wvqTSotmTjaP4R0BPX616bcwNPakk&#10;/KRtBr5t0nUJrZxJC20r17bvavojTAmoW0V2ZQyOAcA4Oe4wenpUQenKz3aFS5zs7YCxgfd546ki&#10;tNCZkWcY+b+vr7+1JrWloknnpxGePpx1FQ2ZQWyRA/Pg59/xqabd3FnZJ7NGgspiHmHlUyuOmcHt&#10;Qu/eHbGBzt+vf8KYYxM4OP3cR5B7n/AY6d6jbdGQG4z0+tUK99ETLN5LESDDEdB2HbFQXJW3IiIL&#10;kjIOQcZHBqKS5a2OGjBkZMknkDkYz7//AFqjs7WS4YzO21CeckcjNRJ6WRS0V2PtYDM2+bhVwCPf&#10;qP8AGr5jlY7WOVznPX/69WiqIBBGDgDqPes27uFt1aCJ/m6Mcdu/44pq0VqK9zHubobxEODyD+HW&#10;qtnukuAFALHjB46DJ/KmCOSWUokeT3PSrAjZLhZohkLznP5f/XpqKepMnbRFjeed+VHK+4qtEihX&#10;jIJfnOeuBT5L03Fy24BCBkg9MD6+tQzSyCUOidcc98n8am3UL9GWM4XaCVI6Y5/WqpmckksMkHnv&#10;xxUzNIH8nAGMbvXJ7ismVvLuArE8k5+lZybT0E2Rzo0oZkAboT/9as62RnwMc5/WtVgchF4c8knp&#10;jsKIoo1kyeMj8acX0MnqtC/byzpuE2GyPmGMcf5707YZ0/dAZHbt+HtVfymdPnYnHU4/nWcks8Dg&#10;hsBD0FUuzErpFlo0QhcfMOcHtzUSB2/1owCe1BGSs+7IJOT3+hqBpMnZn5emO3NQ4oHIvJsV9oIY&#10;rkYz3pQI8nH4mqphaFcqQx6MQMj2q3CqtGC/Xv8A5+laLRWKi7sh8pGkJQEDv7rU8ZYgFcY6inbY&#10;5m8tic8gY/xq4kDx4C424wc9ahMpxVyikXV8ZwOaATGQi/KD178GrnlfvAOnGCf89aYsaxMWcH5u&#10;fqP/ANdaJ2QrEw3RlVyGUEYwe9BFw43t8uO/17fhTFSKQCAjGOa0mgzgRnlsZz25qW7jihEVUIGc&#10;c7vw9KRgMqM7cnP+fepY7crlpTkJ2OBgUIBuEqt35/piq5S4otDcoUN1HfkdPWpnYGMRvl8Hgn/C&#10;noxfMZ4IGcn/AB96Y7FcFF+bOTT5bGid+hdijjKbnPI5AA96ikSSWUNL8mzkYOR0/XintINqsfly&#10;e2f0qC4/49mDE5ALexp3sNK5jBmjnHnqc57dPxrTmeMxrsI+c5IHf1zVCMS5Duf+A+vvVjDklSgP&#10;cY7D2pQlZCluQSTNHNuK5xhcHoBg9vxxT1IRSFPykfd55z6fSpo0iQ7ZRvx2akeICMsuNuMg9zk4&#10;Ham463JbRRIY/u+Rg85561YhaNWWMYx1x3qtMjwr5q8D7v4fWmrOiLkDc7dCemP6cUTloIW6LsCz&#10;KNzHGO3FVMzMu148fNt4HtVu4bJXaMg9R0x+vU5qsTeOCyNtXkYzk+mahSuhMbJcPF8m0biASaps&#10;rkmFuNnYVdS3ZXWCSYBieM+tVpiGjKhuQc+xqXfqRfois0czRnB4XGARxjpRumIDR4bJx75qKRTl&#10;SH4x/L+lNSGFR5qOBweO5z6VLfYgiaOXaVdflAwD+NVJC0alXHzK3H4/SrM8zDb5fAU5APf60kKf&#10;agHcHrn0GRRCLeqJloyK1hYScnDYLAY5wfrVia6jRPMHb260NOFOYzuYkDI6j/8AXWTK0jggHnP4&#10;Vo5XaSEu7HwzR/MzA5yeh9ar30W6RZDjkDn/AApyoML5fbknHGc9P/109lQoVf8Au9fQZqp2tYhv&#10;W5is4k4VdufWmB0b5WOAD+dSTQktvPykAZx0p08XmAMi4GB+XrXO0zOVth0W1yXPReoHb04qxHJk&#10;EpyM4+XtVO1BbKFgNvbuTV54zHKAzE55z6etaxTtcmKMrUIz5YlQ/ePuDkVxt3GxYueB2J4/Su5n&#10;YrH5Y4P58VxOoqVkKL34z1FOm1ezMqz0MtiQFBP1OKZzyvRh0x3FTtG2NyYzx7Ujh2PBGexrpRwS&#10;8gQGZwCckVpxuoGxuT1XHbHas+AqgDEc5P4+9WRvAzjv27560rthEgvuXKDIJ+XPYj1+lbOkKrl4&#10;cDI645zWWVkClWPtU2kOy3bxgc4zkdsfzzT5RrSSZpamj7gzHqMD1wO1XtGjM1vvDbQCQSOtRXsS&#10;Paee5wUI5HvUuhIRDLkA/MMeprlS1szpe6Opso/NEgkOcDA/xqSWZoItjElyPlAzkVCrtHGFjHTq&#10;CMYP+TUNxcmS63L0QADA9sn680pLWx1x0GPJLdKPOA6cknJyOM0+OTeGLgKVHB9aau2ROQc9CD0z&#10;UsbCVij5IyB7VrsLzJdu5JJEXK4GF749/wAanVhJHHu528DHp7+4qBcoQjuwXBwB61MSdinPzA44&#10;5BPvV8+moWHQp++VFBLHrnuK1orXcwEeMEZ5OP8APFY6MTNlRg85Pp/jWkkoMYGNp5OT09KLjRLh&#10;9uFAIJ9Pp/Oo1ZiA0a8E96WOSTerRgtz19/T6VG6MhaPHU5yv+FTFK+prboWwImJkUEYHf8AkaVY&#10;meLfGBtx39e1EcwKBSN4BBOOn1/+vU287xGQMnjA4OfpUuOtyE+h/9XmoiCdyqSOOfX8ae5C8ocq&#10;K5+PVI1XcM5ZsnPp3+lIZpZnMhbEfp6g9K/LJzu7RP6fU1Y0prhFG0csBnPr9ayUWaTL9cDPT61N&#10;HGhcScgdABUhDYIkzwc4HfBqYOy94bZXgnmtm+fvgHjofWpZmRx5i4OT9OtAljILSEZ6EfT9KzZZ&#10;lDfKeCR+dQ9VYasULmSSKbDnpxj1Brm9YuHChx1UY5HausuFbzklfGCfvVh6pbR3EcjHg4xgdyPS&#10;slTb0TMaybTscdeX/mwRvIOCeoPPHauEs5xN4kXbyC2B9K29Tja3DIxwB1rjvD14v/CXWzF/lMvJ&#10;PHH4V6+E96LPmcZWanBPufROm2krqvy5AHU/lxXtXhbUWitVtJxvOQq57d+K4i0+zxiJblNqoTkg&#10;dvSt6zSS21BWTOAdw7ce/wBO9cKVpXTPrKCsj0Jozc7mmGQ2OTxiueuYzbz+X1L8r2wOmfwrpofs&#10;9+AqglupUcdPSue12A20qAYIYkDnG360prk1O6Mk0EV1tRUYgqwzkdfbn1qCW4kmYleTjOB2J7j6&#10;1Vmt5LSTgE8fnn+dT29yEjDwKDx3Hp/Wqt3COmqNSHTzGA9xyW5xnI/4F68/hU63VscMSqHOMDvX&#10;P/2jM7tLPIWJH4nHYe1Z+2TzkwhDDnjvUSqJfCFn9o3NT1hJ5CsIIUrtz3Pqa51GkJVlG4J1IrYh&#10;0922mUYGeccn1yDWyIYvIaOFfLO0gg859f5VHK5e9IHJLRHOLNIx8iPucgep7EmpXW7kXaQVVcDP&#10;Yf8A16oxSSWN3tYbkIGc+9ayXkMsTbSMA4wTzVwd1a5L0exlyQttbzeTu4PWoJJZlREmGOcrge3r&#10;1rVeSI5O3gcY68Y/yagJiClQpbIwGJx83pTemzF5tFQXELHaz47c9/8AD/GsvUJUhdCDkvxn2FQ3&#10;KSCXAHccDoKr3byP/rlGxvQdxWU5vluZyetjWsW2qAQSo53Zzxnn9T+FXTL5d5k/KDhQc8niqtgG&#10;aJThSW7A9D+lTXTICk7HkH8Pw5qrNK5MH3JHbP3RyOgJ9ay1WVnbzPmz6jpV9WGQ4BwvTuePY1BI&#10;7G5LRqSCKEryvcu5Vlk8obQNyjr7n6U6D97lsELn8+ahvSZD5cILMp3Z96mt2eMLGi8kDA9M+tCj&#10;dmMtzQbdFKUBPA59qRZSigKMoD0qJrhGQhz8wGMjp+dV2nJTlPm6k9eDVqN+pon2L/mMHCv8qryP&#10;U1PDchTuK70ccY6jPf8ACqdv5k7eUwBBBBxVyKERNtzjC4Jz1NHLZlJ3JBuLfu/lycAfy9KlikZl&#10;KsCxA5x71WmfKrL1YcDsD/hVi3z5jLuOF7kdcmknrYq+gtqpglDsOCOQe34/yqyZ2kwqAhd2QenO&#10;fWmTYlUpGfcn1qWN1I8qVflIGPw/z3qbWdkaJ9SzKwAUrxv5OfQVX3lWOxcbsHB9vSmkgEFtwLdM&#10;cj6UsQkMmHGSTwe2K0i7juacTMMCU44ByPpinrA7SF0AK59eh/8ArVRbAPJJKnkjufStO2Rph5kC&#10;5Vhk455HvV8t2ClYYGw5AxuHIH3vy/lSMq3CrET97kHPf/6/SobkHzRkY2gdPz/wpWO1CQwHH5HP&#10;6VDe6Za01EEf3sHc3bNQMdp+Xg44I/KpU3yEQSnap7Duff8AxpGhW2kwDnd6+lPl0uguVvKkuCyt&#10;8uMkg5/SnPIEcJjJ6ADr+NSxhkc+YcJxz/X/ABqm2RM2TuI+7is2ibCyTOxDSAkdgOozxzTkaNiw&#10;K/MRg+nX174pjJcpl5G5Az64A64qXd+7ViMjHGev41TuiWV5rglxbjogySPeqkxtCgySHAwRjHfj&#10;FWSkcyl5cZzjP8v0pJXAjBWPeT8o69f8KlRb1DyKbtCSH3ZJ6KM+nf3NU52timASW29B3yfT8Kum&#10;4uIpCpiXP+0Mrkf4cVRZ5YydyfLgfT/61Gm7M5XTIonikLYGDnHI6jFEki/Zz8o3KCMEcDng+9Ri&#10;7mRyVQKmcgA8niqAkeRiwHP6ZHJpct1oZt6lv7THuTcoCjk7uuf6VH52N0Q+Vl4Pp9KUbSglOCM8&#10;nH4GoJZniXbak89CRzitXflsSSmWNY8557Ljk/WqEincNzYB6H/EVckIjiWR8A46L7+1Z86ggSHn&#10;HP0pQihPYvRSCD5VA4GckVRuZPKi2rj5iM+v/wCqml18tSDnPGffjmo5llRRuztHUGqqQ1uZXKMl&#10;y8zHdlQO/qKC2xVweBwB170nRQx6Dn05NVZbldx7bu/vUWMm9S1JOsmSBtxwO9XkctbLlssOuO/p&#10;+dZNspLYYHafXitkbVRsfL069quOiuVF3Mi8keSMhRg92rlbtAxCDoD0rp7uAgBlGwEbhn/PFYhi&#10;ZziUZA6VEVrcyqq5liJ5HO3AI5GahaB4hsbkHoR/WtR4TFlDgDt/9eo2jLnEZC+mO46/pWzfY5ZI&#10;oKuIcL1znJp658vcpHGQw9auNBOybioCr1P8qb5bE5CkjsacZdCVEY5klwhHQgelVIoliu9xG0Di&#10;rMccjP8AuyTtOPw9KmEDNIdgxk5HofatIu7E0dE37+1YE4yMDA+nWs3R5HF20UjbQ3PI9Ku2QCIf&#10;NHU/rjrj+VZlrDLJqAt4j82/OfpzXPVXvo6eiOxR2mba7javA7HHrVT5gSgIxnIH+elOLyCV42x7&#10;AdKgGEb5sknuKiTXMdCloWIJRKMqei9B396ngdd4AB6YY+pqsGZmyVw2TgjuP6U8uURFxtx1I579&#10;a2i1uxJ3L58vcjIBkZ4P8jT2EhDQqcliDg1QS6jly8gIGdo/qSRUckrrcnJwCB9B6YqlFXLTL8Uj&#10;yTlcbtueue1XzMFQbV2j1ArBsZN0jSZ254GferLXGWwhyAMH/wCtVONhKRt2qSMGV/u9QR1yfWtI&#10;EJE8uQOMc84+vsawxei3i3DGCRz7/wD1qjS8UAqxwT0z0x3J/wAKxtrYpT7l+1SRg0isAO4/+tV6&#10;KHPzgc5wT/Ksm2uY0XaAMdAR371eE8cah8jcO+MU+SwKXU//1vB4r90J3tuCrnPf6Vet9UULnPz4&#10;9KkvtD8nKwtkg/hXMmKeJckcDg1+S0av8x/SclJbncJfAoJicnt71KbvczPbnfxtyeME+w615ydT&#10;2OAxIU9M8mtvT9VRIwAchjkqOSMd663SUldAq50zRzNEY2bAOOCep/8ArVchGAWAOD39vaubk1eA&#10;DeW2AD05P5VXguw6kvIdxORz261jycq0NXUudObi3kyvUDkA8HjvmsW8/wBIffbgFvX2FCXMKyb5&#10;CC2OP64qF7+3K7I+ATySOn+NKF2/eK50zjtV0/zdySLhsd/f1rx3TreXTPF1o0qZHnKBxwQTivoj&#10;UDYS5fkk/j9DXnmoWEUepw3sbD926t06EH0ruw8lTbPFzDCKpyzjume/+bCzRW5yMPwRzjHbNdgw&#10;aa2FzEQSOScY+o/z2rzprxFXzSuWbkYB575+lekaCPP0tpbkDe7cjPQkdP8ACubabifQUp7Mt6Nd&#10;o9ysZJVid64OQMdcH1rS1iH/AELci98HuR3rj932WVWYA7T9CP59K7KNmuR/EVK4T3yKNJKx2pWZ&#10;F5f2tI7h+OAOvpxirjpBIAY0xgdMdulZ1hewxIIrxtqrnbkZ475qodRjglMkCfOT97tjoOM+lNNW&#10;1K5dTRNmu0blXYo/HmlCKvy7MZ78ZB7j/PFUVvGuUIlwGGcgensOOPbtQjuIwiP9M84xU2QXvozQ&#10;CtLudXGVOAvYAf1qKcy7SABkenXmmxXCCMheo/z/AJ4qoszMwdBwpz/9eona1giZ9/CRF5/AZxjB&#10;OD17j/8AVVa0ijmBSQD5OAe/4fhXQyxW9yhxkHsawRtt5QiqGx1zwT+NTpF3exMlfYtva7MR53Jj&#10;A7Hrnmq3mIUMVx26Y6gmrMl3CYzIjgHBOD149q5ye+ycR5YnGf8AA+tU7dBX0J5y6kbCGUDtWb5s&#10;TZYkZ65PaoCs1wSmeg5+tTWFuFZWbtzg+tZu+yOepuAmlwY7Ziu4YH+NS3spyDKfmOPqcCtJYMqG&#10;IAyM56ke2KbNbJKsiuQVAIBPX6j0olF2sCkRpMCnnREgMOP8fWqEtztuf3h28Z+n4/41UjLQHyo8&#10;9/mI61HOzsVMn+sC7SeoIquZaMTuW3LIwaTjBp28tIC5OccU1LeRiN7bh/QVNIsaqGTduUdT+lO9&#10;tRJ3LCqQgG0BW4I/+vUwJYLJEAEI4I6n2qHzTJDuYbME5z69PxqzHKFO51yTgH1HPUVpGNrstjwj&#10;Kyl24yDVksWXg++SKglBLMI/m4Az+FTIPLZTIM49c8fSp3LWg2MMzZYgx+gHf1wamV5WZlG7YD8u&#10;fX/Coo0ZVYucgc8j+XbiriODGqcZYAnFQkUMt0dZTI4IC5wRyMnqM1YRo41Z5GweD61JuQDy1PBq&#10;PyUUlZMHPJGP1p27FplqKUFCwB64Apry7QY3bGf59xxUexCck9ccev4UpAAwSu4HJ/z7VcdUCt0J&#10;JGKgNjA9amiuJ4k2RSY55HuahWVD+9Ybhj7v07/4VeCkW4EDZ7lsdP8A9XeqtbVDTuTOWRRCCrFV&#10;7c9evrzUMqFIyAO3/wCvpTUElvJmLO5eD+J7fyp5naQKFUADOM89epNZS1LuyqryeX8gIYf3qkiv&#10;pB5aH5ue/pg8/Wn3gWVggOcD5sc9+BWYwSNgADwfoevFXCTWgGtcKs/7qFirAbsNwPz+lUwj58xh&#10;8zdz0BqvPPeRkTThcDBGOo7VKl59oty9wPlJOG/H27Vbimwu9iRJBDlmOFTP/wBfFM2NO2Z2YAgE&#10;Dv8ASnQxGeMMvO3kH2/z/hSRb9xD4Jzxk9P/AK9ZtNbi9CKWCN3H2cYO0nn19j15qvHOlq7JjjHB&#10;Jzz3qQfe5/vf55pNRiJhzuGWIwR3x7/5NKDt7xO+jKc0vmbiG4UEjI6nvmsF7tmAj3Z9Mc8e+ac8&#10;k82EBxtxx+NRtYsUL5HmZ5H8sCoUr6mMn0IAx3bmIyvIJ9ajR5A+0EqvX2+taDQmTIYYPfHA+tQm&#10;FeoJKqe/OR1px01Rk3qMcvcINy9PT+lEduYBmUHgcZ/wq2u0Z25Gfy/rTpdz7TKM7fzPtRdvYbZT&#10;mKudoXgck9ePaqkrBhxwW5z/AEqcNuBHQoRyO5+lVJGzJ8w3N3zz0q07ahzIh3PGF6Aj9PSiWVvK&#10;+Tknk56f5NE6uQCvJbjOMYqtIzxqYZlwODzjpT5tDOTVrmbJJJK2ewwMDt6UjBSoJ/Ic4x6ipOBt&#10;jIx3pmfMJWMY9c+v1oSsc8mTxOQ4JOfX6VdkbClkXCg49vpVBJIljIOM9Md/zoklndSZWwM5AHf2&#10;pPRBGVthVuBcSNE55PUHtj/CqKqHcvEDhSeAKhSR1nZZG3BxjNXY8CMk8gDt6VdtLkc1zFmjO7IP&#10;fj/H6ilVArCSQ4JP+eKld0E6yEEA9O+KcjqJBCwzySfSoTIktSeONm+6cenHH0qPy5XbcR86dfWr&#10;kCShQNuQeoHalEatKdgz+PNOOjswcdCERKgCLgqSef8APami0KBnPCr1+nbFXgUaNV64zwOev+NT&#10;sjNEY2wwYjJzwMc4reDvqHLcLezkdAY+c9/6Vm6fCkGpSDugO0k4+ufXNd1o8aMC8w2HHGOfxrBv&#10;NP8AL1IvGBt6sW9/Ss6vSRr7PSxWMnmuGlO0r19aifzGUx9QOavNYzyybmT5T057dq0YtLRQyuAQ&#10;SPqAawV9UXyGNE5ckDhQc8cY+lOVxMgjIZSD1x1roYLWEP5ezAXpkcZq8dJQHcy7VUjOSOvbvnBp&#10;rmtdDVM442txK3mYPlnjr/nNMe1um+WAB8d8Yzjtg98dK6/7KI1LMDgn0/KmWwj88Rgt9SOPfpXR&#10;Fl+zaVzhp7e/hmyEfDfePpx3psL3UWd2QgznPXP416bc2+6NWbDDGMY7VH9gV8kxja2GG4Z3e/8A&#10;hSUnchUr6nnrXDqpjdc9MEe/Yiqa3TNIBECfc+3au9fSI2IMsYOQOOap/wBiWm4uqkZ7H9eKIz11&#10;FOk+hznmzHAII9c8kU5Jy0xQPuJPfoK3n0BZFLMSrccr2+v0rKl0OYSlU59+mTTlPyJ5ZJH/18mf&#10;SUVvK2EMPvdsj0/KuY1TQ4pI93GQCNvrXbRXcKxFWOc/Lyeme4qtNHFMCFAUJz05PNflHsdLo/qi&#10;UYyVjwy/0CWR3aENhRk/yzXLyrLbOBtKuPw619DS6bE8pRMoGHXrn29q5fUPCbzu5VAD279PSqU3&#10;CxwVsFfWDPHGkmkABBI7f/XrVhwjZzkcVoanod3aTeV5Zwe4HHvj0FZZgdByCuO3v61q6kbHA6co&#10;vU1UeISjzhkY5PrUx8nZnqD+lYa3aj5JSDkcH+lK0zso3fjjsKiK1ukCqW3NR5oZM9CR26fjWfLb&#10;QyJ5hU7gawb+/wDJbanPTkVlPrzxxMckIvGD3zXRCnzdDKriYrSR62t4otPMBzhdpB9R2r0Dw3rc&#10;NywtI2DMFGc9sf5+teA+HdUN9ayxyNlixJB6bccVvaLeX2nXouoMhTwT2Oe1VWhyNXOjD4pSUZI+&#10;gr85lMgjwjfeJPGf881cstVgg09nLAOnATuc9KxxNJfaKlxGwbADAdPr+VUbG0e/keDdjHPOefpX&#10;LJuErR6nuJpxWppwRXmqM0yjYGJ+bnbnuM960JdKS3Qzs7NtwDn+YHatTRndbEWYBUQnaT19/wA6&#10;Nawtksjnb6e/9aIwVuZ6mnM2cpDIY7sbc7CQPfH+etb0O1GCk59GFc/JGrWgnzgbsnPUGn2lwWG9&#10;ZMkfLjkcdeKlPlfKyPM3VnVpF3Z2g4A9T9f61YeCLbvjbae6jnP4/wAu1ZRkK/eJ5wfxFafnsIEB&#10;AGXySP5dKe90yk9RwhZxu3HAOPXr2rNkR7iN1BGU5z3rSa4WHCyY2noe2TVC42h8L8ztncRxWTiX&#10;c5q4YJciS8U4HpwfzqI3Ns25UwrMQCp7f/qrWvYACYQu7p9Pxrkbi1VXMZ5Ze/404tx0Rzz1ZrZh&#10;dvlYKx4ye/tV0vBbxhhyc4wPTvXOwwySNtJOR3NaYygyhDZH/wCunKWl0Zb7lrzpZFVIwVJGc9qg&#10;dZZpR9oJGD2HH41DJdOg2OpJGef61W3ySANnaSBkjilaMtxXaNBUWN/LjGfm5z2qGaBWxETkZ/T2&#10;NU1mnXHlfKqDgZ6/41GbidUEp5wTx6+tCtsIvszJg2x3ZOBzTluBO5tpiN4Aw2Op9M+9Z8TzzpsB&#10;BBHOOopHEihXYck/jWluqGjcghNwAi8quTgcf5xV1YR91iQvJHv7ZNZ9vLLGNoXb6itNHd18yLBB&#10;HJx+BqlJMqLFUIIWVxtUnqKl2jaDnOM9PTtUatIqkKduf5emadErsRAFyF4rNPU2FRZCgaQE44x6&#10;/hSxIhKeQoQL8vqOOtWY4CIyithw2QD0xQHSRthKrjJ46VaS6gMWJ1l8wY25wSen4VceYbRhcZ6H&#10;Peonach1j6FT24x71bSOOYII8scZPpn/ABqXG7si0+rKoIl68BuOKYfvOmMqOn4fXtVyCOAyusnG&#10;ME+n047ipW8pHGRsJ4B9KPhKWpBmTykkVduOq98Z9+OasLJOiBIvkbA2uwznnnj+tLCirEIwcn0P&#10;/wCqrzRw3Kl0PIIAPT6fhVy1QJWIQz3LL5OdyjDN6fh0p8gjnIjl7jnbxj6VXQpGQ0hA5wf89qrP&#10;dtNOIsHkdOhx/T+VTvuPYu70jjYZBOMKe3tWI42pmb5gTuz7+1ODhtydATgnntUSuHkIUlkUYPpj&#10;sfzq7JIaZA7CWcO+5e+309qdLuwHBLLxjPHP51OLNpACzBRnODUyW00YLKQcdR160Rd9yXvcS3uj&#10;ZMwBzkcj0P8AjUztDNGxj7kE+x5waz2XYpwQwZsHjr6fjVcTiH5RghjwMZ6H+lS5dGK9jZZHtgUG&#10;G3LzkZX/APVUPlh2VGXlju49fb3qBbsSKXY7j0I/+vVlZVe1DSZwOmOTn3/Os5K+iBOxz+pRMjNM&#10;RlWwCO459u1WLYC5twydccnvnJAq/KmYvsvGXHIxyPU1jQy+S5iY8dBjkVK93fqZtdRxhuEG1wM5&#10;6Z5P41W25bcw24HY8gVelmt4ZxJKSWB24GOT7dq56WZpm2yKF9QOc/WhmbfY0RdRun7s42jnPfnr&#10;UDvPtLhu+SOvArKysbMoyc/5FXYJSTljtz0HqO9aRaa1M1KwhRVlKt8uSOeg5qKfK7SBhGODnqKf&#10;L8q8rlWbjNQKI9yl24zj6CmtXYVhxdiGwNoPT1qnqO/KqgycZ+p/+vU4EZDJE27GSobrjP5VQaQ7&#10;9mOSR0/lTsQzLDsT+8zkDJ4pzMpXIP3uM+pHt6VN5DO+6MHJ5Bz26mkljKYdxt9Oa0smjBq5S3Kx&#10;wBtYDkds1dWFioDHB4xmo4YAzNn05468+n+TVt5T0K5zxk8ZxUyikiYp3uVmtSV2knCtkkjrzVsq&#10;I2w4A+nPHr/jTftEuzZnITk8enrToym0ylsLkDntn/PWqVkilrqZrRcbWwc9zz0qRIkVA8XJA/8A&#10;11pSRIH8yNQFI59PfHvTVMca/uhhiSM89Khq2w+XqTQL5YDL09RSxQiN8YA3H5sckfrml2nrISAD&#10;n05qJSy5APU9+vtVxj3Fylp4IojvjJweo96cYBsjiYhgg3H0JpFUF1+bLEfhx2HarbRlYJGJ5C9f&#10;QmrnNQTZokh0M5VA1vhh0xzyPb6Vow2iyyDzMrx0+tYemXkEdsfPAMiHNWxdzTzBLUMuM9+a5OdN&#10;czLi76I1mBiUHAOOSCP19sVLC0bo0m/lTxjuOmAPWqAsriVfL5JI5x3xWpHphZ9+4oF5HqPx6flV&#10;xk30NVFFL7UQ+2PCj3FX/tEUsQ+XHcH/ABqvJp6pmWM7jjI9etTxJ5pBb5RnGPU1XSw7WZO88Lwg&#10;yBjjg59+mKxov3LjoQT37EdOtbhgjkAjQkFB14Gfw7/SqNxZsIdvBJJ4zjp61adnqabqxegntvLW&#10;aMH3yeT9P89Ku53x+YnOMYyO3r+H0rDQSK3kP83ABHpn/GpYLt7f9yg3r0IGcmtINMnY1hHuAAXJ&#10;bqPT61Y+zpHHujTccdfb0H9axTfeUAiKSB79fr7/AMqnF7sky2W6Ed8VLirjbL8du0jA4AyMfh9K&#10;atkkcrM4G9m5P0HanyXMQhz0RSMkfp/kVrQsjrtJ3HA3Y9Pas3HsWrW1P//Q89guAflkYk+p71rf&#10;b5Hbf8zRqPm2+mPrXG/a4HUhRwOmMgVo2l42CCflQZz3/wAivy5JpWP6ejVOn89JAHPyjsDyfyq1&#10;BOiqUPI7k/54rnVuI8n5c8cZPTmraz25jIjYtj1681KZsppm9IsN1GI5FBz+f/6q5bVdAtrr5IwA&#10;3bA4z71qpM5PHJYde/1pou4ycyA4B6d/Y1nOCbVytJKzPGb3Qr+3O8L3wR6Vzt5DJDGY5CQR1HrX&#10;vs7W0y4wCece4Pr2rgdY0QzPvXp9On1+lO/I1bY82vhV9k8bvHdlDN68ivOdavhErBjgA9K9U1rT&#10;5beU5B59RXhfiYt5jRgexr2sGo1dD5HOJSpROv8AhhrrXmuyWEz7SyHYD3284/KvoYIggaHJI4bj&#10;1r4l8FXcuneKbW4BwwlHXuDkY/EV9rzTRmFWbCKQMjpg9q3zWkqbTXVFcN4l1qTjPdM9TsrpYdBi&#10;KEkuQCM8D1/z611/h5/Ni2gYZOSe5/lXlmkyvcfZrVicNjt1z7dvrXp+w20sUsYAU4Q44wfT614T&#10;bvzdD7ek+ZJGmoa3v9yfKZOCR39M/Wma6/nRhjzgdffnn8aS8Ej2zNHjcrb1z6CsW/u1uLZXjILj&#10;n8KJPlTR2Rlcdah5IMKOCuMdTzWO4ksLoYOT2H6VrRIsCJEhwrdT3OfT2rJ1eWNSk4KnJ27u5xz9&#10;KxmuaVyLm03zRrC4OSfmI+tXY4Q6Lc7vlVh8v86x7e4M8YJU5I5AHQ/jzWlbywgL5mQec++en5Vs&#10;oLcUTRuFV0ySQASV7jjoD71ivK0bq6nKkYP/ANar128kUQycqx4IHK5/nWU2WXy4xzjHSpkrM2Wx&#10;VnmCoQ3cjAHWsy1VZpt8q4Ck7j359vapZ45kdRt3dj9P89av+UZH2RDA4HsPc1EW73Oab6FKRIoS&#10;XiPQ8Dt71ZMSCHMfBb5uO4Pb2pl1CBH+7JZskj09/pVSBi8Py/KUHJ/wpX96wntcuTlXdo0BPAHp&#10;kj/Cs/ZI7sAxYjr747VZclV2/eHUEVWHlxwl14bOCfXn1ql5ksZLPAuVZNp7AdqoiJ2lHOQx79Aa&#10;rzkSyFuW7enNbUISMFohjjnucewpKLlqR5EsCIBhceg7c1PJAMh87iQDwMfhSKCx8wHdjhc+9WIk&#10;J+6uMHp/jitXPQ0joTpHvdTn5SP19KATHLsUnZjOD0HXp0pkEjhWQfMOuMVL5J2AsBk8YP8ATFZ3&#10;vqi0ktyXHAuEweRhf/rdquKIvMBXJcd8dPpWRBJ5cqiY4LHBHP61pOnlMy5K4z09/wClaPa6RSfQ&#10;eGDys65JJx7njFQDa5Hlcdlz29/enxEPtDZyoBB6HFPkWViNy7vLX+EYwPfpUlXJDJGkbrnO4ck/&#10;rQLh02svy4GD6VHlGOOoGcjH+cVPFbN945baOd3+1Vb7Aia13x5w23zCABjnI5OD6Y61aVS8+5QC&#10;vbjvVSW4htlwMFjwD2HXr6VSjuWcCVSQOQR0BoUVsXFmwbiGLco7dB0PHpVabURglFwv5n8hWOhe&#10;RyduT1we34/yqf7O0g3REY6Af1FVHXYvmS0Ea5U/cbC8YJ61KkU53NBgEHnGf1qzDp1urhpl3kkb&#10;e2CK1Y4vLbag+b0+lTKFtWS9ShHYSxW2XYEA9upHcfWr0FuibQWC98HPT/PpTF3M4O443ZGR2qzI&#10;S7bnKnBJyfb+gpc1loUkRy25eXy3wM85HUH2/wA81nzou/aSR/DkDgjgmn+c8kTCE4wc5weR6fWr&#10;DpiNZFG7PLCk9RmVLbKvKHBIPB6474rLktWhjDyNgEkL6D/69dASgLNGmWPGW64/+tUQVPLa3lG0&#10;sM5IyBj9fpScUxO5zIuHjOUG4n1rSjlRlDQdepJGMe1ZtxGYXzIRgnHOQPrUVtJ5cojJK57nvUwl&#10;bRmM1bU6FGikmV5R8351jajIuS8S52dT7etXppYR80bcE9T0H/665i/unupPKj+bHt3qZvXlJctL&#10;oHMk4KhTx29RVmGAR7dy5YqPXrU0NqqIZJMAt0IOSKZIZN5RmAYDiqS5VqY7mTd7Flbbxt5yD371&#10;SguivDHkcjPOPUVPt33m5gDnnHqap3FswnE0eB7dvqaula1zOZqPcmaHYpB5zntmmZiZTu4I5wO+&#10;e+PSpLZY/s5lXqWyB6Dpz/SpDEFwHAz1Hc/SnL3XcetjLkO8Fx2/z1qMbGYLKNvfNaAHyqgG0HnG&#10;eKUwnzJFYDbwQ3Xp/Wk/IlxuQP5EZIkfkAgYGOfYVUl2lcFssoGR6VMzGcAMuF9/8aXyUIzuIHbI&#10;6/Wqb0uiJKxmCVYMFskE9f8AParFzmZA4+9zyPTHBplwzOu7nbjj3NVIhK0aIp5A7/nWtN3VmYyb&#10;Who2cb7Bck4JBAHNSFMIYnIznn3yBU0ZZiq8AHHHc/So7rZbyiVTxjp6Y4qqkfd0NIrQQgJEAOeM&#10;nHNOhIbExycYz70sM0RZpIzuJ+9uHGD/AFqc3KgKT3/CsLWVwiRtuZQepHc8805YcuJZACyjIPtT&#10;VdpCScgnnB/T9KtbH2CKTrjH/wCv/CtIO+5a1dhpjG0SMdo9McZrXhszPbsACrbTj1rNumRIAmSC&#10;zLjuMe1dBFs80PISyn73rnt71zTV5OLLirM8zleSGVlIxtbBH9a7vR7TybYSSYLn5l7gD3rn9ZiV&#10;L0uvzITk46Zz612mkkGGKbGMDkHnH+NKm4pW6lRj71jSQxglAQHPIAHRu/timP8AaP8AWu33+B16&#10;8f1qz5Uazgxn5fX0J96tmVWj2AcgnJ6D6/jVO76nTGK6IzUQzSbCRuU59+KndGCYkODncSMUyIm3&#10;mLspcHrjj6VbeYlenOOvXFVJJIfLrqZ3mkHZP8rdsnNSR+WzjdnHQ4+nBzVcszyKHwBnnv8A/Wqe&#10;dgkABwOccduMiiMupLKtzBGWLrkt0yOM4rKaJsi4CE5yM44AFayXCzRYAOcYI9AO/wCNTwf8ehXG&#10;09GPtWvL9pEvUy4HRfmfJYnAPf3p7+W8hRcnH8z6VovpzKnoGIP1/HjFUpLYiUIc47+/tTpy194X&#10;IXYRuXgfUdcn1xVmC1meB4R8uSdrHqR3A9v85rOgEmMyFR6Z/wAfWtuCTeDg9xg4xzWtkbRR/9H5&#10;kttQZ18zOF/LBrXi1SWNcnjdxjuPU/jXOzWU1oxbaSp6VGsuwsr5I6+n4fSvzSTT0P6KUpR3O9XU&#10;B6ZLCrUGoCRsMflXIIxXBx3LKgkX1/zirEd5vdFL7Sc9+496zjFMuOKPTYdQIJCnvzn26Vo+ZDuZ&#10;nJPfrnr615tHqJ37iNx6cDv2rYgvCpDMACe9Jw6s7IVro6SdWErNF9084GTgVWe5WdSJgNuME55z&#10;2NNhuFckAtn8v89KqXgVuUIUd81lbexrzqRh39nFLGY5R8yEtk/y/wAK8c8a+A4dQtRd6apWf8wQ&#10;fWvZGuucFQf4SPb3HrVg2Q2gMeVHTHJzzj+lXh6kqTvA83G4WniIOE0fnvd202mamsbgrIhB/Wvs&#10;HQNXt77RonLE7Rg5HJwOtc9438BWl/ZtewxhLkZKn27g1z3gyWWzgNlMx+XsO3096+gqV4Yuhdbo&#10;+RwOEqZdiZU3tLZn0hpdxBBc2l1JkoMFtp69Oa9b2/bLQpEQQ3RgeCfqPftXhmhzJJc2ynG3O056&#10;c163o87hGtFJHlscccbSeK8KWjcZH3WEqXRqaRdM0RYsvynbyT24OfasK6/0GV4QQy5yg6jH+eta&#10;hkFveGJxwVzn+E89CKydTiEt2scfJwo6cfT61lP4V5HoR0JLjU4YrdYYcF/ug9vx/pis2S2nuIyz&#10;DAXkeuD6D+dbUdhHaESKCDjBbgnHtT3V3VnGdp6Hrxj3pOOt5GV+xFpipMpCH5m6nH6VrpBIQydQ&#10;ORkfn/k1ztlmNmhQblHfnP8Ak1vkyxKH3bd3HBFW5aXsUpdCt5XlxEvyOuAeBTYoxISwOCMfePen&#10;PIfKKv1PfsaiEV1MCzDDAcKeh/z2rO5pfQgkYsu0/wD1x3p0IjQk5IIwAcevvzVj/Vj5k2OOMgj/&#10;ACKjuDnYExluo7/jUp92Zyj2I7p1+ykSc7e/Tt7VyEV28cny5x6dcfnXS3rOkYIGFYY9M1ypjkVG&#10;J5Bxge1CtzETdrGuksDqzF/kA5B4OTVKVpAx8wsc8jj9P1qrGFYKuckjFaMcLFVYHaQTjHtxz6U5&#10;q3QyJLa2Ei5i5YjCr6+uavxwmEMzffxjA7VVjzD26E/ic1fjuTC+CMtjj8avnVrIqIKBvDKR165r&#10;Qwkasf4jk+o9KpIgiOWAO7t9T6VONqkKG3bcc+gqLO1zXToERDPsAwepJ6HHJqRrorIUjTnrnrj8&#10;KhV2aOTyzhWOMDj8KuIkSsBjLKc+nPpmrXQFuVJYmMuWXAycH+961LHNi02KNrKflPXGc5qzJJuG&#10;AQOe/tVSDEqCRRlGOCR/nNaRe5bNhltni8yB9xA555B7/hS28kK7o3bHOT/un0P1rPnt55ZcOwBf&#10;p9B70G1kZfLQY/HH6/0oavqkNbFo3lov7uEkkZwzcAnp+VVZ5pplEeTz0GDn6063tUuDI6tyhGV7&#10;CrqgIDhRuj7j9Kyu9gSKqWrHG8nb/D+FTrEqKGkO5mP3R/Or6Ryn99gYX9OM/maqYXJmPzA5Bx2J&#10;/wAKqMl0HZspgKMqoAUN1A9OtKHeIAggjrjv9aFI2hFONvDZyDVhIA/K9MYU/wAq1a7FJJbkscsm&#10;Aynkjkj/AOvWpbXEO5hOhQBfvH2/z1rNjtwE/egZHBx07098hQE54P19qVwSuaImiUbsfKO4PQVJ&#10;IiSbioO09P8A69Z0E6Rq3m9SPlBq0CuweWCWPGSf8/rRy3NLkchEa/uhu7nHHNOilQHBXk8nFAxI&#10;NqjYQeh9/fj8KaWSJwik89cdB/WpaYysqsih5Scgk4UdaUeW3zx4Jbn6U64mMyFUbJGSQOuB1qjF&#10;MjYfO7I7dOPaocSXIrSW329GkICyR8kMcdOuPWuXkVTP8x5bnB5xXaxyklhFgdCM88jrWTc2zJJl&#10;QCzEgehPX8KxlCxnLVGE5kltzDwoBGP8Kmk0+ZF86PCkYzxzVq2iZmyQQEPQ+o6Vq7EOdx6jr71p&#10;CmrXZitdDGgmEgDMCrA8Ef4VNG4n3HZkjrx19qZcWbqq+S24k5yDjIHsaSJ5W2krggZ/LpxVJ30Y&#10;ONtjFcb5ju+8f5egqzPZgxsZM9OOnLVDHsW4dyDnPUcYqysRXah5zz/+ulGPu6mb3K9jny/KlOQv&#10;T1H/ANanyRuil4RzjBz1/Ko3kRZlz2GPz71OSfKEaOSTkH1xS6WFe2hHFGHUyOuWOCQeee56fpU0&#10;QLbhxtYdB/hSRggCYAken+NRMvk5AXqcjHQfSiTYkJLBEqfvABk/jjNVmILEN8zdvpWmArp5xwGY&#10;Z5/nVJlYM0kK7tvH4mmoapCkjMleRm3r92PAHbr14qvDGCGkLD73TpyecgVduoNrhEBIOMHrz1/C&#10;o2Ro4Y4ZPmBHyn+fI966qUejMJRuTxxBRub7wHB/z2p14kJgw3zPgbQ3ShI2KgO3Uc8dqubVaMYG&#10;R6t1zWk3ZWHE5/7ObQJcop2Nx1/P3q6zr5XynceoI9PetlbaN1begYEemcZ9qwLm1bTLoITtif8A&#10;iA6HHpXNflfkDjZaE8YMkwQNtJAHvn3raSNRMCoK8AHHJHv+NVLZFwZVGemDjrWojD/Wk53YwB1A&#10;Aqti4bEUkULQtBJxuHJxkc8Ve090uLNZGOWRthIH93vVyKENmeRv3Y4/zmsK3SSCV4MlVf5l9P8A&#10;6x/wrKUrSRtZ7l7VbWGdWWFcdG25yPrV3SZY7q12bSWAwxx39eazrdY/MMU75DHP41O0Zt5xbK3D&#10;rvDDisn7r5rFXNNHkQMFwVU/161fM08kayRJtXuRx17/AI1UtPMiYxOAV7jHBB9/arok+RtmRjnj&#10;uDxj/Jqtlc2i7j5VLJyQOAD7VnhZF+RxkE/N+HrVlLuLcUyCwAAHYfWkh6HyxgtkHHX8vehK7uNv&#10;sVJGilJMa4HcfpmpRblJArnIPTjj/JpssR8vGNpBB4/zxTjcl0wcgjqPx9arS+okVTE4mBiO3aMc&#10;VcgIT5C+4A8gDPB70Q4SbcjDI4XPTH8qsyw7zvAIBBwR3xW3NZFxs9CR1JcM3zgNye3PSpntPMnV&#10;UXdx+nSqkEn3Rntj/P8AjWjFIsSE/wAJYZ9QP0rJK+oeRROnhXIAw3v/AJ60j2swIVTtUjk+lbHn&#10;RKil/mJ7j9f8n8KaqMwO7DKMN/ntzV3saI//0vOLnSDkwhQdxBB78+v/ANauY1Pwk0TYON8gyQuf&#10;X+de2rbQyRiSMjOMbiMn8P8AGq5slRTuHvxz/n2r8vm3sj+pquGjLc+cZdBv7Z9yDIxwWGMY/rWX&#10;LEYGLzYBx0HT619FXVtFCVE3K56Yz+Nefa/4fF2jTW4Cnlvb9a51zReh5lbAqKbiec20qKR8uQOe&#10;v8q3GulCAk4+tYV7p8+luFIyr9+uKrfadsRMg3MMZz0Nd3MpRsjijJw0Z2cd4IkB3HC9vrUVxfll&#10;2FcnOf8APrXHjV9qktwp5xxuBFU4dReeYGQHaOntUrD9RvFWPRLdfNkPmHhh2/xrSlldlVYwdq9S&#10;Oh/rntXm5vhHHnd97qM9B16Vf03WmmJgzlgvGeQKUIc2lhqurm/qAjeF5Mgttzzk59jXmUlhBb3R&#10;aNNpfkV291cRfLEzkDuf8+9czqsscQyxyw4z2APet6KcNEY4pRlq+h1GhXDQFEDDajdSMj3r2qKS&#10;S1kjuFOV6dfXrXzraOILIs2Q24A/T2r3TSZZdR0lSPlB4ye2P1rDEq0jrwE76HW34MsKyomQOSP7&#10;v+fWufjvBPfHGM8ADsR659q2LCZ57TJ56q3rj6VzhDW185QD+6o69a5pO7Uj1ubSx1ATe3mu3fp6&#10;CoTc26EvPJsHp2xjt6mst59Tk/cxnHbBAyPXP+NQGzYgead20YGO3496fOm/dQ0+5FYT/wClEHG0&#10;g7R3z7//AF63NoMgKAFmHQ9hXMQI0N/g4B4OewPoD9O1dTbs4DZBJxz/APrq0k4kx1bsT7YGfyXP&#10;OM5HH4D3q0pVUL/dAA9vpzVTKPAs2AuMZyec9+aimabJVw20447Y70+U1S0CEZVoy28HlT/n60sp&#10;IG5wPr7CmqyKnQnH6VQu5FLCSE7lHHp/nms3C1mRcS4nzFI4BweFUjpnuK5/kErIQCo49TWrfypH&#10;taM5ZOMHp+dZcaxv15Hr65qHB3Mn3FtYWYpKR8xHft2Bz2rTeWCGLbGNpGSAc9azY5Whk8sL8mMA&#10;HnHuKpTXCzThFBCj061s2mrCTtuXGu5ZOZBjHUe1JDcuGUryD6nvVWILGXVs4wfwqz9nUsot8bkG&#10;W6/561ny6k819joYJsRkpjpkdsVPEikLn5vf0rHth8pEw6HcSP1roRNFIybQfk4H+P5VdjWLGIHj&#10;Xyic5OR2wPetCJY5FUKOecj+v0qq5w4BPsfxqSZIEfcvYcD3PeoTszWyJbtPs8LsGBboD1571VsF&#10;AjLgHOM47e5pWJlQ4BYqMN6df14pE+RSrAlT/wDqrVtFW6MmidxJ1yCcsf8ACpppo/JyR8+cgVGF&#10;ESbVGVzn6mkmZ1QBVA9QeelLmtGwaXG2tytvJtwdp5GO1a5iUsqkYJG7aKxIYnZ/Nk+UYyM+vpWg&#10;ZZAVKZJHJIGfpWf2feCDu2bQQFORt28/n2rKvmAEcQ5Tccheg6VN9taZRG45PJGDUdyZGQCQEHnG&#10;PSrjboarzKqyR52p90kAgcg+/NWVgYKO6nA469eOlRlPJCL6YyAKu7UGEUcHgjvjPet3YIocZGL7&#10;1GCB1AyD9aV2HGMnrz7jtThBOEcRpgjsT6f/AFqiI8wF5BsPPH+f/wBdZc/QqxVdNhMr/fXPX+oq&#10;SG6EigSNkkZ5XGT9feqd3NE7FSwznGSOAPr3xVAyFMEDJHIJ9vanB9iJM6ncDH5s3A7A9/pXO6nq&#10;E0UmbcLhefm689PyFOeZJI1RR+8+8cZPNRpYm5QM2MEc/wCFTUk72RKl1MVryVio4Kr39T70+2u5&#10;QogZTuz349s9q6gaRAAroD0xtxwa5LV0nhuiIW44xjvWcb82rM533OjtonkUTFSEPzYz29vQU7VH&#10;2JH8vDcZz/P2rN0yeWRxsHQY/wAcZp1zNvmw5JwRkHHNVKSvZFRemo1ZMKFf5X7gVclAPIOGOM8f&#10;yqK5i+0IjhcFcZxVJ7yWFnEowFz68Uua2jJtbVGs0du0QTIDAYxjisk2TtkqcMpAGfbr+NWrFjy8&#10;5BdThSe9QSSBlLMTwcgA85/wpWtZkqRlTFULSt1JH+SajZ2mHmxLkYAOB2/z2qHzXmvmV+EbptHc&#10;e3rWpGcER24yBjtzjP8AjQr2uzN7mNeKiwhkBLZ/KrCOTHGxONxwGA6+3FSXSOI5H2nfjP1z2+uc&#10;1Q0+4MsKRjnDYAx0P/1q0j72hnUurFzzBtJBHvn9OaehLDM+Rjj/AOuMVJgBfMTllPHHFT2yFTmX&#10;BOMEnpRZXBakToCwROVxnmoI41YbEBJXHNX7gGSVWHBUDHGM/WoFhKKWkyGU4GepqnHXQp6GcE23&#10;HmIO+eemahvB/DH8qDn/AD+dbxSBbch/vsR19fb1rIktvMyyZ4PT+tawlbRkcvUijt5o0FweRjP1&#10;PXHtWhHGzBXXg9cHmnwDyiIMbgevuKs20RLGPJUhTj0/PrSqSvohRXciEaMM/wARGDjv7ZpjWK3y&#10;eVM2OM8j6VZkhnklHAAHfoP/ANdWN8cQ8yRwo6Et69fzrnWu5o4nORShHFhKcOpOCOQefat/bDGs&#10;cGCxHVu34f4Vn3MAuQt3CCHjAIHQ+vWtezkknYPKNpBzjsD/AE5rXb3WNR1NeG3VrdIQD8hJIwe5&#10;7+4Pc1SvlQgoMgqB7H8fWtJRtkXY+MjgDuPeqzKLuVvLUNwCSPT61hLWR1JK1jCtULzSPkKD2HXr&#10;j8Kme2QFXUk9AB/n0roJ9OSB1RyGZlySPX0+lZeo2tzbqrREYbh+cH5quVFJamfL2EWZmjKN8koy&#10;OvB/z60lxqCx2u4JjjDFc5z2/nSR3MEEe113nPf07461javA622+B2GBll56HispS6IhSsYdtfMr&#10;72fDent716Bps8c9uSOOxHv2Fed6Doupa3rEGi6Mge4u3EaoxHJbpz0GK9gvfhz4x8Fwfaddsmjt&#10;x8vnRESJu9GIPH4110cPLk5ktDleLhGoqc5JNmO7bUKAfN0+nrzVhY1kiWRBsX3HP9O/6VjyX4Eh&#10;AAA6euPeu0uvD2p2XhaPxPe7Irad9lujtiSX1dV/ug96zjSlJNo6alaMHHmdr6I5mJXinaMsMH26&#10;nPSr0Vy2WduQT8v9Oa9B+EHhGPxj4xT7bCJbK0Uyzhvu9MBc+pPauNh0+51HXDpmjxNNJLM6RRIO&#10;ep4+gHer9hLkUu7JWLp+1nR6xSb+ZBGfNdZAMtz/AJFShD/AOCOc/wCe1ekx/CrV3zYx3+nzaguT&#10;9kjm/e8dVH8OfavO2R4HKTDyjG2wq3VWHUH6GnKlKFuZFUMXSrtqlK9ivI00eQoIJwM9jVuzSR04&#10;PEZzzx16DNMHlKG2ncoIA9C3fHtVWRWxvYgYPb069uMVkzsWp//Tg+2yqgWRVPcheFFNbUka3Ze7&#10;dT0wO/tWDdM6HYBtbg/gf6fWqUtwDhBzjpjnNflkLy1P6nczUnmWSHzFb5V7Y5xWJezAYeVd0YH1&#10;AHbrUkMbOxbZwFyT6CoCTICzLgAke2KHbYmT5jm9Xjjuo/KIHI4/+v8A0rgLyxODFjoM4r0dopE3&#10;uoxyMjrn2z7Vm3FuszYCgt3POaqOi0OGrRUjxm7tXjfcoyTz/wDrqKCR4zyDk4616ndaRDcg44YD&#10;gYxz9a4bVdCu7WRVZT6kjtWtKu1KzPIxGElH3kZVxMVDRKRz09KyLW+ktL4OuRk9DU1zHKoaMHr/&#10;AJzXOX9w2ws/JHGa7aSjNnmV6jgdpLqbyHfuHPfHGPSsXxBqG5VhJAXGV/w965Ua1mAIx5Hp0rnt&#10;U1uG4VIwTuBwa7YYXscdfMVyPU9u0S6FzpiRbSFTknGf/wBde1+Er8x2giTo2BwOx7/X2rwPwcy3&#10;OlsjFmJA27en417Lo14kFnAw3Hy/vADr715uMjabXY97LJ3hGfkd/JLNatkMED8Njof8+tVdLxPI&#10;xmBOOemcHt+NWWWCezLhhjbvz+FY1hcyxhnRSYzgEj3rzJR5Za7HvvWx2oaBFFxINxPX196oSzIs&#10;jbRlHJPX1/zxWO5uVkEide5749z2pGS6dDu6sN2e49qpVE9LG0bIrAiPUSw5Ungk/lmupVlFsCWX&#10;Pt6emBXGgkNuB7VasJ3V1jkOFUZ7/wA/enCStZmSlZ3Oq8gNFu27y/QD0zU7yIkXlxsBwFKjOfz6&#10;1Xjuttuqx4DKe/BpnEnzOwJ9+9a81tjVSuQ7NxLHkL19qry71j352hTu5/pVwom7BwOhPv7ViXl3&#10;vQiP7oP0B98VnzW3E3qUCyzSuWP3j+P5VLHEEzOGyTxjtUUlnOqpkHcfmGBxg9quAAQ7RkbF5/Gk&#10;p3IbHPHEpLt1xkEdK58BZpt0XH8vrW67KI/kIZivbuPWufZSRhwoJPQdParpx11Mp9kXI42VTuOC&#10;CevYCrduTJkxDIJ49PxqojMVKzADgk+/41dhYpGsajIJz7EUKCXvCSsjSti8aFjyc5Axkn61oRCU&#10;fcyQfXqM+/8AKqcaGP51GXzwB/X+lPhuDEzIe5yeT/kVN76M1iy6qncIpOCDyKuM5jXYQSPXv+FQ&#10;RzoG3RnduI4PI57ZqRmjZcqBnPQE/gPeo5X0OiPcTdIhCnlM8n+WKftEjB/19Pr+tSKUIO4cjoD0&#10;HvVPcqMVjbJK4AHp1/P9abVtwb6lzzYmVck7h78EdsdMVFO7u2U4zzx0/GoHDykEJngZLD0/wqyi&#10;lsMnBPXrzVRXcTCFXEp8vEmOSDkYq6AY5DnoOv41DFII2CBcg9M9eKs7pJR5kg+mOvXHbrmrcE46&#10;FRVixEsXmqACGbktwSPzqu06gqAMnv6D/GopC0WDIcM5JGKg8wKv7vdkEDHHH0z704otKxqsrOWB&#10;4YngD8KtxosW3ziM+g7+grPtYWJByM469c5rcij3EYXhuM4/X2zVXui732IllYTjzCQo4I/X86V/&#10;LJ3ph8+gP1pUcq+GjHUgE/WpPKjhyIm3bfz5rGSuFraHMalbowEpCq2eQKxp9qJ5mcA8DPX6V1ks&#10;TLJumGGI59Onr2rntU06QKGQYAORnn/9WDUbaoiUCLSoyJQ7YDfyHpXaRBIVQrgbuhPOPr6ZriLM&#10;SeaivgHIHPT3z/hXcCTcwUHttx/KtYq60Ipq8tSNbiRWMY+UnjnPFcZraN9vaKJQSAOnT/63pXaE&#10;qAyyDcCQTxzx3GK4nUykl44jOV4wQMfhUWsy5rQdoxBjlbODwpHb60lm/m6gI8/u88NjkfnW5aWn&#10;kaeE+XLg5YeuPf0rj1a4ivDbQEFs/n+NH2rGOyudZtkVdy8Y5OOvXrmqV3F5udxOWzzzmqlpeMUI&#10;kP3fl3Hof/1VIZnGADkkjkdv/r1m5XdkJPTUyJvOtSgh3Dce/cjt+VOS/QMPNzuxk4HcH2rQLBrj&#10;zGOB69wfeqs1tE0O4rulbo3Gf/1VSTtdCbWxk2siz3spfJBPy+mD22+vvWiZZIQMdu3fGeprGUvC&#10;Sig+Zwc9MfQ1fWC5uLn96+/cvYdMU6c1JJGKEur2NkKRAHsVHXOO9Y2myHznUfLnqPX0P/163xZC&#10;KErIMsQRj04rmdNYR3MkQAHHJPB47CumMXfUio7I27i6nb5MgKTgEDPP1resYVuYMzcLj1zn/GuL&#10;vL1ogRCMjNdPp5dYQDGU3LySe/rzXNs25Fwd3oTPDHC+0sWC8jnNV4oXiPmAkdznP5c5/wD1VLH+&#10;8cu7YGOvQY+tWIQZXJOQuSPXGK2px0RUndhhpVVCMjaG5GMf5/KoIXEg54HrjoaszPM0hUsQMDae&#10;+KoGZmkZIEwufvH174FVNdUFrk8eGOHZcducY+nv602OWKOTaykKpKj6nv8AX+VRiPymL4+YcH/9&#10;VTJh5PMZSDnqec/59qwvruHKJEwklJYn5iQvsM8d/wA6HgmOYVcEkjt/n86uGJXK4Ayp4Pc1PFgS&#10;NNCm1cnAb1q4xXUqKItPY+YLeUf6zjp0Izxz61ahVLOdreHAGScr79qplRM2du4sM8dfwFWbNI5W&#10;34OAehOSR9frSlLS5UY3ZYuGEhwSC+MDGelaOkQ4mZ3GI15Pu3+etVLpRGyR4O0HcG4/KtnS8C0Q&#10;sv3zjd0A56/0qYJOVzoetrFiGKOW582ROEHykU65sLW7c24+Qkbhz39wferdnKHmliI+VTjPrjt/&#10;WolUzzBguT2z6d631cUgcfeOFeBw5S4AAU8D0P8AnpWJrs6rp7kvmRioUevrn8K6TULgS3cojO9S&#10;cdMHI9uteeaxK9y4VTsBPI7VxqPvNHPV0O7+Cqn/AIWbobO3ym6BHqDzXo/gbxBqlj8UZNCLtPp+&#10;pXsttc27ZZGWRyM4PAI6iuI+DqqfiZoaN/DcKRjHXn8a9N03Tm+Ht7qHxN8TgxyCeddLt2+/LK7M&#10;PNK9Qqg19FhYP2ceV7M+Xx8oe1mpK7cLJed9LHn+jeEYtb+Ii+EIyTbLeSJI+eRFExLHP+6MVN4r&#10;8T2fjTxzuvZ/smnK4toMAssMCHAIUd8c+/4VrfCy5njt/E3ijl5YNOkwVGSZJ2wcd8nmvIyr2ygM&#10;hDrguCpUg+uD0rKpFQp+6t3+B20L1K7U3rCKXze7PsfwD4o0pfFmn+EPBcbxaVD5sksz8SXUiofm&#10;b0UdhXi2ieItT8L3dzfaOqCaVZYg7Dld5OSp7HFb/wAE5kTx7ZDrujl47/6s/hXCMN1w8KngueT9&#10;TXNXrT5IzWmr+RrhMFTjXqUWrpxV79dXuWtPupF1eDVLdiJ0kRgRwdwI6/Wu9+KFpCvxEvhbjBYp&#10;K2OMF1Bb2POayvhzo8WueLLZZlCQWzfaJyOgjjyxz9cAVm+IdWl8R+JbvVyMfa5WYdeF7Y+gxWVP&#10;+C3LqzrsnjEoL4Y6/N6L8DLHkTFoyCnT5uOT6U/yH2skGCzjnsfb8apSpGG2qee49/8AD0q0GkMZ&#10;nO7d2Uck+uf/ANVc8o9z1Xof/9TzJtTupCVcYznBOTiprGJxH+9PB6H6VSs7MmcPIxK46EfpmtNj&#10;skCDGBx64Nflyjyan9Oq7ZoW5HAxyM/lT2bOCVAHB9eKy7m5VGHlZDgc47VnXN46/d6twM5/OsL6&#10;l3LWoXDqh2jqSePTpiqUdqzQ/ugeefQj8DTra38/95kMM5PHQ+3tWvCm5WRhkggc1rzWjZkp3Ms2&#10;gVdx9cE/4VVmsi6fPgj6fzroHJif94M47e5rCupwBtiADHgAn8jXPJ2YOKseY69o0T3TRWwxj+fc&#10;5rznWPDV9tYRgPu7r29a93NoWO6brniqN9aIQ0keCAc/n0zXXRqWtI8nFYGFW9z5G1SOWyR1JwR6&#10;V5+LiVZRkZBr681DwvY35lE6bgwxnHf2+leI6r8Pp7GdpI23KOcGvocHjYP3XufEZnlFem06eqPQ&#10;PhvcF7RlcZGOnp/9avYdImIBhZ85bP8AjXhvgQvZs9urbMjOCOte0acxCbsDfnKnvg8flXm45fvO&#10;Y+iyab9jGL6HcJeSRWJt5BztwoPHBPfvWxo5Y2h4BDH+XP8AKuMulKQR3hYAnA3Hngdq6zTrp0t4&#10;wcBiecDHvwK5OVbn0sJ30OjhClCD0PJx3qCQL5BwSVxxgcj/AOsKqC4CSYAx3GPfuap3lwJAIo2J&#10;Yn5l/wDr1i7JG6epPYyRtK5ZQ67cEEdcnt/Wo5rUxIPKJKkkepHqPwqbTQjqXY4Izxjr0GavO4RT&#10;GBuJPIFHJeOoR1KFrOkbbMErx15//XWib6HOCRn+Ec9O3PY1izwyxL5u3jOcZzgf1rPklON4HXg+&#10;1FNte6xbG3daj5eYUUEt39iORWfDF5kghDfInU/0FUFT97xznAANdF9jkt/n6Hrx2x26/wAqbhrd&#10;hzXLpLMmw8DnHoPas4puZ2xgg4x2/H61oQyA/MR8p79fwx60bCNzhRk5+UdD/wDqqZx1uikY067X&#10;MUi844xyKzCiqu1Bz1J6dO1bXmSysVI7emfwqpNGUBkDAgcjjn8aSk1sJrWxSQEkKq8EgD6nvVtA&#10;Cyxn16f59aghWRnDHnHp71bgWeKRhGCe4b25ppcxKRdVpJQGT+M4/Cra2iuMqNqjgE+v05p1ugaM&#10;QQr75/xqeKF2UbOCQM59adu5okTwoI4RG/3SOvHUUqIWtzJuIZT0HrQN+1QPur+h706OQOV38oR1&#10;HUYPBpX6M1i7Kwka3UzNKo2bR3OAabboi7t+AQRkemamVhMvVhz29BzzUisnmSFOVIw2ep+mKnzG&#10;9RVkjwcKzAZA/DrUAkXblFDYOOuKkl+XHYngY7Y71jtdmGbEgAGO38zWlO73FtsbRlibdKg6ZJH1&#10;6DNXNPAlG4n515IGeBiuWW5cnEGGJOMEcmkguvsc/wBoViMrg+n/AOqtHNJ2E5djenmdHA4AH94d&#10;P/1VWW4BkKN84Y9j0PtWU90zsJnctnBYn39qu27RrJuK9iVx0P8A+usnN6D5+h1VlBF9mIY9+CO/&#10;sD+FauGMW1mxtx6cYqGFSlsm0kqQG9CPr6VNAFDuqr94/niqd9jeGw9ISwK56dM9v89qYSsVsVI6&#10;5Oen0/z3qRGOT5Q4xzxzxUcyxrKzsd8gPUj3qWi99CuxRmEKpuJ65HfvTLy3DJsYMmzJXH3cnP51&#10;ZeN7cCQ4B6kD6frUTuSPKQZX72e9L1E/I5C5h8h1LjqeT2+v+Oa6awaR4iJCFIPAz/nFZuoq7MZE&#10;AwR0X27mnaVIqr5bbSV+b8e3+fWiGjaRjK6dzYlPy+cCAR6ep/KuKAc3as42AHnPIwfpXaXrTvam&#10;OHI9x1xXLWYBk8vPU8etTFNuxc9UbIMaR4jI24GO3FcfPbsmqJdD5fmDcevPP0rqbiNEIRcsMZ5H&#10;Qf5//VUWoQRRMjykqp4X2PehprUylGysQPbRyqyHI3D+VZE2jsXDQyYJ6oP8c1pW95HIuWAUpwRn&#10;v/TtQSCPMboPunt/9f8ApmplTjLWxENrHPzpexMWmXeEGQakglW4kIIO4jJ7dB61pTRPMHDHBJ46&#10;4/z2qg9og3sW+YY56YH/ANenGNkZzRm2RS4nb7RgjGSD/j6Ctme5hI3pzyoweCcVz8NvLJNiL7xH&#10;T0Hfp2xWmumyTL+8b5VIII9KunFqKsiYruNuL3g/xEg5x1x/jXEyCSWZmiOSDxxXcvZRR27HcpYD&#10;nPFcnYhWmeRcncMDOeBVxUnuRV2KVl5kt1HCcZZuN3b3r1tVhW23Kdqrz9eK4ARAXscpCkqenfI6&#10;1rXdxOsawuQwJB/+tQlpZjoxtdsluHDy+TCxUHjI7DPrWpbKEXygSox8p78VmWtqZELx8E8dOlbE&#10;YCx7FG7jGeuM8D2+lbQXItSpLXQqXZkaVWzjj04qGC0nD5U/xfxdRnr1q1cpJFKEYdMdOeTz29uP&#10;zp6bzMzSn5++R0rOUr3KtoMUHDwzYJPG4dvw7VYaMFAudpBwR3oMK5wnzZfDbvp2FWYIQ85EQzuI&#10;BHUZ9qzjHuNIWG0j80pgg4Bzj/PrTrzasPOSSenWpLiUMigOS27GQemK1NLtDOxO4kHgnPHvVKDb&#10;sjWKtuPstGCWMt3dZztyNvBGeg5/MiqNlCIAWk2kn2798V6dNbq+n7YSScYYjqcDriuAePyog65f&#10;qeeAM9uPSnXiotRKoxvdmHcuWm8uHIGM/X6V0GlW6pBjBWRss2M9OwFc48jXEww7bwwA9Of5V3um&#10;KlqgnmwMA8FeenX/AAxzWVGGpc9GV9LW4eeVWGF3bgD9MYH4dapatdFEZEOCBjB4z7dfetGa+MaI&#10;yAoM/ewOf8a4DxLqgndo4ixC88DGSPp7VrKfKrXFqnc5+4vUaMlMqW79/rWGfMVzkZHHzEZH4ela&#10;VlE7gyOARn/61S3cKgib+AcYB7jp+VYK6ldnHUlzM7r4PQIPijoe3lRcKfocHINesatqafFm21qz&#10;16CNNW0VJZba5i+XfDE5DRupPXHQ15X8G1nj+J+iGUYH2hR6dQfwrufD9pP4e0/xj4zvfkjkE1hb&#10;ZH35ZpDnHrgdcV7+Fqfu7La7v9x81mEEq/P9pRXL6uX6k/wq1258L+A/FXiW0QfaI0gSEkA4ZyQp&#10;x7ZzVHxRqE3jD4cWHjLVmDX1pdtZXEoUAyow3IWx3HSsjwTiX4Y+LNOQnzIorWYZ5+VHwT9B3qa6&#10;ZbD4IQxyEA6jqjPF33LEmMj8ar2t6aXSz/M0lTisTKql73PFfKxN8Grjy/iVpikgh94UjkEGNuB6&#10;VhQwqJ5kPBDOoJ7YY9an+EM0h+JuiP8Aw+c3QYH3W9PSsSdhFqt0nX9+4GO2WP161wStKkvU9enO&#10;2Ml/hX5s9pgWDwn8N3uslbvxAxiUjqtunXA/2jXjsaTJdAkfIBwwPQ/SvVvi3cND4is9DgHyWNnB&#10;Eqk4GWXcfpk15WrOhYzsGYH0/r7VGJXLJU1tE3yz3qbxEt5u/wAtl+BORyC6855z398VdtZIyMF+&#10;vJGehqqSiqiocnrg9s/qM+lSeVFu2EBN3PHNc13eyPSvfQ//1fMYoQkShGOCMgFuCOvaouIuueOo&#10;/l9aqHUMbkDAEDg96zZ9RjVMyH7yjB71+VQTsf02ppI0bm5EcrDuQCeO/wBe9Rxob2RApIGeTjP6&#10;VzS30cmM5x1Uf/Xq/PfxQqoc5Yfw+/8AhVqn3MpVVe53FvEkcowB0znPr6VC2phCRgZOfqK5Bb5r&#10;z94Od3THBwOlWYLn58S9+3Ws6sXeyKjVRZuZ5pUI9Pmxyai81NylfTJPp6j1qEyCJipOfw7e4qCW&#10;ZQGLDbnp7f8A16mELakyqXJZJlAG884zg9h24qoJEnYxRYxnJz1P/wBesqW7DkJLn5T09a1dkEcq&#10;oMDI5x16d62jFt3M+e+g27treK3VmYHOPlHTNcHrtsjlpQMr0z/Wu1uSFjKHgZ49a47X50sbNo3I&#10;PmdBmuinF82hyYqyjeR5ppC/ZdZBX7q/1r2rRbgOwWQZBH8/WvENOkhuL5puuOxr1rTpjBcCT+AL&#10;yMDj/JruxtO0UePlsrXsdNfOpUW6/MQcY7+3XpzXQW1m5RQHBYqDu/mK5SJxc3QcnaWPBIzkfSuv&#10;tJFBPzY968x6qzPoKc9bmjDbIoPzYGPzI/pVK5ba+04Bznn/AD1qee8jjhOfnyOCOO9ZFmjzXAfO&#10;TnP1/OsoK7R0OVkdpbq7RrszlBz7jr/kU/CR4CDPy/h9Ko292qyJ55K5PJ5PPpVnzBL88ZwR6irl&#10;O0tDeE1axYkMCkySZypAx1BHuK5m8Q2zBo/mVwMHPStVRuBLPkd/X6VQvmEmJEQbQcE+/oKq9rNh&#10;IZDCzbY25JxtJ9+9dSrqyxrKNzD046elc9pjHzg0mVYDHHPHWtyRjGgYDPTj+7/9elKXLcKe4yKT&#10;cPOkIUg+mB+XrUc84VfLjGGZgOPQf41dPzDGdyjp6/j+NZ4i2swYfQVDd7It2Q4JgiPJI6n0/CmO&#10;f4QCGGCD/P8ASpPmDGSVhlRz0GKgZJbuRWgO7tyenv7U0rMStuxjFtmGGAeR/ialtQFcqjbQVyPx&#10;qWMMykKT8xA57+9WWhRVDYHy8ED0zSWuotwgQooijJ47djU7YAU7snnp/WmZVnymd4AwO2KlATfs&#10;j5XAGfQ//WqVqWQ4lKlIgSARnnjH19BV8iJAEj68YIGBTY8lN4xxnOR09/wp0bS580rvBOP8+lOy&#10;Q0mK6tbtujJAIwfb1NSLNEflcEDcCGxycmnEI4yGDZ45Pf05/GoQFZgV6YBxjimtC/MZcxt98nHr&#10;6fUGuVnlZ5FIOccZ6ceoz6V0sjTM5jZeGxx/gewrnJIDHPIpGMdfp60oztsS3oTWwdLpGVdwUjnu&#10;f/1V0WoWE0TG5TaQBzgZ4rn7USNKDnJA3DA/lXbhWuIyrPtGOFHTGM9PrWjjzIIo40WqKo3nr6cg&#10;D0NaNn5LXEcaqG5HQ8U+eMo6qOQM445P1q5YxM8+VwzEAEcAcdxUxV7By2Z1OZQpkYbRnAz7etBE&#10;kCqCc9eAOef6CptyugV32tjknkfrUbtEcuzEkAjPofpVyOhPoxYp8Fw/y5Hr37UnLDzWHGevckd6&#10;TgxYlwSRjAHf0qQRBhuJwFBOTx9e9QVvsIWbIaMZBByT3/CpNqqfOHO3n2//AFU9YESP95kjPH0/&#10;pUIkKoVjAx/Dn/Efyo5lfULMq33y2/73BJIPy8jHvWPbYSUyLgBu45P4VtXCLFZkRLkg8HHT8Pas&#10;HTmk+27YiC+eo5BFR9oiotDpZHjFmGDFGUEdDnn+tcaLhBcBkVmIwCOp69/euvEckiMxwDjIzx+d&#10;cb5rSXIKfMepHt6/hVa3G9jobj97J5JIUYzkH9PwrM1SBmiVnYkDI+bOPwq00fkoCm75e+Ov17fW&#10;onjluciMds49R9O1VUs7oi+hzsVvHKsqxHEgxkZ/X6VPPbyxfNNnC/d64x9KqRmSy1LdCMoB06cY&#10;/pW/K6n942MHt0/yKzhZx5kjJOzaZnNO2wTIcg8BR1+n9aZM8LKIpM/PyQBjH1qzcWHmDfHGAenH&#10;B9ehqi6tFGbeVcMw6k/lio5mviG49UZ1mNk7yvkqBjdW2hiXI3cHnHOQD1rKtAQSCcRjjB6kjofS&#10;r0ssTFlXqV25HqP0re9loZq17FTUzvsWQp8pOFPfj371i6fCsUZkILMvT6HrWtPEzLvlJO4Y+h9q&#10;LSI+V5yAg9AD7d6VOrYzqLVGCgIlBxnueufxrW2G5nVGCLz8w64H9agtl866ZIjgryfU5rorSyZG&#10;K7RlvxwPappu7HYs2kKgNGo3+UeDjB5/pThM0YkTHyuRnjJ4q1aDy8SlDtPAI56dcU2VC1syRqCz&#10;sG/Aen/163c+pUYvqZKuZkkVfmZzuJI6A8dauQQGFkR8Mp6dc/jVmPCoqR4Ur2I61ecIYFkBHB4J&#10;46cGsos1SI1txNKzk4XOAo75FRtCYHWSQ7SpPA75p8LF2jKADcRnqOPWoNQE07mFgD0OTx3rSLW5&#10;fLbQrJAXlaWMBQeM9gO/Fdjp7xWpSFF6EdvX/H1rnI7WYoiKcliR6DFb9pZmKHcck4wScnp6H3qq&#10;cuVuwNHbxyyCIn5cDnaR0HvXA3rMIDJI2E6bffP612UcgaKIXBwZeB2ycH9K89vSyTeS3zBOu7vn&#10;rUVtXdmtHZmZZ2xuJ+7HO04Hp3+gr0iNEMTXDElkHf6dfr6VzGj2RSWO4fO1uSOxBFdPqEgjs28s&#10;4BG1SB3I6njtWMHbcUldnL6xcQW2lqgJy5yD/FkcmvKtSu1MZVWI3dvQHrW3r13dTTeSQ2UATGc9&#10;O49K44wyFyfUcelZ+0jKV0jGpdaHRwXNsiAbi3AAGMGrMTQzKROMAtnnt71y0RkVcOODxmtmKWNp&#10;Cp446itZe87o5XojufDviAeGvEVnr3lidbGYSBQcZC+/atDx5471Dxu6RJGtpYQFjFbRfdUucsxx&#10;95iep/KuClO1Q+0egA6fj6VL8i8qoIYg5zg5HauyjUmoOnfQ5/q1OVVV5L3lsdV4Q8Ty+ENXe48h&#10;bq2uYTbzwMeJY37E9iD+VWPGHiu38Sy2VhYWw0/TdPjMVvAjbtoPLMT3JPeuHQoFx8ykd/Un396s&#10;xq8ceEHX5eeOD3zUzqSVP2a2H9UpuqsQ17x7V8J/CM9prmmeNbi9sraxjlL7XmUSbcEfd65rlPGP&#10;hGTw1cSa5/aVldLLcl1jt5QzhSxbkenrXmckaJk7B19KpfZZJXCoAhbu3XH+FOFSLiqaj+PUw+qV&#10;fbOs6nla3T+up9MeIvGXwm8Uaq+sapHqQmlVA4j2BflUDgda8y1650Vb9l8P+ebU42ed/rAD1LY4&#10;6154d0TjzAU5Gcdh6VtQ3e5wyjfu659v60qtd1G+ZI1wmFWHsozbS6N6HSxSkALJgd8+laqNbyAy&#10;Rgcjr1IPQk1x6uJC84J2DgdefoKvW0gf5ZG2nqSTWUYnoxmf/9b53+zuyB2PXgegxWbNas5wz8jO&#10;M/SupfyreQKASV7HkY+neoXgR51CY65B/DNfmTjFaRP6SlC6OaTT7gIOTn0wazrqC+im/djco9Oc&#10;+34V3XlhWKueT+p9Kj8hncMAQCO3p6VEbKXMzF0ro5CG4nBwSV9h6VZXUpouq5YdPT3qzPEFbKgB&#10;T6d6rCKGMIwXJ5JHv71c1zK6Zm4uJOdSWRQ4LAknOOeD3ogv0Rcu2Tjqe3PpRLpYUHqrMMnHQfhW&#10;RJpkkJL5GewP+etTCEktUKUpJDri887URtwwLA4H+e9dDBOZZSq8FVzj1+n0rkBa3MT+Yy5dTk88&#10;1S1DVbuCNo1UYl6HHpWsWk02Zqtye9Iu+I/FVvYwvBFhnHbuPpXkuo+IZNSRpph85G0H0/CoNTmk&#10;uJnkYdDjNcrfzPbx5X6GvVw1Bc17HzWY5jOpJrodV4cmQ3ybxnb7cnPpXsADoqGMkBT971Oehrwf&#10;wzdO92u0n147/hXuFk0rW5UZUsMHd/niqx0OVJG2U1LxZ1tvN9onB27XHX0FbrW8inYz4wOMdPeu&#10;d0RAo3kEkjFbH2pmYxbgqr1IrwZpN+8fTUnpcezs7fuz29fT2rZgUQQnap3YAyeDj/69U7W1tomD&#10;MASx4LDPXsa2DHGqKQAPX6HtVr3VqdENdyQBZ2UqdrAdB398VovNEzfJgHrhf5D6VgKGaTdGvPTB&#10;PX3q/EwiAZlGF7fXrUzszZKz0LEUhWYhk6469R7068KyL83Drzg8cr69qrGYm5LqMAYxxxj3ptw0&#10;Twg4JLk+35UNu2halfQNOuGRyW6nBz9fWul2gK285LYJ6/hxXL2Uchjfco+XvnoK24JEji4G0g4H&#10;Pp0qpq61Ljo7kjNcNKIQMYPQfzqNo2UhpWOc4AqGCSZpHEgB5zkev41bUSMd5Ibb82G9M9qwtpcb&#10;ZSWNpUBnGSDjOMZx6U+WRYo2MZ27gORmri+Y43YHp1x9TWbesRbqqnOW7dqbemhNwt5SYwWOABtP&#10;uO1XTd4RQqj5jnHoPrWYhaLahUbSRux1/Ef0rREUc3zKwDk8A/rSXu6BTZpQSq+EKhmYfK2e1Txb&#10;MeX0P9RWFcMI7gSE42D5s1Zt7glzDLnPPT/6/FWveZspamlHG0mIhkqT2/lV/wAsKAyqUBA78jtW&#10;TDcbZ95boOR0H/1quxpLNks21TnB/vd/w+tS4KxZLdyRxKI0AyD0xxgjgf8A1qZAUjIMZJLckn9e&#10;P6U+QxXMKsuSAfvdzUUcecCNeMcZOckfypRV9RvoizIiSIA5KqDxjHH5VQubQMGYn5gBjHIx0zn1&#10;NbBiVogeBwe3U+lZs7oYzAhJkYcgHHFXZdQSuUbW1ZHSJty7a6JC5mWOMZPUAe3X1rHMU2cxqcL7&#10;46dq1ArowJ5YjoPf/Cr5rIaVyG+Cm5AA4PPH/wBarFu4iOFGQoznp+fSoLlNr723b+uR1z7+tP8A&#10;Od4g+MJjg5Of8/SriwbV0jaeUyKDGPlHYZyB05NTqrSgQp168+np/wDXrOgYbflGV4OM/jWjOFRS&#10;R8ikA88HA9Kwer1KvfYd8ySAOdqD161Kibsh+SOhb0Pt+VUArCZdhOfQfrzV6fahbaNzcEcnv3ok&#10;uhcX0RZmkLBpIhkDBC5BJP15qF3jkKlQFB5PbB71TVZg4YEcgYUe/WnhPMJVeGbrnkD/ACamKdx3&#10;QlydkOSoKFeg7nHSufst63qXCkJk7cj+o71vlpEiaMtghdxPfj0rl7dRc3IiX5ycnPr7frzVfauR&#10;JnSTysikSYUqCMnnj1/GuT3xW9yrOf3ePmKnnjt7Guhu2L2WJSBgYXnqT39Sfwrk7fD3a7sNhuVI&#10;6j+RNS229CXsdtBLFMgX7qvwB/D+ffNZ0brFdvbyruVWK/gfrjipYbYyMkEAwxyzFjx0yBSrAn21&#10;nZMKvDAnJz/Tihyk2Cs9DF1mwiuv3kf3osZA6Fen6ViQTzxuqplse3QD/PNdjIiwx9wyjnI6DvXL&#10;6hH9luRCwK4xgtjOD/8ArpQJqQSVzSiuo5F+dSATjjp+H8qluo7W5O6ZfmxwP8KrvbLd2fmwrsI6&#10;gEAD8qoNfiOPM67doI4/SqnJfCzNaK5mwpJPFtA3Bui/55rXjQI6yTNkkc546DgGqmnhXtWuSvI5&#10;PfI9quzrsBlOSpHGemM/5FK1kiEitfSNg8Y4GMdRmoYbceUoQ4GN5JOMnvisxnW8u2iWQlRg/KeB&#10;jsvWteZUaExyKDgfLnsPY+tUrbshSu7FTRoQ0zXzEbc7eR1x7/pXayyxKcQHBwMg9ef/AK1YmkQw&#10;Jp4ifcplyST168EZ9sVvKkCqrrgMOHHXB98+tQrxVkbRS6lJ7hBNGgBwR8wPT9KoyyyPGPNcHkhV&#10;X3PWtC6iiZ1JOSep6dO39aqTjLKnlhsN8wHBrVzurDvYljjlQEHDsnQD7341owLcGToAOig84pi2&#10;xWc7SCG5yOMCrMTtG21gDg9vShLqNFe42gEFMbPlz0P406KyUINp+Y5HX8qtT5+07ipVmA59aesT&#10;WcapIBuHII60OL3NrbItRGIgQycFQMcD8M/hWjaWiJLiIkGQjqe59PesuByk2X6MMDuSe3NbturJ&#10;cIrqDuHfn7vp/StIK+4noW9ct5LdLfLY2OrAkcBhxj6fzxXJ6jE/2tjIPlGCeP5Gum8SH7VaMkRD&#10;DhiATkEVhyyFwqTocOB29uwFOslrY0p/CmyW3lLruTcAo4q/qrJ/ZMbLlS5XnHcnn/69VrOASSAN&#10;lc5BxnB/lV/xJE6W0Kqu5WbPtx6elZKN02xS3SR51faaY7x5WHKjecdDzWXKkobJxtYAYA7d+fSt&#10;O8u3cSwOCG3bWz3A+n8qzmScEBx8vbPb/wDVWElyP3Uc09XdmYNPh3HKA8cZ6c9Dj2xVQ2cbv8vb&#10;g/XNbJCFxLyNvGRwM/TmlSKOINKQ285OfQdfzojO+hk0UQkaxMrEuw454AP4fyoMXkp5UfIz+hPX&#10;FSQxxO26QZGeF5Of8mrE0LggldqkHHt9K353HWxPKVd4ClZMDHc4xV3CxqDkHrx/X6VRMIYCVidv&#10;r7+hFT27lAVxkAZBPHFVOo+UOok0UcrhV55GADjp1rOnLyyGWLHGBnsB2/OpyZ2XcV2sCcD0HrRL&#10;B5K5PHUkY6Y5Iow8+ZXZVilJHLK3mp1HB3dsUSyuq4Ur6lVqaCH7RvljGRjr69x+hrPjdQvm5BGc&#10;HjjBraykZN32LR1BiisRjHy45/WtmCWKdC5bHv0OK5ubEjBFwVAxlep/yKRXlhXKkqpIU5/z1pTa&#10;pq7LTsf/2Q=="/>
  <p:tag name="ISPRING_PRESENTER_PHOTO_2" val="jpg|/9j/4AAQSkZJRgABAQAASABIAAD/4QBMRXhpZgAATU0AKgAAAAgAAgESAAMAAAABAAEAAIdpAAQA&#10;AAABAAAAJgAAAAAAAqACAAQAAAABAAAD9KADAAQAAAABAAAFBAAAAAD/7QA4UGhvdG9zaG9wIDMu&#10;MAA4QklNBAQAAAAAAAA4QklNBCUAAAAAABDUHYzZjwCyBOmACZjs+EJ+/+ICNElDQ19QUk9GSUxF&#10;AAEBAAACJGFwcGwEAAAAbW50clJHQiBYWVogB+EABwAHAA0AFgAgYWNzcEFQUEwAAAAAQVBQTAAA&#10;AAAAAAAAAAAAAAAAAAAAAPbWAAEAAAAA0y1hcHBsyhqVgiV/EE04mRPV0eoVggAAAAAAAAAAAAAA&#10;AAAAAAAAAAAAAAAAAAAAAAAAAAAKZGVzYwAAAPwAAABlY3BydAAAAWQAAAAjd3RwdAAAAYgAAAAU&#10;clhZWgAAAZwAAAAUZ1hZWgAAAbAAAAAUYlhZWgAAAcQAAAAUclRSQwAAAdgAAAAgY2hhZAAAAfgA&#10;AAAsYlRSQwAAAdgAAAAgZ1RSQwAAAdgAAAAgZGVzYwAAAAAAAAALRGlzcGxheSBQMwAAAAAAAAAA&#10;AAAAAAAAAAAAAAAAAAAAAAAAAAAAAAAAAAAAAAAAAAAAAAAAAAAAAAAAAAAAAAAAAAAAAAAAAAAA&#10;AAAAAAAAAAAAAAAAAAAAAAB0ZXh0AAAAAENvcHlyaWdodCBBcHBsZSBJbmMuLCAyMDE3AABYWVog&#10;AAAAAAAA81EAAQAAAAEWzFhZWiAAAAAAAACD3wAAPb////+7WFlaIAAAAAAAAEq/AACxNwAACrlY&#10;WVogAAAAAAAAKDgAABELAADIuXBhcmEAAAAAAAMAAAACZmYAAPKnAAANWQAAE9AAAApbc2YzMgAA&#10;AAAAAQxCAAAF3v//8yYAAAeTAAD9kP//+6L///2jAAAD3AAAwG7/wAARCAUEA/QDASIAAhEBAxEB&#10;/8QAHwAAAQUBAQEBAQEAAAAAAAAAAAECAwQFBgcICQoL/8QAtRAAAgEDAwIEAwUFBAQAAAF9AQID&#10;AAQRBRIhMUEGE1FhByJxFDKBkaEII0KxwRVS0fAkM2JyggkKFhcYGRolJicoKSo0NTY3ODk6Q0RF&#10;RkdISUpTVFVWV1hZWmNkZWZnaGlqc3R1dnd4eXqDhIWGh4iJipKTlJWWl5iZmqKjpKWmp6ipqrKz&#10;tLW2t7i5usLDxMXGx8jJytLT1NXW19jZ2uHi4+Tl5ufo6erx8vP09fb3+Pn6/8QAHwEAAwEBAQEB&#10;AQEBAQAAAAAAAAECAwQFBgcICQoL/8QAtREAAgECBAQDBAcFBAQAAQJ3AAECAxEEBSExBhJBUQdh&#10;cRMiMoEIFEKRobHBCSMzUvAVYnLRChYkNOEl8RcYGRomJygpKjU2Nzg5OkNERUZHSElKU1RVVldY&#10;WVpjZGVmZ2hpanN0dXZ3eHl6goOEhYaHiImKkpOUlZaXmJmaoqOkpaanqKmqsrO0tba3uLm6wsPE&#10;xcbHyMnK0tPU1dbX2Nna4uPk5ebn6Onq8vP09fb3+Pn6/9sAQwACAgICAgIEAgIEBgQEBAYIBgYG&#10;BggKCAgICAgKDAoKCgoKCgwMDAwMDAwMDg4ODg4OEBAQEBASEhISEhISEhIS/9sAQwEDAwMFBAUI&#10;BAQIEw0LDRMTExMTExMTExMTExMTExMTExMTExMTExMTExMTExMTExMTExMTExMTExMTExMTExMT&#10;/90ABABA/9oADAMBAAIRAxEAPwD60s9HN94Nn177YrX9k8e2Fv4kJw34jrXS3XhHw9darp2tSXrC&#10;0u4x9pPG5GH3uOwrmvBa+HND8b2ba5IbvTriICVMkYYgjJ9gea3NMs/DOkN4o8M6hIbiC6hmSyl5&#10;3R7smMj9BXnxjZ2Nrs6u18IfD/RfHr2t3eG50a8gPlOh5SRhj5vp2rK0nRfDFv4f1bStRuduo2ym&#10;SzlycEIehH+0OlV9LfRdW+HUfh2O3c6tpc/neYiks0YHzBscj6V0174p8B+LJ08Urp7ILCyZbwRc&#10;JhB8rEgevXNaJJMLnlHjvw9onjXwglxp2ovBrkbI0iyAkOg7D6ivANZ8GW17oTXVhMftUbjcCPlx&#10;/F719m6vqtqNVs/jHZ6Wos4UhgmAAMZYZALAcdCBn6Vy+salongjXLm8vtFxYeJYXeJH+YAN3Q9B&#10;gntWgj5XufDFrpWr6bqFkzNavConVj/y0Hp7GnaroOmajPLYXQMfmKTC/TBPcevNfSmm6LZ6jZN8&#10;MbrSme8nCXNsSD5gDcqc/wB3j6V0Wt6Tp+veDrPVF0jZceGZPImlVeCu45DjvhvWmlZ3C58Zx/Du&#10;K1tJNMlkY3LOuOORntj3rpNO+G+mtF9lQMZIZSZNnJx3GO2K+sdRuNOvdZHxVbSkCGaCJiF+TzVH&#10;GB0GcelaOg32neGr6XxO2lr9n1u8njUvzksPnUentWtyWeLaf4N8EQ63p2qFhJaQwIZoiDtMgfHJ&#10;7bh0rvNI8E+A9K1WbU7x2lguLox20b8fLIjfxeqHHHfFegWul2VnFd/DZtO2z6pbo6JjLj590bZP&#10;TkVm30+l+MIdM8M2tgwv9AuZTIsYwcKp3bx1yMVO7BHnUnguyh8I3j/2g8Ws2hR4lwNrRbsMfy6V&#10;wviL4X6XqGhyXdrfmTUfORmDLwI2GWx7ivpnxFq3hzUba3+IK2hEFvBFayMOIy+/5N3rnoajOr+G&#10;9G8V3PiG70z/AEDxAHAVxwDsCv5fYc+lJMNT4U8R/DLTrG806+0y5861lQ/aweocN0B7Ais+0+H/&#10;AIct/Gl0ksrtpsjnyVP8IZchSe+DX1tY6Dotl4bvvh7qNjJLPqkKS2zuP3oG/KFcc4PSsmTw/pGr&#10;+El8P2dkwvNHvHuZHA/ebQmHVj1wOvNWn0K5ro+atD+GtjLoOo2bybr8hDbtgggB84A77lrr5vBn&#10;heaLRHtHMcsaSi7QDO45BBJ7dxX0vHfafH4q0/4rWNgi2drBBbXQVf3RYZVCR0yQfzqlbaZoXhjx&#10;xd+bp7FNbguGto5FJ+SYnBT6E9qXNYk4/UfDfgKbxOmrrIY9MMVv/oxzsLqQGTd1yw5Fbdjofg2D&#10;Wta0XWZJPst2JX05yceWcZUf7QHSrE1jEfDNx8KbrTGbUheW0kY+7IGBGBzzyPfvXTa3LF4g8KQ6&#10;hFp5abwr5sc7Y52lsEMB1IYfzqWwOetLXSNW8BrpiCWPX7GSJ0dQSzRgcrj0xzXMeJvD/hvUdM0z&#10;xlpgkK2yuuogD5WYuPmb65xXstz4lvNO1mx+Llrp4SC5SKyk4yGYIR07cd6zbOG+8NyTeAJrBDae&#10;KIxLCjHKrvf5ee2D2qU3uB5DEnhHSPH8/i60s2l0i4eOPymB8sO0YBUE9TxnFS2GkSNZ3fwraxdp&#10;tU2XFqjgCUDcWQqT2IH5V6JYaXruuR6n8IVs4o5NPumnUsMfPCp5Vj1yOn1rLu9V8Valpem/FeGM&#10;B9OMVn8v+sG0nBI9BnGaq6A4Ce5u/FNjYaLFp5kufDUc+4gfOscf38/7pHOKvT6t4igubT4zW1uD&#10;HLcRW4lH3hIiADPfGBXb6tb+IfDHiPSdbtJY2g8RwzPJIgwI2kb51Y/RuasaT4RvNK8dSfCzVbxU&#10;0m4dZEmBBUsE3KyjPBPSr0Arx6drHha4nsri2VrfxLbPLleVxM2efTBOSK9W8Oad4gF7P8Jb5I82&#10;myeF25UkLuyp75zXn+mWWsah4P1dNTu9l/osMn2SPdnOGwRn6Dp71sbdWn8NWHi/T78f2nBOsMwL&#10;dI9uFII569azb6AdJDquu+I/DI1aCFY7jw27MoI+cjcBgD26mrkut+II7qP4i29rHJHqZWzniAP9&#10;3ksPeuZhtpNF1LSdQi1LdZapE63jA8o5bDjHcAHvWnpukh9b1PwTeakgsmO+0dTwXC5jz9e+KV0B&#10;uPNrfh/W18FLYxSwanZtIzAfKFkPAz/s4rNms/EmrfaPhaLSMmznheORgAoKrktnvkVVs7HVNa0K&#10;WW71FVv7G1cWqg5Jwx3D/Cl1KDWZtD07xPYX+69eeOK5GcFVHCn9OaEgMW8fxD4q8PPql1Zq0/ht&#10;WB4w5UMcAD2xmmavf+LLeO1+KKW2y7LQW7DB8z7p+Yj0I4rqtZ0vVNM1WPUNK1FWtdVgbz3LAAN/&#10;GCO4FPbw3qJ8ST+FJtTVNNmSIwSs2SwUZTjPGWpgeTNb674Xmtr6GxRYPERnVkUZxubaVcduea0L&#10;DR/EC32qfCiKyjR5hEQx+VC6fOGB6Hjj3rpdE07XNa8P39tqV8i3envNLDFnO5gTnk9Bgdqju4Nc&#10;l8OyeNDdBtQtZLdcBh/qMY3H3zgVWgGNYL4h8RaS1sbNPP8ADSTOdww7IOy+pB6Vq6rq3imW0tvi&#10;tHZqWZoYGYcsWAwWIHQY4q3qkGqaTq1lrOk30bw6pE5uXyAEZ+GXHfAqzHoE+n+IX8LXupqujzGI&#10;h1PLIeQQOgJNLRAQ61qniLw3JHf20Cmy8RJLI0arlV6AqTjqTziodH0bxVp95L8Jm8l7e+jS5glf&#10;hN23dlT69vrUen6ZdX1hrXhfV9RCz6c0z2SMflLfw8+6+lZ9nbzap4Zg8RPqIGq6Y0aKpOD5XqD3&#10;5qQLttN4u8S6Hc2lxbrHdeGXklTd98qpwQv4jNUNdfxbfRj4ueUkVzaPbggA73B4D4/u44NW7+Oe&#10;2OneLdN1Pf8A2izQ6hhuQxPIx6bf1q5Jov2HxvN4dfV9miXkaIjhtxCdQD2HzUgPPdUi8V+G/Eke&#10;rm2jWy8SRsNy4KASHkN6YJzTl8MeKLfXk+GV06LAblAspIKKWG4MPY/zreg8OXtxaan4N1jUkE2l&#10;LJLY/N8hYNzn/gI/OsrVdLj1Twva6/FqRXUra4QXJbvGB8m38e9NOw0UrXRvGviDTtS0uWcRzeGw&#10;7xRMfnkG7kK2eg61fifxXLoFj8SrS4Q3ltILWaM43BccE+oPSoNcstMhtdO8RaPqBjaaN470Eklp&#10;Qck+w2kAVspYeDLDx5PZNcO2g6lADEuT+7kZMAk98Nk1OiGaEcGseH7nTLxbxTYeIY/9JdcYjZ2+&#10;Ybf9n1rStdBnXxLe+AdR1NV0+d/3Mq4OTtzH7DPQ1x3h8+G/+Ef1PwrqV08txGhezmP8JVudo77h&#10;VYHRb3wu8NtLJ/athdrIZP4mjKj5CB/d60XA37Gx8Q63o17b3l+BfaEA9um4fMA2GOf9kDirN8+v&#10;XOm6R4zstQV55rhvtWcfKUHHTqT3rPvNX8G2Wtaf4s0nc1uUCXtv2PAzuPoxpbC88BWXjKKG8819&#10;Pu5XaJAcIPMU/nsJ4o5mBd8Rafd6bqMN9pN+HtNVhVp3H95m+cAf7Pata08Nm38XXXhSXUlj06YC&#10;W3lJzv2rlfbJrBGl+G4dL1PQbyeRJ1UtZzE9V3dh33djSy2fhrUfDSRQySJqVhLmRjnLIw449qae&#10;gGno+iX2q6Vd2N7qCi808STW8QOcsrcjJ9hnitC6stRn8Pf8Jhb6jHLfQSxB41b7qEcEn19RVCCb&#10;wgltpHiCz3lY1MN6qnljnlye2as26+BdP8a3MrSyT6RdOilBwqBkwB9VPPrTbdiS7rVmNL1zTdet&#10;dREtrqCfv3HZicMuPYetWbCw0nS/Fq+GNYui+mzSlkw3cqdhrkdC/wCESEmqeFtV3yM6N9jlIPyk&#10;MT8o/wBoAc0X2qaTqej2fh02b/2xp8zMcD53AHfv8o7Gly3BM6i3j0E6Hq+g6pcYurYk2r4PzKrc&#10;gds1OmpaPqfhGG2VWXUbGQ7jj5mTHBzXE694qsdZ0mPxLa2jn+zIUS4ZRlAFYbSf94+vWuhn8dxW&#10;HiEeOrazKWN+phk4+UuUwwX6UnDqO50sWq6A8Wm69p8fESKtwo6FlPJP1ro4dS8P2HiWe+8gvZ3o&#10;I5+6rMO3bivLvD/iGbw2h0i7scWetwh7fPUjd8p+hNdbp2u39/bXXge6sh9qspPOCAcrgfN+Q5rJ&#10;xd9B3PQdNh8Oxo2mXG7zbmB9pbquCcY/3qtPZ6HcWNtb+aYpoJl3gg5O5cA/lXI2vjGx1TUYNTFo&#10;TNbWbb27ZjPy/pXTy6/4TZz4lvFZYp5Ylwem5wQcfTFTygXby00aW6hvYrsrZmNVfnnhsH9TWW2m&#10;wSDUbIXgaW2lE0IzwQ3JPucU3WB4Tt9JutOF4qMCsytn+Ddgj86x7y+8IW99puoQXIePzTBckZIY&#10;rxu47U1F7hc05LCV7F5Pto+0G9jM2T93I+U/rTtS0a/tYEbT7wSXK3L+eAcYbHTNUI7PQW1y81F7&#10;rdbxXyKwU5GCOMH2NS6VHon9o3Zvr87pbiURjsWPIbPvmqsHNci1bTdbbULOzs7hGtms1BkyACGc&#10;8n6E4rgtT8MeKZXvNJbCpA0kqFjwzBfur7nrXXLoVpPpk0El7i4jtt0Qzhdqv8w/TNZXiPTr63tb&#10;LVLO/SZ1lYTENgKwXHT/AHeeaaYSPGb6z8UXHhK+8Q3EYdk8uFg3+sHIw2PTtmsK80fxJCtp4niQ&#10;O9yzIVQ/MCoxhvr2r1jU/DU41GSzttQT+zp4YWecn+Bm+Ygd8E1QsfBVz/wkd74Xu9RWK1+Z7aTP&#10;+scL8mB2zWqSJ5jy248P63odzYwzzRrDrKKrNnKpubHze6nrS2fhTxPN4hu/h1d3ccUKO7xSE/I7&#10;oMjaO2/oK2dF8LjVPDd3Za5qAj1KwTdaxk/KSG+cfh7VmRaZo0/hNtZXUD/bFtdESHJwYsfKAPUH&#10;qadkHMQabpfiXUlvPtF8IbvSLdWgjLYZ9r/MAfVRzWvdNqclnY/EG2vke8851uIicFGxgfUOOtLq&#10;MXgiLWNO1bTp5TBNArXcQOXyDiTnsGqd7LwBbeL4bp5JH0mRz+66YDqdvPqp5p3Fcq63pmpabJFF&#10;pGoJJY6lHE0jZ+7kjflR3U5x7V0Gm+HdevvFE/h+/v4EtIpGaF2P3iEyu0f7dcYtr4aXQ9X0mW4m&#10;NwrqbOboCit84x/tDFdkNH8I3FrCumajKt2k8YeSTqVkUbQB/snv3ovYk4fTtJ8X6zpk8s8qCfTk&#10;3Qx7xuYF+QPTb1q1d6X4ztrdvGD3CfbVuvLliz8wUr8rk+jCt/VdJ8KWlxZ3mmapKQu6K7bGS7o3&#10;zFR2DDPsKRdA8Jp4gvEudVaTTpnTy0JO4K6fIWP+w3Wp5gMHU9D8UaHrlrZWV9HPZXNoC0yt8q73&#10;y4+qVo23hjxE/iGPw5dajGuntKzfaic87P3ZAzxvPFUbDQvDri4tdT1RxM1u/wBnboqujHOeedwq&#10;jLZeHZfCMTRagyanBc5kLfdaIj5Ao9VPWndgWBY+LbqxuL03iRzaKoCRM2XZC2CV/wB33ruEl8Yj&#10;SNOn06/Rp7uaVZYwwGx3TCqfXcBn2rhdTtPCTfYb7S7yULJGv21GOWZlb95g9tw6DtWzY2fg6y8Z&#10;C7gu5P7PR2MSA52sUyhJ/wBg9fWk0NE1lpvifSV06B7+JbXUkAny3ETE4YH3U810UGla9catfeEL&#10;29TyYpWaIlgQzhcpj/eFcB4fh8Ly6PdWOrXsjXJQvbSnIVXDEt8ueSw6elWxbaEdDlaK6k/tO3uA&#10;xk3cmJl+UBc8EHvSGzrZbPxvrNu+t3Fwkdzp9svkgEb3VWIbn/ZpHsfGclhpvim0uYXa+mIfkDYw&#10;GArZ45xnNZ2rnwnFqenXtjfTi1NssU8Z5YPnL/g2a0Y7LwJba9Gs2oytpbzbVTJAG9PlJP8Asnr7&#10;UySNtJ8YaF/xLYr6EwasijdkFFDP82PTae461s6XovjiPUR4eivYz9haSSJiRh225Cjvhh2rESz8&#10;LGx1DTL2+kE8KH7JIc7Rg5OPqKl0ufw01tZNDdzi+jm2ysCclGGAwHbbR6lF7Qp/G0mk/wBp3F5G&#10;t3aKFC5+cqG59sD+VdqkXii2u1162mh827leJ4+MgFf4uw3da87MnhGG6trvT72V4kQxXQz94hsM&#10;30attofCdrrlzYtqEr2k8u5Dno7r8uT/ALJpDO9vbLxTFM+jQTQzw3FtESxI2fMfvD3U8VyLf8Jh&#10;PLHoNxbxSrp4neM8Yyo5VfXOciue0210m4sZbOfVJBdNGFi7KFViWB78kVd1XTpFjtbjTNYX7cry&#10;LMrdM44x+AwaaQizL4g8RXVofFd9pYmmV7eIPt/iHAYj/dOKxNWNvZWV1YTaF5S6nE0ikKd5+fK4&#10;wOAD1rpW8Pa4buOz0jV4vsFwsDNI5xtwcEkeqtVy3T4hWkN9byXMdxLYxTbMkFn3kfdPsOaE7CZx&#10;UX9gy30Xhu50J0NvOjsvO9gVHmDpwPSuKu7nwpcxQX+naayR6dlXRckGMP8ALuz37EmvYoLrx/bt&#10;F4pVU8xXiiOMbmyv3j7HODXJSXHi/wAPKLuayQ22s70MAUEKdxGD6EE5q0+wjgDJ4Pi1mbW49OeX&#10;T5JcMrElVYryuemRnNVrRtA0meW1n01pI76H9wzZ3AZ+Ur754ru5bXxmLy4+Hhto0VpEYEgbNxGQ&#10;4P0qpDB4611m01ykU2kQNsY4DEBuUXjr3obHcigkdrVfBkuikajDKzKTnzMbckN+HStMatLq1pHq&#10;tvoyLJpiKs2FI+63GR1PvRIfF2pW58dQTxi4tJEjYAgNtC4LsffpVue113TYIdUt9RjMerpib5ht&#10;jLH5gR7dc1N0IvQ6pLHfL4hXQg1neu6YxnOV+bHpk9KfDHfjRItEuNDRI7yDdGdo3cvkZPYjOKv6&#10;XoWp2mpnw9ca1EtqXWSN8khiwOMD8Oe1WNO0XWNRgm03UNXijmtjKY8E5bac9fSi6Ax7DSNXKv4P&#10;fRVMtvM0i5GOduTz05qvf2HiLX5rfUbXTFin06HfJ8oAOxsAAe1ddZHVJof7ZfWFF7A6AoDyUAxk&#10;+tLf7rF7XUxrC7LkSebgEkMTyMdxT5hoy7C68QQSw+I7TTY/JuZjG3HP3cH6ZPet+e48Q2tkNFj0&#10;+Iw3kaFCp53l+/0BxUaabpdvqKWp1cDTmKSMx6neMDA6ZzWSLO2JutCn1bItlc2zdsqd1LRlHR6W&#10;3iWO+Gn3enK7QeYCVIAKlTgfXJrS0+6a9tkvvsIhljAEig+hxxXL6BewXBgupdXMd2s6qQf7rAAH&#10;396uxadZWkVtdabrQlVfMjuD/CWD8ke1SwNqGawnma3ms5VgLyoD7jBHHvVyy0rw5ftM8/mK8TA9&#10;+dwxSQWd5Dqk9kdSjMZlBiPpvX5a3dLtPEUEb/Y54JJBHGSDg52OcnmpsBlXFh4RNy2rzyTgmCM8&#10;9tjbMflXL3nhfwteaj9lmvZY1nSQR59Qd2c9vSvWZ7rWYboWslrDPEwmR9oHHO4AfSsF/txljEuk&#10;LIVeRYyMZw8ZI5+tPUDy2+8HeH1jtWt9QbekkishHJyMrgfhXTWumR29vH9i1KNUbyJckDg52YOe&#10;+a3JZYCtvqVxo/8Aq5I1l4J5IKk1kXI0aGK4h/syQho2aPb/AHlbgUMNCi3hXUGuvJuLqKaa337W&#10;OOVU5/rVo+EWnS4inhieN8xgjHBxkHNX/Ns5cwNYSrcRkjjPKstWIdUsF09bj7POEk2Erjpglc/h&#10;UjscLefCa+1Yi9mjVFlhUBVYdVwpORXm0/wN1OS8awbbHIrELuYfhX0NDq1ksaaZIk6qZJVRsEg4&#10;wRU5GiajLPJMZY7tYUkjJyAW6Glz9xHyPdfATWNRlluJQv7s7GUsOf8A61Zt78BX0SW0lvEg8m8Q&#10;AtnO3B5z9K+uJri2wgt4JTKnMy9Aw9a5XVrq2W8W+u7CaaxjOwA5wu8c1oqjA8bi+EGnWN3Fo9xc&#10;W4hkTcr49egwK9Gt/h3oS3MUuiLAz7DCw9WT0+tWoILWB3uZtPeSC44hYn7pPQfhW2YHsreIWNgY&#10;7qKdSvurdSaiUmB0Fh4B0K6k8m4i8jdFkmM9++KxNX+DV5qelh9DujGhIDhuT+dT6P4kuJdSv7XV&#10;7SRJoyQm09s5x+Vek2WppdWlvZW1w8e/mRMdMcgE1i5NMo+IvFHwi8c+E9ZWa4V3hYZQpyMZxkgZ&#10;wa7DStcvPD6iPVBMBFx8wOc/jX2b9u/tG4n3uj+SoA3Djj/GsjU7fR547hvEMCyyTcqAB34zTdRS&#10;VmM8Hn8W/D+42ybudo3bhg571B/wk3gD+8v+fwr0jW/gj4Y1C6S7ifyd8YJUevNY3/ChPDv/AD8U&#10;vdEf/9D3/R9V8GSeGr7SgJH1B3SS3kHLAKenHY16Bq3j7QvE0VlrlpYMbjRbfF2yLhSiEYZgPQ9a&#10;8v8ADeu6Po2qW/ivR9PBj05U8yXGV5OBu969LP8Aa/hzX7u8tNPEFv4uhkaMZyjiVsMB6DJzj3rl&#10;aVzU9Km8Y6hofiW1+LtpY+Ra63GkEhwDFKwGMEDoTj9K57UV1j4by6rokemFYNZtWcoBuUxyZ6EZ&#10;+7UGgWPjm7uJfgxqbJbRQ/v4TIA0ZIXK7CPXpxTPDmseONY0nVrnUpfKvNHtnSKKU8t1UgZ9ulNL&#10;uJs7nw/b+LpNQf4Q3CwJaX1klwpPMREg3DBx94FRWbJofifxL4YvdD1G3R5PDDsFQ8uQDg7D3GBm&#10;sW30jUta8K3HiGW/26rZLD5MRYYaL+LB7EZra8SaZqOmDTPEfh3Uy8eoIEvwzYaNuM9Oo5I59Kdr&#10;Emk0ni4adB8SLONfO05YbbPV9nI/IZrotXn8VeGNbWFhHJa+JlDyMoBi3ucMGyOCM5rLg0S0034g&#10;P4ZuNRf+wr63R45g2PnK9G7Y3VctdHmv/CF7o93qCjUtNuCYE3ZVkHcf7wpXQx8Wl+JR4puvhrb7&#10;BbxzRSq7LhCQu4MPc9KzLK88ReNF1KF7NY10y4uLmJWAGGiBUhcd2xWjqttfHw3bappd6raot0iz&#10;5b/llt4A+hpWsb3TodJ1Kzv9klzLML/nO054xjsR61d9AKjan4qv9Lj+JscK+ZYiKBuP3hXOQ2O4&#10;BNbM95rvh3xBp+u2tkhm12WSZpEUED5cMremc5q2mkpaeOpdD+3AaHdwxsrbhnJHK+nUVj6Ro95e&#10;yXGi6xqAjFq1x9k2txvGdmfQEY6Ur9QIrzT9esHu/hY9sktveCB0dgNilmDA5/2TweKmsrTxLrkd&#10;54YvYIm/sB5XVWA52DkR+oaqk0GuXXgo60l8G1CGSKN4yekZODz161bv7TUbIWPiDR7vfNdtIt2N&#10;3K4Ax9RigDKnvPEOoaJYfExLbEukBIAcYcIW447ha1Wvdb0PUk8VSW0Zi8RySROuMEsVwd3purSt&#10;dGfTvEUPh4ah/wASrUoIyZCR985JXGcdaztP0/VNQt9Z8PalfASaezyWoyCHZPukenHpSTQFS10X&#10;WYNU1L4Pm2REuUjkDceWSMOrKfbGDWaJ/EfiPRF1xrfbceG7eUKxX52VGA2r1yRite5bU5tCh8cf&#10;bCdRs5oomXIGIj/F6k5q9qds2keJ7SNNSB07V4d07qw4Zz8+MevanfXUDH1y/wBfktLH4nQIrTXl&#10;zDbvtHzq0a8OfTpTNZTxB4Tv90BR7bxLC0kxA+UNI2CCPbdmr0GjWtp4nl8Nape/8SeS7DJ82G2g&#10;fJg+vY8dK5+1srLU/Buq6PqF9jU7Mt9jJJIwHycf7wGKGwOi07Q9QXxJf/C7Ub0fYwiT28oxhnEe&#10;5QPTk/jXG2zeIPEXgZ9YmuQuqaI6iKIkAlS43kH261NrZsH8PWGrabcNHqlnMUut2clQvy/TGKkS&#10;88J6X4o0nXLMk6VcwIt5E2SPNydx5/vcHFJd2NIjv/7bgt7Px6l8DdXV6YrtOuxAmA3ueOaSPw3Y&#10;6X8RG8H3+oF9C1JEmSVGAJLKT+HzVJpln4c0fXNY0zVneWw1I3JsHZT8hb7hT125xXN29tpN94Tb&#10;w/smfXtPuFcOB85iC8qV7YHNAmUdE0K1W4vtB8T3nmSWtvcfZChwBKpOwkdwcVa1XTtH1nwLp2pW&#10;t00et2U6iZSSdyEHGP8AdwKt+ItX8O67caX400G1KjToAl6EH7vCsDub68jmtZtf0fw14+T4gtYt&#10;9h1Z2Masv7skxhGC9uOoqosDJ1geFbg6brdjcOkD2qi9XnDSq/znP+2DXW6RceC9F+IV5MGP9jag&#10;g8mMj5Y2MYHGTk4b61wVhFHpNpqPw0v9Oc/25HHJAXBDAFt0ZU9s8V1Ulu/iHSW8FT6X/pnh1pHY&#10;jAYRhfnye/bH4UTXQCj4YtPD0fhi88F668punjEtpNghuHJ49n+lWpYPDV94fiismddS064zM69W&#10;j25Ib/dqc+Jb3V9H0z4kabY7v7ChjgkcjJ2bsRgjvjPNWhr02has/jmLSkFjr0skLL1yzKN4I7An&#10;pSu9wLOoXPhM6zZeM9OEhs7a0SO4iX7ok39Sf9r9a1YF8A2HieXUbmVzYXlwCkX8B8xTwP8AcPOK&#10;zLKXV9FuZvhldaSm3UrdWCjkMzsTGd3TK1Kkl7r9hF4MXSl+1aRcO6nGANqkuD6k44o3Aowad4cX&#10;w5qvhu/uJFumSR7SXoQN2Rhf9oVP9m0fUfCUVrHK8Wo2VwnnPjLtGR0P+71p19r/APbOlR/EGfSR&#10;iwg8iUgEDKn5OOuRWm/iqTQtYbxxPpWbbWcI5I4Y7QH4HTI6U0Blz6d4WRtI8Q6bOxtolkhvSmR5&#10;h3/eY9twOKsWum+CrTxjeT3d08uj3ksYjQZCJuXhM8/d607TryTw9Y/8IDPpR8jWYi9uuPmIZspk&#10;+xxSwvqOs6bdfDGDSz59nMkq44xIi5Yn6j3pagZWk6H4a05tQ8O63cPJ9oicWkh6oQcqyj3GBUF5&#10;ZeG9S8JjSoPNXVrKeJyTne6jquO2OtS6jrereLYYtXttNP2nQYCJXxg7EOBkeoI7Voahr19b39p8&#10;WLPS9qXcqRvt5zJt2uSOoBHFPWwGB4mn8Maxp1h4i00yRSWkLpeGPoxBHzsffpWqb3wbZ+ObTxfF&#10;aP8A2PewxxtFz5auVIIHqe/Wq9/c3fg+9u9IXSw1l4jti4QchVcnGTjGQeo7VGy+IVlk+Dd3YxvL&#10;DJHcW7Z+QHZuyG6H5akBNKi8Haamp+GL2KZo75ZHspWHzDklSn16VHHD4d1Dwhd+FAJP7VtZ4ZgQ&#10;MycdY/UDHOKhXxBr/iTQIdbOmiOfwwfLc4w4TdhQF78jNX5fE2r6fqH/AAuOx01VSedIZm7l9gUs&#10;R1AI4HvQ0BX12Xwv4h06w8S6VHIJdOhMV2qj5cK2Sz/Xvmi+uPBmkeKI/H0ds7abPcRbY2H7nzCo&#10;DKB0IUZOKf8Ab9d8K6xJoJ0pFsvEcZZFHKkSn5QW7YJyasWlrrmo3j/CPVLJFaGcSRyOPkR8ZJB7&#10;7hwPWj1GjAhPhTSbzV9A1azZ7XWw8trIwIYbmO0p6AnjiiGKHWNCf4avpspv9NuDOgThwu35g3fg&#10;UXN34p8QeHJ7mKxQzeG0ZdrDD7N3AUe3Wi48SeL4pYPi3bwKGuW+yzbB8+5UGSw7AjjPek2Mii1e&#10;21nRdP8AG2k6eC3h5VinYDgorYTcP4s+tWG8R2el683xMsdO8mx1K6aB89DIyfOMdh71Ut/+El8N&#10;zWumwNELPxJbh3x9yMs33X44K9/rTbPRfGN9q998OJZY0hExeKR8BHKpkMme7dKEJs2bSyTTNbvP&#10;AM2nhY/EVsGhTswZt0eG6dayYVm1OTTvh8+mLLf6XPcLGxP3QFJk56HA71Vgl8a+I9MlvyyJfeHY&#10;1Cxk/vXVW/hPouKtX2qeMYbTSviPZGOR7iYrKkf3oyg25bP96hQYXNbUfELeINCh8ZTaaQNGgWGV&#10;9vHyNiPj/PvXTz+J7TTtdt/iTNpubXVQYpcj7z7MOQOxArBv5vE/hqVLOOaO5stZhDvj/VxmRuRj&#10;1UnNa9jpPiKTUb74cySxyRW4a5tpW6Phc/JnpuJxQkIZoP8AZug27eF7rTiLTxBAz2y9SRuyhz2J&#10;OOKjQQ6tpl98N4NP/wBOtZ/tCDGGEir83PfC1S0u58Za/wCGmaYBLnQo/MjQ48wgt90eykVp3Wo+&#10;MrjyfibE8UMouFglRcBlXaAXb2am7gcze+I5/E1nDrml6YI7rw9CjXDjglEYAcdznrV3W/Ft/p2t&#10;WHxY0+wWOK9nMRxyS5XEme+CCRmoNdbxZ4Q8WRCGSGS11u3O+RceWBI2NpHfGQaiTQfElr4uPww1&#10;a726dNLvjuABj7pIZAehJ4ql0Ar+INS17whb3+nvZhrHxBaxyosXIVWb5fxBPNWNOsPFx1C7+FMy&#10;Rh0P2iNmwU3bN52N3OOPrXMXcHjbUfB2uW5kP23w/F/o0JOTICxVhnttHNXrj/hMZ/DNr8QIJt+o&#10;2MyWjRKRuVdnDkj1PFOz2FcraT4i8ReKfCU8rxFX8OQGZQww5jDgBB9DzXaQeL/Ffm2/xShtwI3P&#10;2eVsZLNt+bcO2RXmgh8b6DaxaxphE7arZyvLGD9xgfmjbsT3FUbrxtrvw/19PBU08Usd/bRahCM7&#10;kbHOMHvwV960jTctEiZSS1Z7R/wtG08L+J9B8N61arHPrFlcy4UY3wM2FyenU8V5p8afj98Ofh98&#10;Ol07xTK1jJa38RRNpaRgykvgdcgcj8K+EPjV+2FNb6jopg0uOfVdMtZ490p2qokclVJHzfKeQBXy&#10;Z8RfjD4i+PZj1Tx5DHNdROsjtHlEcKnlgbO2B1Oea9jB5FUqzjKSsjlq42EFofa/jf8Abz8IeNHs&#10;z4MsZoo7SNUmikjAMu2TjexOFLLzwDXV/D/9sL4a6pY6npurxyWczyGeJjgJEiHDLjJySOh6cV+a&#10;I8E2WkfBy7+IVviWeyvUtpVc7T+9OFIX0Fef2+tXGszpNNbpGfLClol25I9R7969ull2FcfZOOqO&#10;Cderze0T0P6PfhV4t+HnjHwfqWm6XqaX0tpqKzGWE5MisAQOPQGu5utS8E31jp1taTNG8d5NG8uP&#10;mfAOGPsOlfhz+yb+0RYfs9+L5tSvbFtRtJN7zQRsFcHbtDDPHy5zzX6MfCD47/BW4uNGiLSS6pJN&#10;dLJFODhreVNxcfw5UnBOc14GYZRUoylUgrx7nfQxcZJRb1Pq/W9W8Iz6vpWrQTkW622ySHHQK4D5&#10;I/vZqzF4b8LnUrlLu9K2EtwyxEdBJImUyfYZrzLw/qvhFr6fw/dwuf7Wty8GBllEbnaU9m6cdcVu&#10;6tN4NudAsNLV5VudP1B0fyzkuSpyzY6lBx7V43LZaHWpXMc6Dpc3gfV9MGoZvoDGIXzx5O8bhj6i&#10;rx03wzfeHbWT7ZL/AGhaSETMerKR8m0dsVk+ItU8E3SWuv6TA8SRLGJo8/Lvicfexxh+4rfTxN4a&#10;0rxxL46s7ZpLO6kKMCvyh5I8Mq9sr1FN3B6nHagPCC2Gia9Zs7/Zcw3ceeZSr5Z2P+0OKmjuPA+i&#10;+O5/EFhbtNp08xBQj5I96Y2AHjK5yKm0S7sfDVkunJpZfT9cSRLcyLlmG/gg9ju4pmmzapC2ofC1&#10;9MH2ma7DRK4GEldAMlun3QMc1LEY2lyeHvDOpXWlzWTvFrFsYo3fJYqHJQp6ZPHHWpZLq1vdIi+H&#10;s2mOb6C63QpgiTcw5X16Vopf+LPE0CWH2VPP8PW7ESEbX2IwCqP7xBGRirt74g8enTofHa2is01z&#10;EjOFHmb4+rnuMjjNHqBz2paloGu6cl9dab+80eMJcFchQY3GwsB6kY966Ox8TeHh4gPjKXSxsmnR&#10;XP8AAGZCGGOmcYIHas29ufE3h0vqEdirWuuxsCiKGX5m6MP7wPPNdC0/i1tWTwDJYxEeZbsgAAjD&#10;KuS2emWHU0AcxZXPg7SbWWxuLFzDqKTCKRydxG7KshPvxx9KyjdeFDZzeF/sLpcLKk4xkybiuHX1&#10;245xXRXN/wCI/F3mRw6fzpDTyIxXASNW5RB3weQKrNr2r3t1/wALJhscT2ksUUsm0ZL7cZI9CtFg&#10;Oc1i78J62tpd21k6zafasrqhO3arfK7Y65PBJqxc6/4Og1b/AITmbTsRtIiiID90XK4dcdM45rfl&#10;1LxB4Zltdmmxi31iCVtu0HfFIejY/unnB6Vk6jF4is5k+Gk9jG7XVzFJBnGxZCuMhumCOM079AMB&#10;b3wvpUN9Y3VmRb6rETCWzuXByhQ+hPBxVvStQ0FbaDwpcac0k9vdebtUHzChXEikdeAM+1F1e+Jt&#10;WsZLEaerzeHFIII+YKH4VR32nninWvi3xjcTD4iC0RbjzVhYqBuLbcEkdeRxmjcaM97/AEXWtGtp&#10;vD+m7Y9HMm5xk5jWTKGT1x0ya07XxVo9n4ou/Hdppm+1kfyZMrmNZGjG5QOmccj0rI0298Z+HbFL&#10;m3tYkt9YWRGhXBwGbkOOxzzz2q0tt4xi1p/hxNFCkd06zI5I8ouF4YHpyOPrS20KOgt9d0XSbltH&#10;uNMKjVbRtuVO8ozZiYE9DnuO1Eky6iLT4fNpOzUIr3MW0Ybcy8q7HjHcZrGjTxxrt2mnSCOF9Gt3&#10;aFnI3SNG2fLX6YyK1xf+M9U8PDxibiIXcdykRjBAdcf8tGPp2pXA2Lm9XxBC7Q6UzzaNCVuGUEKI&#10;0bjd06EGtq21pI7tfG9voyqkziKT5OC5X5gB2yOlc9cSeMdPY65pV1DM2qRyLKqMNoPQq3rkc5rR&#10;tLLxJBrUPh4ajCbG4MbiYn5enXHbnilcBmjfZtOtdj6UfJ1dJEQFcnAf5eexBrbBhkuZPCkmi/vo&#10;JI5QuPmJxlsnvkVX0y08Z3dxe6Zc31ujWTSvF8wOXHRV+o5q/wDa/HjWTeIftEJumMS7Qw3lBnB/&#10;XBpgMttb0G5vBq02iktZ2jiVACASrjYW9s5BqRNQ8Ai8Os6jYSJFcTsoQZULvT5tvsp6VOyeObbU&#10;bP7KIZU1KKTzQrDapJyUb6da2PM8X3GpjSZLOK4toLhG3/LgjZyAf9ocU7AcOln4Lj0S4tJZZ47p&#10;tkkRz/Bu6fj1rojoPhu+/c6Hq0kVzEk0ckjng/LuGPYAYNWBfavqVqdZ1XRUZrGHYAF4yr/KMd9u&#10;Oact3Ywai+rT6G4jvQ0bqFOCSmWK+nPSglkVto9kurRS2mrf8S+RYCxP3gOmD2+8Pyqq2hHUrK8s&#10;9T1hUKXExhVehbAIIPYYqTy9FSzTw9NpUqzTxRyxsAcj5vlqlJJ4auYH01dMn82zncnbuyykZbcT&#10;6GgRky6PLPp9xqd7q+LyKOF4R0Xy14Ye5z0rLvdNsGsrHVrHWD9pm3pc7vlw2eo9sVa1K48PXWsw&#10;+I9K06UxW0MJniOSg2kjn2NPjvNFsdVPiKDSna1vGkiiVwSAGHO0Yxx2pgY2oaf4U0/V4LmO9mk0&#10;64CNMi9SehBPbnmrttD4HguL2wvJpHgZW+yMPuqc5BPrjpUE162naZN4Qk0UtJeukluWBD5bhefp&#10;ViJPEerWUfgwaMv2rT1kOSMNsHLDng5zxQWQWdx4dXS5NOmEpvkmiaJhnLKeNo9u4rVv9W8OXdgs&#10;WjWUqXNrJLuTks6ZySx9v0rP/tvxTrUw1qyskjuNMWNXIA3kqeCc+gFbttrHjG2tv+Exto7cR3Ez&#10;rLENoJ3DBz3AalcVi7Hr/hdNVj8SWNg7wRrEZohyqsePpio31Pw9p+rebLpssltcSSLGz5xg9cfS&#10;qkY8X6U66ZbSwGDVIwSMrsj5z+ag1cuU8YXGonwdqF7b+UkxdZiR3XjaevNAWIjJptpp8+k3+lSS&#10;zysjwNznkgL+Faktzo95H/YUejy/abEyhzzlk6kn+lULa58XzWd8tzexpc6fGY4wSAWCnJOemABW&#10;pL/wlUbJ4mt72D7UXRWQN1VlGCexBoGMi1TTbi8t/EUOkErEFWYYIX+70+lXNNn0vSIpI30t/sd1&#10;LMiE5LA4HA+lYkcXi7TRAn9pweReofNORtQ7uc/TNdb5fia41S40+W9g8hJlMbFgfvJlcemaGA+W&#10;XwxNdLpxtJo7jbbSHrncBtPt+VaiXXheK7FxEJ02QTI4BPVTx+eazP8AitTZtrHn2onhjAQZUuwR&#10;yD/LitO3vvGdvdwvLawzNPJIrqABgOo/XjNQwNq1j0CWQTDUZoUuZSBjPWSPnPpzTJAsUUCQ6w2+&#10;1lhPzf3T8v8AXmqS3uv2k8VhLpMcoSWKVCgzjsaWbVGMVzLeaNvljXPAwBscHoPamBp3cjSLM0Wr&#10;IEbdnPIzG4zgDvTRZarIHgTUodqGTyVb+PcmR+FYs0mjqjifSXCyrIzYBG3cuRx9ajdvDd5DbxtY&#10;zW8iiIl8k/KVw3+RSsCLdrqOtzvb3Md/CbpfK8w+wyKklbWLRnSa/ieN1kVvbDZ/CuYjm8JS2cF1&#10;aWsyGBdrrz82xuCT6kVaSHwfF5zNHO0U0kgHXjcuaLFGnHJrMrTW6XkSokqyh+4DqQMfWuYlttT1&#10;VYdPm1CNbgLKBg4YlD3+oqrNd+HkRtOtoJhM0cL5JPzEcfgOaytZn0YxKdIs5pL+CYoNucEHJ/Gl&#10;YW5qQa/fRKdUur5FuIQI3TjkdOn0q/qvjO2bSXsTfRi3uwgY/wB3aevtmvPLbV9Nu7qHVk01pEhG&#10;24UZIBJ78Vv+V4Ya1ntpNJfybuKQiVuQD1XaPWlZdQsIIIvNGjLqy+Qw82Ngehx61tWhGn6NdXFz&#10;rIlu/Kjkwc8KrHjPrXnyWdlYaSdLu9Ml80nfC/O4gdR9K3LG50nVvNE2kzBYbdzL1x8o496LDR11&#10;xcjVrw6lb6ii3ChHK9ARjnNbmgS61HcrrdheQzIQFKtjbnp0ryrWLzwxfala+IrKylSLylEsSZwd&#10;vGTxV211Xwja3Lw7Z1guDkFei+lZyQz2i01XxAsB0+4tYp7hpVO9eMjOOKg1C/1VtSt/7ZtmSNiy&#10;ZA4G3oCa4mHVPD2oXzmy1CSF7TJO7glRzW3Nr8eoWsf2e9R0WTJ3H+8D61ny2KOy+1SX7tOjtgHb&#10;+Qpdk/8AfNUNH1PUbKxWG7SORs5BA7HpWp/b8/8AzwX9apWJP//R9z8Ianr2z/hG7exjt7fWwFw4&#10;+TBPqemDXdoPHGo6leeA72dIJNDSRoC2SjMoyAjD+8Mc9K5fStG1i+nuLbULxIp9PVzCAR87Lzj2&#10;zXaayPDk2laP4lttVdb9/wB3fwP1I7FCPpiuWTNS9DLqmp+C7XxdcXpXWbWdY5IGOB9n55DDuDzV&#10;/wAZaZ4cfUra/wDDWouLe5tlNyrHLCUH5ufeltrr4f6P40TWLdWu9EuoQjwTHOyRhtJDDAJ7isAD&#10;Svh5NqXh3UbGS5j1C3b7OJgd2yQkKynHb2oXcTOvsZfCXhrxtb6jLvudJkgjV4mzxJjDc+55rqrO&#10;78D2UOqeG76KVk1DdLYyc+ZGDnYAD1APGeelYXhqafWLd/hLdaUPPkRLiMyfK4GNykMe2B61vPLq&#10;3izRF1Q6ePtHhcCLd0kCq3THfG3NNiG3t1omr6FH4dS1lj1bSG3yMASzKBlgw7DHNauoar4V/tfS&#10;PHWmQOsChYJ48Hy3ZeQc9M1sXep+IdHvrb4qQ2ceNUCW9xjBzxgFx2ziqsB8Q6TrT/DK6sYBZ6iw&#10;uYGJygL8nB7EUvQBba/8IWPiu61m/tpGsr+UmFCMICV+bH41U0hPD2l2N5omsrKf7Sjka3kbhlyT&#10;tK/jXSrF4i8QTz+EpbSMppE7MjYA5QZwvrurKOoeIPE+hx+KDYoz6IHKjHz4yPlAPXGM4qrgZsH9&#10;g3vhh/D8m5dStGWUSgckAcqw7DFQapP4Z1E6TqmlpJF9kDC8AyQ445J7VrPr+t2lyfiha6fGouTH&#10;bzDA+YlcZK9QD64qOC68QeGLwaO2nRpDrkTHgAptkPC5HTGaL9QJri+8LWfihfE4hcaZdCFFi/g3&#10;qORz1z1qpZDw9p7atot/5ipqaymzYjlAxOCv0PFSwR+ILkSfCqWxjJtpkliZzwCBuBUng5pk+qeI&#10;vEunHWpdPUy6AHyMYbaD0C98EUWAqR22j3HhX/hHpRMmrWLxyhj94qOox2+Xmpr688K/ZdN8VaeH&#10;2WjGO9wf9YGPBJ9c8VfuPEuv24t/irFao7XTJaSqo5OFIyw+nFZ8f9taQ6+FvsMJsvE6tIic7Ebd&#10;gAnsR1oAvRnwppvi2XUruJ30nViVjVgdqsV6L9Otc9ZWejjTdT+H97DK9/IF+yvj94pDblA9iK0Y&#10;k8S6rb3fw5mtlWbRXaeAt1/djPynvu7VBNq/ivxFp7/EcRwxXelBEZQNsrgHqB3xmkAXIh8VeHod&#10;DsrRxqOgzu0237xCKd249ePSsjW9X026gsfiVoliYre0EUUxUfIzBsgsPfGDWvqOq+LPDt1Z+NtO&#10;EXl647m52Y+Vschx79aqpaa54Y1r/hAJ7uL+yNVjRmmwGjw3JwPUEYpMBbvXIdD8QXfie80wyad4&#10;oSVVD9NxVQxHpzVKw0zUkil+DVxp6meXyrmJnIyBjcPnzjoOlWn03XdWTU/B17fRRroxmksd2D5u&#10;0fKAewYViTXmsat4Ws/F8F8E1qyljjePPIhAPOe5BP5UJXAVL/XfFvhaOG2sQtx4UeWQluHVFPzD&#10;B68rWhea74gj1G2+NVrZxql2y285XB3EJtO5evI4rLuCbG70rxFb6llNWaVdTK4zGS3p34JqK00O&#10;3sfF134T1DWT/Yc/zwSocgkrlMjtg9cVQGna2GveHNeTwwI4IrHxHBkMceXiQ5Cn/dzUFhp3i3VZ&#10;ZfhVrDRRLYTSSW7sAVLIpICn0bPFcvp2mJd6PqGna1qDf2hZxlrIj7hIb5uDzyBxirGqfYr3QNO1&#10;vSL511W1ldbteTvHO1h9MDNFuiA2IJPFviHwtN4paaM6loqpGsbHEhQNnI/3a2NbvvElsun/ABA0&#10;u4R7jUA0N4gwpVlAUBvXcM1yOoXPhWz1mx1rTLuT7DPDGLuH/bzhxu/2utbPleCbXxHqNlf3Uzab&#10;eqzWR5xGzLx/vbSaeugGt/Z+s6Frdp4bW8jGl6vaq0kh+6rMfn49VOKdpemavc6hqfgLU75I4YWa&#10;W1YnIkZR8mPTd1riNLh8P3fhybw3q00x1SEK9vJzkqO2PRu1WL4+Hrvw1CNNeRNS025LXLjJaSLb&#10;yPbbTsB1UUfiPU/DM2rXGoKNU01EEEYb7yBvmJbrkdq0r651+zgsPGVnfRST3c+285x5RAwuR3BH&#10;WuUvbzwVF4is/E+meZ9haGMXMH8IYdQT/tVctLnwNZeIrv8AtIStY6i7/Zsk7U3r1HrsJ4oA624s&#10;9W0LVjon9owy6Xq6rvlGNuGPzMF7YJq3BpniC51K68FXGpRiC2kElszHO8hfkx6Z6V5pYxeHpfDO&#10;oeFb+SX+0V2vazHO4KrZChT2YVZuE0C70SCKxmuF1G0mJmYc702859NtK1wOotovE+teGG1G9vYv&#10;7T0jd5UefmI3fNz2AxU2qXHi2DT08a2l/G1750YuEBA2oF+VvcnpWBdS+EJ59J8S6a8ptYoNl4i5&#10;xIQ3LFuxenWdx4A0zxRdz38lxc6ZduBGrZ2xll6E9yvpR6Aa+ojWNC1my1Gx1GN7PVY38+QdFd/v&#10;Aj0GamsdLax1+fwXqWqAaU7LJFKCPmbGUx6ZPFcPpGneFrNL3w7rM0zveRN9jmOcpg5DAd93SoWT&#10;w5qfhqHS08+PV7ScFiDlpFH8JXHGAM00mBurY+JNT0e/tb/U0F9pwm+zxZyGOeQD6Y5zVW6bV5vD&#10;ll43h1RP7StCsM0ZbBEYGFIPU81keJLjwlqa2Ou6R5sZtI/KvEHIYg8uW7FulS3qfD+08ZQeIwkj&#10;aLfBQ0GcKjEY2g98daQG1qButLu9J1bTdRV7fWI9l+5P3JHIzgdwoNEelXNp4mvPBd7qiDSblwY5&#10;AQ24AZTPYMTwa840g+E1tdU8N6hJI/2os1jcnIZMMT8o9xgVe05/DV54ZutDvPOfVbWdZVcD52XH&#10;3CPQDmnYDotHi1nXdHvNH1nVEhvNLDG0TPD4PIz6YHFM1NNZvtBtvGFrqyf2nbzhZoycbUQYUr/e&#10;PrWdrMvhDUZdO8U6FHKn2CFRfwryjKhG53PbPIzVh9T8B6b4nXxWLd5dIuZBiAnEauw+7nvjrikB&#10;d1jzrOaz13TNVDQ6nF/peD8wct+8GO4x0zVi20zRbfxZd+G7vVn/ALIuFE1vIpyS235d46DnNYL2&#10;ngywi1Hw9qcU6x36mSzlP3gC3G0eh6Vnyro1/wCHE8LNbyjVdNmLMwBErRkZ2sMfwijRgT6Zp6Xn&#10;h+70nV9VK39iS1r3jZc/Nz78Yq3MbO/8I2+vW9+/9r6bcfvxk4aLGE2j2rNm1rwzqaaZ4w0exKrp&#10;SpFdKvMbBWwGf3bnr1rattZ8I6f4tfxlLp7NpOrPJEVb/Vh2UbgvbK9QO1FgJtZs/D2n6zp2taRq&#10;rPZXkai7U8OrNjzBkfjipNJ0/wANaX4obRtR1Iz6TLuMOCQQzqdhOP7pPNZOhJ4Qjj1Pwnf20zG/&#10;TNmzDMiEE7SnHfIFMlufDur6BaeGzYSrqejO7y7AQ7Lglt+OflGPpRYC5pGj2F/4e1XQNR1MjUrZ&#10;d1gwz5fXLn3JA4q8YrPVvClpq1hqJGrWkjQTbj95MYTaP51hazr3hbU4tL8UaRYlBYwqtyFB8sgP&#10;wX/3uhzXSt4j8H6N4ql8VfY2XTdWhdOnyJIV58rjAK0JAWZYtGsjpOpWeptHFPb7L8879+cPjHY9&#10;q1rbRvD1r4mutJn1QnSr6HdCwPO4/cDfj1rj9JuPBGh+GJfDmrWsu+9s2aKeT74BOUdc9m7kVk3G&#10;u+FB4Hl8OXdvJHqFpKJoZAfnZSANp4zgDmrSb0Ey7HaaRf6ZqGieI9XKXVhC32HZyCwOeT6HAFZt&#10;7Lp2peCbfWrnVXj1izmUSo/A8voNo9a4nUfiZ8GptQt9W1Gee0UafKt0IATs8rIV/qxH05r5C8b/&#10;ALXPwpu/iDbeIfC1tJLpCRoJ7YDcGcKVbA478jNdtHCVKjtGJjKvGG7P0F1C18M3VxE+k699kj1a&#10;zZLqSQF9kuM/MF6hiOPSvBdV+OHwe8J+IToSa6XtLm3iMjAGQxTAHeGC9SMcAdM81+cnin9oeN7G&#10;/s/DqXC/brZ4I5Z32yW7MT86hOM4OOtfItjeTWtubdpWIHIB7k9/8fWvTw2SXbdd6HNVxn/Ps/Rf&#10;Wf2ltW07Sn1Ox1Ld5EdwbfaRky9EyuehyCc18Rx/ETx14hnS48R6lLcXMKs6Su53BgdwAPoP4R0F&#10;cKZ55CyhgGkXHA4/CtHSdDnvFcCRWI7Zwc/jXtYbB06Mr00cdWtKa940VnuL1UvJ5jKxyx3/ADMS&#10;epJPeul0LVtR0yzkjt4lZX5Mjj7uDnj/AAqvoXh7xFqWpQ21lAxliUBMAfd7EnofrX0l8NvhRqd9&#10;fLp3ifT5pjK4jHkqGChgfmweDzjNehDERpvexzui5LY4PV4H17wdcaRpUpe2jaK5fJ4kkAyTxycZ&#10;4z0rX8b/AAMvvBHwv0H4oTTbLbVgWjPJ5XggkcA+x5r9CtH/AGYrv4Qa8mk6hYw3q3kAnDxqTE/A&#10;LKAeTtPB4612/wAV9N0Hxj+zXq/hKW2RriKRXsIVGwRux2syjoABnIrxcTmcJTXsu+p10sNKMbSP&#10;wqOsadbXZvCrSMT931Pv9a9Y8BfFNvDPiK31+G1ju7qIOAspIjCtwVGDkcelZWvfBDxto9u90bKS&#10;RUwWZVyFHY5HGK8u1Xw7ruiTqbqJoycNgivRp4qLThLVGMqDvzI/Uvwb+3FcXXjLwvfaxoUMcuhp&#10;9mi8pmQSRBsqCzHHHcn8BX1n8M/2mPAl34Z/4TGz0+JLm416Zo0ds4Do3mr7r74x6V/Pc+r6j5wk&#10;uWY5+UZ7AdMDtXtOm/ErTYdPt7SH9wrSDzFiBJXaPvc9j7VzVsqwuIjamuVlRxFWk9dUfvT4S8dR&#10;S+IH8H2dhE9n4oxJaqcHcGJCMD0A3A13GiXWv6hc6h4BsrWIxWF95TPj5ElxhyGPXOMZ9a/BzRfj&#10;J4i0rxHpSeG9VuxJBP8AuLgAjbk/LsU84/Kvsf4e/tD6zY+GdcHiTW/+JvHq0e/zV8tnRiW3nnAO&#10;T0714uNyOdKPPCVzro45S0mrH33YXPjDxBDeeH4VWI6NJJLCJTh9qNghP506b/hOtbtL3xZNcpFd&#10;WLQ/ISN7pj/WZ9jxXzdo3xd8JX8mg+J7bxNAb26vJINShLbfKUsApB6ncp4969qhh0X/AIT/AMQX&#10;T6kr6LBcRpEkTby9uAu75+mSx/CvGq0Jwu5I7YzUjpdasdbtbyx8UWmqREX6f6Tzgo7feXjrjrVt&#10;vD15bapNpo1hTpBmhLuG5KN0O31zwaxrCHwJH4j1HQL67eWCdG+yMD/qmIyD7nHFVTb+Em8LyaVP&#10;dSJexXMbPLjloh0XHsea52UbsOgaysl/pd5qiKIPNe1BOQ7dh6D5eaisoNfuNMfUJNRjF1DLD8pJ&#10;+52YN9TisTWf+EQ1PS7SfTrt1ubWSSOYnOZATkN7YXitVdP8Ef25FrsFzKliJLfMBOcg8Fd34ZFM&#10;C1dx+LdL020uY9Ti82W4nFxGDjy2Y45PcFRmpV8P6/Fq76Pb6nA2nTxwkz7vlYueDt68Hg1z+l6V&#10;4Piv786tqEjwzT3CwZ42s2WR8+gzjHrVeDSdAt9AuLCTUXN63lyxN/D5YPK46k55oAt2Gm+Kb2We&#10;z1O8iiWzjnW3Dtnc4ONgx0yOaztQ0/xbe+GX1m5uojc2jRYQt8wj7MD9eKg1fRfD90uny22qSRmI&#10;zfaW28s/YgDoCOKt6pZ+DBrMOpJcTvpoEHnQZwdoOGTd+tA0V7uw8R2cFvr1lqUbXN9G/wBoAba0&#10;ZPBU+uV54pBo72mvQ6eNVU6XMY2eZeuMf3fXPFQnS/BK6hqVtdXU01vIkgtCCQY2HKsfXA4Nc1p8&#10;fhWHQ5dHvJJXvGkjeKQHnH8SY9D1osMsaRpb3UuoabreqpE0bO9ttyVZs8Bj2yBVby4rzRLrULnU&#10;/wDiZWroYE52+X3567gelZepL4UvdChtdPEwurJ3E0y8l1znLemOlWry/wDB7+IrbxPptmzWcAjE&#10;8SkmPcBggn/a64otcZd1CTSQ2mahaalIZGQ/bFP3i5PLL6A9K0LhPBUOvw3MV3NJpTsrPDnDsMcq&#10;T2OefpWFb6noGg6y+p/2cxtdVhkij8wEjy2b+DjqvTIrRS9WwtR4GudF8w3c8bxEqd4c8Kc+hFGo&#10;HS6W/guwvbq1vLyZoWSQW7DohI4yO+OlJpn/AAiLaYbGe4n+2rtaNu20fw49+tOtdQu9V3aE+iI7&#10;6IkzvHtwfLHDBj3OeRV2013Vb+GPxvZ6SmbKOKJmK9wflIX6cZqLAOhl8G3UcCQzXEdxA7/aP9oY&#10;zkemOlbIufAS64upQXlwbVo4v3RHOemM+g61Xju9X07V38TQ6Giw6rviZNuQQeSoHbJFSW41iwuj&#10;4Wl0dCLjy5FXA+9ng7vpx14p2EyazTwsDcJcarMrTCZYG5AB9T9RxV21hsTo0VtZay63XmwsykYy&#10;DwoB9RmrE13PrZggn8PA/wBmCXhBtG1OSPfB/OiHX4FT/hMDoIWMPCAdp2B1J5piR0J0+RJo7fR9&#10;bB3xSJcb/lwRy34YzWtYDxKNbW1i1aGa2VlkjdjgHauFH44wa4mW78MxW7jUdJnH9oecVkYkEAkE&#10;bR65z+FPey8M2ltD4eNndLeq8UjtnOAw+YAew5osM661u/G5sm1SS8gF1BFKkYDKP4vmH0GOKkvL&#10;3xjZ79eintXknkjdlQj7hXGSPcnmuQvZfBd1PA+nx3HkWQlVyScsoOdx9yeDUZm8HR6vNrOy5+wt&#10;5WUzgBjxtyP0oA1br/hMNImhEE9sbW/hbzDkEDJ5BH+z1FU0t/EFlqsfhe+1CBLJG8xJc56qSu0d&#10;smsVJPB9nJNZXkdw8M6SC3bJ+XnOf6VDd2nhae0i0ue2ul1BJEIPPzj0xjjjpTCxJNba/rVlc/2n&#10;qscdxp0ZNuM8sQ3PI6YHSse31C9NkNfGtgX6PtZQSGAx8vPc+tT6va+H9UjEul6fcq1mpM65Y5VT&#10;klv61Ks+mNrEfjWw0Pfao4SRGU+WGK9Nv0oGYFxc6TbxwXVvqTsLg4uivB6/Nj/69NSPwZY+IAxv&#10;biXS5eXX0JHAPuDzV+xd9HinuYtFQ2erLJGglGWXnsT93k1HHZ+KrGKTwO+nxiO7kjlQnaACR139&#10;8DjrxQAy0n8HW0k0d9PcPDKjC3JyNuD97Hv0p8g8O/2a9nercrqSSK0ZyckHoMduOa17P/hINRux&#10;4YubS2Emmxs0ZcjnaOFH1PNTvceNNTjl8Uwx24ubAIGGV3NjqcegoAxft3hS4hilS3uvMgV1uFUn&#10;LAdzn1NaTXfhGW9/tqKK6+xny1ZcnCsRxz7VpQap4tghHiW1Nsq3xdHT5eCRxkfhmrrJ4vto00aW&#10;a1a2uYkIJK7RjqfrSAw7O68EWhuFu4bh7aff5D5PykHr7+9aqt4Q8iTSQt0t7vjl3HPcdx7DpWlb&#10;t4xuJ/7El+yKLZ3MPK/xLwB6+tbcDeOJLabxIq2zzxRxBs7SxVWIyRRcDlFuvCFw1u9k1yPJgkWQ&#10;euw5Jx7kmuotdS8Hfa11htRuVR3GF7hmQj9B6VfWLxUrIWs4G+1+aJPujBbkg+nSoFsdc+zjRpNI&#10;he3R4JA4xhd/BOaAIIL7SoNHa3h1qSKUxq65zkqr/wBa6cXMEx22mtAO3mLKD16Z5rlLaS7ufMa8&#10;0QH7FC64Uc7lI2j0/nVxbi3U/bjoZBuGwyrn+JMZ9s1IHWJ9su7tZ01SF7Ziu3JwD8uMU1G8RW2n&#10;R3gu4GkQZXJzlUcg/hXKQC0+x2+mvo0qkrEykE9m+b9KdNJot8wVNOuIvsfmhuvKqcii4G/Mvie2&#10;dTay2zi4aUMoweSMg/gKaYvFpvP7OaW3EBKFTxwSuKwbW58L2l/JqKQXQiZ9qnknc6cmkS58Om2S&#10;yEN1580aMGP+8RSTGiW4XxRdWj3E8kCzW8RQEEDdtbv9AKz76bxNplq+qRTweZvikYBlOFxx+ZNS&#10;yDwhNNHZsLnzE85JQM44Ga5/UB4Jld79ILg26xRlkBIBZTgg9e1D8xkCDVIorjULbUYI474nzlyP&#10;lJ9fzrVHh7X1v08Prrds0IAaNmYH5iudv61xMtv4Si1a4ItpWsJhmPk/KSM4GevNRabceHxGlhd2&#10;c4lVso4zkj6D+lKwHQWS+LtQgmM+qQfabHJClhllB7V02l3fjK/SC30+4tnlnWVGXI5O0nmvNIL/&#10;AMCXJFysdxEYyfM9SM10enWvw9t7yDVrW6uJBIZgEHG3K4Uk/XNADNWPjjQk02J2gmhuI9rAEYDE&#10;85rVsT4vtLSWO7s7aXYHMecdeMEetcjBH4SudKtrafUZhPMH2KR8vBwPpVw6Sl1G5s9cXzbFCW3E&#10;8KMVEkM2b2/vITHfXeiDzJgA524BBHYV032/w4wOjtpzRozo+/vnHSuOlXxJ/acl8NXilhmCrEXb&#10;gnYOADVhJPHOkWl1Jf8AlTSqYvLBAJO7uAOTWckUehaXNp+pWglguWiVD5e1ic/LWj9ktf8An9/n&#10;XHS+I7aBY1fTmRygLhem7vUP/CU2v/Pg/wCVCRJ//9L2630K0hsdM1Frpnmjkf7YmSfMQ4x9CD/O&#10;vQ207wfp/jhNWtLaSbT9SXEUDA4WQqAwUnIPPP41f0LVtO0jV5bq00jfY6wZIIkkUsvzDBCk9DzW&#10;5pMHjJvL+FFzarby6eTPbtPwRgEja3PUcVypmpN4U8OalLbXfwjk0wC5Zhcw/aCFYBfmXDGn2+t+&#10;K/iBpd5f3iRJPoFsyqk3DuIzyq5HPT9KsJqPizxD4ZXx1dXyx6hYSiEwtjzPLBwTu9iaf4v0fRZZ&#10;11LRtVd4ri23XO7GVfPzA47HNG7A1riDW9S8NJ43sb2P+07Qonk5G/yh1IPsT0qXWodb03WLHU7P&#10;VBJZapCPthXhkcnDDH41y+lW3hLw74sj1Cc3Fxo80KK6HOFkPH3vQ109sfDtnDqPgLULOd5b/wDe&#10;2MrAiQAnKhc9Rmhu2jFYvw6RKfFN/wCFZ9ZK6O4V7V8gncVBwQePvVP5A1Pw+kk2rk6xp8hQRseG&#10;QH+E9fes6UafrGm/8I1b6fJ/a+jyl5mUHdheocemMVe1K90WDXNN+I1pphWCYeVIpB8lnUYyB9P1&#10;o8kI2L2JUsbG50bVWF81x/peT0JHykAenTNMnjstO1PT3sNWP2S5RluyeqvnDdOxqtay6Z4b1B9a&#10;u9LY22tSyiINkgZ67fQjtVe00+x0OybwpqGmyO2pxGSBySXwTwQfXPWqAuG1tbXxNc6NqGqg6VLt&#10;8pk5zx8uR6g9aytJE95pF7Yazqw+2WqP9jIztyGJzz6gY4qUwWGsaX/wh6ac/wBtsZBKGX75wOQ3&#10;fGKg+0aZr4tfEej6cVGkQMLrB+VlRhyR3PBzUgS6nei88M2mpWmosNWgnUT7upTHAX6Gl1NIba8s&#10;tW0jVC0VxGRe5PO/PJwOxqS61PTNP1yDx5/ZZFnezgIpGY94XBGOgB61FGlvok114W1HTCy67C0s&#10;AP3l3MdpB7YPaq0A0Lex0hPEVxoEmqFNKulElu/bzCvG4dsH0rN02xN5oN9a6rqQ+3aeC1nz8rYP&#10;OM884p/2CbULB/h7LprDUNJl84SJ94jbnk9xg1GfEcWow2HjuLS/MTSEW3nO35GBb5SR6+tGoD72&#10;8tZNPsvE+nX7m/hk23gzyY8Y4PtjvS3Nz4V0jxmNQjvGm0K6RC8XPysw5UnOCc81NDIPC+tzaydJ&#10;A0/xEZI4kblQXAzj+714rCs9Pv7R774RzaapknkjeMvxtYcqQ3pQlqA2wPhHT9WvdK125lmsrnzv&#10;sbZxtLfdYDvt6VTQaFfeGLjwndGU6xA8T28uDuKjkKF689auJHq3jC0h8Otp0cV14cFw67+GIT7y&#10;+5yOKdf654jubWD4sxWUYuLfyIZSOH/2XK+wwM1VgMLWJdDvNCtNb0yOZLzTN6X6jOGVT95vTnir&#10;UWt+C9P8TW/jCO0dtGugkTwtnYsu3Bwe/rWjqOoa/wCG78axBaQGy8VRSeenVcseQwPQnOaqpo/i&#10;Sz1ST4TMbY2s5iuYJSf3eduQVPYn7tK4GLpkWg6Ml9oWoWcktvrMc32CRx8wBYhWjPfkgVNam31v&#10;RD8PotMkGq6VMZ1b/lptC5ZT6jb2qvC/jPXtBaGYRRXfhwytDE2A3DfMEPtjNaF/qfiT7JB8VrS7&#10;j+3tKttPGvDKu3bub13dKLgJeeI18RSwfE3S9LCDRLeNLsAYQqG+Ule/eifxJb+EtdHjqHSN2m6/&#10;JKoXAZMsP3ij+73x0p19b6j4f8QWtpBqMcml63bL9okTou5sOCp64zmoodOuBrN38PbjU410yKR5&#10;bWXGQWKZTg9N2cGhtAQLHNolk/w7vtIDx6siXFqTyy+YcId/t6VZ8rWNZsn8Fvo4e78PtJICw+YR&#10;43Mo/vZ4xWQya3qXhq4u5tQjGo6WipDExPzIG5Ab1HatGa512K1sPFlnqaNdySGG5GSChx8ufUED&#10;mnsBcn8Q69qttafFXTdOXzdKWOCZwBnAOFBXvgcVXHiHWdCmbx1baWi2muTyQyqBnO4fOCD90N1p&#10;txZvpWrWlrp+qL/ZeqQqbo90kJPmAr7Hp6irthYo2q33hHW9XVbLJe3kTlSwX5Mk9PQ0tAEhm1zw&#10;9dN8PbixjMGswRyKSN0fznCHd225pWi8S65nwDc6dH9q0iWRo3IAwFUswU99wHHrXO2kN7q2i3M9&#10;7qqjULGEfZ4h90qrfOu7+VS3X9pDSLXxPaar/py3QW5VsghcfKwPU+9FwN+48Q+INZsB8SLWwX7T&#10;o+yKY7RvODhcr7d+K1pPE2saNNF4/g0tGh1CRonRFDHJTD7l6jcK5jVUXT9QtrnRNT3WeowKbvJ5&#10;D7v3ox6Dqta1lpsFv4kufDt1rI/s+4+e3l5J37fk3enPBNIC5ZX2t+H7WHwi2mxtaazCJY0wCPmb&#10;Kgt6r+neqt/c6vqN/f8Awth0pUktJI5VzgASrGCzBuhDA8VztrY67qGhy6TPqqi8sldoQDlcA/Ng&#10;9QT2pTYX50WfX7XUw+o2rRMU5BaPoTk9WB/StEkBqW+s+KPFMaan/ZyLd+HYGJcgByiHAGO5B9K1&#10;W8S61byQfFS20xA08yRuygH5sYdmHUbhx0rOv7O8sJLHW9H1QS299G32rsyu33h7jFWH0mKy186E&#10;mrKui3JiYSA5bawzyDxu3dal26AVby41Tws0kJ02M6f4hjLrGBuXDk4BPYg847VQuf8AhIsn4O3O&#10;mRPPG6zwbhhQwU5YN0II4+tJaadqWpwaj4fv9WVZ7BpTagt8jnOBz2yOapzHX77w1D4lj1FG1K0m&#10;SAxscMIV5DK3f5j+VMlGVY6jqep+H1e30sLceFSXY7fnCbumO+GGe9XT4r1kaqfi9ZacijzFtrna&#10;vLMy4LFPQg8mq8ia5pMdp4j0zVInOoBkvBnBRyeR/tAjnNWrXS9U0vxlL4Pl1JBpN/5QW4yOQ67s&#10;7fUEYqShZNa1LwVqj276Wi2fiO2KlFG5GRz0JHTBOfarkVvrkFxJ8HLmwjdhcxyRE48tXK5BDdOh&#10;wTWPolt4o1W31Hw7qWoRwzaakr2yMQyyFTjaD2yBmsudvEt/4VbxV/aCjUrSeOExE5xFj7+7uR0x&#10;RuB019qniTxLokkj6dvufC6bWOMSCNXwoUd9p5+lH/CW+JUurf4rw2Sg3bfZZWC5LPs+YuO24cZ7&#10;1Q1C41fS/sfiGz1FZl1RDHdkHBRieeO4xzTn0K8sfFz+BV1ZDptziaKY8biUyG254wTiiwiLT7vx&#10;B4VmFjFp8a2PiOMEIRlBuJ25z02k59qfpkHjC9v7r4Nz2UbvbXbyxSMMIGVclkb0I6etZPh2z1vX&#10;vCWoaPrd+qX2mKZrSMSZWQqx3DJ5ztGQKwLLU9YlsIPFkmqpHqcd0IzGTgBMYVw3c56irSC53sfi&#10;bxd4n0iTxDb2SpP4ZIdn24l2q2Aq925Gas3Xi3xLZXNt8WLWyTy9WLwSbFyxKjDmQdt2PxrmLltX&#10;0HTdM8UW2rRmLWGe3uWVuFkLHIx1bI56U3Sba6sPEF34C1XXIotNiBmt59wKOWX5fpnvTULiujoL&#10;vxJrHgHULbw9rFhGLHxJbl0jUAqVYjaCR0ILD6VfkXxNc2958IbywikuNG3XaZ6KpXc4U9G4Pavz&#10;p/a6+Mvxa8BQ+G7TSZoWtRHM29f3rYV1BHP3VP614z8Of23PiZdeK5vEHjzUd0htvJhxHhRt4G7B&#10;HIXuc/SvRw+Wzqx542MamIUHZn6H+O/jy+iadZ3fiLSg8WnaVI6+YuwyRRjAQE9SOMV8AeM/25vi&#10;T408QW3ibQbK30iaCz+yuyKJHk3AqWJYbQdpx0zU37Y/x/0bX7nRfB3w31aPV9L+wM1xcBSCJpiP&#10;MjwegGOOK+CEv5IoAg+RWGBt7kd816GXYSK9+pE58VVb0gz2648f3F5YXtvqkz20s0HlBlzskUnL&#10;I/cZ7YGD3rxgzQ2LSFFBDKdm3oGqGS71XVGAdmkKjHzc4+lXLa1uJk8pznj5Vx1J9+1e5GSXwnC4&#10;33KVrq8ElysV0o2ZAZh710aaHHqLTJZqziNuGTkBD61Jo/hW4vYJGtLZ5QCMjaeD+Ffdnwj+B1pd&#10;aEmravZPC0iHcGPzEHHb0/WsqmLjT1mUqTl8J8ieEfhne+KdZ/saxOSuMHbhunP0xX178P8A9lXX&#10;Jr4rJeR2rSfu3cpndGcE8nOc/nX014H8E6T4fvWewt0RVXI+UFuffr+depyavPYyiVQFz3rzK+Ol&#10;e9M6YUFa00chH+xxp3gDxLpOvaNq4ngu2MUqmLaM7cg45GB1rvtL8JX3hy5ae6aNjFORHIvy7gp9&#10;6l+KnxC1vwU+mf26jQRyweZE7H5WQjrj+tfEnxy/bKij8Br4U8LRx3GrRahu85G4VNmWyO/YAg9a&#10;8+k61eXva3Oj3YKyP1dOvP44utMmmuVt/sitErSYA3MfWuC8efCLxdodhfxwRJdpbKsr+Uc/K54+&#10;Xr9a/CfVf2n/AI9vcwB9Te3AXMUSIFCbum3v+Ne7fDr9vj446dqCaF4tvo7iKSH7NueEBnLH70jA&#10;7mKjoe3pXTHJ6yfutGUsTHsfob4u8N3Ws6JDoiWa21xAR5rxnh0Izgr+VfKXx++AvizXNP0X+wI4&#10;YkQSGd+hz0XJ9hmt74WftW2PjzxJqdrqLslxAwDM4x5gB27h+XA9K+gh8QtA1ueOzMvmRcnHvnGP&#10;Y1klOhJqaKTU1dH5JXv7N/jS3kLGA3PPLJ0Prj86zPGPwF8U+EtBh1a9tJYY5GKlx8ynPIAOOvrX&#10;7XSw+GrW2WfRCI5XGGHqPameMvCHh34hfCu68JandyWrMwkR41BPmKcjr0Hrjk13Usys1poYzw90&#10;z8U9Ki8JeHvFfhzXNOlkljt3hmnWcgfOh+ZcD+Ee9Y/xl1m18SfF/wAS+IfCYxaz3Qli2fcUBFyR&#10;jjGelfadz+x5d6qi3GhXyy+UWLMUPA/vsOntXw74lgg+HnjPV/C17Et75DmIupwN2MnB6YPpXpwr&#10;06tRTUuhy+ylCNmjz+/i1S30tb27jZVZuJGyM9/zr6w+Enxz0L4e+HPEWialby3v9qLAYJI5MGJk&#10;wW+8ehx2/GvF5vEMXjzwpofw4S3W2awdnkuGGS5OcDI7c960bz4IeL7L4b6h8SGtibDTJvJlYHjc&#10;PbrjngmpqPmg411oylo04PU+ztD/AG1vBL6j4dtH0S5a5066Be58xczIDkiRcdgOua+27f46/DnU&#10;4PEHxHWxAV9Vg8jzvvCQnlSoyMYHSv51zezpKl0oKyqQyg9OOea9IsPifrlppUmmXk80lu8/nmJX&#10;IVpDyWI9c964K2VUai/d6M1jiZx31P3b0z4t+BLPxbczyWKNYa8jqinHLcbvLPYhvTpXXWPivw9c&#10;6NY+Dn0wLcLqCOg5Ls3909+lfhFYeNfEOrwJLE7qIWaSELk+WCcnGOgzz25r7X+Anxt+JTfEbQfC&#10;8hF5BqE6XLO65ZJIwQjlzyMHqSea58VkfJTdSEr2NKONcpKDR+meuajoOv8A2rQ9I0cKNLuJSvlq&#10;SVQH5956nn1qA65oVzrEHjSDSE2xiKGQAHyi68AY6ZK81u3F9448PXE+r2yRLLJfSx3EcZVu2cN6&#10;huorJ0ebxXN4yh+FxWJVv4luo8kGMqBu3gjuOn1r5y2h6KKX2/QPDt7HqUmmMbfUvPCBwTmNjztz&#10;02njNUJJbD7FL4Ik0hxc3EkUkQwfMz1A+hFdXDL438U2FmltCoS2a7EbNtAGzgoPc9QKyre/8fal&#10;oI8YwqrXNiyWwBI81ec7yPTsDRZIo52XUNM1a18mPQ/O/scSCUgMMxjj58d93XvVF9evb++sviFb&#10;aSo+xvErkJhN4HyjA9q6y4b4gaQsWuoIh/agkLxow4PQhx696pz6b4ktdct/D8t9CLG9CFp0PyAj&#10;uV9jxxSa7gcAfEWs+GBJ4gtNLEVnrRmxGFyCpbkHPIGT360W7+KNDvH8CPYRwpq3lSLkDywx+627&#10;tjoa6eDw9retR3Ol63qUMRiecwqTne6Y2jPQBq5mXTrvU9NkutU1eNL+xUCGLJIKA8gN6g9KFZ6I&#10;RLDbeMtcf/hELnyojpSStG0uNpZP4F9jjio4Lnxhq/h241+e5jjutPeKNYS2HKHPzA/7J7VU1XSr&#10;afS7HV7DWD9skLi6VhwGGMEe2Kg1fRvDVpqkNxYX8psXEbzISNxI++M9s0coHZzw+KxaW+v29/C1&#10;1ds8UyK2CjAcbj3BHWr66ZqNhf21r/bEbWd3EgmkBJC8/MuM/wAJ6VyVlH4LsfE0kt5PPNp8qN5Y&#10;BwVLDg57lf1qzpcXhGLTJdOvGuDdSqGt3z0+bgY/2hRygdtYafrEut3WmX2tRJB5jC2dTkM4XK/Q&#10;EdaZaRaze6ZJcXWrL9rtAogQE5ZQfmIPsa59LjwXLYRaNHFOLy0kZ5XVjllx82fTH6Vo3F94Bm1W&#10;31/SrabyLWJBcR7iVznGM9gf1pcvcGdmkOvR2+nX1nqyNczSyfaFJxsbb39cjrUW3WLO6XS7XV4X&#10;sLhYyWz8q4bklexBrFs9S8B6VcNd3FrPJHeSSLDliMKw5I9Sp4rNdvBFppUmjXMNyLx1Ekb8g9fl&#10;Uj0PWhISPQXh8WX00+kzalblbRneAMQdxIyAD7j8qdDe+NZ9PTxDJdQfaIdi7QRuKk9T6jtXGzN4&#10;MlghtbaK5F1buwk2t1Ujkn6dKu2l98PTLHqUa3HkIEDx7sjKtjk+hHOKdijt5v8AhLbCWLyJbIC9&#10;eQSDIwrEZKknoOM1XmXxNBef2BcXNs9nLDEQ/Gwhsc8dxXHreeC47u4ur6S5kjupZBCxzgAjrxxw&#10;eKZbr4RitBpt19pa5ngDoVPOATt/A9aQHbBfF15cf2L59pG1nM/ks5XPK/KB7GslrvxhcxSeJDfW&#10;6XdkEBAI3kZwSa5qZ/C95HBa29vdDUIJCZFBPzgDknHoKgu7nwrIqa3p9ncLCgAnj5xwfX3oA6G9&#10;l8V2cB8R2+qweZdllnUYABPTjHPFZ01leWdxDpz6+hsLpVZ3Xord+PY1RnvfC9jeG9k0+4exuSwX&#10;cThTjnHvmqkUllZ2R0OXSpC15te3ds7zz8uPY0AQxWdq2qXOha9rpFuhZ4XQ5DSHoST0GKpQJolz&#10;azR32sytcQqPs+0cZB6HPPParMqPqobwnDoYW8tXZyxBDHjJBJ6gjpV9ZtR8Su2p2GixQSaXGHkA&#10;AXdg4Hy98U7AYhj8LXFpBdjUrhdS8wiUYySPUc9qffjwbGEutMubtoig+0r04B5/769K25dQ15GP&#10;jjTtIgRXk8orgE5PDHHUZ9atK/ijRbP5tMt1j1RGUJhTg5zg88EUAYUR8ALrDTSyXLaay4UEnKvj&#10;nHrVqH/hCo9MW0la6Ms6M0LDrgN8v5itSOz8Tq6eFJLW18rKSq+Rjnk/N6noaktJ/G2roY5YrdJN&#10;MD+XnaDhTnA9hilcA+yeC71f7OjkukvIJgXk65BXJHPTFTyr4KneK8tZ7hIYbXMingfKwH4k5NaE&#10;GoeNr2KXxBDBbmWSaLKDbll27cn2JNaAi8dQW9vpzWls63cczMfl+X5slT6bRSbYFa2PhB719Tud&#10;UuPKeYrGvP3nTOfovSo1j0u20w282rTRyyCJo85Pyq57Z681pzL4klvk0EadbGCOWN1ZQACMcnd/&#10;tYxVQvrEoa+uNFieW2Q7Rjrtb0z0GKV2BYdLQ3Pk2+vSRkGcSEj1GcnHXpWjY3G+/WWLxAi2wWHA&#10;wQC3QceuRzVOefULZmvbnw9H5d1IwcAd2THbp0qKG3Fva22kjQSWnhjlZgD8rBsHn2FBR0MX9qwa&#10;Wsg16J5tsjITngRvzmrss/ie2Eq2OrQ+bLNIsnHO11BHXtgVyAutNnuJ7WfRZFjtzMqAZ5I+YD8c&#10;1daXSrZpdUuNKmUSSoMsTklk5wPypAdfBJ4jtbgQx39q1mFt5FHByx4yfckVntL4sms/t0l5bGWM&#10;SIjDB5jf8q4HGhrEtj9gnElxCsgxkYwxAq06eF5pIrVra6U2xmG3k579OxNCuB2LT+MoYxfB7TzZ&#10;7jEpbGQGTAGPeueul8X21kmn2klqyTW7FjkYypyx/AGs03/hydpNXmgn8kSRLlmOQ5UjAFZTyeDL&#10;CzIuVuwZ1nQEn7qg8D8aGBeubbxeupN4aae2ZJFWWOT5cYxnirdlq3jBYBcRtbGe3kVGY7fMIBxj&#10;8a87muvCkyBblrpLhY0ZGwScY6AVo2Vn4IuRFqwuZ4UXYZUJ+ZjnHX9aTXUDo2TxPYzS3EVnbtFc&#10;MyyBACMt6/nUugnxPDrNto8+kxyQedtDAAKQVJ+90rkorTQxqV3p41aWO3mLtGeeSOQGrrNAgOoS&#10;2nh6310mZZuFPAyy469+KLgZraqLqCCa90EP9nWWOIBSADnHbGcYrLvNS8JWy+dcaZMjXeRKF+VF&#10;4AwPU1qx2ni2xgsW02/imMXmNKM5A+boc9q3LiTx0RdxarDFcxzgvEVA2f8AAeKmQHF3/wDwr6+v&#10;H02za4gS2w4aTpwoLYGa1bW78MXl4NUs9SceU0QKyHnjtn0ovLzV7RUuJ9HVp5GKyybAflwBisCe&#10;w8Pv4iaxuLJoYZXQELnIwuf1qWrjPQkg1yAsTPHIsjF0JI+6elSf8Tn/AJ6R/pWVpmlaRrdkk1tc&#10;PGkP7oKx/u//AK60P+ER0/8A5+z+dFibn//T+8tK8Panqlve+E9V1CCyl0pna2BOUdwOMEdAaRoo&#10;tX0PT9fvNTk/tSByt1CMswjHcH2Az+NZjW+g3ej2usWCTy3Wnuz3pXJDR99w7YrudMvbfRPE9v4n&#10;8N6cwstZjEQSUZjLMMNg9s/yrjk+xqY8U3gTQtdi8QwQS32j38XkukuceaQQSGHGSOlYyp/whljq&#10;fht9Od4dXg/c+eMkRsflIPtXb6b4Y8UWKzfCS5W3t4F/0uAzEFCc7l2sO+eK5xL7Wde0HUJvEWoL&#10;b32mR7LeN+Q4B5UH044pxfQDodKbxLqQn+EepWsEOyBZ1MmArZAddrDjINW7r/hKvEnhwa7cPCmo&#10;aC3lojECUqpBOPXGOK4mSOz1HRzrNvqhbV7dkAi7NEByARyD1q34nHhuTVtP8R6JdS/YJI1W8hJJ&#10;w+eTn36UNO4HT3mpeL9Nurf4gadPEXv2EN1sABXAABcd+nNSXL61pXimLwTd3sR0a+2zJcADy1L8&#10;nA7EHiufW38H2Pi25TUXm/snUQWtYwSCjFR0J64PIqCRvDmpaAPCt55w1qzlGyQZ3OhOcbfp7UX8&#10;gZ22kf29qmrXGlaxfRCGxuJDblmG1ivA2ntuFU9NufEOraDcavdXax32nqzW0RPLfNyA3bA9K5iR&#10;/Dl99ls7QTiezmP2gofmcY5BHTIq3eXXhi+Fr4k0pJIbayjKXKgko+1uGPoT0NUSdFcXnimC0Xxq&#10;l5ENQMsccyA8iJhgPkdfQiq18NV0XV7aCwvoZLTUYnE8i4wpc/MCO9ZdrqXhGx8SXPieWCWXR787&#10;EiJIVHZAMKe+DyKy7QeGdMtp9B1hLiWW+idrSU8MmT8pA6GkgOhSy1ZdffwZcaii6QJUeOXPykEZ&#10;BA7H1rMj/t3VtJvDcagiX2lpJ9lVjneN3IU+mBkVi3FxoupaFH4UggnXWLa5Ql1yWdRnKEVQ1i+0&#10;C6EHiTSYJY10+LZeKCTGSjfeb0z0NVYDsZr3xBDo9n4zsdSQ6mJBDcR52sI8cH39DntTZo59L1O3&#10;0y31VG0vV0X7Qw/gct8wKjjjtVO313wvB4gfxZdWDtpesKEEXIjSQphth6Z7gVhWVpo9vp0/ga9t&#10;Zmu7rZcWcp4lC5+UD1Dd8UgN6C3v7q+1Hwvq2rIEszI9g+crIyj5PpxWILjWNT0GfWp9TxrFoYlR&#10;M/wBsMN3XIByKaZ9N1/RI4rGxk+3+HmkkuyMhnjX728deDTLjXvDlrryfEvRtKkWxHlpcQnLRb8Y&#10;P5+/eqQCa00tvaad4p8Paq8l1K8n29OQy9ORjqCCeajvIfD9h4qhhi1N38PXqwmQZwwbHzL6dRkZ&#10;q7HfaZ4bvjqA0p303xIk6wow4CNjO09iCeKxIopI7Wb4TajpWbqWSKa3Zhh1bjbhj2I680eYEtvb&#10;6GLvVvD2ralI0aeb/Zzg8AnOwkdxjjisWV9MuPCkcX2yZdatZ4hkdDEPvKB1z3rXne88VKLWHSFW&#10;78MRymXA2sUjxkEcZOfrVWXxTcXEtv8AF3T9KjASSKCYAcF8HDFPccZxRqBV1Obw40Gl6/pFxKZI&#10;mkXUoy2d43A7sj7uRkVMZfAtl46uLmR5ZNAvh+6jJIEUjJ2Pfa3NUrW7uPC807DSVFh4sE0aq3IG&#10;5snn+EgnjpTYE13yrn4P3WmqzQSC5hL4wW2k5Ru+QfWi3cCjpa+HbO01Hwzr7TvczQf6JNyGXnKs&#10;i/7Xeq1z/wAI/q2g22mQidNZ0+4JkIzuePByGHbHBq2fEXibxY8dydOAvtBtTlioWR0jIG0cclcV&#10;Zl8UeI7OeH4p2digNxL5MoUDdnbglh6N096ErgRa9f8Ag69Fn4k0oSwrawol2i8oWRh8x5/j6Gth&#10;NQ8EWPiSbW3heTS9SVtkbHCRyMnOzHXYeRmsvUbnWfDzNYR6bFNZ+I7fzMKQUBZ84YfwlTzU9vD4&#10;iup2+G0tjGGgcXELkjZymflPfOaAI7CLwzaaZc+F9Sjm+03ke+2lP3uGyCo/2uhptzJ4f1fQxolt&#10;BMNR02dneRQd5XbyHHbZjirttrHi/wATaV/bRtgl74XUlVfAlKbx8q+u0jPsKlbxL4qhm/4WXbQx&#10;I9y4hnVVG45HJcejUXfQChNqfhKfVrbxba27iKytkS7jXPlkhuGb/f71oW3iHwPovic+KJ9PabTb&#10;6Yosbk+UrMvIU+3bNTeb4k8M3EemrYxNaa9aszeWAVZGbGG9Nh59qZ/ZfiF7qX4aTWsXkR3KPHIc&#10;FA+3IZW9COKdgMtpPC+lWGoeH9WhmjS+hLWkrcOuWyjJ7Hp71T1LUvDNz4XHh02k1vqdjIkhcZ8x&#10;xtOQwPQHrWneTeLPF2mTW09sn2nw9E8aBsBygb7qeuMZFY1zrniu7ubbxxBYjzLUQx3LcFmCjALD&#10;vu6GqUbsV0dBa3vhC503S9ZtLabdYROL8ITg85DMe3oa011jwVD4sk8aQ28r6TKYUlhYkRIxGNmf&#10;pyKrR6p4l8NQARWcT2fiKKUyIoBUbmwVcdjzkCroXxBZapcfCi70+MRXiwOGAXyjIeVbd0yOmRRc&#10;CDSdR8IaNcX+h3SSva6pFL9mkflkycqyfyqmZfCjeF28K38M66jFPFIjjmRv9j6HrWgX8R+ILb/h&#10;F7nT1NxoayyKzKFby16omevqBTL7xF4hv9Li+KqacrSxvFAZNo8wSLgByMZ6cZxUpA2c/wCIJfBl&#10;/Y276NJNb3OntJHdEdZRnqfQg8Uavc+BbnxVZ6pAZI9KuIE82AMVCuvDDPfPWlHiq60W7uPG9zoy&#10;JZ6nK8c67flLEfNkds9femM13pET/DrVtGEjX5jurVQMlBLyu1x6jqO1apXJRj6Pp3hLTtQ1PTdU&#10;vZWsbkSGylHRMnKnnrgcGo7S38N6n4dv7G5unGq2zRyQTZ/hThkx79jU893H4r0X/hEo9ILzeHWm&#10;f7pDLEDmQH2B55qGP4i6D59p8UbDTF2aSiJdsE/dYb5Yy69CTn0pWbKuZ+vy+Em0/Ttb0i6lFzES&#10;l4o58wDnPt3FXtZuvh4mrJq0d40WlNJDK1v0GMgNHu9/WvOR8W/hzoviC4uLi0SOy1xJhGGPyhW+&#10;8Uz0we4ryf4sfFj4feFvhLq/h7XbGQyb4ZoQMq5kDKUAfsCB9K19jN20ZDqRXU+rR/wri3j1/wAO&#10;3l5IIZV83TpSc+WT8230PpXm13rvgi28K25v7549TtboDz9xOYmUjbg8Dafzr8k/Fv7SnxA8V6HZ&#10;aQ7pBBZeb5RiGJCJTuwz9W24wK0rr4/ah4p1COTWrdXuJlVd0beUisibFyoGMHGSfWvSp5TUcebm&#10;OZ4uN9j771f4/fBXQPB+k2Q8Q+ZrtreTR38aI7O8LsSrMQMDaPl614t48+MXw21DWbi98B63JNbB&#10;xKlvsdW4XkEkAcNnpX533tpLaaMuvXH+ruJmAGTkHJqtpOqeRcNLECFZGRl6ZDDFdtHLqX2nqZzr&#10;yex0up+MPHRtBqNzqd2YTO8kQ81wq7ifujOB+Ar0H4U/FzXNN8SQ3fifULq4tFykrSSMyqrDAJz3&#10;U8iuF17UbS/8DWGkxxNGEf8A1uP4lyWUevUZrnNH0S4vzJFZuB5aGRhnGQv867qVqejimYT95bn0&#10;p+0X8VvBvxE0Tw8vgwXVteWVu8N8JeUbngoep3dTmvl2ztyxVJjwBx9a948F/DK38UWL3V5LJsRG&#10;I8tcksBwPTFem+Ef2e4tRn3RXW2RWXEbLnI71hGtSh7sS3CctWfL1j4J1fWLsRWaMW25AI7V6d4b&#10;+BXivVLyGNrcuDyB04Pev0o0H9nTwppGp6Tq0Nw8sgDRTKqbVIIyWI6ZB6V3kfhux8J3TPA2VDEK&#10;D3FctXHNSagawo6e8fIuk/sd+ItL11ItSWFYbm3MsaE5ZfTfjgGtrQP2eNMtnSfWlThsnGeAO3Nf&#10;ZA8RNZQz6hNlhDFnIGcL7185eIv2kfAGhG7tLq/jmnVMrGmGyfUsOMDv37Vzxr1ZvQ0cYrc9K8Pe&#10;H/A/giVxZwInnwlSZACceo44P0rRuPiF4O0KNLEMpBjb5GkVWJ55+gPWvzq+P37TesfEBdKs/DCf&#10;ZDZwGGW8iwvmAn5OB0YDqa+T9R1DVbbUFuNSll3Sr95mLMw7jJrppYWU3eq7GU52+A/dK98YfCbS&#10;fhbqvim68Sw22qWcDzx2rrkyhVzhSPU8L6mvzH1z9r/4iaxt/s63itIuoLbnfHvzj9K8w8KfEjSm&#10;8F634Y8UQvO91AsdqycMGGSAzH+EHB457VzvijTNDuk0mDwkzySNCftIK4JkzjAz19a6oYGNOV5P&#10;muZSqOS2se7+PfGHxd+OPgS31m81We+sNBCxNbLhVgSQ/wARyCQ3Yc189eN/CmqeC7iy/tCMq19H&#10;50ZB6r6+tdD4T0Xxxq6yeFtMllEErKzwpkKzR5KlgP7ufwr6H8LfBTxp4r1yO38ZwmZYovLhllP3&#10;FHZR1611y5ISXsrRRnHmt72p8/6T8RIRa6fa32kQzR2FwspmbcZXC4zGWPAQ+nPWuo+L+j2/icn4&#10;neFLD7Fpd2Y7dYlYN5c2Mtx1wex6V+g/wb/Y1XxQkul67ZpBcLG7qrMDuIGRtx69s1Y8Xfs5aT4Z&#10;+C2tz2FhNNqF2yQWaKflSVWBLOOg2gHn8q5JY2lz+89TWNKVtD8krW513wjrsF7FI1pdRbXVvpyM&#10;juD6d6+gdE/aE1DQtastUjKXcB2yXSFSpDkkNt9cdR+Vc18QfDfxJ8Q3Nvda7Y4a1hECskYUbV6d&#10;Byfc815BqnhnWdKj867iK4P90jpXQqtOa5ZkuDTvE/U3wp+034Z8Ta3baOu0NIVUMOgz64/WvrfQ&#10;fH2k6hYyLpphnWOTYHVgQSeuCOuK/ndt7rVbeY3NplMcZHFepeE/iz468Hur6NcAKjbhG2SvvxnA&#10;96wq5bTmr0mNV5L4z+gbwhe2mg6sl9GyyRyMBLC3IZM5II718+fGD9m/wP8AEv4g6r4o0ezjto7g&#10;iQxRjA34GRj3PYV8I+Cv2tPEMN2kniFFRUJLGMkk5PAGTjPpX1L4B/bE8IXUrnUi0MplwIAPm4Od&#10;xI46elcssvrUffirlLEQlozCT9n/AEH4ezE3WnMlwFyS+QQvPGCK9E1S4sr39n/xd4YuNMmuU1KE&#10;C2EQxuuQV2Ek4+X1x6CvpmX9pz4Z/EfU44Ilh4g+yTJcAF3JOVJzyPat2X4W3/iTwfd6lpLosNoU&#10;2I3yj5+pz04rhrVasbKvdep0Q5X8B/PFq/w58RWCfZ20+aOQY3FgcfTNc1e+D9esbMXlzCyRg91P&#10;86/dLxX8JvE+iTy2WpW8O0AHfuBVgRkEe1eM/ED4MW/ijwwujxXsdmfMDOVQHcR2+ld1PME7XRjK&#10;h2Py18L+I9Q8LLc/2dKY/tMflPwDuUnlee2K+ovhZ8WLGf4l+Fp73Fho1jKiXIiwXbC/M+49jwAK&#10;ZqH7JPiCRmisJ1mVXIBYbEI9epPNYeq/sx+LtOvjaFUtEYbV3E84Gc/QmvQlmFKcXRn1OdYeSfMi&#10;b46/tDfEnWPGXiGbwprNxFocuoSC2aMGNmUHCsW+nGBXj/gj4t/Fjw34w03XdO1q6jubf5UZ5WOA&#10;Qf7x4HOfSsnxR4p1uHRD8PNTkaRLOfcWOMYXjbwM9c8nmul8bwaH8S9Y021+HmnG2NvYsZ1yP3rr&#10;ySB0wqinCjSpqMKUboTcrOU3Zn314a/aht7P4beFRqXiOIX/ANpu5tRYKfkfhV6dQQO3evfvhj8c&#10;vgl4p+L1l4c0/wAXpJpV/blpmkLQEOqk7SXAX73c9jxX4hSeG9Y03wydcniItt5jEmCFz3UHpWHo&#10;uq29jq0F7LHuEWePwwK5J5TQqXalZmscVOK2P6PvDI0S7slvNW1oRwTtdpbunzKJBwpyc5ABrj9J&#10;vfCN14dks7rUJHvbchonXkOo6qB79a/KvwJ+0hLpeg6d4c16xaW10+KSKF45ShPmtli/XJA9O1bG&#10;r/tV6ha+ItO13Q9KWGS1jMJjB2wsPujPUnjkknNefLI6t7LY3WOjbVH6Y3V34M1aw08aDJcG6QTe&#10;ec538jLgDpg8Vfv5PBkOo2OuadaTSwQRotzCSfLLDjJPXDV8tfA349a8fiHFotloMYY2rzSYywaO&#10;YKdvPQZyetfY2sXvi/Qb+LwvZafA8GtQx4J2mMFjleT025/CvOxWElh6nsmb0qyqR5kc5/afhnQN&#10;Ym1Z7BpLC/ikWJXBCqrnB2H1XoDVeW/ttH0y88IXuk/vLoxPGzKd4J+5g9cEH8asabrfibXDe/D7&#10;Vfs8MnhxWlVZWUFu+xD/ABE9h+Na8WqeMNU0bV/Edw0QltraBIldlMjozY3L6bcVhKLWrNblGKaf&#10;UUHgCTRf9Ls98gG3DcLlgT34rVsvEGva5p66/b6cgbR0jjL+WNwGfkwvU4x+HeqGpjxlHaxeOGvY&#10;vtocROm4KyKFGwn13CpLey1FZNMnXV4xbamAtxJGceXk/OpHfH61NrhY1o9X8S2V3J4/h0xFWeV4&#10;2CqM4IwwK9cN6nrVpZ/F2h3UXh42EKwazGpJAXZgn5Sx7FM/hXMWNuh8bX+j3+tKNM8541ZCTnaP&#10;3bEemetFtZx6gLq11bWdkttGfsgAJVypyQSegPbFHKtwsd2U8c6hdr4Xe2hUabI7QsdvJA+6p6fN&#10;29arQ6h4z1+zn1i8tYvP0uEBQQBI2D15/u1yo8m50Oyu4tWKXyzEzDnHAwhH0FLe22hny7jTNXkK&#10;vF/pO4cnB+YDthu2aXKNHcjUfGOmWw8YTWsHmTsInQbS2NuPmX/a/Wq4i8T6XHHYi3tjDqC7xgrs&#10;Vie57FfTtWRcweE38SN5+qTDTZQrKV5ZTt+UHPHynrWXpp0IWF3a6jqcjthjbPjAOG9PcUrDPRrV&#10;vGEurPoNxFbbLScMjMF25AyNv+9VcyeM9TDX04tobmygKoMrvbaecfTFcZdy+Griwmt7W+uRfpIk&#10;gY9GBGNuB02+tQXFx4Uc2l1aXdxJ5MbidRjJx1bPvSsM7J7/AMarZf8ACaQSW63DS7ZEUgOo6DI7&#10;7qnmk8UadCLS0ubWWLVImMgBG2Msckn021yy6n8P7bVE1aP7VJYmSPMZ+7kjDAnvt6isq3vfBloL&#10;+K/a523Qf7LKeNq5OCB0OelFgO9vz4gvL5/C82pQC2YqyS5G37vG30zWTbrr+pRSW+qavDHLpqsb&#10;fDZLlTk/N7DpXKhfDiWv9iNFdG+dkYNzkei7fpTJrjw5f2kMGmadMZ9PJaYnJ3xqeWbHTmkBevJr&#10;+SCXXrjWANR8xcRjPKYxnPrVO7Wztvs2o2OuOzTgrdAAgjn5j16fWpru+0m51keLbHRn+y71DxnP&#10;l78c/QY7VXeb/hHrh7uTQSLfUY3WPepPyk9F9MH8aoCeb+w4r9bePVpf7LYq7lRlvYHtn3qSC28L&#10;C7n0+/1WdoCjtbuB0brk5PPpxUhtdXs7d/CNxogdp3jkRscqWwM7vTFWkTXtWuR4at9Hhjn01XYF&#10;lA+XuM9ye1IDDsV0GfR5I7q/mN+HQxN22+g7+9XbifwpLZwNp95c/aYi6T+rDueOnpV+PUvEN0i+&#10;KYdLgDWCrGwKjOM9QvfFWIdR8Q2iLrttptsq6lKysmFyARj5h2zikBGlz4Rt9VXUba6uxaYiyq87&#10;SPU/UZrTtLrwbbyvcSXl1smEyQ7vRup+tWZV8Yacy+HZdOt/JmjTkbNv3upb1BOK1rI+KL2/TSp9&#10;OtsWMrlCcbB8pwgPvmpYGcG8P21hHaHVJ0uneEqSpI2HgDP45rTuP7MkkNtZaxKPLWZZcgA4ByTT&#10;Y7vxBJBJreo6TE9xbRqEwoBLBvvYPZRxV5W160gUxaFDIL55A+AM/MAcZHI6ZpASXF5p9zqJuTrb&#10;eQJVxx3KnHfHFU7S/a20r95r376SJxHnPRX6A9ecVfvNPmV00A6HFkLDIzrz83fnp7cViwSGcZuP&#10;D+37EJcDHXByAfU96B2N6eHUo5/sP9tRLKkhaX2DJnk/QVdeW+vLsy/21B9mjEHXuMY6fhWKlzHb&#10;Qy37+HiJJ5EyeSSGXnA/Gspl0tXXTptFkQzojZ5zw1K4zoY5tfjtnu21K2Z/KlWIEjPyuCSB26cU&#10;+1fxaUjgS9tQ8kzNKWPzDKcD8cVzTL4fu7lYZtLmi+zCfJ5GcDIH4mm/bPDAmbXBp9wMuiAbjgEr&#10;g8+vSgDb1CXxFNGllbXNoLaFYJGJIOSGGc/iPyqzHdeMdX1TczWk3lNOY1YLgll4wPbNcdeJ4Yt9&#10;Nazjt7kzzqrZycj5sAflVqS38HRzJZBLyOS3nkDsCeVKdfwNMBkkXi/VJYNfeGB5LeNUZTtyy/Sr&#10;MVp4pdZZItKhkt5QC/CkKWbArj5h4YRrK/sLueONk2TDuBnjn3rYtv7NtYbvS7bWHVXAaMkEjg55&#10;pagTx3lze397pGreH1eW2dmTywRg47kdRitGwPhuC5t9Y/smaO583DKudgGzt6mrTaZcNrEraF4g&#10;jaWNyWLHbldvOc9xXVaVb+Ml1y31+TULWax85AMsFRiF5AHX6mi4Hm0EXg46fbQ3f2i0N0JcNk9N&#10;/H4dBWkumQ32liXSdak26acENnaAzDp7118cniTVNH+2alYQ3eHmjhIAwu1ug9s1mXWqaDFZ2ljd&#10;6JIrT5F0y5C7i2BjHpRdgUZbbxJBPdtbavDMl4CITI2TzjPHY9q4s6t4x07zbWSJbi7Wf73BAVFx&#10;+VdeIvAtx9peUTW5sG3Rg5/eZYflipbfT9Ae+i1TT9SZDeGVAsg6M2AMVNkBg3evTQS7U04JkAkL&#10;wMkc1W/4SS5/58D+Zr1ez0y+0q2Wyle3uXTO5898nj8qtbbr/nlb/pSsSf/U/QfTr/xRo7x+IYBb&#10;xWviR5IZs42pkYO8dsg1HFpV9FqFz4F1bVUhsraEyWcsf3Gk2ZT3xk4NcRptx4V8/VPDmrXstxCy&#10;utjKhKlZMfKxHfmpLfUdPudO063srGe51XRy8l1gEh41GW3DsBiuM1Ny3ltNa8EW11f3sx12xcmY&#10;jLIYh1A9Mdar69f+DtTuR4h0e3lEEUEf2hclk3A4yfr3rRtPHN1BeRfEnQNKSC11JRZTqBmNiR3X&#10;3GM/SszxPo3inwYbjQdHjgFtqMCyZjwVKueVz6riiO4GybyPQtVj+JmlaQUsJRHA5xuiLYwTjtnv&#10;70lxqWteF7q48FTaQkVpr2JIt+GXEhyNr9sE8jtWL4fPiJNffwFrmoKukXMKMrg7lDEZIIPcGtWG&#10;1/tPQb/Tde1VU1LStwsiTuRlU565zgjpTa7gdCn/AAlXiiZ/hnfWMJutDbfCxIUgKMja3fdmmXN/&#10;4t1tbH4nWlkj3Vixt5XG0SKU4+df0ritbMd1odr4n0rVSurQyBLhc8PHjA2kc8e9T31lDpms2N5D&#10;qryaXeqpuiDyJO49Oe1NAdxPc+LvD92PEcFpCsupXBEqjblCwz8y9s0+2n8SaLbW3h6GO2+x6pDJ&#10;5nTaNx5Vs9CK4e1j0U+KJpdV1aSbT2nO2T+L7vy57ZHFQ6LJotx4dvtK1vUGN26yfZZhwgOcgkH1&#10;9qdupLOtgsfEX9qXPwznSAQxOk0JLDymYDcpVvU9Khgu/FPiiGabU0hiu9Fgk8lZOGkKn7i4z0xk&#10;VxoOl3ugMn22UarbSRsGB4aMcFSOue4NXdUufDU13pd5pF7KirC4vVPOWB+9ntnkU7Ab95e+Kkjj&#10;+JNokKzmeOKTYQHHy4DFe4PSp74+I/Ds8cVk0Mtlr0TPOVxsUu2GVx6jOa5O5k8I2nisXr3Ur6RM&#10;Yv3L8EMRggH68ioLSDw3DZanoeqXczSSh2sZjxgbuCR3HY0wO1t9O1qTULj4bT3MH2OEme1lYjym&#10;bbldp7Zziuba58W654ek18yxQ6loSqsaE4kKBuQh/wBnOcVz4i0m+0COK3uJl1e0mAc9Q8ZHTHbH&#10;Wlln8Lx32n65p00jWYjxex5OGO7G4noM9KQHYXt/4l02OHxvZ3EG7VpGhvUQAbMr1cdCGGTQllfa&#10;T4ifwXJqEA0a9SNluFIKkHnlPUGsHT38G2mu6nY3ks8ulagH+yEnBhkK8c/xFTXOWEGiDSL/AMOa&#10;q00upBY3t5MEOmCDt29w4oA7WztNc1Oafwp4g1KGFbEyNayZyrv/AA4xyu4dayrtdc1fQB4jk1KL&#10;+1NNZI/Jc/ejB6q3qDXO30nh7WNPsrfSxPHqVhJJ9o2ZJkUDksOcbcVLrV74Ourq28V2McsdpFHG&#10;LmMZ8ouG25Jz/HTtqBd1K41uyt7TxVZalH9ovDIt2pIBU9PxDCm3No2m69baLp2pp/Y2oQxySOw5&#10;VzncCPYgY9apTXfgbS9eu7i9t5DpWqrIIFbkREr1Q9yp6Vx1hfeFLPwtP4S1dZjeyeXJaznIcAHA&#10;C+obvT9BXN+2sNZuzfeGtY1WNXsfNksmByryD7oPpkVnvLqN/wCHT4lXUwusWksaeWcY8rGCQfUH&#10;9KxZ9U8K32jWkVosgv8ATp382QZLSJ1If/d7GrN7rngU+KLfxZZ25OnyBfPgGfK34I6+/H40WQGv&#10;qP8Ao0um6tp+r5+1wv8AbV/iEhIyF9sH86rXdhZWniNdLj1YvolzsfJ/1gyOc9sq36VyUc3g3RfE&#10;UtxcRSy2l9DOsKyZwFk4BQ92XtVQXPg86G3hvU7ab7UrJJFLk+aPQe6t3p8ozs7DT57qK90q91dE&#10;kt1lNueqnbnbn0yMVaSH7XoUesx6yE1O1KB0YnG3tj3Ga8+vtR8JXOmQW8cEyXdqW84xnBIGD8w9&#10;iK6Ya74Ok1e28YRWbGyZYUnjyfJ8zGO3dsZ5osB0zJ9n0/T9Zt9UDPO0keoexzwU7kEdc96WCxsI&#10;/Fsmi3urf8Sa5KMrp98ZHG4dOD1rndLufA2l3N7Hf20j2GpiQQO7H5D1zG3que1VtKttDudCvPCz&#10;Ws0l8HjngbB83A4x6lWHYVSQjf0nTVvTe6RqWsAXFvDILUoSFJB7/wCyw9KSaGabw9FrQ1cJqEc0&#10;YKtnBTOOO/FcnqeqeC9QOm3VhE63VhHItzsOS67gcsP9k5HtV/V9d8BT6mviW0ieO3JiJizmIP0I&#10;PswqrNibOq1+J7Ozs9f0jV8yzbo7pOvz+q4/hI9a1ZI7L+3oLNtXCaZcwRKGUfPkHkNjjcDzk9q4&#10;rT9W8C6fdajfarDLJp9+sqQ84EeV6oemVPQ1zul3vg650S40KdZmuGVJIJgfnBU9R/ssKOViO00y&#10;2dtWuvD2p6yisrzG1JyVYryMntkfrW/NpOszRS3dxq8X2n7GJ7dQSSRGxDK2enTjjmvMdvgzUtJt&#10;LiETJe6WZElZeskZ53OemVPGa8z+Jfxl+Dng74jafrF/qzRILCFJLJiSMbiXII5AYdfeojBydkir&#10;pH1JqF9qlvp2k+M9N1VWlnLrdqTyjYxx65FN13S9bsdVeLQdWjbSbtYXMjHBG/G7K9MhjXgfhL4j&#10;fBnXvFr6ppd//aOh6ksiQQRsR5UpXjrzuQ9j1qXxr4/+H3g/wdqPgrxLPPYapE8UkFxKdjFAQdm0&#10;9j1qnRkmk0Z+0T1Oy8Q+INXj8Sa94B8RapbQW+S1tO7qsbFIgU6ngt/OvNIvjtfjwrBrE2pQG80b&#10;yrdIS4aWSPcMsrc8AmvyH+Juv6lf/EO+1+HUJL6KWctFK+SCuBj5TkAelTaLq+rtMsRuAUkBLKZN&#10;gbv16CvosNlUHFOo9ThrYmSfuI/ZLXfjprGhaZH8SdFvLW+vb1p4p7aKQGRSiZAceje4r8uL/wDa&#10;c+MeutfaUZYbGxv4vKkgjjBBAOQctzuB79u1eZN4kextXnu5JllkkOWT5lK+hOcmr+kf2ZrUM6Iz&#10;F2TdA2wndIOWU4ORgV10MtpU5XWrMpYqUlZlG61lxbq1zcTXMy54ckqAeoHPHNZeoavrWsWI0a+u&#10;pprVhkRu2QGHIPOTxiu5+J3h6x8J6DoOs2NzHcDVoWd1QYMbKASD69a8z08Xs22WOFz7gHnNdSqx&#10;l7rMlCzujo/F2mW0Pw90e6s8CVpSjADJbOSSfTGK89tbCV3CbWLHOa9CtrHxdqEQsILR2hD8DYTj&#10;Poa+jfAXwE8Ta79h1JLdUK3KxTwzZjYL1LgN1GOOOc1zqKpJvmN7uVk0fLFzompSQ/ZUSS4gQAqA&#10;pxu78fWrGl+A/El3cJHb2Mp3MAp29T2Ffp34k+BXjHw9cXPk6RJ5FtC1yGQbl8perZHpVT4d+EdT&#10;1a4F2I1hjxlZJDgnvgD1rz/7RWtom6w9t2fMXg/4Ju0UcPim0mjMpaRFI7kYyP617l4I+C3hQ3jR&#10;taZBBXLcY9Rn3r6msdGs7K+t7jWLkFYg3BHT3+lc34j13wRpkhU3nliZiSQdvWuV4ic3uaqMYqxu&#10;+GvBHgzT5bWIQQxLEpV0XA3L/U+9VIbbQvDzSf2cgOXJB7gZ45r5P+N3xd0bwNp1jqHhW+W5upy8&#10;RtkcFwVwwdufuEHH1r491z4//EXU5hO1yLZSOEj4H4+taUMNKo2KpUUUfpr8Wvivc/CywsPFGrMy&#10;6fchhblGBErrw6geq5Gc18n+K/2y76W+Qadbb4FXK7vvc9c18ta9rGvfEixbWdZv2lTTMMIXc7U8&#10;1gpMaE9ScZxzxWB498MpoGuWunaTMt0s0IkYrzjPY+/eu2lhIU3+81Od1XL4T6svP2qfiDrXgbW7&#10;PQ7hLeXUbVrIxiPcwST/AFjg/wABVeAfevkvxH4X1HwrJZLqsZzdRllz14POfcZrR0HSvELebaaW&#10;sgEikOEGcjHIOK9Q0LwP4s1yWK31a3uLo7wqNKjMUU9cHt9K7adOnCV6Wnczk5W97U8h06dIYGsh&#10;Hln+96cdOK7PVblvGGpWMV5a4Fsnlr5Q7kjLHPt2r7m+Gv7L0+o+IruSSxD2TKGgErAOx4+97k5r&#10;3e2+A2j+FFkv9Q8OGMwzCNiwLBT6frWFbHwhLlmr2KhR5ldHwj4C/Z6h8X+MLnQ/OAEah4wASzA9&#10;Mdh6mvcdK/ZOsLDVhBe3+I4XBIZSDkfyr9Lvg9p/h/w54qtb+PTbe0hA/uDIOOMnrXq/jPwp4V8R&#10;PrElppqhTMjxuPlkLbQDj1BOTivOrZpKM/3ex0Qorl94+WPgH+zJ4Zh8cf2jd6hIVniZdoVVUN/C&#10;ff6d69Z8cfAm+sbm8Gj6hbyXFm4zHgqfLIyD9fUCtu30+90FEVYJbfy13A4I/HNbmn65I92usWzb&#10;pmcMwcZBwOSc9c15uIxFSpPnbN4xUVZHA+CVv/BTLc3Fyst0Sdjj+H+hrWuvC58V28ejT3ZCzz+a&#10;7dizH04wOa9J1G08G6zH8tr+8uISZJF+Xy5AT0Hv/KuLudP1Pw/BC80TJHKpKMwPI9c1mp31e40j&#10;gPid+zBdR3F1Fo91BLDaxI4VztcluuB3xXyf8Sv2bI9V8MpYSXJinjlBLKoxg545r71fVr9kiud7&#10;SCQdDzkDiu8v7nwZ4m8Ix2d5p4a7gmQlV4LKOvI9RWlOtOGpLSZ+CGq/so31mkrRXauFJAJ4z9RX&#10;kXjL4K6h4S0R9XuCCqSiMFejZ9fSv3o1/wCEel3trd61oNg7W0e5nDMWZMdeK+dPGHgzRNSs08P3&#10;+mGTLB9jggj0OK9GljpJ2uYyo3PwtmsHCshSTJ+7xwD/AFqrHFqFpC8yl028cdefSv2quP2dfA19&#10;pEy/2ZGkhwASTlcfSvEPF/wKgs/DGoaXo+nMbt+Y1TaM4B5y3avQo46N7XMKlHTY+AvCfi/VND8Q&#10;2OvJGZJFkUoJS212XjnHPB6V9t+Gv2u/iH8M9bu/Bfi55hpV0qXSIwbg9c4YbiCTwBwK+bH+DXxL&#10;tdPg3ae37gfINpJBB3ZrXk8P65411B9Y+IstxHcW9osEc7oSuE4G/oQB+tdtdrFRVOdmvxOWEXRl&#10;zpH6gS/t5fs7eOPhJFpPi2W6tNdtWCAiAkOgYcgjjBHr0xVzxB4n+EtxdRXHhbUjdWN1DHLCCct8&#10;w5GfXNfi5q3gW707wPH41iy8LTNEcdiCQM/XFZWh+ONS0vSG0i1LQyeYsiThjlNvOAOnJ715scvo&#10;u/LJo6XiKm9ro/oD0zRNK1K0hFsSoJXdnt/hWvo0Hg238TqPFsJvLdZOBt3ZHTnB7fzr8d/D/wC1&#10;L4yhgit7u5U2yqolaU4zjkkgck+nrX014K/aO0bxgyNJfrauCqRo+VLPnAAzxg9a46mV1Lc9joji&#10;Yt8tz27V/wBhjQvHXibW/EOi7Rbz3TyQxE84YlgPUcdq4PwT+yx4M8J6zeX3iDz7aLTo3eZ1DZTA&#10;7ADk5xgd+lfYng34r6Zot7GthfRiRGUtGcHc2O3PIrqtQ8Tf8JP9vvXmhie9Ty2GMAgfxGuZYrEU&#10;tCpQhM/Dz4k+K/Hlx4b1H4VWsb/8I8L/AO0xtPDtnZQdyHj7uepH4V8vjRdTSUt5TA9hg9K/fj4g&#10;fAbxRo+mWeqaVax6nJqCNIFiG59qjPK4r5bm+Ek+qlry9so7Ingq/XOeRjtXoUMwilsZTo32PyyX&#10;R9TTfJKDtVS7ZOMgdQPf2Fbfh/VNU05rPEqyW0MpZLeXBX5jlge/PrX3b8Tv2edY1GO1k8OXMEcY&#10;Q+bGBzkc5Br54P7Nvji4iEnl5GMA7hz9BXqUsdFq7ZzzoN9D6H/Z3+IPgzSviNPceOLv7Mk1pIsZ&#10;gIGDwE3N2AORj0r5u8YftC/FPxHf3FuurSQWkczrbC3ymUD43BuSc4ratP2cvHFpiS7g3owxgttJ&#10;9ADT/FHgZPhhd6QfF9mzRTFGjLEFSiuDKADgkAfrWM1RqVXWbTfYIqUIqFjxPSo9f1bxS1xJe3Ml&#10;xIDK8rysXOwbiQxPXH+FfUHw/wDjAPDlhqq+JtXunRvKFrDGrSttVgSm7ooYZ5NeI/GHWdF8Q+OT&#10;4p+HFvJBpCIkYRhjbIRh+nGPQGue8V2GteGdG0nVtQYKmqQtNFGrAkeW5jbeo+6cjjPUcit5clan&#10;yTjYj3oyumfX3iT9p/wjN4ovY4Y7yHTZmUwpkOyAJj5myMkHsOlJ8M/2kNPHhq90/XvM/cOssd0V&#10;JYKrfMu0d3Hftivzyk1kzXOUTzW9Sa9L8E6po9wn9g6lO0EssgPlrHncAM539vpUUsDh37tgnXqx&#10;1ufr78IPFPw28c+E7v8A4R0Xl5cXF4Z4ZJeJhn78eB2HJFeoa3rXha9k0+80jTHD6ZFuuVUnayI2&#10;Nz/Xoa+UPhN4+t/g/wDs1XnxT0JYEWHUREIwVNx94qTzngnjNeHa7+294suVlfw5aw2st7FKlyzj&#10;K7ZDkKFXA+X3714NTAynVkqS0TO6NdKKkz9Qo/Fnhix1EeNrXSAbK+R0jV8smQuJPLA4yP0qho2r&#10;Wuk6T5J0YiHWISqFsklS3yFSfQ9a/K/4d/ti/Emwtf7M1aUXmn6aXngHkAqkmMhPlxgOTgnmvs74&#10;dfG/xF4n+Hwu/EV1DZ3VpA9xFCzAncx3FR3GBzzWdfLKlKN3qVDERkfTlx5lxaP4DXRf9JWRXTGf&#10;M3Bctkn1HbpWPBqkuv2CRR6ODJof322lTtU8Ajvg8+9fNVv+09DPpK+IbzXYodStJ0SOAsPMdB/G&#10;GAwRk49a6bwZ8Wl1bxlp0ba7Bu1qYxXYRsGFTyzH14P51zvB1UublNVVj3Ppe81vxBbXF540ttHi&#10;j8ySKNzs+bJXJIXsGz1qBdT8QaB5F3a6TFt1hJchVDDYxxtb0weaoB7zVvEmtDUdbSPSYbmG2WRW&#10;yZYh8qMVHGcr3NVtOsZhqEsV9rMaWsP2hLd05zIBwcHgA965nG2jNFJdDT8jxbp6L4EmtIQlzIki&#10;FsbEJ/i3dB0xV6yHi7UPM02W2t92kxyNGGKgH0Cnv6iuBupIT4dlnvNbCX0Xl7FxuBQ9geuc1PZw&#10;aVqWjW1wmsmO72yC6LD5QQCQQc9O3NTYdz0CK+8Z3dlN4tLwR3Vv5a7SR5jL/eHt2NQ31342srKL&#10;WbO4tx9tLRzhCoKk/wAL+xHPFcaH8KDULW7W8mex2RiaPoxx1APoetW0j8FWmozm6urh7CVn8rHB&#10;XIyCfXB4o5RmpN/atnq0WgNrEa2N4ELyryq56jHse9TpZXM5k0jV9ejVYWk8kAlwWxlST2zXAq3h&#10;a2tLm1vTNJcTIDA+cEEH5QF/2q0bKbwlqOlWulpaTm/ti5nZWO5k6ksO2OlJoDbtZb+40a4e510R&#10;XSqFROSGQHJ+btz0qtM0Z0pdUg1lm1AOyyLjgqRwV+g65rKlv/Dd+f7e07TGeOyRPMAJMeQeCSPX&#10;vWtFrWkRTN41t9ExYzMYSCCYt+PmA7CkAXkWjxz2U1lq0ptJkH2lejDB+YDtyelWrO08NwatNPca&#10;vKdP83YhC85Zcgn6d6yk1caNpw0aXQcJqozCzKSxy3y7WPQCrFsNRv5n8CjQmWS2kL4K4IbGTlu+&#10;4dOabuBZtv8AhHjpUltqGsT/AGgq3lcfKAG4B/3vaukS18NtBZ2MGsTmVLoNN8vB3L94f7vSsQXW&#10;oeIXS6TREkbSoCG2pt+6flBXuVxW3Br+pIjeM10NC5mjiDY43Ecnb2J6VIE94/hq8cXFrq1x5awF&#10;ZB1wVcZH/Ahmr8f9hf2nIW1iZIJC3lkA/LleM/T2rEnuL7SFlik0EGPUVYhChzuJ6D0wfStsLO2o&#10;LoM+ghVicSEgHpsyRkdc0h2ILOS0t9MZRrTG7dUaMEE4AY+/euiuYrpbZdMs9cBuUnlMpIOTuX+Q&#10;A4rjbXXo7uKTW30UN9gjUZCnb97jgegzzV+PWLB45NcGgv5lxdumMMQFMfOPqahjOktpDa366qmu&#10;BoE8rC853bdvP0x1pDHqqWzXEmtQtI8Z8kHJLYfnJ7dK5+OXRLFoNDl0mQNMkUrk5JBJ9fpV83Xh&#10;vU7gvJpbxiwglZtpYAhWGMikBrMnieSCKNNVtzM8kplViBj5cj8MD86trL4kmuFaO/tWso1gbO7I&#10;6EDIA9RXMvqfgmCM+IrixmC3M7wxqCcY8sZI/GqM8vgf7Jb+G4lvLeW5Ns7MT3J+bj0AzQgNZLvx&#10;esV1c3F3bs6QP5fIz8rA8fTFaMd14w0vTVv5HtZp5roApuUt8yADP1rg9T/4Q/URLZafNOiWcUxk&#10;f+8qt1/GnpqPg+bWU1p5po4Fli2qOQDt6/hwaYGtIfEWixW1peadA63ysCBjgk5xntjNWrOSa3tp&#10;49W0FZLi1XEQAOOSDzjrgVx9sfDV8CJNalUu8rRbh3BwCTnjNbdkup6orXdv4gVTaxOZAScYX09a&#10;bHYuak+h2l8+v6jo8sZuMb0wVUblxwK3JLjwIk9t4c083SrL5RGBlVkdRuHvjpxUU914tm1YsNRg&#10;ubSSKJYzIRjlccg5545rp9Mu/EtvYLbXmnxS38U8UkEq7RtQZH1OSaltBYzNPstGnsre10XWpYv7&#10;O855RLkLuL54UY7nnNdJ/ZvixrMNbalb3Qv2zESRn5W7Dtk1xks39lskut6Rv+23MvmBRgAZ9uvr&#10;Wr5Hha786b7PcW0lmw8og9BndwPpUtsRvX7eJ4Zobd9NgulhIjuWUAk5bGSffoKxnsrIQEaxpRt1&#10;gZnhKjBOG557irhsdEcpBp+ryRHUW3OGB4IPQmuwtbe8fT7EW1/Hd/YPM85H6kb+PXNPmA86/sTQ&#10;p/8ASra5kiWX5yp7E9aP7A0r/n9kruWbVBI5lsYiGYldqjG0nik8y/8A+fCP8hQSf//V+qLHUZr+&#10;G2ttG0otd6KZLh2AwxULk5B69OBXff2/4hkutP8AifBJbRDXFNvcshAZONoLp/tKK+fLfUfFH2iD&#10;WJb9ITeyFJ8HayoRjI55rp4dF8PWfimXSdT1JrnSWg3QMjYZZGXuBxlTXEzax6pYaSNK1o+DNV1Z&#10;V0maLzopYiDiQ5xkH0PWuFlvbOx0jU7PxXqEj3MULfZXi6bs8HnsTXMWN74dk8GJ4b1BZZtZtpll&#10;iuEB3uvQoR6Ec1oeLvGXhfxslso0ZGksoPIlKAjcEOcsB1IINNPW4jr9N1Hwl4m8NT6fZvKdZRY5&#10;Y5BywK4yu0dQ3NSeKZ9B8Q6Tp/iHSbeSJtMi8q/KA7Tz998dDnOa5HRdU1HRtXXx14d08wGxgV3d&#10;RtJUZ529+tbt18QfE3h4XPiKy08LbeIgyyJGMo/HO5e2ck1T30A34dQ8M+HtUj8Xy6e0+k6iogZW&#10;B8oSbcEqexPWpZ/EOiaDod18PNU02QxX7rPaPKPnAJ+Qhu654rH0G+8S61HB8MdQjhhhuSJofO/1&#10;St1BHofethofFnivQp/tQgW/8ONsjjkYb2VT/wAsyeCBjIpadQMRLzTZ4T4Si0xmuILkSc53btuC&#10;ufQitKG9g8RWcFzZaKTJoyS79owdqtlt2fvYIqrLqXjG7t5temaFbnzI12ZAcgj734YrPN14q0WG&#10;G+S4RRcSSLMoYZG7ufXNaNknQr4pDanJ8TLLSR5SPDFLtX5N7DAO3pg96dBrsfhibemlBYNcimVQ&#10;RlWRzyM9iCeD1qrJFrun6lHoL38R07UFjLSL0BzyCvt61Dp8Gu397ceH72/jX7H5xt3J+VmXO0e2&#10;4AUgJLufV7N1+HV7pitIJYJ4srkBiMqQ/TBBwecVbvdc1fX4Ff8AsgyTeH45crtAYR7skY/iweR1&#10;rLtrvWrvwtLrBv401KB4lETNncgPPPqKuagNct4LXWNJ1OOWS6WQXCscbGPH4jFFwL0HjXVYrqL4&#10;sWGmLyUtpsJwWK4G5PUjjOKwdJ1S80mwbSTpa/YvEMcm0EZ6PwPVdrdKu2thc2XiS18NyamBpV6s&#10;UjzA8q2OcoDzhunqKydOtNZ1K01Gw1PUY47jT1lezIOVmZW+7/s5AyKdhHQgeItatj8M5dNVbjTZ&#10;TcwhsKeEycN33Cs5fGXifxNNN4xttOU3WmW8aSyFQrlVbCsB1JXH4CsJL3xTJpQ8ZR6gv223nSJ4&#10;Sf8AlkRjdu9j2qzqtvf2GqWzWGqRy2l9ADLtO1kZjhlx3HpQvMVzpX1/xNoksPxH0+yUJqdw8cpR&#10;ctvK/NuA6BufrWLqc/iDw9Ynw3Lp6vZatCHVVwUwWwM46Mp9elCaXc2/ilPDd7qoGlSTB1ljPOCn&#10;yEj1zway7RNWv9J1Cz1HVI47vT4n8g5yshDc89siq9QuakkfijVIv+FdXFgkj6dI00JONoJTJ2t0&#10;wwP41zEeq+IvFWmweKE0vM+gxhCrAeYFDdh/EF5ro5oby/0W21mx1NBqQlVGQthQmMAg9znqK5W9&#10;0vXtEjsbuHU0LXzyQXmOPLcHt/eBHeqGmVIPEWt2N/L40t9OWOO6kaGUKg5LLg7h2DetVbFvEGlX&#10;h8DPYRRwawsbRnA8sAnIJbouCOTUn9n60Nfl8N3GpRC0mIZHB+8MdSPXPWsRLbXbwXEd1qCpPpyM&#10;0Kbshtp7+g9KGgL1/rHivULyDwcNNWaTTWkRGYABdpwVDHrnqKp3PiTxlrFk+sLpq7tOjUMdo8zC&#10;nHHc7a1xbvqumWGq2urxRXlzKUnWRtqq3QNn+dcb4os7/RdIt9X07WYJo5i8NwqtgK6Pjgnkgjmq&#10;hHm0QrnQXWreJrGIeM4dOV47pmidQozu2jO8f7Xb6VPoeo+JLe2j8Ky6fHHDqvlugKjZuzhSfQr+&#10;lYdhpdzPrC+HINbQ2U6K6vu5BZcjIz2NUfDFj4k1DT7q31jU447vSx+5QPuWU7uee3HNU4OO4XT2&#10;O4ub/wAS39inh250rd/ZcspQMvyg4wdv1x+NTW/xC1rVtMh+IthaeVcaDEizyBcSBWbCZHU4Oc47&#10;V51401zxX4d8HP410rUUlvYZHE9uG6AKdjj15HSvzZh/aw+MttBdWb3K20d7CY3RE67hzndzn+td&#10;GDwsq790yr1VBH6SaR8UGsdYuNal0yOKHUTNyq8HzeGXn164ql4r8b3HgLTpNC1LTfKt5zDKF8vP&#10;DEbGP5da/Nuy+MXjK8gRL/WGRPmbLgHLY746elbl3+0J8QLvRZNM1LUI7iKSAQ+XIochQcja/UH0&#10;5r2XlHVNHD9bdtUfT+pfts6JH4bvvh9JoiTzWN1uQyqBGpz84zkHDDsKw9H/AGvLWG4s9Q1DT44W&#10;slQRyJjlQ2dv4dq/PbxK9rrclz4n0pXV3kQSoR1YjluM+lc5qlzqtlHHZ3Em+KUZxjPSuiOAw8Fy&#10;1IkOtOXwM/Zv4ffHweML7VfEXhGwi+zyB1uU2AgeaDwwz0OM56V8Uftk+HrTQ/GOlz6tbf2fPfWm&#10;VdBmOQKQVxjIwAcHFfLnhPxdrnhGSe+0K/e0kuIWt5PLONyOMEED68HtVzxz4z1Lx8umrrlzLcf2&#10;ZF5Me4ltq4A4JPtSll1OE41KHzCFeTvCoQ+GvGGo+DZybPaOd25BhsgfLg+nevR/jd8V/EPx/wDF&#10;Fh4w1EKbjT7JbeQouC+05DsPUdK8HdkjhES5JzwT/WvT/COmXWm6aPFylvsiyLDcY+6A3Td7Z6Z7&#10;12+yjNqU1sY87jscDdXGoNC093HhM4LY4zU1nLYXWktCyt9oWUFSPumPB3ZPYg4wK/WPwf8AAv4W&#10;eLvhs+j6hdBJNVxIZlUERGTBHHsRXyp4r/ZG8YeFPENxoMEizwQt+7mj5VkPRuM9a4Y4uHM432Or&#10;2MmkzyXxF4Vt9b8NeHLPQmzJdf60hhtXaOQ3+1k9K6OD4BeIrWFdrhWVd37qQKSD35P519P+C/2c&#10;vDmm6Da2virUG843HnoI8A7guMEntnqa9xuPhhbyxRHTrkfKuzpx+frXNPF8kv3buaRo30kj460H&#10;4Bajf6F/YerbXidw8JDjfGV7ZPGG719Fw/AbTdH0iwtrRo/NRF3jgk+vIFe7eBvg3qmpXdzpN3eK&#10;rhP3eFyN2OO9UtSudF+HM8mm+Lrj7PPZrmTecbR6kHkD0rCrip1ZWZpCmoao82uvhpqelXyR6NAu&#10;x0DZJwN3pXoOhR2+l2kOoeJLlYCWwxJz0rynWv2rvBNrdNBpssckalsEnOQONwwO/avnD41/tGHx&#10;J8MV0nQreDz5dSVlmUnzEjVG3D0KkkfjUqhVfQJTj1P0Q1r9o3wnptotnLdjy7OKRIwMFmV/vZGR&#10;kHtnoK+cNQ/aL8A21sTaMqkdAmAenYV+UUet399clZ5NzyDaWyckegrMupjDM1vKSrk8jvxXXDL6&#10;a+JmMq0nsfbvxl/aPS60y2Hg7z47yQsjM/8AqwpHUH+8D2r498Q+IvE2qzxDWL2eeQKcF2I60/Sf&#10;7OS1cag0jujo0S43ITnnce3HevRNR0e1+Ini6KLTE2bYGEcYwpcryQCOM/Wumnh1RtyLcl1ObRnm&#10;VqkNzFs1H5wrDazfeAHbPpmpNa0yPV9YRdIX5NoXaP73tX0P8PPgOnirSH1SS7AVCQEUgn5eDmvT&#10;9H/Zz0+GVLm7vvLAYYI65B4PHpUyxdFP3nqUqUuh8naN4B17Urr7LBF8yqG2gY4969O0H4D+N9Xv&#10;1mKBCpAJZun/ANav0m+F3wb8I22sHV9T3TzzJsZycAqf9nsfevVte+EvhfRrG+hsL2V7i3lUxuoy&#10;jqwB2j3GcVyVcy5ZWpGlOhpeR8//AAU/ZxuLTXjdS30McU0OwIck7zgE5Ir3nXfgnrnhZbi6sb21&#10;eW0nEbKD/AejD16122lT6JpU9vcadDKuxB5nmnOD3rrNQEGvxyW6qB9oYMWHXNefVxEqk+Zs3jFR&#10;VjmNB0c6A8dxPcgsygkjjnNd3rP23V7WSKC92rcupcnkcc8/lWfZaBoT215bX6Syu65jdWxtI9uh&#10;qKJU02NYYFZlbj5hyeK55Su9R6dDuLv4ZappHkSC+gmWa2E8YHykjHPX9KoRaheQSRvcO0h4JxzW&#10;TpevrPKIXywQbM5Jx7fT2r0zW9P8Iz+HbCQhlu/PCy+USNyY7/SsnN9SkX77xle69Ja+ZiJYInjI&#10;I4cMe/0xWHrHgC/bTbXXNOmjiguJhEQ527Tzya5qbT7nTLa4uoFmktbd8rI4J2qemTUl94v0/UYI&#10;7G7Z8IQ+3JAD4x07VC02GZUNtq1hM1vqEqJtcqQp4IFej3njq+lsrXTbiUGO0kLhsZLLjAU9sCoL&#10;Wy8K6j4Qu9TuG/0mMgRhSd+SRk4+led6xpunW+rM9hJM0Hlq21x0PcVV+Z2YHeW3g651bQr7X7G4&#10;jQ27KQrdMO3J9sVxd3HrPh/WJrK8aM7cGOSNshgehrQ0DxFNbwSaFDKyxXhVXT1XP+Nb2jeH/DWv&#10;+JBHre6OGPPO7GSBjHv64pqVrisdN4V8aJo+nXWlLH5r3cZAbsrkd/zzVW+8Mar46163sILm3eWK&#10;BWeQjDY6c4HJFc3q3gvQktvtfhy5uTLFOyEEcOnOCO/asyw8S3Hhy6YysqzcZ3feAzUrVuaH5HGe&#10;IPCXjDRJn+02oaPzGj3IwOCD39M9q8t1rRby/ug08bblA4zivrXRtW0nX3+w3knmGSTczZxkk1X8&#10;afDfRItbmg026aGR7YSxx/fCtnoT6YrWFbl0Ymj5l03SbiW8jsZERHc4DNyM0nxA+DutWnhPxFol&#10;zDbSXd3phltSrfMS57ntjBr03+y7TTPLTUZQCDneR3x2rRvdTsfElwRdSNI/lCESA4yBV+2kneLE&#10;4J7n5D+F/gB4usNQg0LxJLHPpaSiSW1YkozHJyTxyM10sv7GtvcfDHxV4mtrqNr3R43veXGwwKRl&#10;AAPvAdO1fqz4n+CXhi58N2l9aaq0EtzMUO4BwPlz0GD19a+Z774ZXGkeEtc8L6pfzyxXwaGR4yVD&#10;R9wPY4711vMZTVloY/V0tUfgm9uVdpUUrH2B559K0ILyZbXyjJtyw4+nQ1+hN9+yvpl3PJFZTukQ&#10;O5c4J+hNYmlfsfrqOqmxa78thzlwCAOuTjtXsU8dCC3OadBs+PdG1bxFPfxyxXMhmDAJJvII9ADn&#10;jn0r6ctP2g/GHh7TLW11Z5ZbpJfKK53sVBAYHHcdj1Jr518deCodI1i70Oy3XItZSgniBCkqcce1&#10;c3HLcwiAZdXRkYnP90gn88Yr0Yyo16fLON+xyyjKElKLP6AP+GhtM8KR6Vpvj7U10u6W2WeEXDBD&#10;5TDK8j1HH1rnD4y+DPxDgbUoPF1pZ3tzcCI2zMGZix++vYD3r8i/jt491z4z3Nr411hUhi0W1h09&#10;UODI2ATvPtzj6V82z2z2VrFqkeVR2yhXgHHpXhf2S4LmqOzZ3fWeb4T+gDWvCEWh3raVdX8dwpOI&#10;5IjkMpGQc+9R2vgq0sj5j3DYxuAC1+QHgz48a/4X1Gyu4bmW4hiGJYJSSAQOCpz19umK9yl/bX1V&#10;3REtBGVGSGbJPNTPLaidqbuhLERtdn6eWHw/8P69YT3OtXL2/lxsYsddwGRx79K8I+J3wX8OeOp9&#10;P1G8t5Zpre2MGDkqOc5A9T3rxbwp+1ZbeInAuYZYiq7mYsNmcdB/SvrL4B/HjTNR1Gy1e58uS3Eh&#10;R43YHpkEH3rlq4Sth/3klY0hWhU91HyE3wv8FeGreTTZYAVuCpdWJxuU8YA/lV745/CXwFP8M38Q&#10;xwyDUIUUQxx5YuT1AUDt1r7n8eeGfCus2B1NbK2Mk07yo8Q+4GPC/hXinxD0PxV4ftpLbUrORFgh&#10;WbhSRsb7p/HpSWKnJqTZXsorY/D+XSbm0dv3TKQc4I5rc0meWC7a/uVLylWIJ9SMD8f5V+p3h/4b&#10;aV4nhi+2WEYe6YHbJGCwz/Ko2+Bfhq31pLO0t1JLleVA6H2zXqwzOMXoYSoX3Pzg0OLX/EGmJ4Vv&#10;Z2i09pfNaNjhGIORn2UnNa2i+GfB8/iXULLVLoW9tBAzREfNkgHoT2OK++/2sf2Wtb8OeAtL8TeE&#10;beFbO7whMRy+7owOMd6/Py0+C/j29uQJLaTcwA+bpj0rVYunXi+TQx9jKEtdjyfS7vUIFmt7eeRI&#10;pX3BRkA4PBx6itKbXbPTbNbRmnluCS0nz7VIP6mvsnwj+zTqL3dje6nJFBsiYSISCc+uB7VzPiv9&#10;mDyhfatY3ccggV5vL6EoOT+Q5qHiIpqCZoqXU+S5dfaSPj5UbkqvtW94Tvbl9dsbWIyCSeZFQhiH&#10;yT2I5FZp061tmZCQ2DgY6fnXXeHtXhj1DTJp4Iov7NYHzUBDMA+7c7c8jOAR2ruhVm1oc84JM+wd&#10;M8ZWHwij1nwp8R7u+i1GS5juIoMFyR1XJ4GMHIJx1ra1f9qfwpLoml2mh6XcSXFgJPPkuJfK+0bj&#10;kHCgngcdq+WvjD4q1D4meJR4lt5vtBjgRGZc9Il25JPU4rzf/T9P0yPXp13xnO0nkDtXG8LTup4i&#10;OrNVVk9KbPtDV/2nNL1HWbfxBcaN5MUTRH7HHISjbBzuZvX0r2P4aftSfDzUtN8Xz3umy2dvd2xU&#10;KwDmIO4xtYdD9OcV+S7as93c7yXbOOB1P4V6J4bgurnUItDXzBBcyoZEBxnHr+Fa/UKFX3VGxMq9&#10;SGrZ+3vhr4heEb/SrDw5ouktK1/axuxcEksSdpU8kADH412Nxe3OtRv4As9G2yWkrygMp3gAZYFu&#10;+ev8q+XPhj43v5fDus6y1xDYDQ7HbbQFx5jrGpOCeMdP8K+UNc/bl+J19rLarpLrbtj5cksxOMAk&#10;98CvBlllX2sqaWqO6OKjyqR+keueN9b1lk16HTdp0hFLvsAOFPHHfaBXT6f4u8WJaxfETSLRZF1m&#10;KUJsUEuIuHDDsT196/EfxF8ePiZ4ggY61rVy3mRlCqOY1IY5OVTAP411Pwy+KfxRsrLGi65NB9j3&#10;Twead8e7G0rtY4Oc8jHvXUsjlJfErmbxqT20P2Dh1jxxpmlWcNqirb6rByFKgYdudw7FRXSHTfGS&#10;348Ly3kMdjOUk3owMZG3KnHqT1zXzz8K9Tg17w0Y/FGrmO5jtI2Q8EebjMnTjk9AK9FvJPDGj+E7&#10;lLrV5I9RjkRs/wDLPYRwpA5yOteHUpOEnF7nZGaaujrbOy8a6mlzaapqccL6crSQBmB8wg4IGOnG&#10;MU+SLxcbaXVptRT+0FnUsjPyUxhWzXlGseMvg9baTY3lvrpSZEIu0Zh8+CCSpHTd6GpvDfxD+Bq/&#10;FiSA6kZdMe2kmMDyAmPMfy7n6Eq3OBTVCXRfgHOu567ew+IdPtbGez1mFzcq7T4JBVyRu6dRjpXY&#10;Loc8esfZrTW0OlKYZpZAfmwemV9dwrxrwp4s+FMejwXeo3T3hvllSPY2AFBAVx6nNdTa3Hg2PSJd&#10;ElScTzyxMJM/Mcfw49MVlKDT1KUjv1h1fF8lxrsUjIs32Yklgx7n2yKy7/8A4Siz8Ni7i1SNrxTF&#10;J5YfJ2svAB9ea5i6u/A2qWht7XzoHtQ6u46tGDwWHbPStE33w6juodduElFphI3jDYG7aQSCfbBp&#10;cpakX7KLX5dLsJYdXjVLq233IJx5TbhvUjvjPWu1tv8AhLI/E19MmqwC1glQK7N8rFk+TC/zryGw&#10;vPhw+mmxkeffdxsYnLYOQ52gL3yAM5reTS/Bkd1L4ciu5nuZbmJvMJGV+XBUj/ZzUcjW4rnZaevj&#10;+eylMl3D5nlKICSPmw5yV/EVrXlx44jtoI7OWKSTEwuWyoxlhkHNciyeCbqOOe0u50GnW4DDOQxE&#10;gHB9WyTV+a08GtJMy6nP5V8Jggx905HU9+amwXOllfxm2uR2DrBLYW8xdWyuzPl5UDHqT6VnC88f&#10;y6bJrNzYwPcQeSISVBbaGPzJ6+lc0mk6W0UHhy11VzdSXgBfnYRsIH5e9W7q10xpLW+sdbdoLRIU&#10;lRuoIYj5ccHnmqSHcpa/rnivStGF1HpkRmvVn80IAT8zcBvTHWrl5darc6vY+E4NJTyZpLbKgLgv&#10;t5OR681zcmmPZ293qk+rjyZ4rj7Of9oNjJH4YqMaBqVtdWmk/wBsxrcXtxaAM2RtWRQQcnpjPtTs&#10;CZU1GYz26afb6MVk02aUnAP3Q3IOOoBq2mueFoZ/7Qm0uQW92pRgpIUEddvrzWFPqPjfQ/sllb38&#10;LK1xOsjLzkmTGWY9VxXXacnji3ur3T7iGC72xyPACRt+YdU9xSZSCFvhnfayNIunurJ0VWLMSQvy&#10;5+7/AFrpUtdAuo08Q6brEoWKSKLy34YjJPHPTAFce+pa/Z7fEd/owluH2o0jr/AoxjA5/GoI/F+j&#10;addiyvtGEUM7RtuOQdxPY+nWosJnqugXuqmS9nhv4poZZ54IvNYfK2BjGe+D0ru43+INrp0enC0h&#10;n+ylpLhsKWKsB174Ar5thn8I6pG2nhWs4oLmWbfksT68Hv0r1LRNS0i1il1ey1l4lv0NuVkJ3Hgc&#10;49O1JiO8F1NM041LRdqx/NCVH8WRnn6U221LQY4lLW0ln9oZ4m4PXIyatQR+II4I9DsdWikNgGuD&#10;k8lSAec9q0EfVzavqN0YbmOdn2KCGw5A/KpAy1EWNlnfM0afKM9eKdsk/wCfw1OQSiPPp7h2UFtg&#10;4zTcR/8APhN+VUSf/9bpbO88HxXBi1C4aRCMDr1x2rfg8U6Fa+HYdBFkbi6S4E0M4zvK+/qMdq8m&#10;+2WcMaW1npryEEMC+c/UV2kfjLXtUmi8RWFggNhCIs7cHCnkEd8fnXFa+h0Hqknja88RTr450vSh&#10;v0uPy7iVOCVBwMqOOM9aqeJZvFWm6WfE/hu2hCamjsUXA8t/RvrnNeZRaz46s1L2Ijt4dXLbthGA&#10;Sedw7VHdDXlvzoet6jsijUsNpODkelEVZisd94d8U+NzqNtpmpSJBBdRKjMOQueDx6eten2GkXY1&#10;G48Fa5qKrDbqZLaVCNrEr8uPQZ61826Vo9heiD7XrBPlwsVI4AIPfmrD6bp9zoJ1STUyL0OAWUnB&#10;T0rRq+xKZ7a1vcXXhi4up9SVdX01htAYFGVT8wz1zjpVbxFbyxaPpuu6PqZEt18t2rnOM9CpFeSW&#10;0PhzTprK6N08tvICLhM5BJPfHSvR9L8WeBdAutQ0q7i8/S76HYquCShYc7G7EHnNLlYmy5fafZHU&#10;t0eqsbX5GYdWBxg85/KqFlb+GxqU1tqOpyzWzO5QdD83Q5z2ribTVfBFnDPC0EkglUYLEljg8Eel&#10;R6r4n8CLLJax2kgKzKE+Y8fL834VqkyDt9Li0m40i6t7nVJJLlEUwEEdVPOfrUmsJoT2NjcwahIl&#10;0rSLKucFsjr+FcRpPjXwVcW9pqGj2TH7GWMrAnAQHPzDvSz/ABO8J2+vDV7exQ77hnWQgkcrhlKn&#10;jBqvZyHc72SHwobm21C0uZFtVji85d2VLA8nPvXSLH4KGt38d9NL9ku/NECg/cyvG099przdfEth&#10;pmj3UC6STb36Bk+Qn5c5BH0rSufGlrPp6eH7vRWlmt38xQBgjK9fxFPkFzmra2miHw7Lp8t1L9vh&#10;ZDDLnnaD0I9CKr3th4al0OC8t7yWK9haT7Q2chlPt2xVN/iPp2pi38XxacSLBI45HC8BVOF3DvVD&#10;VfiN4R0SK78Wahpwjsb/AM8H5TsZtuXA9D3p2fUXMdTp0/guw8S2l1cXDz6VeRIZY84w+CMhvrzW&#10;No9r4Va/uLW8vpJFeKQQ84Ktk7T718taB+1h8E28J3ng5rW6BnC/Y5HiJxImMZbOQCeK988L+IYN&#10;YtBqXh/SVnm0qykuGyMM0QG/PJ5xg4711SwlSMeeUXYj2sb8t9Tt7hvC954UfT5riVdVguI3jkU5&#10;YpjBTH61X1jUPBuoafYvYzNDPFE0N1t58wg53sex7HFfM2pftrfDm+8T2fiyztBJdIsTM6R8Hyxw&#10;ADwT2PrXJWX7Y3w6TxLqEx0SSK21IzKxYBQBNncNvOOe4qqWX1p7RZLrRW7PtySDwJF4gt7+K8lX&#10;TZQgeNTjadvO1vrzXhngj4m/B3T11fwj4y8URu5Nw9lO7HKyszFNx5HHAPvWx4H+IWieL/C8Xw90&#10;7TVvHvSlzbFc7jtBztbjOADxX45eLbTS9I8T6lZaLcu3kXlwhSTIIw565/Kt8PgP3rpV7pmc8QuX&#10;mhqfsVollomuaTLqOm6jNeXM06C2aHLAgD51XGc4GDxyKyPF3j34YWNtpetwagbe5h3W96hOROQ3&#10;XGeCOc18Lfs9ftFa58JPEenarHKxGnzSTxKxzEpkTY/yY5LDvmvA/FOo6n4o8daz4idBBDqN5NcI&#10;i5CDzGJwue1dlXKlGro/dM4Ypyjrufon4/8AHvw8vfEkl54I1ofZxIWW0JIKF0zjnqoPGa/PMeKf&#10;GN2ptfEuq3BUu7Ku84BJJ6D61yl3PNp98vnKHdMZGeT+Iqzc/Y5ZILm3dmyR5gYYx7D19zXdh8LT&#10;pfvKepz1Kkp+7I7HSviH4t0S5jm068mV4htUhzkAdK+lvg78fjbeJ9P1fxHiaA3Ma3kblsFMknJ6&#10;c+1fFPiN4v7TE+mDEZUZHfdUNmt/eGNLRWXdwcH9a2m41YOE47kKLg04s+mfjp8XpNW+KGt23hJ5&#10;rPw/PIskEOcldyjcN3dQ2fwr5yvtTS+lUqTxjmvobwx8EvFvjXwjLBJZbJYHEsFychnXoY/Qg9fW&#10;mfEH9mf4g6JHb3tlp8siCLMpTB5wPSuSLhQShA3alP3mfPVrDc3F/Aj/AHJHVAfqa0PEujx6V4mf&#10;R7dzuVFb5T6//WrTXwj4q8yPTZLeVSjbgjDnPrX0z4N+Afjq88QReIb+0UxSW48w3GASV44zz3p1&#10;atvfUhRhf3bHztYXOo6DYEaYrs9yCkq+UThRyrBiCM544rNiS4v7oRX1sZQw5VR+o9DX6Ea98N9T&#10;0lobKHT3uRLgAxjP+RWlaeDtT8PXSR6xo3lSKu8B4/m2+vSoeZLTmiP6rbVM/Pq++HepxPFf2FnM&#10;bZtofKkkM54GBz0rsV+Ft7FHHHcwGJ3XfhlZSB7g1+q8On6dLZRTXNmjRbVPzDpjoce1elX2peF/&#10;F22Oawt0AtPss52csvbk85GOPSpqYzZwKVG25+Qtl8DNSu03LlgcYwpPX6V9UeDvgXYaN8PLtdbj&#10;eSO6mi3wMDsby24Yjrwa+mFu/AnhrTks45kEsZyAvXBPH41j+OfiV4Y0Hwbf67cajbRpaQGYQyyB&#10;XkK9FRTyzE9AKyniaklZMpU49jSGraV4V0dbK2sVSBYwcouBwO3HNWvBHjiHxFdJFDCHiKneWHRf&#10;Qg18A+KP26PGF1Y6dY6Vo1rAtrI7rJICzyK4A2uo4GO2Kf8ACL4z65qvj+0TV76O0guWfzECgbQR&#10;nII468YrH6hVcHUtsV9Yimkfot8Z4PAvg/wno3jTxRZfZLdbrYLoN+7cN1B59egr4x1/9q7wPoOr&#10;39p4VinurcMRbupGCT357A18RfFrxd4q8Z+MtV0a/wBQnvLGyvpvIhZzs2qxCttztyBXk0zqX3xd&#10;Rx6VthsJG3PV+4mrVe0T9BND/bL8XLrLBEW0MXzJLkkhl5GeM8n2xXzn8dPjb8QPjZ40HjPxbMjM&#10;yJBsjGCQnRnAwCccA15NpkGoTD7ZbBi27HHOc/zr13UPgN8Rvs1hrNhYyXUOqAyqyjIBHOPQV3+y&#10;owtJLUwjKbdmzx+11WYXDWVoirKzAKe/Pt05qqbHVbjVf7JkUiQnO0cY96+gz8EfGFjrMOr/AGNY&#10;nR1Yxqw2gjn8K+g/BHwIur/xjPr/AIq095YbiNHjCMAFwMYP9aK1Zpc19Bxppux8D2WmNaXSSspE&#10;kTBwCvUjoK228Mal4x8SNdrCUeUABVU4G2v0i1T4deHNOuQlpoSRsmfnwSTnvzmtrRdLh0e3GsWO&#10;mNhGCGQLwD7noK4ZY6m9XE3VB9GfIPwv+BMfimykutQaSPafuBSp4OO4wa968IfCH4f+GtRWe9jN&#10;1IhK/vGwq59h3r7Y8A2OqXCQX13beXE/zHAHHPetvxz4X0+WG/uLa0hk+0TCVcAKQeOf/rVxzxc3&#10;8LN1SRyfw+8PeHrZUWw0+BIRjKKgUED+easeKfBHhOHTby6tdOZC8/mowY5GTyMDt7U7RI/FN1pk&#10;s2mWbJ9jQZQEAt9M/rXbadf3FzZ+bqLCCNsfIeTnvXFOV5XZaic1pWsvptkk1hZt5aIA+V5X/wDX&#10;XoFlfT6vZC5RBGrnOD61ft7iwNmY7dghCbcf3yT3rEGka9GsCwSRCKR9mc9D71Dl2KOpiNvP5kU1&#10;pE3ybTkdT2OfUVW/sfxdbaTDf2to0ls8nlLIpGAwGcZrI03Ttb8q5l1WeNGtn2YU53A9xXUDXYH0&#10;aHTJLl1ENx5hVDwxIwDj1FS2wMix1DVp1/0hXhZDtZW4/MV6Za+IQuixWgKGWK4EgbAztxyCevXt&#10;WFa+HoNc0bUNQju3RrZPNJIzkZwfxrzjULGbTdZW1S/8+J0DgYwVJ7VIrHs1t4VudR0e98RaakQN&#10;sxkeNeDgnqO3HWuU1WTW9M1JbXUIsZVXUg8HPeq+g+Lru2tbnRUk3Q3SbHAPJAOcV31tpun+L0hs&#10;PO+z3FvwGOT5it0BJ6be1CTTGdDp3ie3s/D1zpKN9p+3xDCsOI3zznPpXNeKfDOrapc/2jpVlHcy&#10;29upkaL2HU+4Fcx/YMmnPHfWt2J3jkZGjbOMKeo9jW1pvibUNGne5sJlR5hslBOABnik463QHAaP&#10;rFzKSssbQTKcYPQmvWvD3ihtPW6S8jSR7iIxgsoIBxway9E0vRtbvI7GTdD8wJkU55J65NYPinwv&#10;/Z+p38Wl6hu+zS7VyMlh/LNZ04yjpN3Llb7JuLpUmsahZ21vFGZ2/dh1+XJ7ZNcvqVv4n8PandWM&#10;1sf9GZS+eTg85H+NJo2qzaLqUU0tyd8LB1z6g12OueILfWtXur+Sb9/dbRtHQDGOK0vbYgh8N6vI&#10;urQao+9fIIbaD+eM10fjCPw/r2qXd/aWSGKaJCS3Dh++Poag1j4fLax2F7b6mlubpWUq4z84Xpx2&#10;rzG1fV4x5Wo3AmePKfL0IU4o0lsB0UvhnWNLjheztHdJkLqyDPCjnn19qxU8QXVxKl3BuR1+XnIP&#10;HrXocPjOe50fT9JsrkRy2srOzLyTkYA/DmsSXwjNf6fd61DeoWRi7gjAwT/jSvr7wHfX+o+HfEHh&#10;SwS5sY7uS1ciUuAACw56cnNeJN4SbSo7rUtBgP2XcWIHzeWM8A+lal5aaxoN+0E0iOGUMrxn5WBH&#10;cV13h3xWdM0K90JEjMt8hXzgOUzxyO9OHu3YHlyatewSrFcK5aP5grAjr6CvTNG1rw/eeGLyy16B&#10;LreC0UD8NvIx19M06y8Kaj401VbaG+iaRIsIzDGdvbivNNX8O+KdOkjmhaFlLNHIQ2SjKcfrQ3fQ&#10;djI1zwHaytFqGn6cA+zLxxkkHA9K8q03X9N0yd54bCaOR3ZCWU4JHHevrbwF4t/4RmbPiCJZ4SOc&#10;Abhx2NckumW2sXzQzyhYrmVnCgZCljkCnztaBynynqfhvwzq1w0upaNBIrksfkA+Y/SuH0/9nf4d&#10;+LNbWL+ytnmPwkR56849/Svrb4g/DjxRoWo3tvp6pdi2RJCVYD5WGc4Pp3rkPDtlrGnX1vqLHyXV&#10;1bH0Oa64YiUV7rMnST3Pxx+P3he68E+P9d8D6NYT2FiJtiRXI3ShQAR83v8AyNcV4V8Mal4z0RPD&#10;13GUjswWjbGBnsCe+ea/cz46/C+w+Kfi688YxxQ4kjjSJWwHyq7SfxNeUXP7Omu+BNItdTtNNV/t&#10;eSWiIkIYDOD74r1KObJwSrq7OaWFd/c0Py/sP2ZvGd54HvvFGnwySS2krB4VQ7ti/wAQ7kfSvlm7&#10;tLtL57e9IBjO1h0PFf0FfDTWPFPh7T77UxYiSZlkVIbg7BvIwCc+h55r8nfGnwD+Ig1e8vZLOKWS&#10;5lkkzC4ZQWYkgd+vFVhsbzTfNoh1KVlpufO3mzWEaJDMTv8AmKIcjB9ff2r7a+FOo+EfC3ijw3o1&#10;lLNFE7FrqMsr72kUMTlThccYHX1r5fn+EPja1GJrORSOgArYvvhz4q8H+Hx4k1uKe3UuFgkXAQSn&#10;nk9Qcc167rU6sHSk9zklTcWprodx4/8A2gfijoHjrWLPwlrt3FpUGoS/ZEJBACscHkGvXPAP7bHx&#10;Tvprq38Y3CaoHsPs29l2yFFO4sx5BOM88e1fI2s6jYa/4k0+5uikNrGgSVFHQDqxP8TN1Jqv4u8P&#10;3/h3U7q70OTzNPm3RJIhGHXgsOPQ8Vg8LRT5HC67j9q2r3P1j8BfH/4XzpbazNqEcYaLducbVU49&#10;+ePXvW54Z+L/AMONX11G0/UYZpXk2gbsBsnGQe9fiVNc6hpzK10hKMu0AngDtUel6tdWF5DdRyFd&#10;pyDk8D8Oa4o5dTvrI2liJW2P6RfFnibw1rnghfCCSosZlWRpGfdnHUrnhcnjiuqn+DfgzxD8JH8R&#10;eEJlTUYFVJdxG1SeOT2454zX4dp8Vtf1vw7a3WmS5vnm8oFjsi8uEAswXruOfpX358L/ANo248Ff&#10;Da78b69A9zp9nILeZUyRv6BsfU9a48flssKl7N3TNMPiVVXvKx1fiP4NeJNB1FE1DUImidA6GDkk&#10;H68j6VyWp/D3R9S0bUNFv5ZibqJot2cFc/StLS/2uPgB47v2bxPq39jwRLn94jhmz0C4B6Guot9b&#10;+HeuaFpWveHNQeYX28jcRh1U4DAdR9MVyeznDWSZveL2Pz/8Rfsq3yTeToUxliRSSW6D/wCv7VwN&#10;h+zn403vNEhWMHaWwefwr9jLW1t202UQBF4yd2AAO+Sa3PDupWNpp/8AYsscTJcTCRyygkY4GDW6&#10;x9SKsiPYxe6Pz2+C3wK8N6Tvs/iTqhg0lA0tx8i5UEYJ3EZ6dv0r5A+KHivQSur/AA/8KM13o8F4&#10;TZ3BjKGSNGO1sHkZFfs14k0i2N7rB02wVoLoDbG+CQB9fWvkTxt8LpRaLr+u6X5KXe4QZi2qVHHy&#10;8VccbOb5q23Qh4eK+A/Kewhms7oXEUWTGc4IyDit641LXrvU49W1B3llQrgD5AFU/dGBgV9sWfgj&#10;TI75ba2tCWXBO1eeffHWu11H4SQ/YUuUtPKwCdoHJ+uetdscys9EZSw3Nuz410vxn4inF3YAQqNW&#10;cRyFwxHPyjLd8A9TXJX+jaNH49bwzaOvkRIMvuBAbAzypxgH3r7iuf2YviL4g8Eat4ktLWGC1soP&#10;N+8PMwehCda+IYfhP4oWTyhbyOxbaAB17dq6o41VrwejMnhuTVbHB6nZT/2lNANphjYqGGcEDuPU&#10;H1rX0W+sNHDNdLIzMCFIbAU/SvsnTvgDrXibwhpGk38sRu47hg2UMckUOflVnP3geygcVH4s/ZLu&#10;ZtdEGjXNtsZVQhpD8r5x/nFQ8TGlK3MX7Lni9Dyn4YfEG00G01DxPfXwg+xtbiK1diTcMX3FQOuA&#10;Bz25rqP2hfjZqPxV8TjxF4cU2GnR20aSxwjEbSgdSB7HFfPnxD8BX/w98U3PhjUFU3NqxjfBDYI9&#10;COx611PhLxZ4U07w7qWk30ssf2zKLC0Pm/KF+9vGADu6D8zXTGFOvNVHujn96imt7nmhn1K2tvtN&#10;2zlJOgycE/ToavaHqkEuvwahqBYxoG3bjz90gDHTGa72ztv+E70XT/B2lRItzAWKg8M+Bz83sOuT&#10;Xl82j3ymee2jYxQHDMexHWkpziuaS0L92Xup6n3z4U+NPw90zw3ouk6jbv8AbNNU5LKdjdDjIPPP&#10;TNffHhT40N4x8Iav8SdI09BFovkw3EvlqrIUAbfg8jAYZOK/BXR/EGo6fcRtDjasisS67jjvjNfQ&#10;3hD4ka9pNvqngTw9LcyW/icLDMschDln+XLZ4I74H0zXPicvo1qfNSXvXHTxE6crS2PsXWP28NO0&#10;/wARX0vhXR0uEvYpIZGKDZITwfl64B5/WuU079szUjpyaFr+lQQ2G9CwEIx8owWBB3E/zr4m17wN&#10;qfh3xbceFtCvIrmSKMs7wsDxn7rEZ2n2615Vd61dtMbaTfJt+U7+g9cUU8HhqT5JxuP2lWfvRlof&#10;rhpP7V/hS5udAvLuGB49Ny0Zii2kBTuVZBzg59c1758Pf2jPCHjCLV/iLpmjob241YbVPz+WCp35&#10;A4wc4GK/FHQPEUkzNpvloIjEFGeg/vMTwOlfYX7KnxN0+L4g6T8LdAVbWF5WuZLu4YFC0Q3YwR36&#10;ClmWXUJUPa0Fqh4WvNVOSqz9WYtft7WztNPOhIp1dGLkqSX3ynZgfw7eKQ6hpE002i3+kEHTEmdA&#10;AQRgjG78eua+EfiP+2b4u8JeLdT8D6Oi3d3al4mlBAjQK4clHOTnjsK4rV/21/iLLd2smkpDMZYj&#10;5xHzOGkIO2Q4xgAdOvrXh4fJsRWV4R082dtXGU6ejZ+j8mvaBOkfiU6Kdz3ZUEbgmFj5AHTnrVfT&#10;5/A5kg8M3Fm8bakkUwI3blOWPHqMV8lfBT9pTx38QfizZ+BdVig0+OTzrtdzYiKhcBfm7tnr7Vwf&#10;xH/bm134a+Oho1ho0V5f6LP5CzyuNqbHO4ADlgc8c1nPLK0ansLajhiYSjzp6H2Lq174K1GxGkMk&#10;kYsrKZi6PhmJkGCw/EinJB4Mu/L8T3ssg8q7hiERfO5Eh5P8hXzD4Z/aX0zxlq+p6nJocdpOtskM&#10;+wZSRpn3ZA/h696+kLjxdpDa5ceEL7RQ0ImeYQxA5OIeTuHI9awq4WpSfJNGsKilrEwbDR/C91Zr&#10;bjUX8+5814VJHy/vCBkZyeBWsmkXV/anU9K1bZLYwnzCz4BAYL8v515pZX3g+W2stQisnQWvysRn&#10;DLnox/OulM/w7huJdLkleKG8AYYziLLcfWueUNTS56bpl743l124vIb2P7K4aGIsflJEXTbW7a3H&#10;iubwedLvbWKXUPtkRGSu8RqpAwD6ls146IfDN1Y3UOha4dunu8nznaJOdoxnknGKbqlr4l0iS08X&#10;2eq+dDPNlNx+bdEoPTpgHAqFC7Hc6Sw+JGr6LYQWd1pCtLJczNI7KOjYGOM9MZr0211vwhfPNpVz&#10;o0lusSeauCc5Cjn6E1876cnjqLT7fUbpo5Jr+JpYxwSwZiOB2PBrp0+JPjSwitiLZWkjLRyuACSB&#10;xg+1KdPsFz6Ps77wLPpy+IroXEclw/2d0Q9FC/5FbdvZaLFcNo+n3ksMcEvmguc5AAJ+lebaR4zv&#10;5LyWyvdJDWxUNECo5dVHP0zXSHxnNcknWNK23PmeXLtUrhWA7etY8shnqv2zWHJmsr1Gif5lJOOK&#10;PtXiL/n8j/OuJgk8IKphu1nR42K4GcY61P5ngb1uKok//9e8svjK7txqwQReUQoViAQPpTE0jxTb&#10;WMFzcXUfkapI0b7DzGQc8/UVr634ai8uNBrO0SqpOAchu4PPevkzxR4zbwhqa+Gtd1bzUhmcx/Z8&#10;mTb2LAcj0qKNB1Xyx3LnO2rPoLWNJey8U3GhX2qILe3+eKUMOQygjKg8HtWZHJ4VvdIlbUrx3vfM&#10;G1lbgjpjB9q+QLr4raE11Lda0LkzM4HmBe3+1znpXaR/Fn4Ww6paPoxMxBwwbhST0znjNdryuqvs&#10;swWJg9me026+FraG3CTyfKXTaDnI+ntXo0HjHwNpuq6fqNna/uoYgs8bDKMfUg968a1L4o6P4X0N&#10;PE17pcP2VbjaJdoIy5wMn0JriR+0L4LhgvrSOyUi7U7e4z147isY4Sc3aMWW6yWrZ9W6N8RvAguN&#10;RgXSytvdllVTz97P3fbPSus8Pvb+K/Di+DYNKVr2NvNh3ffx9fcdq+DLD496a8lppyQxxOsi4dxw&#10;ufWvrHXfiPqGh/B2b4+6HdW6yaXcra3FtFnzvKLbPNXjBXcRx6GqqYCrTs5R3JjXjN2TNq78dtcX&#10;aQR6QBJaQlWATB+U8546jFYer/ES/FveeJU0kSW0MkXmfIAVBAwRxXwN4q/al+IXiO+J0qZrKNy2&#10;5lA3tv6npgGvPYPil4302aR0vriUXAxIrSsQwHAyM44HSvSo5W5K8nY5qmJs/dPXW/a28T6Vf6rp&#10;/hvTbW2tZzJD+8TcSGJ3ZHA5q74b/ax1/TY1t9esYLiMn5o0QKp9CDyQRXgehadaa5dXM1xiVzCZ&#10;Djj5iep6V5XbSzuuZMkg9vUGvQpUqMLwlEwm5T965+1Phb4vXHin4Ua34ot72Ozm0OwM9vBKQpl6&#10;8A9AcDp3r5Dk/bh8XXtzFqVtZRIxjCMX5I44PHX8a+VI/GGoQ6PNpKSPtuRsljP3SgHBGO4qHQvC&#10;kU0yWlpcI6SRlwQehA+6c96j6hTg5VOW8SlWbtFPU+oPCf7XfiixafS7xYDBdPtO5MDb+vP1FfVO&#10;keO9T+Ifh1/Ac/2aDfbSXSRTYH3h05HBYdDX5BvPcTSyKsZDRsVJHsa7ay8Y+MYLqK4kvLhnjj8l&#10;CzHiPGNvbiqqYajXi+WNn0YnUqQle+hz63lmLt40TyjEzRlG+YfKSCP0r1nwh8aPGHhGKS0sr24m&#10;jeBrZcuSY1YEYQ9QMHpXNaf8O7i5hh1SNA8FxMY5DuGQ7DcOM5wfWuQvm1nwz4huNOhVUe3fAyNw&#10;II9D7GtlNxj7GpqTNcz9pEWw0aaxkt44isyz8JtPcevpS6rqEQuX051McsRGQe9JYahd2sIjT+CQ&#10;SdBncvTB9OelbOl6TN4u1l7qRP38nPPAIQdB26Ct05K3JsRZPc7L4efFvXfh/rFlrNtJKZLP5Y8E&#10;4VCCMD8z0rjPEzSeIPG2o+Kdwkj1C5aYvtI+aTnB9819e/DD4R+C/FnhVdauQQMYbgZBH1r2TRPg&#10;J8MrpBb/AGmQBmGDkEE9eg/xrlq42nzc0/iNIUXHRbH5n6zYyeHNUWw1JCshUOo9VPeuu8L61o9v&#10;qFu+uMGTz432dUIHUnsMV+iHxA/ZF8PePS2p+G74w3ttbttRxlZCOcD0zjjrXzVov7LfiGa+WO/c&#10;RxZwWI6UoY+Li4SCWHb+E8o8ReALrVfiVqi2saCONk2hCCrKyghl28Ec9agh+EutIBGu0yknqeMf&#10;Wv0l8I/AL4f6Ch1LXZpZLlIY4VnBCKiof7o656D0rduPg74Xvr1bzTLiURucMOMYPf1riljHTfLS&#10;2N40k0ufc/OGL4HancRqJJYll3Dgngr9frXtvgH9nrT3tZpfEV6kAZ1I8n5iAOTjPSvqbxL+z7Lp&#10;Ekv2bVcpH5bLxncrDJAI9K6qx0Lw34V0Nnu4/PVgCzEnj/8AXR9fqyLeHhujmL/RG8M6bNaaBO8u&#10;n2qp5UrcMy4GS3vnNek+C/GkehW6Xerj7bFLFt8v1zx3rzfxz8evhVpXh6fw3eTRqWi+aCEB5CoI&#10;PXPB9OleE6V8ffgibmXRryTUIg6hYZymFDHpnkn2zXOsJVkuaKuU6sE7Nn1RrPh3wdr2rS6ppEC2&#10;7TyCQIFBKj0H5V1XizwdPo19piWdyskOqQkwkEDDrjKN6Gvnb4bfFvwvqniCTwp4YzdalImE8wEB&#10;vcHuR+vavlz41fteeLvH8+m+FbKBNEttFnm828gy08jn5CjDoFUrxjnmpjRm5qD07g5q3MfdU3xA&#10;8O6foz2+q3MdvcxHby3zHaTkg9sYqtr/AO1B4C1NoW1e/imuoIDGMkgsvbHHNfjPdeML25fDzOYz&#10;uIWQlsFvvZz1yaoi7nvQqEtIV+UA84HtXqrLqdvekcn1mfRH6+y/HTwTF4avdWuJ1a2somkZVOWb&#10;jgADknOOBX54ar+0f481yeSXSHa0gdnI2MQ3zZwPoB2NeOQ6zFBato8seJS+7fzkZGMMDxjvxzWp&#10;pfh+HWr2RbRlDoGlYKdqkIMkr+APFbU8FSg+ZO5Mq0no9CoPHHiMXP2+W8meYPvO52IJ+ma7O/1O&#10;PxpoFxLr80YMDI8C5y5LHBCjqQBzjtXnz6JdaxrJGjDcjLuVO/Aya7Dw54P1LW5Xt9Oiy8Ship4I&#10;9a6o1VFNTWhHI/ss5bxppOn2+sQyaG5ktvJUsc5w3cVDbWequoWyR9oGQRnI/KvVT8KvGNxiLyQo&#10;PTP+NfSHwU/Z58S3GuRvfmEpMjxFXbd8zDCnHseR9KyhVpRWsypwm+h4N4K+BvjXx1ok+p2Nq5cF&#10;QJPu/MTzycZ4pnjP9nPx3oE8bRWUjwleSBnB98V+oHhf4F+JfAFlqPg+TU1uZrSQShQCoUuASo9w&#10;DXpOnWUVlph0jWYmnmfBZnIKlR1GP615FbH3m+XY6qdCy1PyX+Ffww8RW+tSR6tpU0kb27iBwdgS&#10;42/umJIIK5+8OuOlfpebDxVB4J0vw08kSz2UQ3iNgE3d9teoWvhvw1dxrawqIxG24hexIqPxL8L7&#10;uW0ur7TNTVCkYlCyDAK45APrXNiMXKqoxfQ1hQUXdHisPhOae5jivZEn4BKLycnnBxXazaHrukzS&#10;QvbmGOIBgg7K3OcV0nhez0bRbJb28Vpp5Tj5eAMDrmvSdevl8SrJdeXtMsaJlB2AwK5HUZpy9Tgd&#10;G0VryMXGpEfOPlB610V5o93FoM+jabKFgmIJBHHBzWbY+GLloTDPPJFtB2N15qS1uLezg33dwXkQ&#10;7cHPP4VLqdylEr2Fj4ta2Nh5kUXkqZFEhKg+w+tTW+oT/ZPM1JlDOw4HTiujstW0bV0McbiQgbCD&#10;14qGXwxYO8EoVpHEm3yRyCuOuaXMGwaffaRHBI8LvIz/AC5U4Arlbzw0NRvEU3LxQE9uT9auJHYe&#10;FNUnW9tWkjBYorckE/Srtn4uVGS3S1IEpAAbjGajcpGDoNlHoRe1vrxrh0J2uwwG56V2Vn4o0yNT&#10;bzfO+7cEHOD0qZ7KLUYZHliVnzwa4fUo107xUlxZWPlsdobYN24+uKLCZ6hBZadqVpcXc6vnaW2g&#10;457VwV3/AGXovi0G2jmMflhnRuQDjtWldeLLqz1FY7Synjt5ekki8Z7j25rrNP1AJePeMRvaMpkr&#10;nr60gaMHTfGEjZtY90Mc/wDCcgOM/wAq7O3ksby/gXWYEdVwOOCR3yazLmO91LTILRESQxZCkAA4&#10;PvWTqHhjxLb3NyXhIa2EZkGeQGHFJsLHdXGj6bcrBJpunokwkZR5ZJJXsCO5HrWVPquq6DfyWmpW&#10;bxiFlVsqRjPIHT0qPQ5dR0WWPUHnIlQqy47HrXoniLxZca9q91cPIBHOkahGAP3Vxn6k5peg+Uz/&#10;AA9rOnpqaXF4CbUt80ZGeK0vFWm+E9a1a9fTbUIkuzyWU7ecDPHTrT/EXgS9s59PjtJ4pUvIfNDf&#10;cwQB8vv1rzHS9R1q3uHXVQpRG2gA+h9arRu5NjsnsNR8PXBsHR48rv4GdyjoQR2qppmpWV7fuC3V&#10;ssW9R7967nU/FF9qcFrPYyJGIYGjxgEHJ5zXK3/gXX7G0spC0LR33MZU4OSM4PvUuWt2Wlc6rxlo&#10;3hHVHku5NPyr2agvGdqhwOCMe9eI6WJLOzXUHiYxZCF8EgH0zXbS3eqWVsbG8uD5MXyMvuK2rXxF&#10;Cvhn/hFgkewOHD8ZAznp70JWQuRjtG16DW1NteNl7VWMKH/a61tPovhuTRL4agCt4qowWM4zyM4P&#10;r7VRs/Bt94juLvVNLZFeKLzNq/KXwMYGPpXnQfxJbSQzzQmPzgSHzkDHY+9Ty2HympN4ftLW/N5p&#10;Mc3l7dxDZOOOee9ZMviOCKP7ErsInG5wAecGvUvCfjuTSpFGvQxzQhGXIAyxxwDnjHrWFY2FnrSO&#10;gWJZNzMigDueg9hR6i5TvPD994N1lm0vW4UdFhyso+U5PJ59RmvI5fD1jaSw32kSz+Z86Mh+YMM8&#10;N9atX+i+JNF857yzZIoNoY8cBuh+hq94W1+fTdXtLy9x5KOCRjkDNHncfKYlp4ki8NakkgZoLiNu&#10;vQjI71s+HbjTr2+8thugB3SKWwSpPOPetf4lXVnrVxe3UVrE6XEsbRsAC+QACc+p5rhNS0LxV4Zu&#10;4ydOZTOm9SnzAJTTTWo7HZePvDPhizm1GXTJ5YyqxyRbfmjwwB2/XmvNdFvGsgHlyzKePXNd1Fq9&#10;zdaZDYS4ZHwWBGCOf511muaZ4T1i0tI9GhK3MORMS2Plx1/PpipVktSTkr/UG8QRSpcRlJXiCttb&#10;BIXvzWXqPhPw3PYWM+l6hIJJhiaN15jYdee49Ko6zpmo6LGdTlRpEZhHvBz9B+VUbTW41cQIpSQH&#10;+IdKpeTEzMjH2C6VryUyqGxk9wD1r0PU/GVldWMGjwT5htJWddp5JYfyFbGo2fhbVPh689zBGb1Z&#10;UVApw5HVifbFeXR+G7OH7ReaXbyFEXcwB6cc/hRHXcR1GpeCPDl54LGvXOotBO9wsZU4b7/OQBzn&#10;HNfPFz4A/sbUZvPvBdwFyUO3aSp9a9V0zxTZaawsr+DzlYh1Vx1I6HFes6ND4O1nSNQk1lFEs8ZM&#10;CoMFSvYehNPncQsfFfiDw54Zsnjncu/A+UY6+1M8cfBXwn8X/h//AGWuYLqw33EWZNqkqOQV75H4&#10;17Z4r+G+kzXVnJo1tM0zx/vEzu+bPYVgIINJlSGSMxOjFSCMEHoc10xqtWlEmUb6H5UN+zUYNUjn&#10;vEMsEpOQfkJ7AA/WvWvD3wD0fT9IfTvEMxaDkhFGdmTk4zwMDvX66eFtF8Fa1b2j61p8V0I1JwAN&#10;43fXA461wPj74U/Dy7vL230KOaLMxyFc7XUjJQ+ozXYs2qJOFzH6rF6s/KD9sLwL8PdM8N+EtR8J&#10;SKZ7m3eGdBgENGcKxAHQjj61+f8A9ieBjEgJ564r9x/jF4B0W4u7eHVtJWMQ24WMMmGVPXn1PevD&#10;Ifgf4R1K4WGysld5FIzjgZ+vH410YXHRhH3iZ0G9j8x7O7s7K3htpInWRHLPKDk4PQIO31r6K8J+&#10;PPEHjfwNrfw40+Jv+JhOk79NohQ7ufQ5Xk9K+ltY/Zq0LS7uCG+0pyXGUK8g46/X6V8beMvCHjX4&#10;beIbqeysJbCGbcqeYpy8ROMDtgivWp4+lXtCpsjjqYaULuL1PGY9LluLa7vbXcY7VjvYcgYPrXbe&#10;FPiVrnh3T9OFjqUii1mlLRquAqN0Ge+Tz7Vb8KaX4hvIr3QtOhKxXQLSxqO38W38K6rwx8FdW8S6&#10;4unaRbPFZSRlxLIpJyvG0D61VRcsXKXwjWrSW50d9+1n48WJbLTlQD+J3y24e68Cq1n+1j8U7aYT&#10;PPG0aHAXy8HjpznivBfHHhnWfBOry6fq0LQSRkrtZSDjscH1qqujMyxq86SSOFOxTnBfoD6Ed/Ss&#10;aNOlJe7Eucpdz73+Fn7VniLVvFEh8SriaWL9wCzESHI+U9ueT7CvvLwD+1r4Y8Z+FjpuuQ2sc9tf&#10;BoUB3qiAEMg3ZwP51+K+h+Fbrw/4j0641i/iFpNceSzQSh22JjewA52jOM9zxUfipn0bxFqTeBJp&#10;v7NgnPlTdN2ehOOKyxmBp1YqMY2YUa0o6t3P6B/ir4F0rSvCMnxE8Iy2zW7JHJKsZRAjyHAVcnnO&#10;e1fLEXiEyJLZ6kFEy4XaZF53d+D0Ffjxda34pu4I4bzUbuaLg7JJpGTI9icVkjxDqdjcNP5jbsYH&#10;zHHp61zU8qS0lM0liOyP33+GviFPCFrfmO4Nyl/A8bpKwMXIIB2jk7Scjmuv8J/BHRPE/gzUPEFt&#10;dRm60yPeIgn389Tnt7e9fin4H+N+raXpYsp7tnlXCwRjuzEZDew9e1foN8G/2hb6CO/0spOFtbYS&#10;3keCcoPmyAOowDisMZl06K9pB3RVDEKb5WdNL8O/HoeOSdVggkGUcsOOehA71NbeBEg1mK+1a+3r&#10;EQ3lp1yOmSfeuXvf22vhE0yJdyNJprMAziJzIueoVRzkflXjnjL9qT4OX2v348HtfPbtIn2SaRDG&#10;GJA3blJyFB7muWGHqy+yzbnjHqei3H7IXh/4n+Mp7mxnnWe7csxOGxnnJY9B7mvnvxn+xtrWg63d&#10;2CkhYG27u/8AhX1z4M/aJ8Kx2v2yzLwx7RmQZyzL6ntz09a+jbHx7o/iyyttS1DZdh2BdpBlsdc5&#10;q51q2HfK1YlRhPU/Of4cfs5Wvha5GrX9/JHNtwGUDK5/u59K9Qm+Dvww07w5eWjSTzyTszyyfKOT&#10;+Hev0F8aaP8AB/xLcadb+F4UdWVvO+YqMnHfjoc14P45+H9t4QeVpLMi1DqolQmRDnkDd0JxUvMK&#10;lRKEmHsIp3SPgz4i/s7eFNB8FnxZpU7Sb1PlpjcztjO3AHb1NfF9i/jLSH8y1hWD94JPMZdzrtGA&#10;AegA61+666tpkXhlNLtYo7uSUEeS6YC7h15HNL8SPgD4X8TfD/Sc6ZBZzxoVmljI/ebm4ZvQCunD&#10;5lKnpUJnhlNH4m6BNI2qS6rZxF7ib/XTb/7xyeMY3E8ipG+E91rni2z0jSVeOC6yZHkO7aQCTyK/&#10;WrQf2TND8M+H7jxWYEn0q3cCYZ+VnA646kCu4fWfAdtbxQaPpcKzYALRQ4Ix6cd6662bUnFqMdTC&#10;GDmno9D8V/Fvw18UeFNUmsLNMxRtsZkBG8cevb6VP4F0a+0rxhaPdKkMiNhZGOFBbGMnoB654r94&#10;IrWDxu0MesaXGwZdoLxqo4GATgAcVxPjj9nCbxfDdT6FpNm6WcLfaHVlAXcvACj/ADmsMNm6i7TR&#10;dXCc17M/FH4nQWo8aKmkz+dcy3GyYrIGDsT8xVl+XYR9ayr/AFS/8DanPYRqxn27o2VwFTcOG6ZJ&#10;wa6U+G/Efhr4irfT20Y+zu6KJ1/dgEFeB0yOxr0zxZ8MZfEnhuzvfD0Et1qt0xaV0hIVU4UZbvk5&#10;xgdK+hjVVRe1g0vI8/k5X7KSv5nmvgfxV4n1DWBrjMxvIoxFDIw3YAIJ2gdzWJrGmP4h+INtJfSl&#10;Li8vf3zOPmyTyxB469q9N+IHwI+IXw1sbS4s2nCXMYcna6Lu/u54rl/Deo+NZ9cs11W1t5jaqWjj&#10;aMKCCeTu65Yj7xJNFLEQxEbR37hKk6bubPxR8Tat4A8eajoXhG7ZLaYRLcMMAyfu1Pbpg9K3PB3x&#10;q8aeG4F8RvqN2LgMSryPv3nG0AqewUAc1R8RfDbxv4i8cQX+uWnkvcTRGWNBkRwkgDk9ePWtP4w/&#10;B7VPDWuyad4ZBuLNVSRZCMEbuox6isJzjh5KlOzZcYuqueLsfVPwN/aU1L4k6tY/CG50m3eYwOrr&#10;GgUzrHmQyFyeZCTjbwAK7Hxz8YvAOkWZ0vxNAsGo20wiEZ+8oU/NnH4V+e/wz+yeE9WttVgL2mr2&#10;W4xS7iuCMszM3QemBXHeJ/EF/f8AxAvdf1t11O6vyX3IxfazduR1HevPrZTCdX2i0i+xvHFyUeVa&#10;tH6JaT8QPg3qSOmn3GFmi33EjZCIzPxjI9B2r13wnq/wy8e2+n+FG1R4obd7mUXGeBCqM5O36gDN&#10;fkvY6pa6Y008skLyGJg0TSbduOnsT7CvS/gD4pufAv8AwkXjPV4BPaz6c8MIkbgF93K5Oc5x+FZY&#10;rJoqHNSk7l0cbJu00fcbwtb39rf2Gs7La1jjQGRgCCx4wM+nauU1z4g+IfDdxd6Vp99HJGzHMo5L&#10;Antj1r8yv+Et13xBrG+4uZtgI2gseMdMDp1rprPXtQstRUu7naR95j1B4yfSs6OTp6zZdTF8uyP2&#10;N0T4h+MnttB02KdZRBEs0+3kxeZLty+ORwM19bmw8awXN9r9w6zC9DTQPx86qcEgfQV+FHw91X4q&#10;+P8A4u6XoGhSi1a7mSBip2IUzkhyeMfWv2j8PeE7y4Nvc2+sK4srfypQWJ8s524HOMEntXkZpg1h&#10;pqMWdWFre0jdnoya/qc9tDOdKWZ3QF3x95j1NH9t6p/0Bl/I/wCFN07w/r+iWUdlJqMQGNyfMTlW&#10;PB/Gr32bWv8AoJRfma8u5uf/0Oo1eb4cQ+D7vSL95DM7K0VznEgAPGO2O1fjb4vktdP8Zai2n3Zn&#10;QTth3B3Yz0Oe46V+yPxDeDxB4MutcstHXGmRRxuyrghTIAMgehNfi343MN94s1S6tE8lWuHZkPrn&#10;B6115Y7VNCMTsJJdytH9vlbeoIXBPr04q7FY2d6TcoyQuSCE9x7nvXAxXOw7W57Cuu0eOTUkKQKW&#10;kA6da+rp4zl3PKlRvsej+IPEF5rXwxj8I6fJInkSruhOCpw24Y/HpXlVrZajtkVEY+SMsCOVx61F&#10;banfWWpNHaR7ZEYBlYHqPUe9drqHifV21l9Ru4Io1uIlV44eAcDBJz39awbhZuluxpyXuyPOpNTa&#10;82hccHOeldoPHmujwnN4LV3+yTZBAY9MhsEdwCO9J4S8GjX9Qlt0DRrhnXjJxngVy32PUIb6a2de&#10;YnK4HXjjnPesHUv7kzZQ6o7rwZ4RvfEBDR5+cnHGTwOwrBl0zWjeSLFE/wC5Yg9uhx/Svpn9nmf+&#10;xtftL9LN7xSWUps3FXxkHHp2r6Um1ezm1qa4k0SONiSSWiXB/SuepivZ1LPYuNFyVz87bfSfE8U/&#10;noGUsuCeQcHtWrpPw81K8ktZmt2SCVyjMBlc9evrX6Ax+IbRLrZcadEkQOOEB3D6Yr03wr4g8Fsj&#10;R2umxSyZV/KwAAQcBsY4NEsfCSatqCw8k7o/HTVbK+0vW7mxcEiCUoDjHTpV5LjVPPWS3XGR1UYP&#10;pnNfrP4m+Cng/wAfST6gdPjtLoZYOnGT2Df415CfgjpHhzUhFqtoGgHzE43qAe5xRTxySsxuhd3R&#10;8T+HfCWs3kcl/Y2jzMrKXUA8gsAcgd+etfQunaT4X/tptFvNNnUqwDMI8hcjOc+1fZvgS+8P+H7d&#10;7LTUjSKb5Aqptzj1z1r6J8JQ6Dpeqpq15ZQuzIVx5asGBBB6jng1z18UpO8NDSFO2jPlPwho3gjT&#10;7BGSJbhojuCsoHI6HHes/wAYfA7wf8SJr2/trRbW+uFDJJGNuGjAwMHj5sYNfWV9H8M9Oggmhhgj&#10;kt5GIOMYUnOD61h6x8TfB5kjt7J4WwBnbjBOeQa5lVnJ81y3FLQ/Pm9/Zdn0uIyXzuigAnK4xmvV&#10;fhr8LPhxot6lxrEf2iTbsV5R8gyMdFr6/h+KnhCy8L6rqfiOe2is7O1kll3gDdGvVVJ/iP8ADjnN&#10;fAOuftgfD2f7dB4d0SaO3uZQbUuy/u1yOvU/jXTTniKvuU2yJezgryP0m+Emh+ArC8i0p9OgWyYY&#10;k+XAZR9axtT+Gvgiz1e6l8PNsiiupHi2seFznBHTFfGJ/aL8VRfDvUvEel2cUMujorqA4PnR4ySv&#10;Y4r5jvf2w/itr1sTpk6WAPO8qGZiR09s/jWMMLVnUcXutwdZJXP2OXU9DsW+0woBKFAEgOFXHU1V&#10;tY9E12aW3hVJH2tKFjxk7QWb9BX4VXfxr+Ld7ODda5cmIj5olICD6KBz+NfVXwy+Ikt34P8AE0N9&#10;qUpm/smRrN1OyRJ2RgXUjkEMB+dddXL504c7dzONdXPp7Xf2if2edJurzQb7VYLlVgA82Mk/vHGQ&#10;vTgoeDisWL4zaRptjdXemRm5js7ZLiUp822OT7rHGetfjNpcVs1kDdEZVdz7vvEnr9TXq3hH4j6t&#10;4bsZ9P0ufZDdRNbyA8go3TP05rdZZFx92XvCliLPVH2J4v8A227e9tUi8IWy3JC43EOq9ehzj8xX&#10;kfi79qrx9rXh640ezjisjexNExZRJwwwcZ6EDofWvnmy8F6nLqI0HQHSd5U8wbD0x2OeM1x4i1Se&#10;8k0u7Yg28pjb2ZTgitFhaVP3JrUj2sn70XoaMek61aXcNldK4kk5Rmz8/vk9azzfTC9aLnzImwSR&#10;3FdhdPrN1HCs8zzG0BEZIJIHpXPTadeyzPK0Z3PznHXFd70+B6GKkm/ePQNA+Jut+Gby21bScC9t&#10;0KCTGDgjgEj0xwawE8L+INes21yBfM+13RDgEbt8pLZ+me9dH8OfClvr/iy3ttVUx28zKrbFLFR0&#10;yFr9MvhT4fOhfDu2u77RVaJryWMOYgxJRsK3TIyBxXJipxp+/Nas1pR5vdR+QOt+HNR0XVW0i9hI&#10;lGDg+h6Guz0W70ux8T2FxLa7IYdqyp97J6F89/X2r9gfGv7OfhP4r3LeI7iw+wXSRAGSEBdwHT5e&#10;OleX6Z+x5olhqFtNqKG4jx8yrwW57+9caxtNaSNvq8uh8L6V8K5/FXjvVNrpAvmb4wB/yzKgq2Pc&#10;c8V2dn8Aby3uG+y3ZDg5yBx796/S7RvCPhTR9TuZLXRIrT5kjaQrlm2qB1OSK7k/Drw7LdLczWii&#10;OReNnGe9czzBpv2WxqqCatI/Mjw1+zZbz6qj3WptBhsnYp3D9a+4/hV8DPhloWufadXgnuI7pfLm&#10;m6cH+IAcDFeiXfw70fTri6l0q1ZULAxljk9AD+Fdgmo3uh+HxqFrZF0gASUoCTnHcdqxq42pUXK2&#10;WqUU7o878afs7eBdN1HUbfw1qU0scU0b252hlZGUEqG65BOM1t6JpHhfwfAjxBmlBBck/Nn6dq7n&#10;QNfudTdZfJIR8cEY4rsPEJ0m5trq4TTopjJabZFIGRImeV9+hrkTZoo9zD0fULPVVnmkiZmmkB80&#10;8kn3PU8Vb8aeBNFjcPFdSbZLMS5X5gHycgf54rzvwxrerNpCx2Nq0UiMwxIOCPYfSu203Vb3UVET&#10;y4Y8Fe2fxrNvXUpw7HFeHY9G06ya5f55icDc3bucV2tzq66vp7wRwhkkXaCO1bVvYWOmXY1NhCbh&#10;gUMbLnIxjPpXKTjWrBJbfTLMMszDaV+VVy36ClzAlc1bbSIBax2dxaAqI2QgHnJ/i9jWMWk0jTFt&#10;oreQkuFDYPHoPrVzT18Wz3kumTxG2eJskuwyR6g+ldXaPfW9nLpE12GildJHHDYKHjB7e9Fx8pym&#10;i+Jm1KJrazjZ5EYo6spXGPXNaMmh6Zex/bJkWO5jdSM4x15yKu/2bqMuqTy6bcRI0wLM0nAwOfxN&#10;czqumeJtK8Uw6bqEttNa3KrIkkbk4B9R1zSb1sxpDp9Fn0ye4u9Ds1YynJ2DIBPU+1ZUureL7HWF&#10;0S5tDC7LuWVjgEeoPevTLN4LCOSCO6bzJMqwAwNh7fjXC+JtH1PXdbT7DdbBtVIw5zj0GewoXkN6&#10;7mvZtLIjNqIWR8bTkZ57Guf1tNbl123fT0SQqgiC7RuP096v6p4XudPjtLt9WG5iUmjUEYZfQ+lS&#10;yXOkx6gjwXDuyldrd9319aF3J5bGSRrti0ZuYfLE0hXAPIb0NWprCOW+D3EpjmBBDL1BFdJJZrqs&#10;axKrRlXJL5ydx6mqGoeCbSOS5dL+cXUao6Ej5TxyD3ou0Frklxpa30MVi85l2tu5/vHvWVrnhjXN&#10;HvbuK3uo99tsJRu4Izge4rVt44LAo8txuYLkluM1qQXej6i5kYiQsRu55NSWo9zM026jsrULcyYZ&#10;ly3YAn0rUS/jmne8vLjzTd7VkkzycDH8q7i18NeBmsrSfV4JJPtbyo+1sbQoGCB+NeXWMHhzTLO8&#10;is7aScRSMEaTOVAPGM8VLkr2NFTvsdxq3g7w8gnjl1SS3aW186NjgqvBxnHrivLNEvNPt1Ect21w&#10;5Ayxq/428Y2PhXwn/wAJBqUJS18sq0j/AHQB2/WvC9R/a8+Bx8HLZw6ZMdW3oI9qbUKfxMX4+gFY&#10;VcXCj8TPUwOT4jGfwINn2Ovie28Q6fY2t3IWFgrJHjjAPr+Vb9h4J8JSaJa6jcXxU3E2xkGNxz/L&#10;FfDWi/GPRL63u9V0eymCRjeylugC7mYH0FWfFf7Q0nw8/syTXLSaOK5/fwLtzkEA59Ohrnjj6c03&#10;CR2YjhfG0ZqFSk03t5ntPxB8R+F/hjrM9hqmsRpExIQOwUkHpxXmuqftZ+BbdrSwmv2vIbY7o9u4&#10;queO1fD37S3xV8K/Gv4j/wDCX6LBJYxRWkUJDkZaRR8x2jjBOPyrxZ9C1G00ZdejZZbUnDFc5TnH&#10;zemTXn18znf3LH2uT8D0ZUVUxt1Lt2P2Lg/aE/Z98SeHbyO71P7BdLEXSRtw3n+6FIPOaxLfxX4B&#10;ufL1nw/rS3NvLEMgjGGHUV+R+pX91oyWYvwY0mUsDt5Pv711nh/xlaafDsspWkaYPuBGFU4+UjPc&#10;k81yyzPEU/eauetS4Dy6vdU6rT87M/YHw98RdP0KM38N+I0bKAhuoYc5pukfFT4WSXNvo2t6jGuX&#10;2ArIN2Sf7p/Wvzg1nx5Z+IfgbB8OLSxxq9neiRLtWw7qxJbJHJ49eBivnCbTrqz1CRGRjcWp+ZgS&#10;ce+ea6pZs2rwWp4VLw+SnJ4mpaKdl5+Z+0/iS48CX326Xwt4hgnFpcbVhZsEqRzt9ceoqvo3ibTN&#10;EuYbtblXeLBCg/z9q/KDw340ssw29xMVhQExuSMqSfmLEDJyM4Fe6/Dn4m+BbTUdT07xCZLqO/sD&#10;FEwY/upiSQVOfTAqKWcVF7tWJ0Zj4dRp0nXwlXmtbS2p+hXij4qeFdRSS6vb9Elu3Hmr5oAUJ7Hs&#10;MdK2vEFt4PuJ4rLw5r8ErGzN05ZlwpGOCR0GPWvwnvLTXYXRdSEyyz/NHvJJKHpj1p+keIn0e9Nt&#10;bTusbOPNUEnIHfHtTnmU7XpIml4e03yxq1rP0P2g0fxPbWDLLJPHcoTgjP8ALvXoGsfEyy1qKzkN&#10;2lutmjRgBsFgx689emK/KDwL8QvCWleItI1HXJZriyzL9oji3eYc8LnnoD2rmPiH/aGt/EK4Tw09&#10;3/Zl9L/oUTyEuFxnkD36CtaWZ861WpxYzgCdGs4+0vBK/N0P2N1vwxcXvg1fFXhy9juQ7rvGRgAn&#10;Gcg9c1jfZte8OaosGrlQ6qGUqchgw4Nfnh4L8N/FPwraQaW8t3a2tzcRTOodjlF4wFPHNfoLqeoL&#10;eXELSo7sEVFDdcKOM16OHqTqJuorHx+c5ZSwU1ClVU79j0S91GS/0JrO0dBvZWOR8ykdcVnx+Crv&#10;X7u6l0+ZJltYvNZiNu7A6A+tecSa7Z2+qR6bIrI8g4Gccev0rqdI8cSaRcS2bMWSVDCw6Da1dFmt&#10;jw3C5xuuHX9Gu4FaDZb3KhkfIII/+tXofgrxOukSyxagAwmjZQSMgMVIBx9ax5PDui+JtStLee9l&#10;t0jwiKvP3jxnPA5rD1rwXPBPNPp+rKwtZjHwp+YDuDRfuPlO2vvDOt65f2Wn6WLe6uFiYgoACAPU&#10;15vPbeM/Dd5Jez2gMaTtHIu7OCPXFdd4L8R3XhnW11HzRKyIV+bgHPFSXkNxdShWeRlvJWk45BJ7&#10;49BScraMFBtmb4e8YyaPrJ11zsu0AKL1TBHIIrJ1e41fxdcTTuI991ceYSwxgn09qteLPhhd6Rq6&#10;QLfK8kkCTJu4654x26VLY2dzp7ql+wdxzuH8PFUnc1aSRzniHwf428LX0lqVdlWJZSYjwVJ7f1q5&#10;pWvaoXCRqIwRkmTkjBzwfWu4vdZl1hluluWaVIRDx0CjPX3q3c/Cy9fSLHWG1CGEXu4fvMjDdgPX&#10;P6VXNbWRDd+hLqXiuXxhqdkdSMMEcEJieSVQ27PPPHPoK898S+DNa06dDZ2WYZn2xGJPvcZzgdM1&#10;zNpbalZzz2mq3McjQuUHlHjg4617T4a8STXFvFokpd1tn81Gi5fIHc9cVLfL8IKJ843eo+KZLkWD&#10;QlY7MFcSrt2eo9c03xf4IsfHmhWkVxEGu4Ww7yAY2Y7DrXu3ifwO914aufEseoItybguYXOD5Z4B&#10;Pqc15M+l6zpWpvb3l7E0XlhwYznj0PvWsK4vYtnm9r+yfq8Wm3vjDSraKeK3jztiOG56jHc461zv&#10;hrRfGmm+II7H7C0BhUPulUqMDoBnjH0r6g0P45HwxoF14d1W6ht4HTl3KhlU9TnPcetcsPjz8Ftd&#10;N5barqcsl0bcJA8A81srnsOAD6nipqZly3VSR2UMprVdadNv5H5r/teeFPiD8WPiG3iD+yIYbSCJ&#10;YVZCC8rA5LuBjBzwAOgr5Eh+B/iwszJayYx7Cv0K1nxTpV7eRzXmpgI5O4HPBJ4AHeur8Fap4N1/&#10;Vzokt2EUB3y48vcqDJOT29PWuvD59TpQsmvvOipwri27um/uPzx0H4E+IogZLm1kjGPlYYOD9K7X&#10;WPCviDRPhHPLqeniG3spyrMc5kkkGEJAwPlHQnvX6m+BvA/gzWvE8GnPKJoHAJAfawyeT64A9BWX&#10;8cPhv4BvNB1rwFaGT7LDqEbxEtgnb2J7jk9a9GnxC37sVe54OJyeVOfJO6Z+K01lpXiLwxp+iaPI&#10;x1kZMy8BNoBzzxyewzXCv4S1b7HNqHkyeVbsUY7eA3cV+nPhL4H/AA2+1C6toUXySeXJJOeOoNes&#10;/wDCuvBll4dudFNtHJbXLbpFQY3E1q8dS5bxbuc7w8ovVH4pyRzTW1tHa2zRNGCJZC2TI2c5A42g&#10;DjHevoz4VfFDV9K8T30sk0dodQs2tzJIMjcIyowO+Qa+0pfgD4AuQqQWGwP6Z3fnXzV8fPgw3w41&#10;+2vtK06ZLRolkRpVYISeu09/WuqjiqU/3ctmY1KMl763PliTQ9Rs9an0uUF5YAWYHjjr29RzXMtq&#10;Jd2Ux/LnnPOa9AfUddvtSudQSMC4uuCwBA24x/LivWbL4PnxJpWh/wBn2MiSXLFbmVAzBsHkgdsf&#10;lXXO9nOD0Mk07JrU8IsfEt5Fp50SW4nS1kdWZVfAyvAOD6dh0719peFPiRb3EXhnw/oWtLEdRljt&#10;5t5bES9C0hPTB/PtXhPxC+B2teH/ABFcW2hWk81pbqvz+U3Ujn24NcAPDfiHS1SeMSwGN9+114DD&#10;ockYzWTnCvC1RXK5XT1ifZfxR+N/ir4R+Mr3w7pk8GpyWwCiUMWjKsMgjBB6dRXi+v8A7YHxj1/S&#10;n0nUdVkFtI4fyoMJGhXptHJ/M15Xf2sDaPd/abuOW/mXzZTJnzSAexbjHsOa5bVvDUdto9nNpcn2&#10;h7hC7ADOwDqT6fjWCwlOnZuN2P2spPc968LftL+Pp/EVumpXuEYBd8nIXHQ//W7mvpjVf2tvGkDL&#10;atCZYlwzB/lJAwBwOBkc4r8ztNW7SQMih/LPU8j616rot8P7PS21O7jgWaUzPITl8emT/IV0ww9G&#10;teMoIzlUnB3Uj91f2evj7ofjrwrdeFNSuI7W3u/3rPI23kAfKd/HNfRXinwx4G1zRvtPhrXLG4Om&#10;w+Y8SMgc56cr1z2r8KND1SLRfgV4lt7iF2kv2CWTN12krtK98HnNfKWinWNJuWNtcPFODvYrI4yR&#10;2OD0rxY5LKdSXLKyTO2WNSinY/oug+I8d0p1aPSjb2H7u3hAYNyn3ixJ6nHpXe/Cy61PV/HGpa1b&#10;2skmm3aMkkY4UKCCM9cYxz61+AfhP4t+LNDW5t3RZVnGYi8zIsLHjKqCS7H0PWvpH4P/ALSfxC07&#10;wvr+ppqy21zY5dYJAdsyKu7GDkBmPAp4zJJUoc8HczpY1TbTVj9I/F/7N9lrNtf+ILOG3uWidpTG&#10;hGUjznvxnHauF8E+I/8AhHdUgmfT3trCNti4jzuVByOmK+AV/wCCk3xZvLq6Emk2Nra3SkbIVy2C&#10;OmTgdcfhmvSIf2x/Flt4ItNO120inSWRp3mTCBAyDCqD6HrzzSjluKlDX8y3iqalqfrp4p0ay+KX&#10;w6u9HNit616iPAeN0ZHPpnI6YFfGJ/YivMxarrts8giQ/u92CsSnJGBzgV7n+yj+0b4e8b6Gn2u5&#10;ijcRM6NIQpYDqAe+OmK+2tI8TaHq6FI7kee0ZLRucEA+oNeKsRWwsnTTsdahCa5mj5G8Fv4L0bS2&#10;8O6Totum4RiS6dVUqE4yxk+YnPfNWLxz8QtB1nwxYeGYb6CO1lWO7ECgo4B24bjcWPTFe96/4Csd&#10;e0UafBc2zFGL7mVflGPUc15T4W8XXHgeDU7ImdYLU/KI494Zzxu9h25OKj20pPn5rsrlSVrH87Xx&#10;F8KeMvCXjBFlZ0McjKYcbflb7wPrWh4XuvD1jfvd3mlJLdKXljMjny1THAYKNzHPXJAr96fjX8C/&#10;DPxxshrOkwma7mhG6RlAZTjGOAMf418A6x+xKPDF1HLq8zRPMWULsI+U9+TivrsDm9F07VnqeViM&#10;FO96Z+VD+EbrxN4zXSILcfabqXClV2ogIz37Ct7xBpZ8PSHQdXmZZkTbt2lsNjgY7V+9ei/sw/B3&#10;RrWDV7a9urnVNsWZgqgRoBgjgY5ql4+/Yr+GfiaO48WWl15s06kByejtgBievH0pxzugp2jsN4Gp&#10;a7P549HtGs57o32NoX5R3q3oGkR3JW7vZJFCPkqvGR25NffHxq/ZZ1f4bWD3ds8VytyvDKCpAB4+&#10;Zhk/gK+HoLy2tdZTRbuH7RMZFjUNL5aZzjqBkAd69PCypVJc0WclfniuVo9k+GupW1j44029uC9r&#10;JFcqytGc5Re3Pev1++GMvg+50CC+uXuGW/eWPBO3BV/avys+HWnLY/FXRYdbsku4zfRQwRRL+7kL&#10;OCQGblhjua/ZvwdJfXF3qYt9CEdvBNN9nj8vOxmIKhT0r57iSFqyVjvy2X7s622sPh/ewqt9c3St&#10;B+6Az2Xp296n/sP4Z/8AP3c/mf8ACumgvZ7iBJdR0T9+R+8wgHOfT1qXzov+gKf++RXy9j0T/9H1&#10;Xx1pXjnSERITG8GpReazo3Ctu5DD1HWvxe+Mdpd23xN1my1LYywzFY5EyA4IBzn15r93brwlpeqe&#10;D9T0fUNW2X8e02s6E7SA/IZf9oV+Jv7SPhLxH4N+KN3a6lPHfxXA8+JozlSv3Dx65FdGWq9UjE/C&#10;eC6RpiXU6x5CgnqecV9v/s/+BfDWr3MVzcN/pETbSI2GSD13Keh9MV8YeG72G01RJbi3M0bH540J&#10;B59PpX33+z9rFymtCDw/pu6BcEzzLtfd3B9f619FXhyUuZHDTd52ZtfFj9kFL3VB4j8FXDs947eb&#10;FL1HAwVI7Vwmm/ss6zZzIniqfyl9AMn3GTX6E/23cxzh735B1BU5xXT6t8R/DHh77LrHj63jvNKd&#10;vJmkIx1U4GcdcV4qxM0rI7fZrqfIXgvwf8NfAYdLfTTeXYUoJZZcDJHXGO3pisuX4V+GtT1ZdSt9&#10;OVizZkwpOfUk+9eu+IfiD8C7y3TVfDTxW720hMcW9SWSRuA45yVrD8c/Hm6+FXha08VfY3Njqe5b&#10;aUJtRyv3sN06VLc27tPUFy7Ih0m3Hw+1Ey6XpawJINoKqp/Hnkdaz9T1HXJtat4prLEVwpZXyOue&#10;eK+Ndf8A2tdf1iYtpthHFCrMVDuS5B6Y9Peucs/2jPG+qGOHWJWRIY3EfkpuO89M8g4z1xXTHLa0&#10;1ch4mC0Z+nvhuz023XGqCORXPIIHHuKTU7n4e6UyXVneKs0WVYYB79TjsK+CPHvxEvrf4Qad42td&#10;T3a3PdrC8GDtMeGyeucjAyDXzZdeOPEl8ovbuYk7cYU4HPrUUsFKTfNoE66WqPtnx3+0qPDPjvUP&#10;DmiEX/2aTasyFWhcFQeMYPfB9K8c1n9pT4hTsklpLFC0eWwqAc54y3ceor5Nj85rpri24cksfx6n&#10;3rUhtpZtOuZDJtnT7g/vV6dOhSpq8lc5JzlJ6Ox9J+Hfjh4v1a+jttQuYo0yXZ8YAPU+lela18XP&#10;HVl8NNQ8UxaoPOsXVVt0YbHjLhcg9QeeRXwVZTahDE2wlexHv6VsP4iv7y1fT52LQTY8yMdDjv8A&#10;WrrYejWilCNmTCc4Su3dHp2o/GXxjr5OL14UOMxls9evIxn8a5GLxLrtne4guHUfxFTg89cNTE8J&#10;WIik8u7Qp9m85GB6Hn5T7jFcXpMF3cONxIb3NXCEYaJDbe9z6pu/Eegav+znruiahO1zerJHLGz8&#10;lSHU7Tn0x1r5q065treJjIn3gF47V3Gn+EfEWqxeXb27zmTqEB5/pXsvh39mzxfczpBPaSyrLGXI&#10;jAO3HTcexHpS5VRbqQe4P30os8ItvF0ZgutMZXSxuE2SIp5Ix1x061U0fw759y9msoEZi8yM46/n&#10;VfUPBOu6DqE1nqlvLGyOwVXQgkAkDFbFrpHiO6iFqBJIqn92o/hzwcY6VqqyqK73I9k47HEWLXl5&#10;diGUdCVA/HivRrTwt4vkgkls4ZyZBsygbBHpmvVvAfwZ8c6nZ3Udtpzq6hJIZJVAGQwyMnse9fqZ&#10;4L+EPjOfwEjW1klxcQQ7pYoSu8BRyVz1wK58Ri1QXc1pUfaavQ/IzQPgxr2uiK6aCSOKaTyQrKQd&#10;4XJHTIwK8w1nwfrHhvXp9OvomWOOTAJGPlH1r9s9PsvFnhXVk0W+0yaGaRFkUSqBkN0O4ZH5GvRN&#10;X+GWka9HLL4tsYZ3mibCsASG2kJk9eDzXC8wTlzpHQsP0kfhh4dGux6vBNoKSidSVUhc8Ecr9DXv&#10;3w++AniTWPFB1e30qV7W5RpXEwwVkHJzn1NfeGlfCLTPCXiK3j0qCMqUGQgGQf6V7Hpek3GkXCXL&#10;L8kpK8fw57UV8x54tcuvcIYRRd0z839Q8AXOmar9jvNJkUSfLwvyg/hXcR/BMpLFJqOlPCbhd8W9&#10;GG9RwSor9GNHh0+DV/td1JvjxhkADZ+g9a7DWNUn1mwhsoCHFqx8pZAAyqe309q82VeWlmdSgl0P&#10;iPwB8Ib3w9qEOraRaxwOrLnpkHOeMivtGSDXpNAazW3SbzpN7opC7W9f61gXtn41sbea6tLWKSOG&#10;RDIu4ZAYcMO+Bmuu0W+uLaNbpiu/OWU9OKipUc7czDltseP6v/wmuj+ZLc2U7Q71ViedmRkE46A9&#10;q6fQDqULxz6rGu0HOCfmr0fWNcGv31zNc3Pz3ezcsY+X5AABj2xWVqvhC+vbeWKPUYrXbC00G9fm&#10;bHQMe2cdqyc+5W5BroTUtYvdT0vy0juNmI2HIwoHP5VnalpvjRrSS4WFcJAZYtoG5gvYCuX8Lzut&#10;g91qE5aQEbvTFejXdx/aNqvlXDRvFCyKy84DfX3pPXYdkjmNG1S9vLGG8vEw5HOa7Sa8WLTZxaTC&#10;Izwsrp2Y9q8x0rRNQcCz1C5RSG2AAMCR13EDiry6NPYwyvfXyP5T7UI6EfSrFZEulpqdpbW9jIAU&#10;lXCOnK7vQ+hqa1jkuS6Xy+S0ZIOT6e9Xba50B5POt5CEQLlVORu6E80kumLf2dxcRTmPYNxBGdwz&#10;S13QGhplukVzHdQypH5ZGGpdQ8OXGqaXf6pZTRJMmGJ6H5iPmFczZaYmlap5Vxc+ZbuAckYxntWn&#10;P4s8P6JO+lNIG34ITcMMO1Jq+o1F9DBtfCviXT9Ykg1O7iuIosOjq2SUb0967mw1TTrSKZJixDDb&#10;g9+axNRtodYi+3wwNCpPAQnIHpmuc8U2PhbT9Z06aOW4Qyx4lidzsJBHI9M0mM9BMVrqt40sczw5&#10;XlwM4AHoa5jVYdN0LxDYImo+fa3S/OGGGVh94nHarlj4k0+xnKHaqsDt55OeMU7XrS21qCKV7JTJ&#10;EMxSdCMn9c0k79QOlOp+HYriawtH+1IycMVK8+2eeK4jW9Ptby8hu4dyeWBnv0PStx9Psk0iKV7Z&#10;o7pHyW3fwnqCKp3viXT9PMheBht2Lt2nAz0OfehNX1E1fYW/0qymtLW/huJVcMVkQjaCOxFJLqek&#10;28ckNvyyYPzf41r21/c3UCBkHlvyD6Vs62ZtW0yaI2ds4IXZsULgrgZ/HGTS22GckJV1S3xdwblH&#10;Ax1+tNvPCOgQWTGygkLtGsgIY5EgPer1pqGuGzkis7TzJIIydoXniq2k3ut6nbpNcx+VG5I4PXFO&#10;+mpcUXNL1+Ow02eN7XeYUaSVmzx78elGkaxJ4hmEluciQAsev0roovEsPhuC5M9xG1u0TA7gMHI5&#10;HNfLGp/Gfw/oNhLFbXkCSO2FVMlsn+E44rnqVVD4mehhMBUxL5aMW35H1bAulwNBZ6hp8cjs7M7y&#10;Nj5MdBXkF5fW3hRLm5sreIBpT5a7w3Ga+Kfjr8cfHEOn6dq/hW+jltbtDHJIMl45FYgIQehwM18e&#10;61448RXxi/ti/lJlJbczMM568D3rgnmMU/cVz67A8F1qi5sTJQ8nufpR8av2jdb+G8mlzvZGdr2F&#10;5YtjgLtB2k55xg18m3X7WHxLnYiSSFEdt+0p69sg147peo6dd2k6668twyRkQc7iC3XqeMdfrWx4&#10;x8K6Xquj6ZJ4ZRjLFE7XR7bVA2n69a8+pjpzk3ex9jg+FsPg4xi6ftG+p9TaP8ePHPxC+Dmr+C9W&#10;NobK+by2LDLIBh3cZPB+UfWvl/4qeENH8PWOiXmh3H2h7+FmlU9UKY/Q54ri9Ga60+3kNrIyII2y&#10;xbA29x+PSu58Oajp1yQ+txef+7aFdxzs38Bl+nWuCVWabnUd0fR4fLMOuRYJezt8XmZem+Mdb8Pa&#10;f9l0m4kFrcxESRP91mbAb37AV6DY+INT+JDCx8RN5yWFq623zHarkALnP0xXAeIPCumxeCLO80O6&#10;kn1EybLm2CkhRk8gjtgCuTstd1HR43soW2AEb1/2l6H6ipcbpumdtOtCU4zxEfh7nX+MPhvqvhrw&#10;VB4ue4hZXl8lo1PzI5OAPfpWYvia5j05tOWFY4biJUkUHhyvO4++ea7jwt4n0/XtGvtA8RvE8JHm&#10;xtJ/C2eSvv6Vx+leCzqnhvU79LrN1aE+TCoyZAPft3pKfMuVolwnh71Oa8W9DpJrpfHqWGka5mOK&#10;0idIXHGGIHXA5HGK5uT4beKrGe7a3hLw2o3hicF0HO4D0NYNhrGo6ZGbcuYmxtZSMn1/A10+j+LL&#10;4XUk2pzTSoIxCV3EZQDCqQeij0quaUd9iXhYTS9g+VnP+GvEz2+pQ3k8W8OfuqcY55/SvZ/DPj0+&#10;F7zUZZLeP7PqUfky71Em0c4IB9Aa5vWPh9ompeLbaQ3S2EDrGJDxhS6ZXaB+teZ6tDqfhrUrmzL+&#10;faRSmKOUj5Hx0K/WpSUlzwKrJ3eFxKuty7P4X1S0mtbW2X7QLsFo9uASMnkiotKvbnStYKzWxJhy&#10;CpHHpWYPF89vcK0bFJlOVfPTHSugsp9S12aW5iHmuR5khU54Hc1WtveRUHFz/cvQ6+D4n6pp+u2G&#10;sNAiyWakR+am5duCu0A9uc/Wq3hy0sfEniyS/wBYRIVvWd3dAAoLdB7Cun0TQLjxVYT25hWWXaFj&#10;bbl0Vf0Ar7G/Z9/Z10AeHLfVfFP726kDny8dOPlyPUGtsLhZ1LxjoeTneeUMvar1Peb7Hxp4L+F+&#10;ua544nt9IIa0tZ/LSZ+EZfWv0J8FfBhfC/jKz1OKaO5a2Qje4zyRyQPX3p9r+z1qt74ykm0nVG0+&#10;2klVjGqjbgEDAx/KvpfUPhbrHh2FNQtNQiumtpGjmXkEemPX3r3qWDjTs5LU/Ks24pr4nnhSnaEu&#10;hx3iDSPFF3q9tZ6ZALkuAPlIyMdvrU+p/wBvWbxT6nZSoqsUBKH7y8EfhXWaBJ9nvkkuXZ5YmDqQ&#10;dp3A56+ldNNJqesPL510zm5l37CBgMT6e1dnNsj5CTvucBompC31G11qa0SaS2YMPMA5Udq6ybTt&#10;O8XmRbDTFjuJbkvCQ3IDdmP+RUHi3wB4r0mdrKyWG4YweaMPtPXpg9xWF4Y1TXPDGp2+o3eFKMP3&#10;ZPUdwcU5PsZtGD4qefwtJJpeowSQTIRu+UkY7c+/rU3hnxOn2uKRIfMjVgzBxwa9W8YeLZPFN/JP&#10;aKiQNAsZRwCTzyfz6VyFz4U8XqEl02zE0bxNIoXAzt6gD1qOmpcI3Zo+PNP8B6hqrS2NtIZJ7VSB&#10;AxAE3bA/nXGWkd74TmhfUldJDHuHmZ+6P7ue2f1rkfD3jo29+11rYS0EJZdsrgMCOo59K7zxl+0p&#10;8MtQXT7dLy3lkhRkmU4YEkABVxk9vpXNKuov3merTy6tLljTg3fsirdeLV8S6kLq4YO4QIG9FHQV&#10;6jrSeDL7wVp99qYLTJOEbyjiRgQew6gV8Nax8XvCtpK501kzM7EBQR349gOeKg8VfHC98KeEIPE1&#10;pGlyfOMXlb8EOByW9FHr61MsZSil7x2R4bxtRpRpM99vbTQdIubu50ea4ntPM2q7g4Htnpmu5Txb&#10;puuaVZ6TqsxMVkSY1xjG7jPHJPpX5gv+2d8RNS0afwxd2tpHp804mwqktuz2bOevrXp2k/G681LS&#10;l1L7HCJygyqMVxj73DdWPtxWEs2op8sj2o8AZhKHPCKfoz7d0PwP4GtdE1TUdSuD9quWVbdQxJ4b&#10;JJXtkHHNeT+OvF3hj4I+NdRJ1vYJI1CRbgJAjqMqB1J5614l4u+L+v8Agvw1p3izUdMf7PdsDCwY&#10;fM3UD2r4x+OnxIPxk+It146lthamaOOJU6kbFC5PbJrTEY2MVeDu2YZNwtVr1f8AaU1Bb/5H194g&#10;/a+8I3lx9jiiurmONQhJwvCngYz0rlNL/aH8M6h4rTU9Y02U6cMCUJIdxTuFHc18MaLoh1LUfsdv&#10;KAQufm46V1+h+EPFTWl5qtlERFYsd7vwvT+teVLMKr0TPvYcJ5dSXM4u3qVvEVhca/4ivdYs5JJL&#10;e5aSZElYkpHu4U884GK5uGfUdPDyWcqqg4Z4zgY9Mit/Std1BLyYwwCSaWEW6LkkZLZZgO5I4A6V&#10;uar4Vv8AQ9Gjv7oQvb3ZYFYzlht6kr1A965vba/vT6Gng7UlHC6JHl8fim93lpF8zbzn0/GvTvDO&#10;va3Jpg1+GwSSLzkgadiXeJz3x0yR0zU/hq20HxH4ev7YwxQvEpkiO0liVwNv/As/hX2p8NfghaWH&#10;gKG8eJnlu0huBDJwiyE5JIPUgeta08PGu+WKPLzLOllMFUqyvfa3c6LwN8N9R0DxvpHi7VGYtNaF&#10;ljhY5A6ZkI7n2r3DVPDmganbPp9zZCUSPvcNkkn1Jzmug01dRW1S6vAMouwLnsBVyTw74kOly+Jo&#10;ICbdGALBhk7jjP0r6fC0o0IKMT8SzjM6uYYh4ituzh/D/gv4f6bqLW0Ois9uUZXBOzk9xzxg9Khl&#10;8CJFaPqFhZSGxhYBnKk4J6D3+tdJBdeIILl/7VRYwBgdOc9MV6xpfjrT7bwPd+H7Qsl9PsLPIRtw&#10;D/CPatnJ7xPJep8kwxTSXk0NhARtJXlDxXT6+svi3wRL4O8V2r3PlFWtWcjbGeh69sV7fpWk3njz&#10;VpFN0kRjjZtxXqUXgYGOvc1554m0bWNNFvcvJFLFOp+aNwdpHYiqVTUdjxHwl+yodalmv9A0+Kf7&#10;IgZgMdT6A9fpTdT0Xxh4Ykh0tNMmtVZcI23gj0z2FfSvgXxfP4SE1xY3CCaaIx8+p6EfT1rE1STU&#10;Nf1PTPDmoX7R27SfvJW+YKrd/oKr2072b0JUF2PCYdF13VbYWF9Ei+cfmd26emcV5t4w+F3jK4uo&#10;dL0WTTY7V2Bd2G+XBPOCw+XivsDxR4Cv/DOqXNsl3DMLUg9cEoejY9T6V57No1jqs6NPMyO3ICAE&#10;ceual1/MIxSd2j80v2gP2SvHPh/xrJMdt2ssaTI4YFTGy/Lt4Gelec+Cvg343t5pY7a3E+9SGZiA&#10;gBGOd2K/cGLw3p3im6ii1e5e4MNutuvQEADgc5rzXxt+zf4k0LWI7HSby2IkgEw3NsOSenPpXXh8&#10;0lBcrMJYdSdz87NF/ZP1KTwWdG2239pStvM3mn5VzkrnGOleca5+x18RNIYLZwx3hYZBt5Fcj0GO&#10;P1r9LdJ8EeIcS2t/fRIFOPly35mvR/CPwzkuHP2XXlSVzwSq7AFHv3qo5lUg+ZMUsNGSsz8xfCvw&#10;i+IHha0jsjpN0+qTSPlXVHhEGzA+QEncDk4FfOngLQdEPjLWLDxVetbG0gfynxj94QflOfXpjrX7&#10;8a38O7vwhPpniOTWbhxM0kZG1UYNtwCGHOOa/KnUP2Rr3xJ8R5oE1FHWSdnkkmBx94nJJODXoUM2&#10;dZONR2OaeDUdYn5+6jpuqQal5UisrDkRnIOT3rtNC8UPpSSWtzGoKBSykfK65xtP9TnNftJ4W/Ye&#10;0W58SW3iK3vrJ/s0QinJQvuZv4iG4JGOor4Y/aT/AGOPFfgLxBNq6QpNaXbvJDNAco4z0A7EfSu2&#10;nmlJVVCnK5zTwsnC8lY+cdK8OeFPEnjC7n1D9xp7QhojbEMnmAfMByT1968j1aw1XT9QSxulchSJ&#10;Io3B+6eVbHoa+hvA/wAM9b0u5isbC1mFxdnYzhSyojDDEqB2r6s8GfskeJ9R8b2Gs640fkxMTK0w&#10;2+apACrt5OB6HFd2IqwhF1ufXsY04ycuS2h8NWnji60nRXmvNRKXAKLHGP8AWc9SgXAVQa+uf2b/&#10;AInXF/4Q8RnxX4kuLC9t7cy2W5iyTGNCxErZ4YkgAZrtvij/AME/fFl1dap47so4PsqyqI4rZ853&#10;AnhfQd/rXgWgfsyeO9D0WfXLyB1toyTIDgYUHlufQVzRrYfGx5atjZwqUXzRKGhftWfGqz8VNrUe&#10;rrYfYMsieWW35H/PM8MfUmvYtc/at8eaHrjzeNNVjvDfWKzL9jQMru/I8xVKhSO4HSvj6zTRrr4r&#10;rpmoOF0t2KyyIQ7Advm6Z9unauW8e2GoR6pJfqJhaNK8dmZU2s8anANdcKGGpvkVNPzMJSqStLma&#10;P2F/ZR/bU8S+M9X1KG1hVBp1uJpopnCxumMbh3LDBOAele/eN/24/wBn3xV4dgi1O8kN0z7CwgkC&#10;g/xBXIxweMiv569M0nVbp4bFISs0nyqq8MxP0Ir0y31Bb2BR4lEqw2sScdSR0G3oAOO1ckchwtaq&#10;6nNbyRrLH1Ka5bH7+yeKvgx4gsNK1HwzqjyLeRhpIt+0oi8Zfnjnivqv4f23gzXNJ+z6RbI9tBtw&#10;cnkj155zX8t/2zyEa50MSwu0ieQyOQsRJBy3cg9ea/cf9h7xbp2reEp9JufEH228gRfMkxgeYeTg&#10;d+P/ANVeXneTLBwVSnK6OjA4x17qSPpj9pTwvodx8Lru4bRxfSWqfutvHl8dT3I56V/KD4kt4LXx&#10;9IcMStwTjG7GGyVA79MV/XR8UtNsvHHg2fw9a6rLYMVy00eQMYOc5IGPxr+W34vaPb+BfibM3mho&#10;YHJMiBWZsnnpwDir4fqJpp9xY6meyah4r1fxBqmhQ+H4PINvMs0aMFXaRj5iRjG0flX7R+DPDXjP&#10;+zVSPVoRO7RT4RyfleMcg9K/n71rxBNL4csdSukngx8sEkZKEhjkFiM+tftp+z/r/g3X/AOkapE1&#10;1LItoEaQ7gpMWBxnn866+Koawqowyt6OJ9OXGgeNLyU3VlqERRwMnzB1Awe3tUH/AAi/xA/5/ov+&#10;/g/wq5Zf8IVDbILSecK3zYPGCated4U/57zV8Zc9g//S+oL7VPBZsrXxJa6e8kemqqXAX7rnf8pk&#10;H14r8Q/2nNUsrz46+Ib3RSY7aWcOkAZikO5QSqgk4GcnA4zX7Pz+LPHVho2pS2WnfuNaLF0RFKlt&#10;2W+Xt1zX45/tTahM/wAU5kmsY4ZI4VaR48ASb/XA6jFdOWNKqm0RiF7p8+6RLetqKzQBWdWBG48Z&#10;96/R34CCx1jx1589/FY+Wke6zXBMrBcbhk/yzX54eEp9Hl1mJNcmNvbu4DS7C+wHvgcmvvT9nhdD&#10;0/xtaQf2f9tuLhtttcIpdNucDp9w9+eK+qxcObDNnmUXaqkfet9Y6ErMJWJIyVPJJI7cetfAn7aO&#10;vs2h6VpXhrXWihnkY3ulMoTBQYjlVupHJBr9MrpYFnezvrXa8TkNgYOR9K/LL9uB/CN1rOmTxaZN&#10;YaukRjE4jYRTwhs/MT8pceq185h1+8iejVb5XY+JtMu5dN1CDUom8t4AGRhz8wPcV6V4q+K2t+OP&#10;Btl4D1e7eO0gnE7JjKbgDjA6gc9K8jt7iIEeccLmtcXzfajdwgAkbeFGOBivqeSE1aS2PK1WqOpu&#10;/hukPw9uvGUFzEs1tMIxasT5jrwNyj6HNeb2Ut3bTrIq7fY16hBaa9fWP7uKR4mxz2PtVxNIkS5j&#10;88eXt+/8hIB65x6VChFO7mXzt/ZOUig1OVYLXWYZTZSlmjODtDH+IZGOtevWn7PvijXfB994j0oP&#10;KkCboyoOHG3sDzwRV7wT4d8Za9qdtoi+bc6dvYeU+Sijn5lU8jr2r7t+BfhzxLB4Rl0XXbuPbBIy&#10;QrwDsHQE9/xrjzGtGMU4s1w9Nt6o/KO3+H/ii2ws1rKr9SpQg5/Kuv0H4TeLdbvVGm28kjg5KhTX&#10;69X3gqwuNPElyqrOm4B8bjg9BXKeGPCniCAO9nbxgZxu3bCc8cA815ccfJPY7Hh1Y+RPDH7OeqXN&#10;hPqmq6WxLQv+7k/d5K/dK85yR7V8Vr4P1/RJGtr21kRkY/eU5HPvX7r2Gk6zHLJpmvRiFYshRuDZ&#10;Vu+RWHf/AAi8N6uZLudkKMB8wOT16YNEcf7znYXsFa1z8X4rLWZofLtojvHbZ69s17X8L/gj4k8S&#10;XoN1Zy/Z3H3wvIbBwBkgdetfoqvwIsLN2uNGWORRz8wC5r0rQfBk2mXCQTyJ5bKGxGehHatpZtpa&#10;xH1Trc8f8F/s5/FfQfh9Df2drBK9nE8lwqsobavPGeTgV6b4d0n4h2039jS2zRtJErhwRh1b3/nX&#10;0hpHiaw0fwzd2M+3y7lDA7PhioPUjuCR3rJhg0a8kSfTrqSNQAu7rtH0HNeTOs5SbR0qnbQ8B1T4&#10;KQeJmT/hIUjiYhijOwPI7Y965mH4K2/h64aewtorhM4+UAHH417F4ssJdOfTLy1vgiHzEmQAln5y&#10;rc8dOmK6zT7zT2byC56ZII5x71Ptm9C1Cx5mPCut6LfWNiRF9kvFDA7hlTnBBAr3bS9Qi8LmWGzm&#10;O8o0R2+jDDfpXmnjLwxb+IJrT7HNLCbYlhsbhs46/lW/P4eis7Vb+OZ1mVxlXGcrUvRag3fYo+K5&#10;fEGrXFlFpkrMIV2rvHTnoD6VE+leMraKC/u7mGeGRmRkBwynscVbm13SrO4RJpfMIwSOmPauifVr&#10;DWy0FnBtVenr9abeyQHPPaaN9tHmSDzEAy68ZOeRz6VtGyg1C38q1OxkPBJyCaS68MxNpF1GXm2y&#10;bHUkjh17fQ1lRa/pulW32VABKnLbuvHc0nJ7FKPYqr4RvRDPcz3Kw3EWGVSDyPqK2Lb7PocqXlzP&#10;5pUBiAMjPv7Vp2Hiiw1qylf7O0juABICGTAqwtnootJTqto80bIwcKxDAY42+9S2P1M+TxBp+qTz&#10;pGoUTncdhOPb8Ksy+H9OltC1/cyW/mxsynGcD1+lcD4b1bQ4bAWNujFmb5QwJce3vXYf8JDHeQiz&#10;Qlk2lSpHT1p3BRsZnh6S20fTvNAF2yc8nkith9UGtW5eABjt246ge1XvD9ppGkRq0WmGabejbweA&#10;nO4EHrmuV1G8stAe9+w2c1qjOSqKhYLu560vUbsW9D8K2vkzS30soPmoCij5Shzn8uKRYbDSZbnd&#10;KZIo2OwSfex2qfSNZ1O6nk021VpJYQGdQCGHGckY9Oa7fSGS5tZ47y3jlFxGyjevKtjg56iq0uSz&#10;jY9btJSvkxkS4HX0rd/4R+z1izuJ76IkLEzgZx83qKuPpq/aI71LVC6RKmI/vNjjp61y2pXvirRN&#10;QgS4tJRBfk7CR8g5+6fSpcgsMutK0XR9QjvoraSNPLXevJXd6j61WuvG9lpOoQ24jKrdBhFkfer0&#10;QW95FL/pYXehHGQRxXEeLbm7u7Ky08xws8c5ZXwNyj+6G7A+lOL6ITjc6Oy+y6mNt9EHEifxAelc&#10;n46sfDAvLG6fS1R41Ks8Q3Z9Mj2rd1AeLYNJXUbfTCY4pPKlYMCV4GDt9Pelk0m7mtUn1PEW4dc5&#10;xn1oumxxvE5aTxO1nFFcGCU2zkRqVUkg1Z1TTbnU5FaW3Zo9oZWkwAM12S219HoJsY7pGVpASpxu&#10;GOmK5S/tfFc/mXKxJM0Me4APjIHce9JOw7Jm21tEvhqCx+yQO0T7w2PnH41Tv9T8Uww7pNOKpAqs&#10;WI52HocenvTdFspLiNbrVLjy0k6qOi/WtySdbyzkjS/ZnKCJec/J2H0qX3QarQjzqF/aLeyIEjk4&#10;GM+lbNxdy3UVwjSRbpYY4igA6IMA/XisOy0nU7ixuNLTU0h3wsY+MKrA/wAWfbnisHwb9jaDz76+&#10;F3cqSrqAFAx6H3pX6DSudX/wimuanbebZPD8kbOqeZhmK9se9YXh+/1G90nzbtktyrbSmck1szah&#10;AuZrTBbkAZ71xvh3QJJoCuq3MsbtK2VVOinncG+vanZ2uXFLZnoOn3q6VJJMboRs0bLlT2NeYvrN&#10;vZWLvPqHlCB929sAY6964PWdS8P+ELW/m16/kkS28xg+Dyoz2r4e+MHxW8IfEPwtLpvh+6ure682&#10;MxswKxSRKDuBGc56fWuatiFSV5Hs5ZlFTGzUYLTq+x7Z+0T8TILnwQbbwlrcc13NceXPHEwDpEw5&#10;YeuTxxXwWsd0zgmZvm55OeR3rGEBtId7MHA/i9KW3aW9kJtckA4OK+dxFWVaXMz9lybL6WW0fY09&#10;X3PSl8QF9Cbw7fRLKhTPA+bdnO7/ABqfxNpNh4wWw1Dw/Csf2K1KSRKNzsynJOB1wK4bxBpHiDwv&#10;ZWmp3kUkMN8D5TEcP6gVc0O/utLZNQ06UxvsZZB22kYx+Vc3K6esT1eeni5J1OhnX9vJoMcF5cxv&#10;GJ/mTcpAYeoz2rv/AAd4kgs5ZJnuAFEDM0Tccsdu0ev09KveKtf1P4j6JoHhSRI0W0k2iU8BQRtA&#10;J/ujrXm9/wCG9ft7bUdUhiM1rp8xgkuEzsODgMM8kH1olBVFa5WHxFTDPnqKyPWvilc6BqPwm0O3&#10;0OzgF7HOzyzRHEhRicB1HfPTPSvFInubaHz4iwMfJPp+NXPD+ox208d5drvj9D3PYke1d9pGsQXW&#10;i32g+WryaiSFLAcE9/zo1S5ZidK37zDat9BvhTx1o0tzapq9qttFbwsGeLO+Zxk5fPduBxWuth4Q&#10;1TTfEUotjcXNyivaEcMkrjOB64Jx6VxU3w/1+w1htCgQyywqJAUGVK4yPx9utV/D91dHXGnlcW6W&#10;jKJeeQM44HfFRGKg/aQZvN+3h9Uq6M5i00y5027TTr2N45UGZFcYx711PgvxHaWWtrFOV8gswcOc&#10;DAHWvWtK8Q2h8YJqsiRXUYgdGZ8Etk8EjtxivLdU+G3iO0uFn0uETw38khjKDJyvzMMei560KUai&#10;s9GQ41sLJySvBdTTi0rwn4g8W6rqF07W1rMubc5yQc4X65rjb/SL/wAJ3slrO29pOAx6FDyGHfms&#10;I3d5HfvpTptaPKupBBz/AEr22/8AF+iax4LsdE1LTv8ATdOkTFwp4lXd82/vwmFA9eaHJwtCRceW&#10;rzVae7PK5tY+zlIp33OpByTyPSuz1zUNO1fRrPTyW2iZXdnOCB3IHTmrvjTwtouq2Fz420uQRqrR&#10;ww22PmkbHzNntjrXE6t4e8SaBpdvqWs28sMNyAInccH2H4UnFS96D2K+sypr2eIXxG9478FaNqfi&#10;/wAzwJHJ9kFuhKMd3zgfNz+tdTp3gHUfDXw3l+Is6gW88n2JEDYkYyA849Biuc8M+L77QIfLgwzO&#10;DkN1AIwa9a8IXzeN/Bn/AAjUkwiTS28/e4J3hSWOV/Gm6zSfOYRwLi4LCO7vr6HS+APj9o3grRk0&#10;gaCm4KFkdCC77ehOepr3HQf2utLt4IfJ02S3yxTthcnGeK+PNQ+H/iHVLXUvFWlxeba2p3ytEQRH&#10;kZ/lzivK7C6uoik1uzom4Nz0bHrXTDE1YxvBnk18jwFepKNeDb66n7H+FvjnoWq63/ZNvKIrhwHw&#10;SdwyM5x79q+rPDHiPTrqCWz14O8UgDFwvPHY/X1r8SfA/wAYdL8L+MI/EDWKSzyxiEyHll4A47AD&#10;Fff3hv4taz4g8UzeEtCga5nS2FwyqMgrgHIPtmvSw2YKaUaztI+E4j4Qnh5yr4KDdJdex9EfEHSf&#10;CS6rcroM8oRYlbchygbrtB7+9eR+IPjBoXwmWyu9cuyiXP3CVyWI9Pxr5c179rmLTbq50qCzkaaJ&#10;mjdSMEMpwQc8DmvEfi78Z7v406Hoeh3tgIItKMpyrDcxkYHOfYCta+NpwjaMtTz8q4TxOInF1qbU&#10;OrPuPV/2z/hnqOo/bL+/eSZU2MQh4A5xxxXQXn7QnwN8U2emyaZqMtrPIStxhSwUjpnP58V+Teo+&#10;AJrOxttW0txLHdyCNYwf3gLdM/nj61neI7HxN8O9YOlarC9legAlJFORkcfXr2rzHmFZ3cLH2X+p&#10;OWxmqdVyTZ+udn488OG4kewv1vYidqkHbnHsa6R/jYtlqMMEmrLafZ4XSMu4AjBBJJB7V+XWn/Ev&#10;S4bq0+zWzZhMD7ZmBzIjZkPHZvSrHxm16P4n+LJPGGiadFbwxRLG0MLfKWQEs3p061dPNZTg41I2&#10;Zz4ngCEK8Hh53g932PHde8X+JNa1+bVtRvGvovMcgFjhwWJ6eh60+28TzSNHOttHGI3+6M9PY1yf&#10;k38dimryW7iCXO2QqQrfQng12djL4ev/AAy0GCl8QQHPAUDsB3JrjrtN80j7LBUlGPs6bWhoJ4tO&#10;9ZXZYyvIXHB285Na2n+NbPXNDu9H8RXJWKZkIWJcgZJ3O3csB2FLdaDofijwnpeleFbd01RFf7XM&#10;77YiqjI/E+grzeOFrfTvNmVlSBiuUXoc85Pqe1YSpxlpF6nZRxFamnKorRfc9G8RaX4Yh+F+mtoq&#10;v/abXLh3PB8kDgt7niuSi8Q61azYnlPKbCTjKr/T6123gDU/DtnriPq92jwRoX8sjegYjIHPBOTm&#10;oYtK8I6l4c1qS8ec6tPO0lpgfK69cN6f0qoyU5WmiYU6mDpe2oycrs29F8Qz31xD4Z15G1CKACZM&#10;yFkRMD7qnoRnmt/S/hd4L1OPxddanfPZyabbC4s1dgMtgkq3uRjAFfNzW93pVxCZ52FwVBwDgqO3&#10;4V0ljr9zJcSQ3U4EU3zTHP3sep780uVwlzR2KnGFei6PwyvucRp9zJAftUEhRj909x65rpj4y1BL&#10;ecXE0kpkAUDecDHA4HH516db2/w61DUbDU9UCpDtMUkFsNhOB985ry+/8C6hNbXevacjvYxytg9d&#10;qE/KWx+FbRcZanJU9rTk6EY3S1uR6bq8MoyyyC43ZVlOAFA5H1zXsHhW18VeMgsNvbrLFjZnByc8&#10;AZHUE1S+Evwk13WtQF61nJPbGJlbHbjr9a/Q79njwH/wiGi3NnMhmeQISzqPlAOQFP1rqp4H2r1R&#10;89mPFH1GnenJN9jzj9nD4bWnhi41aTxJaxSag++FEZdwj3DBIB43D1r7OPhfQIfBImF68M9ntDh8&#10;YKk4G3uSfSuZ0+ztYNRl1Cziw5ZmJA6nuauax4mitbWOC5G+WUbgCvUete5ToxhaMT8jzHMamLqu&#10;rVe5lq9tazi2S7MsR5wwx9a0l8XomnPohuM27MG8se1eg/D3UPB8Vtdahr8QLNCyKpTP3h29zXnf&#10;iyy0e7gsH0TTGS5c7MIc5OQFyB3rbmtoebLU63wJ4a03xtqNzHq0jxxwQPIpBxgjGCc9hXmeu+Eo&#10;bHyNX0vVJJc7klRlx+IPTBrbs7/U9Gu5dDvUMZjYpMB8u0jsx7/SnWl6l/eQRLEXt4nDEHo4U5OR&#10;6U07mVzmLDVpdHuB/Zt0yNIrI5B/hfgj8a2bG00zVdQtdN1F9kAZRnPByec/Wup8er4QuNQ1B9C0&#10;9TDI6+XKp/jAG4qB0Ga4K9ivNGENtqNsymVfMGR1Ue9Xe+oXOo8a+EPBthqV9a6bPMHt5B5GMFTw&#10;OOK8+S7i02USSuEk6Dd1GParkGvieBfKBB3ZJ29K9O8TalpHimSwl0uwhkFrb7JnkAVmb/Pc81HM&#10;0ho4R/EGn69fNLO3nyXGBIxJLHHHPYcV1nirw74SiOm32lGS1a5Rlkij/eBNuPmz7ntXn1ppV/pW&#10;+eWxfyWYKGjBIBJ6DHeqkvi25sNWbTkhkV14+ccgf4msn2RVjV8NRXWk6hLdTTSNlsAyDAGOnFdv&#10;q3iXQvEFyJtZmaS8VfLXgnC+3410c3iwa74BXTZ7T7TPHdI4jK4JAGMkj0rxbVtMvBr0+rxaZJaW&#10;ULKsjHJUEjtn1qU7u7GkerHwVpGj+CIfEhldbi4uSjhhkFD0xXl7wQQ60NOilYQJls5xnPPToMV0&#10;3h3x7b2V3HZzypNbRkFIpDwOetej6xr3hzWtJvor62iVvLLQMowzN2xxk5oVR9RswLi70bxHb2+m&#10;6ldCRLJWaJA+csRg5/Kqlp8KvDeseEtQ8VQI1k9qAPN3/I7A5Y4Y/exXHtomtrbQ3NhbukE7fvAu&#10;GyV7nuBj8K73wz4x8OLp50O9txJHFLuLTMTGM8HjoST29qfO1sRy31PKLa61XQbuGzt743cbnIDZ&#10;GAeNrY64r2Sy03Q/FQh8H+L5TJHBunjiUom3I55POMfpXU2+l+HNa0zV7uWKI27RZSUDa6Sg5Hl4&#10;656Yr57vPD+tw3ltcWq3C3pyclMttA69PSrUk9jPV7nrGr/CDwZN4Xvda8ETKl3Z/eyOB6AN34ry&#10;XRPEPjfw5bfZD9jlEwOJDGJHGeOMjgjtXpEPjG00jwlcaG7PJPdtscbuCO+Rjiu58B+F/C+vQPp1&#10;5AkbvEcMSQykDgr2p+0dm5sOW2qPOrC+11tFmOoPGsXl4ZiDuOSPfGTVn/hCNO+I/wAI9Y8OW0s2&#10;mxyRyt5ilSXYAAKTyQDXnniqxs/JjWCaeSQSFAuPlI9eK67wX4qm8PRxaLdM5hlYlosgKQepI4z/&#10;AFrRScbSiK3c/H7U/wBlnWtN1We5EavBIxCMoZiCvoBjrXvmj/sY6v48tLCC2Iig08rPI1xKWO0E&#10;ZUgDABOcjNfrfLa/DjxBYJZGwFvCE3xXGQuGzn1rxNdO1vw9odz9mmyFmcqy5yUbgAcdO9evDPK3&#10;I4QsjkngoXuz4h+Jf7Cl38RdXvdW8EPZx/2dFGXt7VnDv2ZlHv8AUV+e/jHwFr/wnubnTL4yBpEM&#10;aq/UqpI2nPQDHav3o+FOg63qniz7LNqL2q3LbWQIfmxzg9P8K/MP/goh4E8ReEviC0st1FIuosXi&#10;aLA/dA45zyCOh4rsyrHyVT2ctTDEYdNXR4Jeat4P0vwS1v4fnk1Se6jjEjhhGkbIvzEDGSMkgEnt&#10;X3z+wfqkVkF07TPDrW0eQz3Eu5zK7cFgx646DFfnL8Obwa1KdG02KZUktmiDPJCqKV5B3svQY7DJ&#10;r7d/ZV1fx/feLohquuwrpUWINjYeXd32BSMYA4JIr3c8g6uD9oedgWqdbkP3ynsGuNAls5bZN7Rk&#10;FGAYHj071/MR+2z4dtNG+IU1w1hJYFix8tk2K2WPI9uOK/pZ8HBLbSxawXcs6TZKO+NyAdfX9a/B&#10;f/go5piReMHntdSi1Xc38IYtFjqmTwT9Divk8hq2quB7GMV43PinwfHrOv8AhxdauY3NpYxsFUnd&#10;uKEAYU9ua/Yr9j74keLPFPwrsodM0+GJNLu5IfKZQu6NgO2Bx+Jr8ZPA5mkjjsopTsWN2ZS2yIMQ&#10;Tjk4zmv0r/Ym0qOHw7qtx4i8RKklm8LR2ysXYRMeec9PbHFfScRQU8Ip9jzcA7VWj9V4pfF90DcW&#10;mkxtG3I+UccDjipdnjj/AKA8f/fNcxaRrotusVlr6vFP++X73Abt+lWP7VuP+g4v618Ae4f/0/q2&#10;78DXM1zr3haTWAIraGSSwnQjbIxG5Nwz8p7Gvwv/AGh7XxpZ/EW6bVnVlZUwy4I4HOT65r90YofD&#10;OkadZ69KWke3m23gydkke7oR/Ce1fjV+3Ovhdv2idVufA8xTTb2OGdbZnz5MrIPMGOcAnkc1vlel&#10;axFf4WmfMuiaLqt5O+p2sAuI4sNIACVAPHOPWv0P/Zx0rxzceITqPh63hsdPba0qFsEFQASD169q&#10;/Ozw/q2s6Beh9PuZIBMMShG4dM9GXoR9a/Qv9nlNT1TxcS+sfYwwwLdQB5gI3dCSB9Qa+rxUf9nb&#10;R5lN/vUmj9GH07V7n57i6jRz1Y9B9a/L/wDbUk+I0PiSy07VTFeaPFEDBLCzNH5jZDAg/dYdPcV+&#10;kEeoWmlK6Xu5lUHliWyK/NP9r3W9DkuYr7wf4kYlplM2kShSI8DKuvcjOeDXzmGV6iR6FR2R8B3b&#10;TSSYmj2kcDAxXqvw98P6prmo29lGiL8w3GQEDb7etebPe3N3IZbpf9Yc/KMD8B2r6l+EunaS15Y6&#10;d4on8iOd0liuI35GMjYccAHvmvoJ05KDlF7HEprmSZ9N6d8ONPhto1cImDgY5HFdlo/gXRLqQJer&#10;lI87RgYNfTaeAdFl0mNUVkPBDZzn0/A1yFh8O4bfUpluUnbG7YyNlQT6j0r5t1p9WejFJDPDOmeG&#10;bK08hIER14VlHODx1rb8NfD6wZZ2hvTE+C6oR1bPT8RTk0f/AIR2ZBOWMe0EgjofrXW6L418PAoL&#10;H5Lj5vvAZOPTvWUp3WppbsPsra60O9axmnWZDgxswwRkdOa0ra70a4n/ANI2hx1Abnj0rdaHTvEU&#10;cbalBvbOc8qfpmuRufC2m6fJBerYGJkLZk3Egg84NZczSGdHL4V0rXVkbz5ICVLZHzHgdPxrj18G&#10;22i3EV1a3U0kckYDxOAAGHXmukk8V/2Ud6qsUDFUyB0JroH36jGqWzC4YqHGeF+hqeZPYOXucnFq&#10;2m2862c0T/PnaceldLFBa3Tx3ohM8ajBVcqSMY6joa5Dx5cHTrK0lmsgnkyE5TPAPUA1f0rWrC8d&#10;J4d8KkAHOQPyp9NUVJLoZfiM+GNJksDcJNE7oRLvBKuAR+tb9p4q0bTwFtGVY2wBgcGtHUtBTUpE&#10;v5gZTGp27zlQCewNbd5pjf2K0McFtMXCYVAM8dCPf1o0toCOeu5tN8RxJFPb+eibiByvPrmny6PG&#10;ulENA4kQjYw6ge57jFYs1t4vFwYdNtWyI2cJxyFHI57+1dDo19rVzYwzXKiFGGTn7w9iKljMa88R&#10;zafMiWEIjRY8uZB2H8QPauj07XNQ1UI1yjFJAArEZB9q66e+lukiiklRhHA0IyoOVY7sH86zLax8&#10;RX1tHZaE8QYHYoLAFWAyOD2PY1V7EctyLU7DTzHPbS6bCDJAELdyQc7vUGudik1SygD6Ra7ngQsQ&#10;q54HUnHJrP0e48XX001x4kiME0DlJQSCdwOOcV20GoQ6dtmjnMT7W5x3x0pW6oevU57w1rt7qtrJ&#10;ealIXiXOFAwd30NdfFLJJbRXF1a26hEdCzgHeG5+bPpXlmnaxrNrA8Npbx3HmuWLnhssfSuit7zU&#10;Lova6nEsTQffBOQQelUn3Ltc5nQ31GGVtF0+1kxK+IvLX5CT6MOBXT2c3iG/EljfRPatCxRweoxX&#10;SWt3o1lbGCxkkjcFHUoPkH97PfPpWZq2neKNYurjUfD95EX2mQ+eSoO0etITdzQ0bSE0+5F9bBfM&#10;jIYMyjHpxV7Ubq8tpbi4t7RXEvzt5I49z7e9cXZ6X4ntLtI9TuEaKaNZAyMSPcY7c13NhfwwLLGZ&#10;2QMjK2O4PWi9xGKk2uSlbOOJ0DASB8YBFddpr6ithNaKyg3MZRywyQPY9jWOEMskUdvdMqcKpb7q&#10;5/pWD4lh1fTkt7i0v4yhkaGVQcNlehHsaV7A0dTPB4ws9RGpadKi3BjEK7MBmUjBDH6HFcd4li8Y&#10;eH/stzNbRTR3mUM3nDEbDsVHJrXhvUtrhFu5t0mMEk4NYXjK3tdVtYNOhnZduXJU5Gf6Gmo8zD1O&#10;v02SfT5IppmR9hBCqev0NYXjfVtTa2sdMjvCNkjSBJAdoJwAd3tWPa+H5V0KTUotSCzwFdqumQwH&#10;BAPrzxWh9q0dWjW9n89yM88n34pO17MfoTX+geIIBJqU97FI1s6q/lvuU57j1FNa3gaPbdzxuxOc&#10;LWj/AMSp7Qw2kTKDg5J4Pv8AjWDqttp91dKLZzbDy2LAckEdzVLTUl6nbpBa/wBnyWMVw8aS4yC2&#10;f0rE17wfL9pWFtUXynt/Ng3AgE9CG59RWJo0lnJponupz5yMF3EjBH0rVfWrW6mEcSrcRopTKnOD&#10;/hUO25STRladHY2tpHLqV0PMbOQOmBW9Z3Gk3aNBA5lLKRnPOf8ACprmy0maytIrmzbbvfzXVj8y&#10;YGFA7Y9c814rpGo6VoOq3dlp0su1JGEfmkl8ZPGfWmnoNRvqex2/hnSb3ZDqt1Nbo28fusHjHGa4&#10;nwrLY6NpFxb3BM7LKyJKeCQDwMdq63RfEEuoxGK1C+YflIP3gfWqek+F4ZJ5Jp7feQ6lzu2jg/3f&#10;eoK8mPj1rTZ7QwyDzHcFSg9D71k+DfBWhQ6oq6hHL9ndwXTf1GKqard6V4b1G5KWrxh23R7csFz2&#10;rKtfiLdDVX0NLaV5YwHJ2kfe5FNzVrAov7J6ZZ6FYeH9Rn/s9RLbq52eYece9X9U8ZNo1mJ3hMsY&#10;yXWFdzAAZ4A61wera5qSxC4W28sSrwrHjcfWvkf9oTx18YvAWnWuueFNQjtkaURyNHtZxvUlcZ6c&#10;Z7VlUq8kWzvwOBliasaXc89+IX7U1j4vsNZ8Ox6OBDdpJAsjsNwJOCx4zx6Zr5HstEk1bTria0YB&#10;rZMoD/Fzzz24rnrjV7nHlTIGLuzs+MsS3JJPfJOau2eqSRL5TMUVsZA4B+tfOV6s56s/bMqwOFwk&#10;FSpK3cZrlhrug6fZ6nf2+Yb0/IT04GSPrW74X1weH5U1aKNJGdwyqewU9D7GuzuZLD4mxaX4Th3w&#10;/Y4224wd8vryQBxxzXBal4H1DS9AvdTSeJ/sLlXUHPIOCB6kH0rFWqK2zOtynhZc9R3XQ6vxN4l1&#10;j4g2+jeFJH+W0lYpk7fmfgAegrntd8La/pGmX1+4AjtGCy4cMM5HofeuTsrxmt1d1+cEnd/hW/pe&#10;qLdRPpd23l2UhDSqD1AI6etF2lqP2an/AAHZsr6L4hmtbHzJAVaPOB1HPtXqfhLxmuvNLoOuM0em&#10;3KgXSwgAsi46D14rc/4VD4Pm1K4hg1TbbyWrT22cHBXjDEda+c9GhntbhZWDFuwHBrJ041F7SDOi&#10;niZwm8PWjdLc9w1v4cJqHje58PeEpgllHb+dbyS8FsjO3t83avItBvL21c3kqjdA+Bnldy8da6HT&#10;vEN4dTW3eZxJgxqWY8DHTP6V6xr/AID0i+0zRrvzo7CKX5ZEU5aVskbyPUZx9KFJRUadTqbujKUp&#10;4mi/dWtupR0j4m65JOlrp4SPcy7HI5Xj5sf7x7ntXIaz4Z+161BPobblv5WR93JEhJLH2BPSuO1n&#10;RrnQvEtxo6XBaGJwVccB+4I+nSugttevIVQFgHhYMpAwSR7+tQ6fs37uxcav1lOb0l3MLWodU8Ie&#10;InsL5A0kGDgNngjPOPbtXs9l4mfR9bS7hu1kNuinJbgs6gkD2GcEDqaw7vSPDfi/w1e+LxNNHqVu&#10;EBUr8jNkKBu+mT+Fcb458I6z4cNjel1mhnjBYrgheM8kfxY5olFVGpReqJhUqUY+yxKupGj4j8Oa&#10;lcvd+Kw265u5i2zPUOc9fYVjeKNE8ReEms47wBftcW+MkhsjucdvxqjFrs1qgtjyHxnnOcdK910S&#10;50XWfD1zp3iKOO5kvbfbazO3zwuDnGTyKmVVxX7xXOinhVWaWEdkt0eNaRrM0NgbPy1ddxb5vcck&#10;V7JbXt38Q/CX9ja3JJLBp0byW/OAj4xn3GOPxrzC/wDAdoPBEmtW90WvYpQgtxyWQnGcD864zS7i&#10;60iM2sUsiEj58k4x1wR6cVVSnpemzOjik5+zxEbqOh0tr4I1aTwlqHi8SRx/2bJh1Y4cjtgd85rI&#10;0TX9e0WV7uGUxNODvHTKnqPpXXeFtdtZNUTTr65jWGWRPMMjfJxycj6V69deC/hZ4o8V+fb35stP&#10;ntnKdWCyIcdPQ9cd6HNN+zmiXQnRjLFU53s9F1PPPDHxJ1C0kk0eWUfZL/asoB2jpjnFdRJ8O4PE&#10;3jhdA0+7W2t/IE2X6LngKMckmvnr+y5re/nacOyLIVjPQHnAI+td5oHiW+07UfNu5CkoGAzHkHH+&#10;cUcjg7x2KjVVenKnL3Zvqczf2M2k+JbzSZJQ5sJ2jyv3WKHkjvXuHw++LF5o/jL/AISL7UdOkMRQ&#10;mDJBVRwnvn3riW0jR7u1t9QSfE91NsY4zwx+ckn0zwe5rL8eeFLbQNfaz8OXjX1pbRpLLIFwFZuq&#10;k+3rTlFVVzLcz5nhv9nqrmT37M6nx34c+0aoniLSpjs1mfCxycybnOWkb0BYmuN8T6frHhfVv7Eu&#10;0/fRIrbwcKFPf3rFg12e2aC4uHZ442DAEnoDxjNeyaRa6J4m8L6hcashm1G6AS2m3j5SOcEn+EDr&#10;SadONqmpuo+2nzYV2SWxxmm+Mb4xwafpjJiLDxyOOQyHdnnryK9K8Y+JNR+Llo3ifxPO8uoaXb7Q&#10;2wBZAOeccZrg/Gvw803QPAGl+I9G1Zbq7lO2e3VfmjPXP09K4y18V65Zad/Z6SkW7Lh1wOc89ffv&#10;UzovemxUsVSra4mOqukzY1nwp4n8KaJpviu6iCxX3zRFiDnPIyO3HNXPDni+ewtbuzvIhIsg47bW&#10;Pt6evrXffDOO18ZxQ6P4pkNxAjMYUZsMDjA2Z9P5Vgan8MrtNE1zxEbyONtOk/dREgs6euRwT24o&#10;5o1HySWpMFUwkPbSldNnRW2saj4/8I2vgXzhHDayh41UckjJ57AZNcJB4B8Siw1bX4bY3FppMnly&#10;zJyoPX5R39z2rlvDGv6vYXccVvJ5TSjD5H4nH8q7rQPFl9HFcaRDcyRLfPtkj3YjZT1DfWlLmg3z&#10;K6NIUqdWNsP7smzmPCPiqXSr/wA+WEmHII5O4epA6E445r3bw38SrW98Kaz4Gh0uMQavMDEzKGaH&#10;IA3knvx+FeV+LvDssPiqC00+3FslwhcR54UKPU+vWsG3udX0ASfaolVDuwc5P445xU8if72G5pOX&#10;MvqmJ1imTa/4K1PSdXi8M2INwwVpIzEpJPvgVUl1h55ooooWVbOJFkXOC0g++fbJHNdVdfErxHL4&#10;nTxRpdwLe5WLykZUA+Uj5gF6Dnp3rM0Kd5rlkvoIpFlcvI8mcnPJz+PNXduPvLUjWFVqD903bLxd&#10;4cuNZtdUutNjlW2jaN0fgMzd/oOg/Oufg8K2GsapPPBG1tHcSFlRBlUz0UE12umfDG816ztbvRIM&#10;+dckewX69gK+3/h/+zVoqQi71y7lllcAiOIgKrY/HNdmGwlSqvc28zxM2z3B4GpfFP3vI+CvBXwr&#10;13xffXcVhGzx2jlCwBAyP8a+sfAv7P8ArJ8Oz6NrcgjtpXDmINy4HY49/Wvuv4S/AjTdA0jVYoJG&#10;jMI81fNx8zHJ59q4HXvC+sabbWuowapEv2hizoqkFdp9+1etDLqStzatH55iuOMVKc1hXZPQ734a&#10;+BZ4vDp0vw7boq2iEGIdTgckmuYubnV9Nto7xbSRUlcpuHQEdRxXc+CPGk3hEmOEkpOCGJGSSa2I&#10;NN0HxE0WmyTywwpJuLbuAzcZrt2duh8ROs5tykcr4J1+50O8muJYFkMkbqFb+8wx19B6VTvrPVfG&#10;NzpfhkSxmcOVU7cYHuR2rU1/wlBol3dNb6nHMbVhtCjgg9OazdIvrizuBrqNmSAffxwvpV3V7o5p&#10;PW5zeteHPFGg6jcwSAvHZSiNyvIyO+PStq21K4+1w6ipEbQgFBnuPatHULsX/mXd5dM32xgWbOM5&#10;PoPStvx18MLGwS0TRtRSNLy18xDN98uByeOiGi/8xD1KXiLW9T1K6nkMUcCXgRtmATwOufU1n6j4&#10;K8XabBbLaxrL9uhZ42Q4HuDnHNYOgadqzRpbaheQ+bFyZADtxjgc13GqeJr6+sbOz1T/AJcUdUaM&#10;4yCePypy/uiPOtI+2FvsmrIYTGMbjzkj2Fel+MfENzrGn6ZaWU0Ii0+FhJJt+cs38P0xTz4Ps5fA&#10;48W2lyVmWYRypIvyqGPBB7mvDtbjmj1YWC3CBAePLPr3IpXvqNHoKeDdbl8OyeJ9OkjnRXRGU/Lj&#10;ef19a8v1NfFOl6y+lSxrEVYHcW+U55BAHWvXbXxHZv4bHhGWULFvEshXhmZeAM1Xt/BPh3XodQ1e&#10;S7uIriCAuisMqzDgL+XWoUu4FmHxTruqeGV8KWUkdrvmjZnI4bb3B6g5rBuvh/4r8Q6xd6tYXcV9&#10;9iXc/l9dqjk8+leb6iusafDaC3vYnimzuQglxg+vbNe0+B9Z06z06TT7x2tjdRNHK0RwXB9c1Ozu&#10;h7HJ6B41h067a08Qo/kzD5JE4Kn8K9A8O3OmWGj3+kpPNIupRnH2pwsW5uFc5ySRnpUOgfDG31Jp&#10;Vac7Ik8yEnD+Y687CR90Y6mvFNb1TXodUN9pzQLBHKVMDHOMHsfSkve0Q0z0hfhT4h1LxVHpGkyW&#10;1wLWLe0yMAG2jOB3JPTpVeTx5f30ssWu2nlRRZijdgCVZeMcU3wh4sl8N6mPEVzHC9xMCqqxO1Qw&#10;xz0zj0rq4vh/omq2kDSaoWlvj5oCAMMsfTtSenxA9S78NfGd3pcV7bOQ9tcRmNUcDliD909h65rm&#10;z8MPFGpldGSG28yUmdfnUdecA/j0rB8Y6ZrXhaW60e38p303DA7gN69c1d+HXjTUvMTVL/ESL1K8&#10;89uT/Snr8SFYVtcu/BV3NpesRENZnDBf4T0wRXqfw++LdpqV3BKUVXyUkabksjdl9PfJrn/E3hC2&#10;8U3F/e6fqazT3zAgopYKzEZ3egA7159qHhjXvhnrEugXlvHfxmLek6Pt3Y67afJFrTcTZ32tfDrU&#10;PE4ubq3s4EEk7SQt5gQkDJwpJHWvOdF8b2fg+6kttZtiduEcMTuUA8+tdJ4G8R3GoajFJMjpbwMx&#10;cjDkccABsjmur8ReErLxdq13qWjXEMW9QY45SoJXuWboCT0FC/lYI19J8c25v4LzwrBBqEBQl4pF&#10;IIbHCglfzxXmt54efxj4muNO0zT0lnnkLr/CFYDJC57DpSazoOpfDDVlsr9fMeaLzI5YW3ZDDGR9&#10;KzvBPjDXNU8TW8lgn2d45AxfGXx346Zq9tUJoiPjD/hXk32DXbdhJFtYRupyBnoO2K39N+J6eJEm&#10;8iVkgzuWJsZyOfTpXVeNtEfx94m+2u8caxwhX805ckDpj61494l8HeLvAdut1b2JkjutwjKkAnb3&#10;IqoWaQmj0Twd4/1OTxNALeyDhJQPMVSXJ9uvQdK/NT/gotrfh++11orayuLS/DSG4NwHLtnG3Bbg&#10;DGcAZr6g8JeMfFDassYY2kKTKWyOevOcc8e1eBf8FDtF8YSNa6z4lnsrqK5QvC8AYSBf4QwbjoPr&#10;XfgLRxEZMwrL3T87PhVfLBpUWn6LqIju5ZnaWKS3DhVH3drEEnj6AV9J/APxD8M/DvxKsdS8YyTr&#10;cyzYBjyYwWJyxjXrgdOgFfH3wyZLXxHDdLCjSRSoWR5AhK7huxnjp1zxX2J4L8b+ONX8cJqHgvSb&#10;e58plheZ4I1SFA2AFfABAXqepr7jET58FKLZ4VP3cTdH79/C7xtpmtaQkUsXmQDKIwQ7nGepH0r8&#10;jf8Agoqvg6G9lt9Jimt74vuk8yLy0VWHAXPJ4/Wv1g+Dep+K9R0FLjyozIC24oFCgADAB96/Nv8A&#10;4KNHxXqZF94q0VYLUEeRMNuSAMfMRzXweTvlxNke5il7lz8fPh9BYTGewub6KxLfMJJpAA2OgGem&#10;K+8v2INd8F6D4svNItI59SvL6KT7YCv7rYjfu2R+uR/X2r5A+H+jeH9QZ54hFdTo43pvGyONfmZz&#10;kg7R05HavuL9jfxJq+l/GDVdP06CCOzvbOSGK4EWxWbI2rvAwcjkA4r7bNIXwMmzxcNO1ex+q6+I&#10;PCens1k+kyyLGcKckfL2p/8AwlvhD/oDS/8AfX/1q7fQdY8aWGlQ2ur6fA8yr95goJB5GfwrX/4S&#10;TxB/0Dbf/wAdr86ufQWP/9T7qufGVrbrqkt3oINp4lRht2nYz8bipxwc81+JP7b2jeCPDnxSOlWe&#10;n3On6wwWa7RhmNoZIx5bKeecg5FfuKPD/jDVPD+raMlykdzoqyS28eARKRyNnIxuWvwn/bGHjC5+&#10;MM2s+J7J18+COJJiMiUIgB5BIyuenFdOVr98icT8LZ8r6Rb2J1SKO9dliJHzEZ4r7/8AgxZeEfC/&#10;jC0s9YgluJZCv2NyGVXjbgMhGM+/avgLQ5rL7csN9AZUBwyHI+X2Nfor+zzrfiA67p9n4T0x9Utu&#10;Io3nO97fPLBN2cAe2K+uxC/2dnk02/ao/RUR6fNAdlqrAggKwyMfWvyV/bO8M/D/AE3xkZtP0+50&#10;vWZdoddp8idQoIZSRjOD2Nfr1BpXih1aJQI8EnDY4NfmN+3VqXxlg1aw0Tx5YY0Vk8ywlcLJllAD&#10;FSMspxjgnpXzOG0qqx6VT4WfnJ5D7hhvu8Efzr6w+B174M054r+/t31Bw8fmWmAH3bsbkz971r5T&#10;c2u4BgQxPUdK+j/glp2v3esQ2Wi2Y+0lgYpXbYOvPPVvwr6S14SR5reqP2qsdVudS0SM21rKqKqh&#10;UI+cLjgEDuBXKw+OANQFpFaSAeZsL5AGR1GPWvafBdlLoen29zPIsk2xDLEeVYgcjJ5rC1jw1p2o&#10;3817Ggt2ml8zYAMKfavkJpqVj1lqP0+6OptGz23mhSGwRnIzyOaxbvwbKsn2z7FCp86SRdoG4BiT&#10;j1xineIdB8V6JJJLptxvSKESqF6MD6H1Hep9Hl1GS3WfV5zGZvU/yrJs1WmxWu9a17w5HL9tsJGh&#10;G0H5OU3/AHT9K1tGv7jVkEbzhVlOCrEd6l1yC+vdFuIbK7/elV2mY7gwB+7ntx09K4q10TxD5YTd&#10;ArAEpIT8oPUZ/wAajVF3T3Op8XeHLxtHuF02SORFkXcTjtwD9awdO/tWKJFUea8KdQccd6v2d47W&#10;6f2y6rJwGAYYz/Kul8nR7q3VEJU7SoZD1yc/pS31C7SsznpIhqsSjUXC5AIjJ/oa0YfD2ntp0ivc&#10;KJGOVB/lWNPot+b9TJKXiB2gsvzDj1BrbsNqWDz6hLGJIiF2Dqwz1q+Z7MRRl0bxIVU6dIjna21W&#10;YgZQcD8au6M888CXV0VtpD/rAxzj6V0lsukSxLL5gwPvAtyM+1VZ/CulT34SaeQQf9M+pB9DU6Ab&#10;V1drLb2kEkpj+zh9rIBli5yST16cYrk49LmvJRpkN0IgzEFm7Z7g/wA6x7LRItE1y8sjqL3tvFIT&#10;E0owSODj6jpXY2Oo6ULgTzxJIUxnJI60KzK2OI0XS7631WaK+vFmW2cqShyCOxrvZJtGiCXPnmOT&#10;OQy/lXn7+ENMg8R3Wp2ks9sl+7NsRy6qD2APb+Vbs/h3SdIvU/evLG0YJVvlwe9Va2jC6ZiWmka5&#10;HPdGLUBPHcyb8SDBGT2NdImh3dhqD2q3cc6qu7dGMnB6g56Vb/tyztoVtoIYwu/Iz9/AHfqa6OLQ&#10;9P8AEOZGgZAy/PsOMe4ND8iXK25z9hpum2kZeRTGhbYd33gRzxTZfB66zeT3WlXqx/KXKyccAdjU&#10;X/CO2lhJb3SCf5QwlDtlW54PsfWoT4zs9KuAupwCKJzsiYDG72pbgr7mRFYXljcQsLlXjmXLJg7k&#10;P1966e2vtL02Zo7udWRhgLhs8ir6pba1GjIu0cYYfLj8a5LxpYaJpukx6hcJItxFLt8xSWB+uOPp&#10;Qrj0e51MA07UJoxE7WpYYDEHac+vtXGeK7Ww01ba8e4+ZZWR1HClfXPpWjeeKbCzsbaW03OoRcse&#10;Rknv6VX8QBPECxWXlLMGU5yODketO3UDatL+yQCW3jBgIHL9qyvEtro2qww4U5jYnMZ7nuKuReFr&#10;P+wpYpLN0XYuNrHAdeNwGf0rDuNUTRfKSGCRi2TgLwcDvSDc0bfw3o0ttPcxyzs6hSC46t3z6Zov&#10;GsYNn2bB9QevHWrGj67rV9G00cH+ivjd9e1ddd2Ogta6dPHblroGbzlb7u0gbcHjrz9KLvoFu5iW&#10;l/ZTxpZLHvDjnHIBHrVTU9B8EbzPfWLv5kLB3XIZW9VxWeJoNCtDZW9rKrhvlwNwwegJqpD4tXVE&#10;k0tUkSSE4cFSCPXt0qd9w1T0LPhy+t4dOTTbGLzfm/i+9gdsn2rXsvGWjXm9II0yhKnaPunuCava&#10;ZZyQ+VdafGpGRuLDoa80uNZ1HRPFF7LLp0Yt5nbaYuV69RVbPyC1z1jTLSxnZdR+xRTqjZKMuCQR&#10;XB6HqOl2eo31laWrxgszKvUADoPpV228UXUkP9miExuSJC7gg4I4H0q9pWmyK8l3aFI3nUo7Y6r3&#10;FFl0BO25DZa7cm6NrOXwhJ2qDwMVdtNHbUZluEt7cGRg+98bgB2+pqzqH/CTR3r3OjeTcssW3bwM&#10;qo7+9cX/AGj4r32r6lZJFFcoWDq3AIOCpHr3qea2hajfVG9q4vLPWJrrS7UyM33vIGecdeKzYtY1&#10;mW5jg1G1eB5kDKzcZHY132nWr6PJDex3ypJKp+aI5I3DBB98HpWXrOly3EcKQXefIGIw3PJ96h33&#10;KS6M3YdHiu7QecYy5GDkg496p65okLzwXk1zHvVBGMDBOOleS65F4w0IwahZSRSrI7LKu4jaegx6&#10;0pn8YPGo1CZVicblY4yD6Urlwh5k/iTRrho55f7TSF1GUEg4HNflr8cdL8WeH/iPq+k6vqR1EI8b&#10;o6sSgDoGXA6AgHFfYPxujubrwxqkdtrk0V1HZ5WNQByOW5B7ivzfF9cQQyDUZpJp5R8zNlySBjJJ&#10;9q8zMKuiiff8G4JOpKvJ7eRzdzpl5cOMAqM/MT9a73UPBKR/DubxVNOY5llCxDAw6AhTj3ya5hNS&#10;cFWdtwA5GKdBqks0f9ntOWikJwhOVBPXA6D3ryeeUeh+gvC06j92VmYdlf3drHmOQpJkjjrgdz9a&#10;6LSNUfyPs8p86B2w6DjOeevY13umaf4Lu7y5l1SIB5IVijRTndIBgtnjGTivKbXTtQ0C7NtcRmNz&#10;IYwTz8wPOPXFO8ZK63E4zhPkqK8UevWHhjwZfX7Wck00Si3AdWA+Wbqdp7jHSvFdNF/p9u3mrsMp&#10;GAynJx6VtJrdxd3z24Yl84J6Nu//AFV614e1XRI7fSbvWttzLbyHergYWHBwPzqHNxXLPqaLDKTl&#10;WoPpseb2HiOKG2lsQxW5U/IR9wA9Rjse9eu+G7Xwfq+n2OveI5VS4tLmKKWMdZUORuwOgArxnxYi&#10;/wDCZajqGm2H2a1kfzI0AO0JjqO+O9RS3lzpE0aXsLxmUAgFTyp6HtUyp/apm9DG3i6ddWuvmaXj&#10;Xw9Bovjq+fTlcWPml7Z3z8ykZBH41V/tly6Yldn4IZjn5vUV6LceKLPX/CUml6xtmmSVEjLHBSNF&#10;yBj0J75zWN4o8OWeq6XHr2kRLELKAGZFyS24gAjtgUlNS+NWZuqU8OkqD5os7a7tvCHiPwXFrOp6&#10;gsOoCVkMbHMhCDIwB91Tnr3PSqvxP8FaNZ2+g6n4TibyLi2aW4feGDeWcdunOeteJXT3NlaRzSRM&#10;qTfccjrjsDXqfgvxRDo+lXOm6sv7i7i3YBySOflGemahqdPXdGkPZYuau7NHna6i8ERnUsIWJ9dp&#10;H0r1zS7vwvrvgO6tLuR4Lott653Lxt2jr25qW3s7H4ieGbLwRodvBb30UhYSuwXKgElSfevLDb6n&#10;poniaAgac/lzMoOAQe570TiqmkdGFGvUo3lXXu7dzsx4E03xZFaWPhhvIu4Ed5fOONwUdF9WzXnJ&#10;a5jMgbcfs5255yMevpzXd+EfGkNvepqd4v7uFiyKOpIIxk9cGu00rxNo2r3ureTpsESagMkE7jHk&#10;YJBI/H60c7UmprQIYW0OfCyvJvuea+D/ABQ1h4itrx5A8aHEiv3jP3h+Vex6dP8ADbWPGWrTzwvc&#10;299HiEgbdjYx8vpivN9X+F17oXjODwzoiSX5uFDQkrguGXJ3dhiub0y6l8Oa1dadrELxz23DR9CX&#10;B6H0ocV/Fpi9spp4LE6N636lDV/Bl/4S1BLHULfDXALxAcgjP88dRV3Ttdgt5vs7x7WQEEHjB/pX&#10;faf4w0681W11S9h33EDsR5p3AKwxtUHgAVzXjTwvd3FzfeObdVS2aYLsQdAw4/lSUlNe/uNUqmHn&#10;/s+sT1geJfAkVhpcE2nCb7HMJHVv+WxPGH/n6VxHxUs7DUPFM3inw1Y/Y9PESMy9g38Rx2GeBXC3&#10;0mseE76NdZgkWaSJZIMj1xtPPtXZweML+/0S60/VUjdpsDcV5CjnGPrU2nSXLujSEaOMn7a9mkcT&#10;Fq0FlEW1BGQsCUHTJ7Yr1Xw1deH73wperq1zHbykpGITnzJlY8sv+6Oua29U0WL4j+HLSGyEEM2k&#10;gINoBkmZhwBjk8ivELjT9bsrOXV7m1ljigcxOzKRtYcEH054qnGM3amTTr1KUFLEq19D1f4jQeA9&#10;b8J6DYeCdPMWo2yn7YwYncqj7zf7Wa8immlEDyh2ihhGMDIGe4x61u+CvFrWOoi4mjxG3BwMtx2A&#10;r1+HWbLXfAOo+CdIsYwt7dh1lcAyJucHOcdT6dKftbvlqbGUcG6VLnwbu29vI898H+LLC18qPUH3&#10;W8+QxK5x2Irp7fw98PL/AMD6pZwCebWpJj9jAPL88DHpjJrgX8Ca9Hqt1oljazSfYo/M+RDnZ6gc&#10;1W8G+IF0DX4dVcN5dvKFl45C5+YgdyPTvQqbj78C6tWOISwtfRrqtzFnsNU0G7FpfRtHPFxgtyuR&#10;nHHT3FdhZeNI9M0/+yLlVkjum+cjl1Q8Y9Pf1ruI/FnhS/8AGTajDY/a4JMoI7htvBbJc4B5x1ri&#10;vG/gDUPC+rQx2kQu0u33R+SCVDOcqvft0+lRaM7KWjZpFzwzly6wXU6CC78AyeKRqeoQzR2aQblV&#10;Tl5JBjBbPQeoFc5rPh7Tb+8a98MSPLEdrMr4Uxs4ztyPQ9MV53rj6nZXp02/iMMsZyyEEMParmka&#10;1qehXcV2UVk3co3IIPByB35rWUJRjymMK9OdT2p1Ot/25pUtvFcyCXzBhXDbs47Bvau60vwh4i1P&#10;SjdrYyyAjoEJLL1JHbA7k1o6e/hLW9KTU5iWntA8kETAImVH3ff19q9k1f4oeJ/Dvws07xdBZRyf&#10;bWNuYmfbtGM8YHTj0p4dU6itJ2sY5pi6+GnF0ocylsZ3hj9n3xl8QLbTm0uyKxW6s08iqAQuMgEd&#10;WPvXsdv8Lvh3omnCa8QTOjAM0nQkHpgV4don7YnxM0azNv4Xgs9NkdDE0yqZHCsMEAMdo9jjivLJ&#10;/i34lFlGl5cNPIru2Xb7zMc5OBXbTxFKloo3PnMVl+Px03UlNQXRJn7LfB2+8AWPhy40h4oQksb4&#10;KxgYBXtkdaxNa0y6ttBsrDS7S4Ny0rSlo8lin8I4r8uPBXxh8UW2qqlpcuFkIZ/MBYL7KfQ1+hfw&#10;e/aJSPxpZ+FfEUTSzyQ7ozGC4fjOCP4cdetdNHMaTn7NLU+Vzrg/G4ejLHOSlFb66nqdj4huLCwc&#10;XUjRkSKjqxO8nv8AL7D1ruYLjwt4zmstI1CFGhtc/vNu19pbO5un0AriNZ1vVNbn1C4Gk4F1Pvjy&#10;vII4yKq/2f4k0cGS602X/UmV1C87B3r00r+R+evyOr17w34fjvr+w8OQzOLaXMTq25cYGR9M1yth&#10;qFzYu1jErRzMCQrKcn1rQ8P69eoouYVMay8bSeV+or0jxL4ohnlsJdItI2e2tiksnQ5P8Of1osLV&#10;Hm0XiOAE6f8AZ1nE7KJSR/46K6nxl4Q8HwQW9ramf7PcQBrhYHJRX7Z9T7Vg3Gh6hpUNrd38QEF0&#10;RsZfmALc4JHQ1k23jC/0m9ksLNcxEFCj88+pHrQlqrEs5yyew0+1dJSWhiYBS/6fjWmfH+mXSxxT&#10;ubiSCMxxhzkqp9vT0r1Cy1nQZPAyaOsEN1qElyJPLK/dx3Y4546V5P4h0Ce/8TajrGi6VHbrbxiS&#10;48odMDlvz7CrvzOwj19fDngyT4brqzhku2nQ5U/OcnAX6YycV8/68NKtPFE1pazymIYBEh5X1yK2&#10;dD8TN50NnMWRDg7mJAB9enau40O20IXl7qmrWi3G6CRYzwGkdu5LdBjv19KVrfEBytv43I26Hqd2&#10;HtYxvSHPBYdM+tW9K8L+GNXuLnV9RkMMkiMyAAKEK9OTyc1hzeFtT8Uz2sWjaTGs8KnLqMcdADTn&#10;8dWlrDFYa/bLbrbSNGzEHazDqDx1HpUtNbAmc/qOn2kkcV3A05GMyEDgc8HPau+8M+ILCUJpDZKM&#10;ChUME4xnlvT19a7HwPf6a6S388sdxDOAVgICjaD1I549q8s1zw1qzm51HTtNZUnuHEJQEE4PZeuK&#10;lSvoUz1Dwf4Z+GWs6pNb6uwllhjJVFJVAfUt3PtXgdxbWtneXlzYy+Yd7wruBK7Sf4R6+hr1rwvc&#10;af4IK/8ACW25t5WGdzjJA6HIq94M8c6fqHiOGxRIJrJLgu2EAOGOM5x261KdrsVjK8HXn9laKbbT&#10;55IriUYmGAMqe2ewPf1rJsdN8JP4jisL2ESxySbW2tkgscZOOnPrW/8AFfwzPJquraxpFpLLaLCH&#10;d4SSqEjtj+leM+CpbbQVhi1CKS3luSro84Iwp/ibPJFUtuZBY63x3pWleFtX1ays7wtHacROVDAE&#10;gcA9O9ZfgbVobCxj1DWbk/ICySABiCOma9DbVvDtyhjNtBqLBg0hyWEnPTH0qv450rSb7xJZv4e0&#10;0wtdQ75LaNRsVh2Cj260XTVmFzQv7DQ/FWj3mpmJ55dQKL5zSbXGBzgf0rhfEfhKbwLYafptrdqw&#10;vbfzijjc6ZJ4645rm7HxBq3hiU3t5K7EOQqS44z1wCK9Ftde0Hxhfm9uJoRLCqgsRuQDGQO5/KjW&#10;OgzH8GajctuDXHlMh+UA4ycc8Cu813w3Yz2UetXd1/pMwAIdiTt9iOn0rlPHtjpmptZ6loP7m5Ys&#10;JUtEKqoGOa4u1N+3/IReeS0DEKJMgMV7Dpnmkk/iQWPQ9dsr74daRb6J4ceGRr8GeW4wwmjLLt8s&#10;NnbtI56ZrkPCE8rap/xNGjeOLn95nbkdOmP8K9oHijwlr/h66VBALiwhBCzkRyYA5CDJBz+JrgNT&#10;0fTte8IWWraNayWdyJApER3h1AwWIA457mhST3RJ01yug+IddWbXJWMFpEATbdkzkk7sk+npXOeJ&#10;PDS+HLGHxD8Pr/fb6izx/vkw67TkLkfzGK8ivotbttXZZ57hLeMFPu7cgckHHU565r23RPHnh3Ut&#10;GTT9ejMzWhbyFICqWYAZYjH6VVrAeC6b4nu7HXvK1iMMUbk7z8xB7detfReveO7TX7CysLgpP9nG&#10;VaJjgbv4TnHTuawdT+F/hW48I3fi/TJCl/GynAJdNrHacAjryK8HvfDeuaVdNprSswnG4/KFb6Va&#10;Sb0A9LOn+Dk16RL0ysXcY8rbsUk8kknpXwn/AMFAvDs1gun3UHiX7dZSlxbaf5qboWUAFii84PTc&#10;T9K+xPCXh+PTb+Np4pJxvBkG4jKA8gnB49RXxb/wUH8TfAfVJrafwTcRDV2Z4ri1hDkRhRgOcgKM&#10;+grtwqfto3MK3ws/M7wfeeIdO1SQ6PLIJpFZGEePmUckE9cfQ19J/DC2+Kmt+ILeXSLiPTreSRRI&#10;szAqVXGSqdcmvmTwffzjU4bVZhAm8AzM2wIp69R6V9Q+E9B0W71/T4LjxAls8ZWT9w4fzAxJCnac&#10;g+uec9q+unL/AGZo8hL96j90/ghHf2drb6A+o/vn3E4BVegwS2ccnNfH/wDwUU0bxkbebUpr2B9O&#10;VUgKKpLbh1OWOO3OK+qfgbongbw3pIvp7z+1pJflHmT7Nm4AllXbkkdB2r4u/wCCiXhaK306OfS9&#10;Qm+wyuZPLlUn5vujEmBkdTivkMuajibnq1/4dj8rvhjfy2GsTJYXHkTXIMKhUPzq3VScYAPfNfaX&#10;7N/gTxRd/G+18N6pri2Fo4lkMRkBUyeWWXaqnOeAM9q+EPBdhqupa5BZ+HDvu0cOuB0APLEc8Dua&#10;+mfgpc2elfHPTNZ1W+E13bzSmSJCV3ZQhuc5wBX2mJlF4OcWeNTg1XUj9z7TQZfE9nBqFprEJCRp&#10;E29yDuRQDxU//Cv9Q/6DFv8A99mvPrfxH4Q0awtYtKhm8uaFZjufB3P16CpP+E70L/njJ/33/wDW&#10;r84cke7c/9X6ivLaOz0iHU4tXYvK7R3Jz/yzONpB/SvyD/bXl1CL4y3WkaRfy3GjRJBJCjleJTGB&#10;IQQM4J9a/WY+NvhZpkmqRvZyS6dewmNYZCSqMRzsbsc8ivyJ/a00/wCH48eWt94NuJVuZ7Yfa7aU&#10;7ihH3GU/3SP1FdOVNKsrixHwM+X9LvNTh1OO6s1DSBgACN34Yr76+BOreNX8W2c/hueLTlYqt7FK&#10;PKAYdcZ5yfQV8G+HrCTUtUjtYZlglJ3ByQBkfWvub4M6dbal4ph0b4g6mYmS4RxJFjzSMYIyThlI&#10;x/Svr67/ANnaaPIj/ER+q0clyzP/AGjqCAY2swPG361+Z37aGm+NGt7e9s/EUF/pqyEPYhQJYvl5&#10;cMeqHGDg1+jC+GfDuZBFcu8bHI3YzjHHSvy+/bJ8AeGdN1m11DR/EDRz+S2+xuWIXcGyDHzzuH8q&#10;+VoK1RM9KezPgoGRykbugTccLkZH174r6S+E+rXVtNa2OqajJBaQy+bA8JAZH7kH0x2NfNMJkUZk&#10;CPnOGA6V9B/DCHQY72KXV5ZJrSJwsyxr93fxzn1HHFfSSi3Bnn3SaP2u8M+J9K/4RaO5sZnndIwx&#10;cnJYAdeO9aGm/EGy1O2W7S2kYLjceKy9C0/w7L4WtU0TTmgsjbqsci5UlSvBINZ+g/C6a0ZfLmmm&#10;82QMEDHJHb618lNSTZ6yszu9c1wyaPKbG3LNKnALYx61j+HIbm9RIbgLG692+YDHt05plnpVlpNv&#10;Pp85kPlsVUOxB/EV1umX/wBktWjijTnBKbefz61k7WLucr/aiW4IvZ05YjCj5TzxxXVWWq2Ex3TR&#10;xkSHG3qBVj/hHdE1GHzYtPU7iMduc84rBn0N/D2rXC6ZZNCrOT5ZBPJ9M0ndFWNK/wBA8P3aBHgc&#10;uXXlfu49KykfTdFlnhk3yRxhjCjEKQTzjpzS2/iXVItZPh3UbN7a4RVyJFKkjsR2/EGvQo0Et2IR&#10;5byKAQWwcGi3YDgNL8XWmrOLW1AguI32vG3LA4960buwh85o3ikO4DGwcZz39qbr17aHx/5t1FHF&#10;M4jSSWKPcx/2sKMk4/OrcHiXVZS2kwpIiS4eJ5VKI4zjPIzz+lHqM86M1npuv3cEYdUPZ+dpI7ZF&#10;dhpfiy+EKQQfO8Y+UMuDj8OtaP8AYetSXYmlEM3JyHwyD86t3lnqUX2S50+3SRkTYPL6nnpQ0Bys&#10;0S3+rS3OpRfPOxOBxyR1rYvbWz05kYRSYKfP357EVXt9T1QOt1PaOpkkMe1kOQ3Tn0Nd5oMmoRXq&#10;iVEV4SH2yjhsHofapeoXscNpviHTbIrsDeZIzLGkmSSR1x9K7iJrvUYVbV7UORwquMfr1qbVtN1+&#10;4shcwGFkhmaY5AyrN1Cnrg1ianP44GkTeKorVZo4WCMgYKQOm7HoO9Vey1BK+w/WNMSO2tZfsMay&#10;WoIEinJIzkKa5i+1nXvDZfVLyOeKCdwgwu5QxGRx2+tdXps+rXFitzdgAzDdtBziofFY8U/2G9hZ&#10;Ted57ISCMAAUWvsCdtx+n6tfanYpFKoVW67iBnnjio/HE14PDUtpBp0NynmK8ecbkI/uk+tYOn+E&#10;PEup6aLmIYnto2bbuAyV64xVu1tdb+zJNfyjacDBbNHL3B6bGXp2vay8KTm2kjijjG9cc+ma3prW&#10;41KCJwzBGbIzwK6CBJ2tiolAO3yxgj1/lVO78C+O7p9NdpbaC0kZkjkLHnAzyB6njJotbqBONP1A&#10;6VNFcJbyRyjy1DbQcLyKydT07xfFBAdLsAY7hH2NHj5jGMkAn+LHai10TxFNYZ1VxG0LFSgbPIPJ&#10;yK6Yr9ihtbZb5sRMzKM42k9xTuI4Pw1fa3qumC/voZbdR8pSbAYfUdq7O1GqXdtbW8k8UcNq8jJu&#10;UFvnHPPerEHh+S6hkWC/jVZJFLb+Cdx5x61wNxoHiix8VXOj3V7AsUR3IyncGVhx+Xekwt2OgttL&#10;8Uf2dNZ2fEIwXkQDaNx4z6ZNcjYXXik6rPpF/GyT2bFWLbcbe2B7ivQNPeAQSWS3m9Sy+Y0Z67T7&#10;9s15PqegeLF8ZXPiSxuvOtpGKpnhwgGBuwcHFKz3Bs9Jiv5zpj2sjAuzoxIHA2157c3/AIltddu7&#10;uGJJo5xtBA5Bx3rpW0y/jMVnLdgwTLvzn5gR1zXTWmmaeo2zSCWMkKdxw2Pr1o0C7Ry1tF4lg1Fb&#10;O7kV0eISAhvlORyPqKlHhmW+hAklWEKxfGQcVs3WiRahqCf2Tdraofk3SZKrnjk1wVz4Xu7FBeRa&#10;mkjC6eOUAEBl7MvPt3qho7OXQr+7vs2M63EiqEQMMcDrz6Vw+qaX43054ZfPhjgndlkCHJVgeB9M&#10;V6Vos+jadcImoX2Nu37vBwevT2qLWIfD+qSf8S8PGqE4+brnvzUyXUq5nW2mRWcsMN9eDcQrcHHB&#10;9KreItGgv1jS3nMawE7Rncpz3rmPFHhvQ20WfUDqTW93alSCRww44Hp1rqdB/wCEatPDpvJ5S8/l&#10;7xvfGR64NC13HbqcD4n0bVdH0lp7DVY1dLkI+1c7gRxg9cCvQPCNzEunG4uWe4+zhN8gxtGexB5r&#10;lvE2haN4i05dK89o2MgcPAQefftiuQPga4t9Me5uLm4Pk4Ecq5GSvPNJwL5k9Gdv49GmarAkGniR&#10;fnLv6qf61Tj0jTbm2S+umIIjIwW7jviuU1DxrYaDZLb3Epdpsbi33sAZNVrfxj4a1UtHbYkKR7mR&#10;ST8o6mpsti4Kx+fn7TTWOl/E1H0fVzf2t1AjSQRsQ0DD5WRwOCTjd9CK8a0vTrU6k3265EEcYLqz&#10;DI9gR711Px41PwhqfxBvLvwtby2sjSfv94IBcYGRn26155Hd2yfNc5kbHUd6+dx6vPQ/beFeRYaP&#10;MdrpdloV7qN5KIdyXERVYV5Iz3B9u9eXWWiapZzJZxoTM+7heSMe1bzXkPmpj91xjKkg89eRXYaH&#10;4pt9MvYLjztvkS7t2NxI6HLdSAK441HFWZ79XCQk3UpuzOA0K/05tcisfERmt4A+2doxuZB6hT3r&#10;1fS/FmkQWlrpscK3UtrcfaElkGCUGf3bA9SeDkfSuQ8ZaVZa1rGoeJ9BUrbySoQG4Ls/V+OBk9q5&#10;/wAV6Pq/hTVrXT7xQnnwiVOc4yfanyqXvRMFWdP9xiVqxvidXuPE934ht4NlreS5G1SArEDK46Zq&#10;G7SbSb+K11qKaGKcFsY5weMiux1HxrfJoH/CNoiPH5m55AuWkbAAbJ6YAwMV0Wg6NJ8U45Zrnc1/&#10;YxBYowcDB6E5PI3dan2qteaLjheSahhXdHKN4pvlv0vNVYXZiUJtwFDKqhVDY64AFelfYLP4s2pg&#10;d/K1KzWNbfHEZTlnLe4xxXk/iHwtfad4di103CSvLP5ciL1U84x7cU3w1r2oeG83FhJslkVkJHBX&#10;dxwexpShJR9xmlGpSq1L1o7Db7wh4jsPDH/CWlE+zvcGEhTlsg46ehxXU+EPF93oVhdW93aRzwXC&#10;ovzZ/d7W3cY65rlpdX2W/wBhvJmCt8wBJxn+VZ1ne2tw4tEmMaHklgccc80px5o2aN8O/YzbjI7v&#10;WtfvPFOm2ukX6hLK3kZokX5fmOTkn8elZdz4R1G70q21LR8zqZNkiAdBng5r0rwHZTNqK+E7ixe5&#10;bVoWFqW+VctwWJP8PoRX6FeCPhrp0X7OL+C1kih1CdG/0hVDFHjkGOep4BFdGBoTry8keFxFmtHL&#10;KStbml06rzPzO+IPw68Y/DePRNdkXyYb/eySoQ2TH1XHbHX6Uvg/XbrUrO/8KxNu/tQOZHbkklcH&#10;r3x0r9RvE/7PVn4u+FC6hfaluk0DTrmd3cfIzlcjj+EnGBX5G3Og6v4Z0L7ddRlF4bzA2Dz0x361&#10;1Y3BuOtPc8rhriGGJi6OJd1c6qb4R+JIPPTT1jMVvb/aUBcbymMkEeo715ro893H/panZn5SPUde&#10;fWuu8KeKtQs7pmRv9apV2djyGHIJrtNV0vwx4nsYo9HlS2vo2TKDo4I+Yg9K8iVRx92oj7ilhee9&#10;WhL5C6N8Qr1NSsZ7gBWs3DJjjJxg/N6kdKt/EPwOustL47glEdxqVwX8tzwASB19q4z4ofDfVPCW&#10;sRgO720sauz9lJ7HHT2rATxHfx2YsZZjJBGu1d7E4Gc4XPqfSlKm1Z0noaQrU6ibxULSto+pq+O/&#10;Bmq/D/WrTTryaKcXMAlDQ/MOvT61DZ+L9VTSJdDaTfBKMAMBgDOeBXq/hLW/Cev6Y2meLZcu0bIs&#10;23c8YPIKf/Xrzrxb4J0my8BWOv6BdyXN1NM0bQ4GQATz/LPvVJxqvlatY5062ChGd+bm7HamzuPi&#10;7FbR3AkSezgKQygAqzdTuPYACvPtY8CeINJ8Djxs8sbQeb5DIDhgSSBx3rmfDuu634amb7DNLA5U&#10;o+1uzcEV6P4b8S2eoWCaBqKsxicPEmMo5Jy27/GnzSpttq6HKlDEU4Rw75JdTjPCfiPVvDMq6hp8&#10;qiYj5ge1eseC/FJ8TTf8IV4izc22pTmR1XALSt8wBPYbufpWYvgXwxqd/qz318LTyYt0W3lWfqQv&#10;sOB9a8ZS11Hw5qKmcyQ3CFWCH5T7Z59KpxUlzQdmyHV972NdXUT1GX4XeLIdfvdLsVVYrZTIjggK&#10;/GTt9cCvLNP1rULVzLExVcnaB3IPWupsPENyNSRHvJAFyp2sSMNywHPrXdav4P0XVdT02WG6SC0I&#10;VJCMDPqQPUHrSjJXUJoqUJRU69GXuroZHhH4i6xourDUJLt4zKvlyS/fcJ6AHr7Vu+IPhmxjsG0K&#10;QSSXsmX3t8w8zLAt2ya8h8RaPDpHie7t7SSSSygl2RzEYDnrwelaC+MNQim+1famSQtuz23AYH5C&#10;lKEotcj0JpV6VSE5VVab2YzUdN1Xwj4sk0i9VBPbYYjqORkZr04fEbWdTWCG4cQ+RKJIyQBuYLtA&#10;wO3oK5g2dr4l0S81C6b/AImOVZZi2S5JxggdeOKu/EH4f2vhXTtIuNNvGvJLpC0ybf8AVMuM5IyO&#10;ppuMaj80KFaeGSpVNVL7jpdW8J6p46sNU8X6j8+oK0YG3hSoXAUDuTXG+Pvhx4h+H1rpeoySwSrq&#10;UXmx7TuK4xkOOx5rmtK1vUrON7S3vJEEh5BY4r0nRzo+rlNL8USvI6KwQhshdw+Ujt9alVJ078+p&#10;rLBwr8iw75bbo84s7m9toY0llMqrklewyfmx6Zr6T8M2dl4n8NraXsi3tlGC4hL4aJz2yO+PyGa8&#10;yuvANjZeBZtXju2fUTMFht0G4yIWxk46YFeZ/arzTpfsyPJDKgxIBlTzxyOM8etTUpuavBlYatGn&#10;JxrxvbQ9O1b4Xy2PgW48Zw3sKzLctELRWy+3OAV9c/yrk5vB/iiXTLOb+z5B5/KuSCzg9NqDkD3x&#10;XMwa/dW7Nb2743nOevzeo969m8CaxrsV5Da6SFF04zlgzsV4yRnr/KtJucbKxjRpUm51Kk9PyKfw&#10;t0XXNS8TxeGoSdwDZUKCwfHA+ueAK/RT4efD7VtMg0PxA0Kx3ywvHeSOfnOD8oI7YHWuB+Dnw8j8&#10;E/Ec+ItdcPqDCK5jjXAClgSM+/PIr7quNL0/TtFhmbcslyGfeQT8zHJCj+tetgsG4yVaa1PzXi3i&#10;d1YvAYd3guvcr2FvPNMJbmfKRjI75x2xXfa/4pbUtk4L24gg8lEU7g+7qWJxXMXPhA2uj2ms294b&#10;f7RN5LbhknjPAryiS61LSdduLW4vo7xYGI6YHsa9i/Mfmlluep23gbVltbXWrcxOksvllGbB6ZB9&#10;K4TxJDr9lq0unXUK2+X6B9wx+Fds/i7+3tMttEuvKjhgKsPKyCT61rWvw5tdet77X0vZUmijLxoc&#10;PyO5HpUXtqyeZEX9oTnwbaaTbynzIJVlz6bfQVwOkeDvHPjPU9U8Q2Jh8uL5vmIDSMP64qHVbK+0&#10;Ca3uUv47r7Qmfk/g7EEV0vhnxFJb6ddR2M8cLlCjbvvNv4JA9qtaK6IbOPaDxToE8V7Oq7JVyp47&#10;9a7Xwr4xk0Se5uLmJZHmt5I41VQAXfvIx+8Pap/APhnw94pv5NJ1a4uH8tAI9mNoY9ck1wesabqe&#10;kald5uoJI9PlaJImJyw7Yx39ae+jA1tP8Da74kFnYx3FuJnyCoOCO/NclrL+M9F1KfTtVsd8dhKY&#10;y6EHp/F9K6fwjrP9navb6tLITID8+eFx7AeldDr2n6Xres3EFheyJJcOZWeToQefu0pb2YDPAviq&#10;/wBG1aG8gYXVpJtZlf5GGOuOa5fxPp/iHX5bi6HlFb26ZljyBtBPHapfGHhHU/Cl4NPsNQRwtuk6&#10;MwwxPUg+lZXgrUdS1iYa1fnzWgZS0YOAT7D0qFZPmQySbSfFvhKOTT7izaWS2RZPk4BQ85B71o+F&#10;fF2qa1qltqIcpGjHzo5jyQPQiu5up28beIJ9V1iU2q+SI9inG1cY79a8/wBY+H2p+E0tbjTphNBf&#10;FxFM52BSvYj3qdHvuM6XxtpviTxNqd7rNmkRSaNY4kY43E8cZ6Y9a89s9M1nwdeS+HtURIrojOYw&#10;HGOvDLwfwrasfE2oaksen3S7BbDYSX3b2HcYA69q9Q1Kzi8XC0F9c/YxYQ9CoXJOOjd6L8ugXOY+&#10;Gfj+91x5bS9iljKFgzbSAyqOOnqeoxTfHA1j4h6jZ3eh6a7CGIxyvMAuQpwMZ6AD1qHX9BvvhjHa&#10;a7oEv2sXp2t0GATkrn3HesCD4gXus6kvh6GOfT4pCfNEUm/fznpnp7UJ396ImzldPbVPhxcbPEun&#10;bZLokRHbuGfYjNbfgzx1pM/iJIdRF1byK5Vyy9mOMD2r0fx5C+s6Zp1qbxo0tyGJdcZPqe9c/rHw&#10;z13w9pEnjSwuVvoyVYEjYwB/iwad00Fi/wDFbSbrxRJZNp9oLuTTwQWAACRjoMdye5rw7T7fUvDF&#10;6NeutLItWkwVbKK7DtkV09t47uLC/Wx1WykeWc7w6vncW6ZOc17Hc6pZa54Rh8AwO5uLydHd5FDe&#10;UCfuqBk59TxUqUoqzKseZ+MvGei2Op2+k6BOI7h1BkjTlVY/w7u9ejeLdf0vxJ8MdN8M2Pl32pB1&#10;ZwgwsR53AsQBk+2ea4HxJ8H9RsEm8S6PKl4top8xAhVwB9evHXHSsWLXLSXTYbfbKLpx0ICqB2wa&#10;dk0rPYls4vxN4G8S+F9SS91ize2gcA5focj1Hr6V7F4I+IGi2emW/h3SL2KF5Qv2hWJOCfcgfpXS&#10;X9zqCeEW8L61bD7SwVYNwB4PJc8sWNcXefCqaTRm1uxuorme1jEkkMSneqDqT2GD2zmm2pKzEek+&#10;Kv7G1TwbceHYvMluVInjViPmkchfkx2xzya+ZNa8B+I9HlGq3trKLWIgSMeUyOoz0zXQP8QdT0uG&#10;G4iEk0siFBvI2jtj16V6z4DutQ8ZeGbzQL6cRQTKzOjLuVGPTHfnAzTXugfP2mfFfQoz/Y/2hmSH&#10;5hByFJY889OK66Xxp4evtWXVNiecFVVjCll54z82fxqRvgreTqZbJrVmhVnWNGBkZRyflAJH44ry&#10;fxb4oudFs4LbR7K4+1kt50gVRHtB4CkfNnHXNWlfYTPqCw1TVdM1h7Sxt4LuOIEyAxbtwHUK4IwK&#10;/Ib9vm78IHxYHs9Jl0e9b/j4jaPZG24bgV5Ocg8n1PSv0N+FGp+O/GGpmz0e5+zXDIWV7rIDFRnb&#10;jHOa/KH9uHxJ8SNe+KN9N8RvKF3AfIKxD5f3Y257jPHbpXoZfF+1MK+kT5x8G+C9X1tWu9J2AiMO&#10;qspYksdq9cDr717j4S8OeD/+FjadZeNbkw6nBKiCKHCqWH97HXn0r558ILpmx0LztKBny0lZASBw&#10;MCvof4F6iNK8ZW0kmgG5k+9HcSKZCrnoNxzzivp68+TDOyPLpq9XVn7ieDNM+G3hWz01ZpvtRlKP&#10;Inz+YijsCBgZ9Aa/P/8A4KL/ABJ+F19JB4b8FPevdwlvOMzbrdNwGAikk5Hr71+jfh/XdFutPtJ/&#10;DOiTpNYxqryJllkcDLHkDqx9K/GH9vHxNLrHxDuLbUtLGmzQEhwQQ7Zwct+FfJ5dG9bmfQ9SvZRP&#10;krwBp2lW10+t6jeyWcJidUdZFSR2HVQoO/DdOmK+sv2XNa8CaN8VYjqWlNqbypcLb7jlt2zgsOoF&#10;fFHhGfw/DqMUEqSTSS/eIXIGORgAEnHvX2v+z14d8beL/H97rHguxAtrK1e5ecKsZGMDGTj1FfV4&#10;uS+qSaZ5dHWtqfsZ8ONZttQ8NJJrejq0iNsUMuCqBVIX8Mmu8+1eHv8AoCp+VeKS6P8AEDV/LvdK&#10;/eRGKNcq/GVRQf1FRf8ACKfFL+43/fz/AOvXwtj1z//W9ggGtatZ/wDCKWuiobncZ0WVQMAKehPr&#10;X5OftU6rcX/xHW91PT5baaS2UK+3aCqnoBx0zX6uoPiE5uNYS5ijlsV2gbhuYHqVPTFfmh+1nf8A&#10;jK91XSotUkjuEELksoyVORwTV4B2qxFX+A+TPDr6RLqsMGtSLDFI2PMcEop9Wxzj3r6/8CHwt4S1&#10;XSYfHccc9u4M1tLbNuzg4AZgcjrnFfGVldJYXkUs9r9pQMC8Z+XIz0B7fWvq74deJvBOn+ILfVtE&#10;0ye7t5nw1s6hp4SehHZwDxnivsnJug4nkqP7xM/XLStatbi0ilsrZSgQYK9+O9fAf7Zviz4U6xpZ&#10;svEmnPF4ljRBZ3CxjDRI2GRiMdB0Jr7p8MTXN1pyX9lC8SlR8kgCsD7jtXyJ+2z4g8Xat4LtNBn8&#10;L29zGHdxqSn50GBuTAPTjPQEY6181SXvo9Kfws/KlTpJtnk8x0kBASMLkH1+boK92+EGoWdlNPdx&#10;WRnuoVDRMxBQtkcSL1+hGea8EACqEkQZP4Yr3j4LSXcviGOG0jikk2uy7yBtIGQee3tX0sZWTPNa&#10;uz93Ph5q/inX/BFhqGpW4tT5KjyWIBTA6Y9K9AtpZbWGO/jlRJAeCD0I968m8GWviG88E2t5fyRS&#10;zPApItQQDx2GTWxaWWsTRRpIjRjpl+31r5GbfM0euono72mk6gkj6lcR735IIzuPrnt9aybzQZ2v&#10;jdaAqSEqAFDZzgcnNcRfWHiXRruJmniltp2ZG79OnvyO9eqaHb2UeY4ZkJUc7Tg8jmsGVaxxB1DW&#10;7S5trTUbSRDP8yODwfYH1zXV7NT1GchZdjx9Wc/1qDXdKjuZ7a6s53jktnLKhw6Y/nmtCI4gN1fT&#10;oqmQKwAy2D1IHtQ9S07nLeLNSv11a3lv5VmCpsTPXd6Z71FLHf6XLBqkUYkgn3IxDfcbtke9bl5Y&#10;6VPdmKOQTKjHYSMbhng4PQmrV/ZaVqaCO2ElkqEnbuyM0ITMiLQZLyY3N7OsU0e3L5ycfzzV3Wba&#10;W7toEtL/AMxrfIXePlGfTvWbq3hrT7VZ5LPUmMkRRhIR8rg9Vx2NXWsdItLNRd3G4YBba3zc88Cn&#10;dAjHl0rxFp8BvZpLe6RZFDCJ+QHHUA9cd67C0tYI2jZptgdQ2VIxUEUWi3tl9itVLx5yDjn8/WsT&#10;UvCXhc+H7mYX1zb3KpvSRTwjL1RlxjB9alrqM6m60+3ltpyb0sS284x26Vy2rWPiCTQ7m/0/VY0n&#10;gXeBIOGQdR9ag8L6ppNtpaPdE3LMfm55x9PSul1FNN1iwliSFPKnTbs6D8xSsCMrSrmebSba6ub3&#10;7QJUPmADCg57Vb1OVLrSprDShIrMuN4bg565B4xVDwxoWlWafYry2uBEocb42JXnpjjgg1ctpdK0&#10;/TzaF2dgeCcbj6cfzpvTcfoYug2+syWh027vkie3UmOQ8e+CBXSRXs0elx3Wp3MUrsQpTo2D3zUe&#10;na9ocxEVpHHKW+VsDJ49fSrH2a1W4SK4tDLEXBAxxT63Qa9SS2vdFVCIJH3PkEqe/wBawrbQkub+&#10;OCW7ZLcvyTyQPoK1tOTRtOeffFIAGPlBuuPp7VW0/wAa6VFfTaZZwq9yjDI2ksM9KfQRc0mwsbdp&#10;bafUY94YhGxtVgDweeambxPpjRppkUqyKkm8KDxuxjNbaW+nTyre3lpulUhlCrgbgc4PqK80udS8&#10;C6f8TLkadYm2uPLMzQup2FsEkr27+tS0NHaBrKbzA149uBhgqDIPPQ/hXJ36aU3jueyguVkhZQwV&#10;js2naM5H15rVs/EtrIR5UG2SQA/Mo/SqF9p1tq2oNqd7ZNMVG0lB09yRQFjobK70k6bJG6B5Qw2g&#10;HnA/xrhNS0032tteTBo4zgcNk9Ogru7+PR9Phs7xbBoHVCjFScMAOMj1rnT4ns7eQSXPyRu21Sqk&#10;/OOozjrQmJmNrvhyLR5oTJdyqksZ82Jsp/nNTaX4j8OW9t9ikZZEClVwwJJ9+/1rrLqeHWo1F8jy&#10;vgYaXqR261i6v4O0GC08waV+8SQPGydcnk5x607C3HTnStftgAViOAFZOuBXMz2Ntp4iulupkYS7&#10;csMhl9z7Vvar4qsNIt3ubOzWO3thuYFC20e5Ayea2bTxA/iWxW6gt99uRlVK8ZPXqKTRSv1K0XiL&#10;wvYxp9pcSKow5JPOelaSajoF3G0CwBlcgqD0GawPEdlo/wDwi99u0cGORUIHWRXHde+M84rjvCnj&#10;m0msl03T9LuDc2+4mNos52993ccU7S3YnZbHTeMfCXhdrC+x9oTy4VYNGxIDgZI+nasLwtqOiaNp&#10;KXCx706HcxP5muo0zXPE3i20lktYFhLKS3PG36HFaGjWPhXTRLBrpijDLsceu719MU0rhzGLqup+&#10;HdasZbCPymWQ5OADx6e9YlxB8PbBNMg1SR0W9hnhkVwV8tk5UKTweOeOlfM/7QfxT034BePV8Nad&#10;f28y3FtFcRshDsBJk4PXBAr84fi38S/EHxFuLWefV7porSSV0+crErscAoAc5K9c16OEyyeIV1ou&#10;5zVsWqeh+lWkfHz4ZeHbf7NqV28Sxz+Uyrt37eQCCTg5x0r3Pwn8TtC8ZX0eheHJWmDxK0glGCCx&#10;9BnIx371/O7DbyXTOZpt21iw3c59zX2F8M9dPhbTLPx3LqM1g2oz21hbLFKSx8kYkdcfwZwB6Gu7&#10;EZI4U3Ok7tHPTzBSkoz0uftxq+g+CrmyhtpLe1e5hZzI+Ms4YABcdsV4xF4eTQUuLnRFjhBjY4K9&#10;s521haV8QfCd/czRW/nNPbsscj5zucjnJ5OTUWqeJrO8lWzjjmhDKwYlupFeC4JanqQbvY/L340S&#10;68/xCuBrXlupb5Gi7qeRmvK7m11Jf3ysMDoBXvfxo8Nwjx1PqenSOY1tw7pJyU25zg+hrw201KW9&#10;Ad1CIeh/+tXzeMi1Js/YeGq9OWHjG+p0lvppuNEkvA0W5CuVJzKckZ2jvVHxvol14dltFgmRo72I&#10;yYTkqF9fSn2N4bZNkrK8Wc8jn6CuseS0jiie9C3aXcbKVxjaCPlIJ6EGvN5+Vu6Ptfq3tkvZytY4&#10;5dauV0qC1nmYqqj5CcjrkHH+NdDZ3UPi/wAQQNrkrup2x5XG5R26+hxkVoyeAfD9z8OJdd0+7WPU&#10;7H95JE8gzIm4KQq9SeRgCvN45b+wt5GQFVj++dpyM+tXyp/AzmVSzX1iOx6j4u8KWWn+C4LzSbsT&#10;X/nyRXEXBwiljuGOgwK85ttWNhpnlI7iUH5gMjg/0NLompSTTjBO1BuHGQT6Ee9e53mr+DfEGh6v&#10;p0tlBb3eqlfsztwIZdo53f3c5pWS92ZPsp0k6tBuWp5R4R1a3k1i2iv186zSUNKrfd29wM16P4n8&#10;P+FNTu9Ut9BlMzPAjWvl84dhkqAMZ5OPavGLPTri23W0QMxyw+QEg47j2qbStbaK8Etozo8B+VuQ&#10;Qf8APWpej5onRCUasfZVtGUF8Larb6oun6vHLHNtBKMCWAPIOPpU6WFuxa3tJwGyVO4EEYr3a1+K&#10;cOl3Fnq+lW4j1K0Qxma4PmqyYGBtPf615Fd3ttc6hPfXAHm3ErSORwMucn6ClGvzLVDlg1Tqe5K8&#10;T7e+HetxreeEPEeqwx6gwka3WKFCCnlLgBsfw4yeO5zX3hYSLb6e8a2KWiSsz+UONoY5xX5u/CPx&#10;xoXhLTH+1TrBNHDLPC7AsGk24ATGeTxxX1T8MNc8c+L/AALa+Ib66t3u5ixdGbJUKe6jp9K9LJsT&#10;GKlTZ8X4g5RVqThi46xtY+rdL1G0Ph6bRriNWgu02SofusoOcH1rx34r/BDwB45+G1/oGn28NtqG&#10;Y5LabGSAhJZRj+9wOa3/AAb4c8aeLBNb2ssO+JDIcH5cKKw9Wl8a2CWU0XlxLcnYXBBG4dRj6V7U&#10;7S0kfmNKU6MuaD1R+c8/7K/xJicxafbNOu/aoQbix7cCvnbXYL7wtr1zoOoxyQXdoTHIu0qQw4IO&#10;a/ebwC+safrX2r7ZGJUyykrkbh6j2r4R+OH7Mnizxv8AEO48UWV9B9ov5NzQohVVAwAxLdSx5Jrz&#10;q+AjLWKPuMp4wqxny4hqx80aZ47N54Rk8LajAbpJz+8ldstgLgKe/B6c1m6t4Q0zxT4N0/T/AArY&#10;MdQhkxKV+ZioBJ49Tx9K9c1/9lj4seHnljMSXCWqJhoSMFW53L3I9zXQ+Bvgf8QtGZb0lbd5RkFm&#10;I2j2x3I4ryFgK1Jt00ffT4ky/GQg69SzR8XZvbGCVRE0f2b5ZPlI2np8xru/BHijTbW333p88mQH&#10;yiMLtHLZPT2x1r9AT8FHXRtS0dpoVbU4dr5AJVyMMw9+9fOXxE/ZL8a+CPCeo+JtGK3lnp0XmtIG&#10;QMEz94rnJNXWwUuTVanLgeJqSruCndLbzOQ1y5+Hmt61q8en2beXexqbZYhsxLjoq+g/WvCr7wn4&#10;i8PXdvYy5aa8QsipktgcEHHpWHpupalp7R3FyHWU4dBggr6Ht1r2/Tfi3eR6tputrGv2qyO1gF4K&#10;YC9++K5FzQtFq6PelCFVSrUnaT2R5NYavLbXa2N8rfI2OnK885Fe6X3iX4f3eu6fq2pWS3ItxJHc&#10;AcBxjCHrzisLxx4RvNetrj4jaIRO93cMbiBMDyw3Qg8flXkHiDS/EnhO/XStUt/LkmQSJu7huhoj&#10;FTfPT6BOtOjS+r4xayX9WN7xP4Xk0+6uvFWmQGPSZJT9ncHhVJwB/hXMy6pJY3CWlzvUgg7SCDz9&#10;a9D8O+N3i0JPC90qmOV1L+b9xCpJBB9Ae1b/AIu8P6p8TfEEF3pMUQeO2+UwqP3rKcAnHc9BVKau&#10;1UM3RnDleD1j1ItL1Pwrr/g+60fVDI06SA20OOSxB+Yt6A0z4geDdA12aG98D2ogg0+1DX5LdGHT&#10;A7sQMmuB17wv428H6Wut6jatHCX8sMB91gcYyOldt8NfHtp4Yc3uqWwuDNwIs8uf9oHj86TU6abj&#10;qhL2OOqRU5Wcf61PI0vprSDdG5SMkYOfTpXtfw6+JVnp1hqWn6wVCXEASIsm9g+eq56cevepVn0P&#10;xlYS+EIrOKwmnuTJEyLu2knIQMfXoa82n8D+JYNdu9DggNxJZpvYw/MCO5GOtKSjU93qa0qlbDJz&#10;qr3Ud3peieEdW8GXGlWsEg1ZpiUnzgKCRgNXmN5a3unalJp88bpJAMvkMPbI9vStLwr4jlsLnE6E&#10;wswL54JK9K7aP4janba9NrkXlNLeR+U5lQOAnTI9xReSlaWxThTVOVXDv3m9jD8C+N20HxDBcXcj&#10;GFHB3Nztx6Z6+wrt7zxX4Ov7nXb7UtN+2zaoMxyyNgxN/eHvnrj6V5tpel6Xd3DQ7wEQly7/AC9A&#10;ef8A61emzeF44/Bm3T4jHfXTK6MRkuh6AfU0rJTTj1NZS56DhXtZa/ccrpfwqn1Sz0d/D8wlm1C5&#10;MIAB4I/zzX3d8OfhZqfhf4kWOpaxbiQ6fA0SsBtRTjBx2Jrv/CfwivPCWgaP/YKo8qSpcSO3JUtH&#10;8wHoM16l4a0bx54i1OdJI4hBab5S5bkDPp3Jr3cLgeX3626PyTP+K/a82GwTtBqz8ztn0S1t9Tgv&#10;zbIZpkQ7gMsVx8ufSrmseJ5IryOUxvEbYHJcErkf3c8Yq5oN/eeEbuO81q1M8UysYSCACenPf61t&#10;aZ4p8izvLTUwLlb5GVY2AKr+PXAr0mn0Pz6dRPcXw140tdenTTLweSYdz+Y5zknvg9M1Q8MaP4Pu&#10;NW1S0vGdxfxt88uAV25b5D71l6nq+k6hexFxFFIkYiLouM7emfpXC/FLxr4a+EiaffeNL2K0gvIX&#10;lR2ORhei+7H2rWMG9upzuSPQta0Hw2ZLa98P2txEgUCTJLKWXvn3q9H42l0eIWEV0LaCXKN6sD2z&#10;6V5h8Gf2w/g5r0P9ozailrb2TiBy5JMzueAiY4wOff1r3fRZfBnxPW6ttLtrYtLMZYD3XPXd/hRK&#10;nKOk0LmT2Za8M6H4e8cXI1HUbdfsi8ZQ7eRx26Z9a4XUtE0TSY9RsdOVzI0zRoxG4hSeQh/ka27m&#10;x1jwfdXWjyWpzGoYbM7COx461haHrMt3q0V3LlSkoO0jCgeuaStfQRzug6hY+EJ5JyZLd06mQ4/M&#10;VZ07xhoEuuOk1vHdpc5Ls438n+IYxivWvHsFjqF5d3lvpkd7BJbgM3d3wfu968Kt9A17wtax3Goa&#10;Q9oLhtsYcZ3HG7tnt2rO97lpHf8AjLSPhza3+7TZ5oIDaCTdFyEk5IznjPqK8d8HX8dpdPqxvpJr&#10;gMfnkIYntgCvZ/BnxBjvEOhaxaRS2sYLSAoCWHpg9ee1O8S6PpOr/Y4NLsEluzMXbyUCEKRwp24H&#10;AqU+VNMDOh1Sy164e91eNR5sZVp5xtYL069ASOlU/E3g7SPDlpp2teFLzZBcyFHjVvMLbepz2FZU&#10;mh61oN+zaxZyi3Y/IJydhx6E8cV0Vj4t8OC3a2Ro/PdiuzjjNStHZAcf4Rmk1TxHO95KJUjP3W4G&#10;M9K9J8RX9j4l+xaJcOY5LMvshxgANznPpTvG2iaDafD6zvLa18qZ59zGAfOxPdiOcV5Tb+HJLnUP&#10;+Ehkt7qOzi2rI+WAyOo3e9PRvmBanovjXwHoPhfwvbXWl3Gya6Km4kPzN64T+7/OvPfDOrajZahL&#10;4Xm1OS809/mKbQznjoGbkV7HceNfC9zZQ2+qTwSxbR5UOASnYZzzk1C2meCJfBWozXVqBdYLW8lu&#10;pEhJ7Blyev4Uoyb+IbRh2l34ZvdFk0HxGSIo5t8ErswaMY5UY6iq138M9L0Xwrd+O9A1CVZYnHly&#10;sVwUfggDHXBryfxDY6tayWd5Il4sRUHbMGKHt3FejaP4q09rNNGnSXyH24hwWR29x0wKLNbCPHrp&#10;vEp16Mm5823dRw2Tye9fSdt4pS/8Gv4R164bymKKWjGG2jnk9+lbs9rpXijQLjw9q2mS2Vvaw+fD&#10;cpEA7MoOeR0H9K+epxqH2SzZPtJii4XzFGD6Y46/nTaUh7HoOp/BjT7uwk8ceHr7c9vzHFJ/dj75&#10;7815Fcat4qhvotXgvYluJjhsLyuPTGAK9r8OeI9OsbNrGe6kL3CsJQwAAXHCAckc10XhXSPC+u6L&#10;eWhsYfMgwonIIKrjOeOpoWnxBcxtJ8S+IR4Uk0lrqSQXaFJJ0UF0Q/ewf51Z034YeFr3w9Lq9pdy&#10;B7aIsglK/vCOeh6DjtXz9HbW9tcfaNNlnlcSMEQFtrA9flFeweHtT0HRNGlu9TkEl1cAqVnc7QMd&#10;h257USi0rxEeQah458e/2pBrDXUUgjJRY3QOFA4HXrgV7BbanqAs1vprowm9Rg6AAKQwwenbmovB&#10;03gLX9T/ALDubJYreSMh5s7mGOTtPYsfrXnnivQ77SILtNIkuooDIVi8wbsRk8c9OlNx6Adlp/gf&#10;wvrcMejabdB7uP7xVieT0Bz0ry7UdRu/Cls97pYZJkYptZ8r6du1dj8PWm0zUYpYpcXJUAgDhjjH&#10;IFdjY6R8Ptdn+weJYPNhRi7yxSFDu7hvaqbtuBx/gDxxqEV7/bKm3hvHQqTkjAYcgDPJ+tdDrNjp&#10;HiHQTHDYxw/ZdrSuZMPIzHaTluAO+K8h8X/DE3GtXX/COtcxKreZEsYJIj6jOMnp3rotOdNaT7P4&#10;31GR5FRYipKp8iDA4UAHHuM07a3REmey+Ak+GMuYI5V02S0UbZjOjKZMYO4qcfQV+F/7cut+H7j4&#10;p3Ol6Fq39sLbEiWUpsVXc5dQTgsAeN3Tiv2d8JfDz4d30V/ba9JGmnyRvsChkMgx97cuQNoGTmvw&#10;d/as8J+CfC/xHutL8C3S39uHB3gsdu4Z2FmAJI7n1r0ctinUbuc9e/Kc/wDCyfwbZeEbgKIZdVma&#10;RJpLmImOOEkbdjn5d/vjNfQ/7N0HjO68USrYWwaxgOY5QRwQf7p5PHSvnXwho/ivVfhfqd1a20ws&#10;tPuU3OGDQxtIOeMbmYgfQV9NfslaF4qi8UF9P1YmMIrGIIshXJ56kYz0Ar6XM21hEjzcJBOs2z9b&#10;/BE3xEt9DibStjOu+STy8pO2QBs+b5AB2x61+Fv7Y/irxLrfxJuDr9s1rKmQUlbzJSQSCzNznJ4r&#10;+g3RdDvdYsUTStYk027kjCNMiAAHue+Oa/nY/av0C48OfEy8sr++e/nkdnaeQENINxw3PY9vXrXy&#10;+VWdR3PSxL0R4v8ADYvHezyQWjXczxkbR8uEJwTntz6V9j/sxWmtWviXUbPVNXezgurcxGOJ8nJP&#10;AYfXmvmD4SN4m0TVbi90bUmtFeHy2EWwu4fqF3q3TqSMH3r7r/ZF0r4Uw6b4g8S+IjPe6rBNbCIF&#10;sop8zJDYHTaOSfWvpMy93B2Z51DWufpF4VudO8PaSNGuNVk327spKnAPviuk/wCEj0j/AKCs3/fV&#10;crJ/wg9032+bT5oXuCZGVN+3LE9PbFM8nwH/AM+tx/4//hXxeh65/9f6HWx+HmlXum6g0009sRtv&#10;YZPus2eCGzwMdRX5jftheFvBdhqUV54Y1lhH50my2kByUY8ANnnaK/anT9Al8SXd/o/9iJbp4oiD&#10;IsvCHb8xeNv4cNycV+Mn7bH9nWFtpnhvVNNksLvT724TaM5DBdpBY9Rxkc0YBv20R1V7p8J263sF&#10;7Hc2/LL91hyCQe4719f+DrWXVtQ02Xw7Gmmaw53SynasEvzAghMArxnoTmvi22knjdGwVAOc9xX2&#10;R8LpNN1yC0sfHUhbT2kWOC7hysse05IYLwc56mvuaavRmjxpXVRH69eG/DF1DZRzahepvZELeUeM&#10;9+pr4a/bN8M+MrDS7XWfDWuxR2qmRZoclZSD7nK4xxxzzX6A+END8K6Zo0dto++eNURf3hLED159&#10;fWvgf9uCf4fxaXG3iPR7y2mAIs5AshR5QwDAsDsXIOeevSvlofxUj1JfCz8r5JXuoxYDaqRnOe+e&#10;nWvT/hzBpFtdrql9dsrIxVoogRIUPB2n6V5TCkJImAKoScHHHHbPrXuPw5vNFicX1tbPLfxEZifl&#10;JATyAR0IFfTwjozy3I/bf4UeNPClj8NLJvDNswhitt0ZmLZk29ecDv1rrbT4q6RcyogCxyS4Zlxg&#10;ZPIxUnwyil8X/DGxuodKa3tvI2+TIACMj5v/ANddnZeBfD8vhy4hudIjEjlGidT86GPpgjt2Ir5C&#10;srSbPXi1bU4/XtX07Xo4JViIeFt2YyVPH0roDolnLpJ1WC5mt7kOCowCrD+IE1uprtjodqsT6Qx2&#10;xsZXjQ7gij5iRjBxWXb6jqutRB7a3eS2bG0kAADtx9KwbTRaI9J8SafpN0HlUSbRyWI25Pqa6SXU&#10;NI12ZoYrWMLJ0EecD6etZUPhVIkeIQJ+9QgxydOalsrfxRY25XQ7MTSW/O1MZwBnj1NRfuXa+xeu&#10;vCGlJZXWwzTqsanfFw0bscAc/qKzzf6ZYWUR8gSumSzOxBGPUVb8N+K9T8RRTzXqNBI2A4YY3EHP&#10;PuK6eGK5st95atCNysGEmCMEdwR3ovbYLdDmLTWbLW7ZyYIzG2AQFGDkVXOj6TY6BqVvfaYLiKWM&#10;lfmKspHIKnrWR4Hm8STO+g2dujNK52Fduzg549PaukS31i/mlOsIbYqxjlU9BjjoM0/UGrHmnhfx&#10;aV0v7BbWs3nREllVckKvcnHSuvhuofE1gTbB/s864dcc+hrpdGsZvDOqTSWs0aKxIQquAw9wRmqD&#10;w60jiHTisXmyjc3AA3nqR6CnJpPQL3KHhnwrDpV0zLbB4PmXbJ0II6VjgvpDvplhZssjv+5CgsOT&#10;611tvYePbPVZ9I1eONlif5Jw42yIRwQB61u/2VmQyG+SEYBIPPzA9PwpXuF7GDpfi/XJrSfQJS0f&#10;lybZIym0gr68dDV60tT9qTUoLaNpomyrEA/nVTXItbmu2vbeVZnkIUs3ynGMZPrWVqdn4o0LxBb6&#10;Z58RgmQSLIhLdevHbB7Um7lItalPcaNdXN7bWccE1ywOyFAVy3U49z1q1Brvimy1NvCmoae0Mm1Z&#10;AzDggjOQR1FaDW6X8/2eOZg0HytJjGffBrlfEH/CTR+JYLy2uVnhghMQ3HBx3H+FMLrqdrbXEyrI&#10;ZfKkkYYUvyVIIORXEat4gt18e/bNdt2hj2Isk1rGH3cEAlQQfrXTXGialafZ7yCWKSG4XDjcSUbr&#10;jFQ3ljbvIIs5K9wPX3700luIw57rX4bqNfskwt7zLRO3APPt04pH0ea9kMjMvmIcFZFzn6Gu1Npd&#10;30NtYWl2yFCQoIyATxxXP3HhPxLp0UtyuowO8c+2eNgd2w9x70lKxNibU7TWmSznt4YpZIFxhNoP&#10;PQHPWsrULz4iabC13dWRjt2mEDqhGVJGV3AdAfWrJ8O3qXRaW/VFI3kjPbp+Nad48M8UlpbXkoMp&#10;DMx5DEetNPsA2zn1lZFa7iXHUhiDSXf9qTWc9nCIjGZPMClR8rDuD6/zqhbaHqN5pd5cXOqxrPHG&#10;zxK2ArbexPY8VW8N6ms+nNfXdwmR1VD17YHvSvcbTHX1/wCLLuAyrYq6wRFjtx0XqaTTp7vVo471&#10;iYbeXgGQ4H+c1u3axXWnvHY3JjmaBlQ5yMnpkVxuh+AtfvNOhtbnVYzFHNyrg7stkg46EA1W2oXR&#10;0er/AG/TtMu7SwliuWeArsIG3aQeM45NeR+Hn8dnR3tPsDGW2R5/LifIYDsD3OK763sdV0xpdP12&#10;RD9mZkzECQwz2zW7H4h8P6NpczSwnzmQnzGcrtUDnAHrTtdaC5rHPaLcza3psFxqrLZiVRuEn8Of&#10;WjRPEfhvw3cSXsmpq7q7fMBtIB4rzXUfjD8NbSxiutbnf+zVwZjGCXRc9MdeDX5M/Fr9pnQr/wCJ&#10;WsWPw382TQTckQT3SlZtvAOVPvnk104ehOs+RGFSooK7P00+LXxL0Twz4L1zxJomrQ2jWAEwRyN7&#10;lm+6vbJzwO5r8wNS/a38WavPdpczTOs6OqMw2uSwwD26V4T4u+Lmoa9pt74VuyU028KF1HLM0Zyp&#10;yecA15baw3V9btKHYRQ4G9jwAT0r2sNl0KTbqpM454hz0iaGu6udR1aXWp7l5ri45cyksw4A6k+3&#10;FUzdzSrDJICEdgueoZumfSovFemppurxWNrMs0UqK29egJPTNNtQbdWQgL5eSMtwT7D1rup1V8Md&#10;EZSjdXH6/byaNqAtldm3oGGOOtdV4X8UDRpbBb+IyQQXcUmc5IQMGdVB4Geua4xr159t3cbXK/Ly&#10;ecVYF6S6DAOMYHb6VtSk07X3MpR62P11+CnxT027GrQ6Zpr4vNXMcEnG7YeVb2JBGe1fWV0k2h38&#10;UGsaTI0g+YiQbSM/zr8mfgP4p8VjX9EtdFuQkSTXFzMmAeI0yN3sAtfqJ4Yl8TeO9FsvEmpXsSXE&#10;vmnBYnKg/Kc/Svm8ywnsKlo7M9XCV+eOp478YNJXU7G+kj0osZbVwXEXOPcj0r82vEWlp4d1ZtIl&#10;Z0mijRwMcZYZAI+lftPe2/iW5VbK08uXAwzhvlYd+D618M/tL/DfxHB/a/jC6sAkEKWkQlXDKCRj&#10;nHSvnMZh7x5j7PIMy9jUUHsz4XiubpLhYmOSThc+9bsOp6gkL3QTzEth8+QcDPc+lSQpb2tqFkgZ&#10;pFO5mPcdv1rq9O1+e20rULG0hVYtQQRv8oPbGRnoa8GSS3R+sYeVZx5qMtTA8P6xa3WoJeXSlEVg&#10;2Bzn0xXvGneLNPvdD1Pw7BFAsV7b7QZwN29FJyW7EnoPoK8UsNB1CP7PZWMBPnIXViV5C8GsYutz&#10;ObK7yqg4cf7SmsbWfNA9ByVSHssSrl3RNG1+1u/7JjgYzvFuAI529cj3qjb6pJctNZXLMhjbBB4w&#10;RxXZ+GvEbeH9Wh1qBvMaMEFJSW3r3Ge2R09Ksy/DuTWNGTxRo0oXz7mRbmNm4hUkbTk9c5obTfvB&#10;CFSN3T+FF/RvHl7pFzarL5cqWqOEbYu7LAAbsdcY70+b4Zyat4ZHjXQrsPNLchZrZxtkUSH7646q&#10;M5J7V5/4m8OX/hbxEdFd1kBRXBXnhhnGavWmsS6VFJFas0YlG1sHGR3B9uKlxlH4TSm6VdObVnbc&#10;i8YeGtZ8HeI20K8lWX92sgZTkYbuPfis6NhDGTLgqRwfQ17D4atdO8bST2OuFA97FsF47AGDZ84K&#10;k92AI+lcj8TfBXh3TNA0G78L3Ek810CsynuQM5x7+9VGcZto5atKrhYQlPXm7HNweIVgs1SAnKk7&#10;T2A6celet/CLx74q03xHb2WnXU0VrcNmSNMHdjrwfbtXhkdh9lsvMuAYwnDkjv6VvaBqJs9Rjv7e&#10;RoVTgbev4elZV6as0jvwuJlzRUj9Y/gZ4jXwl448SW+pXtwkYthiNmA8pZV+fJ/l6V0/ijxB4Avb&#10;e0lstV8m2t3+dw4ZVLe2euBXy/pHjrw5rmr+JNI8PMbmbU7FIrZ3BO5kh27c9sMcZ6cGvh68tb/R&#10;7mbS71MSWjFZgOQrL8pz7+9d+FzDkpqC1Z8bmXCCxOMq4mrLki3pZaH7A6d4g8FpFDf6R4gR5nkK&#10;lWIyw7Ec+naumtvGXh/T/EBnu7tDcqmQGOePp/jX5BeFvEz217Z3VtMJBDIG2t0UdMj3r6q8N/Fb&#10;wFZ+MdTk8U2v2m3u7IQRseZl5xkY6MetFPN5RnyTiZYzgOksM6+FqOUl0tufces/FvwhdzyanfXU&#10;caSqqbQQAQBj1714j4k+Jfw1jvI0/tdk5+4vzkZ9h0Ffl1qMGp2U5nvxKiTOzxb8nK5JHJ9Bisqb&#10;VDb3HkRSMm7Bb1z6etayzKT+CIYbgmlTt9ZqO/ax9XfHzxd4v8O+MpX8Ia7NcaRLEhgaLAYucZB6&#10;kYPAr5mvfHXjDzJbLVtSvJPOGJY5ZXIYE5IIzzXsMPifRf8AhDra11OSGe5tnTAAwzKGDFWPfaM8&#10;1mfGPS7HXdUh8eaKIVsGijiJQ/Nv25JK+g6Z9a876z7V3qbn1dPLI4Hlp0Ipq172/MTxD4e07xF4&#10;M07XILtGuQ6ROFIykbHGGHXIrm/il4Bt/BXimzt/D2ofareWBJvMAwUb0Y9M8Z+lefpeLaFRLkLK&#10;flPrjvX0ha+MPB2s+Ek0HVbZYZJ4R5jnnLKCM56r6gDrWDqSpaWumz1FQhjZqcJcrS+TZ5FZ+N9S&#10;C+XqUzNC2FYJhd205LY6ZPrW/dqnxQ1FC9ztuhiOFWyzEAEgDHb1qfXfB/hO/wDh/plj4S3y63HK&#10;TdfN95MHPXgEHpivI4tVv9KlQ2rmB7cn5k4ZSMjqKrlW9NnPHE8+mKhotNT0HxJ8K9S0PwVZ+LDe&#10;RTtdT+S0S5yrHP8AhWN4V8Ra14RuUmtJSgfkhTjpkZ9uproPDfieyuotP0DUrl5rRnaSVNv3C3U5&#10;PU49K3ZPB/w2vbzWvsd/NGkUQa0Mg6nGdv58VSmqj5Jqweynhaf1inLm1INP1nU/G+np4REhktXu&#10;Fdlzkkg9T9M8etZ9v8I9YvrzWrqwmSCPTFMi+a21mQZzj8q89043uiPbxytJBdA71IypHcfpW7H4&#10;oubu7uWu7mRmuBsbb1b2x6e1CcoS01QVKMa1J+z92bZz+ha5qGmzrfwt8xOcdRt9Pxr17SPiFr+o&#10;6xc65Kyxr5PlusH7sBTwAO596zJPCHgttc023utQWC0e03SmMbtkh6K2O4715ro/h3Upr64eyuMk&#10;PiJM4aTJwOPp+FDhGadTZl+0qU5fVqiutDv7bwVoms6rp9po10IobkyCTzTgqVGc9eh6A1wXiDw9&#10;q+g+IpNEuFKGOTbuXOHHbb26Vv6ToHiZvEUGlxW7faCclR1xnBIHcfpX2z4e8E6b4q8dWUPiyynV&#10;dPtyojY9WxwWI/nW2GoVZNRSun1PJzfM8LhlOrOXK1tHufLmhfDSPVhZ/ZJWSS4cZD9B8wBz+HNf&#10;pbofwP8AC9j4PttKgnPnxNkzYy2MdBntXSN4S8HO0MVhpqxeSAR35GOcV2um6pobTfYpSYz1JJ7i&#10;vew+BjRV5as/Ks94oqY5qNG8Y9r7mta2UFvGlr9rKBEUY9cDH4VpafYalpoaQzsEmGPT5T349RWh&#10;oOhaHrmvrYzyM6PhQy8Z/E9K5LVtFh0eQpBJPvhlcLvJKsnIB5rsc1sfIPXU9V8P+C9D8TSW+l39&#10;44IB8sDoCa4HxN8MNT0wy3Gl6qjCC4eN48Hdt6DHb61z8XjPTdCLfay8MsShxwQfrT7b4hQalATD&#10;Pvi35PHUmlEiWxiWumPHPHBct5pDZJx7dK+Nv+Ci+m/Ct/BmgXkEF7F4jG5Tu8xoBAM85b5BlugH&#10;NfZV/wCJpJb8y2ERVFx93klvavlX9vTUfiT4r+GPh68/s15dLQzQmV2UHcmC3yDkDHQ9MCu7D6VI&#10;tGEnoz8cLDU7m00SfS7KTy4ppElkYY3FkzgA9QOfxr9Ff2a/2oNP8G+HNV1bV5p4bmwAaMH5kYEB&#10;VHr1zmvzQlFtFKU2gHOCQc810eiXv2aNo1AIZlZkb7jBTnBHevqqlKjWSVZHlupOF+Q/pJ+Ff7SJ&#10;+I1xYS3NzGfPtlB24VcMM55r2Xxh8OdXtPsl34elSWO+YA5fGMjdwemDX89+m/ELW9O8LNrL7EKG&#10;OERxkJlGOcDByuB0Ar9YvhB8XJbdrTRfFZmWztUhdVkLPtSVQVIPevmMyy76rJOm7pnoYbFKstrW&#10;PebrUfFt5apoHiC3SKS3IUlX4bB46V6vrEXiq+0PTbe2WOFNPIZnB3NkjGTnpxWH4ij0XVvCVx4j&#10;8IyK955mxRID8uPVev0rhdLPjLwlrEdxf30d7BdICY9rDafofSvIumtDtsQyeCfEmnRX3i6ONZoD&#10;JgMuA25j2X2PWsKDxT400LV1t5rFoZH539tp4yPc17hcX11qWgTaXql0StwwKGNQoGOwHeqUHwyO&#10;pPO0l9J50EIaNJF44GcE9qhzT+IESeOfEN7r/gAaNcRoLlxGwGN21RyST2Jry+1+Euv3Vu/iWzjg&#10;mjhh3EIfn4HI2464rM1W+1/R7e3vpxE9vOSm1XyQR6/hXq2i+Kp9L8L3FtIztJqCtHE4IwpYcnH0&#10;pJ2Wg7HB654/udFt7TSY7aZTMqhGdBwoHJ9K9O8LeKdV1PwVdaVNbpdG4WRYVOASfcemec1xkPwt&#10;vvFt6tkdbVTZxbgjRkkk9RnOK5jT5tf0CMXcsCulrK0T+W+1sdOSemaaV1ZDL3ib4R+OGt7O/GnQ&#10;yLBHudo9u4Ac4I6nH40aH45iso7eG63W9qQV3+UWBZT90kYwOteo6f4i8TxxPrNthbcxkeWZS4Xd&#10;wOD1NcpY/CzW/E2kHydQRv3jSmJgVC+/40+bpITZ2Vr4pvdcEsF7CtzpYRzGpULu4OB64rxzTfCP&#10;ju/05bjSLdo0tmL71IyAfrzgCrd/eeMfDc93YLbJcpZ7VbZIBhQOSM9a73wT4h1aW1TW7VTbE8eW&#10;5BGO6/8A16n4dhHH638QhaaFFpmrLLdvt2GZSSY8dd47k+leo+EfiBpMiDTzvurOCLdvmjA6D7qg&#10;9TnpXH6t4A1/Xrm6jW5S3a/nyYyvyKpORzWV/wAIlqWgS33hm6uoomto94lcNiRcZJGMkYxVLlas&#10;FjFtPh54k8Vy32q2FlEiTSvKBvAZFJOBwep9KteEL238LQalaazutHjj+ZZA2Sx+UDGOSfypfhrr&#10;2pDUgN3mW1u4ZlB27gOpz/IV6J4vtY/FEl5faPqKQTXqCFYnjJTHQ5bpmm5O/KwPO/h14xOneJvs&#10;U0UG1HOZioPLcAKRxxmo/FvgXxBq0mqPpejvPbuSUb1zzuAyKxLfwfq3gq+i0nXGJknUyxSQEbSv&#10;Y5r0Twd8RNQ1O/Nlc3sQW2jIH2lchj2xirk7PmiB5L4Su5PCenzWeq2hjmuVDYdcELj5WORnFena&#10;d4+ksLeG50aNbyJRiWNlOxc9eD1rR8Wyaz4w8QRX1gUV/KEOxFLFvVicYxk9O1cjf6brXgK+Ph0b&#10;ZHmXeW25QsP4cGndN3Eyj4i0XXtW8T3OreCIZUF3Erg2+FwSPmAA6AGuUtxefD5rjTNZgKzFdxWQ&#10;EtyM5x6V1fhLXddGotJaCOIwtulBbZnHavUtV8H6l461EeIhfQQIIv3pyXx6qD3wKTkk7MW5yXwq&#10;+MLTao+nzQQXHmJsDoAjf8CJGSPUVyXxI8CS+MfFV7a+GkLxspkYxfL838WMYO32q/d/DbWPCIi1&#10;DSJY7uS53mIR8YweN2cYz9a5VPHnim1l+xJG9jfrlJpVZdrAHOMHJHvzTivevETR1Pwf8Eah8P0u&#10;NYEcl5HbwyboRl35HzEI3XgYr+fz9rXxv/wlvxe1bVRpradG87MiMAGA/wBpV4B9hX9HfgGy1DV7&#10;szXl2YZLmF2RgpKsdv3mBxkfjX4AftreDdb8I/FK7s9daO5lBAbgIxGOGx6GvXypqVZp7nLiXaJ4&#10;Xpk/hvSfDRCX0k9w4ST/AEYlVLseVdScfKPavsT9kDV/h9J4sdrSwukn3L50+Gbr0BPTHsK+ONLb&#10;UovDkMNtpyXwglLtgH77DC73GRgAcDiv0i/ZZuPHqXaW2r6HHBa7EaJkwofjJ4HOPevoc4h/sx5+&#10;CdqjZ+t+k6pocHgafWtV09jAsckRMmQBGF5bABJJPTHNfy9ftH3i618S7/Ut8pV5CIxLuJCZwBlu&#10;cAdK/qX8KQeJtV8Pz3mkx2zGSMgJKSQjFeccc+nIxX83f7YvhzW/D3xJu18TeULqRjuWDkYJOOfp&#10;XzmTRvKS6npYp6I8N8DR6MNDv7q6neK4jURQNyqZblzuH+zxjPevv79hqw8UmPUl8OaQzWdxdQC5&#10;mlGYmGRglm47d6+Avhd9iutTbTJjI8W3JiMe8En05GM1+h37H2v+IptO8S6DqOqx2kDpEbZdvBZZ&#10;CcHBOMD2r6PN03g7nm4T+Mz9J/7c+I9i8lqumGRUdgpCAqBk4CnngU7/AISf4kf9Ag/9+/8A61ae&#10;iWMC6clvq3iYW88RKlNrHHf+ta32HRv+hsH/AHy1fEWPaP/Q/SfS7DxVPojyTXarPoc37qHcMlGO&#10;GKsPzAr8+v8AgpVYeIvDnw/0bxJqH2LUrXXLkwu5XMsEyqZFIYDnIBH1r770/VPAsGq6ZfmaRrV4&#10;vKu4mzhpOcMGB7jt7V+X37fWk3L+GrK30XxCJtPtLiWcWlz8hcOTGrLzlyoP4UsB/GjqOt8DPyfV&#10;HEIYqoJYEDuQc8genrX158Cb/U7Cyj1HQNNOpSyXCJJaq27cB3KdcfXivlO2S8luLe3UB1iJCHI5&#10;zzx6/jX2j8B7H4htqts/gto0vmb97JIhjVFVgNpOMEkelffSSVGTR4Sfvo/XbRrHxZc29vJdWK2W&#10;6NHwuBjIGVI7Yr4i/bO1742aN4YHh6ztLTWNAvA6yCXDyRSN91wAcgjtjjNfoFZ6V4uni8rUbmFS&#10;iKGcHgnHJr82v2zPCPxtsY21Lwjqsc2mvayLe28WPMRM5JG7jGP7vIr5KguaqexPSJ+U8N7KYJI7&#10;mPLn7qkYUEnk+1e8fBSy8Tyauv8AZcCeay4glbaqq+RyxPUdq+frfzflEjF8DvXu3wn8J3Gtajtn&#10;vTHavjc0bt+7DHIyAeMH8q+qivdZ5Ulqj+gX4Yy+Jo/BdqviS+gjuhAN62+dgP4812dlfQRgbrtW&#10;IHO1vX2ryT4Z+DtLtPh1Yx2NzLekxcztJuLk11Om/Dy0laNLrUZ7GN5AHKAFsd+cV8VXl70rnsRV&#10;1Y9pufEVxdx2sVsywmCJkBHO/d1z9a4qx0HW9SU6XHcR2u5mZJC2NxHRa810XT5tKvrmxv8AU/to&#10;t3YI4+UFQeOBXe/2nA1iqRsHCEnPuRXM9djZKxmaBb6jCZoddkUSwll4cPls8856V1RjtLaX7RYX&#10;xaRVwDGMHOP6V47oejW8euF7mVhFK/zqMtwTyea9I0HStOtNdlSwma4ijYtEuApZj0U/jRqtx+hz&#10;elaBeXuoNY6rfyIsrklyoHzHnJ+lasGhXmjXdzZXV6JVQ4ypLK6+vNaUfiO1hv7i1miH2mNiHXhi&#10;G9hS3kVvfK0kqSqdpIMPysGxwSPT1phcNLs9OinFxBMQVGNqHb1+neql7oFybiSRL51jkbc2/rjP&#10;qKbbabolhrKzbrgI0S+YrnI3Duv1qdvFel2d3/Z93Ezs3TcO3apcxPUadGNvrk8I1L7TAQrxMSQw&#10;XHRs9MVq6fc2Ue9ZyZCR+lQ6i1ncBJHti3QkqOeO1VfEet+GNO1jTJ7eOSzaZTGwyQjgdOPUUuZ7&#10;D30NS/miglRreZo0cjeHw2PpWP4qtdH03xbbXehX7PDcrva1kALKRwTnuD2qWXxXpMN1vvEQCThd&#10;y4BI/rXP6/YWuvapBqvkgtCuFZAQxGc9etCjzWKjpud++p6axSVYyAqlTvxgn2/CvNfEGj22p6jF&#10;q1nNKhRQoCt8ox6D3710uoQ6QNG08mxlW4t5GPnfN8yt1B9apza9pmmH7XKvlIjAByMAN1H51omt&#10;mJ+RbutIsY7Wyv8AT7+RZZV2XET/AHT7gn8sVF9thhuBBcbGXgHOK05rwataEXkQnimOcFcdfSop&#10;NF0K30afTJtKL7nWRJMncjL6HuMdqV7bE3vuTNLaX0QjiQpt4BQ8kGqDeHLK0t7iRbm5SUSKyEgY&#10;I4yp/wAaluNT0a1sxcWAdVt0Dy7UOB7E1NZ+KP7YcXyKfIkOF3DA6cUubohliefS7COK/VmZR95n&#10;bABqzdalp0skiXLozNgkxnPPXrU8us6fpukXUGoaSl1bTW7q5A3Fup6HoR2xXjPhvxXBfaBBaWdk&#10;yoJSXwuJAAOmCM9KWoj1e5tvC6aJezatNPE3ll45B0BA+6fY1xOk694Yg0qM2rCRt3LbtxP+FWJ9&#10;bGq6bJZacCY5FKhnTcB25o8J6HB4d1IRTaclwjEOcLweMVSil7wORdu5tD1zSXso7dVE6bNw6n8a&#10;reHPBfg+3sIIDHcRss7LIsTnayFcgk+oPalTUNN0dpoRZzxw+YxwVJ2jPGPanWHiGVpzZWdsyzbg&#10;dv8AF+IqlNNWEmzM/taw8M200F04KQyMUMg+bGeMnvTbH4i2dzdiDSZGkuVcKFVcAMe1d/BMk2m3&#10;sV1YRTPcRhAZVBIO4HI/KuY1/Rbm61v+1dGshBcTKg/cIMNIBjccd6E7bk76mHr2r+ILqaSaVSHb&#10;O7GASR9OM1438ToPi4ngHUNW8JaYtxdSW0sapMem5cBgMjp1+tdJrepeP9I1iPTNR065Zrn50klQ&#10;hOuDz04NamueCPiLrulSWGpaodMjuFKg8t39BWkZrdCsfgH4h134haQ0ui6zqNxHMdyTxZIYhTkg&#10;+oyK8+twt3c5uX2hstvI5J68/WvsL9pv4GXvw98W6j4jtNVh1GCXAJGVZSQAQQ3rXxnaiSUsnCEZ&#10;ALNgdPWvrcHOnUiuVHl1VKLbOm+I+maJA+kjw+/mCa33S/7L8f8A164yeD7LaK5cDzOMds+npVmJ&#10;HVgZSWIB4B/Su08Qa9pWveD9L8N2lokV5bTAtMcZYEEYOPc1Tw8qWsdSfaqWhwljptztErIGicHG&#10;T0IrpPEFroV94WsLHRIma/h5uHXoRzk1mT6JrNtb3V15LtHaOVlwDhapaTPAtyZyWRW4IVscH+dJ&#10;8tSyYXcdUVLSygisTfT5CxNhgKotKZpi8ByM8GvQbrX7OPQLrw9pgDW12xJZx868jn9Kp6V4N1i9&#10;kuY9AQ3CW0YkLdMqRn/Gp5Z07uWwcyloa3w+vptM1f8AtG/vGtbfypo2cZOd6EbPl5+bpX6Ofs8+&#10;Mfh+2oaVo+p6pOy2mlZki3kBWPcE8Zzxivymg1a7vYTHJ8sYO4DHHpX0f8LfiBY2U8/222R5oNOW&#10;3hdU2l9r5IbsXIOM8dKeJp/WaOm6Koy9jK76n7e6Bq3hy7t/NtlmZSq+WxPQd8+vFU/il4d07xj4&#10;Ym8O2l00MVyUaQFchjGQVB/GvHfB/jy/u4V0rw/pMiraJbxMCCQzMuTwB15r2+fXNae0+w3ViI0X&#10;2wcjrzXys10kezTqcruj8wf2i/hdeeB7uxutMIuLe/VsmMYw0eBjH4184R67JpzrZTRlWxn5xwfw&#10;r9pte8K2PjSKxtb2zLCKUugxg/MMHnuDXwv8f/gJa2Pi6FvDcTri3JlXadokBPy56ZxXi4vAp+9E&#10;+8yDif2VqNX7z5Q07XJY7hDKdoXOGXtnvXoet+GU1Pwhpus+ZHDP9qaGTZy0kb4IZsc+oFeY6zoF&#10;/wCHJFju02Fjt455rqrPw/4jPh8eKFVmsVlWEyZ+USNyF+prwa1KUGmj9Sy/H0cVTal16nPa34fu&#10;vDviaS0tHa5trfy3yBxlhnB7deKnm8WajaRSWSoYo7j5thOBgHg+/Peu80lpZbO5h1Vi0V3GI5Ih&#10;gu+DujK+hVhzUnxN0fTdfbRl8JWjF7SwP20RgnBBz36YGSaqLjU+NbCqKphHGNJt3LeiDR9f8J3t&#10;14kuNkyROtqeDJ5vBA9dvv26CuD8X+G7K00XS7nRna4kkjJuQOdvHf059a5mxu4IQGkY+SpPXpmv&#10;UfAviiHRrtrloVuIJztaI55Q9WJxyB6etZ3dNuW50R5cQoJuzW/mefw6pNDZwsXDRQAqEPTn1x19&#10;s13fga8sLjX7bVNQkWKC2kDszgsCAfu4HcjjFdNcN4Vu/AOt6VoNmC11cAWzSffRtwPBx6A8e9eX&#10;aJpniS4iOl6bDIT80rIq/wB3jI70pRU0+XcIYirSk1WWi+49m1/WfCmu+DtZ8IaDaJ593fLJBIw+&#10;YfODx6Z6AV4bcaPd6fqc9gsT+ZbD51IIIHqR2zTdD1ea21NSilTE+QWGfnQ55H16ivddU+I1r4m8&#10;Q3Hi6W2gguLu0igeGJTs8xBtLEt3Y8n8qSbj7sthOMZqVXDr3m7nnnw/8cnQNbttUETSLbvl1U43&#10;r/dyeB9a7eLxdp1xqGqXLWEayanE0ZZzuw7bgGPbjIrkLX4ceJzeadp+kMlx/aR+R0wqjglg2enP&#10;GelcDqJ8QaZ4in0zU0KT2kpR1PQFDg1Kp+97SmbVsSnD6nil2Z2Wo+DNb0C7sNNa2M3nRmWJo8lZ&#10;VX7zA+gPB964i21l5NQlWUbPmOCOo/rXv2l/E54dQ07U5o2IsovL2kBsMAfu55CknJHrXmj/AA91&#10;W/0mTxzpwW4iuJ5A6xsP3bE5+YdutEZJr95uTVp1YVb4b4TvG8ZWuseG7TSdSslk/syaKVZOvGfm&#10;LD/a9KwPiRpVprmsHx1oTwra3O2PyoiN6SIvzb1PIHvWB4t8IeLPAqWA1BtserxecgR8hghwcjrw&#10;fWm6frVrpcrIGUykBZHUAkAjkDPfFCpyh8LLeIpY1+1nutLnN37nTYoZZsjzMnLDg/St3S9Qs47a&#10;W0vjkXUewrk4Vc549D716La6NF8UNGGn6Ymx9LV5Y1OMEcAFm659sda86m8DeJ7Xw1qHip4G+y2s&#10;3lFxyMqcOfw701yzbjF6mbqVcPBVaytFnc+MYtO8T+GND0LwvaK95p+d0icF9w+6PUg+tePx3DKk&#10;r3AIMDbZMjkHpj8K6vwjrWpeHdTs9UmZwqMJVTpuAP8AUcV0l9eWFzd6tcNAsSam7SQoq/LHuPH5&#10;U4vVxmSqKjS9rhlrfb1NvwB4x8MWRh8/O3lnZh91lBx05/8Ar1qyt8OlbWYYbRp5dWiUwEjZsmbP&#10;CjrjOOe9eLy6DrOj6m+g2EbSsIxLmNSQyEZLfT3rK07Wr03SOke542/j4PH8qiNHll7WBrWxkMRS&#10;WFxCs/xL97ouoeF706LdRk3C4fj0PpjqKq22sZuhcK674WVgH6MQc4x3HrXsej+N9Oi1+18Ta9CL&#10;jZA0TocEknpjPbHevG7qz0ttUutSVwqM7OirzjceAfoK0jaa95amFSc6VTkp/Ce++ILzw14q8Y6N&#10;r+vII7SK3KSLE3B9gAOBk+ua8Pl0YweIbnVNIUi3NwwtlflsZ4z74qvaS3M1wAJ2SMkAt6fhWh/Z&#10;mo2+sWsV1cjZdZaNwckHtketOlFpeziGLr0+d4uZst4c16K8mtjC07woZJPLGQo6k5HYd6r+BbO+&#10;8QeIy8VvNLDabXkSIEllB5wexr6L8J/C3xonhK9uYLd5ZNQBQzOGysZ5IUZ6tj06V6f8MdF174fe&#10;D9Sv9C0KZntoGkdvLJchR6nk56CvSweWzqO1RaHx3EHGFKhFfVJ3Z23wE8E6rJ4+fW7nTmlnexIh&#10;TZkRoPmIBPVgM5NfQza+g1eKc2jb5SQH2dQPU4r86NB/bS+JOgX6a1olvFZzRmRAJeThgVOR7DtW&#10;xYftPfEXUbWKXUdREkSfciQKMM3cjGTX3GE4bqcqjTskfiGdcYrEVpVsQm2z9bPDOseF7Vvt+sWY&#10;85SBsUdgOc/WsnUrPRb/AM6WG1jj3zGRBgZVT0Ga+HLD4m+LfE2vtD4XdZrSZYW86T5MSNgOvPof&#10;wr6A07+2NQlBmvYyBnIRg2SPccVyYzL54eTjJGWEzSGJgpQe/Q9SJmgnjktnKMh4KnHPtXH+Ofij&#10;p/w60K08a+Kb2BLS4uzaKZXGd4XcRjrgDmszxH4b1660UT2WpSW0gHyHsN3BP1x0r40+L37NepeO&#10;9M0uy/tkNPFPK5NwxYkuAM8fT0ripxUpqD2O7nsrn1F4+/a//Z41bxHZQ2d7a6gW01TMVHyISDhG&#10;bGN+OSOSK8i8NfFbRvEVxBp3haAyzXBZooY15KgE5AxzgcmvzJ+N/wACPE/wM8Yjwj4kkgMhiSdW&#10;RshkcZDD6+ldP8MPj3ZfDbWtG1q1maO700SQ7iAU8hhzu7szH8hxXuQyWlKnKdKbb6HE8bNStKOh&#10;9o+NP2kbTwwjRmdEuYhloRywOcYOOlfMnxo/az1fx/8ACg+A7CZHabUBOxKsJEiCYYK2cYYnnjmv&#10;mz4heL9Q8Z+KNY8dW0QS1v7hnk28D5jwB6cVyWqeFfEWl6XZ6vdWkqQ3yl4WKkK4Hoe9awwFKhGM&#10;sRuQ68ql1A52CzuJbtFYYaRh9ADX1X8EfhNpnjDxDJ9rkSO2gIX96QGc9yF9Pc188aNqYsZklv4T&#10;vDjc4HKr0OM8Zx619G/DX7FpGn6v47trow27zrFBHIwZkBIwWPqxrlz+jUrYGTwUveHg5qNZKstD&#10;7e8afsmadrt3aP4fu7e1tnCoV8veFYjrgYG4189+M/Gnx3+CPji/0PxJdrOsMcYjMkamMog/dEKO&#10;enbpX6G/BfXrS50hL+4usrt2A7huL7eoBP6189ftqfBjTNS8GS/GLTNXmlvDPFBLDKAI27dc7sj1&#10;6V+VcNcU4ihi44PMJXhtqup7mNwMXBzpaM9H/ZQ/anWDw0vif4h2zrbXFwys+M73B5cD0z+Q4r9R&#10;rTW/DnxK8LXN5pawuzxllkAy27qMDr6V/Lc+veOdK8G6X4b8PX/2lbWVpTbgZK5wTzjGC3THJr9e&#10;vgP8VvFHwvs9OvfEsXn/ANpQxHan8O8cZHr61+i5nl7h++p7M8zDVuZcr6H0D4q8G63YaPa6xHez&#10;pKjFXj2kAZ53Ctbw/wCIr+C3Gma9qUjwTja43ZbB65PXmvo3SfE+keKdOtUmt1MF3hnWQZbIOQcd&#10;hmvG/H3wpspdT1LUvImAZhJA0RO1eOgHua8Xn5tGdux1Fj8M/BXiu2WA74YYyFiZHydx9a8d8UaW&#10;3hq9u7e0v0lazmMYVk5K9uQcZ9a3fB91HoqtYLIYHAGQzEHd6/Metdbaaf4Tk1UWt1bieK7fZI8h&#10;5LHqQT3HWqi+W6YXOb8F38qxvq97dbGUlt/BGG4wQa6DwV4a8I67c3UGsSyzC7Y7ZN2wbgc8CuN8&#10;X6XpGh32q+GLK4l+wuEkiCc7D1xu6kZrD8FHyLPdLcuAjEgk/N+Bob0vEo63V9Im8LeIdR0JdTEM&#10;K7HQsmcLjp1/WrPhzXbrS5vtl3deaSMF1OF29RkD+tNN54U1i/8AM1CBlYsqu2SzNg9TzzW94303&#10;4eaPqcFvCGjiuLdsrGeB33EUrrZkCz6R4a1S7sIyZZPtzkTyK4BbecjA7Yo8Y+FrLwlfppmk6ibW&#10;N4WkTzBuLEHkHoMfSvI9E8S2raqlzHIkMMAEcWxeigYyc9WPc17bLN4d161Gra0jyziHy0coXAU/&#10;7K02gPKtG8ca1reoeXqkkawJ/DFlQ2O7FiTzXta6V4W8Y2Emva5cuXkCxuY32iNMYC4I6159rPhT&#10;wXp1rp+uu00ZaQpLHABGrDbwNuPlxXLaR4hGmzXthazGWxdvl85VYjnjn1HSq5U/hGmdfr3w70jw&#10;nqdtd6RqBj0y/WTbuOWDgcc91zXH+Ft2prNoms3wuIIHyiD+LB5APpXrmmfYfFEYPiFEuY7eP92h&#10;f5kX1RAe9YPxB8LeDbXSbO78NWs9vI0g3tGCCV9CPUnvT5uj3EaOs+E9Pu0sdYuHlij2mLaBgDBw&#10;AueSKxPGvw60jwTZR32nOssF221mkOHUnkEEdRXJ6Zp91N4uj0z7bdyQHHy3DEAAc4PoPSu98U3+&#10;naxeto13ELk2uBHzwuByQo64FJc21wPJtEl1ePVn3XRNhbMqkIxww64/vH3r1bWH8O+IhHrV9I7W&#10;toSAgyjOcenXGe9Xr6w8CT+B21a1IS7gZAfKwsnXG1h3z614n4s3Ta/Dp2lyXIjkRCYZD/EeTwOo&#10;96e7A7rWPBehaRpFv4g0m64uXCyb8nr6Y968pl1HV4vEh8P2mo4ti4wV+4M9zmveNJ1vTNMEGj+M&#10;7RLiFAWTc3yRcdh0JPrUOuaF8KtV0fUdV0iHybpQpXBO/wCY9QSSCO2AKObW0kCRfuNbttU1K20e&#10;6aGc2CA4hYAEAex6+1cWkWh6L4gl1PxBYeatwp8iKTIPPRjnqK8w/sSx0fUYLzTbaeQMD5m9mAB+&#10;vHHtVnWPE1lAhE14R5ScF8sAM/dBNbU420RLZ9R6Xe/D7UbeXUJrqJVt7f8AfKhdVTjGAVPIFfzX&#10;fte6FoFr8VtQGh6j/a77ifNSR5lC9dvmN12dD2r9uPBnxlj0RXv7LTZdTgtoJZWSBNobaD14559a&#10;/DX9p34nJ8RvHt5r76A+jpO+UhLDIB7ZAA57ivYyilKNVs48VJctjD+HXhfxbrXh+TSvD91HHbuo&#10;mu3aXZHGFBGSCeQB7ZzX2B+yWr22sNLfeL/tabRHHbR/vNnUfMSQRx2FfCeivazaWLW5k8mS2DMG&#10;jwjAHA27l6ivsP8AZd8S/CnRfEBs4NKdtTkjHmSy7m3Kp42kcAfhX1eb64NOx5WC/jM/eHwZp/h+&#10;00ptL0fWGumnQI3lfJ5Zx95snoPSv54f26tJtNM+J19Haan/AGpI0rM0hIwvoBjjgV+7Pwp+IHg9&#10;tNaHUokETKWVAu5yTwBwMnP1r8hP29/EPwMufFBsvh5p8kU0fN06ofL8zJ3KpPXng44zXx+TztWl&#10;Gx7GIV4n5+fC6x8Qf2q9zpGoR2CMjJPK6hh5bDlckHBboMfnX6H/ALGOifCyHxH4gt9alnvNSjtR&#10;cCJTiIlHGBgAnuep6V+dvhDVbGw1hZo2uI7OVwJI48ZcdlI9CfevtH9knxpqGgfFe7h0PSZJb+4t&#10;pVdSPMzGOqkDpg85r6fMafNgpNHmYaX78/X+ztfAviKNtWVLi1805MaNuXOBnBI6Vb/4RrwP/wA9&#10;br9P8KmvNa8X6PHa2thp6xRtbxORFGCpZlG45A9c1S/4S7x5/wA+bf8Afr/61fB3Z7Z//9H9F7Cx&#10;uZIb3wRHowWTVEF3DE5APyEsCjdgMEYr8ef+Ch/xI0XxsPB2gSWH2W60SO5ACqAT5hQHf34K/nmv&#10;1ig134nDTW8SKiGTSGEBQEeaAzYJU9wGr8wv+ChvirVNPk8P6H4i0y0vJdTtzfR3sJKyWzhiskMg&#10;C4IYHPX3oy5WrRuOv8LSPzItILO5uohNK0QLAeYvITPqO4r7T+DttrAutMR/EEWm2yufJuEPmCVu&#10;NwI7HGOG6V8SSTW7TiZIw56lVJ5z29q+w/gdrHg159Ngj02a9BlJntX3P5TDGHG3AOfzFfftr2Mk&#10;eG4++mftZYa7B/ZkKT3b3AEaZYLg8Drx61+an7ay/DLVYhNYeKZ9P1KOI7rBmfbcKTyeB17YPav0&#10;20MxnTo77SdLbDIvyqpI56DnpX5Zftya34QuNft4tZ8LSC7Ebqlwkflhcn/noODzzjFfIYf+Kj16&#10;nwn5pR+eVEEciOvKguAABXs/wf1Sx0TW1upYZp024kWHnfk8Db3HrXh9hbWczSbjswCQCc819L/A&#10;+51OHVIp/D1hDc3kZHliTIDj69q+qXwtnltXZ+6PwtvjqHgOyuNJtZLO38oMi7doA/3TXpcmq66l&#10;pGbaJZCf7+Ap9wK4Twdf+MrfwdarrNottN5ChoFIOO/BxU39sanFIAto77ei7sjP0r4ms/fbPZir&#10;Ii8P6ffy+IHvNcsEdWYhgAQpH1BrtL/T9J0nVZ9R0qDyUYKTExJUMBjj2rlP+En1qWW1stQ0Z4Fn&#10;DFJQxG4qefYGvRLTT7qURokigk8iRskVjK0i7mCfGEXmfYFgRbraGwQOQehUY5FbGn6fe3UyX4gO&#10;9GzkYGPerXiC01CQ2twqRyvaKVygBYKegyO2ay7y48Q6NDbazcW7fZ7mQozBvuHHcdqz5raDXka2&#10;s21nc6tb6zb6ciXpRY5HQDDqv3c4/irmdX8U6z4X1GK11qyeNLvJQhD8w+p711NrOsgEkdyqc5A6&#10;8+9cr8QvFWuXGlW+nI6zpHJuUEYYEehNJXeiDyOknluNQEctnEGUKCQ+Aa4/4m+I9WSTTZ59LQTQ&#10;jaLhVGSuQADjrg1RgfxjHpsWtrahrfzBFINw3qCOCfbNbE+mHUUU3DpGeuS/TPb0p8t9+gDF17Xg&#10;kFzeWzxQXLFElK4BYdaj1nw6dfaG6ugss8PMYJGR9K2r6TWv7E/sa2ukdY2DBG6HH9a5ixsPFOqR&#10;T6lYQIZLRM7N4APqffHWmtHdh6HT3ltdyeG44biyhd4ZQ4PHmA9OPrWPPea/9jl8Q2WmTNb2WxZm&#10;GAQWOMhepA71oWGna9cWg1XUJEjV8AKhyR+Fa8R1SLzEF9sEqbORxt9xS84juV4n1nUrVZA7GN+Q&#10;shAwfxpqDVbbTLnSbm3t3S4wdvynkdG47iotP8Ja1rubW3uoYnCuU3E/MwHyjHYH1rn/AAdouu6l&#10;ZzHWZoLSS0coxLYGc4xSuuoXN0t4h1HS5P7JsTL9hTc4BGSB12gcmszQ/Emp3sRu5EMSdMMcfpU6&#10;Wmp6V9qn0jUPIneNtpwcbgOBjPQ1574ck8S6vAmmXrwvdltrOvyKR1zt/rTSe6DSx7FLq91pun3F&#10;zpcaTGWBhJE2MMcHpnjFcF4Yudd1HQIba208CZ2K8njPYDjBNR2FprMqzWesMIngJRlzyRnGQe49&#10;62tItJNGgza37JB5m9Yw2VDgY3Y9aqy3EVrLUtbud8FzH5WwlXSTgArV7w/Ne2Wpi5s44yVYbWO3&#10;AOOnNYGoS67dX0zSmK4WZt29mKv9PQ5p6eGPFFlrJ0m9e2MEqiSOWN+MehHUEU+bowtYseIb/wAS&#10;WkMq22msyyybj5O3ALH09Kgt/wDhKbHWW0i6tngnQKwJ4BVhnIPQ10VjfTRWdzpyzFjsILKcAEHr&#10;zVm5TXNQurfyrtNwj8tWmbCge5pPTYLGhpF/qclneJcgCaSIqGYgjg9/rUvn60msQarDBHPJtC4X&#10;ALYGMmvNtV0Hx/oENrqk80M8F7IUcxyD5TngEY7jpXTpBc2coivLkKOOBUKKbuhWKmuyeJdKmtGa&#10;zaJbwMwfgqOen1rVW41G2kC28wWZcFSTgbutcD8StZ8SxLYaXpt7GDHlvLmViSSRwCOmRXRRaD4v&#10;/sU6/cxwSSxyxrLGrFSqMOTz3B6ir5JJJyE2raHG/F7UvinqNhpthpj287K7SuXfBBJHA45BrB8W&#10;eA/irJ4Xh8QHUrfZ5wilSJyTGCuQ3PXJ4+te5aj4Xt71RJc3DJIF4CH+RqK+0/R7fSf7IMk0kbAF&#10;2OcFhzitlTS2I5z84Pjx+zl4M8X/AAzu9Xk8SeXq8U0btDOw2vjIIUde+a/GfWrS103UJLC3cSmF&#10;ymRyo2nFf0beJfCnw3uJJ7nUtMmu5SMiPLBSQOOK/F39pDwHpvgi/gvtO0yWyhv5JAXcExlgcnDH&#10;vznFetl9Z03ys568VJXR837mjZbuJyjbcYHHBOD71PshIUytuDHoME4H9a5iWadpWeEbgvHA4/Cu&#10;u8J6Adb1GG2lICujHIPQjtX0P1jlXNY8507npEPihbbwbd21kJrS21ZBan5d6M6gCQq+f7uOOvNc&#10;x4f+GWuatPcWtnHmJVaSJ5QF3hOw9zXm1zJdw3VzpZlKRwysPLViU3ZwSB0/HrXfp8Q9ctbW2YTl&#10;pLeJolJAzswABxgHHbvWLcKqbgrMtRcGr7HBQ3L3Fwbdo1Xysoc8HIPOa9V0Txfe6J5lpZS70mUK&#10;cHoMcgZ/KuL0vw9a3ut2dvFcbEvzne3GM8sDnuDWDrVjc6Tr1xo8Uu5YXwCPzqfb8n7uorj9mp+9&#10;E6WawSxhcpbCLJA5YHH4V1Xw9umtfGNjbTopimdAwLAfLuB4J6HjpXlDrJBMUclXJ5z3rW89LWeK&#10;SxkY4IZJMbTuHp9D3rqpVo9EYzpPY/Un4X/Gj4gpp8+sabb7prrVlt0MR/gDYzjsVFfX2ran40jv&#10;f9It3XbKSA/JYdcEZ71+QXw78b+KtIsNJj0W6kLDUA+1gDHvdwH39+eCPev1Q8BeIPFniTT9R1vU&#10;bhJXtbkwsGbJBHVSOxBr53NMG6dTmWzPSwtZSjaT1R2WoeOls7mO+1KH7MFkQAIG2hicDFZXiv4j&#10;W9rFbSahbOIL1m2M0bYk7ZBxzTde8cf8I74Xu/E2pRp5FiVackBlUMdoPPv3rhfFH7ePwquPhZae&#10;G7mBby6s5l8sxoD5a85wemPWvMVCpJ2grnX7aK1eh4T8d/BkfiPVrC20uzMFwctuRCAQwzk+vSvl&#10;O7h1bT3/AOEWNxN9nS5ExgzhPNI27gPUivtW4/bi8HeI9Us7Q2jROQIiwxwScDHbH65p2lap4G+I&#10;HjH7FBbM11BLtkAAyCD/ABDtXPismcnz1I2Po8q4onhY+yg7o+E9TdtCuVjeR42LkIPXiuw8H+Jv&#10;7C1ddTvFZwqMrJn724YIbkZGK+7vix8A/DnjiOwtdGNvbXNpIzs6lRlCOpI6kHp7V8x6l+zv4ksd&#10;Rmhiv4pI1OFcMOR6ECvExOUyT/dn3uU8aUnH/apWZ55qJ0HXPCEvhbRbFYr2W886OQ8FYyxJTPc8&#10;4rjE8Oa2JptIMEkc1rGTICcYA9PXNeqePfhP4q+F2maP4scCe3v5mRHBDANHgsGAwRntXMX3xE1L&#10;UNVS7mC7hH5QC9Me5OSTjvXnVadSlLlmtD6bC4vDYylKthJe9c8x0a4mmnSWJmTa24tnoR0/Gvdb&#10;L4sXmmalbXml20drNHbfZ5Np3F2b7z4PQnrisQfCa48rQIrC4RJdakkVoHOGQR4O8/7LZ4rzzUtJ&#10;utD8Xaj4bvWRmsJmjLp91iADxUOCn76OiOJ5W8HV1vudfB8LvEN5dWH9kyBl1R3IZyF2nJJz+FcM&#10;ljLpWvXnh7W5BE1sSpxzlgRx+vWu30fxZrVjFFYWkuFSUSrnHDAFRyfYmpNZ0Dw/q0Fx4itboJfy&#10;MGdZTnzXY4bGORjtUKrpy1NzqnhJOp7Sg/dS2N7S/GWp6OXgsrm3CacQ6Mmf3p4GFJ64z2965vVL&#10;JfGFq/iqwmddSvL4pdIwwmJCAGU/U1Q8Y+Er7wr/AGe7zK8V2nzFeiYPQn3zUWneIby0sjo2mShY&#10;Zm3P05Ze4J6UuXk+EcqkMQuaejta/Uoa5pmo+GvEb6Fdy7jGAwdTlSrDrWloHjXVNAt7uzsZSIbx&#10;dsqcbTgYB57ivQfAegR/ED+0rG+USM0GRcucGJkyRlvfp9K8y8ReFLKw8LaTqVhctcX1yxE0IGcH&#10;kjH4Cl7tS67GblVwsISbvc7zR1vPiTfQabqMzPLBA625J+57fTuawtR8BTaJ4Q1DxDJcxSS2dx5L&#10;KnRuQMq3fOfwFcZa3c1gzTQF0bbjg7cA9QfrXe+Fdbj1i3Hh29hMkb3G7YCNm1gMjHqTSTlD3uhp&#10;7OGIUYU3yyuct4W8V3/hO5S8spsdS0Z5ByO4/WvQbLxi2oaDfaI1xsW8G7Yp4DOQTweOcc96dq3w&#10;x0FPEGrebcLaRJHm2AII3YJIODxXiGl295C3m3rldo+QDP4Gq5Yz/eQ3IdedOTwdZXSO91Xwf4o0&#10;7W7GyP757xDJEmcttHr6delZen69e2msJa6q2PsjOHjxnaR/9eumh8ValBrNrruqSFJlUhWPUjGM&#10;Yrm7u/02bUrnUJApediWz1OeeaEm1aaNqjUJ81KXu/ieuj4vJFqlvrdhbR2c1tbNbs6LlpR/CCCT&#10;gAfrzXgwv4oVaUtuldizAjuTk1vvHp81rFyoZmBbaP4B1OfU5rRuPh5PceI7SLTMiC6Quxl+UxoD&#10;gE5659K3oUXNqnE8vNMbChfFTaOfl1WxuZUlSHy9wAUDkA9yc+tUJNJuJtSWwsEkkeTkfJj6V9f6&#10;D8Ifh3EsT63epGzLvxkDJXr19a9r8I3P7NWg3t5feJ5JIre306WRZIdzBGVTtZiOetezQyeb96R8&#10;PmPG9Pl5KSuz5a8I/BvxZNB9oVYomYAbZvfrx2zX0n4Z+AGm6AmnazqrQ3Fwu6QrjhWY54B6nHHP&#10;avz3u/2i9alikh0eR40QkpLITuZQeML2yKwrX44+P7+RQNVlU5IVQT+X1PSvoMHw/B2mlr5nxmY8&#10;YYqtB0nL3fI/c+y1q2ttNFtHKoKrwvHUCuX8Sajq/wDwiNxf+HtdisbqeJ4VBG8qz/KDjpx/9evz&#10;E8FfGIP4a1K/1b7QbvT0WWZpZQq7SwQJEM5kdifwr3n4ceMPhj40+Gzw600q+dHOJZySAjYPr6Gv&#10;Qr5dUw7TqbM+UjilWuux8K32h6npmsT2Fw6ysk5RnB3MzA889OT6V12i6RbMzfb32Ov3UXgn8f61&#10;jaJeabDcZnQzW8Um5MHG4BsnOepNej6Nodr4h8bf2jcPLFYzpI0ajAIYnC/gK+hpwqKlzwd2fIYu&#10;rB1fZzVl3LE3jK20FLa3sJZPLUrubPA5r13wL8X77T7GdLeTLK5PytuJH+yO/wDKvkbWNDvdPnu/&#10;t4Zo0ZiMnjYpwCfSuo+H8s2nztdrtEEIywztPzdOvXJrenNy0rI4qtCMU5UW9D9O/CU/jr4m+Brf&#10;+2bn+zzI2/cX2sEB4yB6119h8LNRWyMOp61tYSNtkOSMHpgnng18eaV8TbDw9drFpF4LtriHEuWb&#10;9ydvAUHrtP4GvWPhP4pl8Q2VxY+OdaIRZSbZMYd1Pdif0FeNjsllBOrR1XY9vLs/U7Uq6s+5xHx5&#10;/ZS8T/E7xe/inTtdXUpbe1SIrMx3YjHYk9/0r8u/EuipoOsT6WjpK8DlWCnOCvB56V+5cWj/AAgk&#10;1y4OsXsksr2hRUaTbgHnIHqa+UNX+Av7PV/r4glvrm0+0TESOoMmA3JwAMnFefSrToPkqaHvRlGr&#10;Hng7nwX4ZnLeHLxbgxG3ZlRg33kyc7l7c9ya/TX4f694Z1bwlpOgXP2eeO3gCQ+YAwORk4z9K/N6&#10;+m0jQ7zWvCnha1+0w30xgWS5j/ehI2OCozhGYda+qfhv4m8M6b4mtdB0mJjBaWURErqQQ54cqD/t&#10;ZANeDxph62Mw0alKTtHsdeWOFOclJbn038SvhF8I9d+H95FNp8ieIEgaW3NnAzKxH3YwEwNzdyel&#10;flPrNpq91H/wjV2JLKEzLKYWUrlxxk56kDpmv1lsvjFHoWq2kH9s22mx7yGedgo4GcFj0FX/AI06&#10;t8O/iL+zdqWs2FrZXGpwyrO91CAGCbuSrdTj16dq+J4ez7E5dL2GITlGbtvtc9HE4eFZc0dGj5tn&#10;1/QPD2o6TYaZqquse05ibcOgz14Jzwa9H/auGk+KfgVo2rWt9KJPte1l3FUdsH/WAcEjtX5kyy2F&#10;pq1vqDTs62oyiA4Jz6mvWPGXxCb4r2mj+FfPmtbOyJZIg+VMrjDSEYAzjgda+qxHBssRjKeLwjsl&#10;rqcazNQpOnV3PDLPVL/R72QpI5YAhdhJxk9fSvsn4f8AiLxN4t+IOiXsN/NFo1hHFDMbicEs23oF&#10;zxkjoBwK+RZfB17YeKG0CBzJKzFVyOT3zj6V9p/Cz9lr4g6skd9bQ+eY4GucDKlVTkkE8E46Zr7D&#10;E5xhMFH6rj5qNzyo4WrUarUEfon4Z+NfibTdWt9MVAbR7bfHLDIMkgkfdPIHFffngH4hanqNnbXG&#10;pnzIJYxyF43Y+7k9cdzX82nhY694e+LNtol/c3NmtxM0TJJnOGBCcdyT6cV+q3wl+L2peH9duPAn&#10;9p2919liRGVzuaN25bHbNfPYvBU3+9w2sX1PSo1+b3J6M+3PGXhCw8Q+JrjV10z7ajwbWZcgK3Yr&#10;jHze9eUaZb3nh2aK21OCWMq5MSyk/jjNe0eDvE2sahA2pLIk0VsA7BeMA+vrXY3Op3Xi9LWbT4Y0&#10;WOXDNKuQOOxI/lXlN2djqPN4PFFnrlmJbK2BjjOJZCnyLg9yepJq1431Pw1Z6not3YWizuqvuSNd&#10;oAI6kDjP1pfGXhHXtKF3qltHGLRiJGWI4BI4HyCsTSfHVxpEv2DU7WQ3O0YiEXJXt2qrdgPHNAum&#10;fxCZLqCaG3lmynmAncWPAyRXsEVzZNqDadqqWxmAIA4Zgvoce3aui8U+OL3XPDawQ6RL9rV0dN0f&#10;yrtPH0rOt9J1SCV/FGraHuTyiG8rAIOPvEcmi1+gFnxp4a8JXmjWMlpaodQBXZBaLtLKPvFgg7Du&#10;a8902+l8JamdT1CG4s9KkLBGfc3IGAAfrVGw8ZahomtraajBPErgSKwBB2nsD7179r/iiG78FTxW&#10;kXn3MqbY47jAIJHBwfSi7QHEReLfBKFtBu1WSdwCkkuXUu3PHp1x61uePB4SHg+LTZbWC6ucrtSB&#10;c/PnqSMHB71ylp4W8Vaw1tqmp20W2zX52jCl8j6dT/KuX1Hxff8AhnVotVvdNb7HI4ACA4OPUnoT&#10;VJa6AQnwxqGn6lFr1lpMtnHEoaZgGCnb147A13zeKrXT7i28QRMscBbasbSDdIf909B716BpPxTs&#10;/E+kSJpVlKly6FYoZCAG49fQV4t4i8HePdahtdLvbONpIHLnYVLBT6euKlpXC/keueItX8PX/he7&#10;vdUjhF7NDhEUhpTk8fMv9K+SvF2pwadqtje29hLavH8juN23d6Z6E4rudB8Sa14Zlhnu7FprJZip&#10;eRNoznGM+vpXvFl478PX9k7rYrcJkuI2wSG7A7uKpe70uB4ToHjaz0jVYpLBIsXe3JeMMePRjwOe&#10;te9X2v6H4r0q6tL5IYnkhKFw6K+R79cdOhrzK08HePvEunebLZW6xLI8kagoCmedoxXhWravrula&#10;w4vLGXbC+1gV4yvXNVyKWoHc+IvBTpZ2uoy2DmK3UebKrM6lc8Z9K7O38X+G9P060n022V4if9bH&#10;hhGw457gg13mg/EK0n0+K4th9pjkUF4QhUggcKd2AefSvHfEFh41tHksdSsUtILmUuijadik5H3e&#10;9EXfRge5QeM/C8/hNrS6aKeSdGTaF+Yk55ORyc182avpOiajFFYaVZRwzJwX3EggeuTj8ayn1S5s&#10;IZJYfmEPU/Ss0eLvD95pbxXpBllGSF59x071tTdmTKNz6H+F2jX+kaR51vCgilzHIr7Sjr6cdq/L&#10;P9vb4MeJJfEcniRNHt9Ptrg/uxG4ffkeg5BPpjivvPw/rU2ueE5fC3g6zW2upoyqyySlMOBwQB1z&#10;36V+NX7VXhD4h/DnxK0XiLXry7vDk7p5HEYlYfO0XJ47DmvUyybda9zlrxSifPvga0sXjmtIVZry&#10;KIuSfuCJfvfKePzr7H/Zl+Jfhd/GUel2Wglblbc+ZceUOI1IB244H9a+VfA2u6x4e8Iahpk8NvdP&#10;forNNtMjhF5GSoJAB57AnrXvvwG8T/EUeME0Lw/YfbLB0DPdpGYgDx8pLAd+K+uzK7wh4+Ea9tqf&#10;vP4K8Taf4f8ABsOq29q+xiCm+ADg9Tkc59BX5G/8FAfHnwu1fUI7Xw1pjyXiKDdXCxmJNzHJUgqu&#10;WHcjOSetfo94B1T4p+HDCbnSYrt2T5I5LjAyeh4z/Kvzg/4KOy/Fm+u4Lvxto9tpkLfLE0L+ZvHU&#10;cjHSvjssjavqe1iG+R2PzB8G6hpMPiGCfUy/2RSxZIeW3fwjt3r7w/ZP8Y+I9N+Ntjp3hqKOwsLw&#10;zxy3Lx4Kh0IAZh0JPFfnv4QvZdDvhqGlfvLpBgpt55OO4OD7191/CLwhq2rfGjSPDllqo021u5ox&#10;Ij5OZZMjA9cepr6/FR58FO541G6rxP1/0jQviHDpcC3OoxxDB2Ayg5UMRn8wa0f7I8c/9BaP/v5/&#10;9auO0HQ/Ai6Nb2epa1OLm1DQylMFWdXbJGfXNa/9g/Df/oN3H5Cvz6579z//0vt/TdD0hNVsNO1D&#10;W91nqEZN2A2HV84x7gjBr8n/ANuHwn4xt9R0q8fVoL6yhSWAorgONr/KcEcjHGR61+kltpXw+uLf&#10;ULfzJllO1rVw2WQbvu+/HGa/M39t/TvCklj4YfRLsPLaG5Epdvnk37SBjPbFLL5WrRsVXXus+ELe&#10;w1MTCW1X5osHPWvsL4U3nxBntrO/8M21tZahDKVLj5WmRhnLKQVwCMZB718iaZqctldRygsI+6gn&#10;HFe9fDzxX4+1TUzFoh8m4kKBGjTcoI/iwTxnjtX3aTlRZ4b0mkftr4Z0b4nyeGbKXVWjQTxKXaGY&#10;Y3HqCB0wa/Mz9tNfjFY6xBBNFDJpux9zp85DA4G7uMjnpX6LfDnSPiRc6Bps3iC+thLLCokwGGH7&#10;8DiviL9tbw98SdPvobqx1u3ntJEcTrH8rDngEkYH8zXylJpV0etPWJ+WVnCZIFlZAjMxy+e49q+i&#10;Pgj4Y8Talrax6ddPFC2QJNwXaR3UnuM5r58Vri0kMC7WYdRnOP6dK9x+GNjpFvdRXOtan5FnOcSr&#10;CzF1Axk+31FfVRknB2PLkmpH7++A7d7TwtbN4o1WbUbsxxrLMwC7sADP1Ndvaw+H4pmnt7gnkMAx&#10;wefpXk/g3TvB9/4GsIdIuZbiy8pB5wZixHY5PrWv4q+H3hp/D76romszxCOVGQT4BZMYZeO4POa+&#10;Kqv3mexFaJs9C1RrO5t4hp9xt8sk7XPGfauX8W6Vr8GlWmvaLqMGBJsmjLElc9MDv71U8PaV4ct7&#10;FZJ7/wA1sdGfHX2rI8daJBrFvFHo07QNC5bdGeGBGORXNKLb901jY9N0/Urm009UkmXfIoD7eAR9&#10;K474g6rqV/p6WdpdmF2cMQANh4x+BrM0DR75/Dsy6lqJSW22+VlB8wHZiOeea13i8MsYoNSBnK9e&#10;duM+mKFGz1HJ9hml+HNW1DQH1m11CKKW3IyjMQWAGSRx1rVbRtO+xpfaldfaXLZKg8jjOcVoWbeG&#10;UsG062h3LL1JJJGeOorCsPA+jQXcl5qM939nmieJAr8Kw6EZ7ik207olM6lrGzudNePTZpY0wGOT&#10;kHPtXMQ+Ezq+k3yTaiIbmFQ8CMSEkKnoxHOfTFbWhDw7pmmBtTaa5MZwDuAOBVyGbwrqpa0jRX3L&#10;y6Mcg/XtRuDZS0/QLFdPS8ub3DNwURc89OpOa6E6ZoNpE1nAZWkkjGZFbjHriuXsLHQNN1mW11X7&#10;QLWRCFKtnYfUE1zvhvUtL0g3b2s8tzbxswVmOSBk4o1A6uw04XFw1jPfm3jVD5bkcA9siq/h0SBL&#10;hNdvUlW3UsG3Bchf7u7rn0pr65ZXumr9ogBSXcFYLgk9Dz7V5zo3hvTbfWES7knkt2YEoecL+VKM&#10;G9UFz06KXThF9qheRd2QrA9CenSvK/D2l+ILbVZIJtSXybmTnzF3FffOR+FdxPY+B9Ov5vOvZkiP&#10;3EkONuR0xgZ5rNt73QredoraVXKjhmPDA+metax2aEa8mnLZ3s661qaSIgASRckEEcD2qSwbwrbS&#10;y3EDyXLMAEk5TaT1471j6ro2nXqiZ5HiEg3FovmB+oqzJo3hyG+t7xpriOHygHicnZuXow+o61Ed&#10;AM3VtCvmm+1affshkb5vXaT+tTr4QNpr4iOrefZXEaunyYdGA+ZSc9z3rTGu+GtLdGMZbex2M5OC&#10;T6Zq3Nq2lzwrfXUQkSLqi5BYHtkUOXYaZXSLQftZtlumKrwNxwc46/nVm6gsri4iutMuJI9uEZgd&#10;y/hmuQ8aN4ANvplyiNa3iMyBWkKiRSM854Y1bm+IOh6VHHaw267FC5AODk9qL3+ILnQa74QmgsbS&#10;9hvDIkjMHABBwec+hzW/LBpWlGKC2MtwoXc+7oMe+a8b8X+Ob+8SJbGC4ZIydpjPygY/irQg1HxN&#10;r8EL2VtvllVVCRkg88Y545rSnTdrslsj+Kvxg8KeHtJghnCQpHIJMmQlk28ZbHFeI/Fr9onw7o/w&#10;n1PxdZ35MtrJasgQBhN5jhQqkj73JI+laOseI9c8C6zdXHj3SoEsbe4ks7yO4CyKR5TOMrzu3KMj&#10;Ffinq/xT8V+ItDuNJ1aPGnySK9vEq7EUo+Y8nuQOK9LBYH6xLlWyMa1b2aPuTQ/2wLDxBrl9a3rz&#10;Rm2t5Jo2kzhjGu7C453cce9fb/gn9qrSZvAixahG7Xd55JQsufvjILZ9R3r+e0XsxuReW277QxPQ&#10;cgn0r6w+HPiTxb4q0iDSobthqlneW7Rx7DkwKdrDOMFQDk969avk0ZxvR0scUcXyv39j9p5/ixq+&#10;qJHLcbIpAm2NY4wgKr9DyT61geIfG3iCW3RIo2DkbsbsAg9DXy5Fc+LNc8YP4fu9TiRxc+Sq8KAu&#10;Bg9vXmvXNa+HWseCfiFpek+ONRC6NerE7XKyAqkUmRnJPH3TXzrXLujv0epyvxN8e+NvA2j6Z4s1&#10;fZDo2pzG1FyWUhZVGSpOcqcc81+cP7UnxFuNfe08P6bqsWp2VvcSzSJEQyhtqhGU+4Yg/Ssz9oa5&#10;u9S8YTeF9N1uW+s4r1l8jeTCW3ERPsHy7infHevnvxLouoeDdabQ9Zha3ugFkG7ABV/un6V6mXUY&#10;1V7STs+xzVp6WSMGLV7Y2rQ7CDnIweg9PfNW9P1s6bL5oJLf7JxirFtolol3C2oEAeapZVP8JPzZ&#10;9sdKl8aabo8niKe/8Lhv7PhVFwTzuOcnA7V7d5w6HHyxb3LNhH4b1qSNvImt7uW7HmOhDQ+SRz1+&#10;YNnnPTFY3jDTLbQvF0+lwSGa3XaUOOzrnH4Gq0d3HY2gdWIducdAR6+9X4dOu7zThq5wYy/l5J53&#10;Yz0PPTvR7BTlzRYc/KrMzxdy2LCJR5bgZVs5x7rUREk10PPVnlchi4PPPeu8+INx4b1Ww0mLwtBi&#10;e2iP2llPLcAKMexritS0/VdO0u0u7+Bo7e5z5TEYye+KlVVtUVirbOLOk+IGnaRcaxG3hZStusKi&#10;QE9JB97Hc561xC2IVvkcMF9zzn0+lXreG9unEaKVEalhxzjqc+tdV4a06w+xLeTRySXAb5Ux8p9e&#10;KqjRi3ZGNev7NOUjX0fSNe8KXeneJY4/Ms7iZvIIJ2M0G0k8d1JH419UfCjxZdr4ut7C7iu5LO9u&#10;vPvYw5LybzuYfrxXjmn3OpXkKaa1qqWsbl0Xb0J+9z0Gcc133g3xDqHhnxPZ63aTW8rWr7+CADxg&#10;g+uM/Q17OHoxfuz1R8rmOPlUi/Z6M0PinosN38JNYv7fWpV8nU3zFIz72g34RH5xxnofSvih7ec2&#10;uy3k+U8MM/e9K/RXwfpPw+8a6zq3h/xzLJ5niG4a4UhhGobO/GeQMnsK+UfiT4O8L6fp9vqvg6Ge&#10;YSXMlud3ONnOeg9K8Gth5YerJtaN6H0eXYyFejGN/eS1PFLG6mtLgEDeowDx6eh9fev0B+Adx4J1&#10;TxFqXiGbVpI0GjOrt8yvFcMDtD567cYyOtfC8GnXllvkuLaSPbgsMHj35rY0zX9X0aKeKxjKJcjY&#10;55BK88H862qU/a0ZUm9zsu4zUl0O0s/jr8QreJbuO52swIzyxPvXpnw4+NHjTWINZivJGmktLY3n&#10;y4G2ND85BPAwD+JwBXn3gP4beG/EF3pc+q6hHb295K8ToCDJHsQtkr154x25rjtRlsfBXjfWNCsn&#10;W6itnltYrhcgOPXHcGuf6rQUvZTibrETtzRZ+mq/G7wF4x+F+jaTfWD3RBWWaab5cOwKjAHQ+9cP&#10;b2nwQn1ESF1tnbdlVkBIzwQeOK+E4PGDNa/2P9qaO1McYcKP7p429Oa56bxCtvcGS1yS2SxJ5Oa4&#10;KmRweraPQw+fV6DtSbR+tuh2Hwfu9Y0vVRdzOlg6wwfMMKrdV6c9eK+Q/iJ4B8SeF/GWr3ot5JoJ&#10;byZ45WBG6MscE/415D4d+Imr/wDCCCx0i2g+32WoxvE+/wCeUSrwhQ9Qm0ncOnGa+0de+J2uat8E&#10;Z/ivrMAMNjOltJDnc23dsLjd238dK8nMMh9lGKitH2Pdy3i7ERrutUld7a9j472yrGsEke0vznk/&#10;pW/pVrAYopUczuJthgQHftwDuyRjB6Vzl38WNJuZVkW3aNZj8uAMkjv7Cuw8HfFLQ9R1RdP1S3WF&#10;XZpPOHXcinA9ST0HvXlS4ZrS+A+yoeI1CGtSJ7NoPhS58WiTSb4stnON2HccHqAOpB47V5T408Aw&#10;6b4P0/UNPtpxM87b2ZTynPOMfSvsbw54qbw/4YvvFMehzpZaPGrXLmIZjyMgk/Tk1wuo/tj+A9Rt&#10;RaxQG8gkGNjIAoJ9SeAMelTh+H5xlKF9TDMvECGI5JU4WS89z490+/1bRn+zWrSIrcOh4B7cgda6&#10;7w/b39/ei4vreSSPfhWjXOG7gjPpXfXnx7+GGozXEkmmpEWdSgQfdXvyR04r6I8D+PNJi1qPwxo+&#10;l77wwC6CCP5jGRkN09DmlV4brQTnNWNqXiPTVoqF7dDxpPhhp/8AZGv6rfW004e2M0LKp/dsqtgY&#10;6dR09K+W9N+2aREpnhkilYAjOfTmvunxD+2f4Y0+3utA83FxEGjdRGflI42kYxn615Fq/wC0h4K8&#10;V6Jp+jX2lowsJS7zhMM4kODnjPHGBWkeHqk6aUVc4Xx3avKry2T6X2PE31u7a1JkDyM3f8f1qtbN&#10;qt3qC2otiSvB78egr2jUL6zuANR0jTGisZZCIVIDMQDjkDsTUWueKL74Z+NoNN8T266dIiq7pOmD&#10;8/cD29qx/sGUHyTVjpnx85rnS/E5Pxv8L/GWhXGj6/4ltvsVtqsXnQu+f3qqcEAdsYrFkg8FWw8y&#10;e5Hy53HcB+VUv2jPjl41+JcOk+G21CFtM0RGhgSAYfG4kFmJJP0GK+W5buX5mVSyE4w2T+Ne/guH&#10;4KK9qfJY7jDE1pudN29D7r8GeJ/AM16lhHGl68aEwxkcnHYfjUP7VH7Sl18SvEWjxeD/AA+NC/sW&#10;yW1upMKQ7qeoC+wxlvp2r4u03VLzSkj1a13QqrFRIvBBPp+Fbdl4geaTyrmU7Lltsm4khlJ6t/Ov&#10;YpZRhotOB89iM5xVZt1pNlW48Y67qD+dd3Eso3Zyx6D0A9PYV2vhr4n6po8N9ozxLc2+pItsxc8p&#10;GWy2Pr6VpDSPh/B8OtfkWRpr+KUfY2HBJ4HA9M5rxnZd2pUSoVbGRkc1305qMnHl0R5snzK9zux4&#10;X0uCy165OM2xJhPXCtyuPevMIILkRCcMQwOeOMV11nba7cI0ltDKWbnKqSCfevpe08AeIPFHw1S2&#10;0Dw863Fm295PKLSTyPwy7ugUDkD9c1osMnJzjKxm6rSUZI474V6FY+JGvrvVrQXrR2h8ve2D9ob7&#10;hA7gck197fs+XVpa/By70nX/AA0z2kcV4J2W3LO7srfdwM+nPauB0fwz45+DnwebxzeaH5a2UkaS&#10;kBco8v3dxOevQVa8P/tu+L/D1pcW9lZRn7RayQs3ZTKMM2OhIyfSsK0pYukoQWzMJ14YeT5nufCd&#10;q8eZHyVJc4XHQDt+FekeGfFeqeHNTttV0ufzJoz8qzLvVQBwCDxgHn61Na+H9A16zmlgm2Xi5lRU&#10;Gd24gbQB0xnJzWjr3hPV/DfhWz1XW2SN4JH2RABZWiyCWYdSeeM44r06MZU4o+bxVSFV2O23xeOt&#10;EfTLtUt7Zp4ppRHgyNyA7EjkgYJx6npT/ix8KIBaN428HKn2S2KxPDkiXp8rlO25RnHbvXh+u+Kr&#10;/R7y3vNKt3itrkFoTINrMo7nHAPNekeH/jDrtlpdzbW0ZEtwnlxykhmjXoTyPmOMgelaqVOq9d0c&#10;sqdfD6w2fQ8lsPFsuihdRlhbBJ28dSP6ZrtfDfizX5NQj1GPcJd4dC3I9fu9K66XR9P8SeD7XSgi&#10;COyBfcceYWPfHfntXE6R4b8V6dZXXiyCORYdPkIAIGdqjlyp6DmsnKdG0qmx08tGvdU1qfQNh461&#10;sa3/AMLK8d2/9pJDGLcYRYYlHYBVxk+/Ne66d8ePhuNLh8RXWjLD++EZVIwzBiPU9q+BJfGeq+IE&#10;t4b5l2RbhEpBOQTycZAz2Fer2NiLLw5Fr7xtcG1kSSOF+Yye7EDjjH1rKthaWIvJrUVHHVcGlTvZ&#10;X2PcviTc+BX+GWpazJ4Ml+1zyf6JdWsQVkkzxuPoR1618ReG/GA0PxRB/aVo8BmESzSyH7iq2T14&#10;r7m0P46eJ9Y8GXMk7q5tN0nlKRH8uOuT8qgHHAya8P8AFvw7+JXxH+Hw8RWdgPtEoEqMAAxUHJIL&#10;YJrx62BdCPLXV4s+owWZQxTapuzRgeKb/wCGXivWLbR7yFXSa4Mkc7HBKgfdKdQM+tfePwh+I3wX&#10;0i1fw14i/s+30yWAxSiYKYgijIzmvxf8TeGfF/g+/L61E0Up53t1PrzWBY3f2q4xK2AcDLHgfWvl&#10;M24Sp5hK9Oq4Lsuh7dHHypRtJXPUvibd+DLjxtqmp+CYvtFkly4t5FXERTJ2kAgcegxXKeG4ll1G&#10;OWWUxyFxjtkk9PpWfpmmarrV6bTS3MyEnJGdvHevWLP4eePorC3uXgWSKMl4tqYZ8nkdOSP0r6LC&#10;4jC4GMMPVrXa6tnFVhVrXnGJ6N4HTT/DnxgjN8TqOo+WZXlJD7DjkcZAOPTp0r9Yvg78Q/8AhJrS&#10;OKMDyydmAMAgH7rY+nSvycs/EHibwpp92l9E1rewWpWMmJVk3MeQDjOea94+AXxR8U+D/DFnql/b&#10;tKZQ7lTkEjPBOehFfnfHmULGyeNwkub5ntZRXdOKpVVY+rv2wvhw3jvw3aeJfDHhwy3ulo7XM0Cg&#10;KkXQd93FfnP8D/GWjeDfG2p694zklk+0W5TKHHl7T6E9h071+r3hP4j+J/GHw98QS2UImlNlKUjL&#10;eWWOPlBPTAPUmvwI17U9Ul1WWxvovs/7wiVV5JIPOT35peHWKqVYVMtxO0fMM3pqDVamfur+zh8S&#10;dI1uC1S28QXL2ty7eYN38JJwrZ6496+/dHNvpFyLrTr2Se2DblV/mVsjBPpX83fwq+Id74G+G15P&#10;ZWsEiQTYQSFhI3mnDKNp6jqM1+uvwP8Ai/LFp8OjalpV2fPt43jZMvgsOF/Ovsc1yiWHamlozz8L&#10;i41brqj7886XE9pDPLL9vwAcfcB6bR+NZ+q/D+5nYapPqIe5hQhElAG4L261zXh29lE/2bVTJb3A&#10;BaNpVYDA5+Zugx0FXpvGnhlb5NU8SXCBoF2Lzu3HoDjsK8Bpx+E7jizNrmkT2niC6jzASRInmBvm&#10;/wB3t+Neqab4h1LUrS5aCYKtypWONgCVLDGeKpWGl+FmkQauYmS6+aNPM5BbkHANcp4iisNOh1PT&#10;ob6OKayAkgdVKsox93IOCcnrVJ30EyW08CXfiOVNMudUDS2gJAKnk+grO8aJq+m6YLyO3R2t5BC3&#10;zjhR/ER1yTWf8J/Ff2FpLi7nEssx2gvyeTy2a9G1f4Y6T4nlcx3syJPcGWV9wBbIztUVb3swuUvh&#10;xrgmWa+J8oiMAqz4Qt0GB1JzWDrvw21zW44dKXVoi08jPsYMAB/s9ar6toVv4H1K5sYLxZVSEPCk&#10;gG7PfJHf0q74O1a68R38F9Iy7oCMocnaB125xyaXLyvmQXOW0nSvEHg2e4fUkAFh93DKd69cgdcG&#10;vTvBfinxJrTvrFxFC3ykCOMrvx2Az70ap4a8J6t4sa51u6maS9O0RZ27COAOM9a4bxNpVt4T8UHS&#10;dK1M2NrLHllA3EH3PajSXqFzXs/A2p+KJruxv72S0Jk8wwOvy5z0GD2Fcfq3hzX9CvL7SIVtiLYL&#10;JGxl2sw6k4I9O1bPgHVPEM+ps7Bp0jU89CQfdu9dJq/hXTtbnk1hd1xO4AmBcYT2H4VTdtB3G/Dj&#10;xx4s1i5SC7tLeG3iGZHjdmJAHJI6Uzxd8O4tV1N7uO/MVtesGJZTkLnnHHPtT/EemaF4YvbS2sLm&#10;SwtbyMeYiqWyR3JyPxryPRfEmqNr01rNfvcwrL+7DnC4XgcHoKmMXdyiK53134dHhy3utFaaMvbR&#10;iaJj0YdcHpyB+tcD4auPE/jJns1kj8iBjISVyQfQnrtxXsetWuh+INNnu/ECN9pmXysoc4Vey44r&#10;i9U8J6X4WisLzRb6WwtrsEOq5ZyT06804JWu9wueTXvwuttaa9km1pbJZc44KpnP3Rk5/GufvPgT&#10;rHhCL7NDcQTXEsRmSaRjtPooGPTvXptrfGTUF07WWVoIXCr5qjD84B+YHkiuv8Z/EXwKlwkOrKt9&#10;NbKIgisQkaDuSuAT7VpGLuNyufMPwxgjfxPbt4pu2itrdy0oh+XOOwJIxz1NfnJ/wUMGl2XxCjaP&#10;xSdbLJuhhacXAgVv+WZ2nAIGB26V+z/gKP4ayDUZbqyhulu4WIiBDfu85YdPlOPxNfhf+2zZfCqy&#10;8dyXHw0smsomJLwmFlCODjkuBknrxXq5ck61zlxDtE+cvhvq3im3sXstG8lYpctIzNsO0A5zzgrx&#10;0x1r6v8AgU+t3Hi2y8Rv4kFpb5UtaSBSC2R0xjAr5E8EWmi69qVnp90wswSI5Z5PkiXOSSxXP8q+&#10;k/hF4a+BumfEFE8Q6m9xqNvJi3hTeIpGz13YOexwcCvrccmsG3c8eg17bY/oF8CSafrt5EPF15Ab&#10;lI9oKExhjnIKnIHTivzN/wCCl3hLWdEK6/Pq5uNPuGJitiCAjIMD5jw3Hoa+7PAUPhj7FFrF7aSa&#10;s6/JIrZZVU9D6bq/Ov8A4KQf8KnuLmxfQLtvtsgkMlozsyw89cNkLu9BXxeXtqumj2q6vBn5B6Fe&#10;X8N/mGYQvKo+pIORj8a+rPhxc+H7f4mabrurzSC6gnTanzfvJMc7myPrgV8waDpmn38sLSfvpJJf&#10;JRFPzBjwCfYDn8K+wvhImhfDj4r6BaLpya/G17GYi7fuXdyPmOeDnGMn0r7Oq39VmjyIW9tE/Xfw&#10;5/wrq90eLUJtOuA1wXkO0vtOXYcY4xxW39n+Gv8A0D7n85K0tH8f/Ea2hmt7TSlhhWeXZGsa7UBY&#10;navtk1r/APCxvib/ANA4f9+1r8+cfI9s/9P6ttfGPh+2vLJJ9CaOTSGPnMFIAUnOJOORnoTX59/t&#10;q6D8J9d05fE2l7tJvWmnuIEfIhlZvvRpnjOMkAGv0m0eLx1cNHcXxh2aq7W7hsfIRj749CDx9K/P&#10;j9u6x8b6T4Yt/DfibTI7uy03UHMVxAd0YyhxICOxU46cGlg1aqrDrP3WflUsf7ry4pQwLc44K19R&#10;/DLTvFjx6cdJgSGZLgKl0+fLdQMlW7E4IyAc18sDyxwxIJPOD0H+NfR/wl+yXxk0fXNUZdKDq7+S&#10;7KYz0DhQQNw7mvvYfwZI8Op8SP228IaVc3WgWUmoXjRsyDKxoRGD325OSK/PH9uvwPZ281pdQeKX&#10;BCyF7RhtVhuGOQeTX6KfDu10mx8HWVtoE9xfRQQqEeZ9xOehz05r86v25PEHwxu7u0j1rQ7hdXXc&#10;iTR5CAdG3NnbnOMcV8nSt7U9ab90/MiCGJNzvNuPQleCfevor4MT+FtOvYtV1Fnu3jkXNuEDFgeO&#10;h4IHevn+OC02CSLOGyCrcEAdDmvdfgzcazF4hjttBt45pXH7repY7uoHy5PNfUwl7jSPLqbq5/QX&#10;8Ndd0j/hArS20/TPKtyilVaPbxjIxnmtjxLFa6xpy6N/ZyzRcEsoII9j06e1eYaLN49TwXZ3uo2j&#10;20pt1MkTSB9rAdB3A9jyKhuvFfi6KzS7SzcPvRMR55Jr4qo7TbZ7MVoegWPgHw5a6dNbXdpKjmPC&#10;ujncD1BGe46GueN9a6REYYrZppIx82/PRRkn8qvaJ4i8S+IwqmCRHjJV1kGMY+td3p9truh6ktxc&#10;+TCdpAIw+dw5DDpyKzv1Q7mDpHie31SERrZn7PIBuwA4/McU7T9Ljk1QyvpXnhcksuQCCMVFHNqV&#10;jd/2bDar+9beoj4Qk9sDoKxtN8S+IZNXm0m8tXtWhbkEnJ/KpbA6DQJbnRL5tP0uyk+0tny08vzD&#10;xyAd2Qap6F421DWL17f7PhoS5kSVNu09DwR+ldPZ6reGUT2lysBBGS2eCPfrXA32v39x4kuru7ZJ&#10;Hlc7pIu4x15pRV3qNnX2izWWoi58iOaI87Wxg/UV5/Z+J7ODxJqVrHamEBshUPHJ7evNdK0euwX4&#10;sJIShZA6NJjDq3pVg6JANryTRW7IMhSM855BI/rSUU9WJMLPxQ18Tbxr5kkR+aNhkj8PpXP6Roa2&#10;F3/aOm2AYSP8wxgdc8jpV7W4fE6X32u0CTsQqqYiEYjHTNUlm+JVjDZx3ds32e+VhuDqQjA4KsR0&#10;NUtrMbRr6texWeovJ9idEY5VFyyK2OSB2z7VQTxfq32+LTbOxkWWZPkZkwCM9AK6230zU4IXltdQ&#10;iW4UDAJOdzcEcjFZt7b+JJIrZoriOSS1HygdQ3saWvQVyJ9Om16RRqdmk7IxUrIuOf50kvha1QWq&#10;jTojJaqVynzfLnOCPaue1nWvGmlW66oyB1WXy5ACvy57+4NdHptzc3Sx38EwUuA2c9D6cULULmZf&#10;+JLnRVSWSwuI4ncoj7Qq8dRjsa3HnutQ0xbh4T86/ck561keOta8VzaI9rZvHeM829kZsdOmD61z&#10;lpc+M7/S5NXsY9kdsoaWItv2qOCRnGaFB2uwuX/HGvwaf4as7e+0oSC3mzHLGgby+OfwNQR+PNPc&#10;RXaQOsXlqGIX+I9M8cVrGxk1CzE+oT+SJR8vpnHHAp8Gj6za6Rc2KzRPJMv3WPDKBxVShpoK/ckv&#10;fDsXjtEN4kDRRAsFkKgE/wDAu9dEnhfwaPCk1vewWiuWjCKvBVo+jbv0615JP4U+I2oRefo+lwTs&#10;8bbT9oUFWT0B7ntWF4esfGAtWl8S3S20UilHjYBsZ5PJHB96dnsD0PQ/EWt6dZ26W1jPboikgjI+&#10;8BXz58T/AIuzfDDW9EiTWbW0j1GEXlvMrrkskmxlKHuCOh4Oa8w+P3jb4O+CtEtdR1DxCDqJvPJb&#10;TYVLTNCykmUEdNpwPxr8q/iRrOmeN/E3/CQxyzKkUKwRpIANoXJzknqSc16mDwkq78jmq1+RG38Z&#10;v2g/il8T/iFq+v8AjbUHb7TckrDCPLiCxZjRtinGdg5NeQx+JdSvrJ9IhllkSQDbGQCvByOOvFZk&#10;sVrIXaVnLEfL0PP49q0dGu30GSO4EauyncN3oRgjivo4UfZw5aRwyqc7vI51tbn87yCoDxnGehyK&#10;6Kz1/WdOuY9a068e1mU43RMyOM9wR29c1QjsLvW9cnvbKPcJZDIQgyFDHAz6VqeMNAvfB19Bo2ox&#10;kPPEJlbIKkHjj0weKVKvOD/eMUoxlsfZ3gH476f4w1DSJPF0Ma6zZ3CRtcx5RrmJhs3SL93eCQTj&#10;Ga3/APgov4quj+0VZaZpF7L/AGHDo1m1tArkKuQ27oeTknn0NfBRupba3tZXjMcsUgmSTuSMY/AE&#10;VpeOvGOr+PtWTXNblEs8UCwqFyMKvI6/WpxVFVa8cSui1FQfs4OmtiNI4NPvRq63QLwzLImeSwXn&#10;k+ueK7Lx/wCJ7j4x+KE15mIngt0t1iwNzKpZmYHpgVynjbwtq/h2zsNe1dYpYb9VCeWVHIXIyq98&#10;d6z/AA9fwaTM9zPEGR0K7WB7j2q6ap1XfsD5oLQq69peo+H47ee9hkhhuBiJmU8gjd1PXitLQtQt&#10;ItLlgnTc0vy7uScdlA6fjUfinxhrHijTbDQtQm3W+nZ8k46/KF6fQVBqHhnVNP8ABMHiYbfKklEZ&#10;AfLbiT2/ClGcqb/eLQpwjNaGvrsEPiSy07TtLhj8+xUiQcKzk4wB3OMVlarod/pnh6PXbqzmjidx&#10;EshGEznlfrxisDSmZnF00rLKG4C8H1zXuWh6ne/EDwlceAtcujbxwk3VvcSqfnlTJCOQON2cA+tP&#10;2ezooynVUP4j0PIdHtrnVAzxYg2A9T+uT0r13xLqkni/wd4cso4t0OnmWN1GCxZFXD+uCDWTFp2n&#10;+GrKIX9g0ry4yzsSp45A465rXsfEnlzquj26xFQcKOSQfqO9bulGSXtOhwVMa9fZLQoeXo1j5U9q&#10;8QyvPmE/yq0PFM0lwsloEfyeRgAqccE4rFglj1G4Mc53KpPHXp2zXoOmaXoummG8jdQz5R1K8AP6&#10;n+fpW3vNWpo82bjf96cHJ4quLyQpYIxRuWUHjj6VsjURNa+ULQwXHPzb8qR/u4zn8a9Lm/Zs+IWk&#10;G3vtJEVzY3Mqx/aoHV4kLtgBmGRj1rz2/wBN1nR/E914T1eNVnt5CrNnjpn8j2p05yjLlnuZTjTl&#10;Dnpbdz2n9mzwdc+LfitZ6Fq901jDLG7pcMA+CBwRnjOTVnT/AIma54EuNV8LR6PaXR069mSSR1DM&#10;zq5VnDN0Le1U/CnjdfCNhazRQIZrKZpd287jvQIAB6Dqfeu0g+G8fjC5n1qyuoYojbNqEyyOASW+&#10;YgA9T1pV6M5ys1zRsRRxlOmr/DLa5jaN8RfEXxE8SrpzWNgk9xG7ZljLFVijLBScdwMD3rRn8HeO&#10;fiF8K7q78O+HUaa+jUR+XH8ySq+AUIGRkA9ak+JXgCL4NePo002+gvbZNMXU4pomJ3hsKyYByGy2&#10;MHGaz9P+PnxAsY4tC8F6jcQ25OcbR36gL/KuGWCdeKeHVmepHMXh5fv3dHztefCH4waKIrCPSrmK&#10;4hZmkIjOVbPGGHX8KNL/AGfPidr8V4LjRLx7psNHIkbNzyTu9MjpX3/8PIviL4z8U6jp1pqImtYN&#10;uy4bIcuwBIKHBBU9a9q8U+DdSfwPMR4vubK5M2yc23yyFD024PrXFXxTpSdKa1R7uHSrQVWD0Z+K&#10;nizw9aRafZT6DNm42tHdxnA2FBjB9DkEGuGhgnVPmKjPHNfYfib9nfw9o97JbWGsPcqSWDY5Ynnn&#10;3yea89n+CdpbTqpvGIb14op4mlFayNHTkzxDT5J7GcT2rgMvfHoc8fWvY9U+IF7q/wAPD8M7RnCy&#10;yrKFUkhhv37CPXNeUeL9EXw3r7aLazGbYAxOMYzyPrSeHdTTQtag1eZDP5RzsDbT0457YNd6lTrJ&#10;R6bnPOMoNtblweF9fl0i61ZbYlLAkS5B4/8A1CqfhfWrMzoNRtDLCrB22MVbA7AjpXq+k+Mb3xDH&#10;qXh0Ytzre2JC33AxG0lm7D3NYOg/CzxFP4ouvA2nyRyXkG4PyNoKED5W6EjPbis3z0pSm/hQ7xmu&#10;R7np3hH44eJYtH1r4f2+oy21n4jxbF7iQkKjLt+frxjr9K8JHhi8hurrQ7BGuWtyzLtB2sgOA4/2&#10;SBn6Vhw2MkWrXGn6ngC2d1lY8klDghffIrr9G8f+INHv5NTtMDzYBb4I/hAwCT3PrScYyvUgtWUk&#10;4+69jgLe/EjBWXMe7DqvAIB6V9K/Dj486l4O8Xx+JtMIsypwY1O7C8Dgt1G0cjvXkF58Prxrawv9&#10;Mk3wXw+VjwVk/iUge+ce1cXqem3+jatJpdxHiaE7WyOORkfpQ52To1gUE7TgdX4mg1bxXrut+Mo9&#10;00d1evMzY7zOSuQPf8qyda0PWPCt1DY6yjwzzIJUBHBU9DW1pni7VNKtpNPtoljOwBvw7n867i68&#10;74n2x1Sa7VtZswttBZbCQ0KqXL56cHiq9lK6VDYUqiSvMxPBnxD1PwtqDXFrOxkVSkO751jLdSoP&#10;AIPIPrzXafFjXfGfx0vrXxnK5um0y1MTlsAqqclieAc/UmuD8SfDPxD4f8FWfjm5eF4Ll1h2Kw3I&#10;zdPl79OcVlaF4q1Tw/EYVSGZCS3ly5KE4wAygjIBO73NClCu1z7obi4RvT6nOa3omraPaW17fROk&#10;d2MxswI3Drwe9b3gyXRkeWLxXG7WvlFlEeMhsgAn29a9ovrmx+JNp4W0jWJZLeOBZU+UbhvXHf3U&#10;Z9hW1/wo/wAB/wBqG0udWmh3IGOBuIB5GR6VyrEqjLlqmns+ePuHi8uoWOq+EF8DWiRxu92XWTb8&#10;23JKjPXnpXKWnhTVb7Vn0OzKiaE4b5sD3NfYVh+z/wDCiN0mv/EUh24O1I8E8+ueOK+ldD+Cn7O6&#10;Xkt7qmpPEzxqQvmHdx0G736kmsauJpU4OVLccac72lsfAlp8CvHckSJa7MMBwX6n1+le5aN+x38R&#10;fFHhSa/uL20iuoeER35x65xivV/2nfCHgPwn4Jg8TeAtXuEumuVjjjRiyspUkndxjHXmvkuw1bx6&#10;0CJa30o81RnEpAOfYHvXRgas8VHV2OHH1o4d3SPpj4h/Bb4g/B/4P2Hja0vrG8/ex28scLB33kem&#10;MnpzXmWm/Hv4laDph0O5upLNS2WCqFGMDpkZzXJaXr+urdxW3ia4ka0glViuSzdQCy9eQK6r4x6N&#10;pHiW2tNU8L3i3c0rHdz8wU9N3TBx1HWvUwuBjRTb95ngYrNXWapv3UWNV+Lfi7xF4en8N6lqUs9j&#10;cSJK0Lt8hZAQpx0yATUfiLS9AtvAk9r4dEUl3LtUSPgsO8jKRwPTnNct4o+DXjC18Mad4h0SFp7J&#10;oi83lHJUZwCw7dK5HwdrOlabexf22kj2W7DMDz3x97gc9a6ITTXLKNjjqU3b2lKd7D/EOk6x4M8N&#10;6LrGm3YS6uWLb4SfMGOeT6e1amjXureK9S8/W3e+vLk4Z5jnPrwPSvoGz0nwDrvw3uPEGqX0clzH&#10;cPaWcFuQXcgAu7qeVQAja2OegrwvTPD/AIj07SrrVdO/e3qzNDAp46nqvToM1zuLou97lQqLFRat&#10;Zo7zX/Cekapd22k60TGtou0SJ86ojey9ScDArxqx0XVYbe71CGEzR2Mjfuxw2wdz2HvUOl6zcqzw&#10;3E8q3If5zuPLDjp04rvfCt9FY6xHqXih5Rp8kmJfLA/ed9vYfWtZxU9Y6EQnOleNTU46DW9W2wTy&#10;yCCZAWURHH3uu737V6h4H8TXl5qi6drUwewuSBdq2DvjU5KnJGR7ZrmpdJ0bxF4+vdSO220qYO0S&#10;xEkIR0AJ7/pXndvpt9orJe62skVrdSHDsONqnHHrS9p9ia0KdFSjzwdmz0jxp4Y0u4+J01lot2Jr&#10;BVzG4XYM45VV/ug8AisrVPiL4nvdHg8GYig0/SndImiXDuCed7dG/nW1p2u6AxNslwCIkIjYYB9g&#10;a2PFPh3TtX8FWOo2TQQzm4ClYWyzpj5mbH9aOR3coMSqw5Ywrx1XU5rTPE0TSW1vqKtLAjYCE4yT&#10;+Qx7mvoHwJ8Sby3trlpLwXCNE6Rp5vEChTyA3HXj37V8reLPBd7Z61NLpDM9lCq7mzxuABYDuQM1&#10;T0jVrXS0FwqcS5AbHJA9BSjXUtKiHUwr3oy18j2C4+GF/wDFjQDreu60BcQzMMSAkrH6tjAAPvXh&#10;Pjf4VW3w0ubePVr63uTeQPKiIcnbnaGIHT1FfTmh694dg8JXllbwiZLyJVLSudwlPUBVwMD3NXPi&#10;D4A+Fd38LZPEWoSOdYsbdIYI4ju3NnOAoB45ySeleZisMqbU6eqZ7WXZk6l6VXRr8TwHwB4Vh0Xw&#10;Onia+uQsN7ffZ4WyMkoBuwOo6/nX6E/D5PDtqlrp4dpAi4wzdAefoOa/JhL9bqysvDx+WK0nMyhc&#10;hmZiD83bHHavpjUPiZfeFIIL+O4MSPF5bbQASG5OQece9fn3E3DNXF/vsK9D7DA4+NP93V3P0y8e&#10;fs6+F/ipo0F7pN1Hp14rlWnR1Y8jPKjk4r4L+P3g7xX+zoP+ER/tpdT+0xgWr2/3VUHc27cM5zxx&#10;X0j8H/iLZQeH1ud4na4j4VCTsLDqe2cV7L4h+Enwv+N1/HbeIJUkvjZvFBcC42RxcbiWLfL8vevg&#10;sozjE5VX+r4q7pddLnpYjDxrR54bnxN8MPjsvhnwNqlrLqMT3N1ZbApJ3B2HIUDjPavhPWrrXrxT&#10;fXKgoH2iQLgEnmuh8W+H9J8KeKLux0y+ivYreZ4gyncrbTj5W6Ee9d1rWhahr3gvSdRlWHT7FpfL&#10;cq+XLk4HydgB+dfsGUZVgqNKePw6tJq589icRWlONGT0GfB238YXerB4rRryxsw13cRum4bUGNwB&#10;4yO2eK+v/wBn34p/EvUvi/cyR+YmmrGXt7WY4CsDhcHAJ7nivqz9nDw94O8L6G2laJD9qnuYRHLI&#10;5GWQjkEdlr5T/az8I6F8KPidY+KfAM0tjDKheS387d5bkYyo64PXFfPYLjaOZYiWVVVa+zsddXK/&#10;q3+0w1P2G+G/x11DUtV/snW7Ndit5buBnc4HOPpXYeIfAPhrxvql/qd5pksqyxjDRZADKOOBwT61&#10;+In7LHxM8e3un3d/eaubltIaSdkmIXCsTtyfc/jX7PfBP46X/jbRIdPmgt47vYCZEbcp98DrxXXi&#10;8BPDu9h0a3tEch4J8EwW5kvLKAg2cm07s53emG7167p+reA9UK6XfWsMpkbbM8nU465PWvQNd0g6&#10;4bWQQwFQ+d+cKxI5zj1ry+68Oy+A7+517VLGP7Cx+XaPM2bjgYAyRzXE/e3NUw8Z+FPhvoN1aXlu&#10;r28M6uAtu2Bkd+c1geFbmU2T3jSyGISGNXc+3YngHHpXQXHibwtK8WyB5So3SRy/Njn8MfSuv15B&#10;4xtrBfD9ijLFltrYUIDwcr05prbUZn2Nz4H1qe3RbeAyowLyyk8hT/48Saq+PvDGh2Oq2t/p0EyR&#10;3W4zLbMQhx344Brl38Gavpd7c61HYx29qh2tsIYD1IHXr3Fdnpmv6R4fjWz14fLKCYxzjB5zj3pP&#10;QDhfDss2l6jM+qrItsOYhOdrdeCG9a34dc8JJepZWtrHPNI37yR38xuvT5q9A8T3X9qeG44rO2We&#10;7Yo0SOn3V6g5PYV5X4o8G+JLHVIfE8tukcSAeY1vg7fXIHr60rcwHovji98PSfYBaRCaRpQMwNsw&#10;uO5H9a8DgU23iqe7lS6h00S7mbccEKem7gE16k+qW3hwQSalBFOLpPlCncQD3x2NdBrbzL4Y8o2r&#10;3ZnTKK4AjiPb5c9TSjpuA618S6BrRluNRVLgWqb0jlIyQegG4Vh+IdP0C78NNrI0VbOZJlUKij95&#10;ntwBxWReeBvFl2lv4jnt4X8qPLqnDkDnpWxpnj2d/LOpu9hbA4jE8O5WbHByM9KrbYDzGxddJ1Oa&#10;8uLee10+Lhg24Ihbp1GOTXf6Z4is5dQ3hYrpbYfKrFXycdvTHtXoN/da34i8PS6J9lWSSZc7zgKV&#10;znO09zXmjfC7xNcJHeKbZfJQliow3HOMDqaakpAzV8anR/GWlW0UtorSRMHaOPK5/wCBDHFeWp8D&#10;8XrXWmRQwW83zBXlDkY9c84zW94t8ReM9Bit7ux0torYqse8EAEr1/H61rabda5f6dcXUWnwh5gF&#10;LsxAQEdz3Pfiri3Elo1/BngzV/D+oRapH9nlYApGpUxq2B64/pX4bf8ABRS8+J+r/EaS+8T6Ra6d&#10;bICsX2YZDhTjezMAWLHnOK/bPwD9v0zxEkWo6hOFkXaoVS6cdDufOF+lfjd/wUN8KfFZPGs2peJ9&#10;Zl1Cy3PBbiULHtVfmChVGDwRzXqZVrXu+xz4j4D8+PA93pH9mXUrxO9yvJzwiqOrbhyfTFfSvwV+&#10;JunaN4r0/RPsUby3DqRNGnmiM9SXwCw9DXinw01fXtM0e68PNbwxRXiljLLCpf5VI2qcZOe3vXu3&#10;wAPxUtPEkNvpOiBbZjiS5KCM4/u5OCSfavr8el9Vu0eTh23W0P27+G/iXUJ5ba/uNNurRQu6Pah8&#10;t8dCyjGevcV+XX/BQLxd4d13xTI1zpsomjb5rgQmEsqjAHIGcn8hX7BfDNviFqen2itbx21rbjLx&#10;ibcGJIyM4x7YzX5Mf8FKdW+Is/iT7F4ss47TToQxtlQKWkyepZe3bk18dlrtXPZrv3T8ltDvCusI&#10;NHhYylgVKsExz0ya+uvh54N+IWv/ABf0TSdGt4TNcyRqGLqUGeFO7OB9RXyNoLXP9qQ3trAMowwg&#10;G4E9gR3ya+o/AN5Pb/F7R5m1PMInjmmCHytvcovGcqfTivr5KX1adjyE0qsT93/C/h/W9O0G3tL/&#10;AMRWi3SbxOrHO2Te2QD3AGMVv/2Zqf8A0MdlXlvhrwN4R8QaadWg15iksjkGRgG6989frXQf8Ks8&#10;Lf8AQdX/AL7Wvz9s9s//1Ps638IeHp7/AFDTodffyVtfMtJARxPtzh/YHj15r87f2vL/AMQxfC+0&#10;a11X7beNfMJlUrt8kKQw5OScgY9K/QbQbzwjZW0EY06SSe0m86d2BO6I4+WQdNvQ5r4M/b08N/De&#10;90IeIdBebSRdajJJHHj/AEcv5YLRqeg5yQB+VRhP4sfUdX4WflTPJFfSoyREtjaQANxNe7fByN4P&#10;EEU+maKdQYEqUY4GQP7p7+3TNeGR27QxDy3DFjhXyMZ69OoxX1r8G9P8YNqMOmSJHYyIm63vodpL&#10;HqN553rjr3r76P8ABkeG/jR+1fw4vfFmpeGLJJ7eK0eOIbom2qRnkKeg47V8N/traL8TtS00G3sr&#10;S5sFDST4YNKEBGWVDwdvfByK+0/C/h2K80W1/tLXSztBGZHA2BmAz3r8+P22PBeqXTpcaX4zKQww&#10;SlrOVzEJFJHAweenOa+Tgm6uh61T4T80LfTdIuruS2iZrY5OPtABQ/Uqfl9s17r8LvCGs+FPFKPq&#10;F2IrccedaSBwNwBDqyEjgkV8y28F15jRvKCAeSpz09K96+F2mWFuw1m5uJLi2g3G4tYDtYJxkkcA&#10;g+3PFfT04+62eZUeup/QF4D1y0vfClml7qE2pOsC7riXBZ/c4GDXfI+lX0UazRtsV96FSA2cY69f&#10;wryDwB4l0Cy8C2Evh23ESy26jJhI4I4+/wA596n1Hx7a6JqMWn6tCsbFVkVnOzcrHhh27V8ZUd5M&#10;9iK0PUV0t2a4NtdCA43AyA889MiuTmt9f0vxFJpN1cQmBQGWSMsxZTzkg/dI6VQsPilbsZYdqyLt&#10;PGVIIz61xWseIIr7XXudOeRHlUKVUHHT7uDxWXLd6B6nrU32OaVL4XRkeMcqh5PNeXXdxrkGvyal&#10;p90WjY4aOZfm/Bq1NyaZJa3FxIQWX5124/XvV0+I/CQ1IyNGbYAhVZmz25JB70JIdgOm3Ed0tpqF&#10;9uhuEyMdVPcH+lSweG9JtJxcXV2XAydq4H06ZqW+udA1pPlDsVBCvGQCPQ8Vx2o6RoUNjDdX8t5D&#10;cCX5pd2FkT/bAFC0GdVrkk99Ck+nXD26rgDf82OexrCsvDupWxjv01VZfOYiRGzkA9xnjmtWbxV4&#10;I0yMJdyI9uFHzZJGffHetGPWdC1izzaxCOLHyED+VTfsLYmGn2ImETXrLt6Ack/hViSHZZ+VZXTh&#10;kPBbBX649a4fVrfwrZaW1zfG4s5jIpS4ZiF/Htg10+m67oqRJpsN3BIoUNuLAhgedxI6/nSu27Mp&#10;oydQstVgtp9QGpQhomUn3z6Z9K6OCzW1tLe4u7wySS43bBgDjJ5rE8XP4fv9Lk0vMTMzKxEPHuCH&#10;FcjoltFHEU1Gecxqp2k/Mwx061aXUR33jCC2g0QyQPLIHkww7dOCa4fRdB1i9tibS/jtnhhLLHIv&#10;DNnoTnv9K1Itf0O1tEieTzJnI3M5OR7BelTwa34ZjtHS3YSB2KsGGGx9R0p6WJNWGx1iKG2vrloz&#10;G4+by8HBHrz61oR2ogsZLJbxvNlQjcuAOucEd64C10LR7nVfJb7QIGUk+Wx4GO9T6NJ4c0ZpYob6&#10;WXy2OzzlOSAeOaFJodjYHhi9vlSI6mkcjuQV2HK/LwwHQ89an8KWuo2+1Nfke4lgDKTEpCttzyc8&#10;0n/CwvD9vIYbYiW5DDd5WCfoR1zRc+JdWmzLZWoO/ksoOSDxye1aJ9hO5fvfiRD4Vh+1w27M5Vty&#10;DgEDnOf8K+Dvjp+1Vp2l/D3VHl0drie+EcdqRMU8mYyBg/AyV2ggj0NfRPxF+OOu/AnUtJ13VNCj&#10;vbG+tLySP7Q21ZWhXa0akZIbBz0r8L/EvxB8S+OtOWy1MKFkcuISNoUbiVAJ67Rxmu7B4WVeei0R&#10;hVq8iHfEbxpd/EjWl8S6jaJaXDoIwIAdnyKBkZzknqfevNJLSSeQQu7Ak4GR/F/StGGCEpdJILmO&#10;aML5HlkMqEHDl++COm2rXjrQ4tBnsorK7adbpS7D0PHP619C2qVo2sjg1k2zno7HU7XUpNJvD5bp&#10;II23jOCen881v+JdAv8Awn4jTRUmikeVEkSReccnv07c+1Qm91C7la7v7vfKijdvIz8oCqOnJxWr&#10;p8EPiO+awv3R28o7ZM4cbRu+X6DPBrZRba5ZaEN23Q+w0/7HEbo3JtkmXkxnaWPfgHkV02n6P/ws&#10;iSbT9Sv4kvbW3eSKe5YKX2ciIMSBjGSB1yO9efeItI0y20Wwu9MlJuCzLOg5KgdCag06/udOJkE/&#10;lFh3YYYdx6VUKkZPlkhSg170WdJ4v8Lx6D4b0rW0vFuXvSUZeSUwCQR7cYrn7aS1tVUqu52U7mwC&#10;MEdPrSyanFPIFdxNDE+VRslMZ5Hrg89K6u50fwsvgjU5LkPDqofzLeINj5WIKqAeq4z71DTpLmWp&#10;Ts3Y5x759Whi0+8l329t80SyNtxtHRTzyR0rtLrwTpFx8N9Q8XpftHe28itHbsAxZDt4JHAPJrym&#10;waW0IcHheoK7j+IPStN/E4itWtoG3Ry4DqRwdvTpTbhJaOzJfMntdGLYKscyS3hIXPJ2kit+/wBU&#10;DIlpGWRUbPlHOAfXB7mq2mM2qXC2wViShPzcKPQkelevXng/RLyG2uJr6MzW4yzqcCQE8Z+g4rop&#10;w5k+XU5MRiI0WufS5gab4Sub/Rs31obcRnzRMyFWww2qpJOCp6jHOa9T8NeGPGMF3b6ZbIFe5A2O&#10;yDD7QCPvDFVrm0guYhFNe3FxGo5QMdgC9MA9QBXaeHdYsLGS2NrPMRE2Ssnz89toPQDNdX1bS6ep&#10;4NbMHN2ktDxltV8Ry6jdaTqM7xNbzNE6EhlBRscL06+ld5bf2XFqUV3Bs+0hfmfhUG7tjsBXQ+LP&#10;hNZyajFr3hu5naC5kH2v7RHsMckjgZBDHcGJ4ryTxLoV54d8YXOgwzrIkZXD8AHIzz71m17NqFRD&#10;i1Wj7Sg7I9C8TfBnxd4c1K0CoHh1OfEc4KtGxkw2UZTzjPPpXnV5puv6T4uufDl42xrV9rEHcOmR&#10;045FejaN4kuIkt7C7uGIgfcnmPwn07Dmrni3SbDUNPutUivIodUt3O9E5acFsbg2eSB2HatZUbLn&#10;pvQ544xr91XWvctQ+PdatrS1t7YyRxWibQkbMiE9clc4OTzXE6hb634k1e51W2Q+dLumaQ9MIPmO&#10;T6CqPizT9X0S8tmtruSeCaASyYHCNwOa2x4rRNLt4NPlVJN4+SQ78nB3HJAHJ7VMKkajvLQcsPKj&#10;b2eq7GP4jm1Hw54gtbS4fzoJ4Ed3A3NjODity41u2SyWDTZp4Y3BMwbADnPGB2AFMspZdYjM1+sd&#10;wEHlDBA4I4Prx1Bqv4h8M6dD4EtJIFkOpm5IfnIKknr7jjFVedJJp3K/dVnaa5WjO1bxBcapMt0j&#10;MyogTcSSSPc+ldP8M9Qkj8c6bK1xCmLiMBrj/VBmbaC+OdoJyaw4dNntPDs0+pafLGLZlUyFTtBf&#10;kB89ARyPWr/hez0pt17KxXymDgr3wRgD3zzThXs9CauHurH2V4V0jS/DnxA8V6Vdpc31/BMqCS2d&#10;mjY5wWXH3gzZIJ7V8kfEL446jN421bQtFWe3sUkCf6Sf3iOoAcYHG0NkDuRX2t8NvjnY6D4q1O30&#10;uUmbU2SSCadFYtJGBtWVgO5GB29a/M/4h+Odf+Knj/XfHN3pIgm1W5eaSKFMxq7dcY45IzgV4eIw&#10;zeIdWqtGfS5Vik8OqMXrHcuyfFCFbGFG82W6V2DkkgEA8Fe3Ir6Q+Gmp+GdW8R6HqVuTqkN3fm3k&#10;idSGXCbh+7PJGeMivh0aXqCyJPfwSoiHBO0gAfXoK+kfgR4ri8LfEDQZ0l80WkssgUrtKFkIyzEY&#10;PXgVdXD0HTlJLW2h2e0ndWZ7V8YL34U+KNWnW6toLe4iUxs20oyshI2+2D2r5y0z4a+DdVkMEN+s&#10;Lu2FJcYrnvi/rtz4k+LHiPxDCphgub+WZEAwo3Ht7ZzXmk1ygbeDiTIxiufD4b3U+axtOprsfZ3h&#10;D4B+FZv3msX7PErMpWMgEjpjnjBr6y8CfBz4F+Fr6PVrZ5muFJXa0n3Qw/u44+ua+LfCHifw1H4X&#10;svE3iW9E9zbyIiWav5buEdQGdAOYyCc9zWB8ffiPpOofFcz+E2nsdHEUPnwJIcGTHzlSOgPYZ4qs&#10;XQrJqnzXizGhVjK8mrNH0R8SP2ZfhxDFeaz4f1T7IJHMhErKQWLZPJOec159o37M/h+eYvqmsp5E&#10;IUs6bcHd0HJ618i33im9a5d5ppZImYmITOW47deMgV6D4J+Ig0g+RrKve2RGRBvKqZM5DErySh7Z&#10;wauGDk17tQqVbq0fpR4c+EHwXi06PS76TzhFPHPHuYRlGVNmT2wep9TXjvxN+AHwx1zWLy+8P6xH&#10;DPcyeZiWWMoDjH3iQcYHFfPf7TnjXSfGviqw13wPata2kdgou1gdvLMitjO0HA9PSvl+XWJVQPCC&#10;DnncSQa5IUqlR+0rSsy21FWge/6H8H9JvZGFtfxzFmO5UwSMdT1zivrn4efAXwP4Z16z8U3NzLO0&#10;GGAiYJ94EEH6g1+f3hLxa+i3tteaUz2t3GwdXUgq+CMxsv8Adbv7V9TTfEvw5eeAfEvha8Uy6veX&#10;PmWsltMTGsrgYCEY+VSTx0966K1OtTiqlKd2RGcH7s0fVPxJ+D3wKv8Awhaad/aQsYoFaVRLMAzP&#10;jG0kgjPJr448R/Br9nuDXbm10bxT9qhhtBMQAB+8/ij3DqQfTPUV8najNrMF4dP1ieaSeIYfzGJI&#10;28Ec0201K3huYX4cxMrAdeVOenccdKWHwvSc2VKrb4Ufp/8AAcfDDQtd0jwd4c0xNR1O48xopLhc&#10;sC4wxXIwM9K8g/av/aG8NeJ/ikln4F0JdOGmWg0++ldQm+4jYhyqjoF6ZPU1wPw++MWpp8TdP8V3&#10;8kMcrBz8qLEqSSMo2qBgKoAGB2r588b3Oo6/4q1nW5Yv3s97NPIQQQN7nnI45qauCSr3lqrBSxF4&#10;+ZHL4y1S8Mi2crIo5PHXB4zXtFr4i17W/D2n3+nwrPeSTLA0QzhirDB565/KvGfC3gfxrrLfZdNh&#10;l2zgEKo+/npX1j4e+GvxvuPCi+FLW2/s2NZoniVRHuZ0cEu7nnGD0ziuyFGjKDbSOatWnGS1PqP4&#10;/wCjfEfTP2Zr2z1XQkMSXltJLcxlCsMeDlePm3Z4OOAK/MoxXEEoW33kBdzbO3tivuX47/EX4teA&#10;Zr34F62yXOl3lta3E0h+Zm+XeRuGRgkc18qQ3unCX7VbqqsCCc5HJPK4HtWeWYWcIcz6nn5pi4zf&#10;It0Zel61ZWqvpviIeUrAPHNySmATtAGc7zxk9K0r3XvD72MV7pDyo6uwm8zAU8DG3H45rul8NL4k&#10;sP7Ts7bzbh5ii/LhHTGBtXsF9TWL4Y8L+GNUju/DOtym3gj8xlkQBmMikkKCOOTwDXpz9rBe6eHB&#10;0Zu89DtvDnx21ZfDI8IXV5cG28h44QAFGZSFILAZ2hc46kZ4ri9Q8Bx2vw6nXT7MT3DyK4kyTtDM&#10;TjHT7orx+2ivkuLiCINtt8knHQCvUfBHxL1axaC1ybu2GWKfdw5GM5xzgfhTvGouWY/ZSw954daM&#10;5bTtYews1t7EQwzQht8i8OT0x9BXpXgjx5rM17aSOba5t7I7zHMflwOOQpHrVSXwx4dbWTqcWR9t&#10;hYuki4CFs8j1ry260UeDNXhsIR55mAZGXIznnjPpS5pU3qtAdOlWXuv3j0vxb4T0WPxlf3kM6fZL&#10;pDIjxcBWYE7UXrgGvMF0i98PLbx6vuBky8SuSeD6DoKuw+KI5NQFjNGwaLg8c+vJNeyeJNd8MeLr&#10;7RbzQbWW0+ykeeLhxJvbbjOcDjOeOwqJKM7yplxnOko06i0PLdM8ZR6VN9lv0SUbskZwwH4V7FrO&#10;v2vxGXSrbyzJFYOuyFVVUVMdBjlvUk9Sa8W8Z+D9Qtby48WyIkdoZAoCnkn6dqh0zxdr3gq/h1DS&#10;4zFMwxGZEBUe4yMZH6VMKzS9nV2YVMOpNVcPq0aPjbwmtv4sv9Rg097W1iKgbgQFJHJPYZNdlZ6d&#10;Honha18SS3USQM4UIuN7Fs/dBOWHrjpXQ618TI/H2htaa2s8l1cIoldyixZUcYC8nJ5Oaj0P4fad&#10;450VLKPUEgm0qMmKML8znoQP8KtUnT1pbGUq/tI3xOjRg6TrejXGrPcpHIY7iFonLYAGR2Bz6YJr&#10;rptHt/GHw2i0vTza250ImVieHdT1C92PsK+foJ9WtUuZhbu8VmxRyvGMHB9vwrutK8aardaTNZWq&#10;x20TMCpA/ebT1DHvnHTtWc3Cokp9DZU6tD3qezH6FqMUEMurwKyxwZBIUkKw46GtBPFd/NoV7pVt&#10;jzdRURySsMvHHnLKmOm7uevpXU+AFm1yzn+HUMwji1WQIxGAw3sMnJ7Dqa29H+AHj1vEOq6F4fC3&#10;UulbyGLAB4x0ZT3z7Z+tRzyhFuekRqFOrNQj8W55d8T/AAX4Q0j4aaf4t8Nx5u3dYpoxlTGfQk9W&#10;Psa+d7rWdSvUW01Mkqv3VZen519Jw67ZTeH7azvkMt1DemRELblGOCdvTOehq1efDrTPHk15Hd3X&#10;9n6hCmYYDHlpHHOOowMd8Vyyoycr0loetRxsacbYuWp4h4a8ea7YTRWNpdvbxggYibYFB+UsfcLn&#10;FfoZ+zJLNq/xebWo2m1PQhZPAsdw5MSPIAGGG4Lfh1r8/PhuLLRNbvrnUJIYEt7aVFM67mkkJ2+X&#10;GBn5ye/YV9Tfs6eN9T8K6TJdeIo3t7ZZJkDqvcAEY9TivnuJXOlg5Tw1BSk/LVHv4DlnU96TSMz4&#10;nfsY/ETQvE88WkeVfJcM00awOGEaschCehIBxxWBr/wy1vQRp3w/+JWmPZyrICJYZBsVCAWJHRmA&#10;9DX6M+FfjNpd3oUcvh6F7uUoCWnTYy55JHb2rpPih8MF/akk0+a1nj0me1hEUSN86EkfMXbjuMnF&#10;fnuV8fYrDVY0MdBez2Z6+IyqFVc8HqfFXwQ+KXg2x8ZajPM08dtZSRRgHlvJU7QTjjPfAr7v+M99&#10;8JPFvwU1PXv7NjvraPcBdJADMvHBzgkc45Nfm58afAUP7L1tc+HBsvtSvrvcZ9hUNbIAVYKSdu5i&#10;cZ5OK9w0b9qTwrpv7PGq+GdRUrqF2n+jww4AwAPvknn6fyrLPMinWxVLMsqTkpNP3eiLoYxRpOlX&#10;dmu58N+GvEdsthffDrRL/wAl9aljhdjGcFc9N3XJJ5x2r9A/gh4s8E+Fb3/hBbLWLiK/0+28tvLL&#10;IZDnkjHQY6mvzC8P6rqOj+JIPGGiWyQz2xaRPOwy7ipGQvfGeK+kv2evEvhzQ/HLeMfGi3Vxcyow&#10;uNy+Y0vmHOUVR7Y5I9q/ZY4CpicLGE0+ZbXPnHXjRquS2Z+9Pwx13w3faIdMjvria5iTzWVmLKqj&#10;q27t+NfRtpPHrXhhLAySfPwJZO+D1B71+Mnwt/aV8E6/r2pxeH9OubEyz/NDICBGgPyjjjtk9q/U&#10;/wALfFPwh440G2g0+4RLq1UZUMBjbxgAd6+KxuEqUJ2nGx7FCpGaujrvE/gNrywk1S3uvtFzboNu&#10;4AAhexI71w2o6/q3gfSbXUbC2eW5vUwxbG1exwc9q9U0nxPpVzaG1vCsasMOGOCxPH41e1fwL4a1&#10;pBFJGy+WvyhCe/TrxXLzJ/Eas890XWdb1Xwo2kTyrHdXRJA9FY9B6mqV58O77xAwM1+JWsUx5TA7&#10;yOvXtntVTVE1DSLNrIvDHPZkhQI23sCeCWzjNavgTVJ5tTe4vwUmdNruWO0Be5PanJNe8hGXc6re&#10;6Fo41NLt5E3iEwEjcoHUE9ce1ehaFqc154VlcFEEm5QJMnhh1x3rDsfB/hDXdVvIi/mQq5kdvNyW&#10;ZjxgjoBXGXiaroF9e/Y9Rmg8nLQjyVdAuMKDuyBn1qGuZeYHUw/D611qRETU5naJdyb0AHX65xXN&#10;weL/ABpokTeclldxWbshV2YP1wDnv9MVq+DfFM+p6bNdarqDJduoUt5YX5Qf4QOATXTaDoPhu7um&#10;tJoYbiOVi5YsCxPuAc1V7aTAPC/iC/13THa4mEc9yWTHzEIG4AAPpWanwntnn+x3WoSysnzdBjPb&#10;is7X7TRNA1K9srSWaBgm+Ly1yEYDIGevWuT8D+IdTjmlv9VunklB48xyuceuaVnbQDotUv8AWvDe&#10;m3Vxa3MYls227Sx3+nToR7U34e+Kpb7T7iEyrHJMq+bNL/eY4JUDr7CugMVlrltLdxWccjTOY5Ud&#10;t4IP3n3DuO2K4zxN4Z03T7hdJe5lhSSD9zHbrkpj1zzlqcYrYDs9S+GX2mKHTZryZrR33uxdcdOw&#10;P9K5vUtN1WHRLvS7NYZ5baRgzeYV+Q/dKxgY4HvWFpHiSa3tUtvE0hRLaIojTgbto54Bwcn1rZ0P&#10;xf4fa1a9tZFmRixJm+QkjgYAJzj0rRJp2YmeP6B4M1PxHqUVvr+qX8UQkKF4n2lVI4Az0A9q/Hv9&#10;u74UXXgjxqZNU8ST60Nz+WLm5aVo1PIypJwfXFfvh4e1jTdS1qG1S0W5jVgBIrbNuT1bPUe1flj/&#10;AMFM7LwhZaoh07w7cQ3LAmS9ZQkTnttPce9e1ldX98o23ObERvE/Mn4TeJr2zhYxyM8kEbBSsgWT&#10;noig9vXAr6C+BSeP9Q8ZW+r3uuw2OnrMA9s7GRiM9MDGD7/pXzH4Bni1vxKsYS3swkYJCROXwowC&#10;uOrMcCvbvhnq3w2svGdtB40tbuO9inPlKd0aNJu5L7ec/wC9xX2WKi5YR9jxqLtWP6KvAH2x9L06&#10;4iuVlivMZEJ7A45TjbX5Bf8ABTXS5bnxbHdprb3sDKUjhY4ESqeVA6HBzzX6wfCqPwzf6Pa6kiSW&#10;owyLGxODwN21hwcD8q/Oj/go7p/gEW0E2j2hivDH8zRo+CgPRi2V3D1Br4TLLLEWZ7lbWFz8SfCy&#10;arH4ggstIn8q5uZBFHJjdgtx+H1r7C8L+HvDHhv4n6PY/E8S3DJNbrFbQfu2Yse5Azkgkj618XNF&#10;byXZSHcxJAGM5znsB3r6a8JQ3k/xB0a48N6KZJllgChi7bWTAZyxPBz696+15b4apY8aV/bQP3c0&#10;b4m6B4ft5ND03w5F9mtZXjiEsRZwucgMccnmtf8A4XJpv/Qt23/fk/4VreDtP+IEWnSjxNc2VpeG&#10;Y74pGUuvyqBkgYOetdb9j8Rf9BLT/wAx/hX50z3j/9X700XWfGk5XWjp0Zj1UGyA2j5lVAuH9gvQ&#10;n0r87P2/9a1ey8EQfDLxPpbrBpmqs0UkXEW4ISGDdwQfzr7qXw94k+2yaXB4ihMFvEbiHkqGk252&#10;kdvTNfCn7dOr+Lx8PdN1eG9OpXE10RdQFN6RoqkZ3ZyeAO1Rg3+9jfuXVXus/I8GzXapUIzNwd3P&#10;HpX1/wDBuDQ/sVpceIrwrYzXW0yDPmxy7cjLKQyIw/ixj3r5Mh1XSNRtmF7Zv5vUOuP5cDk19Q/A&#10;i4OhXkfiCy0Q6wIiomiUktCGOF+VvvDHpwO+K+/jJeylc8GXxI/abwlceG9K0q3tIw1zGsMYD8sT&#10;x1J71+bP7dviD4KXlzb2mo2Mo14xMIJIS68BhkyKRtK54r9P/A/iHW7zRVe00mFAI1fawVWGex7c&#10;D0r87/25/FV9MlrpviTwZcOoRmhvQB5SBjyA4zzxk18lRd6qPWn8B+VNmLNAGtyVXBB5/lmvZfhZ&#10;r9zpWowf2HYie4yB84JDke3POOnvXiNvNCxZJ4FBz+I57fhX0d8IfGFzb3cdlb2jJdpn7LJCq7mc&#10;/dDlj0+nNfUQ1i0eZPc/d/wHqeveKfA1hea/YPp7NbRkQzEEnAwOlV7vwldXevQ6heWEeo2QwDHI&#10;cbQOqg9aoeB7L4o+IPAVnHrMNoNQe2UbEY8kAY+mf51y+vaz4/8ADWpTaNqmks5gjViEJZSM4JXn&#10;qCea+Km0pSPXjdpHoGp/DvwzZ20Gp2tiokhZj8rE/Iei7R1x61lJ4p8L2MjQz2LggqMN0B/DkVZ0&#10;e71i4tEku4/sqn+JWOT9R0GPatC98OTayZJ3uoWdscyDBI9TWd30KS7l2SGHVtPwqZZjkKRuGOvU&#10;1y914WuUtpZprJQPMEinryOD1Pf0qldHxJDELa0l8n7Pn5CflfHoRUuma1cXto0k6iEFsMQxP5Cl&#10;e5RIPEcdifMs7WSLyotzMiEbsdcDv+FaWmeJJtcg8xGzBJztYdfzrXg0+RrRrqzvkJjibyw30Jx+&#10;NeS6TqPiywhL3OngqX4KSgKw7ZAyRU6rULmr4o8PXUWhTXlpZ5ELBwkWCzY9u9V/DXjC3utKEMSu&#10;ssJxIkibSMeoPOauW2o+INW05oL1Eg+b52cknjsNvGKvafY3olMpuUfCkDAyQffOKLX1EaOr6tca&#10;5pIsBE13A+0cDIHt7VR0rw5bzWC2l9pUYS3R41yNrOHPIPrjsawtUTx9psEw0wlo12uwRgowTin6&#10;JdeNZrk2etiSMx8h2cMCD6GmpLZhYs/a9O0Gy+yNCYlQgDjgHsCf5VoabrsN8HTTSSoOHXHNdDDY&#10;6hfwSQNeRQwSL84Ybi205HAHXPSsC7sdW0ySe60VobgfeVWPllsdunWnqMuto1vd2cgTSfPbzY2W&#10;cggptP65HHNRQ2lhpGrXLXGnC1Sc7l3KSoPfH1qrD4j8dW93FY6jD9nE6h1YMGB9u3SvQLSTVtRj&#10;c3F2scqqUORk89vTBpaPYWxzkHiNbO4/s+KN/PYfLGFJOOxHTg1ZOl3+r3sN6mnocEZEoVfxIrlf&#10;Emu+K9I8T20tkI7iGGMKxVTuAb68cV1mn+IPEcQS5FtOLe83QhsITyOcnt7d6qzXxILnnfiXWV0X&#10;4kqum6MbSYBdzQxZjduecjjNM1Y+MP8AhILGxudPuIW1FWlSeU+XFtyMfqeleqNolvqt79ogk+zz&#10;jaFP3iW6celafjLRtduvsmlXF2C9r8qiRsYLY5yM46Vppo0CZ+WX7ZHgH9onWfEsXhUXMeo6HpDS&#10;3VrFbshEbyqPMO4/NyOq5xX5ias+raPqH2fUohHIhwQ4Bz69a/f/AOKHw1+J9oj6ws1tPF57RThX&#10;MjoSMIVAwDn1zxX55/HH9l2F5D40h1cefIil7d4yD16oc4PuOtepgsb7JKL2OetRU0fA9tYTvD/a&#10;wSX7DEyLM8YztDnA9snsDW/Zafaaj4gjsrxwYHiaSMNIoPyoSAx/hyR061yt7DcWN1LpqTl9jlW2&#10;5C/KfyP9KoBZNw3Ft/XcO1fT060ZLVHlyg0zufEdpoF74A059Ijb+0o5f3xY4faf9nuOlcdBa3kG&#10;lSXkqMqQOVdtvT6mtPRp0s9XivruRpI1kDMf4sDk4zxn0zxmvTfEnjjSdS0jXtB8NRypY6k/nxte&#10;mPzgflLhtnyk7gcbe1YzoOC5qTu+xUal3yzR5R4elgF+GUGZGGGjzsZgeCAea6bUB4Uk0C40G2tS&#10;l2ZP3UjH7uSOufyrnfC+iz66JbLT7dpZ4Y2csG24x0IxisnTZIL+eKCQmGZWILOep7VN4ztCY3Fr&#10;WJsWml6xoxmga0Z5VXcRyNqkcN05Bqhp14dQfzwgdkGclc8jtXbaJ441HRVne0cpJMnlOXYvuAzz&#10;83THYdq4NGsUnH9nBosjAG7r65+taJOLtfQltNbanUaZqNnZQ3guYg8t995QOEGMcVlvodnpenWO&#10;pW86SwXMnlSBlIaJwehB68c5Fa+n+GLrWNIm1XTW/fWqM8scoAG0dNhz8xI7Yr0Dw5Z6gmj29g1o&#10;swXMwE2MKzDkgHuQB+VaxwqlK9tWcNfG+yje9y5a6H4ZW4WXTpUmaKNYxv8AkOSOQPoe9VdRhsLJ&#10;nie3McjMPnVxtx34x+tbNx4YEypNZ7vOd90o4C7R2+vf6VmeNfBmuaPqEetzW0iabc4WGXH7tyv3&#10;lB9j2rplFwdkjw/axrauf3lrUfDt3a2djeafdvM12xV48EmNRjk9sEHIwaxPFH2+w8RJp8UgSGML&#10;tdeOvqa29I1Ow037Ha37uiu5J25ACnGDx19eO1dZqWoWXiy0ksNSBtgrD97EhHmhM+Xu6ZA45wD6&#10;1XI370WQqrpvlnHTuFz4q1qO2Fhql29xFCQ0Y3hkDZBz7+3pUut+Ff7W0g6s8JkubpfMjcSKSwHy&#10;k4BPQjGM1gR/DbU/Hctlpvgu3NxeodjQofmf2UHqc1hm9vvDMMoWKaEW0ht5Ny42TA4K89CCOat1&#10;fs1ERGgn72Hlr2LvjDQLTR5dNn0l38uSNjNnoGBHU/nW/F47tNOj32Ntaxnhd7pv7YJwe59a7H4b&#10;eNRaeFtY0DVbZZ7LVkESySxI0ivyfkkb5o/cjOcVwGp+EkudDt9NsvJluY5htVPvSLnoMdTUqDgv&#10;c1HzRqyca+ljufBgn13zItX1BE0i9wlxJNjajc7MqRng/wB2ub8SeHtDuPA8Gg6KIpb6K+ZvOzgm&#10;MZ5+hGOtcvcQ6p4d+0yXEUlvJp77ZY2XmMsO6n2qLS9elheO6sYhNGhV2DghTjnb/wDqpS5J2Uug&#10;RVSk3Onswtb+HTdGaa2VX2j96+DlSO31rW0rxLJPLCZgXtEkyHPUEkZbHfpXbPe6Vqtjf6fdwraD&#10;VQSXRchSQABjr+NeeQ+Fte0/Uf8AhHoLcsrxfaI3AI3hcjIzz7CtFKdPV7EqNOurL4ux9lQfGjUt&#10;Y8CeL/C+qz2xTVrQqoljVVcqm1dpxw4/h5r5f8F+APHGsXsuj+HLI3YWHzRt5GQAcbuhI7jrWN4R&#10;8S3N95eVilitJP8AU3ONhI7EdSDjBr3e58fw6brTX/hlF0uCRVzY2jkwxzOoWR0ZuRuxwOdtEqN0&#10;6lFasyhVlSmqNde6j5/8M62ILl7yTcs9s5zjghlOD+Rr6Y+CnibSJNG1jQNHtEia3tXvVd48gvHy&#10;Q55PzDgHpnrXM6V8C9IvdTsCdUTT1ubtIJ4rtP3iCVd3m/KcOuePXvivPdXS++FPxJ13wbHOuoRw&#10;fumntidsiMAwI9ccHB4zWdWPM/ZVVdnVRmpJ1sNKyPuHXfh38SLr4Dm40nRtNLeJrVVVbt1Dwktk&#10;up4w4xwCec18OSfAv423b/2Y0NorRMr+cJFV+BgAFT938M5r1OL9pHVZPh9caR4jv5bKewi/4lzS&#10;pmCUrktFIV5VyMbSBgng15jbftGeLr/SotTssLOg3zBjlR6ntxXkQoVaEnHTU+lw+Jp148yWx6J4&#10;Z/Zt8WXNhCmqpBPd290rOhbJkRmByG6nABGOnNeaftC/s7/EDw54/uNU8PaGw01YYXMluRJGHYZY&#10;5HQ5OCPatGy/ai+IVrdCeNY5I8E9CD7ZOTXqOi/ty6lpenz2Gq6fHcebGVZJDhQzDAYZBzilUo1Z&#10;SUoo6YVIo+JY/h945+0qZrGRZSV2IFwMHoc9ua90+G/wQ+KnirUTHdaOsqSRSCRpRsYEAgYLdST0&#10;4r0l/wBoy91W809NJS1uY4fJSWYoyqrytgAjGSF9QOte/eJ/iD8R/CHgfUvivKbaSy0i5SKe2t5g&#10;JfmYLwMdBkZHUZrOeIxNBXqw0Hy05u0WfLHxw/Zp8eaR4G0S40/QGJtFL3clv+8ZVKgDdjrzzXyr&#10;baXrVnN9hawlkdAFQbT8rZ5496+0dT/bx8XTILjS7FGUnhZ3LrgHoQAMEV51pv7SWu+I9cmjv7S0&#10;hN85fKrsAcHIAODgVGGhiEvdj+JcpQ2Zm/Db4OfErxDqXnxaFcPayoYp1PyqY2+919OK9N8Yfshe&#10;MbH4eTQaVp8ct79rxGEb5tm7Pf2/SvoiXx3460rSdY8US31vcxabYx3uIJUUtEYw5GB3A42nmvnP&#10;V/23/FWoiObSrXynXDKJSpU98kDJ/AGonUrV37Lls0OEIx97oz5R1j4W+PPCtx9g1bS5YZMAgOp5&#10;U8ZHqM8Zrb8M+AvH+qI1la6ZMyuR91eBj39q9/8AGv7Z/ibxpqdlqt5pFpAbG1+ygISd65ySxI6k&#10;54HSvT/Cfx7huRo9noemrMNSMcUk5+VY5ifmQDuq9N3fnitlLFU/ecFZeZLVKWlzlPDX7KHj/XP7&#10;I1m8sv3rQSxz+Y6jYgP7vr1Y8mvH/GX7H/xt+H2nT+K7vSTNYliPOgbzFTex2g46GvoT4j/tZ+K/&#10;A/i698DpYb5dPYNujmAjYOoI6AngHoK5S8/b1+Itz4Uu/B9nBFBZXwQToXLE+U4fgEcZ7kdq53LE&#10;Vpe1hFF2hBckj5Psfhl8Qr+ZtNttLm3qQ5LLhvxz2r3Twd+zF8YfEGmX8V1ZRW0ckQRBLIIznqCo&#10;554711Ph39p69TxW11r0UdvDeoqNM4OY+AN57lcc8DNReOvjf8RdA8ctoF5ryWtk1qlxbvbx7/ND&#10;jKj157+ldUHidpxsc1Z04rmiQfFT4Y+MPgd400PRLyWfyrnT4J3S3fO8OcEKe2cYGazbf4t+IrjV&#10;WsLq4nSIOyhXf5lUZxz7dz3rE1Lx54g8XazDqfi25uLpfKESysDnEY+Reeig/kK27iw8EapcQ2EV&#10;wwkMiZlaPCIpHzuWByVDdsZ4r18HhOSGurPk8dj/AGlS8k12Gat4q1LxPJcx6ru1G4mjEfmM3zoE&#10;AC7T9BjFcl4T8J6j4m1gaJbW80kjK7fu1LHKrkZx9MZqQ+CfEOmw6rcWLXE8UKlobiNGG5V/iI7A&#10;+/aud8H+J/EnhuQXJuJ4DcKUfaxUsvfBGDWjqWfK1Yz5G4uUJXO3034n/EaPwf8A8Iqzw29loDyS&#10;R7Y1Ei7zlg79XGR901zmi+IfEGlarB401NYW+1MZYF8oeU5U84UYGAeorpNBTQNQuD50Xl214wSe&#10;VyWAUdScZxjqa1fGfgrw7H480/SvBt99o0m7iLKOQiOTzsB6DPPbNc8oyjed7o1i6U7UuWzZkaGh&#10;1/VHhiVUfUT5ckrnbGhkPVj0UDP4VwN3ZReGPFs3hqxdZREzIJkOVOOu09x6GqFxpl9ba1eaYssk&#10;tsrlAEJVZQh6+4yK6PTbfSYLwTGNjIARuJB5btz0+vpWbfMrrRmij7J2k7x7GJD8Q3j1D7M0AkRC&#10;UOe4HHXtXoNxq6eJ7+HxFdLFAtntQRLyduMZGe/0qHx14U8L2/hs/wDCOQhr6KTdNciTMbKxGAF9&#10;Rz9a8w8QafqeiXkFiZw0c0YckDpzjH41HtpR9ypqNUIVbVaOjR6r8QPBOl2Fk/jDw/JPI82x5UnC&#10;oNrAcpjrzxj8a8/nvNa8PXUEF3BvFwu5cnA4/XikTW7m42JqMj3B9HPAA9Ow/CvflfwZ428NJpN5&#10;E6XFvbPJFOV2uGUbiAehU+9aKCbvT0RnKo6atiVfzPPdM13UoNEbS7iCGSG4JIdhk+4BJ6dulepa&#10;tZaL8TPh/JPJHDDc+H7dIYBG3lszOcs8m77/AKADpXzxbWWtT+Dm1G1BZ45fLRMFnUE5yB7DmmWP&#10;iK8SxXSC7ShWEkithRkcDnqaqNSLfvoU8POK5qMrGbHZeIrTQptQicMsMmwoOTzxkY7V0Xh7xPqe&#10;lRZiaFHHP3dzZPB5Pevo/wCEXif4VRC40PxparAt4N6zOAY4m6ZbueDkADrXjHibwBZ2/j7WdC8I&#10;s9zZxDNsSuWbPPQZx9OwrJqVP307oftqeIl7GUbPz6nR+CIdF1a3udIvIPOtZMSXDGQxgAEEndXB&#10;ah4Zf/hL73StAcLbQxmVAGyMDoCT1Iri9Ku76KZY7pliEfG05HzDvXdW+tadaTyeYpxKApcHaSO5&#10;PtVympR7MOSVOo23ddjn/BGv6pY6nDqNgI1nL4QtlmyeK+ovDviXWLPxXPFdXLR6jfIsamQ7MgjA&#10;Az/e/KvKNR8GaNf63pdpoN5CsJZI3FuN7/NyWJHGa4z4lpdaV40udPvr6a8t7ZUiSSZcMQFzgfTo&#10;OaJxt+6qapjjy1X7ak7P8T0LxB8EdV8O3NkLe+gkmvrhYvLEgZkLHBYlSRgHqc1xPj7w9d+DvEV1&#10;4W8SXTm5hjBWSJt2S4+XnOeh9aTQ9SltIo00qLz5AwKqGycdeff+Va3irxvoniib/TNPSDUXcI8s&#10;jDYiLx0POeOSaPZRb916FQrSjpNXZ4LeeHJrbRm1C0uGkjtSPvDGC5/nW7B4nGqeHP8AhF1uRAIM&#10;+WWyCxP3sn1Jx16CvofwZqfh3SC018tlqFmIyZo5mxGxByqjaNx57Ac+tfK/iaKXV9e1HWLKyNva&#10;+aWVUQqqg88DHC+ntRUj7JaK6Z6OCxXt24z0a6n2L4P1nxL4U8HR3Q1OApHEImKMJE3dulfeP7Nf&#10;jq4nuNO1DV7hYY2ygmCjhm43Y5/xr8dfApl121Ph3U5zFpUb+bKFfGGIwD9MDAA5Jr6P8H+Otf8A&#10;B3wg1LUdBnBe3uTHbCVSzjLYGMH0/KvzDi3gyFWCr4OyufWZbmjV6dbofdX7bnwOtfG2i3fxc0i+&#10;uJbqGLaYJVOxooxtMgJ6Z6jPSvxUuLaaxGZVXzG985x7V7vrH7Qn7RXj/RJfC3jDWb+80mQr5kJX&#10;y1ZU6LuVQSo/u5xnk1xkvhTR76Q3cMphkuFxFBIcMB69yR25r1ODcpxeCofV8RWi10S6GGY4qE3e&#10;MWc/Y6tKdNKx2kLCU7PPkT94CvUKc4AH0rtdE+1G4itdM1GYO4HmyIjFVHptA5x7VXuNM8NeHdH/&#10;ALM15fMWaSNlmVmR4yfvqE7j3r9X/wBmPUfgPomvpbajZxW9uLcAPNHvO4r8pPU8+/FdvFfE1XIV&#10;Fwi5O3Qxy/Axxibloj4P0nxLL4I0O9j/ALQCTYOwvH5ZkV+QQD87HP4AV9Ofspa58Q5PCNn4jmkj&#10;kknvZFBmO3MS+nPc19a/tVfCn4G+Kvg7ffEB4be0u7aPNteBlQgZwFKjjB9MZr8kPAd7dazqPh3w&#10;l4a1JB/Z90A371gXViSSVGAEUdc965Mn4sp8TYZ3jyyj+JpPLXgJpp6M/oo02z+IOteGYfEL2sBM&#10;wASKIb+AcZGema2z8UT4SvCPFTSJFbx/6t12txwSAOvsOa+RvhV8eb/StWHh251CLVLSz2Bo4JwG&#10;Vuu0EEjHrX35YP4f8eW9pr95FCDsKqkwWQkN19sV5tahKEveVj0YVFJXRhab8Uvhv4ovI7jTLoyS&#10;SY3BomwAOmcjGazNStWk8T3x0CzlaK4gxK6napX2BwOT+NUbvwrqvga+/tu2gjmt5pdvlW68qCcj&#10;Axxn2rMn+Kt5aeJbjTZtMmhjchSblNpUnuoByay5ddBlPw6YvDEwXWYWt8klZNrMeORnrnFdnp/j&#10;vw5c6aZBdrdzPIBL5gIPHQFcV0lxc6nq2n2sXh+DysPvd2+bHbge/wCleWa94X8R2Ov3HiewhE9u&#10;h3OoUZyPl5HHJ68dKEk9wO98Sx2Fzq8N/pun/bYxCUlKAqgHUdMV5J4asbrwdq66tLYtaC8J8gE5&#10;OCfQ56+/Ndpe+I723vY4b+ybT5Sm4NC+A69iM5ru9K/tHxNpkVgt2N8e15JGUMy+ig8ZPvRZpagU&#10;o/E0l0ojuyRc5G0ptJGT3Bqt4206DULqys7a0S/uhneWwvyt2J4BPvS6h4EvNJvW8UG8acxLlowg&#10;BbHTPOPrXNeIvGDNFYva20k11J/GGCofQYBzxTW/ugRpZeIPhjZXGqC3WNZWCRKg8wJuPb0q5pPx&#10;B0zVtUjF7GJb5CApKMmW9c46V2K6pa+K9Ni0O+nNndAgtkA8r6E8ZrD1T4eX1tPNrVlfNJNbrlUK&#10;7T/31mndPRgWPiH4Uh8SXVnePp8V1MjYczcRquOea8yl+GV94dJ1toY1s3b5Y4Pnxu6YGP8AGtvx&#10;J4s8X6DoqW9xaQNBdrhZ/OLtuH3uMV2Gh3up6h4TiE+11twAqxtzuPTcevFVFtb7EvU8Dj8e3Vjq&#10;cuiXGhtbxQjYrkmMs3ZyGyT+lfPP7fHgH4meLvhxa+I4dRt59BtYg8kQRY5A7DBDuxJI9AK+qp9n&#10;ir4im31HZM6DkSuVQCMZwWxzXzR+3p8Ovh7r/ghdc1O/+wXMETMlsk7eSxA4wmcMT9M16mDahWhb&#10;cxmuaLPww+HlzcQ64mnW92tpLLMIbiS5C/Zo4TzvLrlwVx2HWvoP4XX/AImHjiaDwbpkeul32G6u&#10;VEahd2S+5+cHGfWvlzw5/wAS7xRHa2DpKsUnmFyAQQp4G0/eOelfQ9ifGGoeLIkh1aPw+t+B5M82&#10;5G2Z5ITAXLHIGeK+/UefCySPn5NxrJtn9Hvwustd1Twnp9xAYDDEoBXOcMPvKOOma+Hf+Cks/wAT&#10;rvwtFpOmabBNpCRlnnOMox7LjBxx3619CfBC+sdE8JWV617JI0UQUvE+ftBHBJUcde9Yf7c2j6Tq&#10;/wAGHuL/AMQ/2bbovmCEuAZmYdMdflH61+e4T3cUr9z6GetM/mFgsHvdV+xRKTPu6Lwcg9OK+r9D&#10;l1XztAuVuhaXckyx3jYESgK+Nijpu2AHPqa+Z9REWlauIba7CqZAwkUe/Ga+i4IdHtPHGg2Otxvq&#10;U0rxSCKLKxGWUYQMueo4zX3UUlQqeh4kr+0iz9iTp2meJbmbVdK1qRYnZRiRdzZ2KTk9+tO/4Q8f&#10;9Bw/98Guvh8Zab4SuLjRbHwzDDHG6/JLGWYHy0B5PbIyKs/8LYh/6F21/wC/Nfmz3PoUf//W+h7b&#10;UvhvawwZvZfOWb52JzmPuD6fWvjX9tPRvB+o6JJq/gfXfs8aXjyLayMQG3IAyBs5IDZIFfUw8WaT&#10;PdPqs2gB4rhPs5/dkAkrjGMda+Ef2t7vwqfDNro17ps+nXMN2WQbTuLFDjII6Ed81GF0qxaLqfCz&#10;8/GEttt8tsE916E19e/A6+128jgXQYvsuqxzDE5+aKSAjDKwxwwOCCM+lfHDXDSIoIGAMZHB4r2n&#10;4VaLY6jqtrby6udMYNlZN5G0nuAOp9q+1nNeydjx+X3lc/f3wvdazfaQbXUtVtmnjhUEghS5A5wA&#10;tfn3+2jpfxmsbJJdB1m2utJZdjQAjz0BGSRnjHY55r6v8GWVqmiQ2kuofbPkUGZxsbIHX8a+JP2v&#10;/B/hgI1+3iaazVYwVtSw8tyD1IHzEnOM9K+YotKpdnpzWlkfmpb3WqRiSzlQOXYZyATke9elfDxb&#10;e61BYr+6jtF5y0jEbfcbcnivKFmitbhlhuuB3wefpXoPgW58MPqEcOpxiWR88O21GxyBnsT09K+q&#10;oydmeXUif0Ifs/6v4V0zwlYwLrc+rXEESr55O9Wz6Een5161rkum61I817cyPOFKKRySM559a+Af&#10;gf8AGX4e2PhfyvCmm3Ol+UUHzD+Ij5tuBgjPfNe1w/FnQ5tXaJL9chd+yZWVyx6gcYNfHYhWnJNH&#10;qRvZNHqOt6Rrlrb276XdKkRLZV+Tx0NczYX2u3YkuL3ywyEofLbOQO+KsJ8V0jtUu5JYmQAKUdQQ&#10;Qe/rXmF1fadq1w97YN5TSNgJHu6Z7e1czXY0Vz2C5u44NOdr9W2kHHIBGa8csE1KzBgknaVZH3Dc&#10;ex7cVBFqFno95JBqcshjkOQrgnBx71vaH498Iw7bi2C3HTALAHOevNA7WOh0FmSeSKdowDnG5vXt&#10;itu1sdCW5e5uZlG1QAq8jP1FYt1pXhzxHK11dEQrIpbMfzFCR6L3ridLtotMkRtWMsUTKeCpAYDp&#10;9KOa2jB67ncXlpMySppt59nDI7bmG5cjkA9+tGhrqc1yIdQvoljK7iwUgg+la2n6/wCG7GCaaYkr&#10;txzwMN7mrc/9j67CjacjA7RuKAHI9sdaXKt0wuaE+neHrqOaK41Z/Nj2+XtX5HGe/eqd/Y29vuk0&#10;e8eX1EnC4x2xXnWsaZY6VPbPeechZvfBUHmu+g1XwikpZJlMBIG1zgE+gp+ojDgtdftdRt3juopI&#10;rtMFVOCMevHvXpv9kwXEKZk2EL+82nODnt9e9eb+M9L0TWp7X7EXga3yRJbnGdwzhj049KqWN/ru&#10;jqUS/wAhHChyoY7SMYJ+lKzS0K5dCPxtZ3cOuQHTbx2WIKdjjAHrg1NBbeJLe3OrpKriWUq43YOD&#10;0OO/vW3/AGtoTnbeXCl2GHdssxz3wK6Bo/B1zYGwtrsNxuQjKHOPfk/lV2XQT1LEWmaNfwqGv0Ej&#10;IokH9wn9TWpdWFmlgltp908ZjJOWwVOB6V5NF4F0S/uZru51a4jleAkADciup+UngEg9DzXQ6fNo&#10;2i2sX9pzszuMH5Tg+49qq72YrG/deFtT02O5vF1SEXEUccqICNro4y3IzyPSi1FrJp5nurvMgGSn&#10;HPqBTIl0O6jaKw2yCcd+30x0rDk8F3U0oh0gM6mNw/8Ask8UN21BLqzrv+Ep8PPZnSLuKORHGTnd&#10;uXPcc4zmvC/EvhjwLrbT2ywyshI25YjGDk4I5HNV7PwfrcPmRysRIpK7TgdOvJrn/F/hTxU3h++1&#10;DTrRr1bK3eeeNGwRGgyx4xwBya0hfcND4U+NPwe+GPhjT5Lu2n86W7MqrArDzYpFG4ScDkZyMHk+&#10;tfnZdajFG7i0BkjUkKzDaSPpX2j8dviVrsXhi0sdPtIIYftiyoxXc4zGQSCfUHB/CvkJ71JXKXdu&#10;isTligwST69q9/AyqNavQ4sRy30NXwtpknim6NkhWGSOJny3Q4rM0DXrnThdWk0Edwk6PFsb7oJI&#10;+YcHnjtintrs9u7/ANnM0A3ZQDG5f+BfhV3TYtOv71b/AFeQw5ZVfYBg+rH0P4V6VpL3lK5y3Tum&#10;hbPX7nSbiS80sLC8ilCE5GD261a8MaBba/rdvZ3z+THMrMzD1GSB7Vmajo1sdQu59KuR9li5Td94&#10;+gA963X07XbPSI/E9jbGGz8wReYMt+825IJHTjnmr5OdO6syHLlascTfwzWmp3duuWhimZNwHHXr&#10;n3rsdI8FXmraY99AfLlgYTHf0MY6/jnFbmgaP4g1KxudSmbbaX4aOQMPlk9CAOhU8giutt7fVJ/s&#10;ml2rLO8KbcsNgIUe/HQd+9TTpcivLVHHicUvhptJjLfWNU0e0NtKkTIU2gbcnH9DUSeJrdGTzo/K&#10;PYtmtTUdOhsdEtvEZR3guXMZyv3X9PTFaVnaaTNaq8tuqHo2TvBHYgdv1rupVnNe4zxqtJLWoiCT&#10;xTeaVd2zXTMEmXdEduQcemeteo6Z481O78MyaBrEjTWlzI00yNEjMGZdnyZ+6Meg/GuQ1bQrvxZo&#10;1nDDIpOnbiiDl24GMgdM9Aa5waVcabplxrGsmaKOJhGVVQWDH7uRkHHNaQxE6atV6nNPC0qzXsVq&#10;jW8Q6Tba5aW2n6BbyNJpsbGL5R5j4Azu57AE8ZrAlbWtP0E6zqMB8tJPKbHXnv1xiuj8NajqNgv9&#10;o+c6qwKkRjPUY+YnsRnNbEs1j4jeTR9QlWG3v5gXcfKqEkDO0cADHQU5q1nTdhqpZ8tdXQzwz48u&#10;LKWLVrCBLW5jQLDLkAgj+LPBB9xW0LrTvGcF34VvZvsyX8xuEZAGUT9QCSc4Ld/esub4U65ZWeqI&#10;88Kx2Ef2i2kZcebHg8r7HHeuJ8GXWpuiarcMYnjK+VJEqjaRz0xyR1o+sU6j9nPWxm8JKEXXo6XL&#10;i6D4k8P/AGpLu0lWS0j3hWBXKnJDgHqCO9Z2g6vBrW2a5j8p4vnRkJ5I6dMYr03xFr+taqLvU9Un&#10;ku5bmJYnlkO1ioGAAOg47dK4/wAOeBb641mCz0sSQwzRyOm4A4x0Gf4uOvQ1nOcqTc/sm1K1dclv&#10;eO38SeILbV9H1G6vHET38aRBYz5h3RrjJ3fMAc5Jrynw3aazdA+H9OTzTEjTKz9MZAI2msXSIrqH&#10;U5hq33IZXTcchSVbAJPpXpnhyHXteuQNGVU3AqXyEAUDuzEDFarkq+/T0ZDjPDrkqao4ex13xJry&#10;GNnQMJMCIrtyRxkEDt6Zr0tfEc9zqFrd3EbLPBALdfmIHyjB+8azZ/DmiX+g2t5ZzrZ6jaT4mj+c&#10;iaIngrwV3Z9D0rhbnT9Zk8Q3Lu/nQL85JHGAM7ecAkDsKtTcPcnqQqUKq9pT0O21z4cx2C2V/os4&#10;hS9YJOjyB9rMeCCB/Ec8dq80uGk03xHdaNqU5WOBwN0Yzkda6ePxbHbQxxN5aFPmUMvf1x0BHau9&#10;8J6J4A8VLd3PjuWS3M0TtDcxY/1oGQMHjnv39KUY80+em7eQOr7OFsRG/mZOo/EzWbmVZ9QkF3ON&#10;jCWb7wEY2oAeOAoxxXMSeMbi/upLm2jVHY5d1UHOem4+1dV8QdE8C3T6Tc+GFezRbULdBzuVpB0K&#10;Z5HHJrkbXwvDf2EsmnyGWOEbpfKX7oHQnJ/Gqp1ak/ekiZUqNOPus1/Hk3juH4Kzl9Ka40K5vI5Z&#10;b7YNqTLlFAftkkZx16V8wTeULaK2JyVX8DmvrD4w6M/hX4N6Zf8AgvW7i503VpGGpWE+1UWSM/u2&#10;RM55wckD05r5S8y2kAnZFgJx8i5wPoDXFi3epY93JopULx6tk9mmuyM19bK0ixkKecZ3Hbx688cd&#10;K3JvDert4IufGFwFEMc/llWPzBt23jvUNjriQNBBdqtxbRnGDkMBnJ2kcr/jXYyeN9Pg8QrqUVkk&#10;umeeZBZXZ3qybdoVygUFgMnOBzzWXsuZLllY9PmabujzjS9QmtJI78SsJogPLZDjbg5HPtXpXhnx&#10;lqOq3EvhzWWN9p+oXAmuoXYqXbP3jIoyuDgk4x61rxeA/Ayz67calcvZwpai7sI1ZZGCupdFbHfo&#10;D3Arw/StTktYTKheGR0KOQcFgeo+hxWaqvm9nNaIbpqUeaJ9L6H8FPDc+tX2nXetW9vAlm11DIpL&#10;7Tkgow65UjHvxXzz4c1WTTrr7fM6oVzncM7gOgHHG7GK028XzSObiFALhwI3bJ3OB617Dat4c8Z6&#10;h4fm8R2dnYxLC8Mklqdpn29JJU6K69AeM96bhyuVam9ugoyekJrfqefaF49voTNazGNYL0bbiFx+&#10;6kX0bBBHpmtSL4cR6v8A2bqemuI7C5nktpCWB2yxjOBj+8Oa8v1e0Flrt4bfJtVuJFgLg4ZA3y/X&#10;itCx1S604faLUk7SG9BuHSnCoqsXzKz7hODg1ybEWtWd1pfia68PtImy2kMZYDjGM9+9dJpnifU9&#10;MgtBHOkaQZMAAGUO7l2xyTn1pdQjg8UaBeeI4/Iiv1b97bxhw7Lj/W85BHqAetZvifwo2im1vdLZ&#10;rmFoFkn+XATdwNxHTNZc8qPuzd7l2VTbRo6lotV+KWt3c9tKou7W0knlucbPMWLks2TxhfSsDxfo&#10;Vt4etdN/s6cXP22PcfUcDn6Enj6Vy6XPnwbkZiq43Ki4AHoTxmr/APbEacvkvgCMk4KY6YqpqMrO&#10;LsCutHqZ8k17cSGXUGZ14j3MCfuj7oz0wO1d3qI8u/0jUtCvV1C6urcNKjHc1qiHYqsTwpwOAOg5&#10;71x9hrN2ji3LNKgYt5bcrubgnn+I4611usi5j1uCzAOm3bqpmbaUVkIz/EBz9BitJNunozKpbZo7&#10;eyv9ZuVMGoCeUop8tYwCMk+g7Y9OaWLVy8xBySgzjGMAV0HhLxDd+GZHeylSfoFkZQXHGDtOeODX&#10;sHhXwxpMPiJvFV2Vze2rMyMnyAnooHuBkk967uSp7Pmp7nycqtJVXGsrLuUfD/7QNvZWaaU1m11E&#10;3NxGJCquowq7doJyFB68ZNZg8Nah8SvHcOtS2aCOW2IWKHjao6EgdCB1ryu78O614Nu4IJ0VWuyw&#10;jMZDA7j0yPr0r0vwhry+ENdRdYnkimjPzxowUshHTnGQTjIqJVHVXs6zJ9hHDt18LG54vqvhbV/A&#10;mrsdQjlt4pZJAp38OgbBHBx9RXpnhHxl4d03Vw2r3AaB0ZfnU7kOPlKj1B59K9K1fXPD3iSyv7C7&#10;06MPcSRS2+w/JHIp+fJbnoMnsTXkHjXwsJJ5/GWlwxR2cKRo0cY3MCOrEf54rncJUX7uqOiNSOKh&#10;++0kdb8SdJ0XWPD+k2Xh3VItRdA0r+SrK8RZ8eW5IHQfNkcc14zr3hjU9C1VZQr/AGWRAQx6E9+R&#10;WhH4suUtopblcRSLkIBsz2rv/A+qrqy3NvHbvOUt3IRcOFHckHt9OaylNVHdM1hGph48sldHPaBP&#10;JBCiEp+85G49/XHTivUpy48N3ej6w1vdG+BSOVYt8i4OflI754HpXN6f8IdS8QfC467oWn3E11Dd&#10;7MxqTldx3YHsMVHYaX4v8N2wiOnTIxGFZ0OPfGaVDFQleN9h4nBSVpRuedaz4Olt9NsdNtLeRtQ3&#10;OZcHLFRzggcVW8NXDxXBW7dYolU7gxPRRkD6ntX074E8M+N9Svv7SsbESSsWjJlRgiBsAsCOp54F&#10;bniP9mzxXo+geItQ03RZrtZZBHbyYHO4DLKp565rOtVjQSkpHRRhLEt0pxtoePfCn4jweFvEi6nZ&#10;kBUDqInQSLJ5g2tgHIDAHg9qzLnwdBd6hresWtm6JOS1uvJxu6KPfPSuZs/C3iTQLhLPU7CW3li4&#10;2spU8da9x8FnX9avYhf2rXUNmWkjt48oGc4C7mXkkHmuiNanUhabsccqFTD1XKmj5ll0a78Ianca&#10;B4ySS3vogpMLjLBvQ+nFetfDD4gv4a8TQa1bvbAwA4juF+QrtIIwvOfTHevonxf+zz4o8Ya7B4nu&#10;LFmn8vZdIoLLG2Pl3yH7znJzj8TXzB4q+DPiP4feKp11WxeNA+4FPmTB6DcMjOOo7VyxxsI1HST0&#10;O6eBdaj7WUbNm38RP7G8feLLTxQ9vHYi4wZILU/Kijpn3JryzxJ4SvvDesPdXNvN9lmfFu8wwHUd&#10;SOxFej6Ro2ralehVtZmiJ24RMnP/AOqvpbUvhf8AEH4keDLXR7XSi9tpzlLfzQA7biOCc8BR0rSp&#10;Ok7zcjnpQr04qkoXR8X6T4hk0W5R7VVjeMbuTxu7YxXo2s69pniHwr/YFyBLM7mfevLmQ4AUt2GM&#10;133xL+CPjyfVLefTtMUtbwiJhEAMsB2xySOleaeHo7zw7J/xPNL85FJ3q/Az0wc85qsJjYVI2kxY&#10;zAShJShHUoeL/A17Y6ZY6j4YtpoTsPnGNicgDGTjp3zXl1gttdS7brG45xuPU+5Nfa/gnThqV/Pq&#10;2h2N1DG4dHtwrMrxOuMKzDj61yXjX4H6zp3w5sQNDcXLzmRmC5cKck5I7YxU1ZwoJcsr3N8LGpXu&#10;qkbWPmrSbyKNt8B2HoMDgD619SaWb/VPhvq/hvwrFA4vgsXn3OAzttDMIw3IIHQ9BXzxrcPi34d3&#10;VtHqGntaC4TzIt6bQydMgMOnvXW+HviXOLz7e8eJGAUyclo177ccdPavSwtSNRbnl46hOn7yWx89&#10;axpPiz4f3q6VqsbW0kn7zy+qttzhvQ98V6Z4P+Ih03w1YaFYKLiaS/3yJIOo/wBgDpz3NfRvxX+C&#10;/iXxr4Yvfivd6ggk02BU+yeXtKRlcrl2PLEHJOK+NPB+qQ6WbeHU5PLt/M+0BocGRmXgKTjjd6ng&#10;DtXDi8CmpUamzWh7+W5lHEU1Vj8S3SP1D+C3ica7/aB1XTY9kciRLuCsQT6Z6cV7Z8V/2RNB+KOi&#10;2WofCeNdO1eGNV8iUhRcNksz7+gx79a/O/4UeL/Edho+reKJHEFlJdExQF8gbRwc9WA6E4AzX6R/&#10;BX4y+Kru002+1u4iMMmXaKJN2Iz2Lj5ulfz7xDg8bk2L+sUW0k9D7vDVKeIp2Z+VPj/4X+KvBfxE&#10;Xw18UrR4Zbd1J3P8rhccq44Oe5Fe5/C34lwXepatJb6coNvKFExPAXHyqB9Otfefxn+Efh348eIZ&#10;da8R63PDetasLCKGJWQs33N5J+VFAzjrX5V/Ec638EPFFv8ADzS8JOJFkvmbPluScqecHBXBr63C&#10;5lR4lwLw9W3tkr/8McLg8HVUo/Cz9d/iR4s0rxL+zDe2ttotxNJY26/aBFEJA7N/Fx91V6hjzntX&#10;4OaH4l0PRtfntVNz9juF8uaKNgDKAQdpfBIUn061+i2k/HDWW+E/ivwfpF3DPqGoxqkMcchLzO2A&#10;I40XLMeenbvX5nPJrNjrckUlqFuoCySLtGQRwRj1zx9a34EyitlbqyxMeVX0M80rxrrlpu59e+Cv&#10;EPw8+H+l6z4r1ecAawUjgS2c+ZAWO7AHUhR1PU1+6H7NfjnwprfhS0gaVy0UaSKr9QhAwx+pr+ez&#10;SNI8DwaYlj4ojmt9TtE8+XK+dG7PjYoRfuEA8kmvt39lb45eIrnx9eWWu6av2HSVhJFvgMIVGFTp&#10;y39a+6z7CQq0/rFF+p5WXYiUZeymj93LvUtI1xUtrqZoIs5XPyknoMH+VcV418B2mpLL4ks5pHuI&#10;oyqJIT8zr3z14FeZaL8abH4h2sf9kWjW5hfMbSqQ7YPHbjFevabdeIZLbZrTARyuAWf+6euD718V&#10;KEovU9s8i0/U/HPhZYZJrxJ4bpdsUcbfckOM7gRXqYXV9Nt5bXWy00d0mHeA8KDyfm9q6640uwu3&#10;l042cTQ+VmHaoLZ9c9q8Gl+H12LKeewbUvPikYALIRE3POVHYUKzA9AtfBGiXCXLJcyySRQ/umZw&#10;VAPOCPavNdN8Qah4YtBNBew3m6b54ShGMcAAjBrvfDc1ha6a0d+5SQoTIQB5nPXK1P4ah8PTamlz&#10;Y2sciI2E81QGAP8AHikn3A6601DTtW0EylhDHMu1wm5iC3t1FY1voPhK/T+yYrR0li4SUE7twGfm&#10;yePWuC1+e2tG1aw0qK7kkZzIrQZ27zxwBxj6VlfDzxZp2m6Rc6drHmW9zM4+eUnkdMc+p61Kg1qh&#10;hqWsxaPp/wBshvYZJYJCpR0zyOhBrtdD8TzT2Umqa7dy3PnjmIYjTkdOOau3HhvRhc27aMLVJI33&#10;Sxsiygg8E5JPI9hWB4h8J2F9qV1Z2Wmz3OYlaJ1JQI3bjp+FWrPQlosTeHfCPiNkm1Rpra3RcKEb&#10;5Q7HpyCcmuU/4RfWLC1u4dK1CWSOF9rQBf4D0O4dxVPTvEJ8LrcaV4slez2JwGUsSw6A4z+db2kf&#10;ErSrvTms9Ohl2vguxXJcg+o4C/Xmto3RKOGsPDNxZ63/AGtKjzOwG1WUkAk/ec/pis79ozxVpui/&#10;A++PjvTJLlJwyw/ZoRKcjp8xxs+pNemr4q0aO9S2No9xKfmbBKIB/tDBBApvxi17xFdfBC8vvBmm&#10;W165hkhaO7cpHGCPv7QOSOwyPeuilK9SOnUlqyZ/KjrjadfeKGn0aGawQuNzn52Tnltq85A5xXty&#10;eJfhZ/aNnc+OLvUdVs2+VVclSoUYHy53Be/XivHvF2oa4vi6WOe3hW4uW2Yi4GWPb1/GvRtA1KS0&#10;vdP/ALB0aPUp7VCZUkjzF5iHjBJy2a/RML/BnG54Fb+JGR+8P7L+veA9f8IabP4At5ZNPhDeXiFl&#10;CxL1YtJzyRxnrXsf7Scvw9u/hld6x4l8OS6uwhc22IiuHZSAdy8jk+leJfsZ+Kfif4h8Myw+LdFi&#10;0lJiSY0cfIoGFAQevoeRX0B8ZT8RtI+Fl/J4MtUvioJWGT7xHQlvp1xX5/UThibLe570dYXZ/Kh4&#10;rgh1Dxxc24gazj8xsKOSoB4A/kK9qt7jUNJ8R6SPD1sZ7qRoj5bAySgKRhiRn5u9c1461PxNrPju&#10;6vNR0yBWSYtLHHEERe5GeP8AGu9XVfGej6rpJ0C1fS0mWJ2XClnWQ/f65GV6ZPTmvuqacqM/Q8Sp&#10;Je1iftZ4WT42eKvDllrVvqMKLLCvyyNGrqcdGDDOfrW//wAI18c/+gnb/wDfcX+Feb2Pg+10yxgT&#10;TddW5imjWUOzFWyw5BHtirX9hS/9BWP/AL+GvzqTSbPeWx//1/TUvvihJPBppSBvM/e7sjaGAOBn&#10;sTXyX+1N458cz+AblfF2kw3Uck6xBnwzxYAG5SMkY9a+g5bC1QSSw6wzrGwCg9So9cd68L/aC8ET&#10;654NupvDWtoXjiWZopeAWBwQD24HcVz0JWmmayXus/MlYtPmYNIrIGBzgHH4da9v8JWHgTT73T73&#10;WZI7iKRVY43KB23MR78V4BcW0lmS0kqbyeQG5GO4xxXoHw8vLrTtRE1lZre8f6piMNzk19rH3oNI&#10;8V3Ulc/afwZ4g8K3mk2iWNuIYxEiKTLuVgOmP/118y/tSad8FpbJ73xnA0VyISlvICdynOcJg4J9&#10;sd692+GHjLUdW8IWeo2/h8WI2BRlBxj8P6V5N+0Xq2ur4Vk1KHwzLqzE7CEjUqm4HnON3bsK+ZjL&#10;lqHqSV1dH5SC20uWd/sjMI8EqXX5se49a9J8Gal4dt0Y3dukjxqCnBZnfoqhQO/U15PNd210jvNE&#10;LaQkkhAePb1rpfBmt2dlfpG8EkwZxu2fe298Z4B96+noyUo7HnVNHufr9+z149udc8Ktp0OhGyVQ&#10;CWmQFSQMfKepH4V9JXfh/wAMXEe7xDo0bSXkJjSdeqMB8p4x3r4n/Z38R/EO+0pobryPsKndHkjz&#10;Ch4G4Y9PzNfcNlfasumxGe6KwqnKHH4V8xifjdz0KekUcbe+D9F8KS293qtpuBjxuJJBx0pth4z0&#10;v7YqaeixlflG1CBz7+tevWNvp17aLHfSecueQzcjn07Vz2peD7C0ae50qaNcybxETyATkDIrma7F&#10;pkMTRasBa3+mJfK2GYMP3gHT5WPTGa5i28PWKNGZ9LjQwM3zFeVHoT05qzfeIvG9s7S6K+GRTlW2&#10;/Ng5+XPpitHQZ9V12EtrV4lo0uWZZHwucf5wKjRsoRNdtfDl0dV0uNU8vbkLhlJ9wDWm+qaj4oRj&#10;LvlE38ITK/QVxniTRJNI0K4nsLpbmbaDtAwvPYHjNc74Z8TeJJLSKFI8ToSWUjBAHTBB7015ga3j&#10;vT38JaN9tv7MTxrIuY1+Zl567fat7wv410a9sYbqyheOMKOFYKwz/sin3N5f6xGL1rUQnIBJO5s/&#10;U1Mngy4t7VrhZFV5OUXH55I6D3o5UtUHqaXiFZfEMEZsrecRRnli27k98/XtVHUPBlwlodRmsgYi&#10;FCnjO4Y5wM4Oe9V/7X8T6ZHHphs4n2nIaPgk9sknn8q6nwfbeN/EaPbwwIjgkyBmJdhn0z2+lNtP&#10;Rh6HOQeN9IsZ0trqJk2oQdqbsMB3GfzrrbTxX/wlNisVvZiSPbjKqoH1PA/OtOXwPrNrLFcXV5bI&#10;gLERjBcN3DccfQmuaX/hNvDizx6NHFKkrhW2hTgMck7T3/lQtALU/wALtS1ZVvdOtWAMZU4xwSeu&#10;e2a3PCmhf2ZLHb3UCPPEw/1xXkDsdxxzXjTeJPinFq1xpMjPDHG5Kc4DKeVLY4PHaqWpaorQy3Hj&#10;LUzCWACgEYZuyjpg+lUlfVID0bXfi54V0a5Frq1xb2aTsyqGIRSepUE8fQZrj77xN4BkkS5ub5ZL&#10;aaCWTajk4CcHj6HPFfkH+0X490DxVrF14N8N3895DpmoSMly6snnR7du3GeqkkHjtXifhi6v9H1B&#10;dUsr1rdlR4hgnLJIpRhjPAINexh8pdaPNJ2OSpilF2R/QB8PvF/hex0EJZXKJOv3XKg8AfL1rd1f&#10;4lT20xxqUSyBB86bSMNyOnH4V+L/AMHfFs0Nxp/hJ9UMpm/dr+8JZcn5Q278sV9TfCLXvhnrGoar&#10;o+u6jIbyCV4im4gqwOCvTHY1jVy6rR1ktCoV4T0TPpeTxRG+7TrjV5Lm5mIaM5SJEBPOSAM5+or5&#10;R+KXx98ceCh4k8CeG9ZFpqSpLZXCkq/mJIuCGU5XBVsg5yOtZfx/1H4BeAfF+k2Pw71ubWru9sVe&#10;7hWXelvMGyEdjhQSvbk1+eHiSW8uNf1HxBHlkup3cl+fvdsnr6Vtg8M5vmmtCatVJWT1CW81W4ja&#10;01GaRmGF3ltwxxnOc9vSs6CxtIrn7SZTK0LB9pGVdQ2OvYn3rFku2l3TJG2xACcchR06jtmtnX7b&#10;X9Hjs7u/UiK7UGInpgDIGK9vnppWkcKUr3RS1mOGbXZ760j8u3ZVbjoCeD+tRyOdPmjgnUruG7B4&#10;PPSlgtreRfNu22j+Ln+lbmvodfuBeqDKlvENzKDtGfX0H1pKEo/whuSfxmFcXskrqHAXACggDpmv&#10;Q9BlutO1caFq9swglhDuGBUhJF4fHQ8HIzXIW2hyhLS8iYXEU8hRo1+8m3pkeh7V7jb2ev6Wv2m3&#10;01gmwRGSRScqBnaD7V3YWnOW55uOxSpLTqX/AA74VGoafcaP4d1N41tEeWGO5IUOq84JBwrEdAM5&#10;NfaPwC/Ze1vxjpn/AAkt9cR2LRQsRFdxF9xx3TI4Prn3rwb4b+ImF1qMPiWwiaLULJ7SBiBugkIA&#10;jdQf7p6V+iXwFvvAnhfT4/CfiHxFcz6pDHtlim4bpxnvSzNSw9NSpHn5XKOJqyjXPNNY/ZBTUvAS&#10;6Mb7MlrMZQFGEYkk4654zXiR/ZK8YNDPJFexL5O07CuMoOuMdx+tfqTYan4ct4fPsJUkBfG52zj6&#10;it5LnQhG01tDHIr8NhePr9K+X+vVYt8sj6R4GlPRxPzw8F/suaTazpda/qoETriSFQVLgdBwegr1&#10;rxB+zh8HNS02606JLl47gCQDcEIcAYOeSQCK+j5bPwLfuUuIZcxo/mGFiCoJ4/LtXlvhXX/C9hI1&#10;rpU3nTPJhDIpcjHoT39ayqZjWnpJ7F0cvowfNFHxPP8As3R6eJVsJ5Y0QFvnG4cep71v/Dv4G+Ed&#10;RT7Rr8cdxIJBhCdqAfn3HWvv9/FltqsLxti4fayMAvQDg8Yx1rhdF8Nab/b8bjSnmUOsjKykAjt7&#10;c+lL+0K0l8ZSwFG9+U5fVvAnw/v9DuNHGnWxAhMClBnCqDhcg5IFfM1j+zBHsLWCSJDIACEBA4/u&#10;kivuIvp/g+8vJvD+nNZl3Yohi8wYPYbs8VpW3irX7qb+w9QgkMsShkjKFMB+c9P0FZrHVE73NZYW&#10;na3LofFWj/BjwXo0j2finzpYCyhw3AGOhK+2eMV7r4fi+C2mMtrptlE81u7bV2ksC2A2FI79ea9z&#10;utE8R6valodPFw4GQDtP4/NjpVHW9C8T6fdLrJ0u3e4AG5V2bmGP4sc5/GnPGVZq0pChhKMdYxsf&#10;Jfxm+D3gnxZ4A1K88K6NLBdxtHLbGNcMXMgDZAHOQT1FfD2p/Dj4jeD7aTTbxJtuRlcfMV6hTgc4&#10;r9c9avPGlubWeawkQXh/gZduQQcNnoRWjceCLm9lLaqY45X5VWG7IPr9K0wmZ1KHwGOLy6nXVpn4&#10;opa6sYVhFvI1xJJu5B+4eg29c5r03wz8KtX8R6fe6XfaV9sFyn7sfPHIjgEhkJ+XOcZJ7cV9w+JP&#10;hhrOiyWa2lqt0NzE+XjeAMcAHrXY2OreLfsrT2unymCMgMFGOnAOPxr0v9YKtrSieYuH6V7qTPzR&#10;8e/AjxTD4g0dLHSvLWO1HnbASHYH5s9favF/Edl4k8M6kuh3sJhlcFljKlQB6hTj86/bqW21FUtX&#10;vk8pLjcV3EFiFxkHHvXlXxx+Fum/F680Frp0gl0mF4C2CN6FtyDI6YyeuaxoZtKL12OytlcZo/I3&#10;UdKvL6b7Ox3IkYILjbz3AGT3pum2uraS4lszJC+Cv7pvvjHOex64r7c8SfsieNdL1IrbLDLHcRed&#10;EzSlcqDjAyOvrTdH/Zgmlg+2arcJEpZAUB3EE9RnivRjnVJnmSyeps7Hy58cvDnwusvhfo1zpLTW&#10;3iexmKXaShjHcpKokVl7AqTtxxnrXy2sbXt0tzqEYCNgOF42r0496/Y74ufsufDDxboljaaPfNZv&#10;bp+9lA3vJIDkZB4AHIGK/Pv4r/BKy+F2nDURqf2qETCMbl2lsg+nNDx9OtU5tjrwWBnhaKpuV9Ty&#10;PRtC8Kr9uN7cMYfKJhI++GAPHvXC2mn3Nu0cc0LGeQK6A8hlPOa0g62yNJHJgtzg/wBB1r2P4a+P&#10;dM8La7Y6ldoj28ALP5kSyZfYVAHcLyc8474rqlSunOD1NvaNO0keMWephroQlWc7iCE4NfRHhNfh&#10;Vqh0i41O3V57KRxewOOWQhj5mQcFVJUAdSa8c1yxmvdQvfFWnqswvbxyEt+FhEjEgMMYAZT8uPQ1&#10;n6lpo0mZtPvFMV/vTZCqnBjIz5hfOOvGOtJTbi6dXqLl1UoMPEttpX/CU6nqei2ht9MluXjtuu1A&#10;Txz+BxmqRvrKCbbCXA/uH7w7Zz39a6CDWNRu9Fi0V4ovLtplkPGTIwO4bx0OBxXR/EbS77XbOL4g&#10;WFjHDbRhYCI/4mOTuwPQce1Dpyp/w1dApqelTcz4bnQNV0bTrO/iM08VwSAmdwUkZLk8bcdAPSs7&#10;x5osZ1m48QaDbPHpEeyPzR/q/N2/MMjjPtXLXsbaMifa0aPz49ybgcnOOR+ddd4T8TWumW0lveob&#10;iKQbfs8mWhG8YZ9hIG/GMGiUIVpKSdmF5U1axylpqEVtaiZ3dFkBAZehB7fpXU6RrFpewvFqSsjT&#10;IIwwB2bFznK55yf1q7fWtnrXh6Hw5pbRR+TP5nmOMFUycA479M4rHtPAni6/ivbuCLz49Nj8yR1b&#10;K7QN3y/Qcmk5Tpq81oFoS23LlpZQah4SPhPTIkk1EzF1OQDtX5mOScZwMYrhYtMvRLLZiBy9upaQ&#10;Y5GO5q7oFxcW11DqkC7lRwSWA25PIz7V68PiNLHqs1/dmHM1r9nxAgAOM43H1GeTWbpKUeenv2K5&#10;3GXK1oeG2BErt9kYtPIwCpjjHc57V6E2pXGv3+kN4qka9WAvArqxMmRyqMT2Hr1Iog8F2FvBDq1j&#10;dvNZySxwMwjIO+T7wA77TX6QfDn4TfB/S9H0+WGx+0SIrTie43HnoWA4UenSufEYj6uvZ1N2Wqft&#10;XeJ8J2VrYzAxyL5QyTu5DAD+HFe6eF9VuRpbapLqyXS6dLHbpYSbTLPE2SdncqBwT24FfWyfCv4W&#10;6vKJplSM43nY4wQxzkU2T9njwXJod14phfyvsYBVIxgvk9Q2ew5NYQ4i9l7tjz6/D3td2eXaxoEn&#10;jXxFovhzw3o6wpPIL0TBwsVtBgAqI/4TuPLMcnsKu/GP9jPxrGo8d+F7iHUIpE2SQw5MiBBnecjo&#10;f0r3/T4fBmia1Y30Fr9lCWiK4yW8zBwG55Oa+jNN8ZaCuhSWiOczRtECj42g9c+uehFebic7lVqq&#10;rFWO3B5LGhQ9i3fzPxWsPAHjn7XDasGO8ZA6qR7mvuP4T/Cu9Twxe6JrMtpJFqce2WFz0P8AeHTn&#10;HHWvs/wn8Nvhj4lu7Tfa/wCrVvNUPt3c4GMdvyrzXxx8MdJ8NyahDZ6vJBJY3IWJtq/dODj6jNZ1&#10;M7r/AAxZoskw71kfNmt/sh+Bb+G00mzvJzJCwjEjYwQSBnHbFbFn+yr4F8DW2uG31CU31qfKgkTC&#10;jB4bg9jmvc/BUv8AYVxBqrXov5YH3fv0yufcAjPrXUal4d8F+KY7ldRknWS8lEj7WwWYnOB7VxfX&#10;azslI7vqtPrE8d+GfhlvDfhwaLptyzxxFuHPOSe2K6bxJ4e8QS6bFdaVFFLI77BDld2BjJORgD8a&#10;9E1H4DaH4Y0/TprXWpUbUTJKsbH7iqcKd3BI7ZxXP22lanGDb3V0rrC20sBwwHfPWslJqTaNrK2q&#10;Obiu/GHh6eDTpdKDTTR7/wB2QBxxjI4zWnp/jXxLqcTCWLYqtwjMDj1r1CwtNLuFiu7xi32dWWNS&#10;diqG9u9S678F7S18JR+OvD+pSWZjuI1lRwGUq5xgfX1olUe8xxilsjxXUfD+k+J5rX+2BBb7JC0k&#10;mNzbWxxjpxVyT4Ha94V0O88d6F9nu7KGUAqpxIoY5DEYq1P4YEWvkXWoxzRO4bhfUZwR7V6pLf6V&#10;Dp9xoM90yW06IZAvAIU5FPna2YuRdjz6LxV44u/J0qaFbe3U55fIJI6kD1967jVdPsvFGiSaBqsV&#10;vGpVdskwwVYf3cdc133hj4WeEPGFlNNpureVLArSK2c8KO47DPtXhfibS76K3t7mLVYi7MwYYzgD&#10;vg4HNQp62HymnpHwEGpa/DpXhF7d1HCmYAEkc84zXM6s3jXwqXW3iixDOYuDkbgcZxxmvUPA+u33&#10;ha+j1XT7lWuACFaQBlXcME49fT0rN1/wxpWu39lpkGpBWkm33DO4wdx5wcHnvVXYnFEPhBrtby3v&#10;dSmXzFfcyqAR/k1w3in4I63rJN9o/wBhae6uSxEhCY3E4AyPf0rZ1/wZq/hXxFeaXpuqQzxW+1lJ&#10;GMjAOOec1u6Pr8qX63OpvHIYyGAJ6EdMfStVJ/ZIcU9zyTWdJ+Ivw9u5vDtxpyFrZVLyRgkMD3UY&#10;GQOnStBPFvjLV9MfTvs8LCNNyrJgHJ9/Wvedd1jSdaF3rviOVmllhCRRqei4wD19e1eIeIPh9ZXf&#10;w71nxJoniiHSruwtjL+/A4HU5J79hjOSa1g5SaTM5xSVz5I/bYsfGM8fhHU/EEFtFbGxeOJYpPMd&#10;2DchgBgYGO5r4e0SOad3jiQqMEtn5QMeprd174k+M/Fb28Wv3smoi1R4oN+0CNGOW2gAdTznrTdI&#10;8U32kQDT7m0a5spH3yoowXxwBvwSBn0r7fLKfsYKMmfGZpV9rJxij0N77V/E17baD4w1M/ZWhTiS&#10;QvFsH3VIiySx6AHmuP8AjxovhHSNDtYdItfs+oq/lGNRtO3+95Y5H480611nVdJl+36bZCHzCHEe&#10;1m2qhyMEj9TzXqC+M57LVbDxhoOnrrElmQ7tcxMENy+Tg5zvC+/1r0K3LJPueVhqssPNNLTsfLkn&#10;j3Wz4ZfwlBEtlDIiRTlAd7pHyqDPQE8t3Jr1DwP8Y/FHgPRbRPDk/wBnYRNuYMJH2k87gwIXPbvX&#10;J+NPh18TdX0uX4k3enKlre3bhpoyrF5SdzYQH5VXoMDA6V5vrcl1HqNtbzcyyFYyiqFwc46Cvnsx&#10;o0a0LYunzJdz7HCVZT/gSt6H2j8PP2gvFGm67Ld2zLciSFjI+4qwPXkk/gcdq8D8X6VP8RfEGr+N&#10;ZNSe5u7mQSMrIxJPfv8AKiDpk113gn4W3fiBJILUupA+Yq3c+o9B7V2njL4OeNfh1oSatBJmO73J&#10;vgBLlWHJYY+72r57C4/I8LX9xKMnppuelOhjJx1d0eD6ZoGreCbqHXrLWEhfdxJAzBsHqA46ZHoc&#10;19x/Cj4F/DzWNcg8YajqgYXIDLaooJTJzmR2J3Mx56V8Pa1ZarqEdh4I1W2uLEzSotsswKKFkOA2&#10;zAJLHua+vPAGveHvBPj650C5umH9ixIrgtmMsAMnjjOe1YcYVcRLBe0y2p7n3muWxj7Tlrr3j6E+&#10;Nv7GPhHWPDsnin4f6qLS6giM08U5/wBb3yGXhccALX56+DvEWueAdL1XStLkuU1vUsRrJG+cYOA3&#10;BLE9QO1fs94nbwP4s+CF1ceK7+K1tb6JpFnDGMIqA4IYY53cAdzxX4A3MVvpXi1RptyskQm4BcjK&#10;A8bm9xXgeG+b4nEOdDFSul3R0ZzhoxXNTR+4f7MOveMPCvhrTZtYvLa9vLi1YTQ3GVIJPynjJBHp&#10;3NfoxYeEPEuuxC4ZmjQgMnmMTF8w52qef0r+en4YNp2g+Mbnxj4n1JtN09LQR2/kzmUCRyMM3ZfY&#10;cYr9vfgd4v1bWdPg1C48UNcWkaxKBPtAkHqO5zX1GdYF0Kjl0OfB1/aQXc9W1nxU3w/1E6dfWt5K&#10;wgDK9ojShm9/QfWl0D4qaRq95b/2Kly9zNxIs0Zwg7jPHP0zXp13p2oapqg1bSL+NfLQpsUBgSem&#10;6vA73wP4r8P6uJriWNnvJGCujEBTnPJxxntXhRSle52XPRPEXh7Utb1HUJLHToyk0QBLnaxbHUe9&#10;eY+GLrW/hpqHla5ZTlpkaUbEMxKrwORnH9K7Twp4l8RWt5N4dkt4jJESHbzW3kj0Y8GtjVbrxPrl&#10;/Z2emMbGS1JEszfNkHt9BRqtALfgTxk/ilcKPLMysWiACOPqRjFYHijSbjxBqijQdLSbyIvKm80D&#10;OcnGD3Nc1rPh/XvAl5HqmnXP237TKGkIGwAZ5HPrW9F8Q75tdj0G3sCZrmUeZKWwPm/uquenqaSu&#10;tUDOBsNN8T+AtRggu7K4U3O5lNrh2UD15wOe2a9I0T4li/1CLSZLaZvKUB5rkeXIJc8/KM8DoK0f&#10;iFL9ukt447l9tsRuWE/Nx7nqa5jV/C9nJpEPifQJPI3Sjf57lzyerYHB9q0vGWrEkdf4g0vUde1e&#10;11LR1hVmBjd5sOQB0yOa4DWfhv418PJ5+lTpO91IRsjGxQeozmuK8T6p4q0vXDYNqEJt2wy+Qxxg&#10;9/Y4rvbjWNSutOj0631D7SCUbKtvk47cHgmnHmVkDPCbnUPiZot5NY38SWlx9ySYkmRVbghQPl5B&#10;71nePvg9b/Ez4Q6lp0vi+70cWrGeXzJ/JgZQvRiCMg9Sfwr1nxRI+hWk+qXUTmV2wqNltuOuc9/X&#10;NYvxD8X/AAjv/hZeXHxWvrS0t7mHy3Z4sfOoyoXAJ3fQV205OLTiS9j+afWrfQPD3jO4gt7yO/hh&#10;laNZTudWA6MDwfoa7/TrXVWWyk8NRG1up2UwytcJ5QBzu3DGQf5V558Sp/A9x4rvD4Hd3slkIjdl&#10;IyueCoOD+les6H4X0aTwrbNcyNChAAuAdr4U5cleRnHTn3r9CwEuaDT7Hz+KjyyVj9Yv2UfCXj7T&#10;7aGbxH4gFxfGYSK0OVATPf1+vSv0S+JVhrdz8M9Qt21eVbiSI7TAFLYx0zxn3PGK/MT9jl/hdoMX&#10;9ieEdSur2K5nxKwn8xtuQSMcBQfQV+k/jnw38LPEfgHUZNeubiLTwrI7iR0KnGSBivgMdpiV6nt0&#10;lemfy1fF658SWXjKfTdTu/PjimbCq4BbnO4kdz9a7G0j1bWPBhbWLt4Y4JBtYAHywcBycDeSABgk&#10;4xXHfHHR/Bum+Pr6x8G3A+xiRwkkmcsAfU9f607TPEks3hKO31VGkiBVCsS7PMVT3bJLH14r77CT&#10;Tg49Gjw60LSVj9yfhTpHwdvPhloN7aPdX5ms0aSZmJJcEqfu4A6ZxXf/ANgfCj/n1uPzf/Gvmf8A&#10;Zg134u3/AMILBvCGgTRadGzxwqyKflXHQtzivoP7f+0F/wBAWT/viOvga1CanJebPchPRH//0Ly2&#10;XhWazit2sJlkB3SAbvmQck//AF68B+Nul+Fo9Dvry2+020M8Dop3NjI5OD7Dmvr/AEfxt4wtp5Na&#10;isFlitoRbuwTIBPGDx05rznxzH4i13w3F4IutHj/AHjPJErDC/Mpyc47jiuOG5u5H4pu0UeRYSGW&#10;EY2l1wTXU6Df6hEFksAY5lHyyAYVTngmsnVJLabUbqPSke1jjkdCpIIG04wfxHFdp8OpJINQDyXs&#10;cChWEizJvjwBnB4I5r7XCPmp6djxKy11P03+C/ivxbeeFoYvFN5BJ5ZCptY/dx3HrXY+NNZ8XHQ7&#10;uHw/rltYTMCqtIhZQMd8c/lXz78EtO8Njw61vDIZwDkGGXzCD1xjsB2r6J1LQ/AWs6VNB4sRhZzR&#10;FZCW8uQZHUlWBGPY189VjabPSi7xR+N/iv7Vp+o3Nlq08NzMJGBeH7jEHqB6H3rN0LVpLPUFuo1V&#10;COnUD3q/4z0vwvpOvXdr4NvPtlssrqkn3xjdxhjy3HesFLe4hZZ2bcnQ8dM179B+6mcM1qfoZ+zf&#10;4g0lhPFHrhTeTm3OGCgckLuG7j2r7QikvLmTOlXzFivCsM5/OvgX9l/xV4QsNZFrqOgvPcYJSdBv&#10;TpnDHqM+tffsXxG8HWlyrRs9o2NyqVDOv59q+fxseWq0zvou8SW9/wCEyZlMsoiLKSGVdpGPetfw&#10;pqOoTgyapeeYYyASxBPv0HSte18e6BrFrmW4a4Zsq4ICtg+gHFcBZ+GdLuL0vo73aeY4KDBLe44G&#10;K5OXqma36M9q1LR9M1LS5ltZ2SaWMlZYTkJjvz1rzTS7vWbZRot8UuQr5WZk2Ow7Ejn9K1NPt9H0&#10;d3GpST3C8qEJwy+2OOK7/Rte8HWW6e0ijnBj2FJyCw3jH1460hWOX0u6LxSRa7cQxIMgfKSCM9q6&#10;ex0XwzbSPeNJJL5mACrBQR9OtUNU8J6R4nhuHdHhhMbMqwHkuB8vXnGetZmkaHZWF4iTvKmxB+7c&#10;Y5HcE00O1x94mv6HJGdNv4jDvDCKRAWJz75BxV3Q2vLu7I1i8wiHovUDOeAeK6q01LRLmI22pxwb&#10;w4aPzGIZscYBHFR6noOg63MZrBGtCEy3ldyOMnND7oRPHo+i3+otdLffMOVWX5VHsSOTWJrmnajp&#10;kinStUVN/BMLHK5PZutR2vhvwtaeIBZSSTCZgCyM/X3Ge1dOLjwXp5WDUIGk8zJR3J6KcHHrzSXv&#10;Be2xxfhw3Nn4i/su4uhIsx3glvmyw75zk+9dqdY0/R7o/wBpKJTExXJIB6469K8+1r4V6N4g8Uf8&#10;JLpc1xBCyrv8p8cYxwC2B7YrZ1P4GJaXtrcTXV3IJYeElb5XPZxWnJyibJ9c+K3hfSNYks76xZCE&#10;Uh3XcrA84yDk+vFfKXxu/aB8I2Hw61yC88PRvfCKGS3mVNrxyCUFWXd2IyrHrivpy/8AC2qaGsUd&#10;l4Wlvb13aOHaAu98bh1BPTtX5XftaftB6n41vNK8O3emQ20EdlJFI23DkNMWCMcDmMg4PXBrsw9L&#10;2klBGU5cqufF2r6hZarql3riWzQvdSFwgfOC3XB78+1YNrDfSqFA2bec84rp/t+nx2otoBunjB2G&#10;3Qdz/Gzcn2xWctxHaPDMrjeeqjIx9c8V9ZTpJJK55Up3d7G5qseoeA77RvEOkXY+0TETxsBu2MmC&#10;CQeDz2Nbdh431zRtZuvEdnOpu7+4M08jKoJkY7mYKuAAT2FcVcXS3UsUU8qTJEfkQ5OATyBj9a6P&#10;WdI8Oj4df27aM8eofaghjJ4ALHoDzwOlS+aEbT1QWUttDm9ZvbjXdel1R0WOeVwd2No69cdB61e8&#10;V+GZ9P0G21qC6W6SaUxtsBAB5wQPfFZlpqtwkCtLsYkklmXLDPXd61ZfxDPdrFZtxFCd0W3AO7se&#10;eOtVKkpr3HYSlKOjRjadbwJEJLtyFYcqDgnHbHf1rb17U01mC10zc32eyyIQ5ywB7nFTxaPp954S&#10;ub3zSt+sgZVOMY9M+hJzWFBBqelyJMjDK8BuBlT9aUYxekojd90zobrwlPYeBh4ttLlSzSFfL+8S&#10;pOM47etc3przPB9njZ2ZiN8YPyugOcEd66u81PX0kt7CCFraKYL5aFQodXHUnHzA816fq2hw/abD&#10;VLeNNOmsrQQNsG4SuCSZHz93cDjv0q6WFbd07nLiMXGkrS3OQ8N2l3p2p3LxqltDNJviBb7q/wD1&#10;q9COpTCw2waizsZA7AMQC3Q4XpjHtzWM+lXFxLCTOknnDgheWP0H/wBatC20i3tYsSwuJ0b8B68V&#10;6tClyaHzWLxHtnzyNrQDqmoXBhtrlWAxvO3LjJ9OM49q+9vAGj2Hhv43aLH8RY11ee501Gs7i2TC&#10;zRMvDPjlnXpk8+9fHfgPVtK0rxBFLHpiajcSSARoq+buD8bShONxJ4Oc192/AS/1+T4m/aNHjggt&#10;482slpcsVktkKksFWQHZ8/YYwe1TmavhZMxy2bWNhFLQ+ppNR8C6JJLaTWBgH3gxHQnsRg1jaP8A&#10;EXw68stnpgMm9gqgKQevHHHWvXptLsr4kzXEMQmQhgSpII7Akck1y8Hgzw1p1zDfaaZHIO6RiF27&#10;l6FelfnjSsfo8C1Y+M7HV7f7FZQuZUVlcCPv3BNVNFstSjuEntNNhWIOrs7RoDgfhmrmqXk1ldTT&#10;WyAtMhO4nZyo46dzVWD/AIS2S/t7G+hiis7iJSZg5bnuDj0rJyNUjV1nWb3Tbi71Cy0gSl/mbyFG&#10;3oMkgdKmtPF2vzXcdhLbtbtIitGu3AII7HnpXRW1vcWwuoLK7DI0bI2FJyGGPX9a5i5sdRtWtpDf&#10;bEhUKXxuI9wPb0rHroO1zTk0rxbfs8thiOcAqA5B59BnuakvtO8eSXFtc+fC1xxEqlgW4/SuY1mD&#10;xBZ2UWuwavHcb5SpQZVsZ4YDp+Hat6xuLe2nhW4LGXG8sTxnrnOalz5nZjtbY5fWdZ8e6Y8D3i7V&#10;lkKMdwwMdsKfatW4sNQlto7e5veZZOVQFuD6n1B4xWB440W1voIH0++lR4mZmRRvV89yc8YrFbS5&#10;dNM15p+rvJFFImxJk2lwQN4PPHJ4qotx3YrCeJf7Xtb60TTrnz0gZwyScoSRgHjByP0qA6b8RLaz&#10;k1GWaEz25VXjmcFtjYwynvium1K38KywxJcXfLjDhW5Vjzn/APVWpJ/wjk1kLCGHIBBMm8liQMAc&#10;9MdaFbdBYyZ9MaaO3l1OZVnCn5iw6n09K2LjRvDVtB9gF3KbhzhvLYFQx6fUVyc/hXwvcTCO51G5&#10;2SQyFgowYpP4Tk53CoPDz+EbKyNvevNdXcZXGCFzjruPX8qr2l9GCjbVGFrngbUdK162N1qSutxA&#10;065G7ZliMEZ9q39I0NGtrWa8m3Ss3zEJnIz2ArrE8T6NdXKfZYIS+Njr97KjsTWl/Z+jyxpNNaOJ&#10;DMoRYiwwozkHtilzdh37mNrGr+D9YeOBpGc20RgQltuFBJPA6HJJrm1+HngNPst7dSXdyouEzEJM&#10;Jg8NkgZ9xVewu/Bum+I9V08+XAkRLhZvvD1Ck9ya39I8a6Gtw9rA0qzRkEJg5LHpTiyZeR46nhr4&#10;T6ZqGradbXE06eYwg82UkoM+vsK4vxz4K+D/AIu8N/8ACHz2EMwWbznZeX3Y4+br36A17qkOkT29&#10;5Pd6OlxcXDbld4hlSXGSDjNWfEW3TtW/tLTPD6rJKkcbFIs7j0JAxjJ/OtFVlF6C5b7n5J/FX9nj&#10;4f8Ah3wtquv6A92H0+EzbQDJwDwCcZHHvXwvaxwyQvJHKqIPm2nrn0/+tX9C9/458qFrCXS7iOK5&#10;VsiO3yr7SQQcjB57GvnTUPgDpnj7UXE3hFI0lztmeNYiDjnpivUwuZezX7zU56uGvsfk7p3jK606&#10;COzjVUVQcBFC+Z6eYAcNjoOMjNeg+Op9G+JSf8JnDby6PfRWy/uW+e3dFOAUPDqDycnIJOK7H4zf&#10;s/fEPw94ic6V4bkh06EZ3wAyA44PIJI7Z4rxq0sfG2iPJEttcoGhaECVGZQnooYYGO1e7h8dSqR9&#10;61n95w1MPKD905R9O1ex8MJ4gSBRHLIsW9W+ZGORtI/CtTw94m1rwxbTJp10+bmJo5F4ZAr9QAwO&#10;CfUYNaWl6xLqBi8MawPOsluDcSW8ny/Pj5myMHJxjritO58FaBY6Jq7392ovYQJrZIXEibGGVRmG&#10;eR0PpRzTgudO6G1F+61qJoOg2vxRuIfD1/fCyubS3YwMyPIjMMYQhAW3PwB2FcjqfgzxXoGhTazq&#10;MKolrMYZEONysG28j61X8NX2reGb2PVLK7ktLhNjrJCCzfKwYZ7cEDrU2q6/reqW81lqFy7Q3EzX&#10;DiUAEu7Fi2B3J5xVzp3inDRkKTjJp6owtMv7iK4F3KpLgAovRAc9WHce1eiyeN/FFxFf3LOsMd8n&#10;lSqmFj2KNoVQP59686jktll8h2Xa3YjGT2rrvDnhHVtevUh0a0e7LHGxD07/AE6VSlaPLLVDau+Z&#10;GTYaZFqEsVvD8odgoIXp+FereEfhfJL41j0TWbC6mttpLyRKfl7jJAIGe1fUfwF/Zs8Wp4zjufF2&#10;grJp6sjwvcMADuGfuZGSDjt1r9RbrwQ2n6bBplhZRW8USGOLGIhv6ljgcj1714+MzFQThBanRRoN&#10;u8nofM3hDwX8I/Bnh2x0m08O/wClP+8V7gMxJYcEAjGQe9fcnw2g8P3Hw71LRtf02K5triAp5CKg&#10;JCqcIDjI55z0FcS/gDxnrsltaaOkFyyRqqsG5B6kZ7V5nNqni/wO8WpanpdwFlklixEeY3U47dSe&#10;tfPYjFSn/Eep6FOmou0UFz4G0iCeG9i0QQR28SRSlFbBwflDds/hzV658X+DbOGOC9too4izqB64&#10;PTHSvY/hZ4nvJdSS81OJ5YEHmYl4LHqAc9wa8h+J9rqFlaLeahpEchursydNu0MSeDjPWuBSbeh0&#10;tLqei/D2+0DVNdha+sYvIUoUZ4w/yjr146V5f8SdP8G2bXMy6dJBtvnMZjG0mPceMdMVSsfFGoac&#10;ohm81XgjViqoRgNz6dq6vVdcvtfW2kMLSJ1yB1/OtErvUytY4/QvF3hrw7NsVJbQcHc2chTjGe9e&#10;naxfeHvGnhiRozDcsZw0wl4eRj91h34qn8SLe31+9XUbLR2MTafErZAOXGcqPUgY5rh9J8QN4Pkt&#10;7LWNBnhE3ETSRHacDOAwzgkUktLgdd428BeHk1GzuNEieNGtP3giOVDqeGIOeT6VzekahpMQMGvN&#10;+9U4+cbDnHGM8Ctu0+JNnrcMaW9qkTxk4IHzYz/Ee9es+IbnSvEngCz0u2sEn1VbtHJ8oY8pQSSX&#10;PrnFF7AcXY6jpOqWsN7IqXE1uu1QJN48sHIABzj3ra+JWieHtc8MWPip1ewu3uBDIkDACX5chto4&#10;AFeZXGkTaJdzapa6PJFCpJcwxnA9ePT36Vdh+JVnZXX9jzWbO+1WCyIVHzdMH+tW2Iw5dA0+C5aR&#10;rq6lhVc/O20c+uP0r0oeJ7LV/DB8L3U5e1iaOYx7iMmP7vI7Ctbw/r0d14W1az1O2UwSRvJ5RTdu&#10;fGFA7/SvItfvfsuo28A02SNxEAwjjbDjsDtFJtt2Geo+GfC/w+8RaRql7ewG3khhaRWDkYbBOck9&#10;sV4VrOm+H42tHinneQqS6g5JAPHH866zTvFujWwEttGuC2HVh0PTBBru9H17R5NWk1TVLRGVoPIU&#10;AMoQMclvlBLcdiQKajrcRxGk+KNO0uRbSyDhJFKuQ3Y8ENj1rstf0zwF47tbbSH0woY48o1syryO&#10;zMx4HrXnOraXpTXV9L4b0+TyGuMxbc5PqeexrNu9cbRFaKe3fhctxg4z2B61aiK50Pifwf4b0HUr&#10;uw8K3E8sFskZDg7xvKjfkjsDxTNIGl39v5FxLDExIC+a4R/qO4HvWx4d8XWLyxJpt2iJKAJhKnA9&#10;QTzmum+K9t4e8SeJbLXLHR0uUay2SNGu1cdMDGOcUSutGI5OBtDeVtPZI7lZD5bSBt2ecZVs/rT/&#10;AIr/AAV8I2Eukx6XJc2RmiYsm8u2f7xHYegriLC403w5BsbTZbeFfuKsbH5j0yx71pRfFzTJXIuI&#10;plmAKgudzfjnmtUl0YjztfB9hZwvay6pdSYOCVABwOgOc1N428D/AA71L4das3ilblYltSyTlyka&#10;snILk/eOeijvXZat4q0iNhJb2skgcAnaPm/KujHxD1YeFtRsbbw9f6zHbWryR26wI8O8qcn5xgED&#10;Jzg4rop6NWMp6qzPwdvheL5bw/LES2w4GSBW/aT63Z2P+lrL5Q5V34UY64z1rPv7G9utYYyRhZpZ&#10;G2wA/cyThTwORXZ/2TLqFsdH1cshiVRiQFVUj+Wa+1o0pOF0z4nE1Yxnysqz6yraWklrfO9xKCG4&#10;KhV7jd3rJ0Txtr+g38lhEjXSOdoUEkJ6kZ+UHHGcV2eteBItU8KwWPh6NHuLIkzSg4VgB91T3NeM&#10;2SXFv5kpz5cLBXIzjPcUlGrFqVR2BQo1E1TVz2PTX8SeKdLuPDujSQaYSXdf3mZpnYjCbicAD0UC&#10;vLZNI17wj45ttH8V2yQvbyK8pcgsQP8Aa9z3rqfDmsvYyiXT0ieXOY5ZByp9QOlZvi3wl4v1NtW8&#10;eyTLcwW5TzpXYb97e317DtRiaUZrmd3+RvgKrpTcNEn99z3z4I/EnU7C51S7SIGJbnaGTn5BzgZ5&#10;r76h+LGheKNPNvbwSaxHGEVVEe3cRyQS2MBfWvy08HePbfQvhfq5t57SDVbqSIRLJiS4KgYbYv3V&#10;3H+LGQBXUfD/AONuu6bo32RLcyyQkFtu4Yyep2g8CvynirgqrVmsThI35uiPt8BmkeTkqaWPs/8A&#10;bgsfHHiPQtK+Ic2gGK0t4ubxWDNGQBsjCrggD17V+ePg7xVoXhXwZfa1qGnkPeTJEMPuLkH5iQR2&#10;/nX2p8Qv2n9Y8Wfs7XnhXybUXN4PJRmJaQFCOQCeeM/MRwe1fmfdT+KtSgS3u1kuIoOELY2D2AAA&#10;6/jXp8IZZiYYSphMypWV3bU58diISmqlGWvU/Z74ZftEfCnwp8EtV1bxZY/bv9HJjtJl3wbcYQE8&#10;kfMckACvxa8SajZanrM+qWaG3FwxcKBwu45wo9B2ruPCnjDXHLeG9d3S2M5CywfdT1GewA69a92+&#10;HP7JXj/4leMrq40a0WTSrNRJ5xkXysHG0Bu457CujA5Hg8g9pi5Vbcz6smpi54p+zUTlfDGnaV4o&#10;8E2nh6OVrO0kvV8994Z9igFtykgnJyQMYr9EPgf8XPhdqfjG60qygnhi0yOCBnYsoaKP5dwXoGY/&#10;jXxR8Xv2c/jD8E7KS5161iu9LmkLrc27s6Jj2GMfUjtWZonxa0f4faBpY8K6e11eao4N/JMgQEhg&#10;qBDzu469q+mnicPm2E9phpKVuqZwUYVMNV9/Zn9KHhTUvCdlpKa/oE4MBODiQGTk9165+or0u+tt&#10;E1uzjL+YQSHypwc9s+9fmz8Lvj9pmjabb6Be6bcrc32SHVVKZAHGDz/Svrfwv4306309dYvpJoYS&#10;4JZsCPefbOOK+Iq05QZ7sbPU6zxt4Nh0+yOt+F5ZEukIy7N8uc8knFcRpHibxJo9+dN1GVL5bxQA&#10;ycOG6Zyf5V19z8VNGfytJmu4o2us7rgsojC9yRzg4qSfUvBur6RcWmm6hHeskW1XhT5g3opC8VHN&#10;fdBYTXLnQruODTPFzvZxxEY6nkdsj1rQ1jwB4VtdBl8Q6LPLaSIm9Jg5PHbr6183+M59L/sqzmiN&#10;19oDlHE7EqcdPTmvZPCWqo2kwjUYjeRyqI5I2bgbeQD6/SizSuhHmPiPXdR8OXkFxo+szSJcqGbc&#10;i7lP15/Su+0LxZpzadFbeIQ19b58xsHGW9xxmu2u9E8La2szz6daxuiH5iDuiOPlII4FfL95b39t&#10;ai2sY7gjc24HoRnGT6CrS5loB7Zq2l/D3xvb3kmmpJbXIjJQqw8tQvUj39R+VeCXOnaXoMVvqWhX&#10;lwpI2zLjauemcj1r0u78c/Da00qGPT2WDUbSMReUApVyeufU55JNen+D9b0K80K50TUFgnilx8oU&#10;MASO49q0UuXcmSPmx/GHhvw5axWeq3jgT/OsbOZEY57ryTk12WseIPA938LNV1Pxj4cGs2kK+Ysd&#10;rbiSQO4IVsA4GBz2xXDeIfAfhaRy9rp8Nt9nmYic53Fc56c59sVvWn/Cz/C/w71nVPh1aW1/cyQ/&#10;8e9w42lQDklOd3H8PGa6YLVNEM/nM+LOqeHbnxld3WgafNYWxmbYkoAkCe4HArr4tT03UPB6aXq9&#10;0TbWgWaCJNoyWGHBPXdjoa4r4o3/AIwuPF9wfF8KCVpmLqqeWobOSAB0Ht2ruNGut2ixJp9vbxqJ&#10;EDGTayk43MWIGT7Cv0HLrtNeR4eM3TP0j/Ys8Q+ALq3mtvAvh+eIwMvmu0OS7AD5i+Oefev1b1vx&#10;ta6d4A1K7t9DluLWGGR5kVdzPgAHC4PLH8q/LT9jD4k/Fe8mure/8PfZ7GALFDcFxEpGcbghwST1&#10;71+o+p2vjZvDt3LY3FvMzWzkRO3k5dhkKSe3rXwmZ/7w+bue1hn+7TP5cvj34h0zxX8Rbu/j0saQ&#10;kspzGTygzjnAGOlWvDksdpCLaC0jhleJWtXclE5OBhiP4vXvS/tB2fjUfEK8Hi+CO1mWVyVjUbcE&#10;9Pf05rU8KX+l3vh/+2vFYulaWQJEuEEPlouFILHOQ3YDAAr7nAWtZniYm99D9Nf2W/ib4z0D4XDS&#10;/EuoIs8d3LtCgMPLIXbyG+tfR3/C5tS/6CQ/75/+yr5d/ZX+CfwR8SfCtdX1vxFdrPLdzZETqqjA&#10;UcA89c19I/8ADO37PX/Qx6h/39T/AAr5Oul7SWvVnqw+FH//0fo2z8H+IbOOPTo9RhT7Yx81VPCk&#10;Hj6jHNQeLfBnjPWPC1zqGnX0L3tjKsa227HmIfl3BunHXHvXb3+mfDy6mvJYrueGVyptiW5RR/PI&#10;61jeIfC3g4WOn3Gka5PbrJt+0oGyzsGzlSemV/WueMEjSTPwC+KvhzXtD8ZX1p4psTYS+YzKUHyu&#10;pPDZHBGc1z/hJtPjvA19O0aE7BIpB2k/xFepGPSvYf2iY9Ws/itq9gb9r/T7eUrbbmViqOASDjnr&#10;1zXkfhO7i03WY7q5sBdRB8Mrg429+QDj1r7XLYOUIyZ42JabaR9qfs5WfhvTNVnhs7NriYggXCBg&#10;jDGeo9fevtafSNWn043MGhmdQQABtIO4dPm7mvkH9nHWPidLqbWOg2MM2nKGYPINigenPJ7Cvsua&#10;P4jy2rEJaxkjJAkwAR2PFeHjY2qM9Cg/cR+Q/wAaI72Pxxf6VqOi/wDCPyRTHdHKnPTIbKgDDdse&#10;ted+G9a0zQtUgu9S0+PUbVXBlt2dl8xQeV3DkEjoexr2b4/WPxRh8Z3o8YFJgr4jMRLrswMAsecj&#10;07V4Jp/9oC5XyYPMlyAFxnnPavWwLTgkzjr73Pu79nrxHLJ40H/CI6TI9rdvmKNnVntl3HAc4UNx&#10;xnAJr9LR4NN1FJFrOkwXDzRFQ8ihvLPsccGvyf8AgnN44n8W2lpasdKltZ/3hk4cof4SoA5U9Ca/&#10;Yey/4Se00+CfVbpbk/dLbR83pnHf3rysxpqNTY6sNJ8p53P4ZTwdqP2q200MCqjdHHkZA4z710Np&#10;8YPECRW+l4cW84LoiW+DuQ4xnGQ3rzXsOlTRShLXVYSG4KgNxz0+lY+o+HrzS1FzolwqsrsxjYDq&#10;e2fWvMcTpv3OdNs3ie0ZLzTZZn2sU2kIRIehJI5rmH8HHQTHq19pp2dGkQ5YY6A45rpF8VfEDS0+&#10;2xWY2CQbgXVuB/FjBzXTxXOpamMX8+TcMHwuBt3cnAGOPaosK559Z+NrzQLlJbW0MiO2MuCP5c16&#10;GRqXi+x+0X1pG5cjCswHXsCTmud8d6Hr+naGt/poSXEmGLLyDjK9Dms6x1DxnPpMIuLPYsIWUqAN&#10;x3cEhgMke1Uk+o2+xz3iW1j8O3tlFqmnFo1cncOQq/UZrrbXX7SythdwXMTxyvsCHO8YHUgdB9a1&#10;NWsprywR5hPHhifvArj8h/OiXwzKdL+1aPdQzz/K7IRtb/65o5ewJ9zivEFtfa5exXkMLu0a4GxO&#10;dueMMADVe406PRtMtru7tZXELHO0mRlB5I25NdAfGGvshittMcGAfvmjbDE56gHjGK9A0vU7TVVh&#10;TV41tmlHyswwD26j9apJPQDwC4+JvhlrsCO2u4wHVGzC2zJ6Y6Cup1XV59ehS7Vb1miXashkYbcH&#10;gKOgr2e7t/C4gmtbySOcyKOEx0X7p6VxniJfDWnWKQDUXto24YggDB9P5VcUJ6nzT8TvEHxS8DaI&#10;vxATXvKiS7jRvMlYzIWRjEwLZGAy4P4V+I2v6v4o1i+nm8Rs920kj5Z+QCzFiV9Mnmvu39tXUtHg&#10;1G4+HnhPxEurwRXUF8oZsMqSRE+W4HAKMSCPoa/PCW6ktV+ZCnP3zk5P0PHFe/ltFKPtWjirz+yi&#10;QaYIiG3MFJG7bxhe+Peuijbw1L4Fv7SVC2oNIDDvPzYyMYP55FV9ATXfE8jW9qj3ywLvMY4CqO+O&#10;K51LiK9jIRBgngYORz04r0+WE1y3OW7WpcsLWSwGyRGiZT85bjHGRn0yKlN/cXjAO5lUH5VUjJ/D&#10;/GvRbDWtL0rSL6zlWC9/tNBCMxkGMogG75uQRng9yK5/w54U1G6uh4egsGu52UldgIfpwwI4bHHH&#10;fpWsbwT59jJ2evU2rE+HrPwZquj65Z51KfJt2DD5CQCpyPryK8xsNO1eGRQkThkXzSQuTsH8Qz29&#10;6k1K6KX7WcqPtgOwpJwwKnB4HTnivQdE8XTQhm2HbFEYUEh3MkTHOwE9QOwxSdOL96m9Q5raSPPn&#10;1S0mBeItI+Sz7sDnPbA/PNQ+fJeKkQiALnaJCeoJ6ZPpRLYWUO5rVXbnOTgjGa9I8J+HGm1vR7oQ&#10;S3UV8zgRhNwZ4yMAAeucGmufaRNScYpsk8PTzTXI8M6ni4i0yY7FborNjIVueOOK9SutTsb1fK1J&#10;mWUEJlegRehY+3TpmqOqTGO4vbX+zY4ZZpCrOy7Xjw2Bt2kDIxjnNc1aeHdUmvzFbtI8jEj6568k&#10;4rtiqtJWirnz1erSxEk27Gq95YWzpcRE5ToQMkehqyurXuu348hmLyYGThcKBjkcCsbxppE3hvxV&#10;9gt5GeBoY2O4YwWHI/rmoNNuILS6+0ys0eFOHQgH9e1VGvKe6sZTw8Y7O56N4dXW9E1xLxF+zmBv&#10;MR3BVSRypG0g9ehB4r9DPhj4Tl8c6nqPxgv9ZktbcKYbiVJBKWuSgYNLuxgY4GR+Oa/MCz1TWdVm&#10;EjyNIAQAxJOB2HJr6u+FMZh8Fa9r8t6PsgjSG+hR3R3h3DLbV+Vsdq1xFH2tGUE7HJSquhXhVtqf&#10;pGula/bWsNzpt4ssTx4JIBIOPvYPFR6RofisX1nDLqsbQSR/OpXDB+/Pp6V654J1Pwbc+CLG00Wy&#10;KRfZovL8zJkK4zkk5znPXvW/No/hvUmjlhtxCVGCykqf1NfnlWlaTSP0anUTSuYz+HNPmsobK9aS&#10;JWJAdACXHsW44NRXmi6Esqtpl9PDhQmJCrYOepA4rn/Fuk+HYdLFzp0l2sqz5hjDdV7j68dutLpf&#10;ibS7aASRaSWkO3Mkxypbp+dcsk+qOhNdDN8S+G4n0y3u11uaK480q8YCqJB2IxjpXUaedFtbCI3M&#10;wnVsK6sw3Hjrj096xPE9/pXixI7fUrLzfJYlUhX5fzXnj1qG10XQE0u5S60xvm2tEVkbcvvjv71l&#10;y26lJlXxFF4b1K0GmWNtIWVj0JGPfj/Cs+08MaZDZXUcl5dcEGJ88Bhj5Tnt2rcg8UaJp0iQ6fZX&#10;AlhyxRUOG29cn09ea2dL8SS61Ir2VpttnGScYH68UOz0A5yDWdK0sLbWV795CsnIJOfvA56fhW/N&#10;daDf2lvBEsUkZHz4Ukh+2W9/aunfQtKtnsdTh0m2aWRJRICu7zOf4geOawbfVtK0Kxi0kadcJOZ1&#10;YrGgCgem45o5raMpI5E+EvDaahHKbKW5glhfesTsShzwV4yKu6Nd6Ho9qNJMMv2gvvAK5YgDvnnp&#10;W7a/FLUtcuX0zStLli8kspUhQcg9SeuPriuig8SanDcW2qafbItwrNuLEEgbcYHHf3peaE3YxdL8&#10;a6XqUxstHtopZUBR/lLPgdc4GKdsnn1dL6HTkYOxJfy/T8MV5xJ481y48S3V4+kz6c90zIG2jY46&#10;EjGMZ612mnaxr7ztorgxuoDK0gO3B6bTQldWYr9jjrfxNp3h7XtTEGmGENITEVGVUZ+bseM13Vh4&#10;qV4vOVJlut2WTYfl24weeoI6Vito/ib7WsGlyw7XVvNOcrgnJB45PtXRXVp8QZNZh/sie3umwI1w&#10;dpK+wYY/rRsLfcgsriR9bn1BtMW9F6GMwdE4XuRuGAR2rW1Kz8UX+qxXWjaSlzdIiRu0ATcy8kE8&#10;5yK4RLv4t2siTC3UxSSyQSKrK21lzwfrjtXoHh/VNb8OzJLJcxxTuQ24rnb3p3vqOyONPi/xILW0&#10;kj0udCzyKWxnLg8ZH8OB25rrtB1DxHY6tDcXlsH2sJBl8EE8g8dMU9knltvNS8aZvMeV12gKXJPI&#10;H41gahovjqRr64sL6zZ4o45kHONpAyuB/EPTtS57bhY1L5PFt7AbTcswed5gmMAM5PTH1rgvE/hj&#10;4o6LBe3M9qHNmFZ0Eq8KwB3AZzwOtdToZ1nTZYtS1fUN10vZBhV/OtvxH9uv4rvU7PVBNeXLg4kI&#10;2jgAZ4wQCOmMYqkr7C5jwq68I+J7iKK/1cRwLcoGw0gZlBHGVHrXhfxH+DMGo6eYxqGxi2GZAsKk&#10;YPd/0r6vT4N675drHP4ktn1AxytKpZmXzV6YKnGwg49jxivPPFfhA38cVv4ouInYFTtSMMq4BGAX&#10;JyferitbMls/IrxL+zY+mXck2gXaSlnz87DcFzknIyP1r5t1l5vDUs2hXYQzb8MUOSAOo/H1r9qr&#10;r4beCViMU0twQS3yR4QEZ6naBXxx8WP2fvhvLe6t4g0yaa0IzI7NJuAbb8oC47n3r2cJmMqS5L6H&#10;LVw6m7nwBDrwgn82HzEIGBtPQfjVuy1m1jNz59qt008TRoJQWKliPnGP4gBxVU20UkqrFIFgklEQ&#10;fb69Tgc4HtX1p8D/AAd4XPjO+8GeKpjO0D+WRHGCCXHGyQ8j9K9dYtqPtJvQ5XS15UtTlfhR8O7/&#10;AOIqNp3h/TrSO2li2Ty3hVsSqOSjD5lyeccV9y/Az4G6l8P7VLDUdbhmnOSQIiQATwNx5OBX0L8A&#10;fgL8DNNu4/D62dzJHc3DGZxM2/ewwOBgYXg4AzXWar8HfBWm2sNxa+Jbz9zeSRvwo8yME7dvcHt7&#10;9a8LGZjKq+TodtLDqKubHg/wX411q88rTbi3LRK8w3E4KoN3B6jgd6z9a1X4oae9hexpazRTBzh2&#10;LeW4YEjBIGK7Dw3Z6JoF0bXR764nSVipDYLbMYwcVieOPCWn+K00/TIbuS0iiLYcNgFiQPnXPQet&#10;edJ8zN1p0Nrwv4z1/wAIavDqU0sMbudzNGxKZPXK+hp+paNq3i7ItNUijmmuHlRZVJVmfJA4PGSa&#10;4Dxh8P8AVPBt3caPaarb3T2ohkUgMQQwBI6n147VqQXttqEUf9qtvkTCrsGM45JwO9cFSKbNY6am&#10;brdl8WvA9xJpWoWxS5tgrMsci4dW5DDn9K7bTta8W6okH9oRfutuCJsMCR2/+vWpq9tpfi29l1a8&#10;v5WuZgirtYYREACqFOemKwfEfwz1PTItNuU10xrqBmDB12sjpjb90n5Tnk9qzjFo0bTOm8TzeI/E&#10;2ryaqot7QvbxwABgd20YJY4HU/pXJah4d8a6Bp9hfXlqsqXkjpGYpFONo4yOMZ7VFo0OswxmLU7p&#10;biQDCbRgcHqSeTXoN1e2PiHSLDT9TuTCLKRioUAMxPHJ9AK3SaWhlc4rT9Z8YahE0H2FkEXy4OAd&#10;3vzzXo+vat4k8QeENP0SOFbd9PnMs0hdWLEqQAoHb3rEPgzUZNL1PxF4f1NVhsIRIYpfmLZbB5GM&#10;V5lJrGvWGtiEyxpDKqnI68+1O/QDpE03xcNJu9as7KOSKzAklK434ZsZx398Vjjxb4i07WRZpbOQ&#10;4Vg5BBBPt6V6rp2s3TaDfeHbO8j8rUEXzmCgOoBHf+nSuQufhz4n8UeJ1t/D12X2xjbnjhRyMrnv&#10;TULiuemaL4y1z+w723lVZ729tpIVVjgqTjBPYj+VeUaxD428R6pFaaVYJetbxKr+WR5g287QP4vw&#10;5rjvO1uymjNwGPluyFc8A9Dk9e1epeFNbudD1Nb4n5Q4YpG+3fx0J6jJ6+1HJbUGzzTT/FamZbtl&#10;uIIyShAUjleMe3Nes+HfEMUGu2utPKwghZG8h13byBySV6fSsCPwVJr+ojT9T1IWn2mcyNhcoHc8&#10;AcjjmuU8WeA/H3hTxFdeHEurZzaqsindjcrDIyD0PtS2dhrU6vVNJ8Va9DNfaRY2sT3lw7iE7EKq&#10;GOMc8A9hmuSvL7x54f1J9FvbF7O5jjEj7/ukH0Izmuu8Iar4g05Ib3VBaTfZ3JRCcNn3I44Prmt/&#10;x5fan408SjXGPk5tY4gqNuPy/eY9OpNOKafkJ9jj/CfjTWp9TeHVY8WsoEbyRqpwueuTyPqOa3Pi&#10;tcLqOt2174esmNtFaLD5kwA8wgn7o9B+tYWr+APFegWFjqFhLA8WoMwXc2GXb69hXJx67411Njp1&#10;4kKfZgUUlsgkHk9M4qk1Jkk1zo/i7w7YQapcabG0F3kRnb6fTv8AWsaw8W6nxZJ5yyLnKsNoHNew&#10;X2vaxrnhay8K/aAPs0wkJ2nn5cYB9MmvIpvBXxBmtr3xNDJHOkR3BFHzBCcd/TqapXu7ge1y+NpL&#10;/wCHkPhSG3UT+eJriVsHdjoAOv41896pYXsurSah5cAWZjt2kbvl7lQKltNe8Q6XL5d9HncnylSO&#10;ahS/vmvftCRoowc7jjB7GrjFITGtoXi5bSXUNMhYlVyQPvFf8K8r+Lvxp+MHwDuNI1m80nNjqVsX&#10;hlaXEb8EEELnLDrg17Pa+JNW864iudUeBREFCxhtshz91jkDaOpznNfLP7ajXE3hHwfqOp62t5Zx&#10;edHFZxIRsdiGbJydxOcZwMV3YWKlUipbHLipOMHJHyxcaHb/ANkf8LE1eaOS5vJnuYoVfMj7uW55&#10;2kHpkVwP/Ca+Lr3S59Tu42ksQ+x48AkKD0LkZ9iaXQ7svBLOdpi8xcwk/Nj+dfVOg+CPC3xY8KWH&#10;gzwZa2mnvHMW1B2n8uaQOc/M8zBeMcAcYr7z2HuJ0XY/PauLhTqS+tK6ez7HzXo/jMxXJvb+Jvs8&#10;pDC0RsRkdhkcj3OK2dS8Z2ttY6joFjbQRQagnzpbruAB5+8eSfU1y/jX4Xah4X8eah4W0y7S4is1&#10;LJJHIHX/AHdw4JHtxXmWh61r9gk4s5BCJVMbORltvcAnpnvXPOvd+yqR2OuGHulXoy0Z2+h6U2pX&#10;kVnbIQ7EkHIAAAzyTwMAV7pZ6P4Y8a2tx4UluotP0/yzNcTy3Kxq7R8AtwAcHooyTXzZbwtLA0l3&#10;c4GeB3z9K29V17+1mtF+xWlulnEkKCKPG4pyXfcTudicsa2VRNWsc86UnJSvseF6sIYNYuJNNl3x&#10;xSlYnC8EDgH2zWjp2oa7oknnQ3Mlo8ylflONwb+deyfFE+F7jwlokul2SxalP5jXU8WAHUdMoD8u&#10;PUgZrkvB3hm5+JupwWFlHHB/Z0JmkOWZpFj5Y88ZPpXj1o1FeMHd9D6nC4iNWCnNWXmT6F4U8TXw&#10;a4RS7IeM/Nk9emfz4qrqt1f6ZB5F7CCUbJGCp9+f/rV9OfBjUdAstRvdV3H/AEebZHuxwTwQfw61&#10;98a78BfhF8R5dNv9W0JJ5buMbms7nyELhTjzG5XrycV+d4jjnEYDEOhiY6dz6FZZSqR54n5HaJq9&#10;14t0V9PgtjbC2DOzxKpOB/ecnge+K/RH9kvxH4l0bTrOzvvECxtc4VwgUYj/AIdzEenbrX56/EXw&#10;jpXw/wDGWs+DI76NTZyNEWiYupB5CAocHHcmvXvhJfw+E30PS5rpoZbtDPgNn92eBnsCfSuji2m8&#10;2y9V6Wul9hZdahV5JH3X+3vfeKLPwDaWnhXWk/s6VVN3GEAeVycgBmJyO5xX49aBrPiE61aSLL5r&#10;RSqw8wgqqqcnrwBX6Yft6XfhFvAHhcQ3G288oLtEvzYxkl079ua/KWG++z3CvC+VGMnHP1rLw1j7&#10;LBrmVtX0HnDvLQ/Qv4c/Fb4qa94zsh9nxpKxyBLl1yzheWKnAHJ4GOgr9tf2a7+68f8Awol0fXNO&#10;jwhLAuQwJfoAPXAzn3r+cPw9P438b6VLp/gq6lQxrlQXZCoA+4OcfMeijr1r9b/2UPil4p8BaBa/&#10;Dz7fbXU3yPM7MTOZXGDGQOML1ORkV9bxDglFKtSWh5+XV2/ck9T658Z/CWy0jQFNvoZW4R2w8bZ3&#10;J7gE5OaZ4K8V23hCKHSYbLdeCUFkjDblJGMHHevqqwuRBZR3N9LuljG5om5Ib1554rzi/wDAkvim&#10;7udY094Yp7g/OzKVI9CCOa+SVS6sz1xmtfEK2vbu30h7QSqzgXHmIrIo9uCS2a4a/wDC/ji6sr7Q&#10;tI05/wCz3mM0Z4X5jySMkHpxWZd6rf8Aw+1gQPbfapUwQVBfgdwGHJ/GvSPDXjxPHOtA6WW82PBY&#10;S/u9oHXAzg+lN+6tBJXPH9C+IOm+GpP+Efuraa2ZZB5svzMQ46ZBHSvW/DPj9r3WbtljW4QIC88a&#10;oFA7A+uOprj/AIg+F/Ek3iC51resFlc/u1wN7cjviua0u1n8HXUmkX8bOl1CCkgIRX9dwPzY+lVy&#10;q3MmLyEn8K6x4l1XULfR4LYwTTbkLhVPJzktjjmsGS/8c/Dm4udLitJZjAm+ZYNoBAPZiD+lWvDH&#10;jHxNfa9/ZehzRwQowMiOuVwDzjOT9Oa6r4g66us6kZnlEMjxCJd2QuO545/Or5ndJoGeDn4j6jfw&#10;zXHkCCZztEU0YkwvUtu4APbpXqvh2wn8SeEpYrTXBo99KG8tkVHZmI4XyzjPueRiuc1rw3o+jadb&#10;280UTSS5MkkUxfIz1B6Z9sVoeLNF+DU3w61CC91EaXNJaskl3LcvA8QI52qpGd3TAPPet07WRDR/&#10;On8bob7SPiDqEWoaj/a8xnfzZiRliDgkbeB+Fa/hzXdR1Xwz/ZtntsY1fdbiNAGCEANzwGye55rz&#10;z4h2un6f4nubLQbr7XapIyRSYI3AHAxnsa9Jj1L4lR+Hvs+p+Wtq65lkZFRUAGAuUUDAA6LX3OXV&#10;NHr0PExcb7n6H/skeFPiWdUaTUfE9nMwAkhgbqoA74Ay3sK/XO40i41fw291P4h+y3XkELOYVJR8&#10;feAyQcHpkV+NH7CvgbwkdcvdVm8RXF58qtOluRiMZ4VdxJXJ6nv6V+yeuD4a+BvDtxp+uXcsNo8L&#10;SNcMWOwFc8FMktj9a+MzV/7Sz2MMlyH8xP7U3hvVfDvxF1Cz1fXG1e4ErFpGcMzEnqQOB7jtXG+E&#10;47pvChu9VWWe0STasXTAPUp7k/hW9+0TdfD29+IF/c/DsXP2CWdmWe7BEj56sQecE889au6Ha2Vh&#10;4Bt9U07UHu5jvWWN12Ijg/KE65GCOeOSQB3r7TLLtL0PIxrSdj7r/Zo13xFpvwzWLwV4euRYvcyu&#10;P3LTHcQoJLYPXANfQX/CXfE//oAXP/gI3/xNS/sf/EbxZZfBOzt75Y7eRZ5QQG2AjgKdoU44wOva&#10;vqH/AIWj4g/57J/39P8A8RXy1eX7yXqz0oJcq0P/0vu288QeHpHtNSl0DCaVmOYmM5TceN44zg8V&#10;jW3ij4fPod/ouq6K5t9UBeLCNvADdYz1+U+lehTxfEHTZlg8pJP7TG1iGBCsDyHHb1rnLjVviO2m&#10;yumjiZ9GDl1ABYgn5vLPf14rnTBn4M/tG+G/htpvxV1E+BLuaX7YnmSQzNtaGY8AZPJUqARmvIfA&#10;sXiQa5DN4dVmmSReFwxznGNp4Oa9H/aZ1WTWPjbrupXFg9jel4/NEylTgxgDg9sdxxXgvhs3+max&#10;Fd6ZdPZTIwKyxFgVxzn5cHivvMocvZQuePi92j9QPgb4X+IOt+KX1HS7yOytZM+dDJD8yOo7AHC8&#10;9elfbUfgXxA9stlda1arPtP34mC7s8ZKEnnv6V8CfBWLwdc/EPT7vxd4kn06/m/etNAzeVehuMtu&#10;43dmHWv0fsLLwDPBJFZ6rJeD5ssPkKj365+teNmsLVmdmEd4Jn45ftbfDD4w/Dvxet34mvrfUdM1&#10;JXubVrRztQFtrK6sNwb0yTxXx5by3AKylD8p5PTB96+2v20P+Fcjxuum+H/EWo31zaxhWtbpzJHF&#10;J3MY6KuMe5r4qgQRkPM+87hnnr6135evcRliN2j7E+AWgad4l8QWo8R6qbV2lyrLI2+bAB8vPPX3&#10;5r9dr/wbYzWMUfhzUrqNVA43Eggj8a/I/wCBF14I0jxFpczWp1dnl/eW0UbGaBs4DcjDD6E1+6Wn&#10;avqOoabbRiyEIQYRHTy2C+hyK8/OI/vEbYN2g0eEL4V8YLHNdLqojkiQFHly4yO2Old34dguhCLn&#10;X9UW4L43ogxwO/Ax/hXqWvJYT6RNp9/EGMqhdnQn6MOK4DSPCGjyB7CVby3A3FthDDY3QZx1zz1r&#10;yOW2p1cxL4i0jRJdLlt9IuJS4OQSeeemc9hWHpOj3urW7Qv5MMttH8shclWx/tD1xWtYQ6DpduI7&#10;uQyOrhRvxkgdzmuq0mLS4VkXTbWFYZVIZgwJwfb/AArN67DM59IjvtEhiudT89ZsvLbRDLLs/iYn&#10;sKdZab4dXT2stPndXYcSbunpxzWLeeA9OluYrq78+S2VmUgMccjvjmr/AIb0vw5pEEsU0juEJ2sS&#10;ckehx3xSvZ2YGDf+HfFAkje81KIwSCQxEAFlKnHzgHgD6c11XhKw0N9N3a3frDdL3VGYMO/3ent6&#10;1tadrvgx5/selxLO7ArJuIIBI+6w65qjaaDol7rvkTW7rbKhxHFlQOPU0eaDTqXLrS/CNxMbXT7l&#10;2Z0A3AFSx9MGueT4ea9rcxtIdRlt44FYwqEBAJ7E9RzWDo/iLQdIuptK1KSUiFisLyEls84Ga2X8&#10;bWLW4k0a4knZwQVUlzuHXgds01ZjuzkYPCmv2sEx1uYz+SMEKME49Gxk189/G74hfD/wH4I1u08X&#10;6TdFo7F3i2scmST5YXBOAcPjOD0r2rXvHHxNitZreytJjBkYWONvmU9A3BwQM5Nfm9+2d8RfjPrO&#10;r6b4e1/Qjaabb2DQiSSFiZFkfzNrs3y5U9O+DXXh6PPNQRnOdk2fn54o8Tw+KvE114qmiMdxdlWd&#10;d2Qu0BevfgVk3ssE5BktmUEZUtnHvgd6XVbKBZVktoGh+UbxuBBbuQOw9q1/CGkSa14hs9I1aQw2&#10;90SgmcEgYB6flivrIL2UeVLQ8uWruyfwT4pXwlcTXNsiETrtdN23gHPGRWR4c8Pah4m1ptP0AqrP&#10;vdPMYLhByASOM07xvo0PhfxjeeHbS5W6itypSUDG4Mob8xnBpdL1K4hZXt5PKnVSiEDnaeooSjUV&#10;4qzC7j5nPpPdQam9pekJJDKVYA5G5Dg+or1Xwz4yv/Ck41nTbl5fKfEUb5dfVs4I2fSsHwP4a0vx&#10;F4qtbXWHMME8pMrdDjBJbJ464rO8e6RpHhjx1qWgaHcPc6fEy+VI+ATlQxPHHBJH0qlV5P3c9SZQ&#10;T1Q7wz4fbxz43itJp1hk1GZmd2BIQnLk89aqeIrXW/Bfiu+0CO4Um1k8vzYgCHGMgjI9DVePWbzT&#10;0azeVVGUcMqjJ2/dIbGfyNR3WrtdeYryNIHwWJHOR6nsKbpJyupWXYhze1hsJsLi4iW7MwickSSA&#10;DlieMf1r234aHV9KVbd1cKs4wR02g53AdenpiuR0LRrfUNFS2knS3lRxKrsCdvrj29q9ktbyyW2h&#10;CmGWZRhmPynPTI6ZyO3avRo4fW7Z4WZY1cvs4o5KbXXS9ae5g3BpWJLZ2uc5x+Iro7DVfBeqSHT9&#10;ef8Asf7XmS1uVLPGrDPyyqATsPTcBkV2GkeIEsPDU3g6UJ9iuZ/tLLIQR5iqVVlJUlcAnODyOtZX&#10;ifQ7fxt4c0TTPDiGfUNPaSNoUUBiuAVZGzyD7jiuqcakLOB4tOdGWlXQyNLvLPULC+TxHKJo7nau&#10;770uVOVZAR904APtWXqOlaNatb2N9aIjW0KpnJYuW+bcQDjNZet6P4s8OaH/AGtq9jNb26TfZ8OM&#10;EOOxzyM9vXtVfRjca6IoriVCgXCqWHyjP3ecVlKrGo7tbG8aE6a5r6M6CBbeZtlgkSLGoYqD5eT1&#10;wNx+Y+1fQvgN4NP8HLc+GrJLnXv7RgVY5JWBnifO+MRD5WXHLE4x2r5/vtKsIbqSFpVdFPt09M/z&#10;r134cfEm30HUtJtLi2aexsrxLiby1w5RTzhhkcDpxVTc5wcYozXIpqpNvRn6py/Ebx94c8NSXUmm&#10;GKWGNHS3iwzIehVT7flWQ/xa8SiU6hqem3x8iJLm5DxbWCOcBiQMc+o4qn8LLnxx8SLzxNPYCObS&#10;4Zd9hdZUedEw3KpXP3wDhscZr3ayPjiW0dLkxYS0+zohYEbO6njrn1r4LFUpU5OL3Pv8LUjWgqkd&#10;mcja+M9Z10JKdOaC23l4ml9xwM4HarlrFrEdte21vpou4p8bY+gXPTbzwAamW48Qv9n0oacxb51X&#10;LL5ZYD5SMnNdN4bvvF+s6b5F06WTIoDJKQCSvYAdfpXDOppZnZGPY5W18Wa/DEumDR50eJW2lQNv&#10;7v74yPvHHPBrb0PU9W1KE3NvbmNMc+Zhev6muoFhqu6KWG+2om4soG0hyMZ9PasS20Pxd9rSCO4t&#10;3tJHCySSk8FvQD0rllKz0NV5mhpmm+LYLpLpBDDBFvZTvB+9wcCoY7TxlaW8Vta26SQzygLgqUWR&#10;s4zyNufcVjaVZ+MINbn0TVZ4WjtmLK0bfKQenQV1STx3MK2zvLBskDvtYbWIGBjvkZqeW+pTbOR0&#10;rVPH17rN1ot3afZntWZW3yBuM8bcdB6V1pstTl4Epbc67xHy3y847DrXm1rF4pm8U6jd2V/C8cUb&#10;P5dx8mdvXa/8Rx0FbEln4jub/wCwNersljWXzEHK+q4H+cVXLsh3Odu7/wCIWgeMby7sIY5xKpKu&#10;NqrjHcN1Pr71rWdv4stNVW01uKBYp4/NWUtkDIzwFwQc8c1pf2ZaJbumoyvJIqN5hjI6dw/pUD+F&#10;4vEMkcGl3Uts0mxAcBxjt8p6/Shq2wblKLSLfUEdhOLd0Jc5brzzgHk/hT9atNalSOTRb+JnwFAl&#10;9PQ4zjmsfSvCM2nfZrp9e854p5YriIpgupJAZeeMdO9dWnhvSdGP/Ew1ESJwSAuCfQZyevvTtdXJ&#10;vY88vbTxvEtrfG9t/wB4GhkiUkbG9QBwfqe9drZ6fd6bqNr9t1d4fLaOTzVAPzLzjBz36+tRQab4&#10;YvpgbNWQJuIJbOQ3XI6H2rI17Q/CFho15HHqzxSpKvlzFAARxlfmzxUSbWxSaZ19tomnK6SrrE5k&#10;kdpDgKAWY9xnvVPxB4TtbSyvruTXQJ7J1xlMbgcZHU856etYOiP4XjtY2m1ASMq4LMCwYA9SBwB/&#10;OpfFEWj6po32HQ7FSs8gkygxyD1GOlTGN2LYtaP/AGAYVLajNcHpIchSfwHSr/iHStDv9Iu7eyuZ&#10;YJbhAA5kIYD2OOay9Q0Dwj4li0+6v7e4hlFq63KwuQgccKyjGAwAycZFco3iDwRpUEbQXP2iaMqP&#10;NmclR6LtIHT171ry20Fc6LRPAmnRWFjFqfiC4/eRyDDbWC7eA3fvwQeamjGlLp6Wl9qMbuhALdAR&#10;npn196l0vxh4VuxI0cENy0g2gxpkAA5I47V32ueEvB1x4EGpQ2oS4NwgiSPAbDfe+Uc4+tJ6COZ0&#10;yy8IabGZ1ZWY5H+sYnn0xVvUPg18I9S8Of8ACW3VxqUgFxGGiS4HQnAGMcA1y0WieENC1G51R7e5&#10;gjbDYGWA4G/A6Yp83xC0eKaPTrZQzOoZFcbXI9cYptruFjmR8K/hPo2oXDedeX0ActGJpiAAecEK&#10;ATjpVb+w/hDDo+paClhbuL9QzoF3O2Pu8k5H4V7FZzeENdsbq41KyBZIZDFtT5zKF+Xkd8+teW+K&#10;PEvh7T/ENip01be4hhVJPkY7mI+UnGRQm72A8Pg/Y3/Zx1XwnceJ5dGeO6trmLbHFI4Db2+YkZ4x&#10;7Cuwj0f4SeAPHtxceHdJtrBIBE6r5fzBtoBIZuWOTmvYNP8AFfhu6tZ0GUlkAMRQgKcHnr05qlPq&#10;Np4Z8Ww+I9S0n+0fs0sUhaP947o3BA2krkDqDW7qza5ZSduxPKr3Nm08S+G4L+C6tIo28yTcQqgb&#10;2AyScYNN17w74A8Xy6Z51qhFvOXZVeRJB8w6FCAcjj5gaxdcjt7tLzVdO0i4itpLgyWsRHzohJP3&#10;B/8AqFc/o3j/AE7SbwLcQNbTFfNPmIfug4z07d6zvcdux3PibwD4U0/Xr+3t5rm3NrMDFhwAvAJR&#10;iowev4Vxl3B4dspDKpczbWUEyMThuvT24zXc2PjrRNX1KP8AstiwZsFQCuSfc9sd66D4qaT4Pa70&#10;efSbL7REbSSOQJnPBwNwHfk896y2LUn1PNtOn8LXUYtJrJgu0AspyePcnPb8q1PGPw9+G+n22k3+&#10;mPNbrqKTeZH5hdgUx8wPUDnpXN6SvhvwnbvcNpbIZiFDyoTyeg+bviusg8S6JqWII7OLzLcsBvTp&#10;n6jvWbV2O9jzvQtB8N6LEs09zK0qnCuXIyp6V6BqOvafqMML3skdw0JOxeDgHAPTua7u+Tw1P8P5&#10;BqNpAbxLqFYFiRQ7IOv3Rnbjr+tfPVxrHgXRfE11A0ZhLnIgZiuDjkjPbNVysdz2TXNG8F3fguTX&#10;nL2l1E8agRHIcMcYK9gPUd68efT/AA7p/iGS5t76SRCV2ozglcjkkdfpXXaZ4p8GXdyq6hBGUUAo&#10;CNzE9uf5V2Xhbwt8L73xbql3qVobKLUoczMzZOIxlVRyCV3EA8emKFAls53T9c8PJp8+kz73iuip&#10;ZemcHI6e9MvfhL4c8T+IG8S2s7W9qUMeyKUmWN9uELbht2g5JxziuJl0nQtPtYLi4iuV2I3l4JIf&#10;5sjcR6A11Nn4m0HTYxpdm4i8wgyZ4JLLzk9eh6VSVmK5xlno32LRobsa6xfzHjLbAQyr0Izzz9K9&#10;D0EDTp4dT0vV5IrqEhlkUrjDcHK/j0ro/DOo+BZNXtxrdjbmxhDKgCcfMNu/aAefT3rk/FfhjwV4&#10;X8V6vYaNBdR2rFAAG3KCwDHHBOD9aHLWwi8ngfQ73V7fw/rXmvG5bdLDIVd3c8HOD3POK818XfDv&#10;UPC2vanoo11h9hlQxFlBYBgCFIzyQD1rp9DvPDulzR6hbSyRywktGHYrjB6jP862b3UfBnijUGub&#10;2BZZLmUPI5bkn8OKbAyPCpkWKKWfVo5hbqVDOg3Atzux3Pv2qvrOiadrF5NrF5qDzXF1tBcvkjbw&#10;OOuK9E+Jnhn4e2WuWdxosctpFJZZkjhyqjbkZA5PPv1xXz54cn8KC6kjmdpXBAG9jyazWutitj2L&#10;xV4E0Pw9pGl3HhzVZWi1CNw5lUDa6gZwfYnnr9a8W0K61DT52F5qYnBI+6d3A+navcrHVPhre3JX&#10;xF590ltCYYOeVU5JUBui5rkNO+HHw7s/CepvbGSC5E8csRQkErIceUM9QvUmny21By7np/8Ab9n4&#10;w0ywtpB5sOnK4SJcx7s85J9fevMbfwW/iDRdY8SaZdf2XdWZLRW7sGzGuN5zz0Jxk4yeKzYtP0jw&#10;9qi30RuEQ/KDISR0w2OMV1+hweDNR8mS5SNkuX8qRBJhyRzlh2FFrLQk8tSbUrG9S2uNRVndR90Y&#10;6+tepy6t/ZWjS+C9JuomXUY1N1Nj98wz93OSFX8jXU6L4A+E+t+Jb5GtnuI4YnK3KyNgFF+8AMdO&#10;1eC22n+FDbx3EVxMGRjnOMMM9/erUr6AetaR8H9N+IFxcpoWoSW39nxZAXEhkfp+WfSvl3XPh3rq&#10;7SfEIWUSMk0ZXA3KSBg98V774f8AEeneDYJ5ND1B7Q3G1ZsPguD/AA+oH0rngPB81zGsEfyA525O&#10;OffrzVRTuJniMeigyfZNc1V54raMqoiRYwN3UserH618uftIaP8ADWXwjoGoeFtQefU4pXidHn87&#10;5Qcl9nRADx7mvueW3+F02sSx+K7eT7DOjxvGjsinggZPHGepPSvx58SaOJ9cv9P8MMLjT7S4eOCR&#10;eEZAxxtJ5Ix0PfrXt5ZRU53fQ8vMqjhD1MecXWmlX2E7mwzY6kngKRXs0d/rlnodvMbBBbhcPFJy&#10;Hb/noV65A9sVxug2niDU7Z9BsLdJNpZn3naIs8ZJJxgfUc1o2ngvxrqvi61nuBNcrbL5bvDyAqDA&#10;A25BGPTivroc9KPPFnxNZUq81Tm0jv77xv4RttMgOkWc9tcptR7ho02NH/EVjPJPJxmvOPG/h/w/&#10;rOoaZF4LSZLM8TTToI3cs2d2wE8Y9K4zxLoviTQPGs9tr/2iOWVsIZ/mcr2X2449q7J9e1DwZZyW&#10;90lss5YbVmG6TkdVI9KHUVWPvqzZcaMqEl7LVLp0PL/FOhXmkatPZGQtawtsRguMkjOPqKi0ML9o&#10;FtEnmyPwNx7n68V7Z4s8Yp458B6fowjVbm0cnzPu/K33mXgDc569TgDmvLvEnhnTYr6JNPYqfLAk&#10;AOQzVh7KVNpR1OmFZVYtz08j1zQfG/g3SfAuseDLrT2vJLq2c+ZgAibHygcEkBuc5GcV8z6H4t8Y&#10;/DiSS3ixaSXUGxg0IMioxBJQsMqTgfMO1ejaVo975kaWLEyDgnaWGfoPSoPiL4H8Z3ds3jDVPLaG&#10;ILbqgJEnsWB5y3XrxTqxmrTW6NMvqwhOVKT0fd/kGh3Fhp/gu91mBZZZ55N2dwZSX67j1Bz2xX1p&#10;+zx8c9J8H2ttp+rvDbW08RV1usvH8x5O3tnFfnTp1v5V0Y/mt+zMQOvp9K73Rbm8ilW0t7JLiYKy&#10;q0mGGDxkI2ACPXPFfJZ1w/hMzjyz919T6rDYyrh7rdH6ca94w/Zfv/BusnUfDsN7NPHmO6sbeRZU&#10;cnICngEn1JAx61+XFp8Qry08TJrlyDN5KtFbwykgxxg8DjocV634H8cePvDTf2fCsc9pAxmkt5lR&#10;kCYw52kjcx7YP6Vx51Tw1feIJ9W1TSvMt7ksgEYCuoJ/5Zg/LvPQEjA7VWT8NxwEZQhWcovoyK2O&#10;dR3cLWLXijxY3xP0+BruVWnhmJFsu8yFSAAxdsgKPrXGab4LtI73yNUZiZf9Wq4+U5/i6k8dAK6q&#10;98LWGlQtqWmTi2OSJYJpE+VOu3cD8xxjoKseE/CepeP4S+kiV2iVncjOAq9dp44r161bC5dBOrFR&#10;RlGFSs703c9F8F6ZqHh/Qrq9s7B4bO7ZYILt1Cbtp+do2LBs9gQOPWvR/hxfab8J9Wl+IVvqUtsb&#10;qeO2hn4Zlkbl8g7uvTNfKereItR0e5j0y6icnT22KJEGRg5IORmvXvB66d4nuba98RSTTpZf6Ulv&#10;uAjVjz90DAAA+pr0nXo4/DONLXQ5FTqUKvNJn79/DrxT4O8SeFoNZ13UlF0wVgySlZJDnoWyenVq&#10;9rg8Y6XPrAs9KuJDwDJMJDIuwcEAYxmvz+/Yo8TfC34gWt7KNItrm5nUsqTkIVQNhnJbt2GK+uvH&#10;fw/0CCz0/wAQ+E9QutIjuX2yi2fepC8ZQsPqPSvzPEUuSbhI+pjPmXMj1vxBpHhHxdqUNx9onkSJ&#10;QmbYhlC92dj0rxTxX4PHhzVYhoN6kMNy7EPNklf7owOue9eCJpmr+EfE39mza1cXFrBKWiMkYBCs&#10;cktgAsfTtX1fbaZ4T8WNba/fSm6trQrEkUL8mTGWLAc5P/6qzSlH4tikzynwt8S/G0viVPCvim5g&#10;vLSNzFG6R8qPZVBJJPHJ4Fe7eKPAmm63L/bF7fB5Y4giIJVTZjjOMHOPSvEPFnw38P6Mk/inw7M9&#10;i8d0gVPNMskhbJJAwMY/Suc07UNE1K6k07xAGngVMFlXayjuzMOpz1p2vaSGza8R+Br/AOFmnWut&#10;aHsnW6lZZ55ZCzEn7uNoG0e1eRL4l1q6vDDqcquVJBYZJx7Zr6t0nw/4NW8GmWofXbe2hFz9nabK&#10;KMcHb93gdvwriviL4Z8IeKrGHVvDGmyadcCRQoh+V3I5xgEjBrSMk3ruQ9Dxu68Y+ALaK30/RHkS&#10;+5WRHU8sT2OAOevHQVDqXxq8DfD/AEq71fxno0Fy8Cf8fDx/aSxbjAXB28HnHP0rn/E3wfjfW/tW&#10;ox7XdxJ5cz4Yt344r0fxQZ/B3wZvodd8JPq2lSyBm+zKBMeOdjdF6da6YRWlyWfzv/FrxV4d8T+M&#10;NQ1Pw9aeTBLO5iGDH8hPynZ247dq6+ZLSy8C2EeqyK1qBmJArebI+ckfMSAvPYDisn4la1oniPxn&#10;eSeHNJGjWc0vyQzyiRolz/G4ABP0HXpWjos9vY2sSwKb2VC3meYSQQPuhc56DsOAK+1y+PJFtLoe&#10;Li7Skkfbf7InjzwTaLcwaXYyWmSI2McPzO/oWHUc9TwK/Uy2+Kup6B4Nv7mx8N3GrrBG5eZoJZ1k&#10;ZR8qqpwvHT0r83f2ZPiVfw28E9no09sTJ5aosXybv754AwfXvX6I+J/jH8aPDvw2udf0DT454IoW&#10;YpHGAyjO0HccjJ649K+Pxseas9Op61LSJ/PF8b/FmqeLPHl/fazoy6bPLM5eHbtK8+nYirXh7R/F&#10;reBhBYBpI55dlvEZfmTA3E7V+XHPUnOaxPi38RtX8ZeKLzVNVthHNNKWdTydxPOTxznrXUWN/qWs&#10;eGxa6NawWkcZKlg23BbBLb+/THsK+yy9cqu+x4+LlqfXfww8MeONF8H21jqN7AswyzCSb5snHXGR&#10;x0r0H+zfFf8A0ELb/v8Amun+EGj/AAju/hzpcviB3+3CILO0cxKs44LAn1r0r/hHPgX/AM9Jv+/t&#10;fJVUueXqerHZH//T/QO88O+Jjd3UdxrUYe0ZmiIBAYhiOvbI/WsDWLT4g6bolvqWlaxBJJe5SZCd&#10;pX5uOc8hl/UV1njnTPB+n+Ivs+oTS210JD5satgMpOcn8awDpvwpki1XT9VupTFNGzWrK+GgPUFf&#10;UgjHPasIPZg0fh9+2Fd/EHUvjNdaf4nEU8NpDHHBKgADocvgt1OCSOc18p6RPozawhvkmjtS3ziN&#10;gSoJ5x0zX1V+2B4Y8KaN8Rxf6F4ibU7m+TMlrMpDwBAAp442tzgdeM186eD/AA94hvtZQ6LbiSTI&#10;AwVIGe+DkH6EV9vlDSpwseVikm3c/QP4Da7ZWniO2t20MavF5hWC4kxOYguASwOQpwRyBg1+p9vp&#10;t5dRSSW+mJChGW2IEBOOM/hX5n/s/v8AEtfE8d2WtxO3y3UJhRIyowAw8rbhvXt61+qFzoGqXsMp&#10;t9UjtDtyAFJUNjuM4rzc1f75tG+EfuWPxe/bvkltPF9tHr3hEWksuXi1RGDRXCYwyEIPvqfU5H41&#10;8BWsumK7PJCCP4V54we/rX6A/tp+F/i7pHidp9c1uLVNEIQx+SiI0bkfMGB5APrnmvhKOxm1BEmR&#10;FRwdjyMwAY54znpXdl0W4JoyxD7n2v8As4rrK6jbT+EbG3W7bZ5iszRyqN/JJYEHjsO1fsXeXnjW&#10;10yGLUEjkLAH5Dkjj9K/IL9mjwdc3mv6dp+q6qukTPcidJ0fezoowVGMjB+pr9uEtdDjsYbe3v8A&#10;7RI3QxMMED1UjINefnP8RI2wekLnlR+IGsWVvtutMe5wc4VMkDPHJrrdA8f6n4kupLf7E9vJEQHj&#10;ePHB/wDrV3cOlR3KBJ52gTGcEdR9aozeGtQbVZNU0m6WRlUEyAgEAcd+DXiPQ7U0x93othqFqsX2&#10;GG5YSo8ZYY2Fefxz05rlILNfDF/LI2kBFmdm2KNy5J5+grWMHjXStdj0DWpIPIbEkc6kcg9yVGa7&#10;Lz0uHElxcNlPlyoyD+fPNZ37Ac5pnjOMar/ZKWksE0R3ENgKcjIxnP8AKuythJqLR38FlC08Uhcs&#10;+0LjH93GSfXtXkfim/8AEa+LftMKxzQ7VSNwcHaBxu9PSuz02y8R29wmn6yixpcp5scqOB3yRuwS&#10;CKGtNQOTstU0CLxnewWVrDp12SWKeXtR/UqwGDk+9dTDrstwsmn3gMkyEqQnXBHUfSqieCbp9W+1&#10;POXQOWkDPvbbnPfFaWsad4ks9WTVNFjV1fdGgO1WKqOpx7Vb0tYDktG8P2+i6yraXpwaJypY3A8w&#10;k5Lbjvzjn0qlf61L4X1i5v8AStKFuJWdtltGCpz94gY7nrXUX1/4rgkg0/UNPW2edFf7VHPvSQE8&#10;gqehHcV1cQuIgksV9suIwwGMEYI5FDd9QPn+7+JHi66vptCj0SdbpVSQpsKNtcbhz0II5rL8eaN8&#10;UfiP4YuZNOsrKPZbbQJQCxcdiGLZP5V7nr9jqd/HDLaXClolEaluw9z6Zrz7WtC+IuhX9tFC0EcN&#10;1Du81JNw3E8qVI6j9atSKuj8BviN8CvjB4O8R3mseJdClFtLM5R0QFGUnORt6Adc4rxPVf7Utbxd&#10;NkxDPE2dykjJb8cADNf0lap8IbbxI93D4y1SRInjOHtEBbd/wL5cY9q/Gb9qb9nnRvh14ku/Efhr&#10;xD/aVoWDsk67XiDEBVO0kA57YFfRYHMr2pVEefiMNd8yPkzS7Vz4jtzr4FzsuY0mG8N8meeh5GKt&#10;/FeDwy3jye48Gw+Tp/loNoJI387iuegrJtGuJtQRYWSAg5Mg3YGT7c1BPptzmW8uXjkO7HPB65BA&#10;JzivXnQVR88WcUajjoymb6DT4TGXkilYY2nrz3A9DRg3E6JqZdkLKzHrx1ru/HmrWvxGv7C+sfLt&#10;57KAQtGE6hf4mYen41z3i7wLr3hHwzpXiW+MbW2sBjGUcFgUJyGHb1HrWblKK/eKw2k/hNjxdLpO&#10;uMlpb20FrGpDpcA5kA2kbeDjYepBGQeQapaZpkjXVq+rSA295A/+rAJCo21g/cZxwa5O3s3LRjzB&#10;vKglQe5/rXt3hqDxNpOhC+nheNYn8pXdcoQxJwD/ALWOlb0YRfQ4sZXdOO4+HStJitDBprsjEAAu&#10;flAHXPXOa3U0vV5UW1SGMLcDesiJ5jjA4APGAT6VDH4lj85nlt4l34wjAlQe555x6V3eg+I9a0fU&#10;5rzQ0a28pS7tbyZSNSvzYByMMCfpXsUYxWlz5LEVqm9rnHapp2v6Z4PuPEd0mx7adYDG4I64HQ4P&#10;U+lbHgXxIPDVxBr8pjR5Qw+eEsEYe/qe2K9B0/xT4S1OK60jxjHNqNlcKHCIzFwQBhlfqGGBjOR6&#10;1i3XgXRHsdbksNRcrZ2wurVMbiX2nKt2JXgEipcKlO827oXtaVa1Jxs/MZq3iFvGWnDwxq8odJr1&#10;Z5JpDltxG0EkfwjPYcCodZ+D2reGf7RihuIFuLWJZBApEgHG7BccdOQR16V554S1S2tnjudXtre7&#10;VW+aOZ3QOW7ZQgj6jpXaPfWmjyyy3U0JguGGYbeUu4jboqs/J2jjmonGE1aOjLjKdKVt0ecWejar&#10;qDR3GorvaTOVJxux/IV7P8HNK19fG2m2Fjp73IkuECxxFXMm052gN1J9O/SuA1a6db8Q2jSiDaBD&#10;vwG2t6kZFel/CrVdR8N60uoJKIlB3hi3zKy55GOCSD1/rW8IqJlWnKcXY/T79mhNIvdb8R61HqZs&#10;LC7unWOyK/vYJV/1ikcY+bPGOM4r6Wj07RliLm8nQqpOXA2nng9a+EfgzrXwm8OeElur/wA2DUvE&#10;l8z+dI7Msj7uQpzhWJ4yeTX1laeGbGxiF9JeTqrupWPOVIzlgeD0FfBZtCca8pyVj73KJR+rwhF3&#10;sehCy0e4MBN2W2FshW+Ygj/HvWVP4QjxHFHqnkqJVYyY5wT0zn9a8xt18L6b8RJd+oyXMZYuFLfd&#10;yM4KDHTpXrK+IPDc8UsVvFFF52FKMzNypyDg9M+xrw5O57KtbQ42HRdR0jxPfaVe64t7asBtdlA2&#10;Z5xweD6mu3Wy0ODyiZllYAE4c4//AF968y1Dw54eh1OS/gWWOSRi0hhlYoSRx8pJA/DpW1NP4L0q&#10;e3ImmjVYt80VwSUZuilQBmocbdRmDquiW0Wo3Gq2WuXNlJMXVoo18xSDgD52Axx6dK6G00vRNM1q&#10;G3sNXmlEqAmGXu3Q4bj6io7fxr4ekRG820AydibcSPjj5RznHer8N54T8R3EdvJZ75AVBKD5wPof&#10;5d6HEq1yrHq/hS+1Hy5GEiruBB/i5xnbU+oReDdbmjihuZbaNZAGe33K6rjGOPbNQT+GvBa2tkza&#10;D5FxZPIEmQFSVJ534OCc8jPSkuPiR4Z8NEvcxSG1LBMIjIjPjgFgMnnmldIZylxpGiaFp8dxFqN7&#10;BGJm3NOd3mxk/KXz3ArsY9c8DxXCTTX0bwrgBg2cHsOD1qyni1dcs0I0+NrWVRhWHyuM8ZzWL4hg&#10;0HTfCN8G0O3WMyhhtCl4ySOVI5pXaBl5JPDWrWrWumI2ASVdBl+vUHmsHU9N0PTvD2o3Gqx3PmKo&#10;xIScg9Onp61naL8QrExIbO1MqxLhVDEFdvViAORXR3mrr4psDCtsFt7kjBAfnn19venbXUGmcj4c&#10;8Y+HksIE05Y5FiUlwJMOfXORng9a6fVrr/hJLCSFLFJ4ZGDMpUOAP97/ACaktNGGmz201lpUVwsE&#10;cqglQMhjypJ6k+/SsSbVtb0XTY4l0e58lZkt/wBwpKq78qrFePzp7E3DRPCuj6TIyNorodjhlYna&#10;N3PGe/oetV/+Eg0jRbKLTbexuGMeEBCHJdjnDHqT6AVa0jxPq2p3DwpY3SvAzK/moEKEHoc9frXq&#10;P2u+l8PjSn8tZ/tKSGVlHyqmeMjk89P50m1ug3PNNI8aadqUTWuk286tEXEixpkgk85z/XFdFPeF&#10;7JtHt9Ee7M88M3nPEpCbO3T8+cCpIofFstzdS2dvGXYPK5jAG4KP8msC41Dxbo+pRWF9DKvmRK0R&#10;ABVg3cMD0HfNPn7j5eppi9m0G8vb+w0JoXk3M5giV128AsEHAOe/vWTN471ix1BNCewuA8yowMkZ&#10;AIPuK7K2vvFdtC/2C5iWSaIo4kOPlb7wBwea5TWW+KuveJbXRtDs7a/VY1VJftCIwGSSuxsEgUWl&#10;0Fuel6P4i1KKzuhcRohkgkiKnHO4dMkGuP1W48RazeWFto2mxXsyQBFZNu4bjjvjp9a4S3j+Kdjd&#10;iW4st4854Tkqyo44wRn2rstEm8W2dz/aJaGCcBdoCqOhycbeAD3xScUxXOctPE2uafIX1HSbgAyt&#10;B8kZA3jjBPQdPWuuTU/EX2r7faRfZrqMrtEqxyhgRjDZB6fStS/n8cX4kEt1E0tzOZXjHKBmPGB1&#10;4NcHruifFfQru+tb2zjma1SKVgkoXerAncvfj0pXsBev9NvbHTYP9CgnuQ7N9zbgnuDjp7Cse98Q&#10;eOtC1CS31PQZY1t/KkYBMq6OQd2VPKY6kdK6jT7rxqLJJHEEbSKDsd923v1wa6HxHfaxqmtXd/Fe&#10;JGJIIoUTkgKgwc59TVpX2AzNN1m+kv4NSdeVbEcYGCqk54Jz+FdN4iuNR128t7u2tI08iJ4maYoX&#10;kDMTyFGMY/WuZn8L+MzFa6pYPDNaXcrR+YW2lGUZAIx39q5DR5Nea+nsb3dDJAxXbnduYHnn9aTk&#10;vhDY047TxJp9u0kOkpHCkixZXA5IyoyKpRa9rN3KbBlmt54NySBxwOegJr1iwvtQ1jQB4fSTyAty&#10;sxfAIICnJY9euMV4va6f498TeItSns7ZZRbpLMXkkVN4Q4+UDJPA9KIp312Gz1T+0r3UPAs2hhFu&#10;ZftEMimQAhBk8qfX1xXlWo2/iefxTfQ2Gk+Z9mh82SSAFkKRqM/MOO/NbFjN4o0e9VLhRHbzRo6P&#10;Ewxk9QSfQ+lbmlX/AIs0l7uLSTbwi9Vo5JHZiQOuBjP3u/5URhG7ZNzhdP1/xRY3UcTafMqvEJI/&#10;kONp9W6celd9o2vPdWl6PEtlHLHJFIiLLGTISVOFU9gT3PFWbfwz438QWtvpejX0Uz4KiNyUU9zt&#10;YAjtzmuFuU+IWlJPb3umCSWG4aCYqynaR0I55B9afUY2Tw9rl7PZWejaJbzXQjPEbKHwBnp3IA6f&#10;lXKp48uLO+UHS7mLy5fKcSxk4K8MMj37Yr2j4f6jqel63Dq2qQ7xH8xRmAPA6DvkfrTk0/Xta1LU&#10;Lr7aqy3czyxo6N856jJXgY/Kpd07dBpdzB8FeOEm1pbue2ktUj+cbo2Idc9MAY/OszX9Bt77XdSv&#10;NL0dDb3c+YUOAxVsYIz0JNauoQ+OtAnm0LVrUTBIhOHhIJZO5UkjsORXHab4h1+71L7XGjpCrBo8&#10;8PgdzzwaSak9B7E+oz6n4Qujouo6a9pdou87gNoU8jkZ6D0q5pfxCbxIj2V/AyCJ/klRSfMwO/TG&#10;a9I8T3nirxoY9WiEKx2dn5Q3ksztzktgdTngCvDY7bxxoekW2rXFkJbO8naBDFx8ydSVPIBFEYya&#10;vITPdfG2n6b4hOnavo+mrdiDTyZz8p24zhTjjdjt718yaJdXOg2cV5d6W2nx3LEQGUcNtOCQcete&#10;oaL4q164sZdMWHySVZJI5OM+wx7V0lxaX2o6DHZWckG8yozrO43IEHyrHuydvPIFSo2EZem+NIdd&#10;sJjqpc3jqUVwd2SPXvjFV79vD194B+xatp8T6hDdx/Z2jTbKyHlicDJA6Ek96gj0DxHDcXWs3VqG&#10;0+2GZ3tlBlXPorbck9q5nS/E2qL5kMltL5U6/unKYYAHrnpn196tWYFbUtF1y1uZdastNYWkagZw&#10;MKFHJPp+NZD+OBbSJDJbyOWUELsPfuDjGK+gvB+t6lb+EdY0yAM97exGNBNhVGBwcnuc4rgbbQvi&#10;lrvk6dp1vFM0CgY3rnk9BSvZ2KSXU7nwJ4ms7nw3e2PiSyle0kjkQqVDBTtJHJHykn0Irw9fDGpw&#10;20N1Fpsm+Qbv3Y3HB5HA9q0r/VPH/h+yMgtTn7QY2iyuAy8fMDwfau+8G6z4hheHW7uJkjhYNIIg&#10;vUHouTjrU6O9iTzJfFMnh04kt541XKyiSPaoPTHP9a7nwp4m0nVtVt4ItPjS3kZVdZEUcZ5yelRf&#10;FTUvHmoW15rljDC7X1xuihldd23+EY6Z4ryd7vx7o2oQ6b4h0uW1vGQSO25WUK3P8JP5VUU+oHef&#10;EPQvD97qWsXmnW8NpD5v7kDPUYxt+vX0ritP8P6jdWe7yiwCHdIASAB646VpDxRreqmW0NtvR8lm&#10;GAwGPeuettV1vR7aW60mG/8AmGx1ydmD2JHy81rTjYTZUtn1LTb+3v8ATNGj1iWMMUglj3mTHVcH&#10;/Ir8f/Gs2v638Qr6K5sv7Mnub1wLKMbVhJbG3A4AH5V+p3j34y/EH4T/ANk+P7vwq82n7mVpZP8A&#10;Uru4AcA5G7t0zivz18aeOl+JvjjUPG88UVte3czTt9n+VIx2VF6gAep5NfR5RQm5c0djwM3xMIR5&#10;Znkx1670a4k8Oea8ZeULKin5XZc43euK+h/hb+0V4l8JXsPhrSNTh0SMB1nupSrHYwyQqspGT6c1&#10;51pnhvSfE2vQLqlwyTzSqomcjC7uM8jnNaHxR+DFt4X0a58ZW2ofaJIZBE0SxkDH97d0+mK+kdKt&#10;HX7J8o54SolCekmdd4v8T+FvitpsXhXSNCkkmtWaQatKwWWQk7nMiLkBT2A9q8m13wC+oxTeJdDe&#10;2t7bSoQZ1llVHZs4wiMdzE+gFcjba9q3hiK23xyxC4+YMoG7b7ZPX616hH480TW7S6g1a0dkki8p&#10;ChWNskcnkEAn2rOXJV96O5UY1sN7q+E8ltfFV9o8DXcwiYSr5Y81d3H+yO31qs3jCS5ZvIgibcAM&#10;spyvuvIr15PhPpWr+Bo9e1PVI7KODzFhtUjeWeRlHU8bVTPG4mvC4tG1aCwn1NIG8iBipf6cZrCU&#10;6kNZLQ7qcaFa/s9Wjt7PV9fhWKw0thA8rqfNBCsD/vHoK68+Gbn4hibw1BrMcdzLiSV5ARG2zJJ3&#10;jgKMfUmvEYLia7kU3AaTA528nFdZot22i3bs8ZjWZQuJBg46jHpzWinzrUwnS9m7x3PPdKstNs9c&#10;mtPEM+6OKRlLbiAxTPfBPJxitjwzHfXM97ql5C0trFgLuGFG7oufXFdJ8Uvhro/hCx0vxDpWq/a1&#10;1TLsjFfMQ55OAc7c96xYNW8V+KrS18GaHEDbiUOXU85GAW9yB6142NwntISpt2f3n0+DxKmozjqj&#10;7x+EXgKfxVpFrY2+nQywzygMDEryNt5Cg5DdeOtcD+0X+zp8XPhxGfHX9kR6To0kghViUaQv/e8p&#10;SxUc8Vs/BLxjquha1IhKyRW7CNZTI6tFInU/IRk9q+/fiJ4Qk+M3wVfwpd+IJ47y/ZbiGJI18ssn&#10;eV8FyD0AzxX4vPPMXl2PjGrL3L9bn1f1anVheKPxYtdO1K71rTFCyatNcgCVWUgDsc54xj6V+w3w&#10;Strnw74VSLQNKtw0eM4iVjk9vT61+VU/h3xX4X1zT9FuJ1VrOWWOaYEZcA/dXHYepr9Efgnr3ijx&#10;to982k+VENPt/MOWIRtowp45yTXZxxXniYwqUpe6/UWW01C6ktTzn9u/SdC0fQtN1KTw9Fba7fyG&#10;e4vI08vIHQEjKmvzy8FT33iDU4PDuqz/AGS01CU5mJAIKj+JuCB+lfUP7WvxQ+L/AIz0rRdF8S3K&#10;3FpaxvsiiT7pB28k8nivi7R2TRL9JbmEJdK2SsynJz1XHY19rwBQrUMMliH+N9DyM25ZN8p+iXwT&#10;+Inw88G/EQeC9Tt/+JJpCKkmoBC5aMnLuEXLfMeB3r9uPB3xn8F+MLG3tNCtDJpkEQaGTyG3BfZM&#10;ZX8hX8zGn+LdYtriYeHJlS7lIQw+Wv7wert/+qv3v/ZUTx7pXgj7dqslsgMCec0UgIZiucYKnIGe&#10;ea9LiHBKlP2t99icBW548r3R6/8AFjSrHxZo0V3pmmywvt3CfaRI3PQj+h5ryCz0K98B6/HHC9/Y&#10;wNGJZozKV+bHJ+p9OtfQXhrxf4o1y/ktZI0uDDgRt8qY9Ag4z7113jDRr/xHoTeHNNiilnlbe+91&#10;37h69cAV89Gpy+6ejY83svFHg6eWPdfWsUzQ5XcP3ijHK5J+8enqak8a22naz4FbSFgR51C7Y4VA&#10;klLdB8gGR65/GuB134R+LvD8UOtz2qXC2w+cwNvZcdcj+tRXPxT022+zXJsLmMOPLJC7j8vUrkjF&#10;K1tUwucNN4L8UeGJV1Y6S1vbQKodlbAIY9Dg98cin23xrtdL1gW8sEtrnBVmjY8AY2qRxtJ9vxr6&#10;yj1KXxH4ck03wzbAyzQAkTSKFTcOASCfmz1FfOXjD4SeMbSxTU/Otpp4uPJjLGTjkknG38M1SnzA&#10;zVvPiNbX8dwmy6a4mQpbNGsZCFvdug9cc1498YfD/wAcNH+Ct7qfw41SGd9SJSeIgyyJEqneU5KL&#10;noc8VB4m8X+J0tdMsbe3WztnjKzBmWWRnHBbdgbQfQdu9aPxQ+Hur3v7Od74i8L+JbzR2hjd7gRy&#10;JFG6bSGUt6cnvknpXRSXLKK8zOeqP519Rgki8QsPEhZyrc8jGQe+OgNemQQ6v/yENGtzHIqjYsWH&#10;SRm74Jyq+teeJp7zauWtDJcRoR5kyqSq56ZbtXpF3okNpq500eJBDlF3vCjBRuxtGXCnA78c9q+6&#10;wicaUmeHW1mon6UfsrXHxHbT7aPxPpsMxcNiOWfywP7g4zxX3B4nPxdX4J6rf6QLFoxv/csXEaAD&#10;gs6jkZ4AJ+tfH/7PHgyxuPCUBbxKbmJAHlk2qTnp8uSOD6CvWvjt/wAK8h+CWpLrfj28s5JjsjtY&#10;5THG6L22KCxz2xXxld81ZLzPZgrRPwV8ayavP4muFv3ja4aVjI3CoCTzjt9K6jwnY6w/h28inRv7&#10;O5aeVBkkp0CHnAzyc4zXlWuvE1662rl4yxwzZyeepzXoPhHV1j0G+0zzJ54I3SURLlRI33cNjggZ&#10;4GM96+vwjS3PJrxb1P2k/Zfm/Z6X4L6UbnQH1OQh908pZmOGwBwQAMDpX0F9p/Z0/wChQH5P/jXx&#10;f8D/AAb8bIfhrp/9h6WttbupYRl1XGfY161/win7Qn/Pkv8A38Svk6t+eWvU9SN7I//U/S74nXiW&#10;Xi+Sa80rzzcxCMybNwLEdM+p6jFcNN/Z91o0ti/h8mbRxI8yFDuReC5b6DBrp59b8VeNJLSx8O3s&#10;LBF3eVNxygJGT1JPSlOrfFewtY/FcKRn+0CYJF4yhUY+fORgj+Vc0NjRn4Lftl674R8VfHC81PSY&#10;fInW1ghk2qADsXhuOM4ODXzZ4Sm1q31ZrfQgZpJkZAAcEe45AyOozX21/wAFB9WSy+N8fhfxLpNj&#10;Bf2dnDMdQsPkM8VyCyJKMAFoyCA2Ohr408F2fha+1hHvtR+wIjhwZYmcEZ5HydT7cZr77Jf4UGjx&#10;MYvedz7c/Z6+E3xM8U+M7XxJbeJJrT7OEE4gJExI4KmPOHwOpIxX7RW/hnw/DBLDqGpXQQxlSzuo&#10;JJGM4HT6V+X/AOzlovgOx+JVm5eTUrlir2zWZeJJIxk7nXJYE+hOOmK/WyW40Jrd/tGlSSI45UIW&#10;OPr3zXlZy7VrG+D1hc/EH9vn4OeFtB1W08d6X4smuI9SLRTWU0yOIpUA2lURsgN7r171+bkVsIoU&#10;tpLpXgJ3HBJx2zjp2r7F/ba/4VFdfFK7TQdD1HRtfgnaPUEnDCCTgFHUSnIOMdPlYGvkiwXTrWeN&#10;pYHaPIzggEn0AFellafs1cxxLSZ+gP7Jdr8JbnxFpUXiqR7gi4CW2fuJMeRlVwRnselftnJ4K8H6&#10;3B5sLS2J8smJrbAXIHofzr8uP2L7vSbfxbbQ+HPCd1NDckLFfSBNyMo+bcGzlSehBB9q/Y5ry7uw&#10;zTQEMATgY3Lj0FeVndva2OnBSfJqfOV98PdR03Xra3s/ElxJaGBWkifC/P3yeevbtXpumjw2lutt&#10;rU6weS3ysxO7OOOg5BqrrmnQa3qq3FzaORGqrvOVzntgGnax4d8L6Xa2dybSaN13CTlijDqDznkV&#10;4bjY7b3OC8VCxbW/7R8L6owUjb5cnzjdjqpOMCupFje2JtvPvUuklXc6rwVb+oq/aTeFZbfyrWSJ&#10;GZ8qshByR2weea1NTgi1CxRJowXjIX90NuB7d6TsBhDRNK1WdvLdo2Q7tu7r6/WrOq2VvH5d/bTS&#10;KQMCM5K+hwe1ZeqaVo2liK7tRdxMJCB5jA5U9mwO3aulubrwzFp6ShVMeMOZJMD2+XrQ2gOUNvf7&#10;Ybm2udwuNyOMneOmD7g+9dXFaWdyRBf3JiZMDzCQMAj3p+nvpWpWRltEUlcFfL68HkCuf8bweEIb&#10;fT9RD3Ftc+ayyKDw6noSPb2qE7aAX9d0q0Fml1b3Xn+XwGDAp78A965/VrC4sLeyvrHUI5EuWKvE&#10;wBcdMYPHFamma3ptmJGskhmg43KccE9iPX2rnfG2meHvFwtBZ27xSW53JJbsylTnpgHDA+4rVQvs&#10;B0NprS2eofYJgrjglT34/Lmue8ZfE2Gx1C3FzpUqJEwWQphxjoNoz371t6h4B0T/AIR+01R0kF3B&#10;KxLl9u9XHKsP9k9Knh8K27gypDEUC7sjZI3TrgkmnGOthXPPfFHxLbSfDk/iGTT3GmxR+YzqrOyp&#10;nBJ2rjr+Vfjh+2j8VfBWvfE3WPBnh3Qf7LE8dq13LE+RLPsV1kjUDADDGcnk5r9K/wBqj47/ABQ+&#10;Cvg+5tNJjsrtNR0ib7MJSTlJSYnBiXaMx9R1GetfgPceNLnWb2TUPF0kl1fMixmaQAsVUEAEDA47&#10;V7WV4VVJe0lsjlxNRpWRxN7b3tvP5Vs5nUAE43DHt2OQa7XxB4Kew+Hdh41F4kst1N5b2wyWVecN&#10;+BGD25qaLVLOymZbWBiBl1dmCMcjjcehx6elYcuqWN0Y7O1LCI8uu4hNx5I+ma9+VJtpQkcPPbeJ&#10;h2E1xp8sd/aytDPglWHH5VsXviS51W1hsr395FaLsiVeAAepIJ6n1r1qSx8Bz/DS80C0ghfVvNSW&#10;O5aTY6ggEgHOGUAEFfWvPNO0DVx4cvtW021intrcL5z5/eBR95kXPzAZG7AOMihc791rYzco73Jv&#10;CtnbSwxXAiiSW3uNzFycMmOV455/nXtcVnM0kSzXQeDOVBbcoXHA29jnjpmvPdE8N6NDbJcQG5ku&#10;JvLcrCm9SpznoeuO3etO11S70+R20ZlMZb5Cw2sv0PY16GH0Wx85mM/aTsnsdU+kW13cR3NzIhW3&#10;YCRSCoKjnk9a765Gg6zeXlzo9vFpAvLSO3WGGVwrSKu1ptx6Fzgso4B9q8/8MweMtb1SKLTkbzZB&#10;KctjDBVyc7uuc1meH9c1rUb14BGB5UuWRyCobOGwB/St1KnJ8kkec6VWEfaJmheeHNR8B3B8O64J&#10;ItSVFlRPLb95EwyHU8ZUjoe9aHhvxVpM84S9Yzxr8gjXKkk9ecZA7HvXrF94ptrnWbDXbtXS6t4/&#10;s7eY3mJtCYAjU5ZVyOmcegrx/S/CutabqUep6dDJJ9tuGSF4tqushyxGD0xmtLzpy290xXs68Lzf&#10;vs7jT7rwz/asP/EvRo4oZIm8wli5YkjrjGBwDwa8UtrODSruWW5t5SZpSsIT5hktwoz7GtPWpdUs&#10;PFlzoF5avbXED4my5YljzuJ7dea+idI8eCTw7a6FqllbLDEVkEsMcLyu4ZShEhwy7ccjPc+pqGoT&#10;vOG5qpVKCjTlqj531zV7aC9bRlhuIbi2O1opju2+gGK3riO7e6trrULiCJZYg6+Q6DgdmVSdrHuD&#10;g1f8Sa54Xk8Y3XiG+BnebhfLAyGUYG4E4IHQkHmk0W6g1i6X7VaxNHD8zFNokA65AON/+7nNVQve&#10;8nqTXta8Iux9x+DZNE8FxeDNJt1k1vRtTaK9ltjEk32a7JwrFowWORk4OMDkiv1c1aSaZIXjsEtk&#10;lHygphT7jPr61+RPg3XdRn+Jmh/8Ks0aPRLny4lvYLjKxSKBjzkjcZVmXrjI/Wv0w1rU/GIltY4Y&#10;4ZWUhMRszD/gOf5V8nxFL96j6fhiDWHbfciv/BVjd6tNqN3aW4aTcGkAVWJxgcY5/Cr2p22hWV/B&#10;c3Onja0G3zbfG126Dd7jvXD3vi7xRFcC8uYvkErRkZ5BPqO1eqeHr64Dh9UhSOMHflmBBBHTGRzX&#10;zVRp6n1S0OebxfpemWyNpVrLmVynyw7UDL2yf5967GPUNW1YQLqSnI2kYVcc9vfFZOpafMwkj0O+&#10;SYrJ5zI6jaT1A4OenFYms6V8QrmwuNcs/ssD26rKIg4GUbuo6ZHcVzylbc0sbN9p9/PbNa3WmwkR&#10;zmZHRUDr9AvQN3FZmveI9Y0zRZtUstHvJ3tghLhAoCMfvdMkD16Vm6bN4mW1hur+4EjzfMREp+X0&#10;B/8ArV0ninU/Eq6ffTWl8iA2yQqpDZwOGz+ZpO/QafcyNF17Xddt47vUYNkE+PlkbBBPapfF3iPx&#10;Bp+gXumWNjBcW8jIqpK6ggcc7jjOOTXGeHrTxZrUa2entjyFdk3kBWKc455BPvxW2ZJvFVnCNZhi&#10;jfIBjDZIKjk9qTs3qMyU8V+KJNMgtLbTPLg8ppowkQLME4JG3OTmrEmravrOlxzQ2asshG8TsqkZ&#10;9QM8Vv2PhbXraaa4F7HDiPy7dRlmxngHgADFck3hTx9AgkfULFoPPSJlCncN2eQMY7c5NHW6A67S&#10;rLXreUTQw21mkcT/ADx7ZCxPY4A49OK53VR4402yFrb226AhFLwSghTJ1yB0PtVDSdE8eTahNp+u&#10;ta2bws23yXZw3vk4A4/WuzjguLyza1u7+OQM0ZIj+ViE/r61V76k2OY0O68TvNJo1zFLE9uWEhlA&#10;XpyMEE5HvXb/AGfUrrRJoRfrAhmilkjOS2U/TPvWbJ4X8RahNdXvh26AjVN773J+Vep7HArB1Twt&#10;4ytdWhtNN1CC4tpo1mZsHcD3B68n3qXPox2N1NG8Yarc3d7ot4lwUQySkkJhAMZ57iuX17T/ABlp&#10;utQabJPFcxXIEiP5uSFBwcjA5HpXSxeZYxzaXq0kkE5QruVsOA3XK8cEHvxXGa/4Z1W/1+zv9F1N&#10;VsE2xt9pYRHk5ODjJ9ODS1BnfWVzd2FncW0t39n86IoH/i+bjI9q8916x8Z6r4ltbPwjqdrPEEji&#10;UXL7TuySQD93B+tVU8F6kkzXv9qxTyC5aMxphsqTwUYg8CtwaJpEtw2nyX8aEYz2fg/kK0ikTcpN&#10;4e+IVnKbpxbS7J2gdd5ZlbpkDgY4q9BZa5puo/2peXFtFKjKqqq4wBwC2TkmtmLwz4b1GSDS4dRu&#10;428zLyxuAxz7EYzzWH4s+F2l6Jq+p6dba+3mJHBJA0sYdgGGSjEHGe+ad7bgbFxZXl/L/oerut1P&#10;K0kjFQELPxwM8DnmsvWfCXjTw/d3Gk6ld2U00MazJJlsOvPHGOvbinaL4T0XTIPObUGnlA+ZmO05&#10;I/hAJAIropbzw/q9tb6fqJac4A+1OdshA42swxkD6Upf3QItMMsNvC94sUE7Ak+Ux78qeTwR7Vqa&#10;7JFrmptqc+pP5zRxRIqgEYjXjOeue5rP1f4XeDtPlsnu7+4g+2JK5aOYSAAEYIDAbcZwQTXnWjaR&#10;oenPLJcX8l5KmHD7xtUdhgdeOSKgD1DV/B+r28sax6xDHJLZvPCRHwrL0DZPIPtXnGkQ3V9p7trM&#10;8c9+5VjIkhGxQPusnTJ65/xru9Ru/C2s+H5k1OaWaX7I1umxgm0HONhxwcnP1rzrTPhP4b03wPLr&#10;UOryLPbNHujncyyO7NzzgAgjnAzjvVwVtbgelQStJYWumXmoyLbW0zS7YuSCy4z7+1cRY+E/EkNj&#10;e6/puttLIA7xpeRIu9WbjaV5L9fvdhUNvp1tb3TqNV82NtrCMgKd23kE98dq2o9R0nUFiglmRIoV&#10;wyLhCxz1JHJPqavR6ibIbbTvHdjfrFPeQFZFVwQSchuxxgAjHStq3XXLG3mglvvsrzxvGzRYOVY/&#10;MBnpkcE1PY+EfCPi7Uhp+oX1zatIyRxGM7ovTk54JPc8Vy+o/D200/T4YoNduPMspZoJyQu1xuJ3&#10;bscY6GpvbRhudlZeDLTxTd2WjWs8saovEmN4JPdgSMAeorz1/DPi3TXuLax1e3V7e6eGVfLLZVSf&#10;mBOenvXceH7y20I/bLTU5s/JslDrwfTOOmOxqpZaf4IkvLi31aWS5W4Z3Z0ZlcM53Mcjg/jxR6Ak&#10;R6LLfaDqFtqtlqoimJDMVcc4xldpOPmqS+sjc6hcyQ3MqedO8rhWBALHOAec4z1Nc9408HaRoOrX&#10;+n6VqISFI45YhIAzYdQQMnvzWV4dsrJMzpKbl4uWByBjHJA7iiOvQZ2vi/wDqulXkkFrqe9IrZLi&#10;IkmN23DJDFTweKwPDLXylJNQvfLuIzkMpLbTjgZzXUeLZNC1/RHu7yeW2vbqNIXnL7mVVGF2pkAD&#10;H51i+J/hDa6H4Y0LUbXUn8q+b944HzN8uQ+fX2HFRy23Y7naa5JeeOYHvHunsdQ+xpbQ4Xchxwxw&#10;SOvP1rx0fC74h+G9Fi1LWZrdo7u6MQ8qTMikrld3VRn0FV9Bsbyx1F7C71iaYRMAPMf5QmepHbji&#10;vWtSu4fES2H2ifzYbeZjHDFjDs2FywXnoMLVLRWQjy3TpfFFrpbaRq86K0TnmM9eeuQea9KtppNR&#10;0W38JajM0Vvaytcq4Kg/MOAg9PXqTUnjv4I2CeFtS8VWc8unXiyIWtmY+XFGWAOActk57tXi0Ph2&#10;ZNdCy33nxLtEQcnKgenNJST0A9Lu/hVruo6RP4s8P6ukslnG0sqS5VTgnhCB2GBz1NcgbfxsTsu5&#10;LWWB40ZZwcFFP8OB1Oe/Wuh32unWzaZcXc9vFcReXNEjYEqg5AyAWwe4BGa6nwt8L/CfjnK/bpYJ&#10;UV3EcbEAKF+Uk8/dPOO9J6aguxv6DfG08HatY6bMslxdW/lCSRtyruBUkIeS3pzXE+Fvh3feKb6L&#10;Q7bUzC8cWVLrkMwHTAPrXh3irTNL0qztfs2u3MLSiRHw2N+0jpjpkH9a9T8DeJbrw1eWt5Z3u1OM&#10;lvmxx6etTq1dDasYXiLTvG+i2zzR3VuJYZjCwLn7wJBI9uK6Pwbr2teH9Qg1L7WrtGR6lN3qe+P5&#10;1u+J9P8AAeuW8ehWUwMk8xnmv5GkjaI/xKE+YOT2ryTX9HuvC+uT6ZBcFEiCMpblipGRuHY0Lb3g&#10;udd4m0LxP4ov7aHRdcjgvbi5aaaSchVJPdBgjI7Z+lc1qfhn4h+C797NJ4JysImQyuw3g+3r3561&#10;1PhrxIJIvNuhbNMm90LoCQceuenoKtXt9oWvxm91oSPLKiRblbaFVeAFUdPeqvbRBc5/R9Wm1p4L&#10;bxRMEWPLbof7wHHXPeul1md/GGqJf6hfiNkiEUZUDhR3OMAmqnxD8FaToVvo2veHpPsUF8HXyNxc&#10;sE4MhzzgmvKLCf7JPJDPcCVYzxgY4z3oTTCx1XjT4beN/C/2O8029Sez1Alldx5TKOwzyDnqa8ie&#10;4+JOn3J02S/tYod/TJkBP97HAr3HVviHY6nFa6JqNyZY7D/VxMRtQsOwGMn65rCDeDby5W4u7YXL&#10;n5mVW2EKO+fXNbU9yJM+Kf2tG8Yj4dadHdeJUl0/7STLYYMbSyD7rKMkOEGeMDHWvg/wd5Woaw1x&#10;DKsIgieaTewXKoOgz1J4wBkmv0Q/a+l+Ck/wysbq1h+zeJ4b5o7ePdI7ywsMuSMlVVex4JNfm/Y+&#10;FdW1e/js9OgMkuPMHHAUckk9gB1NfV5M3yaHzGcJN+8z0rQNbtNVDx6473HkMrQQY+UoSS+WH3QB&#10;jHc17dp1ja+OdGu9Je+iito1Fz9muZHVnEZwFiABz15ORXz5q9jqHiN7LS/C+mfYLyZTG/lN8s5Y&#10;gKck/KPUnijWvhx8SvBNm8n2hkubZ/KmeGYPEQOSodTsYD0ycmvfliHFaq58t9ThVfNGdn0Pcdd+&#10;GHhLx1GJF1JNOvbCJi8MTpIu1Rn5FyCT0HXAr5StI7210yXW5GyltMFCrjJI6deK6fR/iD4lkuHn&#10;1K7fDrsZRGihgBjoFwOO9eteEV+HtrpZvvFbRW9vdB2t7TyzLNLIOFJP3UUE5LHnjAFYypRnrSdj&#10;opVKlBtYj3kee6H8TNdl02306WOCGK3dpZJCnmFif76k7TjsMYr0P4fxeBdevH0TxRHcXkWph/KW&#10;FlhVZ26PJnrGvUgYzXj+oeD44NT1C7szcR2JBNtLMmBIw64A4IDcCuR0y5vxJHb3rbG3f3djHPr0&#10;P4Uo11f2dVXsaTwl4uphpWv2Op1X4fyW/ifVdH0S/imtbDcY7hPuvj0xXJG78ZeLvK0678y7MfCB&#10;Eyx46kgZOBXYaZ4m0e0lkttQBa32sNqMFbcemSQePUDmvQPBV74M0uN9fudUMVyqkGGFd77SMAAl&#10;kG4+nOO9SqMOZyjI0niZxglKF2up4/8AFGGK+03SIdO0U2ElpbbLidA5EpXqzFv4s9e1ee+FNXud&#10;MfyLSGKR3fIeRHdumNoAYDH86+7fEeoa3qvgCUWOjz3b31sS7wREYjJ2qZGySf8AgI5NfE+geH7J&#10;NVvND8QzXFhexL/oscaZ/e5yRM2QUAX0BJNc1b93VUo9T08qr+0ouElseheHtKXwj9p8STajExHz&#10;MLeTJDSDgbV7r3Hav1R/ZW8WaXr3hCODX5pJpLyHybe7+aVoVYHeQFPUDJyelflhoL3PhHTruPUf&#10;MeHUI8uYYYnLR84KPJllyeSRXo+taVrmjfC3w6/gyC8iu3LHEW8Eo4ydwXr1we1fB8Y8M0cdGE6c&#10;1GTe7Pp8tx04XjJXSNj9ob4ffD74P+MryfwX4nGvi8SRbaDcfNTeOZJCcgDPQDk+1cz4D8bf8Ifo&#10;q2UGsTQSXFkyytA+DuI+VcjkfhXiGp6Tex64r+ILV5ztwdmVJ99xHQd67y98GfDLUbSzm8KX11ZS&#10;MhF1HMvmFiOWaNhgEdhnFexl2QxqYSFHFzU+X01OevjHTqOVNNXPK/ECeLraxhudceeS2lLCKSVy&#10;Vcjklee2eT616H4J8J61q/h6XV9SeOCyBLedKVByoyAHbnPoB1rU8BwaT4i8Q2/hDxE013YRnekI&#10;AVnA/hJHIB4yM1+7Xwj8EfCXU/BFl4LvfDNpKZYDvbYZWVTxkFfugDtjj15rwOJOLaORTjSoQfmd&#10;eEwE8TDmqM/Bzwxbf8JxcHTdLcRx+YivcOQGCg5wDgdfXpX7JfskfEG++IE194K1zUrX7JaMIGlk&#10;+R18oY2jaVViPp+NfC/7Wngn4R/BD4lp4Z8JW0tj5loDPJtlJDuc/KGbrjoR0pvwH1H4V+FFsNBv&#10;pJRPMjXu58hyrHgsR045YGvTeZRzjBQxdOL/AMiKdJ4eo4N6H7ca18P/ABFYWq65oJguILdcK8bs&#10;oK/3VGMk9zXlP/C6fFmkQJNeeHoGijOwvFIUfdnqxIyc+1ew/D6bw/e6BDqWia0tzBdQoVjlbaWG&#10;OQkhIU46HHSrmp/DzwX4nZNElI01ZGLkwSGRmKjoScgevFeHZbSPQWpN4e+IGr+JdJuIEtUsre6V&#10;lCI/mykt/EQQK4nU/gpJeWwaXxDEssPWDYWkyecEA5DegxXnt/qeseDr6XT7KS3ZLKQJGwDKxUdD&#10;nrk9a9y8NWeqWUCeLdRaKS/uW3IS28xqRgsB3Y+vOKPgehLR4zpvi7VPC1s2mXiyvaq5jaKORI5M&#10;56klTmvcvD0Wna+n2vSL25thGpL2y/vcBhgl5D3PYDFWLT4bfDjUfOHiCK5ieX98JJXYFySclcD1&#10;7Ec18/3vw41WxnvzoNzfvbxz9QCseB0VgOD+OavkT1iJs9C13wh4C06KE6zZP5K5ZZrmUpn/AHFH&#10;LEnjFeA/tWeB/hf4y+DqXI1JdEsbONnYyzvFDIwB27If+WjE9gDk+les+HfA+qrdwy6jYC8aYgBZ&#10;JSz4HPC5+UVzP7ber3Gi/DE6WnhpNSumtwhcyqq2sYGVCpglueTjFdmHbVSMbmc9j+c/Qp7ax1eS&#10;TSrwp5LbYEcHacn5nP8ACAo6ZGTXrmq+IPDmo3Vjp/iFH1+K0j/efZwVkllc52nAy20YGOmK8q0+&#10;K4Gum51B4rV5flUOnGSfQDj6165b6t4s0u9/tfS7CGFo8KscUR+cqOSCo4/WvvKMJOg1E8ObtVTZ&#10;+lvwLmsLXwva6v4e8Nz+VGv/AB7tbnaijtk9K9U/ad8Xaf4a+Dbyaj8OjqL3kRdZSFSODdyrFseY&#10;fwxWX+y34g+K3iD4evrF7os9pPbKrxSNtCnnpgkHpz0Jr0j9qTW/j1L8B76FNOsrmGdx5kpcZijC&#10;5O1AFyfqePQ18Q4P26TXU9uLvA/mt1uc3d+9xJEsW9iQi9B7CvX/AAZYy2fhF0u54bSOUmWF25dn&#10;I4zgZA4x7mvM/ED3tvdPDeRgSMcueOvfHpXd+E45D4cuvtwMdrkGNmwwRiMF8+wzgevNfY4KSi25&#10;LoeRiJNpWP1d/Z98RtbfCzT08R6zMLo7mYAsQA3OOOOK9q/4SvRP+gzP+bV4r8F/DX7PNv8ADLSR&#10;qP8AaF3cPFuklSY7WOT0CrgDGOK9R/sL9m3/AJ9tS/7/ADf/ABNfG1XHnlp1PWitEf/V9i8I23j6&#10;w8UGw8cxz6Rd27iFVfhijnh255BHevsiTwTpOqeH9W8NWGtNOYYEubNvNCt5wBYq46Yzx9DWl8fL&#10;TwOfFdlqHiNZZ5GgKKqEhflPHI7jOcVxfh3VPhfoGm2t9dQTuofE7sxKsDyFbt0B4rmi0Wz8Fv2q&#10;dE+KcnxYvr3xdm4QIgicFWHloOgPU4NeFeFrTUBqMJfTnuhHL5rJtwGA69PXvXvH7WZ0G8/aE8SX&#10;HhrUJbjTftTG1jjcyCJSikpgtgANngdBXmXw+t9Zl8RRw6fDdGdgSiw5MhO3sD1yOe9ff5RD9zBr&#10;seHip+8z9cf2VZfEmo6wJbXQxY6SVLQ3D5WeMgf6sjALDngiv0D1iDxrBpE7aGTcOuMK58sfTcem&#10;a+Ef2TvCfxGWaa+1XxNBe6dGuYUkB83nqM9Bjpg819y+J7RW0CZJtZazwjAugHXHHBODj3rws0k3&#10;WdzswytTSP5/v2sPGfxl1nxrPZ/ETw3DpDh2WGdVMjyRKxA/eE7WyO/UCvl3T7XU5nRdPRXkGGXA&#10;+YZOBXrn7QOkeL9C8ZXP9s+LE8TwvM5t5PNBKgn7pjGQpHSvLdCtYdQ1CBdauIIBuVN33Rj8Oc19&#10;DgIJQikcVd3bP1Y/Y98JfGDUtdsL6yv10RLIBbqKVvMM5XPzhcZQ4wMdK/T/AMQzeKrbUIZiPtjs&#10;cyMp25Ptivzq/ZNtPCWk+LrMeJNaMl7BFuigMgV54pB8rMy5MoGPlz0r9UrybTZWQ2wYAgAtuwBn&#10;6/zrwM6v7fU78I/3Z5BdeM/Eto73MmmTLBDMkTSABgC4ypJU9PU16Lo+peLdXty13FugA3KhYY57&#10;jj9K0iw1AXFt5jF5WAZsg7gOmexxisPXPCHi22tLm+0+9VfIRZUiDFdynryeOP1rxW7bnWM1fSLu&#10;60tPt1hbsbeXzN6hRIueuP61m3Oo6rpdsmstaySWyFVZ1BO303e1aGiQ+IrywDXkqsJBgkAn9elV&#10;vFP/AAkOjeGLmx067All6B0ypBPcDmla+wG5baja+IrBo5WXc53KGGD9Kqatpvh//hGpNG1qK3Dm&#10;QOsj8FT2INeWaJB44u9HkuJYoHaGIsuxjlyDgjjBHHPNNOnajeoLqZo1LYyjMxPTng5oUbvUDvtB&#10;uG0IpJbeW0ZXjbXmHxU+IUek6Vb3utRC0ieRkjnkYKjEA52sf4vaumGkaNBpd1c6pdG1IhKq2enp&#10;9a/Gf9vR8alpKaL4tk1C0YEvpUsxZEmUD/SERflw4O3PXIrtwtBVZqJnUk4rQ+2bn9qj4HQeF73T&#10;5FS41DeroYyRiSM43E9CSM5ya4rUP22/CsNnEbSMIsYV2KA5IB6Z6H3xX4zxPd6Ysd3LOq5IbBBJ&#10;IzzjscVBqGo666LG8haKUtIpztYKPlweOB7Cvo45Th18TdzzZYupfQ/bLwt+1vo/jTQ9Xlszvh05&#10;Vlk3vgxqzbcnrgZOCe1avjHXZLj4b6j8S7LWrXT4tOjS5l/e5YpvVdiluGJDZAHJr8rPAvwo1LWf&#10;g/43+IMOp29kNMsvKktJnKzy/MkmUxkHj15rhrv4v3ur/BmL4T3EoWzeeGd0CEEmHO0b88jnOMVz&#10;V8spuSWHfr5GkMTK3vneftH/ABKi+KvjDTtQ0HVnu7PTbEWw8xmCs5dnkKg4GDkZOBnFeBjw+mrX&#10;KWUlzb2zMQPNl3BAT0BbBA+tcxKbe33QWrFOe5OcHtjpXo/g74YeNPGNvNZ6REsgji+1JvZQGVeA&#10;FJPX2NejCEMPDleyMKkpTd7lGabQdP8ABF34YvYkk1DzDsmHzYIIHBHbA61zWiaDeXukXeq2tvJJ&#10;FZqHkMOG2j1YHp61iw3bPc+eykKr8q2P4eCCR2r0vRfEt1omk6lpNiTFDqaMJEQAkjHqeAPoc01T&#10;UvfpMTbWkjhrXUpLtWNtCCHUbsjcPTIz0/Cup8OLJY6lFNcyoyXMEg2u2Qyj5WRgvK598ZrP8NWf&#10;h6812z03UH8q3lbZITlVTIIDErzweTXrfhd9U0Hw8mm6rpsdzFJ5i+aUw5XJAZZOuDwea7KFOTkr&#10;s87HV404M2YtZtIbiGbQLM6VcIFKlXY9OAQeGHr1ron0LTZo/tt7IYmXJnVIw3Xo4GQGB6cd+tcd&#10;fXtpe7IDFceaFA/eMDx22nAOPqa9c0fwR4duvDlnqseq3N7czOgks0j2+Uu7EgkckEhQAQVyPpXp&#10;x91XSPlKurV3uN0q80WFLOz0a+kjmMjRebOmEijfgAbSx578cdqteIvgzLp2oaZeaARbQalM1rcS&#10;xv5sHmAht8bHa3KnlSOD0Jrxrx5ZRW3xDuNN8NpJFbRiORY3cnB2gscn35r0nTPFWr6lqQhN2ryz&#10;AZe7l2jcozkyOSFxjrwKzi1VW1mOdKpQacZXXVHmPiXQbnw38QrrwnqGorcQ2rqhmj3MDwD0PORn&#10;mvX5Nb1vSbmy+37nFqA0TSoVbCn5ScEEj074rjb+zs9cMt7qX7m6kzvlC/MWHK7WA2vu/Oq3jrQY&#10;NN1PTR4bMzW7W4e4lbc4ibvnGdqgckmkualaM9b9TWUY4j3o6WOhfwifGek6x4ttpVGpJKARlg77&#10;wTuCjnAA5J/GvPfiB4cv/CGpWdjaXKTRXtssjbOoOcENjv6V12havpdhbzSwzhpgDh8qCcHnaWI/&#10;Tmu68IT6BrNw+oeMYoZraZW4lLGUk5BKMnAI9xx2qvq/tH7jsZLFyoRbqRufP0WnWy2TLc58zI2k&#10;cbeffrkdq2dFshPJb2mkl5Lp3I2uAASDlQvufevVvFmkfDxfAjW2kxTW+oRahujlklLk27Z+VwBg&#10;47EdeteZ2x0OwglxvmlKr5cgJAUg5Jx9O1RTjK7T6G1SrGUU11P0d+H2pSfELxf4Xv8A4haidI1P&#10;RbZ47q6DhvPiY4jVichFQDJz3PGK/RzRLPwNNpMF1oupyTqJt6Tq4BL5yCrADgdq/F/4X/2VdeEt&#10;X8Z6Tr1zb6tZKPM06aLzY7+2YYmVcAgkDHyn06196fs9eMvhOvwstYdCtXYqHfbdM64ZcliOxGeA&#10;BXz3EVFXVVb7bHvcMV/dlh0tEfUWreFtNvtSknmmYySytIzBtxYt6/1qPxF4K1fT9D1CDS/EcSzL&#10;Gm0z20coCkZZQc/K3YMDXH6F8UPDmo6el9paWo3yFWSFzvBXr8rHIOPpmtvxFq1nquiSwW3WYgsG&#10;wcg+uDjNfJSV9D66Jm6HLONNie7uRcTD5TgYz2zhR/WpvGGlyax4WvItJu5LO7lVVBznGCM5HHBF&#10;Ymh6ZocNtHa3WrXQZVkjkVNihSOQfl69ep5o0e90HS7XffzSagqsOVkA3L6HOf1rJrWxZW8MeGfG&#10;NlBb2Ooa/abZUO0qpYp6bjnn6da3rONEs2i1+7VpwfmIGUI9R35qK31Lwwwkk0yxD5Ygh8sV9QSM&#10;DP4Vy2oR+HrdpbWUywyyMjwLGQVBLfMGBycEdCO9D7jSuegWmn+HrGeW9m1Zld8qII1CqvHUEVka&#10;94DuLjRRrNnrHlQRzxL5e0EYbOckENk9s8etYFgvh2w1mf7ZcSNGOUWftkdB07111j4p8JuDp0Qi&#10;kuAVZgD8/I4yM+/pUPe5Ryul+GLxfOa91UTRR5EZQbck8/Nnmu2gbw82hHSNQvnJeRJNsQ5yuQOe&#10;DjJz1pl1D4PuraW9ulaALGzZRihLdOw+b6V5zqVx4HTxNZ7ri6ZzGoeMNwOTg44xSA7qXSbSANLp&#10;eoSBdr+YZU3cHqMnpWHr9vHp+t2Wm22uRrbTQ7xGI1UqxPzAvjc2a6+LUfDWmk2M0MkcEysF3ncx&#10;9T1NeR+M/hzp3jbWItQtbqQEeWRFGWiYqh+bL5xyO2KcafN1J5rHp8Gl2dxceRNcnyc7Q6sycHqW&#10;9q4TxV8Lh4o8ewyaNrD2toYkRWilOBIDxuBICoe5zmrKeBfBej2un31xJeW00Uj7/MkZkZT/AHie&#10;47HvWtd6v4Gh04zL5csL4DM7EdDx1x37YrSMeoXMiHwJpsFkJ217ZdLcPFMVJcMikjcsjZyBitWb&#10;R/BFtcz28dzLfbCriV5WIA4Py4A79a19IPhjxLjT3t4rm3hYAIhxjfzjI9ag8VfC74S+EvGkjXjT&#10;6euq6Z9pkjN0yhHjJUOu47RnuB1xTtZ2FJjxY+HbrOnXaQrZqdyYyrlj3DZzmsPxh8NfhjpXiC+s&#10;7O6uoS1nBIrrLvKuQWADDoDnmvLbf4n/AAU0lFC6vp7XEHzFmkzNjHzEA5zj1FY2sftnfs/6XMzQ&#10;6j9qSNUDGOFnJx74AwO2a6Fg6s/hi/uMnViup7XZ3Xw/0K3SMTtLNGAGeWQ5984rdTxN4R1qRmjh&#10;inEmxS6kMvycKPXivE7f9sr9l+ddHm0g2c1wwm87z7fyz+8IAjO5QGJ9c8ZqjoXx0+F9ki6JpkMc&#10;Ms10yxwRYZmfk4QZ+YqBjjjHNZyw1WPxwa+Q1Vg9mfS2seDvByTaZdwW7maZZS6wMcmMAYYqvGc5&#10;x39q8bsZ/DGm3U2itIby5SNZEjdg7Krklc88HHUdc1z15+0/8K9Omn0O71aC0vInaGWC6dYJY94+&#10;8cZAAyM8iuP8TftP/sy6fptt4Yt7631G/hljM91GoKReX/Ck4OXXsTyp/WksPJ6xix866n0hpOt6&#10;C2liVUj3xq6lJh0B5PB/pUGm+F/hoPDscjQRx3n2mMJHbIItsZYswYrzIDnjjIFeEWPx7+DGtNqm&#10;oeGPnjQoZNrZjG8ADBPA3HOBX0H4F1G1v7eDU7W1WISLlNwUMOOuO3saPYtaSVh86exzesW3w10+&#10;4uUj1AQLvyqXLkbB6DOBjPFbltqHhOwt5LBUSeSUxnLfMCVPBAzwa9aubDwvrHhzUNO1CwS9vLqL&#10;YJJQhQc5GAeRg8k15w3gnSYr8y2lsDcJFybdC5dl6D6n1qFfYDbbwt4EdfN8Y6e8ts6tLG1vlCGY&#10;YDEo2TwMAHp1rzH/AIRz4bnSrMTG6tkK4kAk5kXPykbhnP0Nad/4rstKIkuLZsZMYYjaQ44IIrs/&#10;CniHT9citrbXoo5beSUNmYA4A6MM0rK90yjzPQJfAOkXt5Jo87jLjG9yxUAjGewP9a9X0FPCmv8A&#10;iSHTZkjaDfmVHclTk/MzE9ck881D8TvDfwa8LeNo4dWskgg1WxMjKG8mPcCQJByFLdM49q+bk+K/&#10;wc03TGtdJvbbELiJ5VmRmJHO0MGOc9cVdOEqvwozlJR3Z618UtG+HPh3Xdbsp828cTx7WLFEV3Ve&#10;Ac4xzx2rk/Dnirwamly2/wBqSbYSqiNg2Vwc8iuE8R/tQfBolrPVdRtmLAeYrxh9+0YySQdxAxis&#10;iP46/s73kuh2XhOC1ui0M5mht45E254Ibf8AedsbgRx6VvHAVEublZP1iOzZ9EXdv8PvEWgLpSwr&#10;HcXQTdcyt8qAfdO4E4Ix3GBV+5+Hvwu0K10bUrdppJrjz47lbW4fDjaOOpI2184aF8Yvh9YXo8Pr&#10;DJBvl8to/vHd2HUcgdhXrnhj4heB5LB73w/dhhbXDIzMQ4TfyVJclgxAzt9BUToTjo9C1Ui9UzMs&#10;I/A66u9jpZmvNp4WRi7cHge5Ar1u1PhbURHaBjDcJu2+ZKzIFUcIoLHBPoBWf45/4URpVponiGEa&#10;fb6lqNygNxBMYS8cWT8ylgcN0PHWvP7WH4fW3ilr/S96SLNI8UvnbyEZs/KSTx+HTvisuWVth8yf&#10;U9Q8afC7w3ffCmTxFds+n3iSLMbmFyryDeFCEHIwfwryS28OeFY5zd/2jMQQuY87cEDJIYDgfjmv&#10;e9U1eyufDzaapa4gm2sUZshihz06V1nh3wxov2AJ4k0yymsbm2d5JFf7uPmw/Qlh0wOlZ6q7ZXMn&#10;sePQatotnph8MNILqxcLKEedmDPnOTzk10/gXw/8OPEmv3MOoQRRymORmj+YKgx1BycFeo5rxrWY&#10;fBSWWnT22kTIwdzmJJMGLqoz7Huah0jxpoOmFY1ZbdzJ8mBnfxkgnPQelKzaHYxvFun+GdIg0+aC&#10;8uI2JcFnkb50B+Xt3rpdN1600R0NkQkdwhjZtx5BGG3EevpXrej+K/DWr3lu+tCNbQoTIksYa3BJ&#10;542lsjquCOa848R+HvDyarfQ+HdO8+CS4X7KVG3cTj7inkKT60kraCJrnwt4K125sv7RtLKWKOJ4&#10;444z++UnB3DPABA5PJxXNeJ/Cvw7sLm9060S8FtEIpFMcrYSXYNwDYORnj2rI1nxUfCRudI1/SZL&#10;eeBMuoQq6AnqeMkH1BxWxYfEGXVokgtbZpYWwG4IbGO7MKqwHNaLq/h3S4PkJhxuKlyxOfqea7Ky&#10;1+wDpc6csGoG42tP5kW9ixPTJ5Irq/HGs2Hii/0mbQvDzu9ramKZ5UXa23hEHOGOBnOB1riLeHxb&#10;4Xle/l8O3mnWxdUQ7OAzcgZHelzK2oHT/FjwV4Ftp9F1DRI5Ga+id544GKIvT+Ecq2c8V5PZ2nh3&#10;St0d5bO8KYA8x2JGeg5rs7D4l38edGggmLrvDAxHcpc/NksOvvXolwIZ/h1c28enrdXt3PA0fygt&#10;GATktnoe2B61nfQDgNP8UeD7qMReXultQRFuwyoD2X0r0G18MeDtf8AX889gTqCFHtxCD5rknk4X&#10;qAOua+c9Z1LU9K8XXbX2jyQW8KjewUBD8vXI/nXT6N8QJdPkRrWSaCKVcgwv2PY8ircbqzE2eceM&#10;NO8OWHitlSwuA+wb/lYqXx6jPTvXM2XifSobgva6e+UbG/ymYk+g4ya98tvHbpqO24t7i4tmDAqe&#10;clhgY24/nWL4O8QeMNP8Twy+EdHmurmKcGKGR1j8xhzjLZAz6mummrbGUj4J+Nf7SHhH4gfDl/h5&#10;pWigX8V0JFvZYkidACQUXjec9+g+tfOelal4g8E6VLc6kLdI7zGTMCZCo58sEEHaccjp60vxj1rV&#10;rv4r+IdT8a6d/ZeqPfSs1pGylYX3cqGAAP1AxV/QdU07XbX7B4svVZgQUR0Xc4I6eZggY9Divucr&#10;wyVO8WfDZ1iJOdpq6OZ8U+KPDl3dpq+gyvGWG6dVGEicj7qYPQCvbvBvibTfEekNr39rCO5tJYYr&#10;eBo1SBDjbubzcqzn0APqxrNh+EHhGW4vdPhuJdNj2LMIZ0EzYOMYKYJz1FeBGW+8KeJLzRNNK3zw&#10;ZwQpYbTyCB2P8jXZzTp/xdjzFSo1o8uHu5I67Wfh9Ywa5qJ+1R3s93zCkU6u+9/9wbeT7iuB0/w/&#10;qPhvWG0K7hMepI+1oWGXX27/AKVt+FfiothqElzc6aty/O13fYVc9/unP0rvtHsrvxd4li8UX1xG&#10;z/NEQI9qBiOASBj8zms40k7zou7OuVacLU8UrR7nPS+OzC62EvlxNbEAiTedmD1UZOMck4rb1Dwe&#10;PG3jG2ubG28+7mjMsqKxztOApbedxc9cdhXn/jzwL4i8AeK20+5TcbplkUpg/eOR0Jxz2rsLj4kD&#10;S4G07xDZ3EWsoFVroHzHlBIPmOzsCGI4AHAwKh1FK9Ktoyo0HBRr4TVHifiHwheeGNant9WhMISR&#10;lGc43Z5APQkd63dE8Q6ToUyxX1nHLHzvLoC+CMfKTwD6Eg4r1nxl468O+OVtrO0051WBkKS3LBpX&#10;Ixncq4REzzhQc9ya5LXfDOiXuqPe6nL9lO4JhRxgDqM9vwrP6tKLvTd0X9bjUjbEaM7Twn4zex8T&#10;weI4dVa62ACO2LZZRjaMgfKdo6A185eLx4jt/EWo6pLBcQx3kskizSqyGRWPJz6HuBX0DpHw90D+&#10;0bSK21mWFJgzOz2jqVGPlwP4s+3Fb/7TkHiG18DaTpUl7HdW1iRHtXAdBj5QduV5HJ5zntVV8M5U&#10;7zexWBxUKeIUKS+LQ8Y8PS6foniLTre9tGCSW4lDt8xf6jspPSv0m8E/GXSrmSKwuZZFjjj2gRHy&#10;8ZH3fXHrivyX8L+MLu38SxazrW24kiiZF81d4OFwu4ZGQOwr2HwbrnivwdA+q60NhuczqHwCsJyF&#10;J67Qx6A84r844s4dni4fWqMnp0PvcBjIxfs5o/Tjxx4R8IfELwg+m6Dp4/tOT5Y5nBJLP6Ac+wr8&#10;8fiD8Efib8HvFWn6T41FuRcKspFq6SMiN/ASxCh+ORzivsH4A/F/VPFGo2cU1vDJtAjUtIR83ZiQ&#10;OcDtXr37YfwT8RfEbw2/jPQ9Vt5rvT08yeMJtBRV4UZ4OP8AZ/Gvz/JM7r5bjYYXES91vqericNG&#10;pTbifmf8M/FtjoXjy7mt7Um2hB/eHDMozzyOpPI/Wv1P+Gfxk1qy0uXxLo9rJ9ktIi0zRA+asY6+&#10;3I9RX48XviGfw7pgtLQRzXk7qGdcDCL1VkA9a+2fBHx88S/DD4TXeoS6Kt+mtW0iW8fmLw6/KDt5&#10;bbnpxmvouMeG62NqqvQhzc1tjky/HU6cHCbtY8s/bO+Knhjxv40sNRj0+WRTDvUtIcnLchnYbjnH&#10;UD6V5J8Pta0OyluPEhhk1aSa0aE27En7MgPTLZ3DA47V5udY8V/EXxJa2mtWome1RiIlhL5CfMVI&#10;BBI9eelenjT30Tw1H4gt7VrS51FjFB9l3iDeOTGytz8vfBIz1NfofDuSfUsEsPNaJHjY7F89VOL1&#10;P2L/AGTvHngyfwEl1d21zplnt8tVmjJGDyfLX7vzHqRivqbTviX4U0+5iTT5YZvPBPBG9VHXc2Rj&#10;0xkV86fsffG57rTbH4W6joESxxRos0hkEhaRgNzgbcjgfdr6f8efAeLxl4nbWVs7d49hRY9+0KoH&#10;ACrjn618tiIpVZRtY9em/dTJtK8Q+BrnxhLLHptvP5w3Ss0kbooxn/a59QDXimvPqFh4pvNR8MPe&#10;RQgM0Zj3qqAnPy9gBW54V02z+GerNoXim2FmrEuoMe8HHQjHWvR9P+MWlTOdF0KE6qN2N7JsIzwF&#10;AbkgfSudpp33K3OF8EeMtO02P7f4pvD9ruMmR7rcW44B9T+VbWg+PtLu769ltpzJDuwWKt5ZJ/iE&#10;ZI3Edq6z4oeHdfur9Nf0rTYkhjh2tMwCs7Y5JXHAHQcdK8A07RPG3hIjU7vTleK6JWIxurAk8gjG&#10;TgfStIK+qJZ7Lby3kOt22teGN8pZm3ByUO0fxPnhV9ia8R/bkt/i9qfwthl8F6klvBeqxuUigHnS&#10;KRggSnJC444xx3qrN4h8R34GmTwtuDMC24IPoR1OK8m/av8Ahx8a9S+CtpqvhvxRBb6VbQO13bRv&#10;smJLZwz9SMduMYxXbhaVqsZMxqO0WfiSmi+KNG1tbq/tG1BEb5d6+YmT6jIzj+de4zQ+OrzWkh8A&#10;6QVugwzA+QqHAyMuQB614HFNJpmvWa6xePduj5ddzbVAPAb+tfQcOr3uuOmrx6vFo0cW1DJaxuSF&#10;GQXfBAPHOeSa/QMNFujJJng1pLnVz9efgHp/xR0bwPAmuxQrKUDTIGLlAR03Dp/OvV/2o/DnjG/+&#10;Ac6+DLmFY5UEk6zuVEUYXnZ0GWP978q8n/ZqvvDdv4It9W0/xVLqu0/NLuBMrDgkRgkZA45r6C+P&#10;emfCLxd8Dr+TxTLcQwonmtcKxWQP0UsqZ3Z7Lj8q+DklGur9z3Iv3dD+WXxHp8yX7215MrSIWDt+&#10;NepeDtV0DSfCMkK3gvI0Jc27xAbW7nHIIPQE/lXm/jfTtGg1uZNFmkmtTIUjeRdpIB616l4W0bRn&#10;8N3GqaIYI7rzljjjlYbmSMbt2OuGbgDqTX2+EhJXUTx60lomfph8CvGPjjS/hnp9t4X8M3k9kV3R&#10;stqWHOOhxzXsH/Cwviz/ANCpe/8AgGf/AIms/wCAd58Yda+FOlXFv4oh08Ro0Zt5kJZCGJx97pzx&#10;ivYvsfxo/wCh0s/+/f8A9lXxNZPnl6s9iNrLU//W/Uf4seJ/EMmp3FnoWlpfWOlBZpD8pbP3WKA+&#10;mRkV5MvjvxLHaP4c1PQcLq8guAHjCxn5i2c9AeMc11vxK07VG8WzP4R1SG1tLoiN0JP7qRMDOO4b&#10;k/hXlet6Z8UJvDZv7PUba7ubacQpA0gAZSG+cE4xyBx71yUrWRsz8HPjXqvhDW/ixrV5oFkdIl+1&#10;yJcRM3yLMjFW2YyCDisDwlpz3mph49WfTZomVo5U3c9gUYdCPyrI+JB1t/GGot4nsktL4zSNLGi7&#10;cszEkjGQTnmneAr7wvpWph9ZS9jDp+5aI7MsOmQwIK54OOa/Q8sSdKKfY8HEq0m0ftr+yDZ/DO20&#10;2WZvEM1/dPgSrJIECP3+QqNpJ+tfVvxH1L4b2PgvUH8SOPs6Qy+Y4mZD5e3kgqM8dq+O/wBk3xPp&#10;WpaLPPY+FJrO7+USyMvmJNzwwYjJ6civpn4ueO/EeheBbyWz8IPeqIW3JGrSFiPRQMjI7c183jXe&#10;tJM76S9xH85fxOt/hN/wll1L8Jbm7uNKkfdHJe/f3Y5+chSwz0JFUPDI0d9UiTxG0gR5V3+WASR6&#10;j3FT/EPxZpfjDxJc6jbaDBoQkk5tF3KUYDBBDYwTjJGOCaj8G6taaZrPm/2el5GBypLEjjsyjAr6&#10;jCaQSZwVUfsV+y1qOgaHrk9pF4ZuL/UIUxDf7RJG8AHy7JPu4APAH9K/Q68+I1nbsz3tosW1fnDA&#10;dMflX5//ALFHiT4hzK9jY6XGmlyR/upFbY0THqm18HHv0NfeHiOx1G4kkhkgikZ1wUkIwT06jpXy&#10;+aNuu9Tuw1lBaGxonj7wfFCLmJdyyMOTk4x2yDitTxgdJ8VaPM2k3U1hLOoxIrFtvpgHt7V554T8&#10;B6VZOqX+mvNCA5K5+Xcf7pB5HpxTI9Us9EjKSxSyOXCAY6D3ry22nqdSSexLpHhW6022S11TxHJN&#10;iBjCy/LtZT/y0Xpz04Nai+I9Ls4Un16YTqcA4Yk9MZ71JYeLbK8Ty/sqSqQVLY3ED3qy/grSdRt0&#10;1Q2BufLnVjj5VUY5UgdQaTet0NGbovj7w5p6tb6W29eQFkXGfUVzep+JWndvslvllyQQoGfwFZN3&#10;Y+HfCk9xFbWskMbMxVHDMw3HgBuc89K8zt/idYpfSaVHaTSESMobptPoxPcVcFdgzrtZ+KmqeHdF&#10;vPEGu+GJfEFhbwSGa2gQb2TYdwOemR0r+eP4mfEGy+J23VIbBNJezMq28YLMxiZ8qrDGAy96/dP4&#10;w+JPiD4N8Er48sNQis7KOVLed5JB5i+aCY2VcYPIwc9PevwCWTWtV8QXFxOkUtxNK7sVYDLFicqO&#10;nJPSvcymipVG2jixcrLRk3hHwzr/AIve4t7OWKNrOLf8568Hge/FcbZ3mqaiUa4+ZV4/AccmuuZt&#10;X06UxKHtrlsh8Ntyp6jIOOfTNavgPQdNHi2G18W5hsDvLMCCCccYr26lGcPe5ro4lKMlsZX/AAmm&#10;paTot34d0UC3s79AlwhOfMxwee2RxVr4YeEbDxnrculXdx9jjjiZ9wGWyOgFcpcWrWfii7tbI+ZD&#10;FK/kmTA3Rg/KTnjoK15fELowaMxxN7H8+RzT92om9mJtx2RhCzla8vLeYCVbaVkEuNudrEZ59QK9&#10;D0rxTqXh6wludEFtayOhhOx8s6cZDKOT16msDw7a6Tfskuul/s7zr5rqcbSemfUGuf8AEhi0/wAT&#10;3lpo87zWW4eU/TeCAcZHXFJyUfcmrjd5ao6jwl4Jsdc1JGF7b28MokYxK254ymPvA8gN2PNcJObr&#10;T9RltrsiaCGZ12nOxtjdsdiPSrEGsxwSA4MT+q8nP+FaVjrWrSXUFwJEgWJwyyyoCoOc5YYOfcc0&#10;ckW7xl8hubtZo6Lw3o765HFHpcUMBS782ORj0QjBQE8mvUL46xpF0ltqEYcx8DGRwexHavP/AATY&#10;2Ooavcpd3EtrucyIsIDKD1yOnyn26V6Ja3UdrdPOt4bjzARI0hJ68YO7qfevUwq05kfL5tV5qnI9&#10;bGnB4jsLLUtqB7eSPnOASGBzg544rTuvGDaOFeO+Ja5yyqc7gG6kL0APTIrEj0nR5LhphceYxONj&#10;YZGz9fSu08W6Fp3jrTLKXRbiC3l0qJw0Kp874A+6R16dO1dV6i2PK5aP23Y6LxNe+LvHOg6baajc&#10;6fPp1lEYopBGIptj8/O4AZyOoyScflXn/jvTNMW607W9BssW9lCEuJFOVZy3Bx2GAR0rl31jU9G0&#10;S3u874N5hTIzhupz2GTXqPw+8YvpEH2vUUMUgdNsibCVA+b7kgKsfTPFTBQqyut0KXtsPHRXR59H&#10;4jtBcfbnjEVo7kKrs5jzj1Gcn6V3/hPxTfWkV3pMriTT7qJ4naLdEZo364cgHHsetL4ovNV8XeF/&#10;+ER0dRMUujcCNUVWYMxI+VeAcnt9K4m31KPS9FuLy7tZy1i5hljYcRnp19vp1qo1JRbVYcqUKkV7&#10;DVlzxB4Hhv8Aw/ZabolgWvYLhmKx5LsnONq/xHGOBXJCe/0+wluIYgn2FysyupBQjk7lxx6c123w&#10;98aa14f1638caYsbT2jgxGQH72PlLAZz/OvXvHXjfVviP/bF7JDbw3PiCNY5obaPCqQoXI4yxY9S&#10;Mn1rP2DSvQL+tNzVPE7I+apdb1vWbIXflf6LLISHIVcuByM57DtjikN6fssdvMVTHUgZJz6167pf&#10;wG+I2lazaaBd6OhlktGvY4pmAWSNRnDEEMC3Yda8e0i9GopKk7C0VScIRliQSCA2Oo98VEZPm5Xu&#10;ay5ZR54bH0Z8JT4ZufDHiJ5buWz1KxsftFhHFuHnTqwGxsD7pB+bkcV+lXwM8ceKPEeiaDoOp+F3&#10;gWSyLuyW4VQPTeTj5u3FfmV4Z8Y+HPC+iTWdrH5+pTpGqSSKCVAO4kAHHQD61+ivw7+Ofj/Xdd0T&#10;wfZaa2oxy2itJcI6YiOM7HAwQfbOO1eZnWHq1KfMlovM9TIq9OlVlBy1lsj6jm8DeD9SubO30DRI&#10;bdo/NWUSYR23gAh2DFST1zniuAsbrwZ4aifSLmJbRrcsP34c4wflUDBJyejdK77TdR1CO4NveWTW&#10;szSElPvdO5K54rtrqIajotwYEja73RqGlAOADyQSOPY5r4moktUfaxl0PINL8eaKZ5PsUEhuFLGR&#10;IoTxgfxYHpW9p6aTrdhcalZ6TuuIjG0eFKD72SccbuOueK6Zb7X9M1OXUnsvMdk2Zhwo4HBb+Vcl&#10;d+KfF9ldwWd/plxKL0ZR0wI8g9CfaubmXU0Kk914b8OeIptZvNPa2WclcZLLvIGTjOME1Ff/ABC0&#10;S2kTS96rNOPlAhycA9228e3Nbcer6/qOrG2gs4priFWDJLtdcAYyckDI7EVxXjnxR4z8O65pL3+i&#10;S3lvDHuee2CHZuONuSeoAzj8qrlb2GmjqLjXdLntA2o6Yt8WQqTJHnaSRhgR8ykdjXFeLfFvgXRP&#10;Gdtc3ejrBc+SgkkWEEMDkA54OR7VsW/iTX7ZbfULfSbhIb5mRZCMYYfwk9KfqHh/VNXBvrm023Ct&#10;8zSyA59BQqab1G2TWXxQ8O6o4WxjcRzBlj4wGxx0YDFZ/iXRtO8R3iXmoaMJZoI0bJZg/B46bRit&#10;LUrPxRp3hm1Wyt4LhrZ8lAyo6emCRgmvMNc8cfFzTdMv5b/Q5ZUiaKIHzEK7WYEMcZyuDzjpTSsC&#10;Z6/Z+GvD1lpELzWEUE0cxcnJaRFbnaTk9asR+I7Fbp7fSIC7MhRtspU5+gHT1Gea83h8QeIp7J9S&#10;mjtNOilXqZi78dSTwBXxh8X/ANp3Tfh14vuvDWi6rbavN5YdZLGXcIieqzNj5HHdRk8itKNGVWXL&#10;HciUkldn6SaZZ69rN2+k/ZxKDEX8gsDuAGduD3IHHFfHvj39pj9mvw7YeIPD195MsixxqsFnE86i&#10;ePvu6BlbORkYNfAGpftafEC/0rUobXVbjT7iaFo7ea0coYWP8YcHdnbkZzzXxalpaw3LStfsxLl2&#10;LZZmLHJY+5717NDJ23++dkcVTF6e4z9o/g78eLzxfrGq+HvDKrbwLZtfW8zFdpkUELwp3AnGOa/K&#10;r4n/AB/+LHxn8SR+LvG+pPqQtoRBbRH5YoI+rIqDqCeSxJJ9a6n4ceM7b4daxqdxc3mZprXyt0J8&#10;ws23dHgjjaOhHUZrwXSPD+rXO230oNdO7rCdgOdzA4Vvrg8e1dsMCqNVzitFsYuu6kbMZdaxcyzG&#10;aXEZZiQEGOfb0HbFTW09/d3CwxwSSS3TBYwVILnHHB68VWvDf6VqU+g6lF9mliYLIJFwy8ds89DX&#10;pPhf4hnRhpxj00XElkw2TeYd52nPTGM9ueg6Cu6NSUk+VmUoqO6OOu73V9LvG0a/O2QDmMrym4dO&#10;RkZHNeu/Dv4tXvgbUdIkcwSW+iTmaHy1JcFwQ2GZtoyTknFcZ44hv/GXiG78ewMZprxUkuomUp5B&#10;LCNQj5IcAFTu461yHi3QLnwdrCaJqbDzJIllQocqAx78Z4x2pe2lb2VfqCgn71M9A+JGr6h4v8T6&#10;z8V9XaCWLUr5Y5MMGm3NHwQF+8ML8x6Z9687vptS0t0gvI2iE67kUjaGUdxnnFaFtrciaKNPtIYW&#10;hSZt8jcltwyQUzyOAQccdKua5d6r4qtxqt9C8sdhHsLIOEDHj5Rzjjrg1pKmoqKoPQnnd3zo774T&#10;atZz31/aa25iintiiRIQqynB27lPXaeVOOvAr9Z/2Sbzwdpfw4s2tvFF3rs2x1bznBVMH7hzkjYc&#10;jB/lX5L/AAv0HwHezDV9ZXVLaaGJ57cxhXikKA8KMbzluOOB3r9kP2XbDwzqPwo0k2XhT+y2S3eV&#10;4p4TFJK8hy77iAXB7H0rgzu6owcjbBtc8rH0P/wlHh9Iha3MpRmVnLBvl4BPX1PSums/FulaOsF5&#10;pbSebtVpB0ZXz78EYrzaX4VeGfiW9smmPLoNwhLSSSsTEV6dCeD6VY8Vfs739q2rS6N4hknRPJa3&#10;UgnKDG9WZMZc844AFfKOVtD01Y7Txl4l8JahYyx3/wBlNzdTtPlpljUFQWb7xwOO3UmsbQz4P1nS&#10;1tNVv/sMM9u7rcWsy7rcBSRIQ4xheuSa8q8bfBzwxd6bBYa291PJuLSZUKOgA2t3Ndn9j+E3hrwd&#10;/wAXD0pL3QrS08qSO6UEFMc7jjnPf1q4w0C5+DX7Ro1bS/iNd2P/AAnh+IFvB/x736XLzoVkOdmG&#10;wiMv8SpwD3rwX+0pzu8yJQBgkKMKD05A4r3T9oY/ADVPH93qvwEhudO0K4UEW8vRJhncsQJJ8voR&#10;9a+f7SK22Fjk7fmYLnJx0GK+uwLlyJHmYhq+ppwanIZmtYI18xyqAKCTu9vrW9feItX0vWIYLbdb&#10;3duhBwHV0YjGRnGMjkY4r0a1tfDgWxtJtVtFurKSCWFhbPHJIrqWdXf7vysQOTz24rB+LFheXfjX&#10;UPEGi6lHqckhSKXyUKhSAEVByQw4zkcV3z9rTem3c5IyhLQ9B8FfF+9tfGegavpss2NIZ5Atwwdt&#10;/l7dxAAQBTkKMEgHkk15V8Ste8X6h4kv/FU0kkFpqd5NcKiMAnzNjIRT8pP0H5Vz/ivwx4x+H93a&#10;aX4rtGtDeQ/aIScASRucbgwzkZGPau18M3uiT6BJpUr2lm8kTmS4O4cgfKDy245ORgA+tZ8sMTL2&#10;t/esW5So6R2PPRNqljJbT3aOJZRmJpg3K57E9q+lPCepeJLrx5ofi3VL9kNoPIlaN8JJtBO1t7ZI&#10;5HbAA4rzT4h67e+ORokWnJG/9lwOoBHk+bgDLjPHRfWvKr281uOyt9avV2Q3AGxh+h9jWDk+R066&#10;tc0tzNTps/Ty2/a88SaV4k+yaeftFtHINwOAhIGDgeh9c19E+Gf2m9Xh1W5u4orazjtkSRgshbMk&#10;i7gOSOcde1fh5Hquoxw/IWCNyOSucdK7zw1rd+lvfWElz/ZaXtq0cjSZVZ+futjkn04ya545Ph6i&#10;5U2mKWJqx1P6d/ht8Yo7y1t9Q1InzHi3NbJjIDAdWyRt7gdc1zV98NV1yG5ufD1jazLJO9xFD5gM&#10;ybs4yPfPbivxn+DHxAHg+40vStG16W6MsXklgjuFcHO0g5P49PWvrLwD+0he6X8UYvCWrX1ql3b3&#10;AZnG5eF+Yop4Xc3GQK8GvllamnNRdu56EMVBvk5tT6i1bWdb8LRvoV3ZSrcLFvlhjVjIF65x0P0z&#10;XTeFfE9vqV9ZXlrZTWoVx9oeX51ZcZHygZXj0Oa3/EXizRvEniE69qd28clxFsgAIVAD6NjnB9af&#10;4h+F/ifQLG21XSru2vobqQRs7lohGxGV2gffz615zdtZHSnfY3/ibqepa9rEWpaKkbR/YgjSOArO&#10;wzn5eSBzwCa8ou/DHjXSbC31CSz8y0un2xzREMCw9R1A44JHNZYuviHp929lqUkNoYWaIrA3mFgD&#10;zuJHevZ31C91jwnaaWCLWHT5RLcSIQWdiDtJXrxUWsrRKR4HN4g8XXUx0m9t5IzauUMqjYcnseef&#10;qK9/s9Q1bXfCUPhWwm8kW8qTPc3CPtJAPAYZGc9zXgdn4N8Ya7e6r4j0DV4rmztUedzcxvAc/wB1&#10;QQdx9welXdIuPFmi6rEup3ltLb3KBsRyMoBPGCMdvQUTjfRiKXinRvjfp/jG9S706KaCHM0skEyM&#10;CuPl44OSB0rfsPFfie1s47byZrRZkEgTCeUzDod2Sfzrbs11Wze5fT9QRpbiJ0Z3cMyBuCV3cE4J&#10;AzzT9E+HWh+J3TSbjVbqyv8A7sKuqsknGenofrRK3QCtp19r2iCbVddgju7jUIWiCpL+7CHON4wc&#10;t3AH41zWjfCrX/FkZtNHuLWJ7eJ5Csu4MWAztUAd/XtWBNa+J9Jvng+1Wyy2crW7K5JGRwT6ZFei&#10;+ENRutOv47+XVYLacDHmAcZPHRsjmmtdiWfKM1/8YdNV5P7Ht9qXDR7Wn+ZcHhsAdK6Wy1D4hC7i&#10;ubqazsLlZs/Pvfax6EgfM3PbivU/HHg86oZLiPXJBdz3LvPMqKybeuQwI5OfYCvj79qfwFoXhf4c&#10;x+K9J8aXUlwlzHHJaxYikfzARkkNuIGK66EOeShfcwrz5YuR8T/Gqy8Uab8VPEMni25TV76W6fz7&#10;mNNkZY8nYnbAwPauOt4tMj0+B4JwJ53IaIxvwo/i3dGz6Dmsg6tc3CvFciScn7oLHOe+SckmvT/h&#10;5H4Xsrv7bro3xTRvGnl75JrVyP8AW+Wq846DnvX3GEg6ceVHw+YVIyfO0dd4G8b6zElzBptunn7o&#10;x5jSOA6D5VRkJ3Hn5jzxXaaZo0FoLmDxVpa2F5fji9LFRg5G7echU55r5sm0zxdL4rhhtZLiSI48&#10;lvJaNivO3gAc1rah4l8WaNrkunTXeoWQjZTtvQJdzr33MvTPIAHFdX1i79nUR5s8A/4tCdrnO+KP&#10;AUnh7WY7XSp4bqKWUjzEJZVGfly/AYkc8CtDSPiN4p8HQ33gyzm/dG4WYlWBO5R/CGBAz3OM8Cuv&#10;bWNI1mYu/wBnubjAkaZ42E7yHuTuwcewAFaPi/wvBrHg2NtHtY4dSti7SyRIA8igjPmMQBn+6AST&#10;WUqUoy9pS2OiOJhOCo4hXfcfZz23i+Qar4ivrl3WMNE23eBIDwjNxgdcn8BXH/GDw9YafcRatAty&#10;txMg3+bgpJgY3IcDCmuOvta8TeGZbSCyvHRFXcFI4jJ5OARjn3B9q6abxJeeKNMB1YBsDylIIU4J&#10;yevXPrQ5wrK7Wo1Rq4eS5X7vY811B7zQIobxGYTOMxlT09ST/St+w8Y+KPEhNtrVx5qHBZtq7+On&#10;PtXs9zZeANV8Dag0MCpeWEaoplO0BzkEphmL/wAq8BMc1loUepxEK8x2MMZOPXFc8lOjZye52wlT&#10;xKajGzXc6Wx1rxj/AG19rjvbyaYcKwy7BR26HAr1rxbpXgTVvCq/8JnDqH9utC00b3LSKETBIIXG&#10;3BPQY+p7V83R654htyrJeSxBOF8ttnGcj7uK9j0LxMLnwDqttfRT38k8OJpuJZQAcqF3EkAk/Mcd&#10;K0hUUrqRlWoyg4zhv5Hy5p9ylszlYkkk3fKZMlQOmQB+fNeseGNUv9R05tA1m8iuLAjzRHt5Mo4R&#10;e2RnGSxwBXmFjZv9okSe4W1aJAwSVWy5/u4A/nivYtK8M6Tb6LB4g1qK4uJL9JCq28LpDGqkAZkP&#10;BPrgcVxUZWi+ZaH0k1e1j0b4QR+Mvh74mudS0S6ikuILc3cb4Uxq+T0HK7RjArt/G37fHxZ+InhO&#10;88By29rpcV2ojkuE3STcfeK5O1dx9BxXqn7Hnh74c6z4tRprcXnnobd1c7kAIIHUhevXNfIfx28I&#10;aR4M+I+q6Xo1lPFClw4hLKVRkDHlcgZGeMjg1+ayqZTj80nSlQu46q57/LiKdFXluefz6Hqttbrf&#10;aXcfa5oirSOw/wBWTyu49Mk9BVTUtT8RwrHdXs5jycBgeC3fgY5rd0O/1LxC9poEcsdqYEW2jLKo&#10;MjyP/s4LHn7zZIrqE0a0PjA+CPEgknFs5UwxHKhxywyvPTrzX6DicTDCYd14xdkeRCk6lT2c2SeH&#10;vEPiTUNFuNXthHbGCIA3NmfKkCsNoXg/dI+9xz3NZ+k/FN7GCG3n33NxCsgxMEeJd3AMeDnd35Ff&#10;tV+zZ8PfAN74GfQbPwvFcWN1GHuEnhVVQqOAXYhmAHb1r8tf2yfC/wAN/AvxUn0rwlpUmnxBA7QK&#10;hiRS3Zd+eMda+MybxGePxTwPs36noYnI4Uoe0Ox/Zv8AEGq/D7V7PxG3iFtI1PUrjzI93IMeMBct&#10;8pLZ6A1/QL8N5vEGq6BJqNzfT3csih2mXCjBHI29a/mp8BWngqbxl4dtfE9zNq1s8YmVZmZIYcDJ&#10;VO5Cevc1+/nwnn+HU/hGz1vwSYriyt42Z1tZjv8Al4O8F92c9jXfnlOPtOaO7HgpPlsz3zxZ4GTx&#10;cLS/vr77PNFHtjWROSP7x5zXzTrXw28SfD+Vtc0opfxSyhQ/Me3PrnjNevx+N/BlusMl/pt1apMr&#10;bZQW37/ZQxwPSuhj1XwjdwnZdPq0Mf7wIys4UnqFO3bu9TXiKUlozrkcXp3xp1NY5tL1KyS1nSLy&#10;42LGUNnjOcjn9Ka10/i2Sw01jtMX33QHLEc9OgFZXxG8P+G/EPh99Y8Jqumm1QvKzHLnn0+vAxXz&#10;jJClk6hdQuNhXLEOUwe/Q9K6KUY9CLnt+saPoVr4l3PJBd7PnwHaIA+hzg5H8686/aI8R/s93/wt&#10;Nn8T3FqqhlhSLzJJPNVSfkCZyvIyzd64CLxdo+l6vFZ2F9BKW42vmVznvz/M17J4m8YeLrv4J6zq&#10;dl4Nj8UWqwSRr53lxohC8sFI3kDqQoyfWuyDalFszmrpn82viO58Lx6y7+G/NEbsQDL1I98161ok&#10;vhXR5LO5uyGxFloxL8jEcsoAzkkdM8V5T4tN03iCU3ltHYuTloihVc/3QPQdK9S8IXnhm/Kak2kR&#10;pexBUSFVb7P8o4diwJZm7Ba+9wbXK0eDiF7yZ+pX7J/xP8C6rpEL+CPC/kQrN5ezydwLY9CAGz3I&#10;NfpJqF3et4Q1Szj0F5pTbuWt4kiQByuVUljtGfxNfnX+y34y+LN7Etz4h8N21hbQSbIotwiUx8YO&#10;0ncPavtLVdK+J1z4U1fWfDVzp9peRxuYoHkZtrEfKWZuCc18NiotVn6nt0vgTP5vfjcNSTxzdx6t&#10;oh0hhK37gD7pPXPYc9ak8Gwv4j8OSQ2iJDJalFV2ViSRkkk9Pp6Vq/tC33xS0nxxd2vjyeOe+Dt5&#10;jwMGT5hzg9/rXM+AF1q8sLy1ujLa2SQiTcmCN3Ynv0OeOnevt8DO9u54uIWh+gPwi8MeNIfAtol3&#10;q9qrnJIeUlhnBGcL1r03/hHfFf8A0GbP/v4f/ia4H9mr4j+AfBnw1GjamLXUZvtUshlkBZwG24Uk&#10;5ORivoD/AIXn8Mv+gfZf98f/AFq+Vrx/eS06s9aDXKtT/9f7f+LT/Dq/8Y6zF9vkinJQxmFgipIF&#10;GeO+ec18+eJdO8L2OnZsfEFwYkiaQoXAPm7TxkV7X8cPEnhKz8bXCz6CLi2tmEjShDyHUdQOoznr&#10;Xznq3iz4NXGlNYa7o0ix3EnmKRvWTBBBVT1AIOK4oPRGzR+L/iu01ax1a4e41CK/YyEhxJvfGTgc&#10;+npXR+DPGvi6xligNsuo2/zbI5k3qhYcsgzwQfTr3rlPFdn4WsfF17D4MujJYpM4jaUEEDJ+XkZ4&#10;6ZPWt/wFZnUNUaF797NVXKtDhzu6AAEj86+/wMk6STPExCfM2ftB+zbrfxRvvDUT6xpFrYlFXypl&#10;JTzBxwy/dB+hr6o8aH4w2/huaTw69mtyYnKedKQobHyglVJ6+hr4h/ZijvINCFn4h8QzX8B/1AVQ&#10;hjPTGSSOD1r6Y+InhW81nwTe2tl4vm0mYxPsmMYkwSOuRyK+bxaXtWejDWJ+FHxj1v4tP4zuL7x/&#10;p9rb3qs0biBFEeT0+YbixHqTn1rjvCV34wfUo7Pw832OfBYMhC7u4BzxVT4i6Rr/AIX8Uz6bq+tp&#10;rk6OdtwkhbcCeu05KH1B5FYmmyvcahHFqtyYEb5WYIWwB7DrX0uD5ZRSuedWumz9qv2QtO+LMsF1&#10;f6nf24sowWCbdzq2RgM649+o719m63rXxM01zJFpsd7CzIFaNguQSB3718Ffsdz/AAyk16W9bUZP&#10;t62ghe1tt8Ucij/loY2J3N0BYGv1AGpaBPp72UxYwrh0XkksP5V89mUeWs0juw79xNnCaL4x8fza&#10;g2i6jpxtHt5SPKZ1GPcOAcivQTazrM17fFYzuEjbcOB9cCuPvbc3k7vptz9neVSVaUnqo4GevPSu&#10;dtdc8WaFr0dndXNvJFIgIfGcHurA4Bx715rb2Z0bnWy3j2N3O2nQZmuGLAqAqkseetT/APCd+J7D&#10;WW0W608289rgK7bWBUjOeB+tWorawv8AE11fhmiIKgcAjrkAV554u0fxfc+IhqHh3UWFqow5Kkle&#10;OgOMEUW7CPbNJ8V6dFFI9+vls7IC2VIznPIOa888eN4a1rWJJUEdru2l5UAG/PUkD36968+1DwT4&#10;1huQ+q30dxb3UYYlUEbKfTjjPvWHc+F/BthfNqPiuSdY1wGcSyFR6fKuePYCqp73BxPzS/b/APCm&#10;k2EOk3mia9czR/aHSS0eQ+SwI3Iypx8wII5HAPFfmxHIYImLDLrgqpGOOuQa+w/2uPiJ8IPF3iy7&#10;8LfBxZzpEVyl15s7SfJchSk0YWT5sbs98DPFfJMVnOuLbeU83C8chvY/jX1WWwn7NN6HnYiSvYym&#10;1CK4Bto4Assr8E5Y5Pp9TS31xdQ3A0y93RzJ0TBBGfr2rq9A8nTtUW4uh5IgkVjuCtjB64z1rrPj&#10;N4H+IyarZ/ELXLBVsNSjVbaaGWKVGCDuY3Yg89Gwa7Zyqwd3sc65WrHnmgpawalbXerYnjjkUtEy&#10;nLqDyue9UPFqwP4sudS0O2a1tbiQeSgHK8AEY5wc9q1/GPhjxt4DfTm1+P7M19GZoCHUnC4ycKfl&#10;Iz3qjpGp3+nT/wBqb3Y7s5YBgSx+b73GT3PWo9yr70dx6x3G6jqOu6Mq+HLtDb7MyMrLgsH6Fs+n&#10;atPwfd2Nvq8Op6hC1wls/mRxLtK7+24NjI9cc1n+P/FV340146veqsTxIIwgPG0elUb211nwtDaX&#10;+p24aO7G5eeDxntTjVaXJWBwb1idZ8RDJ4n8UHX4rOPSleNY/LQKAzLncxxjk554rJ0zw5eX9heX&#10;GnXIm+yIHaJiFJXOCVDHnb3A5xXOY+3Q+bFPDEp+YoSdwJ9yOn41v+FLuGK8kjKhkK53KSQnbn61&#10;rSVOLUUjDESnGDa3PedAl8H6VabL3S1mnnUATuZUMYK4GdhBIHXArO0Xw5aXhuJDctbCONniLrhX&#10;YEAfe5wT6ZIqH/hMZ5ovslu22EoEZR8ucevete38TO0HlzQRzAr99vvRjvtY8YNevTdOK1Z8dXlV&#10;lJySMbV/D2s6Z4UXxJLNHhrsQmNTux23Z6dq2vDmtarYWUlot0kltKA5SNULEg/d3Ebh9AcGtJ7/&#10;AEzU9J/s5ZGxcuv7glURyh5ywPXpjIxT77wJZad4M1W8uJWSaElrRV2sSOu1yPQnGaTXsvfTumXG&#10;SrJU5qzNW00rTvHehTeGobm006W2YXMK3sghMpJwUiJwpbnOCRxWDrHgzUtJ8OaprNxcQ3EunlV3&#10;5JU4wCAOhIziuJ8Oz3MTRS6gpuGUfKJeQB3IzxivcPBWjXHjnV5vDEN3bWUZieaUXMqrARGu7GT1&#10;LY4AGTRyqr8DszKcnh25T96KPN/APivWLGQapLEt19nibCNGCAhyM4wM7Scg5yCM13U2vTfEEz6I&#10;YV82+ixIUwHZIRnhcDLYGT3Na7+CfDo8WXVndyNDY/ZpBGlnIzRsy44jeRQdpPY9844rwnw+tjax&#10;FbuUfbkb5EmyAee3GM0lOzdKa2HyQmvrFF6s7iw8MSrqsuhaNeR3NmsRkhkc/eOAeU6qR71w2l+I&#10;NVudiXEmDA5CKjEMCD1DDkV3mpeKbmYbZLyISwqI8K29io4wODjkdK39T0HwPqmjaTqnhiRk1FSx&#10;1FNu2MRHGMc/f3ZPAHBrRKcbzg7rsHtYO0KsdX1Lb/E7XUhg/tC5Yy2sbRROTiRY35Ks3V/q3Ned&#10;XniW0N+1xb2NtEZFA22+5V4GCTuJ+Zupx3rmvEPhnUbTUptUVmm08vtR1OduFBO4DkdeCeDUF1e+&#10;HNOieCKK686RV2NJIoUDqxC4JIbtnGKz9t/OrM1WDil7jujufDt1JqPiCP7LZCJSy7WkAPzLyFBO&#10;BzX6NfC1/EGtfGiwuNHu7bQFt7VZLi0eHZ5rPyz244JGcHOT6CvzA8M3Ed7dCOa4eys8qZMAtkZx&#10;0zyR2r9NvBS+AdP+NmlaJ8UdSudSOg6fEdLmtA6RCCRN2GjHKOCfmBPJ5rDMZN4aRWAp2x1NH3Pd&#10;aL8Sri8mu/DV/BJtV5H3B4xtQEk5BIH0NYsmsePIJ4bKSa3eO5VX3kkEY6qABkn0Brrob7wrf3cS&#10;aYlzBHcJuT/WKWDeoPr79ayfFfhTSrrU4NQiMtvEiBAJG+XeOrFa/PJQdtGfokWju9E1eSxubiO7&#10;nE8hhaJVYAAM4wDjvjNcB4sXxjZX+nr4em89YVZnSfKgPkYOcHPHbFVf7FvILcP/AGoxaSUhSECg&#10;j2PrVXVNY0jw0g1G5u53cbQBE4aTJPUgngZ5rCKvuam7Be+KbrfqV28EsrSbGER5YnjcMjoD16U7&#10;WtL8SagfsZdDtQhTuABOcdMc1NMdI1ZZYNPmJnYmVnyVYsec8cfhWTP8NHvZBt1i8UTWwbaMMElB&#10;JIHfBGKvZ3QG5c2Gu2uiW2kaZqSCaNwzxTxloy2O205+lcXrmlfEW2gl1X+2LdjBIu6JYRHlO55J&#10;yQe2OnNdT4f8NaPo8C6jqMUlxcZwQrEZ28c9cGs74jfFJ9A0ia/l0RpbWF0V5ViZgN5xl2AC8nih&#10;eRQ+21zS9JljHiK8S4MsbOQsgT5uw54wO9ePfF/46/Cjwz8G/EWsS6jtvLcRG0wGkEs5baIsLxyD&#10;wTgDGc18YftcftOQPaeHfD2haHFBebriVrpiVV4jhBE8Y5LBvmBLYA4xXxDrXxGk1LwpP4Rv3jmh&#10;uZoJ2DNwpjzkYAwSeAPQV6OGwEqqU3scdbEqGlj6Ii/aosPE2knR9ZeTySkqKblxGp3x7chUU9MD&#10;gtgmviHX4dDjvX1DSZlPmE7gvRiO+Kwr6VpIxbWtwcIxVYz8wArb8KeFL7W9XtI76dYo7zKkHAJw&#10;OOPQ4617UMNSovnijnc5T0bOda4h81i8ZOfuhWwM44B/rWppOm3+szW6wWqpFJKtv5g6Bm5G4/ma&#10;xry3Nn4gutNv5PNSxleEN0BCHAxXUaXqs8bwxaVa7hE29Cc/6w/xHb19BXTF86uiHGxB4k0/U/Dn&#10;iS68LX0saG0AkyrffyoYbcdWIPAr0CP4neORqi3Ws3aXFwLlLljLEkczSBQoy6opAxwf/wBdO8O+&#10;EtZ+IWsX13e6Tc3d40bOJER1y4GEA7cnA5/CvsP4C/s0weNNHn1Dx34FvhqEKmR/O8z94qHBbG4E&#10;/TBNY1K/1eP713uKFPnfunxdLpeqfEDX/EHiW4eBLiIPczQmVSW24XbEejdOoPQd6+lPgT8Lfg14&#10;u8K/2/rdnfTTxKJ5QwcRqnIz+74K55r7M8BeE/gX4LY3cvhOG2IkeFTLA7jzVHzKBICcj3r75+A+&#10;raRpOoJBNpsdja3UZVsRhEKt0+XH3c9a83HY+PInhtGjqpUHd+0Pze03VPgzpe0W3h+0ud6bMy2+&#10;Mqo4AZs9AK19cuvCfxN1KHSIvCkE1xcqsaTPCp2IoJ5IXpgcGv0F+J1p4FutFEGoeFrVkhv5ZbVh&#10;AMJuJLMQg6N1PauRi8e24mt9Rt/JtIom4WNMfeG35iBgjHTivH+uVKnvSZ0ulFLRH81HiA31tfy3&#10;VxbC0BlkRYQhVkRWIGcgZ4xj161iC6uAQ6TyxuVZSUYglTwQcEZBHUV/R74p+GHh74mSJe3dlYXs&#10;bBpZVu4yA+w5ABxnH0Nef6d+yr8E7/UpLuLwysO+MKI13rGJSfvJn+HJ6ZxjrXrQzGMIptHNKi3o&#10;fln8J01qC98KaxoGnm6kaW5t7mJ0kYI0KiRJAcbVBU54OM+9frToHxC8XWXhPTrvX9MuFluYt54Z&#10;ghzwvrjGDXpNtoUvgezsfCujaUvlW7OgWBV+c4+Y5U4Jx716zaa9cavY2VtbxTQCzOSswxtcdQMZ&#10;49q48bi/rEuaOi7GtGjyKzPl26+NFpAdmoypavEm8xhSh6993P0rrLP41Wk8DRaV53zFS3XJB7Di&#10;vpvx9/Y2pagLi60q0uUubFY7hpoR+8dScDp/AeQa8Vv4pNCtYhb6TIkCuscTJF5gMh6AEDv71wRl&#10;fc32OD1P4g63c3MiaTbzNCjAE3GWbPU4A4Ga9L0jxV8Q9B0+61nwn4cfX5liLJYGREDkjoS+QM9O&#10;RXkWo+NtZu9Vl0vT9Ju2njfa+6HyVX3JbHFeqaZL8a/7LnuPh/b2Ntq8Nq8sJvZsQsyjhHCrk5+o&#10;HvW7aaIZ/Pf+0BrU2v8AxB1TVdR8LQeEbqSaR5NPt1KxIScEBj1Oc5KgLnOK8U+zaxDZLc2mCpHV&#10;TgjJ/XPvX1V+1L4++OXinxdDYfHqxtrLVLGNoVjggWMCJ23ZLAtuGT8pz0r5nh15rexfSY4y0U8q&#10;u+zOHCAgAjocHkHtX1eBptxXMzzK++hr+IZNS8JJZ2Goxx3Rng82KQErtOSAXGPm25OOQOhqO08a&#10;SW+hjRIrKASCbzTeKzmfBABX720r35BIqnrmuS63apd6jtleEeWryD5lXsBjtW2j+ANR0+2/sa1m&#10;hufNjQxTXCtuYITIwKqrBGYDaCPl5GTmu+n7TaUrnPLlWvKekeJ7fUPjJLda3DdiWTRbCKGNDhkk&#10;G7hY8kFRzzwcEc15Ho2g65daXca/BYGW108FrkHnAX15HHNeg+HWbXdS/tTUtQEbT/KsyoiM0iLk&#10;hslFC4HJHPtX39+zJ4R8Nar4Z1Kxl8KT6jFfc3N5MM2sikbVWHBBwQOcjPr2rLGqGGpqdJWDDt1J&#10;OMtj8s9K8Q3sJlMKrF5iFSxGGwx6KedvHHGOK6y0th4l07TvBV9E8b7i9tPDiRVAyCJUxx14OQB1&#10;Nfqzrv7Gnwpu51uIdC+yRvhswyyNtOeflJ7Vi/8ADJUdhoeu2vw70+81qKG0lkSGEAZkGdi/vCGP&#10;zAEgHBIrijmOHqWjXOmVCUFemflBaeFdWgsdTuok+0x6YWXzA3ykLyXXrkEdK5fTtZk+3/ar75o5&#10;AyszIJWGRwdpI59DnivaLrwb8ePB0s/h3X/DF8k96AskE9rIdwYbRnb2984qCD4O6Zda5Z6e90Yn&#10;aF2uliwwhkUjagOTkgfePTPAo55QvUg9EVyp/FucHofiW7spfP0+4+xXEWdsjOArKeNpXB59e2K9&#10;hsfHmiW2qadqerKLp7S5WdY4/KRC4XaWYqNxwTkAk4HSvmCRprWWRFhDqJGQSHJ6H0qWC6Qqu9fu&#10;njA659fWuynjVUg6VTZnNPDKMlOJ9+eGPjFq9p4qTUFkvH03a9wVWVeWXPyp5hC4LDGfyBr7G+DH&#10;7aWn+N7GDRvFRmSOO6IiSfrGF4CjacEAHrX5AeEfEC+Hb061ZxwvcQnCxXC7kKkHLY4Bx2yepr2P&#10;wp4w8KaT4i04RJBaszSSStKCIkkkGck5JIHrXNiMko16a9ho/MqnjZU5Wq7H9AuoaD4G8d/Du4+I&#10;/gW6MEku7JSbzUXa4Q/LnIYnPU9uBXAWo1jw9qV3ps2qLeW1yqbAUG9cjpk9x+VfmB8CfjRfaN45&#10;1KysrVRDNKI/MtXzFN8xBYIePdT9a/ZP4UfEH4Y/FrTk0PXNPlNxbB1jmKbGc9CFKHsO5xXyGIw8&#10;8NJxnqexSqKoro4u0t9PstKXwtY3b3X9oj9+dwVxjqowPlz7V0ug/CXwb4h1n7FrP2iJo1O0xyvg&#10;EL0wp/EmuGufg/p/+kLoGnXMsttM3lgTs8m3ceq7sE81VsvFK+B0uHt4mEkDGKaNjsZDjDg8/gax&#10;aT2LOGjsdO8L30F/p+p3CPbTOVWVvMjfGRuKOCG/HiuxsPEOkaLG2pWV7KZdw3zAlV+btgdB9K7n&#10;4f8AinRdT1u1uHS2SBW+ZZk3KB+IxkdqyfHOnWlzf6u3h3RZLu2up8pHbjl+mWCgjgn/APVWdtbA&#10;WPB8Xw119nW4sEuIPmDy+ftdGc/fCk8n61yHxF8EeFtJvtQstAvpJoo1RhIHyqORymehI74+lclD&#10;rFl4dm8rVdHbTpSpdYZgcqnrx1zWxJ8U4bixNvFZJdJj5FjUgD0JbqcdapUyZOx5ppvh3T2liubt&#10;by6RW4PzmMMOwAwK8V/aj1L4RWPgcxalosqeIFuEFhKY5umcSFm4QKB2PJNfSlt4s1W/aC2srSZJ&#10;FJbPnFUBz12145+05q/xn8QfBS+u/wCzrR9KglAupXuY3mjXdtDLFjcc9sHJr0MKuWcWzkxK5oOJ&#10;+YHhaO0uddC+IT9m09ZB514ySSRx5BK7vKBbJxgAVt6X4j0zw9qLS6ddyCS4JAEsRMZU9OuCfXnp&#10;WH4Nh1KTVhpuizvC0xIbe4ijbAyS2/5eB6/QV27eHNI1bXbf/hIIb+4eOTYyKMDPUEMo6dzgE4r7&#10;yldx5onwWJcFUcZ7HZab4zfxDf2uiWIjmuWTy3TekLsepIORjjv7VR+MiWepQWXh/S5WuFtGDmV5&#10;ElkXoDGHjZsr6ZNYHx3+HPgXwraaf4h8JapJqU18rPLG0TJHEicDa7qrOSc5+XGBXD+HvGGnaTpk&#10;dnqtskG9dySlCWI69uT7cgU3U5rwq6Mwhh4aV8JdpGL4o0PUtHuE120t3trIgRlugZsZI4PpzWt4&#10;b8S6VYXsF3q807Witl4lIIde4AJxn6121l4ysNS8Kaj4dLTyG+wVWUIIgy9MY5BxV+9+BviHWvBl&#10;jrdhDAkcEDSttJaQgcfdUEgf72BWXspUbey1TOp1qdVNYj3WvxNbVPH2i+M9BHheW0BheRpGkCq0&#10;oXH7uNDxjHfnrXl1v8LvEOsaW6+FbeXFijXF4zyKixRjpuZsDcegA5J6CsbStWe2t3F5MsVrA/7z&#10;emGZl6ruUEj0r1vTvi3ZyW76Ho7PaafdRjzoLXcFaTsxM24kj14HtTajW0vZkRdTCX5FdPuc74As&#10;9DfwhqWuazq0Nu1hsSG0n3M1zzl1AUYAXvuwDmvUfCuu/B/VrJodaurTRS0gMiC2e4EqjoOh2gf3&#10;VxmvOLD4dteW17poaK3e7xIglYbip9XPylvbOc8AV5tqWk+JtD1GbQJ7IJJax7jsAyB2JwTgn060&#10;vaOmv3q0G8PGu37Ko7voevap4U8HCz1m5tYBIl6w+wkgRsqgddgJK5647d65Lwh8L/iLLqa2GgKI&#10;2YL5jbx5aI3I8xgcDjqK830PxtqWnyOIbaOUvwWkXLDHoT09673whe694k8SJbrqLabHK+9lQFgW&#10;HQCMYDenJxRBUpPmity5+3pw5JtWR518bku9O8dvHcWjW0kcMa/Mqp5pAwZAFJG1j0JOSK3tJ1SD&#10;QfAifYdZvpNVidt2mmQ+QkLD5iqAlcEnvjnt3r1j46/AtPDejt8Sda8Z2Gq3twU82xRd08RwMIyp&#10;8ihR1Gf1rwjQfE7qZ9F01I7lrhgI1WJMszAfxNyo4wcdK4/ZXlNPS57mDxEalGDpu9t/6Z9wfs/e&#10;No9HW00qGzFunlieRY1VTknuw56+tfpT8SNM/wCFs/B3UXl0aKS4vlSCwnmgUmNkH3jcE7sDsAOT&#10;X4tfDLXfGek+Ib7UL23SKNSikcvGApztJP3hxX3v8HvjX4j8RPLBcRRyF5FTzV3BEXoFSMnavrkV&#10;/PvFWT4nA4x4qCas99T7zB4iFemoH51+Mvg98Tfhvrw0DxTpjada3Ll/OZVAZE5zHI38gav/AA88&#10;brovjJ7XQ7BpLa1iba8mNytkZOcHO48Zzmv18/aZ+DfxW+NPwktNO8MXNlPLpsrXDs3ySrCqH5d/&#10;Tr1GOTX4n6j4g8X+ENMXRJ0CzeaVlk2jeQOAm7A+Xnkdfevuchzh57l1TCztz9ddTzMTRWFrqqtj&#10;9lfgP8UJLvS11i1J06QBTd3MrARBPVuOB9K+Fv28/iFo2q/EG2msFi1KIxF/tKE7HfPJAZckDHHY&#10;+lXvBPxU8VeGvgprN9o9tFJc3aeVyCxReRnaT0Jr4o1K9+I3jVYb3xBayXkEOI8og24zkhQOefUV&#10;5XDPBOIpZg8XVjZLY3xuZ050+WLOz+G/xB0e1e+8Q65ZPe6jBAscAygiAY/MT3zgcADHrX7e/sRa&#10;t4Z1fwW2p6x4Ykshe7SHmiB2xj344c98Zr8YNH8J+L9Z0S+u/D2gXNi1vt2qIlRIyMfO7P8AORjq&#10;cYz1r9Uf2ZfjP480HRofh1PJYyK8SNNd/efzMAbRjgfhz9K/QuIMHyU1Za9zysBW5pM/Q3xr8JfC&#10;etaPqOqaPbyWt0BlDayPGR3J5OOfQYr5vl+HXiPwRfJq8FvqMUXlhnLyO0YHqedor6VbW/Fuj6cQ&#10;lzDfRXIJMacvz3PG4V1Oja5aXtr9kv72O1ilXyzC0odumCPLPIHvXyMZSitdT1Wz5pt/iV4TYQad&#10;rczW6EHaTCX8wj1I4wK9ws9e8C+I/C15ZjTo5DMpjDCJQH478AgZ61578QPhZ4p1Wwih0aa0nht9&#10;zQktsYbj0VSOfwNeG6bqHjjw1cm01Sylazil2SNnaQ3rj0NaKzV0S9Dq/Fnw9tbrW7S50axsoZo4&#10;PmaIpGvsSM8tjjpXO+O/BH7RVh8J727+EOpyWGoGTEkCRl28raclS25ctx2rifEVvrviDxeus2xj&#10;sbdPuhHLOR/QV6J428J+JfGHwokSx+IU/haHT4pJZZm2oH28kKx5Hpwcmu2L5bGTtqfzw+OtB8W6&#10;Zrcq+LJQLtHYS+aTu3A85HXOeteq+Dm1K78CnTbO2+yuzboLlGIG8HDKykZ3Nxg54A6V4l4whit9&#10;fnlk1N75xIStxkszMDwST785r0fQreaPRYZ9S1JLezvlffLI7H5zjJCrwWHcYFfb4B+679jxcU9r&#10;H6rfs5+E/Hx01I/HetwhmIYRWhCsIxjgu3Bc9z61956L4Hh8VaNPp95f3kcbJK0c0ZUuHA6naCWx&#10;796/MX9mrwp8MoNC+zW3ii4v2J8xjNOojUjHyAD9F68197Ws/wAHLPwreReLbq/hsRbybp4ZZIwq&#10;EcsNuB7DFfG452qP1PYpL3Ufgz+0j4Lu9E+IWoQz66dTZZCzPM2ZWJP8fX5v88Vxfw8jtJ4bmwe4&#10;LfuT50LSFFIzxtGRnHWnfHWL4Xf8Jpe2vwtmvrqy847ZbsYLepGeTz3PXrXC+DtPnlvAkMqRtJhD&#10;zk7SeR0JyegHevrMBKzTPNxMdGfc/wAG/ij4F0Dwk+lweGzc+XcPumZVYuxVcsSwJNesf8Lp8Gf9&#10;Cp/45H/8TXjnwx8B/FrU/DbXGjyWsFoJnWJJpY43CgDqDz+dei/8Ky+Nf/P1Yf8AgRH/AIV51ZR5&#10;5a9Wbwb5Uf/Q+svjfqviuLxHDd+Go4pLeeCJGDNyGTgk+xHFfP8A4gf4kazpsjR6XHP9nwp2lS20&#10;nHyjqeT2r2z40aZphuNInXUHs3ktSJCPulweB+A6+1fPuv6dfQaAl1p3iBY5x98YypwQQQD+Rrgg&#10;tDpZ+RHxJW4sPGN9pFxpI0yeOZ0kDcbyD97aehPtXOaDpVjd3ZMlwLfCkgZIyQO1emfG8amfHN7q&#10;2vTtfxOwxKoAC54wQOnPT1rznQdT0GLUctaGZAhx820lscYyP0r7jLp/ulc8TEr3mfor+zDq/wAP&#10;rRpbVHuzcSKpkSRzsBHUhff2r7J+IOqfCOw8IXF34nt7hbaVTu2SSxnaeoVkJPTvivlD9lPx3qEu&#10;lS6S+hFIynNykYZCR2PQ5r7B8V6/4ltfCshg0j+0YwpcRxgZIHOMNxzXi4tP2rO6k7wR+CnjCb4e&#10;HxRdH4fLdJpztmI3Dbnwfc8sPQnn1qnpGqrb3McmpxNcRxt8yq21q674jaw2peKr241nQF0EPKze&#10;Si42E9eP1xXO6JqFpFeCSwi+1FRjbIMBh6DHOT2r6LBaRVjz617s/WH9jf4k/DCYPaW2i3lrqqY/&#10;0kxGVHjHBDMCWBPGABivt7Vviv4Z0/Wxp91qkVi5wNjoV3g9eXxg18U/sY6p8SJRPaDRYbPSnTCy&#10;syq6k8nPcg9sV9o+J/hs+u6lEdSjtrmUL5iKyKeOpyx5Irwcwd6zO2h8CPQ7f4m+BtSWPTLa/g3g&#10;YMjsg+Ydhz0/WuF8WXOn32ojUbVhLIigLJbOd2fU4BB9KpyfCWGytFvUsbMmOXzCIyoYFhjgdx9K&#10;I/FGmaJcva31mbV7YgMwBU89OwIB7V5zlbc35Se71mx8Oy2N0ZZlkeP94JRwT1z0H41eHxm8Juf7&#10;IlutnmHduh+ZsjjHUDPtzW7q17Fr9pCkVvNcFkIVJo+APQE9ax9T8LX8fh0WdzoEKiGXzIwI13xn&#10;uwI55B55parYCy3xIFxYmfTneR0+VcqSxHuP8K5nV/EHj2S1u7zT9NmY7BIEWPZuUdWBYAVlf8JS&#10;LCOTfYNCsGFaVFIwR3yB09xW/pXjHWr3c8DTTJKNpEp3sB9T29BSUkXax+BPxr8J/ESLx3qusa/4&#10;cn0uOWeSQCK3bZgn7wZQQcnqc9TXgt7/AGnYXCxyK8YYZUMCv86/o88V3/iu6sJk0GytLGWImMtO&#10;UDSgnkAMWG456YFfHn7RvwZ+N/iv4ai40HRNPv5J7pBIlssbToqgndGSRgk9cE9xXsYfHbRtY4ql&#10;HW5+VPjbQb3whc2WZSRfQlzjnpjPBz61z1nc6X5jTShmkOMfNjPau/8AHdl4601orLxxplzBcWym&#10;MNcoyFF4yAfu4rPXwxpFz8O7vxFDcCK+t5PlhYgsy5HAH0yc168Kkoq8nc5pRRm+LPEVz4uu7Zte&#10;mIeFBGj9Qi+hA6568UniPwu2g+F9O1+K6SU3jbWiGeMgnJz3rntL1OO1hPmKDzyzAEg/U9j6V0lx&#10;4o/tNDFdwIYjGUAT5doPRgOm4VqoqVuV2Mm3HdXOYt5C+0MFYnggdePX1roLjXmvLCOw1K4MkUL7&#10;kQnKgkYzj6VKdGsE8Myltqz78xyh/mKn2Hp3Fc5DorHabb94D/ePt7VrFz25RS5d7j5b+zBZbWFT&#10;j1X5ceuK9c8JaZNLqSXwW3thNEISxyvP8JUAdT0J715YdMvZop1t4wgiTc+5skq3GB716d4f07U4&#10;9ItvKn82Vlc+VIQM47g/y5610UuZuziefj5pU/dkdvceE4tOuRK88TzK214mB+Uj1r0d7bw+NK1O&#10;2sNMSM30AjWLdvO8KckHsC3IHavOvDXh7xTrssMFsIs3DNuleT5lKjOGDc5469Ko6XNr1pdyQzMb&#10;aaGTnzGDx7hnGeoIOOPWu11KVT9zKLufN+zrU7VozTsU/DosfD6zWev2qwzRJkpKpL8j5WXp9c5x&#10;XoHhbWtN8Q6zFYqXkjAVsKgdmde2Mgcn16d66nVLg6pqY1nXNRivZnhEbgxIpG7qAVUAhR0PQV5L&#10;a6JrXheZbGyt/wDj4cmC4VgrgZwBwePp1rZSlTuraCap4hczfvPoeotY6O/iXUtZ1ex2pdo6rBMV&#10;zuJyD8m1AT6IAPavEbfRL3Qpls72P55WOxDkFlHPy54PoPer8F7qr6++jTI8ssbbH8xzjHfk9PrX&#10;vXiH4jadrNtpOjR21lajRXEolj5ec/dxI2Bzt4yBz1qfZqX7yluKU6kGqVb4TxxPG15f3C6ZoSzr&#10;5QCrHIclMfeHQY5rtp5fDPiDTtPTUooory0kw4IZvMz1YHgAN0K88jOa5v8A4RTUfEQ1XxrosLXP&#10;lz+ZcwD+CNzgOrDnAxg5HvWZ4h1DXvD+vnw2LaKLCCVAz+aNrdOSMg+2aHUelOtuwVFN8+F2RQk0&#10;WXT9cvtW0+w8+1EnzLEpYxL0HHvVjWNdXR9ROlX1o8MjqrICuwlT0Ldvyr1jwl4lgl0C+8O63vga&#10;WMfZ3LDbG+4M2cLu569azPGGg33j/wASxtoxinvbWzMZQzqvmhfmBRXAwRnpnmlOMqbSo7DhVhWv&#10;9Z0aG+G/E9nLpNzZ28mxJ12yQyAbWUHIJIBJwe3FXPiJdWHxAvdJu7SOK1kto/s6FAmX6Y3kkDHH&#10;y56dzXk+o2+t+F9GstakjRVupWgZWYMysuScAfT86jt77QtUt/s2oRXT3HVBEiYbvzk5p/WI1Wud&#10;aoFhZ0LunKyZ1unWNnaTt/acXnLE2GRWAxg8ghSc819r/CH4syeEPDeveI/CtpBPe28KukMpaOdo&#10;k4kETup3bQeFB69q/PS3u7SCXzryz5JGD05HGMcCvrjwJDp2ufDC9itLSWK7OowiwunQssLOv3JJ&#10;R8i5YAgEc84q6yhUpyhJGSlUpVI1IN3ufpX4d+LPia78K6b4i8R6VqFulzCrIGiDNhuc9jSr8XHu&#10;Enulsbp4LfaZSIHchmOBkYPHvXsPgvQddXwZYWviXVIri6itYkd4lIiO1RnGec5raMOs3PmyQajA&#10;XeFIRlNqlE4AO0c9/c1+b1vdk0j9LpSutThbTxO3iHTFin06dY8syeZGVTOO2Rx+da934c0O5t3u&#10;ZfDlruktkjKMoLM6j742ng9PetV0+IlzYf2bo32KO3kLKY1kwQVA4+cHAb0ziub0GXxjdW8j3CQ2&#10;xjIjOZQenUjbmuNtdTdEdh4mt/DdgNNg0iSIckP5LliY+WCnHUA1i6N8ToNYlc6da3KL182RNoHP&#10;93rmvXIZ/s0qxavO0gUGaIRMCOeDkkcZA6V5u2oaPZy3bNMtsshAwTvfJ53KVxj+dC12Gxkl/r82&#10;obrZZI4SNx3lQzeuFHrXyv8Atf8AxM+Mfwz+HPizwtpt3b/Z9TtrGazaFC7NbTOPMcb/ALsqFSOA&#10;R3r3TxVpem3/AIZ1S6vvGL6S8FhNcR3TyxxjzFUsoLSHuQFx154r8E/jP8SdR8U+PP8AhKtN1u5v&#10;rVreGOICWTEexcMqhugLZPTHNd+Bw7qVEYVp2Wh59rviDW/EkqNrryag/lkglvnyTkk/zrI0e1kv&#10;dZt4NU82K3Y7WwM4RR8o/CqdzrsMlwZIYtnX7xBOT61bvNQ1C0YWt45jk2F1GOgPU19Q/Z/Cmefa&#10;Sd7EmqaOsGvXn9lhntUYGLzDtJwBuGP5VLZXV5DuEUTYQFk8o/d55P4VylzcPcshmcsRx05rZ8PW&#10;FzqGsW2nQExSzyBEcngN29sfXikml7sdRSu9zvtD0LxJq2uWWkxaUGurtlniW7TCSxsfvFTgspx1&#10;Ffpf8Hv2T/iNa+N7+fwvBYNa3lpGba2nfa4lABkA+9tUtnbk9+cV5p8Avhl8CvE2iWfizx5rd0ur&#10;215JGhEnkYZflZS2CCAenIFfpx4L8O+HPD17Bqeg69dTI0ahAWXepHRllX88V5GPx6lelD/gnTQo&#10;WtNnj8Wg/GvwTpEeonw+LeO5kltmWKVPkdCV+fAyCcHbx0r6P+CEviXQdRs9Q8bhYyB5myJg+3cC&#10;ME8ZNZviq/1BNKis9P1jMgYuz3YUo7kHkkHOe/FYcXhz4l21qby6uNPuJIIknH2aQEMrdiegPtXi&#10;OUmrTZ2adDpfiRqXiq2tZ5DFHcRX2otOFUFpET5iDhVOTjg4rOGr+LwDqF1osytFGjkEFZPLbuAR&#10;nAxWvBBfvHDd32opFd4LNEuMIe3JxxWpO2p6jcST6rrJe6nRQGYKoCgYAwDjFC2sh3LEesXuqJbR&#10;3iSQqhJ8pyyduckc8io5YvEF39tktBZIZ41VY1wFCrwByO3XNZXiHwR4+029sJLnVrWJL4yeXkli&#10;2AMMcHgc44JrL0nTPEq6bJFrF9FJ+8xiFc5KnHDdenanFJid9yndX3xA00wrfacskVwsjQyQZbcE&#10;OOnFXrPxlrN7bx77eZinytgBCB0OQa19Rhu0itZ73Ud8kAaNFACkBuR0yTj8Kih8CeKpLGLUdI1O&#10;2khup/sxMiMpQhdxPGdwHTtQ1bcNzorLVtVOnW+nRtDaLHc+eZ2x5mAMBQAPxq7rWleNY7CPW/tE&#10;dxa3M3ljb8pBPOT/AI9a8W8O2PxCm1/VbPxVc20SxTlIWiQvuVPlzycDNe4Xq3V7olp4dkvW8q2k&#10;WRtvy7zz2/GsZRb1gVc4+y8W+ILvUp9I1cpHLZkookkBXGR0J/Ou/k+IejWuktpckyQAOjSSjc5L&#10;LyNuBgH3rxJPhdqOoQ6xqeq6rc/bIWeVR5SSQbCflBkQhgcdSeK5a/8ADep6FdmKXXontpVV1UIF&#10;cN0wQTgg+op8ttGG+x23iL4kaBq/iO4EdwJZptsXmPIIzkLgZyOcDvW5bWfg/UfD14/i7Wms7fyG&#10;HnQSoHjf+/8ANjgDoemeteBazb2UGpidbiJ1XKuSBuLH0PpivQn1T4F2Pgu+m8eafFrOmmxcXMDh&#10;nbA6hVBJye2K2WiIsz8J/wBpHQPD+gfEjULDwJ4oPiqwVg6XU83nzHdzsdwWX5DnocV89wC5W7Rd&#10;UWTyAeRGwztJ/h7V698YrX4Kv4unn+BkmpWulMT/AKPfBY2iJ/hT5izr15bGPevI4nFm2bO4kDMC&#10;pZj2PBGPSvqcM3yrU4Km5rxSQ291PcQQz/Zfm8hsqJEGflZh0579RUGjWekRXhh1YEytEXiAlSNN&#10;/bzC46ewOT7UaPpmm6jdf2Ubx4zIhVdznbI45VckHGT04xmumg0zXrPw9LCLxZoA7b7ecxbAEHzH&#10;lt+egGBjPTNejBN6o5nbZs6HwtK1gJI9bt7a6hjQqIgRISz87lP3Qc9wc1+if7MV88eq3cEfixYY&#10;VCqdIEiSGBh99nY45J/u/KOgr4j+Hvgmx1LQLi20rUbI3ckTXLLJOIfICfMRvkZVZscKAD7nNfX/&#10;AOyk3wH1bUf7MuIw2pOvziUmNtg4LKy4DL3BGayznmWGV0RgpRlVfKfouyT283/Et1VbsMobycqr&#10;p+vJ74Hat5E1dJT/AGJe3Flc+W3nRyxszKw6suBhsjnb1+tVvip+zXpptrPxf8OtXm02znEazl5f&#10;MUBuP3a4BB9815vF4X8caIv/AAj3iPxBDOluS0VxbJiXaeRmQkHvyTz2r4aNW57komj5fiTWvEMV&#10;9pWsNEyAM928Mqu5BzuKMQAAR05zX5rfGL9kz4+6x4/1Xx14YvtO1SXVriSdntZFsSA5GUET4UAn&#10;06nJr9L7CL+zrT+zdV1yabT2w2xnjODnOST82MnoCKyde0T4fiCa9vtUuFt+crDO2GB64AH9a76G&#10;LcNYmUoXPxE13Q7O1iPhL4jWK6dr2iyJIzmRFd4QyjyzGF/eNjLbsn5R6V5V8SdAs7bU5Nb8Nfvd&#10;LuOYpExjP8WQPu88DIGT0r7d/al+HP7OGm+HdT8deCL/AFOHW2ngjFucXFtIX4JaRvmj+XlRk5I5&#10;r4esNcW10i40IRCUXJBdiSdpAwSFztJAPBI4Ne5QqRxdpbNfmcM4OjqjlIXv9FuLe6Rwzgh13KCu&#10;e3DZDY9xitM6jf3dwAXLynr0JY/Tpj6V7b4t8E6F4q0ODWvCt5JLFZ2ZGJIwHMgPKsy/IpA9TzXh&#10;1x4c1/SfDcHiqeILZXj7I3BG7cpPHHIzj8a6pqph2lUVkzOEoVr8r1PW9BvtSsFtxJeG0LyKxuC6&#10;xgKBt4TGWK57Zr9EP2e7t/BsemeHrrxCjXN281xEsku6cQ7vkdQpGN3oRx6V+SEGp3c8aAuxWPBf&#10;dn5cHoDyRxn2r6T+FPiLw5Z+MoPEviCMyhLOaG3S1cuc46kk7lOM8nHPSlioQxdFxgtV+IqfNRmr&#10;7H9BHwy1y40+9tL2x1OK8kKsHV3w0mDyMk8nsetdnqHg618YnUrvTnjgvbolmtYlQlOcAncRkHGS&#10;RzX56/sk638MvEnhwf8ACIfaYDp0v7159+8yY3NtVskkHrX1rqPjXwFa6iLXSNWEsgkyX2kduhyc&#10;5z14r4mtB05uL3Pai7q6MbWrPxr8O9WXRLuyNyzgyRybQEZR/suP51oad4hu9cntjFZiDySCQ0mM&#10;kc5Kg/Nz26V01v4j8IayYrrW9RhuTCrL5bM25QTk4x3/ABqj8Vfht4dtPDun+MvBN/NpltcyBXhd&#10;hIzqQfmHzEryORzUKa2ZXKaPiLxPH4vltTfSQwtZiRd/k7Gct69ePQV5/B4NtJtUhsdLuLeZmcbo&#10;wrAsW6jHUfXNed6Mt9pOpuZdXN2sbbkLxhRgc8jnPNQajrtkt4xe+gWTJONwDGrj2RmzTvPCuoaZ&#10;4st9H0e8t452Yo73OVRSfxPA96/Pj40/Ev4o6J4n1n4QeINV0u+sJrsLcNZxK8e2Mhl2y/6zgnkD&#10;GTX3ho3iDwXYSC71VjcQFsSYlKZPs39B1r8qPjy/w5m+LWuxfC77U+lvOMSXTFnaXHzgFgDgNwte&#10;7lEVKpaaueVmkpKk+V2LPxN8GC10GLU/C0M915sqr5qBirLjP3DkoR9a5rxP46+J3h+ztvD0FzIb&#10;NVDxSsn7yJmGGVJOCOnIzmtXQfGPirw7Dam0e4UO371HUFGC/KCo4DEDPXvX0FqWv+BvFukajpY1&#10;O2t/tlv5Sw39uTcLKMbdsyIETP8AFjA7DNfXzwyk1Kk7HwkcY6XuV4c3mfO9n428UeJ/Dv8Awifi&#10;2U3du5UxzyRgzLx8sYlIJ299o/Guh1r4b6Bq+hR6cuoMNd0+B5GtvKYrsAyPmC9dvJ5xWJcfD7xD&#10;d+AZJzMY7rTnLlIEHMZPLsV5OAMD0rz/AMJ+KL3Snmlsr+dZbmPyJUQ7d8bEfKzf3TjkVknGT5ai&#10;2Oh05pc+Hno+iObki1C204a1aWzRwo4jbLZG7uc+/pXumi/FvxP4oMGn30FpE4h+zNPEPJZkHI83&#10;aQrY6cjNdV8MZvBWrTHwz4nmsTbyy5eK4fYoCjO5XH8RPA/OvG38EXq+IdVi01W8iNmEItyZARkk&#10;KG7joPen79Fcyd0EvZYhunKNpLqz23wx4F8Haxc6hofiqRnkv42eAwuIgJMZBO4coAOcc5r5x0dd&#10;W8J+Krl7Hypzppzh1WWNsdiGBDA1Y0nXfEfhL7TpeoQvBdz4R2mUiWOPui7uV3fxY5I4ruPDV34b&#10;vLwzXdgZH3ITBEOJxnlWOflX6ChpTV4KzKjz0ZNVXzRsVvC/xY1G91RptctLea3mLlIT+7RHbgMA&#10;P4V7Cu+8J+FNH8RyXeoo9wFIKP5LIWY9FSOPlj1ySeABXP8Ain4bQ+IfiPDbeF7SKC1mh85orP8A&#10;eLGAMncQTz69PpXiupQ+IPDuuPFcPc2ux2EbMrREoDwR04NTKo4/u6kbhClGp+9w8uV/id34z+H2&#10;l6f4vg8P+C55vsrJ80l0P3hkUZY4HABPQV5zoXiTxv4G8SHUvD161td25aPzYwrZXow+YEEH6V31&#10;jrl9e3sZV90pBHmSHJzjsxPesy81Y6ZevbNbKzhhvK46+gIzms5U4814Ox00q84w5Ksbsl+I2ox+&#10;I/Advf6kjnU5Lg7pirqsi9WcgKsfHAGOa8Ct5DpV0WtLgOOm7HX1x34r9F9F+OSat4bk8MXGgXF/&#10;YfZmgMXnoyggZLKjJ1HXPNfnNfLDNrs1vp0JhVpCI0blwOw9zXPjPcanE7smqOcZUZRskeraXrd9&#10;fCL7IjeTsMc80zkpk9sngbfTrXpPwz+JeqeC5SnhZmSWCYzbpJMxtxtA2EckjpivCH03xBeXEOkW&#10;zzXMe7cYFJUAnqdmcA1+inwa/Zm1XxFo13baXarcaxJb7bOC7YLCCw5cu528duOtfNZ5n+CopUcz&#10;hdfefQYbA1NZ4d2PPvHX7YXxt1LTZ7fw9fvpjTRNBLHbKAhXHVt2fmPXnpXwlN/wkDaauvajLJIr&#10;ufmd8tuJ5OK9/wDjD8KPiZ8IfEM/hPx/YraNJnDwuZY5AOuxxw3px3rzWSXSNSsbXSr13sLNGOGc&#10;h23dicAcD1q8vy/Acqr5PBRT7FVKlZPkxLuZOmeKYIbSNlubw3JLCVMlVC9trbuSe+RxXc6fq+ps&#10;UGi3JsooxmSNSzbz2wc5ye4BFcn4m8EWmgW8N5plwt6k5IBjYOTg44A5Ge2ea9b+Hnwa+JXirQpb&#10;vw3pk8vkobqRThsAcD5R0467jmvVrZvTwCSxc7I5/qirXlSR3fhL4q/E2OddLTV4MTKYprO4jZw6&#10;fwkgvukPcjOB1xXqf7MPgzRfF/x0ZH12cXSHdtgK28anOWYhzgKvavim98U65BqlvoGpWcFr5ExB&#10;UoVGehL8ljj0r66/Zb8Y/Dfw94sv9V1q0jEayxQteMpJBJ4VTzgEnJ9hWmZZjCvhW6TumZ4TDulV&#10;vI/fvVPg9ZaVZRroWsSwX52vDP5p7clnHQjHfOPavly+PjvRn1C0vDp11LDPva9Jf7RKp7D+Er37&#10;Zr6Z/wCE50HXbLT9N8FSie2mj8uV0TcoUfXqvfjoK6XTIPBN266XqOkpcS/MDIVHPGA2Seg9ccV+&#10;exna/MfRW00PnfQ/GOqafZPq87edMFXa8jt8mDn5V+7z0rrbGx0rx68mo6reGJ7qUNI2QiDvhVzX&#10;JfE34KINelNkLv7C8YIS03MiZ6LuPUnvXmHhPT9K0VpLDxNLNaxRqSXmLDaexINdEZJq8TN3W52E&#10;83hFtfn0b7THGM7PtEsZMYUHIwVOQSO/NcT+1TP8DtP+DMuh+Mxc3bxkmyNo7+WJDzu2rlST6McA&#10;d6wpvHvhDVdZOlLI98F+WKW3xtB7FiQOPpW/8efE/wAUdL/Z/SGy8HDXLBt485p1Eahs/PIi/OzZ&#10;GAOABXRSfvxbM3sz+dfWZNKbUXNhvWPdkbzXrOlSWB8JrHq3leTG4BgiZS53clhjkAj7zHvxXkuu&#10;yn+2WutWt0DhiXiGVTOenHOB9a9k8N2uoXehvceHPJDxlSyn5pZD0WNVxyAcnt719rgn7rszx8Qt&#10;Vc/QT9mDUPh7qWlw2fh7w/JpduGKiWS2b96/HzFznO4981+nNl4q8e6L8Ob65uNDn1XTxC0cUVtH&#10;G7lVGAqlsKoyepzjtzX55/s9X/xgv/D8Fv4/0iKIKdqFJRGQucKWVQefbNfppHofxCt/CNxY6B4j&#10;s3uxDiKG6jeSIHHyqAMEgfr9K+Nx9nU+Z7VP4T+aT9obx9F4t8e6jqEWh/2CpkwtquMrgAElgAOc&#10;dhXG+BLpLHTbl0tZCWI2TglGif1yOvHaui/aDj8T23xD1GPxXdQaheC4dZJIcBCwOCQo6DPQelc/&#10;8P7xYEuLgxhIhjcqs7Fm7ZGCPpX1uA3R5OK1Wh778O7e2i0Wb7VrcxZp2O1XI2Dao2nJznjP4132&#10;zTf+gxP/AN/R/jSfBPxB8Gx4OcatoUtzc/apPMlYFyzYXJyGA/ACvX/+Eg+BX/Qtv/37b/4uvLrT&#10;jzy9WdUE+Van/9H0/W/HVpr3hy1t9c0tbuUgZJJ3Ju6hcdK5m/uPBCWkusPoUklvCpglB3bVdlIH&#10;0Y9fwrY8ffAf9oD4ZazZeIlFvNo3mpGwVwWD5PXPOGHT0r1LRdB+Ieu2g8Nj7Jax6/uGbgBkXbyD&#10;IACQeOCORXGl2N3I/Gz483vhfQPiCh8OWE0CXtrFI1u+4xvjIJIY9yP6ivEof+EavtTRLL7TZZwx&#10;E6rIgcHJAdMEIemSMj3r6E/alj8S6f4+XTtV0v7PPFGE811IyFJHykgAg8ke1fMUEqXbpFqDlQWA&#10;DAAEc84xxX2GVJOitTyMT8TP0Z/ZS0PU0mmvo9WiksvmPlrl/L54w4IP1yK+5dft21bQ2trPXorK&#10;dgVDMm5RkdThgSB1xX51fsy/8Kr0zW3trye7S/8AmGVB2uvplcgV9zeJtS+HEWhzRwadNcxBBv8A&#10;OViQ31A4BrzMYnGqzrofCfi/8UrPxJYeLbux8TaoNWufNYLKhG1wfusEGcZHauRgkvJLiO3ST7Pk&#10;BcphMj/a/wDr9K7L4i6p4I0/xXdDwPZvbhJHWWOWPKK+ecCTJII9cV5xam2knj3AsC3KsMfka9rC&#10;S9xHFV3Z+nn7ICarHqkkJ8XzxJbRnzLFCsu4djgnkD1H41+pB16+m+y3kl6V8pQPPON4A7Y7GvyJ&#10;/Y9fwzL4gntbvQLqe4hXEFxbxecm85+UvlSmR35HtX6c3WgX0NxahNOmtp5F/vj5x7rk814WYNqq&#10;9DtoL3EepRalBcyvdPem5EnQ4Axn1+tWda0aPVLaW4lucyzIFZnO8MuOAe+BXjc+ieIrMsGjlRUB&#10;3/KQR7fhWp4Av9PKP9tnVwhK9fmJPTNcDd9zdI65PEXjW3haz0u6SIQJ0Odrbf1Ga6LRvFN/r1ux&#10;8RXAjuWwqsQfm4xzub+VVtT07wheK07ySLJJFghZVQZHfnGK8VtLi5gvV0uS/DxR52mRdxUD0bvQ&#10;gdj2HWtARdIms4r9A7Ak7hlcenHPNeE6Lc/EHT3msUtoz5YLKyn7230Y9OK9M8PLa675ljePHNcZ&#10;wCjKgwOnU8V09po3hixs5pWBlExKBjLgoV+8o5xz9Kdl0DY8rbVta1W3+03rIokwZVkIcKOnIxkn&#10;P41uW2l6vcaaI9Mv7O3hiIDLEhON3TIZqzLr4YtrGsFNDv7m1iY/6pRuymOTuPv271j2vgPV45lu&#10;dbnmu5YR5ZcoI8gcAkKMCtIpoTdzw79oX4CeEfiP4OmGpeMZrC+twHUXEQELMv8ACeSWU+2K/FPX&#10;tOstD8Q3Hh+C7juBbMYzNADtYg+/P1r+hDxfp3iXwV4Zu/EVvoSala20fnSMwEqrHu2lznkAE8+l&#10;fhT8cdRnvPifqbTWcVnukDDy1279wB3Z4Ht+FexltdqTpvY4sRHS6OUtrvTrLTbvSYgJ/tSbS7Jy&#10;pPf3xXO6T4a1q+ilNtAzxwLkvzyAccD1q21yktqqyyKRGMKgGCST1yOv406z8QXmmlp9Nfy2dPLO&#10;TkY+h6V7VSjFrmp6M5Iza0kYw1uW5kUogbYNoyoGMHFW5JdUlQRkpGseThdqgZ9SOpNP0LR9NvtR&#10;itru7W3ilUl2YHg8nr0zWbcWV7YanPaQuZoY3+WRRkNjoR61kqk01GQ3GL+E2tHNrb30d1FK23AB&#10;wcZY8FR6jFfROknwvFaxg286RRA7ZIlVmDt0+ViMjPXmvnPTr27TX1njRZ2J5BUBW78KAAMewr2j&#10;/hI7jTd8U+niOQ9GDnGO+B/KvVwNW17ngZvTcmlE9BtdV1mGRblnLtD8sZA27c9cAZHNYH/CKNqV&#10;sb6yTyPKlAu/McfOZD8pRDzlecgZ9eKy9O8VacZFGoO5RvvRhtpyenOBXYx+LhpVs+ksyCKfbJ5b&#10;Ny5ToVJ5JGfxr0aip1Fo9T56Ea1OWkdDz/VpdTtdbfRtRud9ta4WGTbtLrjON2MsAeK7q18Y77WO&#10;yvXSdUZWiIwj5ToS2MnHoa6q7dvHPhmS3u2Uy2ciNBDErrcOx3cDA2EDPJIz6V5J8QPBl5oWsWep&#10;21lPBYzxblldT5bMrYfBPUqeG9653UlRtBq9zrjCOKTk/daPTYPDVhrXhvVPFGm3TRajC28Min5T&#10;xy7d1YcD0PWvOvE8GvaVqFrpahLmN41kMwjOQT1DOOO2fpWvbeJtJ0uxnhlvX8udcRhYlXeR2bmu&#10;60fUNF1bS2ikgl1NmDEQlmhjjYjG5SD8zAZHPFacqqO9OVvIwjUlRTVWNzF07xbqnh3QZfDdhqts&#10;IrsstwkY+Zweo37clTgcBqtpH4O8Svf6jrjYuY40jt2EmJd+MYAHDL/tY4rmfEnhXTrzQNJttDt1&#10;ivEmIcGTDBOTg5O044561i2+rafB8syRAW67ZGYYO/Jzn3FONVy0qKwVKVlehK/oHinR9U0zRbDU&#10;rK5Z0mkfzBs27QvRmJ79ulXNJ1vStN+YqVkUBvtCsM575BHTtgV3vgTxB4S13xXZwazJ/oKuGbzS&#10;QjEDoQBjBPrx61n+KfCnhF9L1+PwzaiQy3Krbgk7lJ6lCTjZngc1DhOmueLvcpVqdaXsaseWxnLr&#10;th4uWDR7yJZY42DmVxwozyPlAwOetO134daQkuqDTriQbGT7CxlR9qngAkYzz1x0FcJZ6fr+kXKa&#10;StvLb3SReYybGLeURndjupFUrPxNc3btFAXck43EFgAOvGeKU6lN+7JamsaVaD56T0OlTw/daXL9&#10;ka8PnplJd4DFT3wRuGPQg19C/CSLS5dBufAOt6v9msNania4iMrxrO8BzHGrYIWQk/KW4r5uivZ5&#10;boCGdZZMYyN2QOmMYOa9f+H2lyah4r021lY2m6VEJbkrIfukdCvsccVooRlGyOSrVqQfPJn6s+AP&#10;ij8ErkXGgaDLdyT2ZFtcRXkjhoZE+XADHJIx2HNepWPxG8CzeZbbkkeGQKzLL0A/hwcc96+OP2ev&#10;EGh6tq/iHQtZ8Pf2hrS3gNxeSw+Y0q7iquZBxnjr3r6Xj+E3gFvEcus/8I4IpLi4R5BG74Zh3Kk4&#10;UH2r4DH0PZVJRR+iYGt7WjGo+qPYW13w9qcESRlgFVgA7DcS3OBt5Oe3WvGtI0vVFvrjb4hlSCSZ&#10;dqSoA6DJ3KpHXA65FbFz4f8Ah74V1K7u7a0kgVSSiTB3CEjkgk547Umgaz4Ktr7zJI0muH+aIMhZ&#10;uTxgDAwPU15u61PQHPpUOn6jdWOoeJYp0V2Ks52khhx6nPbFctJqXw106+aGfUDIy8EZ35BH3sDt&#10;mvbbXwz4P8T3cjeIdNhkedXiDAFZFJXjhSORXJeIfhN4G0y/Op6DbJaO8aLIp3FWdeMqGJ2++KmO&#10;jsU0fJv7WWo/AaL4Q3//AAk/hu+1VJoUSK6to3j+zXLZ8ly7cbAw+bI56Cvw7lFlcqAj4WJeSq7d&#10;2O5z1NfvD+13Z+OD8E9WHha8sFW3VHkt5wd0kI/1hiJ+TKDnn8Oa/BW7mlKiW+lLSA7TG2ANo6gY&#10;4r38qkknc4cSrkvlaZKolET8kewyOcA96v8AiC8/t+9jnlLs0UexeOo61kSvaXEw+ysIo0HyxvJk&#10;5PYHp19qp742YM2emCM9PavZvB9DkcZdB8qiSAMittU/e4PJr3v4ceFPClp4j8L6jr0k15HqNyok&#10;hhDedGQcDMajO1iDjaSTjtXg1vardnyLeNSyrvYM+3IUZJ5Iz9BX2X8EfHGt+EtU8NS+DrGB7tL2&#10;QTI5LqU2A7wezAA9M4BpzgnTnKO6Qk7SSfU/Subx58H/AA1oFvbQ+DRa2QuHjAewbe8g6yMqqzFj&#10;3PSvU/Cn9marNay6PocsKXAHkgxmNRuPGEPIz05ArG8C/Er4meMfCy608djZefO6GNS7swBPOR0z&#10;Xo/hTUdc+2wzXhhhEZ3SFSc57YB5NfHtJ3k9z1l2Pjf9sj9p3wL8P/F9h4I0Tw9qtvqtqFl1CG4z&#10;bWz5G1TGGyS3BO5QBzXw9/w2D4602K6s9L3rFdEZ3OQUH91WyTgDj3FfUv8AwVN1L4gan8RNB0jW&#10;l06TQV05bmzuIFX7Y2/iXzmb58bh+7HTknrmvyeubi2u75jZwNHETjYRltg4AzwCcdxXt5ZhqU6S&#10;lONzkxE5KVos/U74H/GRPiBFrUfxJ129tv7L0t2iMLAhbp9xjl3Hl0CjBXsfrXxLp/7T/wAU78Jc&#10;alr06SKNo24A24+XPpzyTXjkOs3Nqkg0wNbRvlWQOQWTsDj6n869H8D2XhzVdX0ePXrWER6dJsuX&#10;hdSJIWy671HVlJwSD7dq744GFOcqkUrdjndWTXLJlzUP2kPjLr80d3qPiW/d4f8AVlX4UDGAvtwO&#10;ORX0P8JfiN8QNYksPE/iHVpDottdQRX5W52tJJK3yxBOCCRhmxxjmvjrx/pmm6P4svNQ0i3eXSp5&#10;n+yLuO3bj+J1yAQf4euOtYkeu2NofJjieFjy5Yg8nuMVrH2c4OM4pX8idU1KLPtT4q/tOeO/BXxe&#10;1ux8BX0lzpMcoEAu90rDdGCcEHHyseMde9QeBf29PjXp2uabbeI72PVLO2lP+isnlEs/BIZQcHPs&#10;a+KL3Xobq6+1QtcBx0Mkm8jHpxxXp/wn1PT319bW406XVpJAfKtjFHKC4O7LbgWK9d2MEcYqMPga&#10;LtTkrjqVppOR+sXwK/aO1rx5r13pWoeGr2VoMyG9Rme3bPbO1SGB5wQfrX2rceJUiH+mW8giCq+8&#10;q/ygjJyQP1r4W/Zjtr9JWa38RxWthEjRiyZT5zSl/mb5eIxzjaSa/VTQb/SrLQZLctFcS7ApDscF&#10;NvAA579BXzmZU4Uq0oUloehhZc9NSnueMaf8Q/A8bvEk0MZuohu/efK6g5PB7n6V1uiv8P8AxTO8&#10;viHTbfUoV2opcFXRPYjAbGcnPNZ+leBdM1i2S00ZYLXUInP7yVQFCsem7GevpXGeKdH+Kvhy01Fk&#10;0sMtnIqFoXGXUkfMB12++K86Wu5vbsU/GPwB+FhNydLt5WBuzLbN57FAHAypTPQdq29PtPGXhvRZ&#10;YfhboEes3Vjbti28yKLzv9ktJ2b6H0rihdeObq0xdQw2mzkkN84OO+Mc11Gk+F9Q8TWsmlx682jz&#10;vbsBdQhFMbY+U5kO3bnrmtIvQlt9T8Bv2qPFWqeLfixqHiDxH4TTwfcXTFpdOXcdjr8jlmIVeWUn&#10;CAD618xw3tqimLYeRwQc819bftUeHvHml/E+eDxT4h/4S9vL2QXtxIhkMMbFAWiRiIgGB2g9RzXy&#10;/dK8UjJfWlujkZwh5YHpxz/jX1GGV4Kx51TdlGGWzdUkaRS27BTONo7HOK7OKe2nVLbV5SYoHXZK&#10;o3RqOpG7B5745rl5bm2+ySwf2fas3Ds6Fg6Y4x1xg+grrvD2p2Vhpsmn6hpzyW1yqyndLsViM7SN&#10;3TpjI5IzzXp4Z2dmctaN1eJ7r4Qj+HXiTR30u8vtracVktDLbQJHIWYHEsgxIdxyMANgYz1xX3R+&#10;yz8R/Amr61c2Nj4Xk+1xJ+8unhEkTYbhEcAbEz0XA4r85PBeo6RqFk2n6xZpaoWM0MsG1pxKq4Ub&#10;sD9yT94kHB6Gv0M/Zk8J/GG9ug8d/pq6KUAt2d285z3XCqAyqOrEde9ZZwpewunoLBR/etH61ajr&#10;MF7p9u0dv5cfyjyCDjjnO0cfpWrcfD/wH448JXlhqMAmu51bbPCCsinGVAPQEenevLL3wj8WxPM9&#10;hpwu08pSGadQHRV5Kscgnt6155pHxE1+zjt5H02/sElaRW8+IyxbsEYUpwGOOCRx1r4JrXQ+gsP8&#10;QfCHw74ciiRLa+cEBWRmMnzL3Uhd2Mc1wc3jP4UQyx6VrFvCxy6gOpYtkYOcA8fyr6J8MfFc2Lw3&#10;OpwyRLA4b5pB5rZGCOSRisjxnrHgvUdDa41EQwj7Q08QjiVmQMThcjHGTzmnCUk+WxEj5m1Lwh4V&#10;8dxJodv4Ysbu1u7lR++jCxggcMWbkY9a/Fr44eD9U+GnxR1zwxd6J/YH2K5aNbRpBIyq3KlXHBVh&#10;yPY1+5fjS10+1+F+seMdL15rCbQ5oJZRJtwYHYKx5IAwW46/Svwe+NvivW/EvxO1vWtX1F9Za6uC&#10;VuJG8xmjAAQDHHyrgcele1ljlzM5K/LY4u18QTxlTbJ9nUfK4U7gx9Sp+XP4VrjWbu/s4PD00Qng&#10;ik8xYXJRSewGOvXoK4iImVC1tFK6JzIVHC9ufSuo054hcfYdWJuFaIfekKbO6qW/wr6JVFNWqHnS&#10;jy6xNq/i8M2Wly213b3Nhqm8MFXyRb7f4gSQZCR2Gcetd54B0uyvdLa6js5otXtY99pJDGNs6nJ/&#10;egHJOPusMD1ry+DxB4e0O5gk0va9zFxMCoZCehw5LE+/y17B8KNV0d9UmubPTrW9jit5POhvZVWN&#10;mcHaY1L7ndcZXaufXHWunDyg5aNGNXn5ep+w37CWteJrTSbKbxRpltaKzSeW6SpIXz1kwvCknqCT&#10;X2B8XPh18N/F0drqsempHei5Vz5IMaycclym0D175r89P2Gm8B3HhyF7LVru8uXmleaPePLj5x5c&#10;UZ5UD8a+5dXuNBu/EMcCam8MQUuj/KcqOMAZGTnivgcx1xErs+hoaQRwOr/CrTfALHVptLxYO+N6&#10;uJwrMcgFskjPv1rZvPFngTy4rFbg/a4yGWDyMgccHJ759q9tg1JbHSLnwLcRNuvlXbcZSSMdMfcJ&#10;+b19DXnni7wD4p1/VUms5I2njURxpIMySlBk4CnjjpnrXFHVl3Oihg8MeKvhxqMfinTIrmW1TEDp&#10;GsZBfph1wc56j0r5o8UfDHRhLH4k0/TYY1jhIlaNweR3I5wT2HetKPXfHWiLFNPpWLaRmAJdcAjj&#10;BGT+tMv/ABXrKf8AHpizlIIIDLtbd2OOP510Qjq2TI+fvGPjAfDPwbJ4zl0i5ubaOZYo/LhOzeeR&#10;lsYX6mvz9+MnxK0j41+N5vF9xZQaLLNHChjg248yMYMjBQCS3c9Sa/Vv42zfEUfsu+LLGxis7mOd&#10;YpJ1yRLHApy0q4G04OBgnNfiTp/9mT3y2sds08gA2qmQ7HHXjnHoK+myalGd5W1R85nVWSSitjor&#10;g6/oVuvlRnUFt8u8isJoQC3AwvCAjryea6LQfjA1lOuuSWEdzFZhY2VgARgchTjpg45yfeuo8A6G&#10;2o6Nf2MUxt4po3jmMv3lUHcRyAV5GBg5PSrHgrwZ8LLBf7P8VR6hP9oZy8EGIS0RGEO9skFm7AdK&#10;+nlGpFL2TPkFiMPJyWIjt2Ibj4yeEfEWoibSfD80cXl+UkYuGAUn7oAUfOM9Q1YmmeA/DOsahqOk&#10;ao6adqN64KPKSI4OMucIMAAdOa821Xw1faJ4rvtD8PNI9rHveJyeSqfgCCOmeM1seA/jV4v8PGPT&#10;ruKLUtOR1It7xQUwD0Dbdwznrnisvb8z9nW3Oj6s6cfa4PZ+ZizaDb+HPF58KoWvxA3E1suS64zl&#10;VbHWux8L/F5PDX2iLRrVri6c7VNzCv7plPUEtnOfXj2r27w/4Z0Xx/4y/wCErUta3F5KY7aytRGs&#10;YQAcLJPIMke9fPfxf+G978M/EUVnJ55nuZGLpN5YZGLcAeWzBhg8nOM0NVKTuvhCnWoYm1Op8fY6&#10;XUtJ1Pxf4tt/EHizUklmnXdO7oeGYdNvoPXGPavNvHfg7Uvh94kW31KaK7a4JdEiYnCk8A46ZHSt&#10;m38XaZpf/Et1ezuFubfBWSMDBY8/O7dRjoBXZ2sx8XQefounq908qmSaSUSTPzgKAeAPpScY1Pfi&#10;9Sozq4dqNVe6J4B+JHhz4ca2stvb3kcs0QSR4zsdM/e2ZIHbqc10PiTxFqHxonawvTPqtxD89vLd&#10;zANEinLAgDkY4x+dO8feBtLu/As3jG3iu5td0+fyLuLymNokYHy7ZFG3fnk84xXgaa7rGh3Fnezk&#10;28cozmEjeB0PpR9Y5I+zrLcSw0KsnXwu6PQ/iP8ABTxVoVgPGLwpFYyKqphsmU45KKP4R0LHAzwM&#10;143qH9paK1v9rsXthKoaNmyA49RnrXv4+IWn+JNO8nUE3zyoY3uJ3Msm1B8oVMYT61gapc2euW9q&#10;uvB5I4EEcCmRQMHgMe4+lZywy0dN6GtHGSSf1mOvkavwg1a6u5J3gt4LZraJpzcXDEoFAxtKAgks&#10;eB8wr5ra71W48Wf2s1vBPJJOz7QAqE55GOwPbmvt7wj8N/C9rbn7RbtqatkOtnceXM4I/hKkgbc9&#10;xg184fEj4c+G/BXiu10v7ZJDBOpeSHdHNNb4JwjMCFJ6ZP6VniKbSi77HXlWIpyrTitL7Gh4q0XX&#10;tMl0vxLYolhCAplOAjB2OSCCxZ/97AHpX3z+zl8WfFuoxfYI5IHsvMWMO3LE9yMfewPXivzlv/GE&#10;82k/8I3eXEepiRwftD/M8ajoEA9q958HXWn/AAh8P22s2+pxQiUttieZHceZghWRScHvjtX57xzk&#10;kcxi6uHV3btsfZ5TifY2p1D9Sf2wvgRq/wAS/B1vqOmazb2NhpFu1wD5QaeVinC9crk/gBzX4LWV&#10;oNL1xH121a5VSw8sgtk+pAxmv3o+CeuTfFLwJdaN4puTd2V6HRobZlSeVynG0tk4HHpX5ifGT4S2&#10;/wAHfixHpPgy7EzFNslteyLJISw+ZSVGCOegHGOtfG8AZrPCVZZdiJWttoelmlFSXtInG/Cb4Zar&#10;4z8eWcvhSeG1tlnBlmvwUVCQSwVQCzY9a/cD4CeG7bSLa/tZrqG4UQbAVUiKVh2VQAdvqSR1r8ff&#10;gFpnhq3upJPEepyNK04CwrlYo2BIIwCSc++K/Ta9+IHhjwL8HtS1vwzq32W4sJo2uJHcGOSM9UEL&#10;9R+HX1ryOMsXXx+N9itr20TOnA04UqXMfjb+0ZH4qsfjDrM+owRRSi4YEwbWCe2cDoPatnwR4n8T&#10;R6LYaF4M0mFr9pfMMrKEWYFuZJQ5+8Og2nGB0ry74mahqfxJ+Iuq+IF1SC6N7cF181xC0m4gAIuA&#10;PbjAFeh+Fr3VJdZ0fQfFt4lq1jdJGs6bXYqrD92zghXAAx3x61+y5Lh5UsDGlX6RR87iJKda8T+g&#10;34Wp8RLPwPpsTaEgPkskjrOoByMhw2MEk9sGt2w+IFv4TsUi8TCSC4nDhQbeWVj9NoBB/StT4aeK&#10;7geFNO2STjyYx5ZcDbs/2AeMYr0fxTo2j+O7eG/v9Qit47dMxlCGdj3Bzjv2FfJ1HeTuet0PFtB+&#10;PVob9tFkgS78tSqON+Mt2P8AtDocgYrQ8V6h4V1SGxkksUE0QbzgV3HJ/wB7qK8p8ffBfX/D1td+&#10;NNOnES+aggic5kfJ+Zzt4A9jk1wFt458ZJbnS9QVGfnMmBuI7DI/n1raEV9kzkbMHhLw/Pdqug7I&#10;9zsZgvy9TnABxwPQVrfFXwf4zu/g9f2fg3xXNoSQrJuiVVYSgrypdjhMjqRXnMdwPtavdyR+ezDL&#10;bSCg9Ac/rWT8fPDfwD8YfB94/Hfi648PXFsZGiBuHaG4cDO3yF5djgD0HeuuK95GT2Pwh8RaPf2m&#10;ueVLPFeyCQBcnIYg/wAXtXtuoSwf2fFphjhtbslB9sV1EUfGcIyDGQTyc+1fOmv2NlY6q9tpkzPE&#10;CSGbg16/o1voTeFIYtevpL1IZFDW0SEMd45UPkDCgfUk19rgPgl6Hj4n4kfqv+zX4e0e28OW9vee&#10;Lnv74tlWcbW3DnGOnA5yetfX/iDwp4X1jwrqNr488X6pp1q0TyLcxSLCqLt5ZnVS/wCA69BXw9+y&#10;/e/DYaNbzaJ4Yube0jkBf7YjlnI6EM7HPPv9K/Sd/E7xfDq/16Lwg17YqrF7e2w73EYH3ApbKjtn&#10;pXxeJv7V+p7MPhP5hPiZoHhfT/Et6vhm/e/s1lbyriQnc6g4y2e5+lWvhNcypNd6PpIUX10jMskj&#10;4jEaLlhtPG7/AGjVv4w6vp+u+M9Ru7fQxoavM5Fpk/u+ehz1PrW58OvEnhKx8MS+Hl0+KK9kzJNe&#10;lWlklOflTOcRRoOSFGWPWvscvg3JankYmfLHY+u/gn8JPilrfghNRtZNOto5JnKpPIFfBAIOB0yD&#10;35r1z/hR3xa/5/NI/wC/w/wryv4Dz+GLfwGp1S4lu5ZJ5H3rOy4BAAGAQOMV7P8A2h4H9J//AAIf&#10;/wCKr5+u37SXqztg/dR//9L9XvjDLpOq/CyK1v5TGJ5IsSjkxbTnPPc9Pxr42tNAVJ5Luw8RlPL4&#10;iDLgAdySD1+lfa/izVbC/wDhYkTaab5ZtqmEfKxIOcjOeR196+RbjxL8L9NvBq2oaUUgt02yKysI&#10;zweG9TiuGn1NGfmL+2699pHiXTbzSr+41KCSELcSTFG2uCAuwcYUknjHHevhzSdctLK/8+6hhZlI&#10;4kOc89WUDnjrivr79sXT/hJqOsWeueDtXuINSKKv2GUNJG0TZJkUnBXaeOc5r470aLWjrEEVhbrJ&#10;IGG0jAdj1z82a+1yaC9kkzycW/edj7t/Z++Ilv8A8JNDpenacHhkPM9soManucMqkAfnX6J3OteK&#10;YtJnFpb218u3O2crGfbOOuK/Nv4J6L4om8ay3Ot3sWnsCkrWbIu5g3GVBwAMckiv0evvCsf2VGkv&#10;Ioo3XAdWGcHue3FebmMVGpaJ14V3hqfjL+03q3iXWPH11c+ItCtdOPmH9/b4bzR2LbcAcD0968K0&#10;uCGaKOGwtybjd99WPOfY8frX0b+074ZuNI8fSrD4mi1WLtE7KGhI/h2px9D+FfNQkcSKIh5bjvkh&#10;T75r0sDrTVjlr6SPvv8AZauPjRbeKYbPQ7pBADteGb5CvoQyjORX6H6j8XPGuh3At9S0oXTxEoZY&#10;cP8AdHJBIDYNfm1+y14S8d6x45t72HxLb20ZK+bHKxkMkZHZQQTgd+1fsO3wgvHWO7+3ruzkMgPl&#10;sMcjqeoryMxjJVdWddCS5UcXoPxr1HWiLKSyumkdQXgMRHHYg96yJ9Hh1zWIprHR7iJHJeZm4Bwe&#10;eB0A9a9P1zTPEfhu4iv9OhS8Pkj5X/dEY7HP9KwNM8d+JVTy7nSWheYBVljk+RTnnOeR+defvudB&#10;ytp4i8AeDLm8tvEdhLCkmdm8GUDB7N2ra0j4ieHbu5NrptmkswClVMfzKrdOox0ru9V0vVPGdmtv&#10;dyRwNCvKsmVJH+0P61ympeHNV0Bk1KJxKgXaXjXDIR0+ood0BV8SeE9G8V3Pn3Nhco0qoFaDKgMD&#10;3xjg1jmPQfBeqTTnTrkbmwvmKXxIAM46/lXTwfEzxTaMbCVBMsoXaY02HH4nAxXQ297L4kYy3b7B&#10;Cd245JH1K1UdRNnmem/Fq7ivptJsoLgSrtbY8bx5RvY9c+taOsa54lubSRYZDY+aPmEnKhW6Y7nm&#10;vUvE8+majqIL3dvutoNqOX25VRnGTycV+fXxv+O+k+CBHps+uWbi4jcrHbEvcKUYfK6duvBHBran&#10;Byegm0lcj+NPjr4x+AvBGs6dYalFDHqFhPDEE2uWZgA6YcY+ZDkY7+hr8fr641LUYCdWNzOZVHzu&#10;ys2fU7ucfQiu8+K3i278e6qNatr+4u1gkZUimZ8hW6FQOBjp61462oPGgBO7nPI5/GvocFQjSjzV&#10;Fqzzq83J2ibGj6dMmqW0WsGSO2D4kJYY2gZ+U9c1na3BZWniG6i08sbXeNhc5OD2zT7+a/08wxXk&#10;H2cyAspK8t789afbwG+uQ9xMi4YN8w6nr2H4V1unFvmgzK7W6KyXUduMTADAG1eOQe9W4b3cP3Kh&#10;s54yQcD/AOvW14h+za/rDXarGrQptPk4wwBzkdKyrpp5oVszdDYBnMigEY6DI6g1UJTS1M5KPQ9I&#10;8IaRd6zaQSLKLJY5POSWMZkb+Erk8AH0/Ouw1PSt6lTK4kWTDRvHhs467s4P0rzDwhCTokub/wAs&#10;7/lixkbs8+4rtri58UWkCW97ZfaUJ3LKAT04IDjivRoNON2j53H8zqOMZbHTNo1lfxLps9tGk8XL&#10;Og2vgjvu4x3FQeKPCsWp2sGrWkihrKMboGKq7AtjMfPI459Ktm3m/wCEVl8T3Ed5GwYIuxVl5zjE&#10;mcFVx3Ga0/CrHVCRDqEVgxQlTPKIFdf4lLkcsewro5Y1Ntzz1OrRfNfQwrrxrfWGjW107TmGXCIB&#10;lQNuep6etauhyJqn/Ez1e5P2YcSI+SSDn5eCSc9+KmvbSx1zToNHtA+2J2YIvJU44OW+9nP/ANes&#10;WHQ9W0+yeRbuKzuY2QHedsY3cckZweRml7WVPSrqh8lOt/CVmaF94d03W7GLSLCRIprUtLDu6MBz&#10;t55zg8etZMWoeJYtEu9VjgeNLE+XcHhCCcevPGRWtpt9rgWOa/nht5bJ8RHaIpAeoYOcMw4/Wr93&#10;rMfiGCXTzbtPPqLo0++Tl2A5b07dzWrp6XpaGftW5clf3kil4Onup45JtTicxxnzGlQK7R46Nyem&#10;fQGr8OmWOtNdeH/PM9xqUgbzAACc4yOSAT7EitDxB8KofD/iG50aRLuxhS0W4hivkHm7mUEMdhKl&#10;D1UjqK8y8OXy3p+3XMUfmRYzEFxGGX+Lqd2e46Vk60ZP2NRbGksO4R+sUHa52knw+8b+Etam8Of2&#10;ZIJPLaWOblVlj67l3cZ7EAnmuf8ACGsajqF7Nb3sNxNAwDSKCcRlT95hg/KOhHH1r1a9+IV9NZpH&#10;JE0hWJo0cSkqkbdVRckL/wDqrh4/D8pTSz4dubki6Di6WRTiI54G9cFwRyc8VolOlLmTvExhUjWj&#10;y1I2mz3a9+JGnT30F5ZvG6W8TxGZIgmC4GB1z5a44Vj+NeEx/B/xlY2mn6lZ2oeHWJ3SGTOMDOdz&#10;egbOB9K5e11/XvDniS6tYXCfZfkLRjIdePvK2QwPfivVbj4kw6lHHHEZYkRhIscShFyOSx+Ycjtx&#10;RKFGtea0kQvrGFcaUVeJ5Dq13r1pr03h7UNttLZSmFv4cbe+RXrnwf1XwLY+JNnju0mu7aRNrTwy&#10;Or2zlgPPwP8AWbf7p61xF5rNrqWqPeKmUkbeytiQ7sck+ufevY/gT46vvDniVrzTbW0VLqGW3me4&#10;hTIjZSD5bNkKx6AkGrow5Fqx4p88Woxsfor+yfeePbXRtRl0q2tItKaYLBeXEqxvNExPzPGMkNjn&#10;rX1/Lc3E180UTRJLIVAYnamB3HfmvgT4F/Dq08K+Bra5u9ev7a9v7wTJYgoi+STxtDfeQ8cqOc9q&#10;+sl0zxxfa466beoYggCkbOFUZOc9hXw2Z3daUj73LLfV4RT6HpU1pezh2iki86MNskK5yDx0OeTV&#10;OXQ9WM9smlTQyPEmwboipyx6AmvIruXxnDbRT/2ushklZGUgj6MNuCAK9gttM1DSNLt7rUtc5dlf&#10;cgGUZBnGG6/WvDlK56qVjivEumfFrSrGPXFg04xtJsk/fbWRs4GVAyenrVf+xfFVzEzahqqtK675&#10;TAg+QdsbsfQUnjdTd6XFa6LqssEyuXeRtrI2eoZSCO9ZM/gvTdU8OyXc/iKUTqFlcxxgK23rGcnt&#10;gYPT2qbNe8x3ufO3x++CXhLxp4AvNJ1LxLNFcyNG4BCsiiNskfUnqOlfil498JSeGPEUnhK0vLa9&#10;NswTzIk25Lc4bPG71Hav6A9Y0T4J21nnxVcLfLIFd1kudueckKiYPsSa/I39qvw38JdJ1y+8TeA4&#10;bi1N5clPLLF4gT3LNkgYFetl9fllyS2ZjWhpdHxbc6PDFchY5PMbPOBgZ7j8PWuoi0vR5fDV5aIu&#10;27DF4dz8kZAwCcZ78daylkP2dVLxMvTK8j6HHP5VLbWPmx/LLEUOSVQFmGenB5r6JUYT0Z5znKJl&#10;2WgXd2zxpE7vEu5sqSUAOOeDn8K3/BHiCXQ/Ednq9vPNbxW8oMkkBKPsJw4XBByVyDXY6drniDQb&#10;pUin2OIvKZSu3K56cY4Hr3rhJ7a0iuSoYpBu5I9T1rWnRdOXuvQylPnWqP0r+B914UnPhjw/ea3c&#10;2aXcdzPEiTFBLmQ5BZu6DHGe9foB4JX4fHXk+0X7Si3GB5l0WDfhxkn2r8O/AXxBNr4k0PTdXvLe&#10;407SGm+zpMfKijEy/vG3qu7cQABnPOAK+oPhT8aNDs/Ht1Lf2LJBDJHEqhg+9WGFGCMhiO3YmvCz&#10;LL5U3KtSXunbhsSpWhPc9++PH7Nfgb4n+KLvxe2qXP2yRREpaZpQFXOxcOxIAzxivh/Xv2VfGNtv&#10;+wXsEtvG4wAx8wdvu9vzr690/wCPfhPxP4xudG8OaLdLcRyurYBeNQnA54yT9MV9EwaNrMtmU1DQ&#10;y/mgNnAORjjGDg1y4fF1aUeVG8qcZO7Pxm1v4JeK/DumXGoakUWKJC7GQ7T+Z4zXj1rOsLj7O52s&#10;QHcZUcc8d6/bL4k+FtB0b4O+KNZ1z4c3GuWaae28nyoXtZH4S4HJOI25OATivxMWK2SLy2Yxk+mc&#10;fXmvYweMlUfvHLWpKJ1664Ly3t9PkaWaGJi6xTSlYQ/bCgce5PJrrvG3hy/8YX9vq2lQ2UU5WO2W&#10;3t5AcuxyC7YVEz0G415HJb6aoBjkZnPHqCfWux8Ka1N4X1QappsgURgZSRFlDBhtb5JAUZgMkEjj&#10;qK9ZU6dV3qo47ygvcOZ1Lwz4m0TSY9Y1eDybeZzHGTgksDgjjIHNangO4uYfFlmYL6bTpQ42TQBm&#10;dSeOFQgkHv7V2F1LP4zt4NDs4wI0ud6F5VBHmscfu+BnOc44HsKj8J21n4f1xrXX7FJC33ZJiu2N&#10;S2GlwDhti5K84JqaGFnGalcdSqpJpn6L/s06r8HNF8fai+uwXdzr7oyTTzROYMbhhkxhBuxknrX6&#10;N6x4z0fTLEahZSQyKEU4DKsgAGc7OpX+tfGv7NXiu/TVbrwfoWgtqGm7CU1q3bETpkbVeN/uuRg4&#10;BOK+/fFWlQz2sPl6XDJNsTDyw7+v3h8g9PXIHWvk82b+sSvuephLeyjY5HRvjLotwsTzXKMXTdsX&#10;YHx04FbmufF61isJhczOS20eYiE5B7HcfSo9U+Dnwl1srJaaXLBJJZtHMbZ3RY5N24NHnknt9O1e&#10;aan4e8I+E9NXStRjkiQkDNwxQE/w/M/JP0rzFdvU6nbodjbfFHwP4o0NdMvQY95Ja4/jRQeCQG59&#10;65bxR4m+Alt4C1a0+KdpPf6Q1u0UksETyPtYhQVAOQQOeAa4m41bwZazytoiRShH2rDArSvuA5JO&#10;K9o0jxb8TNK8MXV18PvDc+qXMVuZlsHeOMTgfwDcfvH061rYzP5yvi5YfBe18RyxfBa9v7vQmCeV&#10;LqUSwzhwT5i+Wp+dRwAzYNeRRiTZsSPeobIbp9M17B8dde1PxR8Qb/VfEOhW/hu58zbLp0cbI0Dr&#10;wwbcASzHlj3rx62tdOkuGgvp3t49jNuVTIC4GVBUEYyeM9vSvqaF+VHnTV2y1FHFcoY5XjWVXVQG&#10;TAw3VmkHQA+oPFdnBftpvhm4tryYulxMkKpG4ZZoouWwGGNqnG1uCScV59HDaQS797nI+9nA6e2T&#10;XRqmlXaSzO8nkphVYKBIM9AEzg89TXfSdtTnmuh9B/DefxfeWttpXh250eCG2fzk+0SCOYLgsWYA&#10;4KkcfP09K+6P2XtR+EOteLL6UT3Np4hYhpLRWkESJ3YKBty3qABjFfmX4L8lbuU2Esk6CAvJGy5L&#10;EEAbiB8q9s5xX6j/ALKB+J2n6TdaTP4Zsba2aVJDqCyp5krsozE2CSdg54yMmozefNhLNk4Sny1r&#10;n6o6NrVvompLcaBeyRrtVXRsOpAA5IJHH0xXK+J/C3iHxPpSWXhrUomu3uGlkDArGCx+9x06/lXm&#10;R1PWba8Zb+wOwD5DFgsfxPbPUCtEeIrnVNTg0S2jZDtLL5peNWb+6MDknsOlfDciPc5ih4r+G3xI&#10;0ie/0+K8tV+yCBo5wjDcGILlcg8jt614P8TPh9Z6itpba74qvbcxszMkEiQiTOCdxYE8H06V6Zrn&#10;x18X6De6jY2+n3craa6JKjI6YJYIMscYGTgV8R/tt/tKWeuz+F49R8NG31+2E8FzJPLtQxpgYCqN&#10;24k5yTW2HpylJRiROWl2cn+15dfCLw+mp+DfCGtTX1xrGmWVxJBLM915MqMNy7+ihtuea/NGWyvp&#10;XNxIybHYLlQFC/gORgV0XjTxRJ468RyeIhGlpJKiQ+TbknAQYXGRkk/Subj0dLu9+zR3UqkEqPl3&#10;Mze446e1fUYOl7KHK1dnn1ZXd7nT2+k3thqQudEjlnVAWb7PJuRs9OCMkY6jBIqfSofCeh6wmpSm&#10;6ChSzK6KwJPO1cHj/ePT0rnpvC+q6TqtpZyOwe6b92xEkRx3YhwCKj8R3o0e9l8MyW9vM8B2/afm&#10;8xi3zE5zjjp0xiuqVSCXJUiYcknrFmyvh7wRNdO+r6tLBDIXkUW8IuM5+bbhWQrgnBJ4/KvYPhvo&#10;+g/D3xZ4Z8ajUxc293chIjHERIh6YdZEIAOcZUmvJfCV5YyXMMGrB5Q0kcKwW2VkdH+UhZcHAPHG&#10;Cetfp1+yn4D+Iul6pfJp/hN9XjsLpYbafywy7ByzRedg4B4yADWVapChSdVR9LFwU5yUGz7h+Dvg&#10;n9nzR9DFxoWn2ryu8k6x5ly7yt8xMhKsDnsBx2r17Tf2dfhx4qub6S0u5rHVgDKsaXLSCEkdGDoM&#10;47gdKrS6940/s0W+qaBPaPAC3lPA2eTklSgOBWRYfGzwp/ZZtZpfs94Z2iLoSHZ8cjc3r0aviK8n&#10;OXO3qz2oqysYei23i7wJaWNxp/iSCVIjIrxvb7iWJ5LMch1P8II4rpNH1y0t9Uk8TW7pcX0rkvI4&#10;yFLf3FJAHt2Fdz4O1rRdc1a20vUBY3lgVOY9uXUnjjIB3A968W8ceEfC0Ou6m2nw3ojhuiIZQXJy&#10;ByMAcqDnFSpJO1hNHTf8U1cfJqsUksSsXIJxk984PH4VxnxA8PeGTGmqW8It7XKhViuRkFh1YElq&#10;xtT8V+H9JtksPE7vGlpFuMUyMhZSc/OQA3PYnt0rhB8W/Cl5qzT6RbQvxhVEbSooA6Luya2p73M3&#10;cZ8VdF+FOq/BHxTH4h167sriC3WaGBLwxpIygkI8Z4cMQMhs57c1+Rmmabp10Y7rUlP2ibaYxFgY&#10;AHBbHzD19a/TDx/+1v8ADLQrXXPhtr3hRr59RsmiDyW6rF5rrhJDvGfk7bea/Pr4fSeCNM1T7b4h&#10;tlv7KeGSHaLh7Z4p2HySrtDN8p/hIw2a+tyOjKN5Sjp0PlM+rJRtF6lLR/AnxOOoS3l5Ld/Z3wIZ&#10;ThmZmGF4YkjOeMiuPlv/AIheE9Vk8NeMrvUrSWKQGWBn2nI7n8OnX2r6ehvdZ024l13UrK31vJUr&#10;9nYnfswdsgAAYqg52jiuKg8JXXxN8TDXNBuN2o7i0tneMpRIcE/u94PA6qO1fQVKDh78G/Q+ZpY9&#10;TvCrFJdyDStBi8R+J1TV9X0+yNyqod8uzMbDuwVgh9Qea818Z+D7zSNatms7ZYbJXEYZR8su3J3D&#10;OCdw56dKj1/QdT8Ia2Nd1OTy9MuJmRljIdlAHzAoccntzVjxf4x0g6nbXGlW0UNvLCCiwyPI2Bx8&#10;5fo5HXHHpUOUakff0ZrCnOnNOm+aP4GFceJdb8P39xpq21vHby8JIU3sqkc7CxwM9ziur027k1JI&#10;T4gv3iaMqluZYjIiqx+Y7xkDGc4Arb8Y6v4b8UfDq08OeErRmntnea4vJAyttOCsS72PCnIyAM1x&#10;Gr/DXxbNoR8W6XbyHSbTy4p5d2FMz8hUHO44GTgcd6d507J6lQVOunOyhJfee0/F3TfDEfguyi8D&#10;iI38ceyW4SKTzLrjnhlxwPbPvXzfe3Gu6FBaxWEe1Cm6U7GGD74/xFdLb66ttZ2/+nLLuOPmdiY+&#10;x5OO3UL1r20eKvBdhpus+F9O1Q39m1ohhmghPzyk5KEzAOvJ5wMcdac4Kb9x2IpVJUIOFSPNr1PJ&#10;dG8Wanr+n/2LLcxtHK/EJfyY92MZ67fxP516l4f0TwZeeFtQj1DSoV1C3t3SG7ubgSQh27InABVe&#10;QfmOa8ksPh/cXXgA+I9HlSK7tJC7BXBlIJ4Gzof1rnvB9wLR7m7uHjJhUNIk7hHck9Bjkn6dKlVb&#10;tRqxNKuHSTlhp/JGDdeHktPCra7Bdfv45tg4wDzxisKD7ZOCbp2YvyxIA/I9q+odH+IHgaLWIxY2&#10;TJZToQzSFZJI2IO4IoU8E9Cee9cJDoOkzajqby4cTITbEvnBPTJ+tYzwriueDudFPG879nUjbzOK&#10;8HHw1a6/B/wkFjc3lszBZI7ebZIwP93HLHsBkVQ+OuoeB9V8XNP4P0t9CA/dyWbK2V2jqWYnLHvX&#10;pHgn4LeMLrVoVScWN3IwaCN45PMkGM704UFR67hXmXx4vPFWp+Ko7jxBYfY1tEFqhWMoJDHwzZIy&#10;WJ5OSawxMJwpXaOrAThPFLllsn1/Q8+0C/0rTwZLh1JGDjZlyeRhT2HrXoHhS78T6hcefHYpcQSM&#10;PMk+zo5VV6DkYUfTmuXsfDuizatYxaCzyqY993uO5UYdt+APy6V+gf7MwupJI4p4IirOUQ5XG3PQ&#10;ZGOcV8jm/E/9k03KdLmR9dQy5Yl6SseaeDbzxv4V+L1jc3hv9N0+aI52BkSVcdQcDHXHr6V4LqkO&#10;meKfjDfSarNdJKJpBbzIzOfMU/JuJywHb2PJr9Zf2xvht8WtZ8D2HxB0HVLOG10iI7rcOWuCMYHb&#10;bgD0Ffi/MJvtLiQk3U3zOzuI/nJycY7enNc3Cua4bN5PHqnGL2aW4Y7DVMPH2XM35nvPhebQfAHx&#10;C07wVcTNJcGVZblxgqsrDLR5yQxX1zzX0b+1d8SPgPYa3L4Z8DSG7ivbCNZfKBVkkXALNu6EnnAJ&#10;OOTXwjpniG/ttYSw0+K3+1qTmZSZHYnqTISQPqK6HVfsEi/btVjJvbocs8e5SnTIIG7ORzivQxXC&#10;dDFY9ZhGdkuhlTzKcKXsZK5zfw+06wPiBL7ek0QYmaJ4klAg/iJWQqrNjoN3+Fe0tH4a13ULDVLe&#10;ySOxsCZoLcSYMgB5LdlBPRVGM1x1hofw5vLfT9PvYUtJHkPm3JlaMGMDJZupX6VstD4Cg1Yx+Hbi&#10;3JzttzHE28tjHHHPHPI96+tpYSEI8spJ38zzZ15SlzRTVvI+7v2V/iromueJJNB16HUI4Im3v5jP&#10;NAoP3VQZIGTxX6jx/EDwM2kS6ZDZ3tvGQSxEHmELjLEN0X8MYFfml+xLa/EzQtSk82ytrm23KYSq&#10;jzGz28tvvflX66ePLJfE+gtYa3ALBp49rmdSoz6KVz+PFfnuaQhCu4QWh9FhW5U05M8y0Dxn4G1G&#10;0e281ZIZHGUvGIJB4xG/JLfXpW14p8DfDfxNpV1/Y1nFaajbxEoVmBTCDJzhip4/HNeL6l8BtV0u&#10;FdQ0DTo5REp33EDZyg55yc/hjNZF78R7PwtaW1otiMlTHujB+bPqDwTXCqet4s2PH9a8Ean/AGrb&#10;THMkewuyrwDz6963PjPdp4X/AGf7nRNS8AyeJL28B+yyQwcWkW3PnPMFOBnouee9egDxzNqV9G1i&#10;BMdgRTcR7dn+6AfwzWT+0xb/AB5/4VHNdeEPGdpo9qLRmu7GQCNnjHURzMT1HUZBPSu6n8cUzGT0&#10;Z/OXq9wkurtLPELcqc7MdCOma9t8NyQXUdrf+H8rfORtRk3Deo/2uTu9cYrxrVJTd6uUv5d7u3zM&#10;Oa970ew1H7LZRiWLT5plDrd3AYSMn3RtGR8oHI9SPSvtcH7sJXPGxF3KKR+mv7Plt8WdS09W8XJD&#10;aPOCWiWTe6qOhZegOO2eK+xrn4d+Nx4A1S18NeKbOzubuAgBk3qmeV53DDHuMHHYZr4+/Z58P2mn&#10;pYxHxLPq0xyA87IgJI/ixngdufrX1t4stvh1L8OtRl1bxCfDt0Imia9jukXCkfO+GB5xx8vPpXxe&#10;Kf7267nsQ2P51PjFpHiLSPGN9Z+JLyO9ullIaVDwTnk47ZrZ8AaTGPA13e6g37h7hFO1Czkf7J7A&#10;Hr61w/xIs9DTxJdx6DqT6jbCV/KnddjSLnhiPeuw+FkPiXVdM1C20q5jjWyjEgQxjezHIARuB0zk&#10;mvsMCk5XfY8rE7aH3b8GPh/4R17wPFfeFNFvtSthK6NOWKEyKfnBXIxg16v/AMKlt/8AoVr3/v4f&#10;8a88/Z1svjPY/DWGLSdLMMLTyOAJVjDbsHdtY5+brnvXun/F+f8Anxb/AMCE/wAa+frQfPLXqzth&#10;LRH/0/1Mu7rVYvhAt5o0STaijRYVm27OxYE9/Y14hqMXxGuFfRL6wt5TPEZQw2shO04B/wBrPBr2&#10;vwxNaar8LTFP+5aSJUaRgCyuOC47bj/OvnzVdC16ytbm6sfEaCeJsKJFPAxyGweo61yQ6mkj8d/2&#10;xJL6PxfaL4i0SSxuTCNkxGxdqn7qkcEZ5NfJGn2OmXkwM9+IFYj52ByAev5V90ftka343TxDpdjr&#10;N6l/a/Zjvl8sExPngDnJBHNfCqz6c8qrdhgzDO1YyFPP4da+0yfWlHQ8nFL3mfZ3wm8PfD2x8XWK&#10;eLvEovQiqtpPDLmPk5EZIIZe/wAhxX6J3Wp/AzT4ZUn1QyDaQUJbB45w4+Xp+NfnL+z7q/hW18YW&#10;sFloUd8khVhK6+cI5O5KnkKPU9K/Yq0WG/0mS6vtHSSCLGQtqCuSOM8H8K4M2japc6MG3yan4W/t&#10;OR/Bqf4gXN58O5liZ0USRwqSm4cHcST8x9jXzkLad4Mhh5SkDpX2H+1/bfDuz8dyRWPh+4sb2ZfO&#10;MxgaCKRSMDBJwcEcbQPevjCztvOZQkuzJ6sflH1rty63KjHE7n1R8Fk8Daf4jsJ/FN5cFFlR08sh&#10;FBPGC6nI9McV+2Oj33gQWFs+mXbQqoyondwAT0wc4r8bf2dL/wAMz+NLezsfDM+pSM6gtxKFfgEk&#10;dMbuQa/bfVPCdh4j0e3truwmtSgVVijRQNw4IYnpxXn5srTTRvhfh1L5uvDuzdqN7bTgjPMp3A/5&#10;/OsrxDa+G73SFuPD1wyyR/f2549uf5iuJ1T4WeHtA028utUspoF+UebyQhzweCQc1u+Gr7wNp2nR&#10;abYyIZifm5K5/wB4HjmvI16nWtDinl1bTrEXtjftuaTnc2Rt/wB3ua62bVdAubZofEF66siqV2ZT&#10;k9eTkYq78RtJ0PxvpMeh3kSiOAlkNsfLlGevzR4z+NcRZ/A7wzc+GZvtS3k7bQscrzEMhXBGex9D&#10;mq5dL3HzdzR8Qah4IRCL6Y23kjKypKGUgDOMjuR+tfm/8Uf2pNA8J63No3gTXf8AhILZwrpJBujV&#10;dx5jmLD7yd8ZB7V9u61o58AaBPqUGim6iweVXec44PcdfWvwa8aaxHqHiW6vH00ac0krs0WMEEkk&#10;kjjBJ9K7sDRhOb9psYVZuK0Poy5/aV1+TX/M8QTTz2kaMBbLMRE5boTxkY9q+ZPFmtWGs6/JrUas&#10;u/Kqm4uQM8ZY8nis6K+haPa7KwzkbsZ+mf6VcVtPCrc20Qx1fC42j255r6anRor4NDznVn1ZBqlp&#10;qukaNaao04EV2cBUY7hwcZx7VTsLXS22yTyb1P3gc5Hpj1zV+/1Kzvbf7I0JZU+4xJwPfaK1rnw1&#10;pNv8Pm8RR3Ya9WQL5Y/hG7GPXI61jKTpu8tUNPm0RmeJLyPWYLWV7nLWisihxzxjHI9ao6lo2paT&#10;oFprrshSdyqqOqnmqtgX85JncMR0yOP8K1NRupLmxkgOyWKPt/zzZj1FOUOZXhoJPl0kZFlFfaiS&#10;Y0LsiknZ1IHU81fisomUSXMh2kc54Kn+tTWWiQT+Fbq7Tc12rAIB6f8A665rbdRDZcq+7BGCOKVO&#10;pbRoJw6pnrngfVV0u5MQyZYicsqBkcfWvZhc6qyJNZXSKGwxVsrtbqAByprwnwTY+Ib+0e8sAWsr&#10;fhyqFvL9M7Rxk9M969AXxVq2mRLHqW94iSQCoCqw4+6ehr2MFXSXvHyma4fmqNwWp3umwaxFcPBu&#10;eWIH975UmxTu68jH68ZrNu/B5s9N1p8zxyBPMtw7q7gYz1j+Xk9eKi0jXrLVl8q1ikiupHLMP4HU&#10;DPTqCOuehrUsNd0+8d7CCOO5OQd8DHKheTwcA+jAiu+r7OronqeXSlWoXbjocp4UgjvbaNxIz3ID&#10;eZlsEDscZzXU6lc6CumxQuI5vOyzhc5yDj5vQj0xXUeKdE8Aya62q+GYh5ElkrzzLGbcG6c5dUiz&#10;hFQYUY4OM14fomifY7hYbuMtcyAskTnG70IYHkVg5uL5JR07nRyQqr2sJ69j2S98B6atkLm91GeW&#10;O5shdhHUgRyc7UDPy2AK8V8IQ3ttdfarkSCSAiXO3cRjocHgCull8TS6hJ/Z3kY8vKFVYkDtzu6V&#10;1mhaBp8SRapcMsM0cjZYS7kKFOhXBw27GOceoodNXdSkwhWcY+yrfeTnxTf3ckmo6terJJLH5OZC&#10;TIUAwME5AA6cYAqvpHgKK9On6leyQJaO7YRJV810yRkqPm4Pc446Zrm7Wxbwvc3HiGe1km+1zlbS&#10;coHiD5zgqc5PP0q/4l1LUtP1AabqchS4OJDH5JjwH7qOFA+lPnhNctTRkKnOnLmoO6/A5pdPg0Lx&#10;LOZpSlus7pF5vKMM4HPTjOTXoOn+KISJtIhnRSV/dNH/ABlT0DFgFB65x2xVzREu7zw7NoOu2SyW&#10;V1IZFmYsrRSkAq+cHcAB9wYznk1m+IvBV94mvJPEvhRY74afApuLWE7Zo9rFQVQ8yZHJ2A4HWhSl&#10;TtGOwNwrX9o7M6JdJsvF3gu4i15gktqxe2nVl8/I6xkdkyevX0zXmnjLQIrXV4X0ESJElsPNUsSC&#10;w64P07Ut1qOqeHNPt7y+ivY4r7JhK/KpI6A7h29q2fDfivVdOlaYRi4S4VoJI5I1k3Ajpgjj3xQ/&#10;Z1nzReoRdbDxatdPY4tNZ0rR7GO6yBLkx42H5wevPTj3rZ03XF1CMz+Rcyww7Q00YwI16AHHAzzj&#10;OM11mtajo0/ha28P6lYRGGJy0EiHayOOoPqADznrWXa3VgkaWFlany5QpdMsqnb0JCEbyO24VdJS&#10;UtQqypuN+V3Puqw0bwzNq/gjWfH18moaPqSpHpzQzyNNaeSVJgZFZjGGY4J5yc9K/Ta8i8IwXvn2&#10;lm1tCwVCgGxcL3YsSdx/Wvy++GHhfxVJ8WtC1H4W6ZbQR3trHcXETyBPs5AHzDcMgEgnaB65r721&#10;LxD42062+2y6fFfzPIS4WQEFs8sDIcGvlOIJN1kkfS8NQUML8zX8d6FputWMGm6Zby2ccbFw1uCW&#10;HGPmfrjBPtWbpXgbwmdFuIZYboyQoPLk84syHqSRjkH0rPtfGHjgStbpol5NcPE8m0bG3lOigq20&#10;5rZ8M+JfiB4jsEvX0yW0hQ4kV1TcpzzkKc8V83U1Vj6aJZstd8DaXAkEl5DGwRmkWSKR3C9ztwea&#10;0dG8UaNqFgU02xluIJfk8yOHEZ7jJI79/aupitPET6hHc3CK0kYIQShevQDn26Vg2UHj2yv30e20&#10;+BzM23d5wRFLDO4cdBWMpPY1SNm00/Qbm3nttR8Oac6zwGI+ZCm5xycZxnOa+bPG2kXB0lfCMWiL&#10;9llcqYxDF5eHGDljznGM8V7Dpa/EZPEF9p2pWNtZNbAovmStIM/3srnqOac+jPfTJd6neeUVPzgD&#10;KcDrntQpDPwf+Nf7PXxI8O+Kbuew8PvHpcMjLJJYxiXaAQSxUYONvPAwTXzVqmm2Fjcl7F7zy0JH&#10;mTIYnOP5V+9XilfFN/r9zHo2u2Yg3yAIT5oK9ACBghj0HpzXyV8f/wBlLxr4okhl8NalCZpkWYws&#10;PLUt8wdS2do7FfWvTwmPlTtGojnqUVLWJ+WflJIrSXU3mKvQ7ufXAya0bLVH0mORLF9nnxlHJYEl&#10;W6jvn+leleKP2f8Axf4LglvvEYjjjhTzG3NwR0AH19q8hm02OWEvZwhsHLMBgADvnPc9q+ho4nnV&#10;0cM6SW5bgntoXEtmkkjrjDbeh/lXR2fiC5tXaSGVYHWRXZi+GLDp9a46DTmmwq3BTPXdnArT0mwj&#10;8tmvREVciPc6klR1yBn8Oa7aVSb0toYThE+wb340+PPh/rfh3xlpZa2t9VgLP9oQSQl4+oibap+9&#10;y3J619YWf7SPiLxn4bOq6fqGnTtZsiXEYVhJEJBnfsyGIz1IyBX58+O/G+ufEvwF4e8IWzSznw95&#10;jCMDKKrAKCpPc+neuo+HvhbxVpHgHxH8U9RkEWmW0aW1/bFljvZFZ1BEXynYTu9uM9cYrz8VhFWm&#10;6tZcvpsVRqunFQjqfo3q/hn4i/E74G6xK3jaKwNzpt1OghjVYpYoBv8ALZic4kAwCOlfiPFpj3dq&#10;z2r/AGgIu9jwAPbJPPsBzX1nc/FXwPc/AtPA2g2s1vchbqPa7tNiGTlFZsgfLnAOMnrivk22UWiG&#10;wj/eSMQEOdgU+pzn+lc+Gws6fMpI3nWjJaFKHS2ADydWIxngD3PtW/FbbdEntpSWvi48rB+Xb71U&#10;s9J1Ce/urCC0kM9qu5xkt3xkeuaxjqTTyEjOe/YCu1SivdbM2nukX7PSvEkmqRWEKy/aXIEaoQrE&#10;t/dJx1+tev8Awm8AfELU/Estx4V04zTaUwkuTMAyKkbAkP1GCRzj3rzFNX1CdXOpPNM00YijeSTc&#10;FK9MggnCjpjFep/CyS6udaSwtNTg0iWRPKE6yTQeYegjJjbnzCccjpmuzCwi3ZMwrSai9D9XP2ef&#10;C3xVnvbvxIPEOn2OmzAGLTbc+ZHuYku/3ty5PY8egr708ZTfEbwbBZPb20uoQ3iLEJrMhdrMORk4&#10;O3nBzX5x/s06D4S8L+P9Rh8RWd7ceJ5Ika4kXclmI8/IItiqhIxhicmv1d1PxPBf+HINMu9wt4mR&#10;in8QI+6Pw618hmyccRJPU9TCO9KLR5LpHiHXZdP2WFrc6XfW0jJNDegDIPQhgT/LpXsc+tnUvDMG&#10;mazDBcXcc6ujvGJNgX+LLA8/h0rPm8HWWv8Aha98QaVqJtryDaymQbkTacksOrZHTnrXh/iLwh4j&#10;sPE7XLa2txaTKki7AyNk9Qyk9c+9eWmpOx0nc+IrTTorie7sFitDLghoowN7YwTwO/60mleHdZ1G&#10;wlTQPEMmg3KwHy72CNJihY4B2SYXv0wc1yV0kNramyeRrickljuAIyO3YUaVe/CqbQL3SviFGZ9O&#10;e2dLoPI+EVeSd0PzAjHUV0X00IPwF/ap8KeMPBnxl13RvG+up4nvmlMn26Rl8yZSSFaRUJEbccoD&#10;x6V8yR3SqrCTC4HybF3D3z617P8AGTT/AISWnjXV2+CM99c6EJyIZr7h2JJ3hcgMUB+6zAMR1FeM&#10;QaZfTSLFapksCQAef1xX09BPkVjgna7FsTbXTJAUY7SSVQZZh/F+QrYu7pZL3fYJIm5goZ+G24AC&#10;kdBxWTa6Nq5nXyUdJg+F2AlgQeoK+nrmtSHT/EfiLUrlQJ7i6hUyyljubA6sSTXVz8sbyM3FPRHu&#10;3w1vPE+l6XfNp2iNcaXJEn21tghJQ/KubnHyqX6AHk9jX6GfsoeBPH+p6Eb+LxPbpA8qrZWEi+b5&#10;SgfNl1K9W4BGeB1r8vfht8WfHPg86iPDtwsa39uIJ0lhjn3R9FwJFKqR2KjPPWuu8B+P38GaZcab&#10;ol1NYiSQytIC7sSB9z5SAqkj046mtcZF4qgoUzCklSqOUj9vPjanxm+EWlReK/Ed1pc+heaiLcRj&#10;YASOVcnDAnnBycYNfJvib9srVdB8Z2DeHNSt2jYKwVJA6bc9N7Bc4HU4H4180ftPeKPHnxk8NaNP&#10;o+q3WpaFELYNC90zwi4KBGfYdoHzEgcdq+NPEfhjU/CviA6HqVv58yhZJFQjbtbkAH6CvFjlPsZ+&#10;zxe/l2O1YmNWPNTPsz9pn9qz43+KPiZqmr6bfQ2ulaqtvbIuluGhmMQVxkkM+8N97oe3Ir451jxZ&#10;4m8Q6pc6n4vvTdXi/vmN2xd2ckcANk/gO1dLZ6hZQw2s9hZmAW06SzDIJdsYA4x79BUfxg0pn8Sf&#10;2umwo6RQlVZdySbejAHJ+vvivTWE9i70leJz+2U9JvUxrixsr+ey1UG3tZZJAJY4VKkLnl2OQB7Y&#10;/Ss/XtI1dPEU2meGXkuYfNV4njwWZ1G75X+98pz37VT1W1ufDc4s7yMwyyJu2vkn6/Ss2PU3heJm&#10;YAKdygDqc/l+dU3GbTTsCbXQt3mpeIr+9F/rr3V1M6582YszlUAB5POAO9a2m3+q3Dm30iE3aXOA&#10;yvEJNxB7Z9K9Y8O2Ws+O9SXRYrJYbsxqwSZyuQxzvUBRlW9Bn619u+H/ANkfxzd32l+J/F3iSG1e&#10;ziEca28RZ0jX7gZgVVgAefl596VfEU6cG3LXsKEHJ25dDy74RfshfFr4taVDP4XstO8MrZEFtQv2&#10;8ozLIS3KjOSh4GB0I5r9VPhPovi74SSX2ja1qcOrGxVMT2gwnAGQob0P5103hPwL4e0/QLaGLxJe&#10;Ws9usbLIFi2s4OcsjcHNdXH4S0jWdauU1vVp72XUGQNKWEcgUDA+7lccelfJ47MJ4mXvKyPSo0VT&#10;VkekeBPiCW1Q6heRBUuASWWTb2wNwbIx7etZGpaRqPiG+uIbAwPbXlwXQyxgIr56lgDg++Oa47xd&#10;8Kbjwrd3Wl6J4jeFBbCe1WeJZCMdQzDHUj0rA8H3uuWcKzXc0VzcJICZUUxu23oOuME88rXmq26O&#10;lG3qOk+LNBvpdPuNJkaS0jLM9uVMbrjOQDgkAelXPBvjLXf7UguLu2ZwkikkkBlGOOOldR4mt9U8&#10;fWk2taRemzv4rYoQy70UgY3HkZyeTXk0/wAMPiTpGhWWrz6rY6il5MUeXbJGseB8pJP3ieeg/Gqj&#10;r8Qmz2j4ia+NR1Ce9so4zH9k8qRZUDF35wDweBXzlB4e120kWW0eyb5MkgFWXjoVIHTuRmrSXvjn&#10;TlltL1okcZQ+Q7sCPXnsa5fRQNPuXk1N8QnduMeN+3vgniuujT0MZs+Hf22tF+Ken+MdIuPGkNpa&#10;6YbRl0+9gcMJwvzuHI+bO44XI4r5X8KaXd2/h2XX728s0aQEW9pcW/nySknjZtORnnntivq79tfQ&#10;o1uPDHizSPFD61YXVvN5NhNszZsrZYYT+9nHzAdK+XfDms+J7n7BoVjFFFNC7SW09tEqzh35IWRQ&#10;HbP90k47V9vlGtGJ8VncuWo7amha/GHTLbTl0HxZbbprT/j1uLSNgsaH7wGGU9zliDk8dKzte8fe&#10;DY9bjTR/tNsLZVe3jmXzGkbHVnUZyTnAPAr2C2uvBui30GmeJPJ1DVU+d5nSK8tWXskikIysDwfm&#10;wD2rmPiJ8PfBPie1vdb0OKKxubSIMXtGMlsWxkpu/hzngDp0ya9pupvB3Pm6csK5fvItX+4k8Y+M&#10;f+Fk6DZ2l7qSPHaR/OxtRBGGxkQjALSPn/lo3Fc7428A+KvFdjbai15ZeXp1gZY4I5l85lxu7Ajp&#10;2JzXksn/AAlngnRdO8QRyQXSXh/1MgLr8v8AeToeOOK6/wAP+JPGN3a3Edp8lq6/vYbJCERZOobO&#10;Wx+NY81Ou05LVHZGhVwcWqTVmcvoHjFNI0G3mldbE7mAkWLzC+egccg/jXptj8TjJ4Iu9CtboyzX&#10;sjNMRapEiKRtG1yc/MOoVR9a7S0+FHhzWvBf9gx2dxqN0wMtpLZSKUVmwF+0KCzRquSSGAOevFfP&#10;kGh+KNJfUdOmhtpf7IYk+Y2VbGcgMpGRxkUnKdL3qmwKnQxTcaPxeZ6S3wi/tT4ZQ6pcywwQxl3Q&#10;pHI7yOpOIwQuMk9ecAV4r4XuJbE37oqpFBGyyrKMq3sP9r0rpbPxp4i8SX9vZah5j2+Ri0MxCkgf&#10;MVPAQsPT9a9/8LfDjw54wtbtfD0L6RY3/wC7Ms08dykTHgszgKRx2IGOtT7JP3qC1Zft5U7wxr06&#10;WPPtG+IPw3vPDtlZNojXOoxKYyHTbDKSflYbGDFh3Ldewr0r4dfB228Y6zqNv4pj/sVbyPyLWJYF&#10;AEpHRg7DYgByW5PoDXz3/wAIle+GvHU/hvTfJ1CK1LlJpvlWULwD8p4z2xVDR/HfigX0tzd20UhU&#10;GEeeXlRQD23E8+/5UOpGX7uqtQWHlC9fCvRjfEfw7v8AwT46u/Beh3ia01qWC3FsMRts+9gN3HTF&#10;c3o3icWAuBqNs8tyrBY0fhAwPO/kNx2AruofEOq/bEvVAjeLKoEUKoDckYUD9c11vhjTtLtNci1j&#10;xFZW+pwMrmWCQSIgZhwS8as24emMHoanl5Ze5LQ6HWUqd68bs2fBet+IvGWu6baazqlzotrLtInj&#10;3zzZXoIjgbQewzgd6+b/AI13usDxrPpFzqd1qlvbO6xfa5A7pk8k7eAT1Nfa3hrxr4c1HU47fUdL&#10;WytIYGjjltkePagzg4QoGIPOWOT3FfCnxRs/DcPiKT/hH9S+15LNIzghgc9D2JPXqajG29luGSSv&#10;iX7tlbt+pNZa74nu/DUnhixuXnRipVcElcfwgL2yevWvsL4F6jL4Vv8ATtB+3R+fbxq06yqDhyen&#10;PINfF/gTXvE3hLWE1Pw1OomcFCWGV2sMfN9K988JeHvCttqz+MfEOu+Yz27SySMgiUyM33YkBZ+O&#10;7Ptz2FfKcSZQsywTjBan2mCxjw9W0tj9v9K0OLx34F1Kx8dalctYajbFYYrQIjOGBG0MI2PXnr+N&#10;fgZ+0B8G9N+GPjaTQtFvjexlQwaUBDk5yoGTwOmT1r9C/wBmTVbjW/GsNhpWt3t/pl/MIY7Q3bpB&#10;1Ay2OVX1xivmn9rr4R+BdP8AjZeaL4V1fzJ5jvdGYtlsEnaWPQdBzk1+R8LRq5bmLwbk7PfQ+hxb&#10;jVpqZ8p+GfDF1q0kelPaQmS5AEDs5j2k92K9R3r7x+G/7H9tHpi3XifxLdXEwj+SOEhY4h2C7ssf&#10;wxXDfC7w98P9es9L17xvcSaldW6m3tIhLtWMR8KzAfMcDgAnFfo/4Yt7GxmsJreBkgcLtaZA6bcc&#10;53lQcD0Nd3F3FOJp1Pq2Bm7dXaxGCwMOXnnE+ePjJ+xl4K8IfBx/EugarJZXpg86VpplkaZFGSdo&#10;A2D8frX5k/B/TvEcHi2ePwtcMLl4ZF82KMSssWDvYB+Bx3HNfpD+2j498CaVd3fgKW7e1W+tYn+y&#10;RhtqqTkEnoM43EZxXxL8M/APgU3E2s2mt3OdrRBLUM8jcAniPJCkcEkYPSvouA6mMqU1iMbJyvto&#10;cOaqEU4wsj7T/Yz0XU7bXpItF8Uy6hcb1ZLL5X2AH1zuDE9QMcV+3EvjX7EsceqIGQgAqxBw4HzD&#10;kkgGvxx/Zr8GfBnWvFSf8IvcLY3VsMSbJzFMmThiTgMGYcV+oviD9n7wtBp0f/CP+Ib3T2uzjzGk&#10;EwKnBPDcHHv1r0M1lz123oPDJciOp0jxXazX9zfKjhXBVYYVLKRnpgV5H421H4cW9g8OpRy2sjy7&#10;uI2fb6/KMkfWvGvEnwz8deEvEl6mn+JWdbRleNpQFaRF552fLn1HpVixsdf8Xma61jUGYlc7ohsw&#10;3qMcH8RXJTjbU2Z6d4Ysfh/4huYLfQrKa7uPvF5WaIFfoSMfpXyT+3F8HPhtrWiLrGpeKZtIksYm&#10;ZbW4kDRSyY4CLvJZj04XgV6po1x4UtbuePUTNPfhWWIyyfIgHV8AglsevHtXjX7ams/snW3w/tLT&#10;xNDDeeLXgDQnT2zt3D/lofuAY5POc124dyVWNjKbVmfiRbW1nHqX2KCSJgxwryMU25755r2+XTvC&#10;0ujWUfxDnupWTJe4DsyiFfuhARuxjufwrwG9g0C4uQmjW80krNkIpyNo9zzmvbZHt/Br29xdWV5q&#10;MbxRuEuIGU7hzsAYtkL0BHX0r7fCyapSR41aN5o/VH9njT/hZpXgvTPEfhnTYbmxdGEBn3Mzdmba&#10;W3A57nk/SvpXxT4s8JeD/hTqut3HgxteW9iwttBB5xYdgSwbYoPJPFfNHwL8beL/ABJptlc2fhKa&#10;FJVykTxKijA4DbiMZr6k8ZeOv2l/A/wx1B/BXhC1lVwweS4u4wqKyncqqrcADnuSeK+KrJupp3PX&#10;p7H83vjvWbPUtZuZ10wWRklLpAv8C5zj8K6r4Y61diG806GxW5jCGQggkblGFLEdAD3rl/iDrHib&#10;Wtemudatlt5WdiyxrgZPWu0+G/iPxVpfhDV9I0zUn0+0ujGkibWYykHIUYGOOpyRX12CUm7RPLxH&#10;mfT/AMIb7xNbeFpF1rVpIna4coiSnCx4UKMDp0PHpXqX9r33/Qan/wC/zVxXwR8F/Cq78ECbWtSv&#10;Lm7M8nmtGyIAxCkrggnivX/+EC+C/wDz83//AH9j/wAK8Ct8cr92dkXoj//U/S34cNoWr/Dy4v5f&#10;kfyN4RSfncZIODzzXiOpat8KbnXYr3WVkiBQGeElgkhx95vevRvg3Nd6p4MltbuLdcQws+Ih98jg&#10;L9M9PrXBq/irVgNBbQFke+H7pZAuAdx/iPCnPWuSmtWzSR+QX7Y+jfD+LxPZa14Q1xrwSQlTbTc4&#10;G88rjsBjOea+Mor17iSO1s4VeVnwAr4J9vm4596+5/22bN7HUtOt9V8NvZXEYkj87BVVKnDDI4Yk&#10;jg56CvhGMxxTpIh9PvAd+2TxX2mTX9mkjysWtWz7v+DVn8QrfxLp+n6fZRaTPFta4S5ZTHNCx+Vs&#10;xAkccA9OK/WnSLTxpJZyLY39s7H5xGzM4BX+7nANfiP8Mf8AhCdIu9Kfxxr9/axMH8oWcm7YxYbl&#10;faAVB49a/ZXQtf8AhvHpFvbpJJs2ZNx8zswIzmuXOVerqaYN+4fmV+2jJ8Xj4iA1Q2k+nJECHjRh&#10;KpJOUJfj3yvHSvz5gPmOJZoJA/crjn8O+K+y/wBsJvhTf+NZ5/DPie8uLpVDNaTl3jDe2eF9MV8X&#10;xSXUcJZJQqtwTtOePSurLUlBGWJd2faH7Omm/GWHxppt14Umt444ZE3eegiXZuyC3HJPY84r9xrL&#10;/hIbWxjn1q5SSZjy8B3KCfYj+lfgx+zpZ+FNT8V2drrfiyfTJFdDGWkeGMsT9zdzgnp6V+1clibS&#10;whufD+pSzKxwBkMcqOucc+xrz83l76Z0YT4D1u7sX1K3OnpqsLRuPmEzCNfXkNxx6V55pnw+sppJ&#10;b5hZzOEcKAWAYjt0wSe1cDqkvxAkuDLfiC/y2/fMAj5PYFeDj6V1fhjVPFdxqaQKmzy8fIkgfd64&#10;BAH4frXkOaZ1mFqXimfQfs+mx6MXnLlFZV9uhIIpqfE7xPrNkY7KydRjY2UwRjg8H+dez6tq9rZQ&#10;Lp+rKi7JBIVkj2ygkcAnpg151f8AiHRUaa9eyZyBuJHy49xg8/jQmg+R434o1LxRJ4WvIYrv7EcM&#10;6jGQ7DnDD/Ir8K/iJHqlv4tubjVL+O9u2JJdNpAP93aOOOlfuF8Q/GnwuvfDV1Z6zbTTjynAKB8n&#10;PX7hH0zmvwp1+78KWupTr4Rjk+zq7ARzDBAz0G75vpnmvSy6KdR3ObEvQ4uXTVnmLMwRm59Mk9uK&#10;6/T9Gt4fDV7b3CsLvpBnjOR2rH0+eXxBqC6bp9iqyydMMeTjrg5H1rLnkuVvJLOXKtCxRw+eCvBF&#10;e1am/d6nE3JaiaRG8PmRTOUZQQ2QWI9QK0ZLl71Q0TBwDliR1/Dnn3rsfB9xp+jR3d1IkMiXibFG&#10;flVlzxg881wGk2WprenS9Nhd7lslduVBA5yM44ArWLdPSS0Jdpaxep3Xh7QtJutC1mdrWSZo4VdH&#10;HOzIOckYH3q4DQ5prVgqqQ6f6xNucgD+IVI9+wRoJGkQo2GQHABXjoPStnQ9XNncm+P7xjHsOSAd&#10;voOKnkjfmpsfM0rSMhNWbBSxJQjnAOP84pUu9UB8yIklTuBwOSR+pp32TSlTzmiG52YZ8zHXn7vb&#10;+Vamjx28KyxSyz25YYSS32v8w6b8kYXPoc1pGMnuyW49Dq/ANjPPdS6jb3j20h++kZxg+pFepWml&#10;ahZCS++0QXC9JBJ+8LZ5w6N615N4f0mwtYJJLm9t5Lli37pd6yq4wQSQNpDZ45PvXbaHpfiG5mSQ&#10;SsoklWNi656+v4V24Z8kbyR89mCbq6Ssdd4d0ayF+9zFKRJ5boqAADJHQEng/pWRqXw88QeCLrTH&#10;MMs8OqxiaCRl2devGTlf9roecdKf/bPiLSPEd3oFvMjpbS5T92pLEgd8cemDxXSvqlqjrqWsBo7h&#10;CSsaAqsbEgkhOgz144rqjGNVc8NDglUqUZ8k3eJnaX4v1aTU7jw+0j+YuY3iO1UBIx97rxntXY2G&#10;ow2sNna3mG/s6VpYeVZssMMuSASD78DFc/qPgGz1axXxj4P8Rae9y6PPcWkjPBdRkMBgCRQspOcj&#10;Y2fbiuU8Q6Lq2heIo9Kab7VmFZ3I4Kgnn7351p7RxtTq6mToRn+9oO35keo2lzc+KLzULBTN58vm&#10;vEjbPlJBPPTjp/StLxDpOteHfFqaK9tHA9zEJ4yz+YNr9FbHG7juBXYW3iPTRbvbalLHL+52qBCI&#10;mwAMZZccnucZp9r4asviA97rVxcrHdWUAxFCf3jbB8v3iAV9cHd6CrdGV06T0I+sRSarLXudJovi&#10;C40LwZeeEdSlghS7CzAxS79rgjrGwO18emO5rifEOiQ+NfEw1LSr+BGWFEc3DbI1CAknPJx9Acmu&#10;U8XWGoaBpWm3FrMF+1r86kksGxnPPKg+laPhLWFsrOazuZ8yTsGH3QOhyS5BYfQcGlFwqu7Q3SqU&#10;leEt+hha1rWtaNHaJqEbRx3SZQK24KB6Ejp9e1ej/DjUNe0fUrbxToN/bQyKxDxvIw3qRgpIF2ko&#10;w4Izj1pdHtL3xdDPbSWKXVtbW5d5xtzaxqQDLkjgA4yffpXC6jperaX4Ul1eMwM0cxhUtHnKbsAq&#10;SARk8gkDiiU3RXv6h7KGITjTVmeoeKLG48Z6TaJLvlaxnMapajeN8pJzgkDH90Dt0ry3WfDmoaT4&#10;em1q7VoJrObyZYHyHD556EjvVnwl4o1HQ2XUBfXVhMCSHgJjXA9G9Rnjjiu4s9WsddlbT7q4+0re&#10;tu3ykPvfpvkLcsfUZqnR5/4WhDrToP8AfLmSPJxeQsIFvo2Dbc4QghQR2HXPrmtSDU7C2ure9iLk&#10;xEYO/a4IOckD+lep3nw7+Gtvq/lS6k0gNk5f7OSypOPu4yCOf7oJx6ivLtO+H729vl9VhF7uAEWD&#10;ypGd248cHjHXvUJTjJ05LY156NSmqsXufVnwo+KlxcW2uajKSmofZY47S6ALSJISVA3s3yr3OATj&#10;0r9R/hX4T+JOpfDfRtR8RalYNdSx75NoeQY/h5zyfXsK/KD4faN4y8MeEL/xhBfW+oaPKslte252&#10;sUBQ/vyBwfLBynIy2Biv0l+Dfiz4Q6P8KNOttG1b7UggDIZpGaUc/wAQYgD8uO1eLxFFQjF21PV4&#10;ak5zqJSvE+h4tCuLWSOSfU1d4wwRYwQik9wCe/esr/hH9VbTntLXVLY7pU8xdxRiSeGHGSB3ANcf&#10;ovjzwhrVxMrXMchtV3qHkULj8G9a7JvE/gAhbiaSBnZwWWFidpPbPavjJ67n2kTmLew8S6Z4gutM&#10;1S9t1ijYlGG5iykcYL8gH2FdXHYmZMpeSKYyOIxuBOOufSvD7v8A4Rca+91p1xfRtNMcecyshO70&#10;IJwOwzXpB07TY9bX/iakxzRrmF8IA4OOAuDgjqTWUo20ZaOPaTxLDrt9cXc6eXIcKZGw7MDgDCNw&#10;D710cOn67Jef2be6niFl3hYgOd38J4ya1Tb+FIbRbzUTbFmZsbG3MQpyCT0x9Khvb3wJrt1AJ7Uy&#10;IHG4RyMjEAeoPpQ12Kuc0NC8KG5jVnSbY5YIGQEnPfaOuaz/AB/JoGpWAiubdVgR9rEMwGFyRhlP&#10;JzW1d6R8NDYWoS0lhKTudxkYK0LHIV26kg9DWlrXinwNYvHcSwRf2fa7YUHzNEhxkjB4JyeT601L&#10;uKx8e+Mfhh8H/HHhu207xksq2a75XdJWWQgDgKcnHP1r4Y8T/s6fD7RZZk0nxDNDbJ84Eg3H1QEH&#10;A49Sfev2je78HeLdJazFhDJC6/u0S1DBlPuR+QFcD450X4X2/hS8udS8HQW+3Z5UgtCHWQYUHHJI&#10;J65yKuFepT1psOWL0kj8KPH/AMOdM8J6PNq8F60/lqGCELznA6jHrXkPmR3OwGPaCMfKTj8zX7v6&#10;zrfgPxB4ahsHgiaS2gG5ZLYNtRf4B8uc5/CvmLxR8DfAfiMLf6DoCqrMGZoY5DknqSd20c9hivZw&#10;mZuOlZnJVwq+yfmNp9wNOxdh2VC20qOA+ME5+leif8LL1C90nVvCqqq2msyiSZNxCIykEFT1AyOn&#10;SvtPTf2XdHnkxZ6BNP8APtIMmxRnucnAFfL/AMbPht4n8J+P7nSrbw5Pp+nwhVibBuBKccsrrxgn&#10;otexTzGnV91r7zlnhnHU8stfCd602pWBuIVXT089ZYju8xSueGHGO3rmuc0LXoLS1nt9UtIpor6N&#10;VBkBYxsDkOuMHdjIHOOcmvT/AA5ovi2x1e1zC9ulw2xvOgkKKp+X94EUsFGc8A+uO1e++B/2RPF/&#10;iz4gvLNpjR6KsLObsSCJJSSACiTHepbJwMe+B0rSs3C9ZS07GcVze41qfMFr4suxfTXNmscVxcDY&#10;doJwgGMHJPse+KwbvwvYS67aWWhTD7LdqAWlOSkoB3gdCVyPlJ9a6L4gfDLxn8H/ABZqGheLLBrW&#10;VZmjt1ldWDxMSVZWQlSCuOR3rhZNQvoT5JRUEZBwOcN7E80lKnUjzNWb6j5JQehPJ4a8TJq1xb2d&#10;u88dqSrzQRM8YAHUsAVH51r+BX0ceILU+I4ZJbWOVWuR0ZYwwLYPHzY4AHIzVKx8UazbrJbxXk8K&#10;NhmjjkdVY/7gYKePWvbfhZ4uuLXU7m0hijuIJ7OS3KSiOHdvGd0jEHeQwzjOSB1rbD01zJXMq9Rp&#10;PQ/Rv9mW9+MUl9daSPDiLokBLWlwl2ZcrIdyoGcneygjOD+FfZuqeOdS0/XToep6VepNFnzBHbs6&#10;FduQwYZ718bfsdeQ1hcXuneJ5b2zFyFg0xgjfZgB0ZlIOW68DFfpf4Y8cR2fiKSbU5pBNGuyNNvA&#10;9ch+Tkeh4r43MnfETseth/4cTz/wR8XrPVbYaLDfxF3+ZraZfKMiA9mJ2k8V3Gma34O17xgx8VWw&#10;jsCuIxcIXVfTBTGPqRWe+l3Opi3s7T7G1xCzeS7RhMbuxbHArjfEdt8XdPhu7KLQsi2kQviWIA9y&#10;45DFAD+dcBubXij4H/D5rGS+05JkY3Mnkyee5EkbH+JCeQo4X2rT8Faf4h8N6cU+G+nWT3kMLqkd&#10;w4iSVscqSAcbuOufevPUu/HRhMOo3EVsg5xFlm6dBn0qHw3feEI7RrrxtfXC2WH82VZjDKmQRuDJ&#10;ggjqMYreG2pJ/P8AftH6p431T4qazP8AEXSIPD+q/aXM+n2ylI4nJySB0+YYORgHrivC4Jre5lC3&#10;eSGZcsq7ggz/AHRj8u9emfFaPwXJ451+L4f6lPrGli+l8i+vt/nzxBjhyXO4k9DnkgZrz/Sja2rm&#10;eWJHZeArFgG9ztI5HavrcLfljY86rbU2m1W20vUHitnt7nyXBSdIyi8cjaAQR6EEV6P4bup1urnx&#10;Vq2n+ZBOcTFw6jbLkqoZSp+Y8jBztHSuC0bSvDV54i/tLUGMFqgJMSKXDN0xkHj1z0zXNa/YpJrl&#10;3/Y3mmyDjykZicLjjIJxwc49K7XUlF2lG6OZwUl8Vj0+Dwf4f8T+MFkV106zkbySsKLGpcR5+VNx&#10;PbJ9+uK8t1Gxi07WrrSo7j91bzSRo5HDBTjJxVuzsddt2WSytpNwGA6cDB7lumPU17LB8ONf8bE+&#10;D4dNltNctzE8UZ+YSIfvMshwCrDBBYkccGs6lPmvUjouw17tot3ZyXhq9tdMu7eaa6jkhgkEm0ki&#10;MsoOAcYOPpiq3iK3bxTqMPiOC7866v51gdCXR49owNoxt246fNnNe2fF79l34z/CTT7Px3Dokr6K&#10;3Ju02XKRSA9JNudue24YrwpvGfje7szpU2ozsoZG8nZhCyHKk7VHKnpVRxNKvDzXUFSnTd0Z3izw&#10;94i8D64PDuskLOyrMH3ggRnOOnOTjpW2ni7WtdYrcXcdurGJ5ZHUEO0JyuHKsQ2BwMjPrX0EfhN8&#10;Q/jbLpninw7oE81yDFFfzXEm2AxrgKy70TAxnOCxNfYOlfsg65G8Ct4UF3bswEqRTqS7H0QH8uOK&#10;4quOeF9yo737G0MPGr71tj87vHqN8RPFul65Moitr6KO23REOd5Y7iFA3d/7tfX3gD9k3wXbW8V1&#10;HrF67XCtG6uqxodww4XchIyPoQOlfffhPRB8GbKbRrPwnHp7WeJCogikYb8YO5ssee+a9m8D6/Pq&#10;N2NV1a1m3sQw8pFfa2c8jIxgegrxsTmak/8AZtEddPD6e+fK3h34N/Azwi6Xj28P2q2gVRcXfmSO&#10;yjoFJwq49gK+iLa78IeIIbPStNhMaKwEktsxcy+h+bhceg4rufGmqa1f6lPeaZoSSolsYQoVUadm&#10;yclXOA3OCSa8v0xNd0VLa28Q6Hc6WZwTDE4AO1epUqMH868yVadT3qm5soRj8J2fxG0DQND1W+sr&#10;NJfs8FvGY2dASJGUH5TjHcfjXJeCfFOj2N9LaapObae13AtKcMjKM4A9f5V6PdeJ9M1LRl8PaoXu&#10;LYRgZjQyFGY9PmA5B6iq9rbJp+kWGmaRYQ3X2OZ2B8kfMHHJfcTknODWXqWW18aWepxRa3JbLqkl&#10;ziIGZvMG0ccqpwB7fjW74t0HwnpyaXr3hdv7On80rdwW5MqgkZyyksBj0zXBN9v0G3l1bUNCe0sH&#10;l2gJD+7LMem0HjNXdH8Y6ZNqjQaHbyabdq+BEI3iUkjHIcbTms0l0KuYq65pVzdTadHcptkc7j/q&#10;WYA/XvXUyeJ49KtP7InjjuLRHEiiSZpMHGAF+bjFdfr6+GtW+HV5DrVhDcaszAqAmGOG4bcigcD0&#10;NeT3ngSVoX1uw8PvtiQGZoeUGBySoJOfwrWLT3JNG+tfBXiGN7yVpLcrGWYiUhBzxkZGPfk15PLZ&#10;/CC50rU4fiHdpBpv2O4zcRzvF5bFflO5SSemMc81ZuvHmk+Hoo7yfSGdlwyB7czZ9CBxnB5rqPh/&#10;4n8QS3FxrGj+Gptd8y3mZ7JooY2m3A4UCUgDLYz7dq66T00MJn4TosT3rSKfM04syxynBYop4Zd3&#10;OSPWvQNU0aLVtOtr3wzfiK4WREiguX8oD/bdhwMnqQwrybxSW/4SS7j1W2Om3X2mUPaLlfIbecxk&#10;Hj5enAruLbUxb+HpIVurya2mKsURdscboerAqRJxnGCPev0PBuMoJSPzvM4yjU54PZl/xR8OPiDd&#10;R/aNOEl+ltGXuZrA+bCpHPBOMhec4zXF+GPENlaaTcWGqw/b2JVbeaSR18kg5bCBgpz/ALQOK+oY&#10;dQ1Dxr4a8j+3bK7tmjXdbraeTJlRnapIXp3Ktz34rz6y+EfhzXPAmoGymhgv5rhdhuXC7PViwbIB&#10;APAUj3ronQ9ladK7OKji1VUqeJtH0Og8G3XwfvNGVviJqMkM0VpNHbwXKPIqZPyiF4lO3OeuODXg&#10;umeEPEGq2OqXmhtLO1vIPsyqw3Mp6fKxBPHtmqEkWm6bpY0WxijnvLZpGneAOzlV4yeNuzuMc+ta&#10;3gfxtZiZIrfTknvtwEDtnhs5DYHUj61m4xm+VuzOiPPRi6tNcy8yj4Y8X+KdD15NF1G4uNOJPlXE&#10;cIaGVgeokxgnr34r6XGr/B0aLPaW97atqcMgFx9vEm+YHgKuxmiIToDx715Fa+HLvVvFc2u+IbT7&#10;XcTh/OZpC0krn1DYIrx+/wDC974X1BIXjjUXJLR/e9egJA5FNVJwbhNXj3Jlh6OItOMuWVtkesap&#10;8P8ATNb8WS3/AIOaZtOcO2zaJDEQBliyqqBCT8o7CvOvD/ibxF4J1C6itnhD7thZkDHKHII5xn3w&#10;a9i+HnxS8EeEZnhv7i68yRTmGKMt5cq9N24BXVhwRnitnx1Zx/Fa60/4irDGMytDJCsJh2Rx8KZJ&#10;PlRzjsoGBUTinepSfyKhWkrUMTDTa7Nm30I3vhGfxddWubhyqm/ZU8tRJywO4iTI65RSBXkvxH8H&#10;+FNCvtKt/Dc8kkkwQ3iAsdxbneM9AfTrjrXHeO/C9nZ+ILjXdMtWj0tpPLhcncgYAbucnAz0rsvD&#10;GrWUQXS4bmwtXt4Wc3DyEGTPOxeDuY9AuKfMqyaqKzYKi8PJOlJyXboeUa9ey6Nrk+m6VcEIhxg4&#10;4JA/lVjRbqQTyTXOpPbyMOWMhXOevTmvoLxvp+jah8O7WCO1iF+8/wA/lpGs7KAM7thLfTOK4P4h&#10;+BNO1TUNLsvAWmNFcG2U3EasX+bHU5JA9xXPOlOk0lqddLE08Qm37p3PhvTvC3hSe21e1uFvdQi5&#10;Hl3CTRHI/ijXLn2Hc18ufFvVrTxR43lnhtBpUCtg7oDC209SU65PbNe+eGvAfjT4da5bza7bW2m3&#10;UihoPtQyMMNwfEZ+mM14x8ebPx1D4nW/8e4kkvQZoZVYMJlJ6qVONoPQdqWMT9lqjTKVFYptSvp3&#10;/TqeRWsEnnm30+QgbuGJxxnqa+gNBi8FSeHv7IbUry8lly0lvCFdXlxhSBt3AdsnNcJ4C0nTNatJ&#10;ILq8tbCUEhQz7JpAQc53Hbt//VX0H+z/AODLvUvGpjtrpJVjICzBPkXngknB49uPQ14WYZusqwzx&#10;co38rn1VLC/Waip3seq6dpXiXwn+xu1nfeH7q3u7XUDcwXRjeNl8x+dzYBKY7E4r5rtPEPhDxX4h&#10;03xB4lR7vU5ZVjnEJMflgfKnlhR8xA65Htmv2z8b6D411n9n+98HeHrZtVu3gKwGAiNXIGMMznDK&#10;OvByelfhD8QfBfi7wR4hl0TxhpkukXsO3zEZSGVsZ6jjn2NfGcHcS0syrValWnGMr99T1MxwMqcE&#10;lJnsL+JfA/hLxVZ+EtFtbi4tbAth3G12c8ndznA7etfS37VHxa0O4+G/g+Hw9p9wjJDsIeZmBYDL&#10;OqElgCT3Ar8/vDEl/NNcatJZz3n2aMvJPv5jAHJYseeK7DTPG1/fXsd7p0E6TWybVeJw0jY9N3TI&#10;64r38w4SweOxUcbOVkunQ4KWZVqNP2drnF+LPE1r41v01DxFYy+fbRou3eUyin+Iv8xJHAruNBuP&#10;CFxaWr6NqF/pbBCXglfanDZVUkQBmUY5ZsZPAFb3/CStqekyw6tZwXKXkiSgXYy8bK2CqNnjd3Ga&#10;teJ9S8HXGoTXPhTTBp16yqPssa+coCjG4ZO1ATyoAP1r63BYOlh4WoyVl0PNr4idRpTi0fev7Gmq&#10;aLca4ZtQ8G3Ukl03z3kcYeW5yfvc/MRjjAxmv1E1D4ifDWOOeOK0W3gj/drC5WJuOu5C4Yc8V+aP&#10;7D+o/GG01y31HW7WzltkOLZXkMcgX+Jn29x2r9EfEHwYn8b+JjrN3p9jO7b2aORgMhuwAFfA5qlL&#10;ES5tD6LD6U0dlp2v/CTVrJLW2tY55HjVpsyI7IjHByNxI+g5xXlfxE+FXh6LxG8GhXF9b2lxAdq2&#10;ku0Lnvj09j2rgb7wd/wrDVVGraS8UUz/ACGzTzePRccmktfjNorTvaQWN7Jdwt/y3UxIq+jA87vp&#10;xXHGCTVmatnCaN8P1stSkubSye6MS7WkmO44/wCBHrWp+1JF4V0/4RJq/i74Wvrl8tsYVv4hHHFA&#10;WGEYlSWYgDoBxXYQ+Irq4ukQWUyQyNuYPJhT64GP615/+2VY/tNah8K55fh5qGmQeFfKRriKPBus&#10;Htkj5ffH5120XepFXMpbM/n9ub2wl1wC9tvssW8ZXB4XPoOTX09Fqmo6cY9W+H9sklzMyG0tpDI8&#10;qoOCX5CDcRn1FfL6C8HiqFtXydsnzhFDscdlGeSenWvpAW3jfXZ7XSPByW2gRQkYneQK3mPz+8kI&#10;yxHUIOB2r7jCr91Nni1pfvFc/XP9nfxB8XdO8OhtbsIEvZh5czGUPB5bgfLgKcEnuCTXsvjbRf2o&#10;tV8O3Ph/wFHoGnzNlmhlSZ8oFyAVxtye2SB618s/BnwX4s07QYV1TxLPqlxFhpvJVUiZh32nJ49T&#10;1r6N8eaj8KZvhvcyeNfFF3oVzIjQzzNO9urptOYxs3E54FfCVl+807ntQ2P56PjDf/EbSPG+o2fj&#10;Lyl1GOZln8kJt3dDt28AdgBWf8MtX17T57q3sLkWsNxCyT88sh+9gEHPHHY+9ZvjhtBsPFFzN4Y1&#10;R7uNZW8mV1yxUHgknqfrWf4OfTZfEkQ1stJ52795u2DfjK4A4znjnjvX2ODny2Z5mIje59v/AAZu&#10;dRfwnLJ4Y0SZrVrqTDLC0m4gKCS2DyQBkZr1r7R4z/6Adx/4DN/8TWb8AfiP8QNL8Bf2fGLeKOK4&#10;kWNRyNoC4wV4P1r23/ha3xB/vwfk3+FeJWqe/L1ZvCOiP//V+qfgn4m1EfaNGiuIyxiwJAGBHX0P&#10;TNbNtpnxIY3UkGuWhayXzAA2C4J6A9jivF9Vuofhvf3HiF7aXSrSf5lknBTKsxwU/wBkk4GK73wB&#10;/wAK61y1tNbl1Bh9puP3qA5SSPuPauSKe5rKx+e/7ad58RJtF043uprcpNM7TKCGAABIA3e4696/&#10;OQPYNKsl1CWYHkHHI/PH6V+lX7fPw20uHxG9/wCA7+JtNtpBKlo7EGNJV5XJJzhs4z2r85rZCLuI&#10;3sZOzHygLk/THBr7LI9aaaPJxbsz6q+B3xL+F/h/W7cS6XHECyI/yGaTJ/iA2nj6V+2Og+MfDl3j&#10;+w9Ha8tUTI2QsQAR6Mv9K/LP9nWLxkdfsrv4a+HUls3QJcS6kiRSI5OCyFOq4P1NfsZp9v8AFDTb&#10;F5HtI5miQ7Qsuxc44zwcc1hnH8Q0wnwn4gftfeLvhNqvi+8tpdBltdWtvlUrbtArIecsSBnHqAe9&#10;fBu6xYAp80ZbOFY4Ar7d/a88bfF/U/iLf6P4i8OR6cqOVhl2mdnUAZKycKPcAV8QRsrsNyuXJ+bC&#10;4OfTHSuzLVaCuZYhan2p+zqPh1F4qsZr3RzdHzEjDyAz7Jm5UhOu31OOK/bK48S6AIYtKa1ht3VD&#10;uR1MSOR3Xpg+ma/IH9jvUvi7D4xtrXRNEimtZCEaWZREyLnIfcevpjHNftZd+F9UktlvPEWm22oP&#10;IhDBj5hXcPTivMzhXqI3witFnE6X428LgeXc20aSc7UkmBH4Cue8QaP4V1C9SdLp7R5j0hYqQT/S&#10;uf8AEvhL4beGddtZ9c0gwSQoqeYq7h8xyM9fzNesQeP/AIfzW9ta2EMUkka/ux5SM3ynqAwzivGa&#10;Os8i1rRPDK+JmSx8R3M1o6IDDK6na3cFsDPPr0pt1e+EdHmWTUrnAh+4z7ZAceoPH8xW/wCL/AHg&#10;vxn4oXxPBpv2eeZFVjBEYNxxg7lUlT/vY5qx4j+FfgnTY7e6FoIgkOx9250Yg5ztJxn1oUbDbPKv&#10;GXxW8MaT4NvdVW3sprCONt5Zo1kBIOdqIC2OD0Ffit8aPiD8NfiD44/4SP4c6RNp1lLCiyrKc75g&#10;MM6jghTwRkA5r94tQu73RPBl0dAs7S7KxyD7Iyqu/I4HzKQAa/np+Kdp4jk8ZXtx4p0yDRZpJCxh&#10;tlAhXPTaV4IPrivXy2yndnLidjJ0LU7bw/qKavZ7ormJiN/3kZT1yvc+4IrmbeO+1jXZbq3+eW4l&#10;JYYx94/yqWwku4LgW1o6SeZjg9PyrRTUykqsIzG8eeUwO/qK+gcITXMtGcF5IzLyW7a6l0OWBfNh&#10;z8wADAdT061saDqUOjsupW1wElQFU3liBnrx9KzhbNqmp2+oyMYWmcrI8gKIV4GQ+fmYZ5HtVzxX&#10;p7eHvER0S3uRPDHGrKxVT94Vi6ri+SZpyJ6xMe108av4gjhimVzdynOOOW5zTNbs7nRNeuNEGxhb&#10;kbmzxyP/AK9a2l32n6bMkkqq5jfeS5xk44wwGRjNYV3byX2o+bORukfDNG4bI9c9+KmdKzvDYIyT&#10;0kTrFDGm6aNWVwec849vStaOPw3FFtYM+EySj7SS3TGe69x0p3iPwveW2plvDaSS2vlhj03e/HWs&#10;i4tLUxA7Z3lZcsoQrtbPQ5znj0ropydvhM5QXc9O8AalBZlpntpJ0VWUMQMZYfKSR3B6ivW4r6aX&#10;bNavuGA2I95YOOzKe+PTNeOeCdP1mG2a40+Xdb7d6o2Rn1HPB5966q18Rz2VwPMZoZYeVYDBXnrk&#10;c16uFq2j7x8rmVHmqNR1Or1vw5PqUBvbGeIzMf3kluWy2/HDk9l+nXrXOeK9F0/RNdit4p7loPJX&#10;e2dw38+vGOla8njz7HF9tukWXzyR5gBG4nvjvXoPg7UPh1remXA8U2V0t2UItpVLGN2yMfKflA+8&#10;Dk459a3lCFR80HqcUatahG1SN0cDDe6foFhbajBeRyGYNzuTKMOg8sfN+NdPpV74a8Vw3kPiq5Vj&#10;JDiOQLhg6/d2Flb5vYY+tUPiN4YtxYaVBpVhG09tueVbYhhtc8AMuc47ntXL2s8un6KbySIfZlk2&#10;fMxYxuDggHtk/nWMa0tqqsayw8ZJTou7LXjfwctqujxeG7aaSaSM+aFJdyTjbuA6Hr6Vestc/s60&#10;bTVaGBgwBKpkll6qT1znrV7w3qd4dfsdRkSSNElV2kjcqSmeRyCCT610PjU6FrOkzabpCwQ+de+c&#10;7ogVVUnjkZyTwWxxnNVGMqVuTUmpWhV9yvpYyLbVrbWNPlsvEDS4i+e3VER0ZyQCJASGA291NZd/&#10;4f8ACVr8N5YSZJdYe6BRhlVWLcDwuOgGeM9arQXr6bfTWSRfbEtUPnuUMXl7eQQeeD29avwajp/i&#10;SMyp5kaycBgpZQewz7+9aSiq2j3Moynh/egvdKGlXuj2ixNcSPGqf3GGQByGAOM89Qa6KXxJbaln&#10;+2S1xDOyyuShy2DyPQkjHOcCmt4Xt7i0v3kty05tQrFEOxNpwJGx05xz6159pml6rpF/H4eMDPfu&#10;AQFYOuOuTtzj6Ue0cHaS0QOjGquaEtex63q2i6dpF1qC6GZVs5YI54IlnSYI7LwGC8eYD1GOK8f0&#10;mfU0vFtPEIeGdf3pjeIqzKeTgADaD2OMVYj1iXVdWdN889wHKuXGCCOM5zng17VpV1FHrNrrGrlZ&#10;rq2Qxvubd+7xxy27kD/Cl7PmvVpO5XtPZpUcQvn1PDbvxHZXU7Q6UHWQk7uflA9B61cs0ur+AqIo&#10;F2HBaV9rHd7HrW9N8PtYgu38V2iC7tr6Zn2pjISVyobaCeA3GSBj0rntdtdS0bxCPDGpxuskbLJl&#10;jwQw4PHqBWftWnapozf2VN39jqkfUnhfRtLb4NX3iUBZbvSb6JHtY5MreQTDaI1iXJLIRnkbTnGc&#10;8V+pvw+ttLvvCNjpll4RGlWgso8K1uinJHzDGN3Wvx78J+NbDwbOIdAIDmWKR5irBjsIPKnPy56Z&#10;HvX6ufB74q/FL4i+L9R0a00+K4soIY5ILyLKiTIBb5BkqR3HUd68jPqc5xjUWyPS4elGlKdKT1eq&#10;0LMfwb+HFo1zcz+EFS+uJDulgWRUKg/xJnqa9CstE+H/AIW1ZdQl0A2xWIb0VXcAjkM2M4464rqh&#10;d+K1uAdYtxG0u/DFj1B9MV1Omz6ra3EYiQea2RuYnbtx3z/OvjqmrufYwdjyuD4jeHFQPYmPyrve&#10;EPlnLgHou5c9a2HtdM19RHcactywwB50fPPpnFdZLp2ptbw2TMjxrM0rBcK4J4yuRjmue1+78R2d&#10;pcXItZGMDKWAkTCjoDkcnrzWDlY1Oal8PaXpkNle3Xh9XNsxIfZvYDpjAycVsyeME0sDUtN06SKI&#10;HcdsBA3njJIXI49auafJ4iltoru5eKPz14C8sM+oJNV/Et34s07QJZISLvMgLxEiAuOgCE55HHal&#10;q9gNW01e61NPK1VTHHKT/rQB19Uxn9KoeI3jsPD92P7OiuI5GXEMSJuODkFQeMn865jR2+IeuWaL&#10;HpxspI1EjLcShjIF6suMcHtWq+n6pf2ofUise5w2x22MCPu7QvJ9+aW7sw5TNTxbffY7eOx0+7hI&#10;jZlRYQpTbjjA5/DFXXm1rxFam4ltZZoZMeYZVHP1D+n51sWOhS2tt9putQcSbSsYUDKg9yTyea5S&#10;68O+N4oy0mpILOSZU3lDld3UgbsbsDuMVWwWub+h+GvFEFxNqJt4II3j8sZCKCvQDao9Ov61weve&#10;FfivpVrbvpOmj7M0wQSwyRrHlum4Z4/Kug0fRteF1NH4g1SCJIQ2ySJWO8Z+XPQA464r0FNYtr3Q&#10;P7BN40sJmSQv3/d9Aue2fSlfqVZ9T5607wx8SNTu5bTULJtPNsT5hecEMOxGzgg9qt6r8LNc8Rwx&#10;w393brBFMJNj8kAjBYfXpzXt48NNdW+oanp2rSQwW8RlkMgVu+FUE9iTjua4a50Mp4nVJdYR7Uwh&#10;5VRQJFz1Bycc4GKfN0Ymup5nd/s++IQLq+0m90mLaNytIkm7ggYBHy9OlZWm/DX4j6Z43gsPEGoa&#10;ZBYiPcJbdXdmBHDEEgZJ4wTX0bp0emz2s+nC5d0lXbk42jBBznoOlcVrGgG88XFbHVksYW2KfMV3&#10;TaB3IBH5CrjfoxXvuj86/wBo39kHxn8QfHreL7PxLDfBYzHHHcRsqoFJIVAuQo57V8b6z+yt8Z9J&#10;vmsJLSGZlG7KEguD0KgjOfbFfu9qWnyWBtNSk1TKozRuvlBVZPVT2zjipr628PvKmr3HlTGRkZZj&#10;JvfK8AYJ4UfSu2lj6kFyozlTT1aPwJ0z9nX4o3swie1EahthLevpgc19cfCj9jrUr/Ubd/F+sm2t&#10;oSGEFsFYpkcjc/8AOv05t/B/w6vR/Zc/kh5CS7vLtYc5JVgcbj06Umv/AAu8EeH/ABRPbaJJeGKG&#10;OJgRMXwzICRuAwQM1TzetDZmf1eD3RxfwS/Y/wDg7oOryDRLy8kurmZ2ebzVB5AxhVUD5QOPSt7x&#10;B8DL7Rdd1Wy0vxlcmaGZXiivE8zCNgld2evPHQYrtfDraFpA3WJWIwMXaQsQ49Wz710D6t4c8Sal&#10;cXlxB9snuHRndGI3EAAH2wBXm1ak6sueT3N4xUVZHG6DoHijR7Zkm8RiRsffEQIBz6N6V6JJY6lr&#10;93cTanqn+lXQVPNRdi4AA4TkZ4qDxl4W8H6dqkttZ3NxFbtZiYGNwyozZ6nB715j4fvNFhiW4F69&#10;3Iu3cSejVEXd6odj1O5+AlsYI4vFnie4xdpJ5IjQR4bGAWOcnGegxXkvw8+DPgvwT4LvvCusXTax&#10;LJcORLOeWAIwcc9PrXq//CVaVfW6z6mxlW0UpEkpbOG5JT8u9c//AGV4CtfBU+oWUJgEjCS2JmZp&#10;AzMA6ldxGD19aGk3qwPzs8df8E8vBWq6jfz+D7y+gYuZFVdkijdycZHAzwO9fEvjH9jj4neB5Jjd&#10;RNKImMbMU27XxnB6jp0Oa/a6TWfDuia3KkF3cWagrvRy3ynbljyPu9zmtHXrXRfFGltPMIrqzTDy&#10;SQSDBL9G8vdk59elepTzCpBJJmLoRe5/Pynwh8W6c32d7QeYD8xDZ6+w7VV/4VR8Q4YT9lsCIjjL&#10;Agjj396/on8PfCr4D+MLH+y/E628BO4W9wsiwTxsBk5ZSNw9A35V8+TfBDwRpdiLmDUNQCiZkDyE&#10;eXKoJwQcDB6dOK3/ALaqbWRl9Ugfkv4N/Zy+Mfito7XRtPlmHmbmi+4mzqCX/p/Wvqf4cfsx+IbX&#10;xRpXjDWfEItGw6+RADI8aJwBvfgqQfu4wOtfpX4Jk0TwUFGl3QiFwuJCZMZyOc89DV/w/wCBvhzq&#10;WtWlktoZI0yjFZmKhWIyQytzWNbOK0047IqOFhF8x3HhbXdD0j4fSeD5/LukuU8qYzZzID0JHTPb&#10;0r588Pfs9eCrvW/KvJDAru5t5YljkUSFht3owztHQ4wTXsHjDwpomgtrWj6Xd3CR28imN4wHwpx8&#10;jE5wBnrWForaVFZRapLOt0kGBGZHUyDb3wpzgH1ryo1ZK/K9zo5UGp+FfHXgddQ8NWtxYXJtdoCG&#10;M5cNg/Jn7pAP/wBet3wLcXGjudQumjiulbCPvKhHPfAyCMDHNdbqenaN470C9vLyCWfUbgo6zQvs&#10;bagAwNvQYHQDmvN734baR4Y0fSNT0rUtQhjvllEkVxsZoyvRhwTgHPXkihNv4mVp0R33irR7jxNL&#10;c3+rakkMt7CgWdMMoVcdQBycduK8xv8A4a+OfCE1hc6fqFvf2t/u8m7iYxrn0IOSDir2g6lb6hps&#10;ekaleSzfZ2z5sCYdhnJ3BOoPqa6x7tdRt40ur0ahZ2O4woHIMQfqMMB8wx7gU+VacojlbLVvGeoR&#10;y6brf2ecLgYY7myp5ORiu91TWdT1/SNO0eJRaDTmYsXP32IwGB6jA7E1Q1/4caPcfD1fFfhq+uLO&#10;6Dp5rblcMGbBjCnkEe1edwWWt6XqAH9ss8Z5G5FDgkcqR0I/Ci6YrHoE3hnxtYaLc+LtIuLPUo4G&#10;QyJckocsduVK56e/WuPiuPGovWj1i1gXzWyjwz7hzz93AI/GvR7vWBJ4Nk0HULgeQ+zLoFRjtOdu&#10;FAzz3NL4V+HeheKdTK2V1dQbUMizKQyLtHdXH9aS8xnR3OuXdx4LvPDRuEjnuBEY43JygVvmy2ME&#10;EDI9DXG2nhPxjrt69xpl1FcXduOInY5ZUHZsbT7CuK1m9nsrO22a8HUMY3V0VS+D2x1B+tdr4Vnu&#10;rK6juYtTZftIaOQqEACsOnzZx9aSirNoDn9b17xlosVvcSWoRJ1270dXww6hgOhr0/4f+PIdDsnb&#10;U45Jp8MFGVwA3PHckn1rkrH4caV4s1+PQl1TUPKhVink+VsXP8UhIOcEYGOK4TU/C3izwtJqNlPf&#10;wST2sqoPMXIMfY5HRumatQT91vUlyL2vPd6u1npF1f8A9nBndtzgEoW/HAz6Vj6P4R8Ranqf9iaN&#10;rUVnqEiSizupYmdGmA+TIDKQD68/SuP1/QPEerWzSLqVtE2AS6p8y+3XnNfNn7Uvhz4o+APAHhn4&#10;laD4vmEFxNLbyRxfuHV/4SHUnjAPHBr0MNQ5moJ7nLXnyxcz88fH+h654e8e6rp3xAYX9/b38y3c&#10;8QJVpQx37X+vTjirWnf8IxYaAmpz6jNbvPJJB5Fupd41XlWkD4Qg9wDmr0PiM3+oT3+r3nnXOWlM&#10;kqhmklPXeGyDn8ya3tDPhzULy31HW7JYrSKYRYtZozP5vXf9nPLL9ABnvX6Fh6ahCKufneLruU22&#10;jmfDHxO8Yr4uubvTIbT7WkbAS248gbSu3CIvyAkDrt57063+LXjnXpvtlrFBDO26F5BDChYNwQVV&#10;QDxxnGa+k9QisTpElwRFf2NojCeQywQzoM8CQKTJuxxgbsdBXyd4hTTT4utbXwXYi0tJ1OfmeQZP&#10;IbLdx044q5qdP33K6MqNSjiXyKnaX4Hu+h+AdVOh3nj7w3ObuWULbSWvkBcysP8AlmIgykL6cGvn&#10;j/hENf8ADWtRadq8CwSyP/q3LRM5XkqNw3Ke3Sug8J/FvxH4L8STQ3FpBqNtC7L5RYxLvxgPuUZy&#10;O2a9PufEcnxE1+31660tQ9thgkAeSRV7s7kYbHbpURiql50/iKcq1C1OvrD8jziD4oRabr80drYy&#10;6dPbLtUQuZCG7hidpAPcjNeyaUnib4tPZOtrZQ2dvOJHuWG+WMhSzAHsh681yfxK+D1to/giX4ma&#10;VNcX93LclJkkSOKII5+VkCsXbBGDuAHpXkWp+K9W8Lxpoi2scEk4DrJFK6cdCCoOMVKqyT9nX6l/&#10;V41P32D6He/GX4baj4cu5PHt3d2d9Z3cgRXtWPDKvChWVCcYwSOM1zg8R/8ACKQfYZLqK7iv1SQr&#10;CXCr3+6wHI6HFdCvjzUtb8Lw+HPFrLLGA0cckh+ZEb7qq2PlUHknv3OK2/Gfw50mLwpHqF4JJtTV&#10;dloto4ePbnIkdsbSp5xgij2MoNex2JeIjUXLi97nOXuvweI/CP8AwjkNrHZ20jb/ALu9g47mQjcF&#10;PUgYrF8beB9EOgxatY6la/bLVQDbR4DSJ3cc5Jz0GOnNchYr4j8O6Pb+KYZo5JFl2+W+SQ3ODt74&#10;xn0r2bwp4v8AiJ41W51G61VpDKywXJjiTKxMMEssSBvLH8W0UocuIa5t0a1I1MIrxfunhFtqOoaV&#10;pUfiaxgntxvCrNGcKD06HqTXQ2/xH1u9vo79ry4tZIVIiliwJDxjDkbeD34Oa+oZ/gJpF7oUFvHq&#10;Mk2jGYiS4i2hBIOhQ909cgMPSvmDWPhxfWs+rPolwl1Z6c5EUmSrzKOhRTkn8axnGtT1lsbUauGx&#10;OlPc9z8G+NtV1SyW28Yf2ZqIuf3aTC3jN5Ap/iUrgfXcK+X/AI8eCbbwr4ni/s3VG1OKdNyeZgPG&#10;M9MD5QPTHFN0OPxDplyDJFIjvwF2ENz05q58a4fCMQ0w6ZayWGqyQj7fG+9vmHRgX6buu0cCpxEl&#10;OldnTgKbpYq0Xo+y/qxF8NL+8OjT+B0hgmS/kS4cMRC7NHkAeceSoz91SM/WvXPh5d+Lvhfrt/fX&#10;00Nk7yqlvbKxbcxx0UEsRjHBJr5V8P61qWlXqPp1z5D8KG44GenORjua971nTLHUdPttf1vXLK7h&#10;tZVLXVsW83ggsrLjdlj0J5I6ACvLzPLqWYYKWHktUj6KjXlh6yqdGfuD+z18RrzXrB7HV7hoZbaN&#10;MGLAihye6SZUEn3wK+NP2/vgZ4z16+m+MFlq0lzEyIswaJYowV+UbMcY/wBonnPArB/Za8Z+G9Yk&#10;vdVkk+0W0VwkbCfeAm44QZHAB69a90/bf1XwdP8ACQm+v20+GQqkMcN15wmkXk4jH3kHXJ4Hc5r+&#10;bcLSrZVnEadJW1tt959rUca1HmbPxF0Ozu01sR3cP2p2XawOTtB6tweMflX1t8E/gF4q8VaodVju&#10;reCxlcLGGy0mCf7vGAegywrxvwR4dt0uYYtR1JI7DWRt81VBJC/whieGz1XtX67/ALPnhD4ceE9E&#10;ttMvRJJayqObuZ1ByehP8H19K/S+MOI5YLCqhRfvPy2PJwGFU5881oc98f8A9mHwzpXwNvn8KPaW&#10;l/ZtGZ5fmZyAMthlYoCT/tcdOtflF8MPD2rjxFdC0uYbq7dAsbvKcqf7yA53MvbPAFfpP+2x4i8E&#10;+B9JuvBnhrWJEt9ahU/Y7eUzxiRCCXyMDHYcnNfmH4Q8O2kFs3iWfVFi2sAbdgS7IxwWPYD8a08O&#10;1i50niK021J6XMs4dNe5FH64fsZ6FcaNrKjw34ik1O8J3MpxN5ZPUL1x7iv1S8RadcfavOtNXZbw&#10;ptKKojZARzx/PFfjJ+xT4C+F9x4hku/BuuXDXssiib7O+2RQBknygMkD1xX6neN/D3i6306W88Fe&#10;IWvX5aRdQhDvnGAFIAYD2r0cz/ju7Hh1+7R6JDo954g0CO1knl82z5WUqDubsSTzge1eAeN/AXjm&#10;8s5fG2jLFqASRklDAxMGU4x833vqOK4/w/rXxm8PXdu0usxtHInGGdyD6bXJA/CvZL7xD470bRE0&#10;nXLhJI7jMjYYM8hf1xwoHYCuWCcTRnz7ev48g1FLTWrSyssIsiXEMjzbgfVW+XI6EcV5X+014U+F&#10;Wo/BeXWPG3jzUINaALW2mJMEhmcdQsCAE8dXYkLX09qEmh6vq9pHZyopjGGjuMYJHJyOBj+deMft&#10;ReHP2dPFXgdfEfjrwtqc97Z27ILvRYWEcbE/LuLYQA98Z4rvoNKcbmUtmfz/AFta2F9r6WPnyLbk&#10;kK+0yPnHGFBBOT/jXptppWiWdvGnjGW7lgiYCVYlOVXHByTnOK8rvrLSk8QNDZvJZQhydxBLIP6n&#10;6V9D6De6vqlpDc6dK2qXgZY47OaIusoRcKS/rjgBuBX2uE1pyPFr/GrH6M/s5XvwZn8K2174EhuW&#10;SI48qQzFpMHnJJ5z9a+ufiZaeEde+Ft6Na+HF1qVi8e8fZoVknCr95t7EFcevavCv2b9R+MF7o23&#10;xN4UtLeRDlQJlzEF6FQCMn2OcV9Panc/GbV/h/et8N5Y49QQFRb3L+XEDnoNoyxPoTmviq0nGrp3&#10;PZgvdP5o/iX/AGDc+Lbr+xNKk0q33tst5Ml0GeFYtjkDrVv4b2P2l725aziuI7ePLtPu2AeoK9x6&#10;ZrofjZZfEQeONQh+JirbahHK/m4HyiTPTjJ+n61leB9L8VXVjJqEUDNpEZIky37qRwOAy5AP86+s&#10;wsbtHl1nY+8vgT8K/CWt+Bv7R1HxdHZu9w5EMSAqikKQAWbPGcV7P/wpXwF/0O//AI4n/wAXXy98&#10;E9c8M6Z4PkgmVNzXUrFU4VM7RtH0xXr3/CW+Ff7g/OvErR/eS16s7YrRH//W/XO3+Hfgv4naINO8&#10;eaTHctZ7odsmflx2yPQ9K+cPDfgPwd4E1C+0WHSnvkLSW8aKC38RAKdOfQ19O/C27lu9OMsd0Lma&#10;TDNtPAIHNeaeJdc8W6dftqelWYfypG3BXXPU4fH864ot3aRqz8lv+CiXj7wF4m8N+FfCdnaCy1HS&#10;5p9+1P3rxqoULISARhvXv0r8y7JmknEMcXlyNhVkJwFPY5r9BP2+vGel61qdhpmueHEj1uTM8eow&#10;yDds3HzEdQMMHyMZ5GK+ANKjsb+7hs7iRoVfAYvxj8/Svtci92krHkY1XlY/R39k3RvH15rME154&#10;iihto5B5qmRZmcegHOMV+wsdpaR6c9rH4gjLkHAZMAE+pDY4r8aP2atF+EFt4xsrPXPLmvo1fyZP&#10;PEMTIOdwHAc+o61+qAuPhZLYPHdGBI0XLGJmYccYPSuLN53q6G2EjaGh+QX7Z3hHx5pXi+a+Txiu&#10;q6fc58y2ZEtzbsDjYvJMqnqWGPSvgiNLmSVo9qEg48wHAyP4gc19HftVaP8ABg/EjUNQ+HGqt9pk&#10;mxNZgNLHE3QkSsSRnrjPFfNQtdXXIDOkSMDuBBXPr1r08uf7tNmOI3P0l/ZRbx9L4o09I9eh22qq&#10;stvK0cpeIHICAAEY9dxNfsfPrOqx28LxyRsiDps5Of8AaHNfg7+zv4X+F2o+KdKuPHXiJrQuRJbN&#10;HwDIhx5T7MFSx7k9K/WLxB4AF9bwNocs7IAdmJ2YH8+vFeXm13U0OjC/Ceu60bnVVI+0WjupUlZS&#10;VPPYnBqHxBCtlptqLT7LPJECw8o5Ksf4SSBXhFtpnxFsZZFWYW6Kq4Eqkk47gnrXqul2Vtf6aBqe&#10;oiGVvvEYxk/1rxnK+jOo5p/HHia2Z57/AECdokcJuScLgsOp4Iwe2KuuviTVoRc/JAiHIE7GRFB7&#10;Yz1rrYfBejXGnPpQ1iQZBYSEDBIHQivFNW+Gx1fQL24l16S0u4D+6KqTGQDyCMg59O1SmVYzfFWn&#10;zXGi37X2tR2UyxOFeJFIPYYB6V+B3jC1v7TxHeQTapHrE0TkC6LEiRTxn5uAR6flX7XJqejaHoWo&#10;Wd/DJq3lxP5pZC7EAZJ2jn/CvxT8U6vFF4zu5tNt/wCyVjmJEDKGA654IIwc/SvXyuSc2jlxKtG5&#10;yEej6nFcx3NsNj4BBVtxJ9RitzxzDZ2y6eljkSeWRcYbIJ4xnHB5qOS5mu9SFw6bmI3B4nCcEf7A&#10;AH0pZbfQbm3VZXkE/C8jKnJzkkfdx+tfQSw6eqep5/tWtznILpQqQfacBudrcKOPx/OnzWeo69ct&#10;LEVLqoYYZVChRyCGxnj0rqvEdxoN74S07SrKEC5t33PIFVQVwQVLfeznBHaueOmxy6W+q2KSypa/&#10;675RtQ/XvWbly3VQ0TvrEseNIdKjg0+bSYzHmPMwzkZOPwrAdZ7Kzju5SfJlbI4I5HuasG7kuFCr&#10;t8tSSqkfNlu/FdVrl42o+HLTw8pV/IIeNlAJY+hFZOnJWdEfOnpM5Bb25u5BNHK4IAAY9u3OOtac&#10;d1ewyfaxI0RXlX52g+vqfeq8mj3tv4fm1aaMFIpRHkHGPqKo2F3cvA87SKPKGVVz1zx8o9RWkK+t&#10;rkVKemh7R4K1awl0+f7fqE7rMSTBGxjj3secLg44r02R4tU0ZNLubGA28Dh0cqPP6fd35BKeq149&#10;4cm0TT9Jtv7RtwTd/Mp+6/HfOOlenQavp13teCEb7dflRyCG7nnv06GvcwNSEo2bPj81hNVXKNyP&#10;xdHoc/h+y05F8hoJvNVQm1CG6gHr+tZiXOtSaXPrK2802nWZ2kJgpGDjgHsDkciuotNeilZRcxCd&#10;Gb7r42ru44DcCugXVNMSzufD95YzCxujtlS2ZUZSuOmRtY5APJreph7e9R3OOnipO0cQmznfBPi2&#10;70nUYdX0+2/cbSs0LTZDp0ZWG3O1h1Wuh8R3WmeItBn0XR4fsS3Nwsywqd4TJB2jgcZ6elYeieFf&#10;EWnwXdxpdwsNlFueEzKplO0Zw4GcEDqQcHtXAaHqV9f4vp2w6ncWDHJOeuKzTjN8lRG0qcoXrUme&#10;g6j4S8ZacLywgsltp9LtxJOA+4kAFsnkqCVHIFc74XuNYupI/Elughjtyu8pggbum4Nng/Qivata&#10;8Xz+J7ZbvUrlGmuLVLOdRGYAI1G1V4HzZB+/yx7mvPrHwK+j6wNP0y8+06feQbwxjKLuGNyAP82U&#10;PG7jNDcqbc5bEQlCtFU7WmztfHniDUPFd3JfagwiWW0S1YIkaEqMngJ9485LEA9q8j0jRvEFpjSr&#10;GyA3L5iT5KhgvPGcDI9qyvD97q2r6hNpTso8veuIwAWCnnJ69BXstvr1zpnh+DTo7gzJb+Ykccm4&#10;rB5pBbbnjc2M9cUO01z092LmlQao1NUjx/Rtb1nVXBUO6xlo38ybYuAem7IOPrXuWneJrCzt7G0k&#10;iitP7Pd2YmUySuXHIDEBdvOccmvNX8HLZW1vrHh7VLQi7bbPbZAlGHwTs3Nn17fSub1KHVpPE82h&#10;XVyrQxKpXaoyVPTjAyRTU7fu6qvccqSqP2tB2sb2p+Eo4rq81zwzqEV6bqcB1IKugkbJPPBxkZI7&#10;9M1TurrVPCviCbwxqKIxRQzSAlvlYdTWzYtp2hI2l6lcMzbw4DIQCRyDkdMda6CLQLfxnp2veLk3&#10;z3NnAGUR3EKYcD5WaKVlZ0ABzsyfam4zg70tifaxa5cQrt9SrY67aJpkFnI0MjQuhimXd5nlh87Q&#10;ARwT1DA/h1qlr3iHSrzXp9buka6nbbGz7MYjXjCg4GccZrhvFvh+80mPSm0tpZ5b6PMiBDySAVwB&#10;z82a5p2tLJCl95sMivsdRyobrz6GsniVJ3cTdYJwVoy+4968Ka14Qk1ezuNH0bfN5gPlGPcsnzZK&#10;55Ykrx/Kv0h/Zp03XNU1fX/EfhnWoNO8PSt+508Bt0Vwx+ZAWYOqDoNxOT2r8wPg/wD23c+L9Pu/&#10;DGox6VMLlI4ruU4CM394YI2evGTX6K/s5+JPg54YuPEeq+Jk8jxIt6La6hffHFvB6xqMIvJ6YzzX&#10;HnM74a7R15NBxxfLfp3PrabTfFMWoysl0Lt1HG9uBzknrVm9vPiDLbPfabqEEbwSKu1YwQy98A5r&#10;rr3W/Dt9dC1itY02xhhGCckZ+8SeWNcz458P+GfEGjf2RZxXNrKXD+bA7pJv5PBB6e3SvhakOZ6M&#10;+6g7bmr4eS/h07+1tY1BWlkbYIlGC2ev4CsPxpHefYJoNBmkW5nZcHl//HcYx7Uun+ErcxmJrq+8&#10;qO1G1Wcu6P1yS4B6jnHGKktbnwz5UW293XJOHLTEnPcFc9vSsHZOzNH5HPeGdL1vU7Nre81OCzli&#10;UssrRtvLY4HB6cegwa6y3tLf7DBNr2pxXU8jZbcMsoHTA9z0qeTUfC9vDBbxSRXICsrlQV5Y5GT1&#10;b29Kx73wdoDQ212qTZa4wywsyl0I5BPTA+lJtXuhrY2bfw9ou6a8OpXcs06EcEKFHbHHTtisFvDs&#10;em38N5/bEqgy4VSpJCFe7Z9ew6iq2kaZ8LrG3v0vRcO74a2V2kkckE5Ct0H49a2LHxj4TtbiPw5p&#10;to0E8fLJOhkbOM5546YqW4tjsyro9s0FxcT3+qNcRbiI2QBRkHsDnqK61dd0C/gFlfhnaD5geB1O&#10;Dkjr7VnanaaJeQxO1jJM4IP7pNgyTnkDrXF674i8EaJ4zXdp0ltMkaIwcN5YOMjGeCSDk0hI61/D&#10;Hgry55Ha9V3UmNA5dWbOcHuBjPSuKm0/4cR+Of8AR7gyyWyKz2bXOyTGM4CschfoK6+28faSkwht&#10;8meRdyIAQzD246GqFzomleLPEi+INf0DfKxCtIgjV32jgMXAyOx5qoxW7G5M1YfEHhiOOa2vVtxH&#10;OGaOGRt/GeCq5yTnvVCLS/A+reJYbzWrMpFMQsskJZJHCqSFG0knnpUt9oNtpFvaXEGiorWzsQtu&#10;qvIueinHVQfQ/Sqtz4h1SHUJbv8AstlMDKrkxlChPbpwKol6lhovAtjp9tLd2twnlM7He8mGQ9A+&#10;ODjjmsy6+I2haXLI9lZLDbK6IXX7xzj69fSvSNK1TxEsqyT26qGGVXd2zn+IYzj1rotdm1bUb7Ub&#10;rToYhbztEAjqpLBQM52jqCKnmsCXc47R/Fvh7VPLkltbp7ferHzItysc56Y6cfjVnxj4Z8J6hquo&#10;3el6URBc+VLGyZUrIVG8hPr1GMVZvrzxkdrLZMol3PGF4DBODt9CKztF17V9ZK3rQSQLzkyN83y+&#10;tS5DMTUPJ0ciCPS3gVYS6n7NubYDgkHB796TR/GN1qEjPYRb7d1CMdhU4989K9g1jWfEF/bW2r6Q&#10;1uJLW0dZFclC77iQowDkAAZPSvCtB1jx7qPh+TVrnSo4oFuPs7LHKsg3nkMeFIznjIpX5tWgPS9Q&#10;1CDU1sby30xIzbQTJLuAO4E8c557nnpXkWl6sNMit5bPSbqySdysLSxtiduuY+OQK7qzl8SJKYYb&#10;XZNGSrxMyrkkdm6YrqbzVdZudNtNOZ2s5YbgSMGAZFwMDYRz9TxSskByFx4/sdWX7NaoJrraUaNo&#10;ztbsQR3966E+FvC8PgiPTm02GTUY7gSB4iVKhmBIZuCwAyOenasXXfD3xP0+2uPFFtbW1zbBgUmi&#10;ZWPzNgsVOG6nk1hxah8QbW+n03VLIjaVxIpUq6kZyME5pxa2KZY1PRjo4k1ey0yTZKz5jiBdsIuT&#10;tXk49xxWLpPjFLa4to5dOuIFvYRJG7wN93OBkgcc9Qele++D/EF7pdoRscXEkbJ+8IIBwcFeM/hX&#10;DJpPia9W20i3kW7wcAElCGYjI9s96FUJOu8KX1o82o2PiG3E5u4mjTCh4peM7SewJx9e9eVr4Su5&#10;bWzhk0eOSVUIVY1BIUEfKyKR0PQEVt6nP4h0yO4VrXyZbGTY2Jdw3A44P9a2fCmqTtex3WplYkiw&#10;2dw3Ek9M/WpdRDscA2saPpckxurCOIJKEfzIipVwO2R8tdjofitJ4I49Qh+1WSsCkRBZFYHhgnQ/&#10;jUPxLk8ST2+q6roMcF6b2cGO3kbqFx/EP4uOK5G6i8b+GZYrHWLVZZZ7dZ42tT+7wcZXLYOV78VP&#10;P3HY3/iJPYGPUpNH0NLiC5eN4liiVZS2BuYc5QZBzg15/p3iXWNAuP7L1Gwns7llDrHMix/ux0OR&#10;kH65rutO1ea/hhby2UIM4U7X98sM1uatdXms3Nhcx3KWsVtbtGpm+eQhiQAxCjhelUrLYLWJPDnj&#10;tr3zLWBYpBN98NH5meOTgYLEEZAzXEavpehXl5a30ei20DhJFlWAMN3OSX6AE9QB09ava14T8V+D&#10;bS01nTfKvre7ZU86JggRz2wece9XtI8T6/Y211pF1C1rMGIDll69TnghgQfWj3ehJ50NQTw/ZLeX&#10;9jNFaq4S3LIwHzdME9T+tdlZ+PtF1iJhH5QuF6IyYPAxj8a9UmjuvFHw+Ph6yEZuBOkx34wVXqyk&#10;9WxjAFecy+H9ea1vNVtokm/s8bpYkULKV6bhxggY55zRzIDrPGGg+Ftc+H0R0ywUapaPGztZgrhX&#10;bnLDkgjqOea8FSx0bTNYlnjsriMjJkZy7KvHPXI5967X/hNr+BorSG3e2lnwwbaQ7beMBlPQV6l4&#10;X8ZS2Wm6i3im1ENxdQukGEbMjEHG7I2kEnk5oTsmM8msvGGiWsqR30SXECqCmcgnHXArvfCWo+Ev&#10;EVlqmk600DK9vI8EDgeZ5n8O043ZHYA153qHhvx3frYWuiaTb35TAleORRJECckMuMgHselVD4kk&#10;ivVu7e3kh2OYmLx/dccEE446d6pptWEY3i28Hhq2sbfVrK4tDdAKhkjYq7A9ARnkA9K6Xwx8SdF0&#10;jUyszmH7R8rblO3gY4ycCuttvE+oafrthrFos0kce1pUk+XDHO4RsAQR/OqurwXviC6urrSdKtXi&#10;1G4zBbkr5owevTAJOcnPNO/SwGzrWkeBvGOv2EmjWljN5UYBcBUABO4/Lk7W4xuz0rhNQ0K207UL&#10;+20SG4uEjmJi2bnGOrYwOR6Gp4nutF1WbwvqOnMJYTud4VAQDAORIOCB9K9BtfFV5c+JoL7w7BIs&#10;UIzIyHYGVfvbsHlT3459KL6AeS6b8SfC/hy7Cam8kMuwlWaXasZB+8Uxn8CRXd2PiCzvopvEun3i&#10;X0cr7nmTY67u+4HPI+lbvxQ0Sz1zxC3ijTNLgurWe2EUkjRhi7HqOnGOg9a8rbStf8IxRRQaG6Je&#10;qxh8lFy6gdgO/wBauEluZs5rxf4z+Hl3fRkwiUMwLFSqMSxwPkTA/DNfNv7Z+q/BrxB8K9Dt9AUW&#10;Xia1uSIoGaYCSPGHk5/d5HU/xV63pnjfWNZ1Q28ekSxSW7BXee3VSvXgsT29hXmv7a+pfEbUvgfp&#10;Fhf6NbjRE1MhdRE6PIhKn935QGV3HoSeK9XB/wAaDfc48X/Cmj8zfD3h6/bVDLexy3JmRkCWwSRm&#10;bH90nOMdxyK2vAPwnuPEniVtQjv7a1jt22sLp2jIL8DLY7d/SvO9JOqaVPJNbXE1owUruQkZU9sg&#10;969S8HT+IpI/s1rZW2swXcieYGiZ2XJwFZoyroSev86+9hCM1yyPzzEVKlJudNo8/wDH3wz1P4Ze&#10;NJ9P1N7a4t5GLwXVtMs8DqefkkGMkZwcgEGvoXwRpulaR4Xt9cvorS5klXeCbzy3SPPREciNnz/C&#10;enWuj1L4Z/BrxXO1jfx3uj3RO35IPKt0kVgHVHuZTkjpy1eV/Ff4HWmkWreKfD7G6hsEC3EZj2qQ&#10;DgSK6syPkEZx17ZqlTlR0iroxWKpYxJVZcsvQt/G7VdM8dW9nqOn2SfbY0WN54hGrKiHAWTyR5bs&#10;RzuOD7Vwutap46+HVjbXHhm7vLbR75VaQmPdbSyoegZl2kj2NUPBt7o0iR3Ed5HbRrmeWO6Ijjby&#10;8HCbztkYjgL36V9L+IPifpPxwtbzwZBHcMXiiXS1ACRGbG1wLdUwGY9GBGBQ0qjTg7WNFUlho+zq&#10;QvHzPJGu/DPiPwGPEOpajMus+azTq6oYZcn5AoUblIHXPy06TxJb6b8JLrwxJZWktxrEuVvJFjmn&#10;jjTkLEwBaIE/e6Gsa1+Gvjiz8Ot4YspBYalGTNMjzKq+Wuc5YZGc4GPXiuA8N+IbzTtQmmu2hl2H&#10;Fy0zbM44ID9MmpVVP+Ig+qrWVCV/JGM2navZ+HrbULKRrmXLM8JTIVV/i9cCu60zxv4judDfT9Zn&#10;WazgAP2dHEYcnoSq/e29uOK9f8O+OfhOPPu9Gv7i21SWJooo5oPPhXcMZ3AAZIyOcj3rzbQvAN3N&#10;Y6hokCRPc3s6pA65JBbAX51B2jP8PX2pcrp+9TdzSVaFa8K0OVruesR6N4a07SLG81a226HdxLLP&#10;bXSHzJZCP+WGdrMq/wB5Dj1rx/SvAqDT9e1vSZ76xMDn7IYcqdvUKzDrjPPNctPosvhvWrvQNfuV&#10;+2aadqxu0rvI2cERhhhQvfO2vY/g74/8N2etGDxPdWcmnmNzKt6s0wRu3lpBncc9mGPelJRqx5b2&#10;YQ58O3OPvI+ZoNR12adTqc8tw0YwplJOB1Pp3616Ro3jCKxu42h8x5xgMSm8E+mAQcenNd40HgfW&#10;fHk+pay6XdjIrRxhongU7zwdi5KYHTJrxy78AyWmqsbOQSx7iy7Twig/Luz1yPSsUqkJcvQ6HOjV&#10;jzS0fY+n4vGGmzwxX+gaPbXl/GhEwkk3RBOMuqPu2MvOSGOK+Vv2h9Sn8Qa9Z+MPJSC0u4tsSB9+&#10;3ZxgnA6/SvpXwp4X8RaX4B1jxV4W1DTrkJbeS0Msj20khbDMFizmXb+C9zXxpp/ibW9VvINF1SFL&#10;uCBmURumQNx+bbjGT6Vjj5yaUE9zpyXDxVSVVa2OE0qWyMjQ3kqRxsM+aYzKVI7KMjrXsfhTQPDV&#10;nF5moSzzLKysm4K9uCy/L5gQkiT0649M1kaV8OdS1vxJbW3hvyozNIR5VwuCijqTnIOe1fX8f7Gf&#10;jLVNH0/WtCnlsBLITJcW6BgpHAKIGUrz6mvlcXxNhcsqqlipI+xhgp14c1M8Z0jx9oHgHULTRtDs&#10;lMVw4kkWG4eR93I/ellTB77cEivrb9pX4w+BL34E6BpOp2FvNd3SHaYm3MgU/ePAEfptzk9a8F/a&#10;O+APxP8AgKmjX/iLXodWspI91rKFRJUYD5lk25ywz1LE14roHxCtJmWw1uSD7Oijc11IZ0ye6jBC&#10;sOwAPNeS8ky7PsRDMsLUsk+hr9ar4Sn7GUbmr4A8R6F/bvh+VdMfUAzFIbZsy+U/3chVGMdDnGT1&#10;NfrR4S+KifC/RrzSPGfhzz/ttozR+cFkJzkALgYUepPpX4/2Hj++8I+LbfWvB9p9mspSxWSU58xe&#10;fmzhQvpgAV758V/2nNW12TSofBkCPHDYpBPuG93mPDY6Dbzx+teLxLwzVzDH06MYNwtq7nXg8aoU&#10;eZuzPBPi58UfDPxAW3t7PT3tHtnkWMiTCqrNwMD09Kg8I+GNP1SBJdNmmnZDgxtjZIw6Rg46noM8&#10;e9cja2mnW0huNchNnPISNsls0ikeqtu+/noAPxr2LSNcvNE0gWWh6bHYkqFWWRZPN2nud4VAx655&#10;Ir9JyjLI4OnGmtkjw8ViJVG2fob+xVq/hWTxRJaDQJdBks5As10ItxdwAMCROSSeDziv2H1LUP7B&#10;0iW7jeVGuRt3SW+CMjn8SO9fj9+y/YfGPWZrexn1O1MAO6JzHwoPqV4JHTNfohrEH7RFvEI7rTbL&#10;VIYOQ3nlIyPX5j39q+OzSSeIbPbwyvTR1mk6F4K1xBb63peGKMYpQrIfY5BA46815VcfADT77TX1&#10;mLX7jzYpGAidigYZ4A/xrz/Wfjb8TND+1W2peFp5haSBT5EpdRn+63I2ii2+Itx4ksl1QW1xYXRJ&#10;LRkKyKO2Gzkk9+K5E3fQtqx1Np8OLi5uhBbSwyOPlHmynj68Vzv7UGvftI+C/g5J4T8DQ6TqFhcR&#10;eS9zG5e4VMfNHHERt4HVjzW8vif4h3thHe60sK6crhFlWPY20DkDBAP1Oa85/al+Fmrah8GYvFXw&#10;98SX0FzMrNPFbtkSR45BIJZVA5OCB611UZ+/HmRlN2TP569d/wCEkGsh9VidJ3c7FwASc9h9a9m8&#10;KXHimfSra00fU5dPuzIzFTCpUP0HzfeGB3wQTXker+H9TgvnW8u4HJbbl3JIAPWvoe38M6jeaTpm&#10;mXmqW9kzKscdwFiX5epO9T1/u55xX22Gl7j9Dx6vxI/RD9mvSPitpPhvZ4r8RwyPKXDNAm9gDyoZ&#10;mIBPrgV9t2vhzxfrXw41OHw/4zuPD2pJDuSS1hRVJHQnO5iTyBg18o/ADwd4Y8P+H0/tfVZtYjTD&#10;GWSX757ZZOgx+OK+rvEdv8OLr4fapLqGqSaZazxFWlsbhkEKEeoyxI9CeelfHYmzqXS6nrQ+E/nH&#10;+MumeJ4/Ft6njLWDq9wkzbpiwLSNnqcDFXfg5dWenC9S5EUyXMLReTd+YYgOpkATjcMcGuW+Kdt4&#10;TsvFt5D4T1CW+tFmYRzSrtZ1z94r2qfwBPcaet00d7Ou6JlUWzJgliMrID821h12/SvrsDFOSueT&#10;idT9CfgTd+DLnwKP+EY8O2z28dw6M82CXkAXcw3ZODngV7Nu0/8A6Fux/JP8K8L+Bvgj4x3fgcS6&#10;dDaCDz5Nm+RIyVwpHy/Q17F/wr743/8APKy/7/x/414VeP7yWvVnfCWiP//X/Q/4DNc3jXVhoNzt&#10;885DY6Lg8CuD1jTo73Up3m8QMkbb1mwoUqQdoK9setaP7Our3/8Aatzai0dJEA2jGOueK8Z8XSfD&#10;c6pfWVzb3Ec88rHCuwKncfuj0zXHFam03c/N39siPxVaeJbO0vbu3vNMaAIjxptlDbifmY89BwRx&#10;7V8Ype6cHjS2EzBSNzM3JPtjgV9QftOjwe/i6zFpcP5UcAVrYknOCcupOcOPfg18s2FzqdrqIewC&#10;MCMxlosblPAzxjkd/WvscolakrHkYpe+z75/ZZ1rwlF4ttrc+GbjVLlHXy55IjOsbHswz8g/2hX6&#10;7/2nJp1u891oQtw+T5LQBv8AvkHkivxT/Z7/AOF73fiiKDwfpP7lGG+J7hYySOco2QQPbnNfrDYr&#10;8abeOQJ9mSYLyLmUtjHvz9K4s0v7S7OjCaRsfkR+2b4s8Max8Uru2tfCcukSxMFe5kAiE+FHKIo2&#10;hR7/ADetfHayRPhJHcxKeAD8v/66+4/2upfjrqPiWWLxSmn/ANmq26OSxALn5efMZvm49OBXw151&#10;mr7YGLOn8RG3P1HT8RXo5e37NI58RufdX7MOr+HdL1bT7/RPDL6xfPIUkC7fMjwOJB5gACkHH3s5&#10;HFftXa+J9dTRrV76wngRhtMSlew4PGa/DD9n/VvipqHiezg0s221dpJugNpjJ6gLhvx7V+yF3q8m&#10;h6fbNe3CXJKAk2rPsBI6YbkEV5+bN+0TOjC/CexW/iPTb7bYLatJvXDpKm5QfUMTXCa14Z0m4H2p&#10;7SWMR72leNiy47EKPu7fWvF9L+MsyajNayWcRRD8sxLbj/TNeoad8ToLhmtNMh8uQg5JOwZPXoOc&#10;/SvFnqdSRkeFPFHg7T4GiW5a7mRiwdm+XHupwD9a39U8Y6bqFuy6BFE6XAAkyVK4PU5UkjH0rnYo&#10;rW31K2uToysHO8yzqmwMT0AAHGfUGquoeKNM8MzXQvdIMLO2YxbIuwknsBjg+3NK1ijjdE0HxFDe&#10;apdRW6XElxli6HJK4I25Yjt0Ar5x+IvhjwPqMC6fqWku95kyM6QkuD0KMpXnGK+t9H8Z6lPePbDT&#10;GmZPm2PG24Fhxjjn1rQitfGM+uJqun2KWu4qS5bDZweduM8d6Fo7pjVup+Rer/BjwBcW32/T7W5R&#10;XywaNWKjnuMYH06V8wfFTw5aeCNRtrS3ikVLhC4aZdgIyBx71+6ur3beDtUkN/pzvOX3oUQtDISe&#10;+MYBPNeU+Kr7SPGZudP1Pw5NLcOrAExqYsHqQpGBnp2rsoY+pTkrtsxq0IyWiPw8ZI5U86VCVJBJ&#10;Ujb+ddUNS0+08M3um6ckkcV8Au15kY5HBOMDj2r7V+Jn7LWv3uhza94Q8PRWsjqQsayKrEqOyZwC&#10;e1fBl5pOoaJdHTNcga0uIyUdJwRyOnsPSvoqGLp4lWt95586Tp6j/D/hWbVNO1C5aRI/sUe9Qxzn&#10;v2rlLW9luEIkwuRg7QB0rrYNRkSF4NORCs37tkxnIH6dehqHwzo1mb+5TXoisSxkKFIwHz0yK1lC&#10;VN8yd0TzKSsyydXeXSJNGBL28pDupHUjvnrWVbLp1qNzRwkP03k5GP6VzdsWjm+y3G4DJBz7fz4r&#10;U87T4yfJzKd3y4UHI77h2qqdSL1aM3BrZnoMOo2uqHTZbTynnhUwPAxwFCn5XU9SCOufwr0mXwTN&#10;FF592GtpGckYI8sgjgITyW65B7V47pc02pajHPK7RSRRBZORhgp+UAcbQBx3r37w1qVzpWxl1OWO&#10;1ccgokwx0+64I9vUV6mCUHfQ+dzeUotKDJdM+H9xLFJfSu88CQtu3sow2DghRzt4zntXA6G0tmgt&#10;dWmeN1ILKWyCvY8H/Ir2rRLiJbS4eeRUhkI2yK5Ty88fPzyh6MDWibTSta1+xu44LeOzsYnR2j2D&#10;ez9W4ALA9gScCu2dFwvUp39Dx6WL5/3VZK3c4eDxMyFfsM0bPjA8pfy+prpbbwnYmO2v55G/0ks7&#10;8jy1GOkkRUMrk8gg4IFeT6j4f1Xwt4pfVjA0NvLKXhlQFkBY5Rcr0b0Fbkvjq+uL2RNRaRrkku5L&#10;EvuPc5FZqftFyydmaTpOm1OlqjmNEmtrHX5pNSaSeKJ2VVRxFJgH5SCQf5V6TJ45XyxLJGY7iRTt&#10;llJJIzjAPQ+/FC6VaeII9N1C/ljZ7SXMpdSH8vdn+EfN1xXFeIodO0nxbeX8UatBuUxr8wQcDkBx&#10;nB+lEZSp+49V3BqnXfNe0ux2z+D/AApcWNjdiRbXUZLpUMKeZvkifq5+XYFBxzuyfSuD12zk0/xN&#10;e2d7cStawSDadpMe7AGGI6DqAa2bzxHLoM62WuxbXlUOmxueefcYGa7rw4NP1jQ9Uj8RWgnju4XN&#10;vMHAkWUD5Mg9UY/eJyQOnNPkjN89Nj9pOkuWqtO/Uw9M12fT7XyreeOG3Kk+WXVVY+uSAc/Q1NoL&#10;eFPF7ahbeKitvCkTNFMmWmLj7qRnHJY/3iAByfSuW8R6NHJeWlzYQ20ws7c+fGvz88cgdeOwHNQP&#10;4ru7Dw6jnTxHDcNtR3jO3j+5kgg8d81PttLVVYUsPopYd3/QreLNCXTxY3lpI4j2bZwWzh8cfmKv&#10;2XiXw1DawtJYxxvCcByNwPrz1z9a9E+Fvj+48PeKLPxZqFrB5catGBMV2kMuwtsbOSAc/wBaj+Il&#10;jo/imH+xPDf2eM3OoNMqjIWIOxIXdgkjnJPSmlKEU6Woe1VSfs8Qreht/Cfx1Zw/EnS/EWsoTbWk&#10;4bcIfOwo6ZTncf0rqPiFfaBr3w/1Xwz4e0y2tHvdTa8VjCqyIm8sOV+7wTkDtxXgIXxJ4YfUGmt0&#10;H9ltsl2hiuV/iUgjIx396ybbxRFqYha+jZUweSzKo7ngdc1nUlCraM90VToVKMnUpbM7rwV4ctoJ&#10;IItQcAJKHX7OCJnOcKMk9AemBnNfob4R+LqfCDwJYxeKdHRpNXvm3SNCHld1bAaQkM2S3HPNflum&#10;p6es6tMzLGScJGTwB05619p/D9tI1bUvCU/whsrm4voJVa/stQncgkuA0iu+IwD2CDOPvHJqMZQp&#10;VaLUunma4OvWpYiLXV66H6N6n8SdGS4x4ms2hmljWRCFdSA3ODtUZpR8WNBleOwlaXzcjb8jEYAz&#10;yQMjivVdV0TxDfXH2vXIbQXHJZc/Kp/u5OcBRVGLwbbzvHLLJbRCNs7lUMwJ65bHI9K/Ppqx+hLz&#10;Oe0bx6+sc6JEkyKuWLIyleenNaWqWkl/JbSJpts2ZPvwxIpPHRmHP4mpotJ8S6RbXjaDHDJgFmbl&#10;fkLY3EL9ayrLVviHd63J4W1CC1sVOHjkQsQ6gemOPzzXNK3U1SLVprUPhsyW8loYbhm4QQiQAH3y&#10;QMZqSHxnbwaguiS2svmg52vhR+hPBrYvILxojYX+oxxFWDExwltxHQeoBryfVbvxVD43uFjWG/ij&#10;QpCYQwKtgHc4IO4YzwMfWla+wHsU01/e2Mki2lvuKrsVlyVGeqnseK8x1LxDc2vjJkudMkVlhCrL&#10;BGrI4xznkHIqK3h8am6jnjClblSyrnZ5f8zW3dWeo7lWYGCeSPh5W8w9MbsDHHoKXIm9QuR6V4tv&#10;HeNPs80ZnB8slB83P14qTVNO1i4vPtN5bxRzPkJ5vlsRkY4DZ598cVHNo/iMWEL6BewzvCMMksbD&#10;J/2eePxrKtNJ8Yada3Usd5bebG4ysvX0O0EZGD70k7bja7HWXJ1rTbaySyijuRZDIVMBie4BIwea&#10;5+TxB8ULaWfUJbFHKTbJELjeocZ3fdx1966IaVrGiIst7rkW7CsUi2cBuSACcVdltdGvpTHYXM8j&#10;ySCV5NwDZ9MY20N22EW9H1vxXpUhmvPIzIMlGOevUDA7Vb1OW+1e+upzcD/SGUMgyEwBgAdTgYrH&#10;1PwjaX85kn194GNu0qh0VmVucK2McZrlfDmmCOyQz6wJpmYsSzBUYdgMZP60uZMaNPU9J8VWKyQj&#10;UoxIIfNjC/Op+p4qpoI177Il9eX5aRzuwny8AY559a3b7w/DcabdXLXKrK8W1GLYVR7dzXn1h4Bt&#10;YNMivb7Wpftst1sk8khUMO3OAjAkEHvmiwj2jWbq61/Tre7sbp7WSC3kTplPMJ+8BkED+ZrhY/D/&#10;AIn0/wAP2+pyakl8iSC3mwQhVm5yEycg9K5+LRdHs3ki1PVprgJkRY64J/irpom8OJZbokLCKTeo&#10;cAsxxjJC9a0SYFrS5dbtZJY767jjihZkQKcl+Ox44FbST6fe2zWD3JEblJSEOFJXPWpk8GeFPFHh&#10;O+1gSy2lxbRtIZoXBJJ/hMTdj6ivNE0iwtrsSfb5zbiEblwowR0x9aycugLU9Vm8HSa1oN7r+lar&#10;JE1lEZVRgrKQD0PcVylnYa6l2s91exy27qpAXIbnqvt61Z0/X7G00y50+3uS9pdLtkVioLAdj36+&#10;ldH4b0fwT4mgnsNRRrVyjGKVJChQqp6Z+U5+lZ2e9yzo11Y6noV14dkkEEc4QkjLbVQgnp645rMs&#10;dC03WdS/ssXstq5IWGbIKFwO+cHB9jXiPiC38O6UNNlTU7m1lKEFHl2CRgRjHTPfIr0DTdVXTY4b&#10;xJ1kUurgsQ2OM/KQetLl1ugKOoSeKdHb7Va30UzW0zxukuMfLnnJx6dK2fD+t6hpV5Hr94w3FlYh&#10;Pu9fX3rO8SeF9E8Z/ZreNHj2vJI8lsSxbcPmZgxPPXPPWsfX/A3hGzvzbeHL67SNrRJFRWDtBIMj&#10;Dn1OMkds03HuCOn8VaBY6/a32oNrFzaPdTG4byVTOc5CjOcL79a53UfB/ifwzHZ6f/a8Uq3Fqtyh&#10;dQMNn7rbOx9azdG1DS7S5WefU54LpW4aZh1xzwwxgV11zd6Fqzxy3V0t9MyGORg45HouCMdfSplt&#10;ZDSMbSNRk1GFpdQDIiZDLbuAA2PVgeAeSMVp6r/xUqW8GqXks8cML28Rj2qyK3JLbBzx071teOfB&#10;fhrQfDmmX8CzWQnuDG0UMvEqhed+M56duc9a860yz0XTNbmubS7uV37tm9sbQeoAwMjNY2GXPEXg&#10;C58IaDp+p6Nq++GR1jKzH5lGPlK46jA6nmpLS713xBdf8VBeJO4ON8ZyWxwCQMDkY6VdutQ0RoAm&#10;oYnELBkU5bnGMgD0FdBYeHvBOoeDr7XkiktLm1iLxyRyMm4567B3z7dK0hcTRavbiO70AeF9YlcL&#10;bziaJ0UK3AxhsjoSeTyeBWRaeCzdaDquv2OqOlxYxiULMA0JBPIPfOOnvXCa1feHbfXIrODUZJWM&#10;as8Msm51LdenOD712Gl3+jQt/Zt5k2ko/eRM7YdfcDBIrRRZDOFj1nxBpt8IZbyzuo50V9hUxtHk&#10;/wAIUjJHTuK9h8Ma5p9sbzT9UdorvULcxJI33FVh8xHfPpXFeIvhX8OvidrmnR6I93odxBKpaa3G&#10;EmjXPDEnAOe+MVyM+h2+hPL5es3jm3klg3Sqjh4TlTnKnBx0YdK05U1ZiOyuvAOr6x4rstN0LWWt&#10;oEXaUdATITzgOAwx3OccDrXIXKePLO7cTXVq8llO0BSWZmUBcjK8Y28e1dJ4TvNPE0Oj6PevBLK2&#10;Q8s2zG0ZGWPA9vWtbTvD3g3WdZXRdZs5ZftDFTNFcASCVm+8rD5WB9DWnQCLR59YXUF8S21ytvdx&#10;hT+7yysOmMEjK+xqnP4U1PXNQFqdWQS6jOZDtQsAzHhSpIPXrjNZnjbwRa+FfEs3h2DXrhfKhjkQ&#10;7UyjNk7HGMEdKvaYbi5nj1iecPLbsGztVQ231UH+VTFp6gVNX03x/wCEvEMugXM1sklpGrJIoEiy&#10;IeQ2xu+O1RQTeJNTu915sa1hfCmD9zID7gZHXnrXW+J5NK8YapNrGou8dzPHGitE3ACDHA6c1Z1r&#10;4e6dpWnaTqela1NELsmOdW2tiTGeOgGB1FJStuDNPV2g8Ra2t/eakbSAWwgX7Nulcvjo24DqT6Vj&#10;Xfgrxd4TNvfaPqUD22oMUjkk3KwZBuCuBwMmvNbGK9j1KW0udUa+WJiU24BGDx0J9K9UfXH8Q6dD&#10;p2rF5INPJdV2lTvI6sy8njvTtfYSkcdbeLPHl7qEsPiG3j8zG1jCxVDtPLbV+Vh36V67qk+qeKdC&#10;tIPDMiPJZ/vZlVGaQgLwuSABjHQGvG7H4W2t34ev/F+g67O13BteS2uCsiLGTyFOFc9e49q5Ob/h&#10;KPDd+Y9O1w26zHeAikPuI4wuccdjVWT0RJh6No/xF8U31wY72whNzODuJlG3no4KcEexNfmd8efE&#10;/wAY9F8V618LviFeC7trHUCRbQEeQrfwOuAGb5SOTX6n+B5LKe9lk8Sa1OZpJVDXEaopX3w2V496&#10;/J79pMWXhr43a/DF4lPjNmcSPqC7TjPSNyMLujHynbxX0eUxi61n2PGza6oto8/1ix8PazN5emSt&#10;ayLGvmwmMiMPwMRksSzH2AFZOjeK/FHgCPULuCzt5VkzbvHOGyjIR8wCOrI3GMnI9qqR6hZTpHNd&#10;wRyI5yGxuOT/AHsEGvqDwdD8K30fTbBbK41LWriYeVFFa/uy2eSkj4LMOwwy19pCmnsz4KtiPZK0&#10;o3R5jP8AHO60nwdLHqekCY6jGv2cZSWOBv4i29S+SOVww55OawtL8f3vjHTRoPiWS/vLZPnhtI5/&#10;3IcjG4px0x0Feqax4Q8M+Nb99IudPuo7eykdporaPfJt5PmFlKBdp4OQSecCvnK08M3OneH9X8SW&#10;OqbI7GUJGuChk5468g881m51aX8Z3RVOlh8SrUI8rWp7LZ/DzwN4l8IjR9R1D7MlsWZp5kMSQygE&#10;4fbvLAf7Iwa8U8P+In8I3d5eaFcTva6fIfLvLdTFISOAykncgP1qppms+I9YmFmLrb5qncDJtDDG&#10;SGYkZB9CcV9feCbD4bXvwzbQ/GdpHcxwvunNsFiZI5uhNwoLO4YDClTgdxQ4JpSpaMJ1/ZXjim5L&#10;8jynwH8bY7EXOr3uiXOq6vOu2G8nnjZFXGPnhaNt3J7MK2/CvgKPxLBrJ1vU7S2udS4CwwNJhmXJ&#10;zgLGgXpyw5rh/DHg7UtN8RXfhTRL22Gn3aO0S6jAJJ4hnjbnlWPdlPI7Vw03xA8RXjt4evGit7S3&#10;fyTFBlI2KMRubknBPJGaItSvSqrU0dFwX1jBtJP+thnhvw/qWieJv7MtlW9hKM6MAMPs4xjJKn6m&#10;u18J/EuB9Tg06LSxPHBIS9vIS4eQHjuvAPauq8If2brGvsLvyoWEe1ZbWI7UB6tsjGXx9c55rnfi&#10;b4WsPhp41sh4T2XchZTM00gYuZOuFTJjBB45Ld80uWdKV18IOpSxSVOa/eHomsasPFfjmDxCmgmw&#10;vZw0UhkD/PnG3jG1VAHG1fzr588YeB9X8H+Jm0+W0uHa8YiN1jaBTIfmK4fBIH4Zro/EnjO88P8A&#10;i9J9AeWxu4mVlhDtOkQ4xtkc7mz3HGK9I1TxHqfxFl0/xDrN+uovBKCLbT1MZTg7lcOpPmMec5NK&#10;UI1bzpbl0pVMOlCv8HU+dG8SXPhe+fTr2ynS4jYefFM3DexAwcH2NJf3tx4hv4riytPs+84yW4OT&#10;gAD+HHTqa9w+Mnwm+w6TaeOreaWG81eQqbW6kRmiVfu524I49RXiHjvwF4j8LatBpstwl8ssKymS&#10;13vsDdmGMgj8q55OrTtGodlGNCv79E9c0Twbb/2Hdabr+oXVpcHKp5UUQhi9S0rtzx0Ax9a+TNNt&#10;ryTxDJplhcrJG0hVTIyjcqnrk/KCRznNfRXw/wBWsrG+TTPGEMOpWrxPEIdTkfy4gRwypzgjtx1r&#10;57s5Fsddu7fQWimhZypLqDHsVsgjcMgccVlibNwR3ZWnB1Iv8tD6H8FXfhbxJ4206yvLo2Bt+D9l&#10;zG8oXoAGyMn179a/WLwD4f8ADgEd1qst5BBBHl4xM0Zbf93cegzX5C2mh2WhGH4la5P9va5t3kKx&#10;Mnysx2qdowVXjgHn8K+5fgf400f+wdPv7u8iaMMGJuZ8FgPugB/vY9ulfiniVllf2/1jW3ofe5JV&#10;g4ciZ9KftIfs8+Bviv8ADiLULrXJBdaWrm1P2pWjQHqHVyF7YLcn3r8Wjo+lQ6dD4NjWK4vDLIDP&#10;vVEbcfkA3LtUDnnknNfvt4x+M3wh1L4dalo3iUWyG5tWEUUVorBlCkkDKkkZHJ3V/Pvo1toniT4h&#10;JFoiSBJBI4WTJwqKWOFU5HHAI6Vl4a4nEPnoTb5PQvN4xaTtqe3+MPBd74sGk+CPttvDfaTC6yRg&#10;khd2Dk4A4+nWpdG/ZE+JTaPN4u0yF9UtLZGlZ4JY0IVBySpJbaPp9K9J/Z/8O+Avif4og1vW9Mut&#10;VlRjBDHC8zMmwZ5blnIH949K/Va50b4ZeEvAGof8JDp0On6TqMBidobgLd/KML8qESkZ6qq10Z/x&#10;jVwOMWGwEm12aIw+AjUpc9Zan87svjC70y3k0+5v5JWctG1ts3CJR3DE8MfpkV1WmRa1rGjjxFe3&#10;8y6enyyFj5jswOPkWQ7SR9eK4nxnY+D28QXt54Y89rBJ2WMuQrMM8ZB+bJ9xXovgS68PaBZ51tpL&#10;uKJTKtm+dmW4XhhtZsnO0fXmv1PLMdVr0o1Kqex4GJoqL5YH6e/sBeHPCC2lxrfhHXrgXCSn7VHM&#10;wDE45VYG4OO5HHpX67ahqVtJbWqRSl5o+I08plOO5Yn5Tmvzb/Yc034LeMPCuo6nrFrAroCsQuCY&#10;JzIv3wgyCcdOK9W13wD4r8NarGNJ8Q3dhaPukggnkMqgnkc5BA+lfG49uriJNntULRgke9+K/D2o&#10;ayb2/wBHnMdxcYjNuU+9x2xwcnpXg2ufDj4u+GWTSoVtC0sPnZlIQF/7gznp7kVY0vxPrErhtW1e&#10;RLmNSrSI5Bb1xnnB+tegJrejanFANf1WaWO2iIWS7UiLk/cUoPm+pNTBOOhUnc+cLj/hYl/qSnVN&#10;QtbYuoDpHGGLEevYD6Vw/wC2N8K/i14i8AW3jDRvH9rZeH7a0Xfpkky2I3BfnVI48mVmPGCSTX0X&#10;br4RXWmiuGtSXGRvYiNQeRtxznHrXmP7YPiL9mLw78Mf7M8c+HDe6zPb4tDaLLujbH3zKw2hOhJz&#10;k9MV10ZctSNlcwlqmfz96hFO8409p12hjhnIxz79T+Nex+HrMaBocFl4puorjSXfzZILePeUYjnL&#10;HBJI6gZArxPUZdNk1QnTF2Q+ZlVcbhjtkGvpXRYbDw9o9reafBb6vfD97LGz/KQ3zLGseCVwBzjP&#10;UZr7bBxfK7HjYiSi1c/RT9mXWvhTpHg21h+G9pcpA7Fj5sTP5jn727dkHnjgYFfet540t7L4dXNp&#10;qngyXV1dC8Vta2qn7Q+P4sgKpA55/Kvin4EeL/HHiTQLG+TwzLpP2jgRHA2+mwHBH419oWXij4sa&#10;foN2fCQsbnyEJNvfSSRIz4/6Zqx474xn1r4rE/G/U9mG1j+bH4z6jputeOdQutO0NtBBmb/RWB3R&#10;84IbIHI78Crvg3xNMulz6LaQW8SyRgMYoAjoVOSWfO5wQM8nANdP+0l4m+JXif4gX1/49hSK/Mp8&#10;xIgAoA+6q99oHTPNcR8MtB1/WHurjTL63s4o49sgnYB5B1IjT+LGOSeAK+uwEtUzyMQrpn1F8JNY&#10;1my8LukuuMd87MAkuAo2qAAPbFeof8JLqn/Qbk/7/V558JZ/gRB4Zkh1OEy3K3L+a7tIdzYXJXYM&#10;bfSvT/tv7PX/AD7L+c1ePWcfaS06s7IX5Uf/0PuD9nPUtWMskl9LGLxyFMcY3cnIBzXPeJtW8R6X&#10;q99c3ehiSTS2ceasYdmIbgLkZ2nue1Z3wO1Z/DnjB7Wzu0uUmAaNiBwB0OR3HcV0nxD0zxunim6k&#10;ttVitxdyfOsoOVDYOeOoOa5I6s1kfjh+19r6ajeabd3fh9NOvJjI3nqoU/eyQdvrnvXxvLe6tqUc&#10;aXE7GONQg2nbtUHIDYGTjNfpF+2F8PviJpulQ373drdWMMrec0XLbSMg7SAcZPrX5qx2kf2hvM+d&#10;1ycA44+lfWZR/DSPNxS9659Z/ApY7fXbSdfFU2nmHckTKcA9CYhvyMN2yAPSv1n0k6Tc2v73xBP5&#10;kq4bkHGR97oAR7ZNfi58MtQ+GlvrVlLc6bc36NgTRRAuVYf7wUFT6ZJr9hfDmtfDpNCj+1eFrmSO&#10;SMKsiK+VXHoTgH061jmkffuXhX7p+ef7X/hm8+3rf/8ACbSajbbudOkVYVQhQNy7MBgR65xXwtBp&#10;ev3MX2fTbI3G44QBhnjnivrT9rq8+FcviW3t9I8NXttcyIwF1P8AuVIT0H8RGeRXxqi2wDQW7BD7&#10;sc/mK6ctbcNTHEp3ufTHwS8K69d+IrS5l13/AIR8F1CsjlnOfvJtJXbkevWv24h0Cwg0G1t55pL4&#10;BRlmQKW46gqT1r8H/g7H4Kh8QWs/jawv72CR1D+SXy3PRRjDAdSM1+6dt4Otb/SbS68MzXOkaeyL&#10;5QG8HAHHyt8314rnzhWlFmuE1izV0z4Y+Hr5n1W18qzVXUnfKpYjvhTyT9MYqbxJpkvhySR9M238&#10;cgyrIQhGPzGfoa83fw14m03UkN5qsjwszfPIm4Op6dQD/WvXbfSvCVzFHZtdvMdwJCHys+oI7Zrw&#10;2rnbaxl6V4w8ctYJosdoWhLBwTMPl+q7C3610F3FN4glC6q+WVclkTcRjueecfSszWNG0qG3Oq+H&#10;biazmjwoRjuAI7g55zXJXEmtF7dX1KNmuGy6Mi72PqGP9Km9twO11u3vNJT+0vD9wbll4PmDy8KB&#10;1yCT9OKP+Ei1xngtZGXZIB8+Mv16ZJxj8KmufDNjLbeV4g81BkFGTByQM4wCa8b8a+HdEutbS48N&#10;ajd2xjHzJkMgwOflPT86Wr2Ge/30o1X/AEnU0M0sY2h9w4x2OeMV5tfPpUWpTx3kCDenBdsFSPpk&#10;GvNbODXLRVt5NYkkikByG7jPBx/hWgmq6DYaiU1ub7QGBG3JDHjqCOcitI3e4mV/Fn/CJwxpb6nK&#10;beIxZLW8pzu7MpZcD6YP1r8RPjlLpz/EvUho2oyajGHG8ygHDY5A4AI7/jX7iavcfDRljv7Cze9k&#10;b7wniDrj0Bbk/lXwB+2foHheCJfFen+Cv7HuLgqi3NsjRRSIfl3sNxyRjrj2rvwUvZ1EzCtHmjY/&#10;OhNVtENvbYjnB4kjMZQgk4AyDyT7YqKa6exu/skcLxTITlGJwueh5qddL0xY11FPMZ1YM2GHXPX5&#10;qNaUavr8brNvluBGhwMBSeMEmvoXKolzdDgUY3saekWx03UYNYuJ7eUoSdhPOG4PygHGPWqd9plu&#10;NbmvIZ0EE8hceXnAUnnA6/TOM1S8RafqHhjW20oz7j5YLOhxkN2/+tUFiL2RGaOTC42s2Afl9PUf&#10;WiEoTfMoilGSW56L4e0aS00zUNZzHdlI1SMMdpUMSM89QO5zxXRWGn3FhpfnR3AllVlxt27B3If+&#10;hGRXjsLR2gIE8recQjKmQHQnkHPHNe26ZqPhfSpX05t+6FCrxqnzA4+U8jb16967cNyqemh4uZRk&#10;o3tf5F/Tdc1CwuEv4bYSyKQEfCsmTx8wYFW54wa3lvI9N1gadr6QaSgjNwZWQyGVuSqLHH/ePAwA&#10;B3OBVjQ2tZLe5me3+zyCI+WsY3IzYBwwfkZ9R0qOfwNq/ivTLjxRbxmSa3U+bEqNuiRRkSE4KlDy&#10;DyCMV6rjUilKMj56NSlJuM4m6qaAL+HX9YuPJd285oYk3KrJwoALhBn6Hb71yPiGdb7W5/Gc0DLb&#10;zEIJQh25UcICPlJ9e9N8SaNqHgC30O+SSGaa8jZ5UkUv+DK3GCDgdK3vC2u2mjtIywTxtcJlkLMt&#10;uQe4QHB9Oc1EZQrPmtqU4ToL4rrsc1cyvp1zbWt1BKz3Sh4t52RAHgkkZbjvitvUNNvZ2D6hHEhk&#10;biWFjMoGMAbmY8ema6eCxt/F1v8AbbeOGO70+PaguXKRPEc5GF+fdnoRgDvXF+MtI1fw74Zs9Ua+&#10;tphcSFFWJPlUHJJVz8zYxjnvRKTo2jU1uOCjXd6WjX3m1qXh698WX1hbaOrTG2gKAKihiAMs55OB&#10;xyfTms7xV4U8R+D/AAxB4mv7dYVmk+zqJJt2/k/vIhtX5ePQ/Wuc0i1uZbxbn7UzfdEmw+WSD1AB&#10;6ivbANO8XwWuka/fx2lrHMpWa4Bk8kLzgsASAenT8M1lKlOUl7GyXU1daNNf7Rds5Xwjr994fhnu&#10;rHUZbaHUIxBJG9tHJI0bY3YLDC+zKc/zqLxfO2o+EU0lEd4LWbc0pOSSQ20MDkjOck5rE1mz1nTY&#10;NTm02/jubPT2JhC7tjxt93asg3D8QDUHhLXtSSaLX1kiaZCCFCLIBjuVbjPocYFawcJ+5Jao5506&#10;lJe2pvRlDTbfVLXQ7vU2tI1+zRKyibEmRj7wzjaD9D+NW/DniLUvMEmq6ZFdJMAm4DPB9AuP/rV0&#10;d/qOiy2t1aSs8r3jZkLEt3/ugDAxwAOMVV0v4aaetzaXU2riG2u4pGKxKyzxFMcSKwHBz8pHBoaq&#10;Um5X0NYzpV7Q5bM0b1rK50eS0hxCt+5jmiSJmcKSMlcsoHHQVJpHwY1iPxDH4f1u6XTLZlaSEzbX&#10;mER+ZHZEYqMggld2a8h0G7u/tzu1wZXVyqmSXYTyQGO72r0j/hOvKky8kSTAAblOOBx1HrQ/Z1Y3&#10;2Yn7ahLkWqPONNstROsyQEPcSxztGp8sldoYru2jpn619/fC7wtf69f+EPCXiScaDLp8r30dxG+J&#10;LiJzjByP3eQD3OfQd/j1fFF/Dcx/2VMqs4YFQSC469sZHrXsvws1nxZPcXviK4sF1O1sbbdcwO3y&#10;NB90jH3yBnJ2HIHpUyw94OMZbg8Vy1I1ZQ28z9nW8P28mlpFHqLbZWdUkLeYSDyORjoPatK30yBG&#10;W2/tZ3jBC7GiA6DP3q+Rvgx8O/DA+Fun3Gn+IL24kkeWYCDhUVm3bEBOcLnHOTxVqb4UwP4qn8SN&#10;q+pJGiE4U7lUkYAKlsAH1HOa/P61LklKF9j9BpTc4qXc+y5rDTr21aye/wDL6FdjLkkf3l6/hXkm&#10;taHrjeKHvtP1u3EMSFka74AIHC/Lkkkjjiub0jwhpem3tpcSX8nzxqJInYKsnYHnkn15ruLjS/h7&#10;aCS1nljn3TcmWQkDHoVIFcT8zqSsLbaLqST293datBKLiMtKdjAo3pkE8H6VdNrbjUD51zHEEAw7&#10;bgzAjkgdvxqtJpnhPWIVSCRgyjAeB2THPHfB/Gs9bLT7KJmtIioNztMqAtuPcknOScVnK8Rm5faU&#10;JIx/ZsjxOi7N0Uh5BxXICG5DS+ZrbLJHMVUugbcv9372Bj0FdrJrGg2IkQSuhiYeZuU8DPtVCS88&#10;J3ySrBZxNFKS2/aOvQnrwfpQ9dgLdvL4Xt5Ink1N5ANpkkzhQx7EccVNK/grV7uZYplkjZ+HG4By&#10;O/HOPrXJa7p3gjSPDt7calpEiWcVsrOX3DBJ4kwT0PY9K4TTPiD8JNI0G1jt9zXG9g6LEzKB2JYH&#10;kgdgKleaLsuh6TeaB4ftJLxhfTLH9n3ltnyo2exYcj3rK0OfQdO0uG9l1SC4jJ2ljIchuu0r61pw&#10;+PdH8SWAj0SGWSNowAFj+XZ0+bJziqdtoOmzxwquiobiKZpGbJAdDxtZMYHPOe1KUeqD1N288U+D&#10;72xlV0Wd2i2ltwC46YJz71xtnoPgaz0+CTSZrlrnzm81cgxiMLwAFAHWpP7c0bwqsmlnR1hDM5+Y&#10;B0IY/wAP09c1u2PjLRdQd7VbCS2njORtiJxxnPAo3VhehzmmeKfCOlRGP+0YSys2I36jnhcGuh0/&#10;xv4auLoxmRCySEYOOuOp9K7yA28/h+6urvTLe4nKAI8kSB4jkZYA9z27jrVBWddWN5YaA1zPtBL2&#10;8SMTsGWJU9cZ5NLm5dAtcgvx4PutBuoL7TXubqZQIGjBBUkjLF1wfw6Vzstp4P8AD92upNbPazBF&#10;wrtJgseCQeR92tS78YvZSxLFpF2sd6CI3ZlADZ5yqj17V6B4W8QX1tfBtRtSo3/MSFfGB1Ct1Iou&#10;3sDVtzzWP4l+HtFiNxDiNbgEKpRiWUHtwMjFeh+CfEmgatr0QvbZVD84kiUpjGfunjpXK+K9W8Rt&#10;pdiqWS3aidsBGXfEXP3tvoc1kvqWoaXcFdRt3ieEjzQPmZc+uOhNJXe4LyMnxZf+D9P0CH7Zoxje&#10;S5cwyRxNv2gkkHHb1rU0DxNavMlxZGNVBxlztUHHQ57it6z8V6ss0dxd2kstqHxtcbRtPTNS65Hq&#10;+saje3sOnW8/2yRTGgAUNgAZC54PH41ahZBfuE4tdS122vtVtotRtEYeZbgBkIz2J6+vb0rndd8P&#10;eGIrnUbvQ7GSG2e73wYDYzwSgA4x29ulav2jxZpKzQ3+iyCW0VC0MQO5Q3O8Y6gVZ0rXtenmjZIp&#10;reMsM+eNoP8AiafkJnLJ4o0DQYE+1QzxTzbmBxIpVQPmOzA4H5V02hfEKC9aM2CJeQSbcsy8n0wQ&#10;Rx9a9d8T6xqOoRadeaTH5i2G/wA2QkOTIwGFz1wQCCK8vt9I1y0sE1t7Ly7TzNjrEQdrMc/h161F&#10;r7iudd4+stC1a10m/XT4bm5huGLh49x2FOhOOnbBrxFLTRNEuJbtdBmghHzb0iYxpvbA6Z49M12N&#10;9ruvab4in0+3tbhI92798wxsYZAyOCcd8CvRrfxPct4LvdJt4pFmnVQrSMDGoyN2Qe/HaolHsXzH&#10;nS+PLa1X+x7c+c6HIjIJK56jawypPtXd6W1hqfhjVJr2wEsxhCRRMo8wPn+Ennr6V5x4j0T4mXni&#10;aC70jS4dThkVEa7t3XchRCdkgYjB9Djmn6T401q3to75hcxyOxAEkYwGHXPPbtipcHbUq5yXiTWL&#10;LT/F9vpzaHLDffZ0Jl2HacZJ6cZx+ldDZ+J4ZbxFls5Y45FB3hPkPfvxXf6Rrl7HqT6tcWi3Xm9V&#10;idY5AMdQz/d98GuctfD3iPWraHTtMSHzUZmCyOMKT0XcMjPpWijZaENmxp9p8O/EniOK68TaVZCS&#10;H7svk5mZiPlw6qMEe5xXnOr+bo6RPNply2ZH2GNGlO0ngEqOa25NW8X6Jd3FlqGjzgWroJQuOMjI&#10;bBzkc9RXd+C/Fep22oJqGpLJHFnAATI4Ppkc+4q3pqSeQv4l0Bbmd7lRai3KiUSArhz2YHv7V6d4&#10;W8RafJI0ekSia3Y5uIp4lZWTIyA3OM/StDxmup6j4p1CTS7JJLbUPKARggL8AknPQhu5rl7jRPFf&#10;hx47S40dkeYMU2kBW+jA4zSvpdgZfxD8N6PceKLy70CyaSykjimJt+QjlcnZ347gCs7RNY0KILHq&#10;ttPHs+dTLGysU6gr3P1Arb0PX9cTUJre2t5IQSFkVmVwMdeRwefSvWtVu/EXiwaVdaBaLNc2Ecom&#10;Z9qHIxhQG7Gjmshs8HPj/RfEF3HBMYr9hhPNVQWXn5Q7nkkfjivSfHWkeFGOiTWduXneBzcRwZGU&#10;H8TKvc889cV4PpviC+1A3d/LpEttb21x9laTym2ecw3FRkdvoBXqel+Kb7V7V7G7AFzCMAToUbGO&#10;MMRjHtVOOquI8r8PX/hRNUmstMeclCRi4DRkH+6Ax/L1r1O48T3GsWwub8ecYGMcfmhT0HIAAGfe&#10;rMc0d94Xu9K1zTpbm9i8s20rIrojFsn94uCowOhFc9faX4ps76XWYdHV7ONN8s1uVkA2jBJAOfqM&#10;UNIm5qjTfAV94Iu7y/tbfTtVtnR0ltQY2lLNgIVOM579cVwLeIvDOka9JBCZo8AeYHc8HGSSDgEf&#10;pXUx+KrVnhvfsKmGXAVYo3jZ8DryCBg9a9p8DeJf7QE9l4ti8yNonCJLGHLAjoGI44/Ch6aiPC/+&#10;FxoY/sl1eIbSZRvCsPmAPHCjn6ZxWPr3xI8Dwxx6tOXilRtuWCgPgZBAYE9OozWxdeDjqcVvZJYW&#10;oeEMAcDcq56fKDnH0rN8T6HqGm6dHY3VlBEisXTzFCeYW4JXK5Y/XFbU0m0KR59rH7S/wp8B6U2q&#10;eKrGWeCSQeXHHvC73HZVDA7vfivzI+Pd38LPGXxEvvE/wy0640TTLwRSC2dFj3zkAykR5+Vc9PX2&#10;6V+iv7UuneOPDv7N+oWj6Gt7pt/c27C+tpY3S1KnG6RFG8r2IAGDjJr8gdA8F+J/E95c3uhxPfW1&#10;ud0zQtllA5LbGIYqD1xnFfT5LShd1eux87ndSSj7NM+pdD+B1r8QfDreKdRaHTUjgEUu0JvG0AIx&#10;UfOu49WCPXlutfBPxr4C8NzRpfLd3MhD2M9ndP8AuiWxsBYJhsc4GOtV/DHjPXPO1ESSXcep2yAb&#10;4YpHlaMDHL7iMYHcds10PhH9pzxDFov9lPYwXUy/u4rqW2hJKZyVn3AiT6ld3vX1T5KtlsfFU3jK&#10;LlKKuj5o0ttW0+/ki1NnLwP+/wDMbDBj13ZOSTX094M8U/DjSnjlW7SSKaNjPEkDrKGI+UMZA0eF&#10;I5KnJFZvgTTI7vxvdXumaBHqCagjwbmQND5r5Pytjaijt+leTjQY/BnjI+FvE9ybd0dw8tsBOoPY&#10;KARuGeDVR5qbcJLQuvGnXjzRfvdkdJpXw4m1jXbm61hfKS/t3uYY4irFWJ+U4GeW7L1PpXmUWseM&#10;PDc8Wk6yZraSPDJb3EYQ7WPykhgMqeozxX0V4F1HSdF8UjUr2dTFGhmxshlkXaOH2SEIqn8cehrg&#10;/EN1a+N/Htt4ovUlvozMiMLuQMQo4VM5A2DtjAA9KmVJq9Wm9exdLEczVGvHS250vgHxJoehXD6z&#10;4pnkurloH2KCoJbOPLdnDEgj0I9KxviM+pfELVdM8TaPoVvpdnF5du62UCJEcH5Wk24DMR1YgZrm&#10;viv4B1rwL4kn1q/0qHTtPutrQiGeOZV4wfuuxGTzWFpeueHI9SjTxFeNYRsFZsRNISv8j+P0pKpz&#10;x/eaMbwrpz9rQ9633fcaviWL4m/CHxO8lrLd6ZFfx7o2KIokRh820YIHoOhxXrrfD/W7bSrfxZ4o&#10;ihuEk2ziYZKHKgruaNSwbsMpj3q58VfFWh/E3RLfwt4d1CO40+wt45Fuham1LtGDlNr5YPzjg4Ne&#10;UfELwjcXuk6Zrmh2141hDAIri4eWR42cc7BuY/dx0HFS5SpWjHVMqm44lc1S0JI9V+KngE6r8N7b&#10;xdpGgfYpEw8uohCj4I6b1Yo4Pb5QfavC/EfhfxP4EsNP8R+GpLr7NcxI80rpmISH7vzdMnsDXPWV&#10;5pdhbR3seQiyAiFgTHJjrznB9xivfvF/j3TfiF4c0zwnpBctFCJJooVEEQlGcjBID4H3cdKPZqdu&#10;V2sCrVKHuTXNF9+h4lBrfifX5RPq1y9zI/BaRhnjp7DFe6+EfGXgPwrBb3NpqguNaOVnV7dw1uBx&#10;iOQuRJnPXAx715PrPgnSH8Cw/wBmxyNq0MpEuXwCnPUHrjiofB3wv1/xEsn2W5tLeaEABHcl5Cf4&#10;VAX73t096yjOo37y2NK1GhKF1K3pobXx68eW8fje11x9NmUpHsMskBiWYFfvbtozn8cV8q2l1p82&#10;qG9CGJXc5IPTJz1r6i+P+l/F7R/CunaX4tvluNM/1iRbNjrIBjGCM7V6cHGa8A8K6K8mgancXPmI&#10;bfYQQpeIM/QFgNoY+hI4rz8VNqo5NH0GVRgsKlB/jc9PjttF1W3h064jntrfaPLaztGYJF1Z5Cu4&#10;uxPBYnIHeum1jxVpek63pPhjw4txJ50sSsJofKVUOApXOSCeT1Ndx+zV8HNY8XubbV9Ti0vTrw5l&#10;MczI0kY6ALyOvJA61u/tLfsj+Lvhhptp8QNI11tU0+VvLDOQphwcooIJ/DOCK+WzDiPKsZP6hiH7&#10;70Xqe9hsBiKP76Gx0X7Qvx8tvC+haD4G0C0mmubC3eOea5Chfm4KRomeP9tmJPoK+cfD2h2ni/7D&#10;q3w+0ZptUuJtk8KN/q1HLAghcKR1Ykg+3Sqei6h4i8U6VJo00F5qs9opa4lwrGCFiACkjHA3HjJB&#10;OegpPAc3jvw34ruruwgkt4PkKRTyDzhG7BVOTgsPXAwPSk+H45ZgZ/UY8zaffcqGMdaqlWdrH6+e&#10;ELfx38NvAz6lf6W+laZYhfPltdkbqjnHyLESckdSPxr5+/aw/aS8BWEWjzeHdNmu7hVaI3MnyIyq&#10;PmJyN7MSR2A71Q+I/wC1rL4E8F6x8ILrSUgvrqzjaC9SVmRmI4yhGcg5ySQK/NbWPG/iXxu8a69c&#10;ebFag7SAoIZ/8a/PuFuDsRXxX1vMY2s7rXc9bG5jGMOSkzGsE0XxVrEs62oXzW3ny5AmzceoDH5v&#10;YZr6d8Cac8Pj/SdAtNPl8Uw3G123KVMZXlvny2VXHJ4yeBxXlug+FPF1zc2mp3uiDVbRPlzbRRoQ&#10;VXIViQFJxycnJr1b4Panqv8Awn+mS2Oppo6ecAbd+FliU5MbDggnoDketftbw3scPLl0aR817R1K&#10;iu9D93vgVpWhL4FWSy0n7E6Fg8TRqFjUHsTn73XqK92tNb8IarPHF4ghjAg+SKVk3H2G70/CvKvC&#10;nhTxhrXh0PpDw2kwXdtTdgr/AMC+9+NZusw+IvB1rLL4ptP7WgiXazRqVCFv93bg+h5FfnVWfNJu&#10;W59Ao2R1vxY+CPhDxJptrrGiaWrtHIXdrMlDIp6ltpHSvkPU/CGl+DZZLe5t7uK2z8qXDyFVz2G4&#10;45r3KH483PhvxDDaW2l332SEKIw7oSUYDdsBAHXjpXqOu+OtB8XeGnkS3ufPlYSKtwqBUx+JyR0B&#10;qIylF2Y2j4f0jx34bm1STT9OtR56KQpjQ4GD3bp/Ou1+PniL43N+zpqE+kaRYatp1zGLeWaWQNPb&#10;oDncEC8+g+bPfGK6DxtpdrP4hS5VkWeSEA/KFOP+A8V4t+1R4F+J+j/BRb7wD4huYrG4jM2pw74k&#10;tmXoFIYCQnPAAPPpXfRTlOJjLZn4R6p9puNaG9FimD4VQuBn39q+j/DCeJoLONvB72K3u9QrSQKH&#10;gduvzsASD1GMgD3r5vu7fXLe/bBRWjIUsueW/GvoGPU49a0TTrDxLP5UNrD5IuJS7+SzfxoVx82O&#10;gYlRX2+GdoSs+h4lfWSP1E+DFn8TbfQrabxFrFtqN0ud5i/1S+gB7n8q+wZ9A8V+I/hreWXh3Xf+&#10;Ee1WRdiTiFZEJY/e3sfkA9RXwZ8BfB/hWw8IWo0HxJeX0UrnJedGMhA54UZGD09B619Ra1d/Bfwz&#10;8O9SsvildywaaIt2J3mBkY8AAJ97nHoK+Kr/AB28z24LS5+E3x+8MeJ/DnxB1Ww8Q+JIdcntpmV7&#10;tX3GZ/4mBBOcn3rlPAF1p6abPI+oxpf8qsJhcnyx/E0p+UZPRQDnuR0rN+Icfge68UXTeEjKLTzG&#10;8nzMjKk8HB5/Op/D1xpljpxsbO02zuB50rEvuYE4weiqPTvX1WCumkeZX1TR9TfCjRfiDr3huXUN&#10;I8OmSFrhwHWPhztX5unfNem/8IZ8VP8AoW3/AO/dcz8G/E3xQsPCBhfWY41M7GNeM7NqgZxjnivV&#10;/wDhNPiZ/wBB1P8AP415NWa55adTrgtEf//R9U+CmveFNO8YW9haIEmik3KHyGAP3gQex969x+KF&#10;74I8Q/EGe+1KW5glkiAG1ii8DA28Y7V4+z+MNN8Zw6vqGnx20k8pRnwrvntuOOMivVtY8XanrOo2&#10;3h7TdIjvJnZSGbBAcHse2a5oaWZoz82P2xtC8NaR4ce1ivL23nW5jZkkZmLbugIODtbINfm6Z1VU&#10;MKlsHCsQMHHr3/A1+237YHifU/FPwv8AEGqeJfDNsTp6RJI7gJMrqfLRkbbu/dnB9D61+K89xBNA&#10;rTrvcdCg4H1GBX1OS/C/U87GPVH1L8G/EfiiHXrG50XT4Ly6jIHkSIIoXTIyWC5ZiRnkAECv2U0v&#10;V/Fhhtp7bT7S1jljX5JJJGQ8c4J2nA6DPIr8UPg9b/2vqFrpmoaoNPUyKsTqQsyN38o54yPXIr9t&#10;fC3hzQ5fD9qlv4k+1MsSqyyybmyB1BI25PfmjOYcs0x4N3iz8/v22NQ+I97pdrAdP02bTYXb95Cw&#10;eRG74XHAOO5r8oZEs3uD9rxHITyD8v8A9av03/bg+HUFrd2Wsv4jf7MA6fZnkXynk65TaRk+uc4r&#10;837do0ieAIHVgV3yLuHPQgnp7VrlS9y5GJlqfXP7OFzrNnrNgvgmztL+9MwyuoOEjMYHK5ByM9mB&#10;BzxX7s6TceJ5NAt4NSjtbUMqKwj2uFHoHxkj3r+f/wCDnwi8b6vqVpq2h6l9jDHCvE5JYr1XAGOB&#10;zzng1+y2o2vxE8NeFILOC9S73RD5ZGxtIXgdyPxFc+bv3kisIvdPoHV7CzvLA6VIqyEjjOMj6Y7V&#10;5h4m8JQaNoCJfR7oy/y7Tzn3wc4rx/wr49+M8phgOkve3MW8ltyAoo6beBwR613k998R/F0Crd2f&#10;kxvjiQ7T/gK8RpN2Z3ROo8P6xocOlrfwQWl1FatsmTzlLYPAzEfm4Peue8a3GheMbeKystJj8xAW&#10;SWOMrMnPVCKt6L8MtZ+xzvcw2qXA/ebWbLOBzxgdafpGs+PIJGt9O024lEClmB8srxwVByD0qXoy&#10;jm7bS7zTbBbzWUu1KvkyMCDx1zxk13tr4l8FhM6lYm/tmC/vQoOPUEtgc/UVqWOtXupWbQzxvBBM&#10;MeX97DdzjnGKTTPBujQ6dPBcCP8AefOWXHbpxT5ewFgXfgrxLod3penaNFZByojOeUAPUE5IPsDi&#10;uDvfg/4Rs4YLuC3Q3Sys3mtIXOGHIPOMVtR/2Va6lHYxz7WZcq7IQAfQmvm346/Em4+HkGnahqHi&#10;TTo11CWRFtrVg9zHs7vGM7QfU963jTb2RMmluM+LnjY/Cqynvrq3h+zW8gR5GYKEz93g4PPbivzy&#10;/aF+O+ufE/w5DZ6VfpJZREP5KRlWGeo3MORgdq4H9pLxVL491iz1htSkvoUV2Bl6E7sYCjuuPTiv&#10;B7W7nj037XBKYoQSryYO0E9FJ7CvZweBjbmq6M4qtfpEzrW5tCglkREIwN6Aq2e2RyDn1xU80thC&#10;sKzSeayjJJIGDnOCAOfYiubFlLql1/oyEkjg5xx2rr/GFlpieHtHj02MrLHkXBBBBOPb3r01UlDR&#10;Rujl5VJ6swdVjXVS96CzOQFV8/KMdASefpWr4l8MLp9xYRaHK1y00QaXZyQcDpjmsKGeW2gzt/cu&#10;cHkgMV7EH0/SttNeE8P2CDyweCpZDvVh2DZ/WhxhNp3sHNJK1ihp08VhC63EU7SxsrAsu5VIOc4I&#10;4r0jwlLqN5Nc601sJo5pCxMmUVweynsR9a47Rb/XJNYhuCkjqkitKzbtpG7+Ik9DXYRpfwrbWsZJ&#10;jvLieaJcgqsYcqRgE9/XtW8YqDTRw4tuUGjt5fHEfleZqu53ICqhOJIwvAYnG1lP1zXQ+GvHscge&#10;xudVewsrpttwScB1XnaQMKxwflVuCe4rIsrPRba7iuNqOY/kZbmNWhK45zg5P510PimLwmfhzJpG&#10;l2caSzXiy78DKr1O3GSNxGPp3r1X7emk4q6PlVHDVG1O6Oq8DXvgn4g3l9o3itrhoTG/2e7VQzKB&#10;0ZkO7BxgkhsCvKvFXh6w0Pw/YvoN5MZDPIGkkBy0Sk4LKCdueMCoNC+zaVFdXH2WcG2UBpYpmjVA&#10;e7qVOV9ea2tDXR9YyuqTTtvB2C1ZAN2f4vMHIxnpTajW8mhRcsNJuKvF9yt4du7fT0W8vJkMj8hl&#10;k4HqGwePx4rp4Nf0TULm30nUYfNt94VduSsZbO1gACeOuB1qlL4O07TvAWqRSrbXF5csGt2BxKEy&#10;MHbgehzjiuZhj1XRxFoYtHhnCrOzMzLmNh8rBSOB7g81EastVNWRU6MJ+/Sldmvq/hm5tdP1R7W4&#10;klaHElvldoYE9VDYI+h5FYPh281CwtcI000c20uiT7QWBzh4wRuH1q/Yajca7ceXYI9w27bhDkfm&#10;a7K18L6eurh2t448F4isu0Od4BUsBkcHgGqVLkTqU9QVe79lXVihpniDRrm7P29CYLtwlxFC+xlX&#10;PO3G7p78Vu+PPB/hF/Hgj8BtK+irC0UDvH5cxPUFyAvmMc8MFXjAxxmvL7LQpfA1wdK1W0cakxJQ&#10;RnKlSfulh3HfFaV34hu8xxXS+W7O2wvKGkBHByoywx2zim5RnG03ZkqEqdTmo6xOOtLjVbO7msdf&#10;8wPkhFkyGODxgjknFdpB4wntI2jspgrSDDDd859mGSa9C0HULS+0Gx8O3yWzXIvBMsjqhkxz8oYJ&#10;5mST03Ee1eUa9ptzaeKNT8RaVbNPaW0y7pIhjbkhRlCMgFuMms25033Xc0j7LEXb0l2PTk8P6Lr0&#10;+j6+8Mb+ZKVeHYwlwq4Jf+AoT905JwO1ePeJPD5s/FWo6oLdrewM2I22F0GRwMjkZrc1HxfrNtfj&#10;SddWQTTLvUydg3oBgD8BWnFqOpWG7YVgNxHgOgEmUPpkkAn16ilKFOo+eLHTnWoL2c1oZUmtQaQU&#10;RRBvRFdBLvMj+yKBj65wK9x+Cmu6nqOo38Om3UOnGXT7kuCS4l8tfMaPbxlmA+XnArzbX7zwdq9x&#10;bTzI26KJVOV2qpPUepx61qeFPEnhPT9VYWluRLJhBMrBiuSBlAwAzjvVU1JJmdf2cklZn7F/AXWN&#10;O0vwFpek6V4QuNPVrd5JD5YH7w/exkliSTkZr1mx8S+HNajmt72xuI40ba32qB41DD0JAUj3r5U8&#10;B/Ff4jeI/iRb+FfDJTUdPgsllmvBIoC7s4D443eoHNfRT+N/FsMH9nXNrC4Dh3JbcuV6fLjgf0r4&#10;fHU5UqrUz7vA1o1aUalPY9CvNF0u4tzt02KVI1XbGF3EjtjNchJ4W0wWUkEnhuPBfzAyoC0Y7kAH&#10;P1zWW/jHxvbSS3ZtUJiQPtjPylT6DHH0Nbmi+Mde1S3F87RwlyVK8BgD6mvKm7npJFW58XabCsbQ&#10;QP5Voq/L5R28cn5fT+da9n4vvNctCsFk3lSbsEDaAD64P5CsvxSfEFjpOoXumyRTylAsSqC4weuR&#10;371x3hfxNqt/p8FjJpsqXaZXYEZA2B1w2Ov5VHLLdjutjt/EmoafY6Zfy3GmxCGOBYicZdzxyAeS&#10;SecVyGk+KdGl06NDpQXqsaPGfMYr1byx0PoK6f8AtDxP4g01vt+l74srGwl2KQF457/j1q1pWjXt&#10;jqbarBNFb7RtjiT5+e2Xbn9KFBJXC5nxeJ7nX7Bzptkzq6iNhIMcdCCG4x7VY0rTdS028hj0jT4o&#10;zDI7gEL95lGTzwAelVL5fHVnaSNB9l8tDl3icB/nb+6R1yfXpVGytPGVzqktrqDwwxx/OJklDMwP&#10;bGKrm0sBVn1rXdDM8b6RJmRd88kBUxKC3H3RxzUunazq+qXzLY2F1HIjcscgMpHU+xrrF0y6fS57&#10;KS/McE4UuNgdpNjZwCSMDvx1qg3h/XwrSeG9VWBhkgSLgsqjPJzxWck1sVc6hLrxDLoN7YpbRI06&#10;qudnzBQRkKTzziq0uiePTerJprW8rtGIgEJyVAz83Qe1ef3MnjuFLadtQi2zpmbapYpggE/j0r0b&#10;wxq15p9y0YuPOk2thinC7gQD9R1pctyb2OPvpviFpcdu09rG0F5lTtkUMGz0I5xXY+HNR8S6Zdxz&#10;TKqPEfkYSBjyD6Vw3izwp47C6fB4YuoroYIkScHl3IwQV6d8k1NceGPiLpIuxcX9qZbSVY2j53c9&#10;dh9B70KDS1DmvsbOtW/i2Y6fZ6KUmdXJdXcL8xPXJ6Y9aqXc/jzSb28iudPjP2ObyX3Sg5zjDLg8&#10;9auQ2Wv6XrcF5FfRske11RgW5HP5VuX9rDrTXc95dFJrmXzHkU9yOQAe1NK2wHLTXes3g89reOMb&#10;dpYOGAwcjHeunuZNS8RTXGpXl6q3F2FUiNQqDaAAOTz071S8QfDVNGuYrU6ssgnszKny4wc8Z55B&#10;/CsjRtJ0+BYX1LUhkMGZCQEAHYd+avmWwWJNb8IePNJktLa4ltpvtkLTRnftGVxhTnocc56VPop8&#10;Q2c8N3qggtirdiWYkevOPpit7VI7HXb+1vL/AFHzY0Q264OSqZ6rj0qvcfDzQdP0+11GDWpZBJct&#10;EwbDY4ypAIBBA7c1LbS1C51GvalqWseIhq8t9stpbdY8RcHgc8HjkmuXHhzxnbaNFrcU8MkL3Jix&#10;JkMMjIIzwfwrkrPyra5uLO+1hJ1hciNAuMqD3Pr616BNqNhrOjweHZb8w28M/nfKwGSRjDtjIAqV&#10;toNHBS/8JjZaxc6dcSxxRIcko+5WJ5yMdeter2dxfaj4MbwtBeRF5Ssrv1IwwJA59q4Oy+G66tfa&#10;tcTeImuUgWSaC3VV8sIozxLkNj8K5200GHTIoLvTtZbZcR/vIJGAUMD1B6nPuapxuDNW38K+OvEH&#10;i67gtrqMwxQ74t/zK5UHKkg/LwOPes2B/HVjFazXEsMttOCcBgApHGSpyf1rqtIttRtoo5LHV50j&#10;YurJHjbsZeQDzyTVvwt4E8O+MdRj0q8a5gRExhZMP169D6c0TXUSL/gtb+w1ldThlSRhLudE+Xdx&#10;37fiapaX4RuPEV02lNfNYkvI6vLGXXex6KMj889K5LXPB0lmbrTrbxA8NzY3RRXWNQJYumxu+R69&#10;66zwpe6noqJci/aQNw8gj3A7Tz16E+3as9Gros5fU9B8caLeXmlXz2U09jIuArbVdCBhuckHnkdR&#10;XX+F5zHPbXd5awxywOOY3bBA6bguA3Pr1q9qOleG/EHiKa+S4uC184c/vQSDjnb8o444B6UzxB4H&#10;0zQbkabHq88cVxZtLGzBXIcEjrxkUXsiDR8TC41PxJda0bgxxzbMiMZKqABg9uo71m6p4V8RaRcQ&#10;WcV1CyzxefDI+VJz/CwORx/WvPPD7nTrd7OfUzcxttLk4AJ/n+teta3eeGPEel293qtxdGaCDykk&#10;gdAFxnkKQQe3Wm4N2Qcx5/YzajezLIECyADdGZCxP1JOPyxXdeJ9XvNU0jTVluJILi280qkgJaTd&#10;0O7pgEYFcDpvw51bS/h/L4ouNdkmuVuUAYqgAhOF2gdd2ec9PaqEcmtQXf8AZ8t8LuIY8piuHHH3&#10;TWvsl0EpGv8A8IZ428NaYPFJu01WCXaJlBRGgdyOMKSGxnr19RTNI8V+Ior101FGLA43ltxOOhHr&#10;iui8nU9f0b+xXu3jt3kWaSK1KgfLyQwAOMnnHFUdM+Heka5Z6lqGhXd7Fd2aNKrSSL5RIH3cY9s9&#10;aXLbcGy7fahqFxpM+k6ddIY70o0md+9SGySc/LnjGayLvwP431PTZvEeh3NpeR2ytuhmLRsMDP3x&#10;kVwsUM0SW0rX3mI8ZEqtncTn8sV6npGsmHR7/Tbe5RILtREYhwVHcrz37k0+VrYm553YXPjuwlgk&#10;u7eKEyorq6TZjPqG5zx0r1jwp4gv9OFxBZWMQuriJlEkcvyhsdWV88HqcEVieG/Bek+KtVOmS3tx&#10;AmAEjiCuqNzjJOSBXIeJNAFtZzxPfwGe2nMLHlMqpIJGD09amSvoxo6bTvCPi7WblNBstRgAAJxJ&#10;uOOcnAXIzXCa+PFmiPcC5t5IzYzeW4t2V89s4bsfatjwjqH/AAjV/DqmlyLJPGcjdkq3Y55Gc10d&#10;x4f0rxfeTrqmrXlpcXkxmk8gImc9VBkyp68Ac0Shr5DPK7bxB4hv7xZpIXiJAG5v3eFz1+XHNJ4u&#10;8YePLbTBoUDLqdtdMuUlLMYhuyWBHzA/pXQeLfhvqfhLXDpOm6owgjhEscs0eZA3XD7fl46ZrxXx&#10;L4W1TxVcW/8AbmsNb+S2WeGIde2fnXit6ME3czkzsPiHbfEzWfgv41tvBjaawOmqrQyyksIQQ0p8&#10;sY2y4Hyk5H41+HthqE0eox2su5P3flqH4DbuvIwBn1r68/asT4q/B7xzJo1j4sa903U7KOZI7I+U&#10;TC42skwBJ6jkEkGvkfQPEFs8y/2snmQREMYwm5sZ5I78fz619rkeH5IOpdWZ8fntfmfJbY+mvhQ+&#10;maBM1x9mguLy4gNvP58n7pFfOCQFc8f3gVx3r53/ALLttE+I8Wl+D47TU4JJMGGR2e3388bvlJwe&#10;QRx9RXpmm3fw7kWV/D9zNpl2yfupWm5kZjhllXcu0EdeD+Ver22kaDZ+IZs6h4Xhtk2NIftRWWMK&#10;oyERw7Ak9SGOc+lfRSjCS3sz5KjXnSk3JNrseJ3vxQ8f6Z43uoL1TBdpuhuY/NVoJFxj5dioOB90&#10;nOK5NvDlxFq1lq+pM0GJDIsUikHyyPlIbuDWn8WJfCWs62+qeCLYrczSAMYyGicMeWHzZBHbCgY6&#10;81yfja/8TaZexabqqRy3pjVhes8hcjPAAPyfL7A+9Yzlyx9nV1udtKnzyVfDrl9Tf+IHwt13R9HX&#10;4l+fFNDqM5WKGOJywx38zGzPqAa5uDxJr3gLUo1vLdpJbmJRGCijK55A3K2SemRXomj+K9Q8YaVB&#10;4N8ShFtU5tzAsineTlyqqSDJJ0JYH2xXS/EPwpeWNjDb+JtLuk1ydI10gsTGsaEnIkU9WYcDIBFS&#10;6Mo2dHYqOIUm4YtXfkcn488c6p8V7e3OpWsdnZWA8qBFRZHUDGQWVVz7DGB2rpfir4N8GTeHtO8W&#10;QavBc38Vsu2xt0EgVeN26SMnaynqrr26156NT1Lwf4Jt7x7OGG9MzpJLGxErEkkJIpJRlXHYA+9d&#10;p4L+JGv+NA/hC9tLJZbmJka5S3VHWIDJHybRwBnPWi8K9k90RNVsKual8Pa5zHgjx94m+HuixeL7&#10;LTTPbGXy45ymFPX5Wx684Jr0n/hYepeL7ibW4NPE8ZhZpoBO1vGocBTgKc4HQkYLV0Wu/CKwX4UN&#10;c6lqclhpqyyNbNHE0kt1JHzxFkKIwTgsG49DXgvw68TeMfB8lz4ns7K2ul00ZeO6VHWSM88I4/UE&#10;EdjSU5Urqo9OgOnTxXv0Pi6noEPwtu/EPw5j0WS90/Tl84zqoJmZipPyfutxjPP8WM14ND4Z12Oy&#10;vdRt7KS4ttMk2TvGCVXHRgw7V6pa/G3UVup9X0DSLXQpr0MHktXl37H+8mGYgKffJ9DVfwxrVpfT&#10;S+Ho5Z7KG/GLho/nBUDrjtx1Oah0Y8t6UrM2VetFuOJjdeR45eeLI7uwgs7OBoRHyXJG4nucjnFe&#10;sfD3xbc6hEfD0vkKhJMZkBdy5H3QeCd3Qc8VcHhX4ZLqc2mC9xdRNtQsD5Uo/wB8k4P0GD616foW&#10;g+AreGS38W6rpllDKfLtZFhSfbxyXWM+Yh9yDmrVOW8pGNXEUmuWMHqfMnxH8UXXiPSX8NTXEEF7&#10;Z3BAgtsmMoBzmTLbiP8Ae61Y+HVlJ4Ss73/hMIxqWkXluHaGzlX73RHkOGKsvYbc15H4w0HQNL8U&#10;6hZaRfk20EuInCn5gf4tpwQD1AruLDwvDfA6bp5m2lU86ZJcRS/7TIerE++B2ryl70pO+p9hQhCF&#10;GMYLR+Vj7z/Y08PeHbq5s18P3E15c3MzlLVnVwACeADg8Y6da+/fjz+zDpvxd+Ga6WdUv7a5tS1y&#10;tvE6iA3AHLzIw3FgBgLxgdK/KP4YWPhjwLf6J4avWkt9QEklz5h3oMDnKkY5HXiv1k0HWfBV18Ht&#10;U1WG7uUa5t5BLfx3RjdVwRukOfk99x5HSv5v4rw+IwOZe2i2nfTQ+7wVSNWjZbH4HReH/Efw88TX&#10;Ew1S3ilsJWA8xm2syE8FVyGP90HjNdbpGo6/4k1qPWopkt1WaISiCMRRGNecuxJwAe1ePeLrnQ18&#10;Q3Nvol2bi0achX5JY5xn5jkj37122laIvhy5tLTxBn/SGBiYyAKwY5AYITkf7DEGv3jL8a44FTxM&#10;nZrXQ+YxNJSq3gtT07x14RuPjD8QbyfSr+GXyUjj3Ag52jHtnJ71558R/hTr/wAGZbGbVZvs73ae&#10;ZE+3y3464XkkZ6NX6a/s+/B/4LeGdSk8VxadPrWosg+0SXLGS3jDH+GP7oA5xk/jXIft9az+z1r2&#10;g6TfaKkMN/Hut0a1VhlUHzZ52KPQda/OqXGM5ZlHCYJuVO9r2PWlgEqPtKqsz819A8bX15qyzWMd&#10;0s3Bkkt2LuQOpBfPJ6knp2r7q/Zz+Avg39omQeIdR1a6trLR7hfOjaSL5ZRyBKzBWBbttBJNfC/w&#10;2tNOTxCx0nXRpjeU7jlgzBBnBIHVjwq8+9fqL+w9r/wf1zxFNp2q2EUFzbXCiUvE0cMzKPvF1zub&#10;qcEdTk9a/Ssdjq8cK3F7njUaEPaqyP05svht4U8KrZWXh3XL+9jtot3lm8DbXxkZGCygfnXdPpeo&#10;eJPCb6fr2otbLFjawdZWbPcqSCT25PHpWN4h+FvwX8SsNU0OQWF6oLr9huPJJbsHGSPfGK+d/L1r&#10;QVFxea9NPM0pE0c0YAOOhUjGOOvFfBpynue0ekeJfgZqWr276vomtFzaJ/q2gDA47blbjP0NeDRR&#10;/ErSrqCTWBBc2Mi4ZBKQwIOAvTj16V7HYazDpUBv9N1K6guDJuKJKoTkYzt+9k/lSWereEpm8jV9&#10;Nh1FQdxPmNG+4/jjr14rqgmtyWzxOx1Pxtpmsy339qLHAQVERiSQKvplwe3tXBftWxfAHxX8IoJ/&#10;GnihtK8SQxM9vbLcSbZ35AHkDK56ZY4A7V9Ha1pmjaXqK3l1YzafHOm9IHXfuXs0e0n5T0FfOX7Y&#10;mmfBdPhjb+IfHXgTVJ9RktiLK+tYvKhQjo00gO/aM5wQN1d1G3PExlsfhFexrFqLW9pctcopxvY9&#10;fxr6bsJdV8H+FrHU/ECpcaNIgYJHGgk565yTvYjvivmjyNEl1uK3+0rbwM+C8m5lGfXHPt9a+kPB&#10;8UWgW/8AxIrZNYvIWQLCJIp87hyCCSQOmApxnjnFfa4Ne5J+R4tdPnifor+z74v+GepaFZ6h4U0R&#10;fs6pshUW2wZHDeZwMt75OetfWnizxd4/0n4cak+l+ArvX43hYCOWCJoghX+LzeSB14/CvI/hDrvx&#10;BudAt7TW9HXS4nUM9vuj+QgcYCgAH2HSvePilefHPT/gXc6n8Po4bq6lR/kcuHjj6E55DcdM4FfE&#10;1/eq2t1PaWkT+Zr4h30d34ju5/7MGlyySszQhSgTnlQD6V3Xw7sZbrw7LfapBftp4mBmuIVURcjC&#10;qMgktnrt6D864vx1ceL9Q1+4j1+BmvvMIkzjIOefavS/BviLWYtCngtLi2t9nyvaRZjGxR9/DHax&#10;5PTnNfX4JJS1PLr3sfYfwQ8Lfsx3XgtrjXPEmoRztcyHbHGQADjA4VuR069q9g/4Q79kz/oaNU/7&#10;4b/4ivnP4Iarp/8Awg4fTtPdo3nkbJjZiTxnoDXr/wDaw/6Brf8Afp/8K+brSftJerO+CXKj/9L9&#10;Fb39ntbrUbqM6q88Cq7WWwBnZsZRZM8EdiRivA/Cnw8+M2i+M7yLxUtvpqWK+bA+8HzVY8DjPP8A&#10;I194eB9W8F3k9qukSPHcQBlaMsWLdvmDc5Fcr8U9M8J3/je3uddnlhCRKJYkO0OMkqdw5B7fSuZa&#10;aF3Pz8/bO+HnjWz+E8+qeF746t/aEBkuYnCF1ZMFlUfxDHPrX4V3c0kQxMZGAOWzjr34xX9AX7V2&#10;t/D7T/gB4mtNNuriHWYgv9m3XnFGjZ2A2k5+6UyCMZNfz/w3kdqxS5Tz2DAkMTkn1B6GvqMgvJNH&#10;nY59T6G+FV38KJ3tZ9Z0ia9ktiWmtwSXlJ6Oo4BA7rgH61+zXhDxJoknheCy07QkjsiiOFkiKSLl&#10;RgAgZ/DpX5MfD3xj4gmvbS/8L6Ta3gTj7KZQ0mV6KzKFZVI/iNftB4AvPFeq6XbXt1o1nBvjH7lL&#10;liVIHKlm446A1tnMZqSUicHJON0fkn+2p4t+BuqaraWcGlTx6wA2JdjIFHQjc3UZxgAdea/Pe3Vb&#10;qNrfzSISc/MTtz9a/X39uHU/GNvoj2974GhuLS6Bja8Mgc27D5gyhctn8cV+Q0Vxo8YaGaJ0m7KN&#10;u3HvkE5q8sXuhiT234PQ+AdL1uDUfFdxdMkTqXETyYAJA3YjwcevOe1f0CeH4vCHiTwnbXfhhobu&#10;IqrJ53mHII/2sPz71+Dvwa8SaJZ3UNrZeFrjV71pMBo5VRGhPDKygD5s85zjHUV+83hLxdpGl+Cr&#10;X+2PCl7aPJCu0QupZCR6jOceveubN1aSkXg3dNHZeHPD8EMEtzBGtooUgsMsob0HJNcjcz+LVuDp&#10;0O3y9xHmFMjH0PataL4h/D2zdhDBLE8a4P2vjc3txgfXNXdN+K/hSRxa2rqtyT88ZycA8jcBnGa8&#10;Nu+p2pWMrSbjUrqE/wBuz2oERCoFjK5+hXgHFdCvha1Sd2Opzss67VMajEZ9+5HtVVtI0vV9ZS+v&#10;YZprcnc8cDFQ31215TceIPB/hPWrq2tLi5t0RyY45nYlcnhfm61NyrnU3PgfxKNUntNFvZFhgBZW&#10;AO5uOvA6ZrhLey8R2l1Pd6v5syxJ+8dAxI9+B69q7Q/Ee8urZ18IM93dFW8yP5kfOPuhhkEmuGsf&#10;il8Rfs02jQ+F5luGQqZOI33EcDedueeSauImz84PjZ+1vBpHjuTw94btbmWTTnaK4a7YxLkcgKo+&#10;bPqTj2r4R8aeJpfGXiWXxDcqtvO7HaqFsAE7sZYknn1Nep/tM+FPibpfxKvNR+IOlvYC6cSxSfKw&#10;lVh94yKTk8HOa+eblmgRjp8u6Nj0dck/1r6bL404xUorU86vKTbTZb+zSSLuOVOeWBwc+vua65vE&#10;Bh+G8/guI5kkm8xnK4yuc5z3PHQ1geHtN1nV9LvLu3jjRbRdzM2fmIycDPA6VzlpqV1fIWuj99s4&#10;X0+ldtSVOrpLc5oxlHVF2wXULvSJtTaBvJsvleVF4Gf71VJ7y1vIo0st8OTli7FhkfxAAZAPpzXX&#10;3viW+Ph6fR7WNYLa4RVdUX7wHQ9eG/CoPCfgnUPEOi6hr9u6Jb6WpdhO+zcAC2MjpwPz4obdPd6D&#10;UU9Sh4i1I3XhyLQ4IVJSczbl64Pr361zcem30WjNrT2pa0R9pZl/i/Q96tWL3E587YhBBx27ep7i&#10;uqi1O6m0WXRLrdLbMwkYHoe+Mjp0rP2F/fpj57aSONsru/uw0cJkUEDbtO0fjz0rvtH1KNnkutSu&#10;AlzFbyJbrGNqbyMnHYE45Pc1yFjZ2SmVJjOdi5URFcfQlhWrpmm3LWF9qkBdBaRbsyFCRuOOn44r&#10;ojCXLysyqW3PRPByGwtrfWry6MkLjlflkDg9VbB+Un/axXoenweH9UuvscCzI0hzCu4MFJ6rnA49&#10;q4rwxoHhueOxh2yzRbVkuLeIpDdMp/557tyt9SPwr2Xw58KdC8ReL7fS9H1SXT9OuleWKbUIW3Kq&#10;jnO3Ckoxwdp5xkV6VCvKnT5rXR8ni6EatZ0+azN7ULya88M6p4V1CSSfVLhBbxcriONB0wwDYx0A&#10;wfavDNF0/UoHj09dPmkkCM8bYI+71Knj9afYzXniHxS89zqcNkEk8oXKRv5ZEXyq4Ubm+YDPPrzX&#10;q9z4rvxdpqOoXdvezpCYfNQlsgcHdjAyeOnFbcsZr2lJWbOdylTapVnzL8jya18XX2qyrFaRlNgI&#10;LMAueec17BLqb6tbW2qXEMaS2dqbUMePM53Akk4yuT07Vxx8AaksWnm28hbXUy4iWR23g4JLAjqM&#10;/l0rmtI0HxBPrl9ZW0S3NvpcmJGOWQ47BCQzZ9Bzijnv+5q6gqaf7/D6JF5fBeqWGm6e2hxvNbai&#10;xLOu3CyqTkcHcAeoyBXLT+JdXttVl0uVTuify3Dn73qDgZ/WvS7O/msne9sooYYnkE0axBo0DDj5&#10;AzEgc4xmsG68Lafqrz63HdC2u4wZJUmYRM393YGGZHJPY9KicZ0/eg9C6dWnU92ste512q+Komub&#10;O81HJk08COOCDP2ZFxkKpLEkbiT15NZPin4a67qgn8ceGFgvlukW5mS2cyvFk4Yyv0ixjkORx0rE&#10;1a5l8N6wuiwWNq5lgEjXBDeZHv44XcEJ4yMqcUmma1pGnW80css0gnbDocoCAMBm2khh6ZBoUoVl&#10;dicKmGdlt2MHXtH8S+ENXsrG9a3la6iEqbW4XnHzdPwrdstS0e30ySOVbiK7lUpIxlBjYZzgBQDj&#10;1zmtR0bxnrcUiW73kojCCOMgsEQHbjIzgZycDJ5rlNdh1C38J2UlvI1xcGR45QqZ2qhI64JGKi8q&#10;K5Z6m3LHEfArM1dfsn8V38d3HC0kkcBANuu7hcsNwY889fSuU1LTdW8OeGrDWBdAPcSnfGF6deR2&#10;PStrS/Fb2NlG00qusOdiYUFSe5ZcMfoTWlFqdx4suLexZPtCRkL87eXGiZycvjCr1yaU6cZW9m7B&#10;Trzp3jVVzk9OubLUHWfxDI9xGB0jwhJHTk12GjJb6GbfX7Pyppp3Is4IxvJCnDSOTxhT8o9Wz6VL&#10;N4R8MP4b1Xda+VOT+4G8sEHbDcFvrgZ9K7Twb4C8V+KLmz0rTEsrdtJ0rzvNn3cqGdioAyMkknpn&#10;nmsvaOm/3miNnTjUj+7evY+3/gA2rTfFq7Ov38Hhq8TT0F5ZRLG/2hn/AHiybixRCAeQOex5r7es&#10;bbRLd1mbU2u2duQoUjJHfFfmP8IPHfgbwdrT3XxWsY9SuLOySCFocMYldVkZCFx84yAWJODx2r6K&#10;0X9ob9n8XZew066tlXrgkEEj72SGAx614GZYadSq6lON0e7leJp0qMadSSTXmfYV7pjWOlXV756F&#10;JAF+Rx5nPTCn0rh49IuLpra2/taJ2kz5x+zldhA45DHPbOAOa5LQvjL8F9WsU0zT7w3E87jy0uZB&#10;5mPQAlckH6120HxC+ElncyBRDDPGSr7yuQRwep4B+teJLCte646ntxxMWuZPQn0vQNRS2WQ6jnAI&#10;Kr0AB6+uK6g6HDFcxz32oyXjgskZhcKApGQcHmvGNW+JPwhtIZCszqruqjyfmZeSTwTgA9z0xWJH&#10;8TvhOLyFW1Rch/kWO5iEgLcAFQeCfxNaLA1EveWhksVBysmet6x4W8b3MdxqFjqwisoGTKTREn5m&#10;Chd6nGW559qE0HVptbn0uXVrOGK3iE0bxRsXb0yWJy3so5r8y/2pfFz6X8W72L4f6xqVzourxxTQ&#10;xSzyNDHPGAJETJAID889zXK/D/4ia/bW2q/8JYJrpTaMbeO585lE6kbSrRujKQCcEkr7GvSoZDKt&#10;S9rGR5eLz9Yep7OUD9e7ax0TTbOTTtW1qV5JtpkXuWB3bSg759aqNoXhuynfUNX1abTYpo5JEklC&#10;xhmUEAAORwD+dfkL8Tvihr8Wv6Onhq6uIIorURzLHK2JWdstuY8g44znIFeY658RnulLXKzsrfKD&#10;dXDSKkg4JXOTgdqKWQykuaUrDq56o6U43P13nvbOzudMltvEJuYphsK+YGU59BnjOa7XT/H3hGyu&#10;dmrX8ahtyfO4VQMYOT61+Wvwj8S6uiT6rqVkNZ0e1eL7awcQrbhuIv3hw/J52oD05rJ+JvieHXvh&#10;Np3hzTbOJJLa/M7Ou4y7ctgbn+Yqdw+9+NVW4fdJx5ZXT8jHD8QKrzKpGzXmfqD4gvvDmva3ZJoP&#10;iCx0yNV8smScxh1JPO8ZUD0PWudvdV8N+GNWm0q28XtdPFe+SFMgkEi46BgM9ehr8am8TvdPLdoH&#10;haABJPLyqoF46cgep9a0Ida1DWYoxaZZH6tk8sOhArrjkVF6c+3kc9TPK0dVDQ/b6x8c+FdL8QDT&#10;IdQAvUjDhJZv3hVuQwj7DuD6V6ldXlhqNsbbU4zc+e6yzXkT7nXIzk+v41+Q+g6r4L0jW9H8V+Lb&#10;We+fT4VhiKyhWY5+bzCTlwOgzx2r63b9sT4Uz3K3Y0yeB4/4SUG0AYABHyn6Vy4nJKilairo6sLn&#10;lOUOau7M+iPFPhnwPZeLDpdvqlxMhs1lZlcZQknbwpPpT7OTwJp08aG+86eFgCZJCQWxz8vevD9I&#10;/bC+FGtX1pp1tp81teXMixFpkiHU4TMikkj26Cvb/C/xz+BviCR9D0O2iutdh1DZc2j2p3xFB8zh&#10;tu0qR3zXkYjLq1BXlB2PXw+ZUq75KctTutT13QPEv+lXN0tyywiE72CnYDwB06GmXfh/wUdIg1W1&#10;y809wsbIPm2gIcjp37Vxuo6x4EN7qusaJYeXDHMBOIoyViY8YbIAXJ6Y4rcstd0pkSK3VU2EAbwU&#10;G7GSef51xOFzsvc4y50nwhoWu3UF5duhLExW0rNG6jOMjjBHuDiussNU8NTo8EdwXkT5irHdyRjr&#10;T28QaKYrvQdc0dNUupxi0kADxxgZJKs3Qc546ms/VYtPguJdSh0UwZiRpWhjLA7QeQRxn1qXGzs0&#10;Vuri6b8Ofh2vgK+1KUi21JpI5EkSQ+a3zgYIJxhs/WsK70zQdPv0R55IiwVgkpKAk8licfMPStS2&#10;8RadbRpDeac7SXMaTQkAH5STg4P0r0nwlqOmzavban4jgMtvFkYlTzHXCnaMHPHt0FNrqJM4bS5f&#10;DFxci0FwqTTK0eyNx+89gP6V3XhLw/4A8VX40DxXpiuflSNnJVsqc7QVI4J6+tcpe+F/DUtmWXQY&#10;QxuZJLUou1l3MTt3AjAOc0unXUVpKz2sDxXFiA0ozygHOcnrUt6XKOZu/BPgHSNTvtL0ue+ga2vp&#10;fKk+0P0GQyHOQVHau10eGx0VY9W064kkZV2kl/mPr6EcdaoDxTbalfPNdRl1uJGy2zLE9y1a/jS8&#10;8J2YvruzslmsobSNGdFMeZD6Z5LDuaTjJpIjmW5Nq1r4O1stL5ItpJHLuTMxLsfTPANdFqXgT4e6&#10;C2mrdJdRrfW0m9Y7l1VcY/eLg43DPWvmm11+ztvDs+tyaRP9lhkwJdrTBT/tFc49/SuR8YftY/D3&#10;4e31p4f8QS3ENxJb+YkHkMzeU54wGxwT0wcYrojg5TaglqZyrqKbex7JoujeHrO2MVvfyXpDEq7S&#10;GR8HpljznHWtjXrDwt4jtVTV5POleA23mSTv5gXngbWBHU84zXytoP7V/ge/0lhpNqJNpIBkQw4y&#10;cZ43ZwT7Ve1X9o3S/Ceu2E3iHTnuU82NUnt0huYQz9AzxthW7YavRWTVorm5Tz/7VoSlyc6ufRk3&#10;hT4NeBvhtHrd1fQ2KWUsaSr9qLmRt+CHVjleOMKM1zN18RPhf4adpdH1+C30y9V5bUTkbCrHlU38&#10;9epr8l/2o9a0fXP2g/EV1oFitpp806SpGW2lmljQsQASFJbn0B6CtpdR0/VPCcvh20tWeytogWWf&#10;F0UYnOQQAUAPORjnrXsYLh+Fan7SctX0PGx/EM8NUVOMbxP1Nl+KXwh+zvaavqVvZRSLGZGNwYwc&#10;fd3DOeeo45rpYvHP7MSeD9SutQ1qwumhUvHNDdv52/blAgG1s8dQK/HT4g+GvFfjCwX4lx/ZntNJ&#10;slQ+acOUDbfk4+Y5OMHkV5W/ij+z/CNrqouS0FzJtlhkib5XTIQq2CGAGe4xTXDsbL202mKXETm2&#10;sLFSR+vOm+OfhFNJHeaTczxssIeV45GKEHkMxOPxz+VdzN8f/hnoenwajqmtf2dp1+HRJ2WRopDj&#10;G3CDBzjrX5O+Evij4EsNHbStRsdSDvhhJayhFkbsT5g+73AIPNegaJqHjL43eB7f4K6XqUMRknae&#10;JL5xGu5AzIFY4wccccc9K1xHDtKydKXr6HNhuJa15RxUbW2P0z8EftKfszXV3Hovim/tIluIyPNk&#10;RzEQPu7ZMfKT615nqvxF+Azyiaz1GQIs8jpKjvueLOF3A9hxzjOK/IubwP4k8P2uqteq8F9ocoS6&#10;tWyzqpAO9WUFWUA5OD05rS0/x89wunS6da7LmFWMs0pVkmTjaPL2/KQM/N1OaKfD2H5vjZpV4gxK&#10;jzQgrH7Y6D4r8KWuqTLb3KmdEjLQpOFl2OMo+0ckEcgjNd7rmmfD/V4dLjuTbrh/OJMTSuxPUSIx&#10;CkYJ59a/O/wL4k0N9YbxjHYQXd1DaIkMS7p5Yo1ZVVVUfMxJY544xzivpe0/aP8AD51u28FzRxrq&#10;pgJWCRPmC4yfmAI4+p9K8fH5TOjNumnZdT1MvzinXhH2jSl2PXfEWh+F7PxDP/wh8csts0HmGG0V&#10;mSFh3UDOAcZI6CuO/wCEy0y0+z/2jeSWxc7o1fPz4OMj0wR1Fec6L+2X4M0u5m0qGRbaVWaGcCKR&#10;2+Q4ZQMAHBHPOfrXQeMf2v8A4V+J7TTtI8E6d5t5ay/vJ5IVCxxY5JJXdt3Hkba5KeWYiTtGm2dk&#10;8zoU03UmlY9u0r4u+H7vTCgli1C4QENK7FgYz/C23k4PPWvOf+Et8DS+JPK0a3S5u2UtcwvGWTKk&#10;HCbh3+pryPxp491PwZLaahfaLFLDqUoiR7N4fLy5BVj0IU5z0GPSuG8SftJaz8LfiPb+D9Z0YJcs&#10;I5mBeNCySEbNkvzAgjvxz1rWOW1oS5eR3ZEM1oVY+0pzuj5N/bQm+Hep/HG/l+Hen3ukXL28Talb&#10;3EZiQTkZ2wq3VSMHIwpPSvDvhrrOr+D/ABZa+ILO0eadJAptmiJMkZ+8p3LtOR9fWvp39oj4sQft&#10;MfGCy1T+yoLKKGBbWKF33vLsYn968YXOTxlTwOhrwP4k6Z4r+HV/BPMWksoG3NFbNPtsTJ92ITOx&#10;ydvQ5PTBr63LadSnQiqkWrHyuZ4ilWrclKSdzpPil8PZfHXjuKbwjpCIZvKZ4wI4HkJOWYoG2jPs&#10;ST1ryz4t+CIND8XLqFvpU1jYvEqt1aLzV4baecDpkV3sHxMgsdP02+8QWt0kMxBjv4UAuGUcqqtk&#10;KGAznqCMZFdlJ408H+I9H1OHULS91K2umDIbmSKJweihxDGGUd8K3Jr0JUqdZqpB6nlQxFfDfu6k&#10;dDw/whqsGk38Nzp6W8h6Kt5EGhZvYsQD9DX0Z411f/hN/ANzZWSWcc1wscX2aS5CSRlDzNAuAqxM&#10;eqZJxzXlOt/B/U9X+Hen3mkW8KpZNIZpZ38rKqucfP146fhiuF+HevrpemahdLY2F1BbbS32+JpF&#10;jbP/ACzKsME9+tOE7e7VVgq0Y1LVsPK7X9akFz4J8QaVoNtcaVPO+oQkyTrD85RU5MgZDwBx81Lp&#10;/iK41Cb7b4mlnu5RwZncs/P94nJ/rXvOk+Ovhbc3a6pY2v2m7u4Xt2gjhkiVZHHymECUcE43biQO&#10;2a4nw78CPE9/4V1fXZxDaQSyYiknkIOT127Q24r3HBPam4ukuanqV9YjWvHELlO70288Man8PdQ8&#10;KrNHbwMiCSSSHeA5bcHeVslCDx+7GT3FeG+EvDXiXRbrVdQ8J3E969iMo9pHK6Oo5wSFztbpziuR&#10;j0nV/B+v3GmXcw+025wchhuU/wAYDgHaffpX0R8Gf2gdS8CXF211dKRNAyQMJW3xycgFVjIBBBOQ&#10;4Kms5uM1ppISjUw/M4+/FnmfhT4meKtQWfRtR1P7NBJv3K0QlERY8iPcCyE9CVIz3r2bwP4R8A60&#10;l9p19c3N9byxfvLiOFyOMZDqGGOn96vJ9O8D3PjLxhd6/DGJI7iNpmWyXAB7nYPuk9/evPB4X8S6&#10;Xqx0jxEt1p98+PKt7tXgaSNuh+YKMY55HNPnt+7nEboRl+9oT5fJbnaeJfAugWHxKv8Aw7pF0raX&#10;BbiWGUbmH3QejHPXqCTXiGl3+pxXLNZXrxFSQGRirAeuRivo/wAO+L/AOl20+matDDNcRRmGJkzv&#10;ZyfmOSu0rnseK7/W9R8J6t4n0DWrX7BdwWIjNzbbNsBYH5vlwASR1/hz0rGphrt1Kb+R008bypUa&#10;0de58t3Nl4tksTdzpPdWsrg/aWQlWkXjAkPcdxniu28V+LtSsPhPYpa6K8ElvOY57ghWjkPbPVue&#10;+TjPSu68U/Dv/hL/ABxfH4eSWiQ3k+6005J8IuVy5XLbVAI6EDNc5aaje6Bp3iT4X69YyPNcW7qA&#10;rgokyHIccfN6ZBrJqSg3LQ2jKnUqRUFzNNHy/rmo23iPWJ9X1GJVklVV2KxG3A4I9fxrt/A1nM95&#10;HoliLxJdTRYlhYosbqDu3b2ZSMdgPzryvT7ZdVuHijkMUyD5dynC4HcivtH4Nfs1eMviN4eWeV7d&#10;DEm4NMzOIv7p4yOfSvmsZnlDLYqridEz7KGEnW9yBw0muL4cvj4g1yyuru901GtEEsrSR7TwAjDI&#10;Ur3GTX27+z78cfhtpvwy1iDW7BorK5s2+0b4vtADY/uYxkjgH9a+AfjJ8Efi18G9bFr4veO7tbgs&#10;8UlsT5bA99rKu049Kf4a8Y6j4L8Mi7sbqKea8zE9jOqSwhSMHeh4zjoRkg+leRmeSYLieEcRQqW6&#10;3udFCvVy9OElc4+QeBvFnjeW50iOWysWdnViwRgM/KFQBuf9kV9X/s3eHLzxF4yl0L/hHLvWZrNh&#10;IJDCsqQqDy+58ID0zzmvmPxXdi/nstX8NaSkMrjB2BQzSRkdAOABwAetfq7+ztaeM7rStLhu4rOz&#10;Nwu4wyTkSZPGTgENg84615PG+J/srALB0223pe/5nVln+0Vfay27H1x4Xu9S8BaHfeIvFEF1ZWca&#10;eVJbwQK7yK/AGQdq89yCAK/DP9pL4rxa54v1Dw+2lRRWlneyGJZW3ScjB3FQBz14Ffq38S/jz4h8&#10;HaF4k8AJC93cvA7xXrOixOEHABzvK55xgflX4g+IPEviDx1rX9rahp5nklkCnZHgu2fXHevl/DrK&#10;Z1Kk8XWh6M7c0rpL2cWavw2tfDuoalEtjItreoMohO0yOT8qhjwAD1Y9BX6/fsbp8UPAviG9tdf0&#10;ltT0rTJGme/02Msp8xcsyO20yAHjdjB5xX5iwaNYW507TdCkttC1gT4ZLlCUDZG13kkjXC47c5PS&#10;v6KP2V7PX7XwXKNQe3uvOjjJaAhUdQu0kR8kZPQ+npX6vntX2VBUWtzxMHDnm53OQj/aY+FWs69L&#10;HrsQsprY5We5t2SbeBkKrIpIb+6TwK9P8L/FH4WeN0e31EZaTdGgnO4yk9ycYGPXI57Unib4TX19&#10;e3l3pc9hAsw4t5SGckDIzlRhj29K8mjt/E/gJbjRdW012LRCQmHayY69c9R7V8g4xesT1djmvEXw&#10;qsH1DUZNH0e9uYvMMiTRF2A9eAeV9BiuMd/D/hjTZL6/RrWaP7yyK+8DoMqRkCvojw98RpvMtpNN&#10;UXEcQEjW4Y7kC84Y88+o/Wut8R654b8ZahHr7xph4fKng+USng9d4wVyeCKqM3e1iT4x8NeMVudT&#10;+2eHnmhmQb45VB25B7FumD2FZP7Ymt/taj4J2/kRWOo+H78h53iDPdKqjILv90A+3PHavYNS8KJa&#10;ayun2MUwyAVUIBtDdOnr2NcF+1T8ENS1H4PvquneM77RvsqEy6c88a28pPXOMbj22iu2jy+0jczk&#10;9HY/APTriceJ4xqelrf7m2taO+wSM3AG4dCDz/Pivd/BsFvPbf2P4N3abrz3DDypXQRQAfxhgAHO&#10;R0yQor511W11Sz1grMzTsW2pIFKqT069D74Jr3CwsbLXra2sfG1vFpcD7Veaz+84Rf4wdxBxzkcV&#10;9lhpfu5WPGqr34n6r/CPwzrc+lWlh4j8XR3F2QVdk2xxE47Eljk+pOK+nvjD4K8H2PwKubrxH4mu&#10;9Emt1AE9nc7d3HULna2f19K+Of2evDf7PtvoEMWk3lxcJg7ZpJWuOQOehGPpxivrT4kS/A/R/gHc&#10;3PjvRl1exWOR4WSNnl3nhXKjlSO288V8bXaVRep7EFdH84/jbTbS31+YpqEl9B5hCyn7xXPBYZ5P&#10;rXcaJZaFaaH9rtpRczAg7GcFiuMfMijgdcd64vx/J4JuNclfwfbywWufljOQUz1Dbskmuz+Hi3UV&#10;lcmSxkRfK2QysoRFc8g7urMe/Xj0r7HCJHk13Y/Tf9mLxjLc/C2J5La3sQtxIqxN5i/KoUA4wOtf&#10;Q3/CUf7dr/31JXzF8Dvgn4y174f298/im0gcsQyTj5wSFbHyEjHPHevXv+GefGP/AEN2nfk1fMVk&#10;ueXqz0Y7I//T/UvwDq7zeNX17U7Bba6v1LNx8zFeDuxwPb1rovHuvT3mpz6WmkfbfKAmbCAsFRc/&#10;ePU+1eZ/DG11O2+IN3aXV2t3aQSMYpjzJKoPysQOBn+deueNLfxG2ri50O7iiS4bY6y5DIMDkY6i&#10;uaLu0y5H51ftoeIfhZ4p+FGqeJfiD4f1C2ijWOKG4gQxMtyo2wHBIBUsQG4PFfguxjn+e1ywYgDc&#10;wzz/ACFfuB/wUMtfiVp3w/k0uCCPWdJe6jDzBg+FVd25o+q4PGa/FCCLw3JODNcG0bkkLFvXPptO&#10;CPrz9K+uyCPut+Z5eNPp/wCFOkeMAYGutZg0SHKrDcqysyBuSOMKdwzkNmv2a8DaLfweHLSU+JxO&#10;80YJ+zImSF7sSCBmvxi+GvgD4Q6l9nOpXlzfStMoltDHtnbjOYTGxPl4+8WUEdBk1+2XgTw34U8N&#10;+GLbTdM0K4sLcIqhHDnOB/eJya6M+XvIjA/Cz8/v23tL1K20pRD4wW0jJLSW7MqvP/s7hyMZzgDB&#10;r8jFuoIrl4rYLLj+N881+un7ed98HbaC0bVPBdy9+pcR38cTwoDgcPIRtYdOtfklFFYPK7Axxq5+&#10;Vc5fHXr0FYZanymte1z3b4N2c82txSWOtjSJwwBkjRX2qewD/Lkn3r97/hrYva+F7S01XXZ7kGIY&#10;lnhVS57HI4GfWvwN+HWl+Abm/tlv1vCS/wDpJBVoljJHzHBBAz14461+2+k6JbWXhDT4/CepeXCt&#10;uu0b/Oj6dQec/SsM4T0uisE1rY9/PhHRtSlC291DPcJ3wQfzxiuL8RWjaBrsl1fW4mKqAXjI+YAc&#10;ZIB5FYumWPxOttOjvC+nPFckgSNGyyJxwwCnHP8AkV1MVlr8yJJql5FJjALxKeg65U9ea8E7/Mbp&#10;3iO+liEFistvOBu5GG29jzitvTtHvNY1SG+aO3uXV0aSSYKGyPVSOCPUVZ8Vw332VNVsZ1vE4Qbh&#10;sIGORnvj0rAM/ibzoYZJbSKKdVx5cZBB6YYk5z70rhYXx1qPiDQfEd5cQadcNLK+9GsohIrk45GC&#10;Dz61594nufiZrdzNZXOmy2dxCwWTzsJjgEHJOOR6Zr3Uas0MqQX86+bCOoyox/WrviaWO9df7Ujm&#10;2yR8SphgABxjJwapEn4x/tS/Bf4teIdFl8R3OqW1zb6aGmkgaQqwiX0yNrEZzgnJ7V+b8Sy29r/o&#10;90lwxYK6BBtX/gRx+lfvR8fPAHgfX9Em07XJrqS3nibfIjiLC9yAflyp9a/CPx5oWheDvFd/4a0e&#10;8fULa1cqkxUKSCAR09uuOM17uU4lRvCRx4uldcyIv7Uv42c2VrJGi/KdqEjHcEHIINb/AMPPD/hr&#10;W9Ruj4qcWYht2aMxsIyzkk+/IHavM7LVJZJhBaCSR3O1VXOTn0Aq3f38kb/ZVj/frkSKA2VPofw9&#10;K9ypKFZWvZnDCLhrYytKS2+0O90zHax4OMkZ4zXb/wBqta2V1aIjiG8QBtrEKwGM5x94YqPwJp/h&#10;xfECXvi8B7ExtlQcfMfun6VzF5DJBrtzZWmfL85/JCNuAQngL26Viqjh+7ktDSUVLVM6Lwroei6r&#10;qlzFrDrBHHEWi3ZGWPT61x9vql4okA8snBT5lz7ZxnGfQ1uz6s0qrCC1xJGojIkwCPbtjFaujafa&#10;jWYr/XbMSQPw+0jjjoVHBpSptXnTd/IUZdJIwLaeWQCOaYBlwHLMeR0HT0pJxaCQzPCCT8u1uR+H&#10;+NUNT06O2124h8h1haQiFT1Kk8fpVw6qlq6RGKPMfBB5PTHNVRrX0noE4W1ieyQa0ml6zdahHbLB&#10;j7OgWMl3AKDKgckZPPXivXdO1zX9acSyzS2UVrjETfK+1zhhGjkB2PUgEZr568P38+rpb6JeNItu&#10;l4LoMEUR8IQRu4fkdBzXaafrGrX0ZvbOQJb+acRuS23noCwzz9eK9LBVuSXs3sfOZvg1JKqtz3W7&#10;8G+CfFGqWuqGH+zIJJCJI4JXz8o4DhlCgtj+E9a8Gl0vR9M8TX9jPPK1vBM6wI2d7L2bd0OPSvSB&#10;qviK9sRBBdRo8TGQov065PXArotP0bSdf0B9N1Ge2N0xLrcOoDKxxkZJBwvU4rvqUVKXtIniUsS6&#10;UPZVPvOT0XxTaWempayXkvlQOskUe/zFEnI3GNl7A8YNZ2s6Tc/2gup6DfAtcgGQ20citluGBQA4&#10;OM/WtLxL4b1nS9SW+8OvLNYoBbyxW5JLPjP3SDlW6gjP0rnbXUb/AMOw2+o30F1bpfMxtpCpUOV4&#10;O1hjOKz9onpUVma+xcHz0HfyJPGPh6w0bxVDp/2u5Np5Cyy7vlw2eiDHHHr3rprPWIYrfy7csYFU&#10;BWPJKDuwOefpxVzRtQ0XxBM194qlv5yUKbI9m9jwqhmkyoTHHTI7Vh+IvB9vPodlZ6Ve2/2i1kJk&#10;tQziYrgkAEqFJ6cbs5qbSppJalupGu/ffK0dp4b0Wx+IF5c2niJGNpb2krLdk7BG+AEkPK79vQL0&#10;ycmvJNd0WbSvDNidKaVZXl2SlzgMozySegz07VPaXjafpE99D5gWzIU742/dNkE9+oPHTFd18O/H&#10;+g2PiBdS8TQrqSyYCtdwtIo55AAOCD3ziiUadV2Ts0JTrYdSly3R5zb68LO1ks2tYLiJdoaZEDsN&#10;vpIeAPXHXpXV+F/FcN3qkN9JGk8NqP8AVBSqMBzt4xXr/wASp/CnjOfXbDwdDb6TbalNE0KTKtvG&#10;jMF8wkLuVFyDjngYr59k03VtLgh0W4sTBNab5vOwdsq5ABXsycdcc1lGrOLvPYtxp1oXpv3n07Hf&#10;+LofD15pGuDSNLihW+ZJYyY/LEeMbgmCw4Occ5PU15ZpUMtnINOgtN4A3tuJDgdT83QcdOK6v+3p&#10;tUhSwsbgXgOGIgG0DI5U7umDXR/23aXPliaSIXAUwnYMFQ2FBeU8ELjsBjkmh0t6lPdlKq7KjW2R&#10;zw1ey169CeH4QXTaUTcZyT/ttIAuB3AGK9m+Hmtaroiag0yW6ukckxkgA2cn5kYJhQGOMfTjivDd&#10;R+GvjHwwlhDPAottRci1nWSNll2nk5Rs8Z78+1afh+28T2utP4fS1E6W0ga5cyCKPkZVC5GOnJHJ&#10;ycUNxn+7qoahKP7zDvQrXWkeJ7K7W9ubKaZLqQ4utu6FpHyxAYHA5zx1qSDxRakT6bqtrDLJs8vy&#10;/wB4rRtx84CnBYehyK9Sthf6foreFmlhktYZ1vZJLcCTawGPmc4KouQDgcnvWNdfCTUtTW68WeFN&#10;SstRxLma2WRRdRu442xkjcoA5INU04PR+6ZRcakbTXvGlb63a61oWizLY29ve6TOWM8UYjdoz8qB&#10;8klyBk8YGTk15d4yeaDxhqGuarAJluZQ6SRsWRsqAuT2PGMeuad4ovvGugX8VleQyyJJEPKm2MAF&#10;Jxy2Mjn1r0Pw3fz3Pgi/8KXVuYZLiRA90EWePv13YOcE7dp461HsqdaXtIvU09pUw8OSS91nms2p&#10;DSpYtN122e3kuEDjceidiFzjpxXb2dn4ZiW01iBbmCO0mSfy5xFumZcZ8spyg7ZIOB71keKtKk8Q&#10;+IYtSSJZ0t7bBhk4LLHlizFT8q+tcVrMN7aw22tXey3S7bCRxHcqrjIx1OAKyTduWqjWyb56LPcP&#10;i/4pn+J/iC01XwnaJZw2bSSR2tuHK28BRc72lOGIKFmc4yT9BXk58S3mj6Suo6g00qz4+zEr+7c5&#10;+bcevTpXTeCfH9z4Ku1u4bW01i0c7nt7sEq/HKkKQcDqMjg4NXddsdF8f6fBo3hy6jgWyzKIL2Xy&#10;yM8YDEYc5J+Uc49aahKjaNFe6TKUat3iSl4O1GO41uPUfHMLXNi5w8KSiNipHAZtrYXHXAzjjiov&#10;F2nabc+EYNL0y32NaXDSoBGRvDMcLuP+yQB34rlorm/8Pm71WWzETae3lSxLh4z77GJHPrW34c8W&#10;aTqEuNUtZPJcgkPOwUntiMDgg85/StlyVtJbmElVofvKa0MS11PxNorXjxaZNELEbbgOvzRgjPzd&#10;x9RV3QfFWpXqtrUkhCwMpRZFLqSD0YDGRivQ9W8Q6ZrEd5Yu8UQv4lh2xN5Sgqmxclxkknl2Y5bN&#10;cufhp400vWo/D+q2clr5iAxyFwqSBQDlNu5So3fe6U+aVNvn2BezrJcq959DbbxDPrMGvQSTWy3G&#10;vDB3DywpK4OM8Ae3avPba18TeG72PQL23IdIhcqAxA8th8pHGcnr9K5/Tr+8uL+4mLLE1q/yFjv3&#10;OjADk8HPXpXuGo+LtU8TMmu60XuNUfei7FVYvLfAAC9Sxb8KJU1NOpR0YKcqLVKrrH8jxY+NPtt2&#10;rafbSSuMgrKxfkdcEDofTtXd2sF54mtriPTtJtYfIKNJNJcOx3EEBFOcDdycYOMda0h8MdR8InTt&#10;XkBt5bqdYZLW6Zopd0mWDIAMtGo+82epxXPa/p+o+FPGV3ptlqAW3h2sJVHlkF0BZQOTxnHvRGco&#10;S9nNhKMKkXOkjt/C1vdQ+NNEE8dtBaS3CF4k/fEKeNvneq4yc4wTxXuF78dvFvwV+J3iHT/BqW9x&#10;pSTLKouIz5mwqu796CGOG4PXNfNlhqmnQWLPbqsrhgUmdiJFOOSQDtwfzr2XwbFoGt6ZqFz4ttIt&#10;WFxHhJA+7ypmUhFEZI3St/DgnFXUw3tb8z07GMMa8N73Lr5H3x8PP2vT4m+GN/feJ9MgvJZY5fJt&#10;beVU3EEKD8/zswJ4U8cZBr6c2yT6dpFzc2sMjm1UuEb5l3c4J7kA1+KPxWi0jSNO8IfYtL/sy7s4&#10;JVumRG3SOpXmXGclGyPasGD9oL4r2Vmkf9tzQxwnZGdxOMfw+/418/isqpVbTo+6fRYXNKtK8arc&#10;108j9yp31WC/hht7RCrIxBZwNuTwPXn2r1vwzqF1pNpONRUS+fbusKL8wSTBwCD13etfkVonxb+I&#10;Pil9At9M8QQ6dHLD5l5NeEMAQeF3KBn1ORxX6Eaf8UPDtxo0Uc+o2lxOAYzeRSAb1I+75fQH0PWv&#10;FxmX1Kb5GrntYPHwrx507eTOgbRvGN79jjhsknmRdgUMoYA8kdRXP6kPHGi2Nzfxacwe1l2TK+Dt&#10;3cA4U8/nXd+D/GOg6FNFqMUiP5ijcJGz+RNQan4iguLe+nvNQVpL2XPyHGPTjngV50qMk+VHoqaa&#10;Oe0m/wBbivY5763LoFDqhwjb+oBBJwK1vFmseJtburvV4reFma3REhLBS2ByCxGM5zjNc6l5pr6r&#10;bm+1V5IHJX9xtyxxzt3dvrVTTlvdQ8VWvh+31eJI7l9iCSPLrn7ucHBNaLD3WqMpVbaNnEaXqXj2&#10;W3le8tIoSshHlI4YDb/tL1rkf2ifHnxa+D/w+XxTF4d/tDTLgxgXqSo0UJboZVGWUZ45GM8Zr4P8&#10;b/Hn49eHPGmq+FdPuYoDa3U0DyWkYlUlHK7g5woBHPANdLJ8WPG3xJ+D+u/DfX9Yv7uWSIMFnOyB&#10;gvJX5F+8WxtGeSM19BhsjqTSqq1tzwsbnlKi3B3+Ra0f9sH4jvo99NaWtm8UOzztoHWQ4H7ssCeR&#10;yQDiuF8dap8Qv2jPDz674nZYJfD1owt71I/LDRqMiBnb7w5PTnNfP/xF8GaXaeM4n04mGFLeLzB0&#10;XcB8x9Aa7jwrp9yumafq+szTPps0zwpG0jSK4TBlITPACnqBknpX0OHw9BaqFn3PnMdiqqfu1G0c&#10;N4kTVPAmq2+naLPCBfWSySecgY4JIxk9m61rL4213Vraz8Nyy/aIbXZ5UMMSxKpB3bsoBuwe7Zr6&#10;m8QxfCbxF4fv59TtbW+/s6NrazufL2v5ZGxHbGG3IeSCuc+1fKvjLwx4L0HwH4b1bwncXo1mdn+1&#10;MHLRsqjrgDcpz74xXQ1KglCetzlpVaWNvOK5WjtfiH4fg8RaNeeKtQjSLWpI0uPskWQwRVA3sSxA&#10;DD5sKSSewrxy/N14R07TNTuLMXcl+hIG8rgFfRec5Pfj2q/4dGi2OqPJaxm6jyFdZHUk55bBGcfW&#10;vs/w14H+BvxM1ay0d1u72JbKRXhtysdzbSqfvxlwqsqjqc89cHpTlBySlR6bmaxEKL5MTqmfPvhD&#10;xJP4s01PDuq332RUJdxcqixAZADKVAO4AYJY/Suj1z4dadrHh7SdCmvBBpkM++5mADnPYgBhwQ2c&#10;8mvLYfh3qNjb+JNuqPJd2EphsreJDO1yVPAyuB06kA8isDwpr/jPS9WRNPv5rWeUASCI7MCPJyyj&#10;GMEfUU3ONRclZaoSpSoydTDyVmT2+nm2/ta+ubP7Xp2lOV3R3HlsUU4VkLAnpzyKzdI1eaW8tdVD&#10;LH5BDHzMsCvZc478AkYr6d+FOm2niSG40DUp5vtGpzRIbN0QW94jcowYgszIwJYZHbmvMvEnwpey&#10;+Jh8MX23TbadWPlRt5jRugHI+Ynaw55OeccU5J04uotUVGrCtL2VrP8AA6yPUpbK61CwuLWWGfWQ&#10;RdWtpkeShXBC53A5U7gATmvBbvQrVPGT6H4MuGu7IR7oZZ18qQeqSDpkdMjiuZ0zW9f0S+na0vpi&#10;YZGjRWyRtBIDENnHt39K9w+FH23W/F9tJLcx2YlBikuZEEgCv2wMY3MApPGM80WjUXNDRsq88NK0&#10;/eiZnwt+J2taDrK/ZopLW7iPlRuHVI2APzo0uRhW6Hrmu/13UNT1jxjqHj23RILq2IRba0uIpEiV&#10;1GBn7zg9cr3yDXO/GjRtEvvEWnr4F0mLw+Vk8m8ghD5Mrnl8M7DHpt4Ga8X8Vt4k0LxVJpM11G62&#10;4VlYRhWBIBGcDkjHWiVTk/dVVe44UVV/2nDvl/M9N+J3gi48M32jNpVzcyX2ur5119pxGUkdugXg&#10;jj169e9cKNa1/wADeN5LCdElFrtLBH2iRXAODgH8q7u4+KXi7x1qWmXOvrFqd7YsFt3ePAdup38/&#10;MTjtiu9+O+geG9Q0DSrvSbbTbXXr1WnmntrjDMoQDyZIv4CG+6Wxn1pVFJNSpOy7E060dKOJjdvq&#10;aFz481P4lJI11ayJeKsTILckrCsRB4Tq+Rx0yPesXxd4V1zxt4f1Hx7p1415NavHbSWuxQEUISN2&#10;T5iscHA2kdq8Gvv+El8L2ekPZyQySXi7kckrIrjsWBGCPc11OjfEbxFp15M0qwxzOMO7xLu345bz&#10;G3Nn0OaaqU67vLddQeGq4RctF+69bGC2o+MfCGnWHidYYc6gpCZCloyBnjupFddc/EzU/FXhdPDO&#10;q7IYkkM83l+YBM+PvSgsVyPUAV9YaH8K9J1XwTbxeNbCPVopIZJYYreSNJBIybg4aNmYleo37Qeh&#10;r4x8OXXirwmLrxZ4ekQ3WlTArmJXRwn8MiHIORnd2rK86KvN3RS9hjX+6Vmj1Dxx4dsG+DmkzasL&#10;hLm4lZ7GO2miMR+XCu6bSwx0xkZzxXgelR61/Yd3qQ86F7I4IAzuxjJPfIz6V7r4K1rxl8YfEMsP&#10;gvTLDT9QVXuTaWpYtcNn5vJSYsm4dlGK5qy1jSrnVp/DviC2k/06XyrwYMbpIDty2AFUrjnb6VTp&#10;qydLRihXlFyhidbEWg/GbXtN02OwkaW6i8to9t47NHEx4zHGG7DpnvXSeC/hVceKvCOp3lvdxDS3&#10;PmXNyyA+Ucj5QmdzHOOAK43S/AFhe+MNQ8G2l2ghgWR7e7JYuNnPUYDD8BXP+CfGnibSruTS7+7g&#10;+yySKkjTReYqhW+8NvzDPU45odRSl7Kqhwo+zi8RhnZMoaF4V1e68SXOi6C0d6LKNpFYZRZEBx8q&#10;tg/hXQ+DPiS0muNJ4gtFEGPKCwxERh06Foo3Tdjvyee1fQPhH4eaPouvXGqtqDapbvZsftdhmCFN&#10;/Q7pypz347jGK+b/ABH4KsPD+r6afC+oT6hDLOUlLcLG+f4ZMANnqSBxUNVKbcl8JcZ0cRFU5fGz&#10;1dJ38X/EOXxv41vxGXgIZzECVRRtUCMNxwBwTxXininwNb+C76AWmoLcJqDGRCIXUIDyvzHgls9B&#10;0r0G++Ieq6KZtDijjnubYbJVuUjniZT0aIOu7Pds8g9KyrS+8QePvEaSXj29s0abolf91Cu0cKg5&#10;+Y9hzzTcadVe0joyISrUP3dX4UXPDnjfwPpeqLbXR1GGZECzbeCrY+9GUxkZ6Bh+NXfEGrQ/EPxH&#10;pi6lfXV7HaskcQvVUssfvhjhfrVn49/DrQvDttaXuktKuqSoksyT4WZQUH30X5QM9DnkV554is7z&#10;wTdWVnNqMT2l7At032eMsVIH+qZidxGevOKKldwSp1luVRw0Kv7/AArs/MsfFLwPfaHrV9rlvYGS&#10;FZER3jCqqOwxtXBywPqBUT+JNW+Gsdvp82kSW8s6JMyXiHEig5DIQenY+tdQPFvhTxRpbQ31lFZX&#10;23ctyu7A2cYG9mOT27DtUp1Dw74r1Sy/4ShvtaQxiNUFwEATq2C3G4jpkcHsaUqTjZ0HoyoYhTjy&#10;4uLbRzVl4w1jS5j4y0g20V1dyiXbCIwqAk7kKAblz2GcYrnfi3pPiOK803xraanJcLrkbMCgWLy3&#10;H34wqndhfUjBr3uXTvh/d+CNUudI0J7O5jgaW3ljMk0sCIeTK0a5Znx999qjPA718X69qWj+NGsm&#10;nd7ae2h2SyZMjSc5ztGMH8awxs3GPI+p3ZRBVKrqRVlHyPRPCkttL4J1CDWb2LZAv7uOSMmUux6o&#10;YuvOeZDgds9K/Qf9kq40/wAOeD44L/VxfvKwY7wNsKHGE3A9B3Oc1+dPhO0u9B8OzmPWCFugZVtc&#10;+ZGVTjMyrnax6DP519r/ALM/xR8P6F4asgulxWMkkuQ62wYOf4mIIIJPH+FflniXRlPBQstfkfe5&#10;HNe1lqfa37W/wu+C3xm8E2viDUtcurCbSLd47VYp1kty+MkGMndgnoSelfgRDDpugySvFPILguUR&#10;4VBBXockkYz7Zr99fjd8cPhvpfgbUvC2uaFePPeWC3DbbNIy3ynbndgbcHIYAn0Ffz5ajJDqGol7&#10;DMIdjiJgWKjsDx1rwPDPF1405wq6QWx3ZtTTfunpkOpprdssF3ff2XZ2kRKRxgt5svqDy2498n6Y&#10;r3T4XfGvxn4IspJ72eNxbxELFPCC8p6jJYgoM9OOa8f8AfCHxX42vYbXR1jCS4jLXA481jgKqg85&#10;7HIA7mv0r+GP7Cfix7UTeLYWn2Ab4YvMZBjuGU7XI7BTX2XEWdZNFqnmqUjysNhsSv4Dsfmj8Rvi&#10;d8Rvi14ogk1ZtjunlwwxK0caj+LaGJzn1HFcUfE+m6Uq6fDp4NzGdk5ld3DspwcA42Z6fKfxr7F/&#10;ar8H6N8EviBZtomiXkEkC5+2XTMyTP3wjDcuPqa+ZbFvhz4x1aG61yNbOa8kPmmOeQAMcku24Hr6&#10;KK9Th6tQrUlUyuKjT6Iyxikn+/1Z1R1vSdT05/E4spHs7cIl4ks7Sk54+XeT5agcKu4k+tfuf+y3&#10;8Q/hTZ+DLO5e4OnhI444kZmBjG0YOQ2QAPUGvyv/AGRtBt7X4lTaIugy6np7YZpCqTRk52jcj/KW&#10;wcrnkV/QxbeF/BF7ocdoui2/mhQgjvbWHIUDjPyqOR6May4kxXO40nujXL4by6HGat4k8O+ItRgg&#10;0zUrS9ncgBlZhcHJ+7nbgnHv0rpfE9jZyXz3PieJJ0ih2DyZfJaP6ufkZseprzT4hfs4eEtcFnqG&#10;jaM1tJAyiVNOkMRcD1QcqPfOa8gt/Cdlp91PpF0t1e20JO2K8ZmZQPfgkD1NfMxjzdT0TX8bfDrX&#10;vDlzba54Iv8AybS8YljckMyA9hJF8rD1x2rzK5PjC936Rq91DLIrbd8QLHA7jNfQXh9fAl3aR6DN&#10;FK0cRLFYCzbCe20OB+IHFWPG/wAFvhTqvh2XxFoN1fWN+CoKxTOGOOqgEZGeprWM+XRitofMctrK&#10;NUEGt396gA27gBGv5jrXlf7WfgT9lXXvAMOqat4tu9F8R21sBDZJLJOksqjqVJYKWP8AEWH0r1y5&#10;+Gml6HrjXltJe3cLKCi3krSEN3PoQO3FYX7YfjdfBfwbsfBPjvwF/aFlfReZbajEyGGN8fK0nlgs&#10;WAOdufr6V30NZxsZS0TPwkubjU5Zbfw9FqUt1BbuRbpLJ+7jLnLFQx2pk8nt619JaZ4gl0WwtYtZ&#10;T+1Y0z50RaPeyEbQPNj4GegAxxXyzdXmgvrIljgYQLyUb5Cw719I+Hpra2Il+GyJHKmHhtncTNKW&#10;5znA3c8dgPevs8O7QZ4taPvXP04/Zq1HSbzTLa10vwfLoltNkRrJFt25GRubOcN6nk19q+JvE/iD&#10;wT8JdWMXg+91y02MDHZMjCVunzYJfYP4to6V8XfAi/8Ai6+iwP4gaG01Av8ANHARIiL39ifXnFfb&#10;F7pfxqX4e3+o/CvXbS0v/Lz/AKRAsu5ucsRuAiGP4jmvisRd1fme1Tdon8y/xQ8TW+q+LL66t9GT&#10;SSZmPkBSvl+wDfN+dbvhK8u9Z0xrlYJjb2oVJdoLCME9Sewz29arfGm58Z3Pi+7h8YyQXGoJK3mz&#10;wMHWVs8sGHBUdsVV8I266d4bupZp1mW5cK0e0qRjphs5JbuK+xwkuVnk4iOlz6x+D+oeHrDwtKtl&#10;qk0iyXUjnc3l4bCgjbnjGPevVf7f0r/oISf9/T/jXZ/stfEfwrp/wv8AsX/CLKvl3cq5EUb7sKmW&#10;LSfMSTX0f/wtTwp/0LI/78QV89XmvaS9WdsIvlR//9T7t/Z/+zt4j+16dfMyqhDmQglwTkZP4V6h&#10;4uGg6lr19d6rqk0bFT5KqeI29h3rzv4QQ6ffa+NektXtjqBMoPRcBjwq/wAOOwr0/wAZ33hyyvn1&#10;W7sfN+yOSuVzhfUjvXLGSTNZLQ/LL9uz7engCzPh7xCzu9zm4W4lCmVCDlFHOccHA/GvyUeaQvDD&#10;qFqGLE7CuSzfl15r9XP26734O+JtCh1u/M+lai08j2Ziido5piP9WU6LlcnPY1+USf2laajFfade&#10;feOFBYF1I6ZHP4EV9nkKXJY8jGvU+xfhJfeIre1T/hBPDRtNbt3UBZomAkjPXJcBt2e5IAHrX7Z+&#10;G7X4sDSbR7zSLJbgxIzlpSEywBOMen4V+Pvwmuf2i/HWtWd7p+smGdIw8U+pKsrzn7oRT8xKDpkl&#10;sdMCv2N03RPjULSCbUNa0+5meFSRKTGNwHzAAAY57cUs9vGaQYFaNnwd+2z46/aH8EeFv9L8P6bJ&#10;o2pK9pPLlbh0Vh1WInjPZ8HHbmvxpgaS5L3Ec8UIC8xrGAcr0GDzX6U/tu3f7R+l+Ibe3vJoZtM8&#10;gvJ5CI67s8D5ssMDvX5iw36QXbPqQZpCCducNn1BxWmUW5LsMVue4fBfVfBEfiKCDxPpMd+N+XMa&#10;vNKwz0Ea4Un/AHiB61/RR4BbQp/BlpBpmm28dqYkCRCHyWVSBgEdMjp1Nfgp8BYfHOo6gg8DW0az&#10;och7gJ5bcjhiRwOuTX7weH7rxjpHgW0fV4leYQo0gtf3gBA5CggcCubPdGrGuD6ncalaQ3elslnG&#10;9u1uMqEUtg/TFecSWVzbWqXF7csryOcgxlcD68V0en/EawxLPLLMnkrvd3iKqMdQcdfyrrrPxVH4&#10;w0u40uKM3IlXcMLtyPQDGc184zvRxNv/AGIlp9nuJVeEtkANyT+B4pNZ03SL7RvtVsTbEYCtGc4G&#10;ep9/rWN4t0zwlo/h62N1oTxTxSlxKFffkjkEA9vfpVzS/GWmG0SGMwhQqgRysobPoB/F9KhBZHK+&#10;LvDvh+IWAj1+53NHiWFpFHzD+PJ559BSzHRFt1U3KziIdDJk/wA8V1Ws2en+O4F07UbE3flEPGix&#10;gNlewYDJHtmqPivwb4M0LSrC8PhprKW0Uq8gRuQxz84yeh7npVrS1xM8Z12b4VX0s7eItMikBiKR&#10;x55Zj3ABx+OAa/Jz9rXR/hfoviKy8R+GdKFnd3kjRyjLJFLsGSxGcHqBxiv2JvPiB4dtFijm055T&#10;PnyWjh3ZC8EDA5xmvDf2h18VePfh3N4asPBh1OORGkjMlqCyMnzDafvBicc8cV04er7OakROHNE/&#10;EPw/c2vh3WYfFUahTC+5UjX5GI7c9BWJe3U/iHxfPrdx+6kvpgf3YLAM2BjippLTVbW7kg1S3mtZ&#10;YzgwSKYwh6EbWHIrStZrOxKvaQKs0ZD7jycqc5Ug8e9fWwjCfvx3PKbcXZmNdw3mjarJo2owMkyj&#10;lWBHyN356ZHQ12HhWbStG1Gy1KWwVo1lzMZjuOMEAo3pzyNpPHWsSfT9U8d6/JqcdyhvH8sFGY73&#10;ydo2KAc47iofFvh3VfB/iB/Dd4VeaJVdupPzDoR2NJVbfu6q1YpU/tRZV8Rpcz+LL3XdMQ+XPMxU&#10;xDICkgLkY7+4qOY3GmTf2TepKsyEHy2G04bvn0zVrSZptDLXCSv5gdGwgBUkENg55+tQ+O/FN34p&#10;8SnxGV2SyKkfl4AXC8D6VTg6TThsK/PudD4Y0m+tPEdvrEUJMdkwkkMrBg2Pvbc8fhWX4qMV/wCL&#10;bjxFp6I0UzBjE6hAvGB0496ydbg1Hw/PHY3+92mXeBERgr3zkdRVCTU7ucMirlSMgMQWGOg4xVc1&#10;Kb5uo+WaR12n6rrmjqhE8NuUbzUIVWJPTOcZXHXrW7ZQ31pJp+g/awgEDXMxDqwffypJyRk988iv&#10;OI7O6MC3RiWNdwX5iAckZHBOea7nRr0Not4LiA3TWkIiRYo8bUkcBiWUcemWPcCtZLTnT2OarHmT&#10;i0dbpeta3EwNrCGVfnQlcqSvdWI547Vu6pe3EGlWuq61byifUS3kNE+1QQckOp6Ag5GKXS9b0qA/&#10;8I5ibfb4KQxZZGLDksozggdx1rvrLRv+E6sYbR3SEWHyAONsoZ/lARCQXx3x0HNenShUmounK58p&#10;XnTpSft4WRgeEbS40y4/tSd1jVk2sFYGQburABgQRWr4jOt+LbTTtF02O4uxppkaGOKJnLu/AyFy&#10;Rx9a5TXfBvifw94Xn8TX0kDGG8NqRzk9s5wPSrnw+13xh4au4tW0Xzbe6zu8+GYAKpGPmU5GPXNO&#10;co1HaS1RKpzpJ1abWpiXHifWLXSW1G4t1SKJvKJCBZBg4IOME8+vNbehajFqkwuL+NoEYYVi5Vgc&#10;cE8c101zef21Zt4PE8MaahdKzSXGAm4tklnAJVc8k+lY978LvGFg81hqMkIEEL3MYSZZ0MSsV3fK&#10;SVBKnbnBI7VmqtSl709gcKdaPLDSRu66mkXXhO60K2uoUl1CVXDncCoyAcnoxJGeOa53RLPWvD2q&#10;T6BHPGy20e7dtLq+eo6BgR3rgdGubjWnWfU2j8lcAxxrtwPqK9VTU3FxFbWELF1O1MZL4/ug+nfF&#10;Uqal71PRsc5zpWhU1RzOleKIZ7p55bRLhUYZafcozu5BQHkY4we1dfdt/aV3NqMxZWlhEQQONgU9&#10;SoPIXsAOg71t+Nvh94PuLrRdX0K9ltpdTcC9hEb7YmIycyvw0jMD9B2rwXVoLfR/Fmp6RFeSvbQz&#10;FIzkZxx1A49qUp2l7KohwoxmvrFB2O61X4V+JfCF9Y2c9sy21+2yOUuApbGcbkJzkdB3ri5xrj6x&#10;eeH7qfyYbRsOyAZwOgB4rvNN1eXS9Ns7u5uYpoYn82OCQ5ZMHrt4xu745xW7478M6HqOnW3iG1tL&#10;cX97JJcStps6bFQuuQ8ZZmTaMhR6+tKpTknzwenYKeJ/5d1V7z6lWLxAzQW9rqF+88FmVmjhSNNq&#10;ORjIYBfmIHPXNUNJ0RryS78aaVdBJ7O5SVoJvMOfMbBYkHafQda43xzYHTNRtNIsC6wTKXY9SOcD&#10;HHYV1UGsyeGLRtGsPLmtWG4vINzB2xnB9Rjr71MHGouaxVSE6KXKzmvFXhybw34o/sqyvpUhmh3t&#10;InJYFjgHkZAI78Zrsotd068H9jBEit+Eg85Y9xYqFLySKByTk8nC5rWtRoOuSPB4liBnvrby7eQs&#10;qeU2SQyEkYYHHBODmvMfFPhOHTNAsLiCeWa7eRhIDydgLDJA6cj8qFzUrX1uU3DEqz91o9I1bwZq&#10;3jXTI5fC7PdXtmHScRSP+7hj24dyxEewk8YbJ6157e2niDRtEtL77WJjO5iKk5UYzlsE4zx71c8N&#10;6joel2Rs75ZZ1mAeQJcNFGxUHaGUA5x2zXoGjad59xpkurw282lyuJfs3nK5lQHnIRtye+cHt3q3&#10;SU2pU3ZmSxDoJxq+8jgPDusLY2t3CvlA3sPkTERoZPLJDMEJ+6WxyR24rceDSvEMlho1nKbfym2q&#10;0qnagPUnZkkAdh+FZnivwbbaHp+rNbmZS0pksxwW8vI47kAcg/SuV8OXtlYxx3Exla5L5V1Zsjjs&#10;FxjPrWcZqTcKi2NJ0/dVWjLfodX4l8N3/hEai26NpLGVY0zG0ZkVlVg+18MobOQCM461Fo2syaZP&#10;beJNRcC5QZj8sK+0owPI9+x5p97rNzqV4yRyGV7tgGJkEjsxwuWbk+1bmnfDy20TWb/TdcDIbW0k&#10;dUNwrfOmckYwUB4whyaluVO8r3RcOWolCSszW+Kmn6J4b8Q32k2BivbTV0g1GOaF2ICXSCVUxx8y&#10;ElX9xXG6L4Xa9uRGl0kKtbeeBjcyHJGDnuAM/jXN6LOtvottLeljOrvw7dVOCOD6c4rrotatrhfK&#10;s4WecjL+SAWwoyS2O3rTjGMo2T1Ik5U5a6o5/wAAa3eaTqMeq6io1D7MxZIZjmLuB5iEHPHJWvUl&#10;8aaGdaTVLZi8rKYQWO1ct2C8gKD93GPSubig0bxNdaXLYwXUdzbMwuHcrtYOcoEAAOF5zu659K4D&#10;U9J0+DxZdw3jgwrOVjBYDKAjuOPpVxlye5JXJdONV+1Ts+x7Z4m+EdhbWWm3U9ylreSXgimto1VJ&#10;GjfLeYyqxOd3y89ABXmnivQPEXg3xleeH/EXm2JtQpUONpXcoYDv2PQVsWr6bcmaXRnijePH7qZt&#10;s7A/xL2I49a6vTI/DN9od5Y+MUkvwFL26GUxES4wpUjlueoPBFbRpKT56T+RyutOmuSur+fUo2Xi&#10;W0u7KJtSu7i9uoiPLyxkCgH5SCx4AH8Ir1DWovh94j8G6hqclg0V3IqQzSrJ5pZydwKKx3h2Iw2B&#10;tUDAPJrxLxV4StY9NsNe0q2Y21rGRdRxqwYbsYkycLgnoASfbFUrDxdb29sksbxpF8qq7gjG3uT3&#10;Oa0p1lKP7xWFWwlpKdGV/Q2/GugaGbPT9S8OWsqw2duFvyh4UnaFJB6HPB96p6Dq+k6LpA1Z1l2B&#10;sQsvH70HA3E8DA9Oc1698G/H/hfw3qcniPXrZLxJUeKISJkIRyHHUE7sY+lQ38unfEvw/P4F0CzT&#10;T447uXUGEatcCKKJS+SchjublvTPTFZ+zdKKdPW41XVabhiFa3XuaHgv4iXL6pHJ9u+1Wk48q7tD&#10;GQ0sLnc6qef4gCeRzzzWv431eLxd8H7vwvovhaCwA1T7TCETdJaR5yw89sE7h97J718yWjeItIe7&#10;T7M8QtV8x5Aj4Cn+JeBkH1r1mx+Iuhv4a03TNJLnVIbhpZbmOUhJg2NilX/u8jPGfeq9nSrpRlui&#10;H7XCydWnqmcbHpvis6xc+HHsbm3m0ePfLFaqZxHGV3AnaTnIOc56V6X8OvEWmaxpN5akCczQSQRL&#10;J8rNJKAqtGcjYV6nPWvUV8Waj4k1S+1rSI49PuNYtTaMyOgaWcggyFAfkUA446Ae9eB+I/h3qngf&#10;xa/gOw3au0Chmu7dlFtPtUHMeeRtJ2nvnniplGcG1Ne6XTnCtbkfv9j710nxb8IPAnhDRfDXiS6u&#10;WnggUSBpTI28HnJBPI9K7/QPip8H7bxJY2tw0wE5BUOXG7kEjkckr78V+V3hHx0YTcTramK+iLKv&#10;yhk5O3licgrjqK9bufEMmo6rpet3F8IFtnLHzXZldpAAxVOikY4x2rzK2UUnFyp7s9eGeVqdRU6y&#10;Vupv/tNeLfDcvxpvb/4Oa9qVzpMSrH5TPJFFbyjiWKMEguA33s9+Bkc14FaeOfFEOpLqdxfTP5TB&#10;twZ94z3UZxke/wBK6nxT8OvFf/CNP8QNM1FL7S57pvOkRtoikmkO1mHJKgfeIHy8Z61514qttU8F&#10;PFpsyrI99HvV1k3I21sFxjHB7ZHSt8NRWHgoGGIxDxcnOB2994jtbs/bbS8ikTzSgFzmCRt/O5hk&#10;gfXJFdNpPxM0LwEtzZ+ILNL6a8iAVfPYLADyssZjI3OD/CQQa85bU7PVPDL6JrNmPMjjAjuIflG7&#10;dndIvO49hggV1fi/4bQeIvDlr43s7lbZ4I2jSycKJZinzNt5yB8wxkZIrt56lvcWh5sqVF6V2dhe&#10;+I/hx448KXOl26ahbupMkZmlRjNM/HGV+RV6nLVx3i/wVrnifw/p+o6NFH5mkWheRN4EkgG3Ih25&#10;3uOTjg4Bx6V5rIt5ounR6tcWrx2hbyisqkMrg8hxwQc9PavfvhR8UvCWhySJexX9hbx24zJZbfMm&#10;mDb1H70kRoec4BNVywxCV9GiGqmEu4K6fc8Is9b1W4tzfi+kjBzIxlJJaQHbgE9W9QcV9O+GPiT4&#10;YvoJhdHzftkKR3EZhAuAoXEhjePChc88AEjg1n6HpPhn4v6zffD3RidKttbnknXCCV02DeC2SPmd&#10;lAbOAM8V8v6FoWrSXN7bWasbjT1LvGqlidpIO0DjjHenGrKmrz2QVcNTrrlpvXc9p1n4KXNt8O7n&#10;xf4PEdzHcXcn2WO3djdxxq+MvAMsAACRyTivGdKm1DWZ/s91qDmVQVUu3l4x2JbGPxr6B+EXxk8M&#10;aBb2sk87xSOxNyht3kVthBSQYcASHoGB+UDkHNY2tTReJPiLf+MPEkluo1NHMjiNhGjNjBZVyemC&#10;2PwpezcE503e4QxEpS9jiY2t1IPhvqV94b8TQOszP5TBnkglQEKrAtuD4BB6AKQT61paf4as/EHj&#10;q98ZX1lc2djercSmYL5EO7f/AMs2bgnB5A715E/hK5+H+r20PidBdw36brSTT2EqTMDwNzAEdfSu&#10;pk+JVrZ+JDZXq3dxp1rMp/su5kcuiDDFd7DaAfUAHmqdqkeSbswVGdOp7airq3yOCtp9d0FvJ1ea&#10;4tY5ULWIuN6FkZzh4yuORjqa7bwX4ns01m3S6vVYqSULyLCUk/hbzWyMAnJDcEV7h4sudH+MfxC0&#10;jV/BlhILGwhBW2unRTbxKGZ40Bc71BPyk8n0rwH4r/CLxZ4F1eTxh4k0F7DTNRmd7WZXRoZF6jZ5&#10;ZYZxyQcYrGcpUmoJaM3pqniY803yy7Hufxct9P8AE/jLRtQ1l7a9nbyheNb3EUscpJxlmhAVUHUA&#10;5I5rwHx94HXwx4o1DUrS2m02x3hYQ5kWKR8AsEYfmASBjpXU+DPG/gnwfZzx+M9AM895aAWZjMsa&#10;Bg2fNO04LY+Uj7veuv8AFfj/AP4WHpjeDLu+EmlySi4he7V4jDM6BSGYF3ZI8YTOR7CqlTjUftIs&#10;wp1a2GXsJK8e55v4Y1Sxt3U6jF9od0E8O4kt5qHoHLqVBGTnnkDivavib4u+EHxB8H3MWg28v9rh&#10;Y/JvJwkTgr/rFYq33B/DnJY9hXn/AI1+E9rqHgm38Z+H76wlt9HSOOdBJiSRpD2Xr8u3uOQc153F&#10;fmy8Pz6pf6Ml1ZxyhFuUkkQQkfw4TKkHI+8OvQ03U91KorFewjUkp0JXaOi8c+AJND8D6TrdvDdE&#10;n95czF1Ma7gNuVHT5j1qj4R1Jr252WVlBfSSdI22gEqMklW4I/HNez+DPin4S0eCXwTpccl9pFwj&#10;FpZ0iwkrx7XA8xGZkzjG7BGOleT2Xwlv/EPhOew8Nac13PcXYiguFysSOzfKrSkBQSPXFKVJ00pQ&#10;1Q41lWk4Yj3Wtmel+GNW8Bat4Y1Uala2U189u8SwTsYliJziWAtuJdf7vQ14dY+BdWufC97Po8s0&#10;17bSbo41G/dGMZwCDyo5OKx7TR/EPh7VrvQrzSpmv9MDNcJF85RV4LfLkEe4JFeieE/ipZadpEsP&#10;hlJrbVJZcLMUACxkck8nnI44pP2dX3b2Zoo1sMnOn7yf3HA6RqupWtk66o1xdRRx7nVXkHkjOMlD&#10;8uM4xxxXuvhTxn4Gt7y18Y2dxbb4GCTxONmfkwCbck7j/e2/KfUZqXwNFrM+tTXos5NQmu4GEsxU&#10;SGQ7sn5ccKB6/WvGfEfwr8c+EPFNv4b8TWBhub5RPZlCCksL5IaJsAEdj7ioc50p8kthxo08RHmv&#10;aT6I73TLC78QeOtQ1q21B7aC6le7iktgbdfMycMqrlkOOig4ryi3HiPSvEKWGuXbxXfmictKMuHY&#10;5Vm4JLHg816TpGtN4N0uOznvyt/LL5b2s8UsEtuAeHMy5Qp0IHXn0r0Cw+H9l8Rtc/4SPQtUbWNV&#10;snWV0ZXVZosYZYAwz+7Jwc4GOgq73XtKZHtPZv2VdK3cbbadpenWNt441WOe41O7mcPDdjbDOg+8&#10;xdAuVJ/uv1rzTxZa3/jDXLXXVW2062MqWwtrWMKixj7u4qfvjvuOSOcmmfFDwt438F6zJ4guI5dP&#10;0e6lP2TZKJIlJ+8CisQrE5JGK1dE8d2OhaULGNrR7lH+XzI2PmF/+WvzfISvQBh9KqnNVVapozOd&#10;GVGSq0feX4GJrsPjTwx4nbT7q5vdP06ZPKtnaNo45kGDgjgOuevNehW/2i+1iF9Vkju5E2IkMg2q&#10;Aw6owZR8o5XJrZ8S/wBh+OPBsc9vctdy2qbo7ombzInHJR0clAAfuhOorxXxt4XfxHBbX2i2Zlub&#10;dN95KvQg4AOzgE+ygnHaipKVKySuFNQxScpPlaPRfjPoVnpAh0mx06H+1Ei82TUYZvOLoTkbgjFV&#10;fHB3ciuc8a+GPGPw707TdYhspbaLUrUM0txA0iMGAYFX+ZMkc44IrH8Ea/4M0Tw+ZNVgnW7juUCu&#10;pxbzRDO9ZEJAZh2IP1r6r039oH4aeKNHvfC3iRfsto0BtYzp1qqyXEYTapkSRvLyD3BB+tKcI1OV&#10;xfqgVaph04zjzLuzw74fWdv45tbqbxzqUvmxxCGzlkkkmRnxkQlFVwigdCRt7cV0l1oNrefD69vb&#10;vTrdZ4ZRBFJOokQrjDNCwxuOQTgDiuM0nwJ4xtfAcGq+AI7yC7NzIkV7BcfZ/wB2M70aQMADjA2k&#10;5PbNeFWks9g0kt3kgn945O85z3b1zUwrpO047F1MI5+/RqfJHe3fhC6s/Adjq+kXCDUmlaJ42ijA&#10;KEHH3hy2O9O0z4PanDcW95rGowb54wyJYyJPIjtwEYblAbPXBOKyNN8T6VZ2z3n2hprhCAsEyCWI&#10;jPXa2enf8q9Q034hafHqlu39iWOmzyuCbkQYjjIH3lCncu44zjgVEaMW7pm1WvWUbJGLpOoeOvg/&#10;41uNIla31ZLm2kW5h8x3t7iPacqzLghh6jkGvkYQ2Wuau4xDpAd3ZSQ5hQ5zs43PjsCc+9fW/wC0&#10;8/jC6GgaxJqBkMtqxC/Mh5YjeCzHKnopzjFebeCPh/d/ETxFoel3k0elT20UayqyD97GDncAudzM&#10;D1PWvCzvE/VYyqzlpHU+i4fpRqwVRLWW9vIq/CoeH7e8W01i2WF23ZvC/wAhX0KvgAf3SMnNd74Q&#10;+I+p6V4+j8MWLWsmm2wdoHlkCKB1DFgTkkcAH8q+4vEP7CvhD4hfDS/1yx12WC40hDLBkpGhVRkh&#10;wAcqecEdD3r8iZ9Ei0O+NlPJHNEx+Zo1BIAP8JPGa+WwWf4LiKhLCTV3t6H0U8HUwdT2sWff37T3&#10;x+8VfEK30nUfC+jja9kLW5MGZ8uoCjJUALkdABXzF4OOsS6zc+FPGOiTDUL+KNbMzR/ZnhkP3Dgg&#10;HDA8tzkVi+FNQ16KWW/8OafcNpVo6NeSRSmJmQnA8xuVHA/hH417j8Pvhh4c+Kms/wBr3uq6lG8E&#10;yhVMiyyDByEVySdoGOTXXPAYHIcE5U3ay0utzKFatiqnLL8D60+AHwF8QeGNHks/G+vRW9xK+9PK&#10;h85F/wB4qQwYdMdPWv0G0fSPEOj+Gpbm6u3v7pFYW5dxbxRhB97YnOff9a8Q+Evwy+Gdjo9+NU1v&#10;UdR1G2QMbVyFjVR90AR/MSTwSSK+ZPGnxFuvC0mq6DN4jfT2mkZ0tVu5HYpIhAGHZioHoMV+ETwt&#10;fOsY6cZK7fY+pdRUIJs+Zv2w/ix8QviF4ksbTUJ7drdITtih+ZgwJXl3LO35j6V8y+G7d9Kkt7vU&#10;bVVjmwGaWJZEAVgSNhI6kY6jIqqfh74ovtTimtbmG+tpZAr3KybVQnk7vMAbA6kgGvZPCEV/f3K/&#10;DTxRqi2djqLlIJAIxESDt3q7AFwR05HsK/oXh7KI5Zh1Ttax8njMQ609NT7h/ZO/Z1+M3iDx3/ws&#10;f4bX9npmjOPMWKYnYZM5BeKMEJnnaATgcZr9Wdc1D4h+FNIe++Jdo9ysQCxz6WEuIiDwd0MpRs+g&#10;HGK8x/ZL+D2k/C74b23hqw8UXl1EGOPL2Km4nOGOwsfYbiB2r6a8TaPrLaTJZ390stq4wbif93JE&#10;e+FzhvbivmsyxbxNeU5HqYekqcEkfPWnfFmG91LZ9i1Gxa3CmKTiLzt3ohBIJ9BkV6f8Q/EFt4r0&#10;FNJfTbldZQjyV4R8nHORg4I7Vxup/DB1h/tXStbed7NN8S7ACWHI27sYHfP5VwH/AAm2r6Skd54n&#10;t01NJtyrMJNs8bjpu4wR9K5Er7GtzmNX8AeM9D1STWm8OTRNFGJJnjwwCjucHGfYc1z2ofGXV9Ou&#10;Y9POmXscdwAQ+zJYjqQWwQPXBr6E8G+NNTNreJdTxs9zDsTzvlUDuRjq2OOa4DVNMXV7q10qykDu&#10;Scs+diZ65POB9K2i3ezRL0OBsPGM97qqF42jXOVeQAHPbIPvXLftQ6V8YdX+C11q/hHxrax2kUZa&#10;8064tYlQrycRzNk7vRAM+lei3OgeGLVp7d0M06fKZRIQi464T396+KP21fBXgzUvDFpqui+M445Y&#10;I8yaRc3IY7v4niiHK+5PNd+GXNUikzKb0PyQM+pRaxueKO5mLYKFVkB/4D04r6e0271CTSLKDVBc&#10;aI0+MXv2cW6+Z0BTGAcDH3eK+XbPSZm1EGN8xKcPOrbdgPGeOa+gtV1+Kezg0jxpNqOp6FEAIWEz&#10;T5Xp8m45GegAr6/DSapyZ5FeKc0fqB8JLDTLTwzBearql5q6hdvnqVQyMOpOz+lexeP9S+Fum/CD&#10;Ur3xHc6hZ20sZj863uponBPAjKry/wBDx615L+z9afDSHwRb6t4MsrzTVtz/AKiWNlQZHBXdwc9+&#10;c+1fSvjr4mXvgT4R31+3gw+JIHhcBYIUmgQsMkz/ADbhgcnAOOnBr4yrd1LruevFWR/Nh4pvdEn1&#10;+4ttEuHlt2c7JJv9ZgdNxHGfWtDwqUnsbizmuWhaJgY327gd3AGT8oGeT3qLxhquma34nub8Wken&#10;Rl2kWCNPlBJzsweQo7V0ukwfYfDw1DWbfbDdAuuFGzA6FcH9OtfXYS+7PLrdj9JP2ff2d/iN4r+H&#10;EGsweK7GFXlcbX3k8Y5+XAFe2/8ADKfxM/6HDTvyl/8Aiq+VPgb468AeE/h3aaUJC4LNKDMx3/Pg&#10;/gPQV69/wuDwD/ei/M185Wn78vVnfFaI/9X6y+HGva1YeJn0rU1WVYXKxujcuCeoH5GvYvGdx4us&#10;9XWHRYUltrr92zOQCvuR6fSvjDwrqMOmeKYLi2u3mdjt5bO78ule0eLluL+9imn1xrMrGWROuWHT&#10;POcVyxVjdq58E/tvXfjjStNsbHxBocVxA08iC7YlkU46qB047kV+bpvb64vkLyxC4O1VdUUng4Hp&#10;kgdCa+5P2s5/GFxotmH1xLgG5cMZCq/KR/DkE59PSvz6CGG4/eMpwck7uG/EV9hkdTlpq55GNjrY&#10;+2Phvd3ejeJ9Lm8WeJ5PNtlVovKLr9nBJBikXARWz1I4OfWv260XxDo2r6Rbz3WoIrtErb2f5myO&#10;oFfg38BfGC6ZriXB0P8AtFGIWWMoZWYdcrz8x74Ir9yPCWt6jNo9tcWWmssTQqFVoFVlXHTuePSq&#10;zqV5pk4L4WfmX+3jDoUF0lxY+N5vtMiE/wBnbvllBPUqvz8HvnFfmPYwahcowSWKJe5fGSPbqa/S&#10;79vZ9Cm1KzMvhGX7WyFl1JV8kAjgxlifxwR9K/M8wssCvdksTyFBBAH4d60yuN4BiNz6l/Z00/T4&#10;vFlvPfeI0tFjkTasQGCRzjL9z0OBX9DXhy806bQrV9SuHYyopVkYHPHXjgZ9K/nT/Z81L4QJ4mtG&#10;1/S7y6uBIqqY1LhXH8RVeuT+Vfvp4fv9FtdMtl8PWbhdqklUwB6gqxz+VcGcy99Jm+EWjPRtV0a3&#10;tdFmk0+NnaQEHhJFwf8AZyG/KvNtD1bXrdJSlhNMtmNzNbr0XPXB6127a3FIuy6jG1hgoAcqPXsa&#10;vW0HhxbKa3hvGR5OQyEqQMd1brXhtI7Dlb7VNX1BBcXaypHKDtDggtnjr0qumnzp4UNlpNgkrxy+&#10;YyrGN4I7hj7VTttU8XLJJpMclnNBChdGldkJx0BxkA/SuzsNVe6tTdXYS2aRMFUJbtjIOc1HWxdj&#10;yuTxP4nKS3w0i+kt7VlT5EQhSe5+YEr6kdK9GbXtavbRRJDLB5qAqshO1u3O5m/H+VVdP0mS4tZb&#10;XT9RB5JKkY3AdvrWXdT+Khok11BJbOtqM7JG2ucdduM/rRcTRo65B46PhaLS7GzhkW2YyIBIiEZ6&#10;7SfX04rxz4g6J8fNK8N2GoaTa2zxajvEm2chodv3Q54yW7bfTmvT9E1uSbTGjupWUXPO5edv+FY/&#10;jq911NPtrCzu3kBBZInjYAn1D9B+VKV+grWPyK/aY/Zy+MGsfEm38QsJNSt57aJ2MEQwshzuU4YY&#10;xxyevrXgOo/s0/E1mjv9L0K7tI9md+FVSRwSd8hbn8PYV+20F/4puLKW9ktfN8plTfuXavuc9fSm&#10;v4Ru7uV9W1W3dppxuxEm0NyMYYnbn2r1sNmDpxUGctSipO58Rfs3aN4g+GGi3Wpan4UW9uVliMU8&#10;SRqw4G752yRg85BrzH9uPwv461DyvHd14Q+yJMURryIpKQpXPzmPBGSeM5r9bofD/hmDQn0tEa1m&#10;J3GJjhs+/wD9avCfjLpXh2+8G6jb6jq82lwRWsw3Eofn8shMiTI4bHIGQKz+sv2incfsly2P55Y3&#10;FtHm4Ri4Gdp7/UU65k0lWKXNq8ErkNvY5UIR2GD375qo8JjvXZbg3Cg4Mqg/Me5yexNWLa+MbMj3&#10;fkuh/d7hkc9cnt9a+qpVW0uY86UUnoJdXa63NGk00p8pCsbRxl2J/wBoZBwf8ima3p1npehWWpWd&#10;z5s852yAjBXr27fjUsmoXjweet1JJHGQshHCg/Ue3ekWKO4ieSzkD7TjY33ifQDHzAe+KJ0ozfuu&#10;w1Pl3RQglW6j+0Tzmac8kOOQoGOD3/pXUW2reHbO4sxYLJG7SRi4WSdmR9rAkkKo2ofQkkda2r7w&#10;z4eHw9mnsomF+JQVD4DkMQCAc8gc1xFjBa2civaWztMi8xyqGVm74IopVJpuFtCJxjLVM9RtPFUt&#10;jqeoa0kQKXV66RBCVyvbDf3QOAa9Ks9Y1S0uInhjltpD88f8QYn0Jzk8/hXg+h3Gr6rcQxrEwtYJ&#10;pLiRsZRFRcdeTgflXe6Z4v8AEUUSXEloJI+WRicnHZlz04/CuzA4j2UuST9Dws2wPOlOK3PpbQI9&#10;CvdVs7bx6/2rTYT9ouoJZPKjkc53YkQks+OinaSeK4KbwP4b1/UdduPDbXFpaxwNLaQyKI2UAbsF&#10;fw5IJrndF8Y293Kk8szvLJJ+8VsFiMcYAq/L4ltILkQ6fH5se92laVsszduD8ygDtk16tV06ysnZ&#10;nzdH21Cfw6fgcVo0V15Ed7fXxZSNjxg/PtAyeDjjtXaReJtFJ8mxnWF5xiVsgBh6MMDI9q9c8XaP&#10;8Ktb1TS9S8K2QS7ijVb9IZCyElAd+0RxqMt8u0FiK+aVUaNrt1cXdnHBbz3EnlrPGdpUngRtg4OK&#10;5VUlBuMlodqpxxEfap2fY9g1Lw/4H1nRrPWtH1FbSaKRLafTYFmlEq8lpi2AkSD+6ScngV4mkVvo&#10;+rXdtezOixyMYgSQWXs305616Fp/jddOc6PbgxwkhniUgnnsD1r6X1r4h+DviJ8OIvDVxpMVudLt&#10;AsbPAu+4n38fvslgVyT2U5ORT9nd+0psh4p0UqNaN13PmqP4ia0NNt9Int0e3tH8yITbm2MOcqu4&#10;DPvjmm3Nlp3jTT77VtWSOHUS2+Ex/K87seQqj0754FYXxLiuLrxk2s2tpKbS3gTzJAuUUjOTxxgZ&#10;FRt43uI7OOaOAxQyYVWRDhj6bjwM+grNV1P+LozWeGcLPD6+hm+PPD/9n+II/wCyFlNqsSCZ+Nof&#10;ODz2NaFv4vvdOhWCJIYojhQy4Usyjgk4ySPyrrtJ1zSbzSy99ZJHd4Ku9zCHh2k8NtDBnc9ORhRU&#10;Gr+HJfE3gsS6ZCkMWlO0sskUREbM2QAuPuqM++0daFTnT1pal+3hV0r6WKMEuq+K9PudOuHtRGVL&#10;farjJeLIyfLZQWyxHTHJrntc8KSLa6ZpmlRtc3TAeYkJ3M2RgAYOck8460un6rf6V4cnuZoFMcUo&#10;DSAcnjoT/dyeOK6zwgV1fUF1NciO2PmvhvKbZ0LKQQ2RntzVRjCu7X1Rm6tXDJ6e6cbB4nuRbgwM&#10;IY7chVLKW8plx0J5zx34r0r4d/EjQtPt7rTPEfh6DXY7vefO894Joy67QQwBB2n5hx1qLxDpNleW&#10;eqeHfDcUfl3kiNaAqFfGRuBGWx04yxNee2umywXj6Qkb2lxZEmbADMoH8RPQ+wFLnnBtVNh8tKtH&#10;3N+3Y6O/8DaVPpeoWOiOqiaUeRJJkBR8v3mx0U5yelc5ov8AY2k3txpl7MmLANvlgUzRSuhxyRtO&#10;0+tLZePLnTLhG8M391v+6ZpD5Y2k5ICjPGeTk12w1fTEe+1G+QSXV5Ayl9oYSytkmRjwR19KSja8&#10;6O5UptR9liNjmYfFela3HcQ2IZHdPvBTtAzz9B+FdpLp/hhLmWSO3jjCWYTZC29d4GNwYYy7dWNe&#10;a2HhvUfCs1tpcbM/9q24dZIwQu05OGJHfbnHenWty0Lz2lrdKpikKNFt3N8o6ntjt1ptqr+6qbi9&#10;n7J+0w/wmBoMEFhai1jc/b5H2+XgHCgdQa6KLWxNG2ny3HlOshBG3kADnhRW9oeitZapF4imZEgh&#10;fDTHARWdCVG0ZbJ/KuX1JZdP1C51mGNJYpbj5Wj5wz9AfrWdpU3boatwqpt7nst3qPh7xFo+kw3u&#10;77PoilFkuEUSyGQZKDZ0jRuVySeeeteR3dhqHhi+m1s2rx2V7PhWIICqSNvB55HIPerF9rGtQSWO&#10;m3Fh5Zn3OFk/jyevHQHpXoTanqGs+HotJv0lWeMuoeeXzIkXKnbEp+4fl5JPoBxT5YzvOG5lzzop&#10;U6i91nJW3iLSYNRntb55cbBtVMiQk8KVUjn6ZArqrKHwd/Zd/b63b3bXFzAEs1CRFUlLjLS/xkBM&#10;4CnlupxWF4h8M+IPEXiwXnhtYL54bcARxHG7YCx2EgbyM9vQ4rntaudY0WwsdTuYx5V+CEXeS4Kj&#10;J46gc0/a2SVbS45YdP3sO7nT+MfDuoa5ND4l0OMEadb7ZItu04Q5yDnknPTrXLjWrjT7KK81a2nh&#10;gux+5cg89+K77wd431fw/ZMumT+R9qjy6EBmAPX74PB7468V3Nx4O1r4ieCNGtNC0+4kfTZ3h82F&#10;GmWaSRfkRU4xIPrgKc1bpShZ0Fp1MViFJyjivkzzbwlqF5HqcU17bXF9pyOqhWkKKC2ceuPw7V6F&#10;4X+D+qfEmzTw3piQ2llZu8txf3IItYxHkhXcc5YkBR1JIry3WPCfjbwpa6kniPTpdPudLP723kZl&#10;k37QeR24OR61P4c8V+I7bSzY3M0ttbz7ZdiEsWPYt09MjIqoSp1vdfQVWFahF1MP1M+DQvF3h6/v&#10;o9U05oG0rBkAU/KPvBwvQjHNdrpfj661a6t9R1MNcQWQYW0S7Ykk8x90izFQH2v6A5HTpXoun+Jb&#10;j4w+K20jUZ7a0udYEdtI0sgtodip5YJkOcMQOW5ya4Pxn8Gdf8D+KrbRIJLaaxvFeS0linWXoOVY&#10;jB49SBkU1KVK7m9CJThiLQWkz0K01/WPFlzt8RQfZ9L1BF0sSoCIYYxzjOWYEAkgnrXk+pfDa90f&#10;x4fAunSR3tr872lzGDh1/hDMwU5Ude1cZo2v6lDqBgOAkUpjb52KtsOCcDgfXrXr1j4+jm1PTTqj&#10;Bv7Pc+SsgYeYruCV3j5uehbOccVpGKmnOm9WZ806ElCovdXQ4JvFmr6Fff2ZZKkTac5heaWNGmVw&#10;f3m1hxtLdCcnFd14a1dr3VBrieTNqPAjhAKmfzOCUxnLE8n1NesfFH4HeEP7IsPF/he3fRrq9uFW&#10;+t5LsXMJ85htMRcLICec5BFfOPjDTF8K/EC40SO7jnttPEZR1G0hmXcFXHPy9MjFNVpRfsqi1YU1&#10;SxMXXw3T7z074jfCT+z9f0e28KWy2MdwIYryGWd5JhdMGd3k3geXk8bQMDArxjxFeeI9C8SXXgnU&#10;IopltJcAn51G4ZGDweh6GvTIviTdavbx/aLeOW6t5hLFOiFGJCkASAffPcEnNa/xIj8NyeFtL1yK&#10;zspfFLySfa/ImaQSxlR5bOqnaJFPU9fWm6T5r03oRTr2ioYpXl3GeHxDZaGvhm5vkFgxfzYopSom&#10;dlDFm54AAA6DkdzWp4h8EeH/AIjQ6pf+EdRa6v8AS44LWwi+QJdb2y/39rIAMkHvjHevFfEDXuha&#10;Zp1zaQiGa4GbkP8AMYyBzwMgLyBk9DXZeGPH0Ng9pLPHAn9nE+U6wjcxf7xdhyc9QT0qV7Oro9wq&#10;RrUFeD3ODfTtc8N+HT4gubIKxm8rY7g5fcR90dhiu48PeOtR06Caa3itI7m5G2WZx5xIU8KivwmM&#10;9V5Nd3ZeFZ/iLoUQ0R7D7Na3J3q0pScPI2QWViNyjkjnkCvPdR8FwaPresS3dtbz29vDJPBE0rA7&#10;VBAZmjbK/MMqOfepXNQXNUNFOlin7OK16noD+HtU8eabPoltJJqU13NvH2cZkaQtkfIegXv7CvJZ&#10;PAviPQfFupeHJil2uno7Fo35ZVJGQeRkY6VheEvHPiTSbi21m2uXt7+GTzBPGTuOOxIOD+Vex/D/&#10;AFdNb8ZRza5AzW96zQ3szqxbypc7yTkD5d27ggjrVcsXFunoxSqToy5a2sUeb/Djxsmmaqt9FZW8&#10;0WGyt2WAfuASmDnPTJxXrvhi68OX2sf2u/m6emogRXKoyBNjscvE/wB4Yz3Fcn4s+GOnaH8Ux4Y8&#10;MTo2jTHfbXJ3OjjZuIDHrhsjGTj1rxuY+IrTXLzR7GQSi1leLMSjaQrdcHNT7RfwampSp86+sYd2&#10;PUPEngi88PeKIPB/hljqWjTuzWszBFYkKchnXP8A9cc4rnvBPjGfwV4+ePXoLkQ2TMkscE0QdnTh&#10;cGRWTbnrwciupj8aeJZL6yPiefZLaqmxvlVVXBAOFAUnHUnmuo+K/gTwuulN418HBFunWJrhGmEi&#10;yNIvzsoIJUgjnnkmqlCSfNSehMK1NRVLEr3npfodpqerT+PdWTxhqqyW5tAJI5I0EqkqeIgRsSPg&#10;4+VR0rxz4r+F9ZtNbufHSN5+9Y2liCfNCpACAlseZ/tFAQO9VfFsviP4dyWGjWGpB7bVrZZZUKnA&#10;KnlSCSrD3ArtvC/jvxN4qubfR2lgWIxyWYRbeMLDDNgSyBX6E5yz5yB0qoyp1rSa1I9lVwbtF3j2&#10;OL0XxhrHgFYoNY0wTPeDzoGkQFTxjcGBBXbnp0PcV6P4c+IAsrxtf0O2ktxL5tu/nt9pSJJuHMMT&#10;YUYUnaDnJ7iuh8R6F4D8XaHJFqCPpMmkRzQw3lsJmE2xAFMgctGY9wB+Q7ua8H0uDxJ4V8PSazq8&#10;ENzDaziFrcTMkhLkAOrJnGcjr2pc8qatW2Yewp4luWEWq7nvnxc+EGpal4V0m/8AC17DqqaVbGVl&#10;jlQzRRsckTRAkIwABbDEc18wRXOoweFv+EkSymWASBGlXoGzgZORjn2rsfCfjLXvDE2p3Vg0Ecd7&#10;G9vOJAZHSOQ4MYfjr6mvb/Afwn0/4g+BJtONwFgludy2xkaKYtywMTsPLfODw3A+tL2NkvYi+tez&#10;TWN1S6o8U8KfEa9tNIbRJtPsr2zu1+ZJ1KsrDOGLoQSV6g/nXq3hzw1p3iLwbeeG3uZfsso8y8+z&#10;qsggKsGU5GRJnGcDBHTrXnsHwae0XxVY3+rrZXPh1DJCGj5cgM21uevy9RkZrkfBXjTU/tGn3mp6&#10;dZ6gbRlyQj2zuM5AklgZCT/tYyPWpdaNR+xqrYv6u4ReJws0kyLw9p+uaVqd6vh+1a7udHV5nYbQ&#10;jJggHD/7OTgjINdb4F+My6do02kjT5UWfBLrdGNXfOcyxgMrgHG3gH3r31NH8GWmrSt4ineyg1e3&#10;MTPbRSRLEXyWLyTl2fBbG48Y5rwzxt8JrDwh42tNF0fOpW93CWt5fNiKbz93MkRIdcegBB4Iqpc8&#10;G39kmM8PiUqco++z2/TPiGvizX18aa3qy2+oJbmz8iBFTbbxqduwEAO+T0LV8n+JfDWteFtZtrQL&#10;K7agTJGk0LxSDnhmDADB6gjIrGufEuu6VqsmiXscUNxp8pXcpySR7jgivqHU9Z1bWLmyv/i7LcPH&#10;5CTadFbqsiwrKBtO/OTnupP0x0qVGNS8obj9/C8tOr8PY84+GXxUg8H+LE0vxdp8lxaxFhcw+Wok&#10;OV+QFjg7QcH+Vem+J/HGjeOptORI/s4026DwXM8rgCJ+CgWQsVC+gIFcf8ZfhrZ6V4eg8c6ZdPLq&#10;U8jeeikvHIoI2dceWyL95cVheIPFtx4P0qz02C3uYk1VUmubdZoprZwg5Me6PzImBPHJGO9D09yt&#10;uxKlGpL6zg90Znxi8AahouoyePrDUodUtL9gd0X8DAbdhzwcY6qcVZ0j4heLPhW1tp1xpNmUuUM6&#10;l1EqyEjaH3YyuO6ggE9avweKdE1/w4NLXSYra7eN40ltySxJ5DuCcFuoLAdO1afi34e3l14Rk8T6&#10;5cqtxp8aRx25Ktt3fNvJBz83GMAj1xVOg4OPsthxxMakXHF79ClrfipPHenW/hTXZ7ZLeXMoxD5H&#10;lyYxgGMP+oyfaqHjf4XxzaHaeI2kCPZbY3snQxSzR5+Z0lI2g44G5fevPmjlg8M2PiTUUaKAsYg9&#10;uQZC5JIZt2AemBg16H4d8S614ntw3iS4SS2ijW3CNOVlVB0PzkjnP3hz7UKVOs9egSjWwkU6e3Yz&#10;vB/jDTvB+i3epXXh6aXTLsvHaXDtvlhk6qGcYXIAP8IzWtpPxTGoXclpaW81rBLH+7/fBWjkb5Qx&#10;2KC+MnA4r0fxb8NfDsfgOx8P2/iBdLuGkN0ba/8ALl3Rhchl8og8k4G7BPpXz54U8Hand3OpzRyx&#10;KNKTzVY52S7QW4PUdKhVKtPWpsX7LD4m7o/Ez2jxP4Js4PAMPgo31k17dSRuvnxGBt7N0VjuDAHG&#10;5iRXgmjR3vhXxPc2M+d2muVmmhUSIu053KCCCOOMVsWHxB1/WltrWF/JCSu0K7BIibx8wO8PkH36&#10;V9FeF9O+D2leFtXFzOBqLRBS8EhknmdhysaoDGg5wdyjHbmk6afv0dx/WJ0o8mK1XkUtM/aNltIZ&#10;Z/DmoAXdztM7bR5byqPllWN1VVcdMgGvGHiuf7F1TUL6Gaa21mTMl5LGApkzzgjjOfTFZ2o/DPWd&#10;M8YQaDoDJLBfRedbSyRkgjGSjM4U7lPBOBzXmra9q2l3Uun3NtHHPBIVcsxKZXj7vQ896idVX9nU&#10;Wpph8Jyr2uGejPQ/DkPw70R55dc0q7vmRdsMkMipBvP3WcSI2foCM17Fpnw78J32nXEaWi3TSxJL&#10;Bdw3DbYnY4MLKARuB5weRXzwl1Y/YYHv3kS7aQSNMjCWEL/1z9R24rsfG2taF4d8GQ654Y1y9mlk&#10;mH2swu0aGTPyhouMZGfmoVVRTY54eVScYJu7M/4iWWzStR8F+PdWU67YzxiKWVjMfL6CIEdFwfuj&#10;A74qPwX4U0vw3400G1+Ik72bwNHJaXS740lP3ljbglgffAP0ry6/Twz8TfF7X2nzS2EU0aGV5+T5&#10;oGCdq5ZgfUc96+jvBnxD+H8HxXsNO1JZ9RazgS2huJFV1Z41AJHX5R2J5+lfHcRyl9RrVlF6rofb&#10;ZXTVOdOk7XW/Q/Zzwdr/AMOdV8OT+F/GEcNxHqULR3BlBiRd/BjRk4AxznHWvw3/AGt/hr8Hvhl8&#10;RJPD/wANNYe7skTc1tFOZxbOf4fOYANn6DHSv2z+DniFL/S7u5/s61Mm0xpJIsbtCCMndGNzsCOm&#10;Bj3r8d/24Lb4XP8AFyc6ZcWqXTxqbldNTbGrn++MtiQ9SDzX4hwLVq08x9ipNJ7r/M+vzKMXC9jy&#10;bwP428U+EdFj8OiK7tbbVnRoCyphgwIyWP3UbOcY9xXM6vqfif4P+NboWk0MVyzpPiAsYgCN2Ac9&#10;exrj9F8XyWsMOlzGWaxSVH2EnjafvHHJOO2a9P8AiFpen+NrE+JPCmnsTuVBcLcGRpSo+6sLYfI7&#10;7VOPWv6GzGhHFUFGrZwS1ufI0GqU24qzZ9DeD/8AgoX8cbDR7uwkgsXE8flfaba0SNoVPGWMaguR&#10;n5d5wOtfIF82g+ItTn1a8u7yTUbqR5Zy2PnbOcKcHGepJPHpXqEvwY+P+leCLLUIvB97cjVE4cWL&#10;rKQmW5KbcjvllNeEC08SabqR0/XrSbTpA2JfPiYMgP8A0zIDH8K8LJqGU0JN4OMVJ723Oqv9Ykvf&#10;bsd1KnhV7iyTQILiGWORPNNwzXKv8wyBsGAg79yK+htHs9db4kaZBb6LJ4ntRIPJW2sypRMZYxQ8&#10;kKmON2OnUV4bovh/xPoeqNpl3FPDK65triZpbVCq/Mw2r13DgZ496/Sf9h3xN8VvA1zrPimx8KXG&#10;pxzyIkRWI+YB1IXOThhkjBy1e9muNhQw0pNHLhqLnUVj9SPD+oeCPEHw0sdC0MtpeoLBHIv2NHiK&#10;yAc5LBfm/ve/SvCtXufE/gRpJ9S1O5nkmyssWojeCCeHUkghvfNei2P7S3g+3u5INZtprKVs+cmr&#10;W8iMHfjZlFcKPYkCu+sfFPhfxTbW0eo6fZTW7qWHlqHjQH++fmwT6EA4r875r62Peehz3gbVksfD&#10;v/E/aYwalEwWbIcFe21RyPqeKmu/g74A1d2tI765d0i8xTbTIxT1Lqc5+mM15l4hjttC1a+0fw7N&#10;cSWDSBoootzQKx5OxMEAD24qPwVYadNq0d/o0aveqRuVW+ZRnnchIwK0UdOZaAjzHV9A1PQp57e6&#10;1YOtvIUWFlHKH3z96qdv4f0d7sajqN+78LgRyiPHtubODX22E8E6rqS6bqNnpMjSk+ak0YA3epLD&#10;IOfevmLx7+z94Fk8TagXtS/ngEGKZgqkdNi9APY1pSlzbikcPa6r4L0zUHjnv5TFg74yoIzngFt3&#10;zfUCvlv9sf4yfs73nhGPwGdISbWGVGN5FYpC8f8AdzMf3kgx2GOepr6i0X4Tp4au1NtZRgSEANcF&#10;Qo9yTmvPf269X8Zab4JSDxH8OdNu45AsKeIAUeTdt48pVCHoOCcj2rsw/wDESMp7H4QQro8mpjYZ&#10;xbM3/LIZcD1GcZPtX0b4XPinw/dwy+CN2peUEa2tryArI2epc5KL9ASa8O0zXl0TXVvZ7CO7TcQY&#10;bhCUOfQAg5HY19E+D7/xF4r19Lbwc6aTIuzK3gLIckZBU/MFHQYwcV9fT0pS1PJqP30rH7CfBjxN&#10;4pu/B9tZ+KNJskvHjGBJLIyh36fLt2AjpwcV0n7Tfgn9pHw78J4pvAmu2NrayhxdQJFt2qynCrLg&#10;k5z6da5T4aQ/EPQ7WK6v9RWJFhCuIYwI2J923bV/WtP9rfXtSvPgl9v0rx0+mSlSksGIwkny42kq&#10;d7bugAx7ivi4r9/H1PX2gfzveItP1e11aR9WZY5wxztOTuB613WkXenHwxBcXKy35V/30HIBOeg/&#10;h5rzTVrq6OpSTzz+eVbLHgZwc17fYaXJqemWX/CJXkaG6lBkMy+UYicfKuc7sc5IGK+xw+kZXPKq&#10;O7R+nPgPxs1p4E0a20nwnaQRJarlTHGW3FmOWJUknoPoK6r/AIT7Vf8AoWrT/v1H/wDE1wnw+8Og&#10;eG449R1dQ6MVXyQNpUAf3jnrmu3/AOEd0/8A6DD/AJL/AI18TN3k2eslof/W968Z6F/wjniO4Fxp&#10;Etnd3kn2hYlXJ2OSwZcZ468VkQa74D8V2thqNokl82WWcYPyMDwuByehyDX6W6XYQ+IYLZPEtjGZ&#10;YpVQhgC42A8Z6lf0ryfxn8NtF8Bay1/8OvDaRiaMGQ26fKGYnOV5xnucVxczNLn42/tfTfCbUPC8&#10;l1aWksN3FPFt8lSFVsYPOMAt/EK/OC00e/vsNAQFZsLkg547gV+rP7cMY8GeHV07xXoyM0zxyo0Q&#10;xHmT7uGGBuHcda/Kk6ldSEpaRxqHIOANmSDxk+tfWZFG8Xc87GvXQ+uPhd4V+Ip1jT7XSQLK6jT9&#10;60ziRGU4KkRx9PxNfsd4I0X4gf2Na2seoQXEoQZCAqQ2O68jr6V+IPww8FfErWdQsrqy1caTGGxD&#10;KobDDqyh+FJXuvzV+3Xwx8F6le6TbqmrmO5ihUPMojjZmA52qTgk9eSDV5w3zCwa90/Lv9tpPjfp&#10;3idk1yKJ9NX93JNCpZ/MHIQswAGBzgD9K/PGKF5T9oaMTsp6k4/AgcGvvT9tTwX4s0bxbNNd+NH1&#10;O0G3FvLKVAlGckqGKl8cZGTXxLodj4m1mRNP02GFwW4Z2CcnsWOB+Zrsym3s0Z4nc+vf2Wbn4rTe&#10;NLZvCmkKbZXVZm8tYkRepIc8HI9Qa/dbbrdzY2sGradEs0i/I0ciFh9QCOPevyK/Za+GfxT17xnZ&#10;3smuiKG2Zd6RMJEkAH3Sc7AB6Dmv1Z1nxB4o01l0uWBblIl2h4UBc5+vJz2Ga8nOpRdVWOjB35bl&#10;Wb4Zahd62tzJJcFUO8mCQhkIHTOcAe1JpA0XSbprDW7mSWRSQrTnc+M9zjtVi38caX/bMnh60sr+&#10;zvLUqJfPjEecgHnacGtK6u7Ua0+q3umS3SKnzEpncMdMd68bZXOxG4+kaHdMh04W7wOMswYHJ9OD&#10;nn6Vwv8AZxsri9cXklrBAjbNyhsfj0xWFoWoWNxNcS6RbJbHflbeUlJCp5ztYZx6E10914w0a9s5&#10;NPu7MsJVKNuKjB98ZziklfQdznfD+stb+Xd3rtMM7S4YRhvw5FdrrF14WudAe1htifOb5pEbDoR3&#10;GDyPUGuD0Tw7o+l6g155M1xAm4CMEmNSR2x0IrQtvEPhrS4VlEZaZmGTuG4fXPWm1bRgc5p1rM1r&#10;MLC/MTQ42u4IJx2IrrbC2n1O0Wwvr64mZl4jzhfw9Dium0/W/B8yGBlhHm8yBlDYPqdvBIrzK80i&#10;CS/uI5bu7EPJQwZAH+0OCRU31Cx1c3hjQ5tPl0u3u5LWQncSrK547YPBFcFpvhnx9HaX0Nh4qjt1&#10;gj3QCaEOp55Ujceo9K7rRNL0efSU8y5V5lyGkmdUZgB745rb0bTPBt8Dp2ilJ1uBtkRiDk99r5yD&#10;9Ke5LSRwmk+G7QxvL4pu7m+WZSZHtyqMvYEDH6V5x498N/A6Mtb6/BJqEDR7JYriX5wG6su0jBxX&#10;vGi/DD4dXj31hqIvnCwyRjNzIvlswPKnIGV7E14/p3hPwh4ajmFjFayXVsSNsv71ycdC2WBJrWOr&#10;shXPwT+OWjeCvCHja40f4etcRac7mS3iuG3bIyflBY43n3xivIVsLOZHeaIvMx7MMY7kD9a/W79r&#10;zxhFfeGZbXUPDEUtxZxb4bgW3zoDxjeEwAe/Jr8pEgne3OptBFPA2N4YkNGScfdBBIz3r6fLq3tI&#10;cst0ediYOLujSOq2Wm+GLvwtZRBxeN8krjaVLY+Vuv3ccHNcpYabrNjLLCkUkUtrzLjqo9/b3rpr&#10;y98LfYhBJaXUJjzn98rR7/VQU4HqM0th4uuFaae5upJ1lgFtmQFwiLwoHQ4HpXoSoqK5qW5zqTek&#10;tjCfXXktwGmSQPj51HzCnQatdRSpHayABRuGAxYev51FpuiX91LHb6bHE0jHaHDDuONyHkcVVF0t&#10;m82nSQsZY22uxIwKiNfXlk9Rukt4nW6T4t1S0vWvWcW5kheAuoUELIpXOMHn1PU13WjaPbLqulaC&#10;bh5bZbJJZijBc7gSOTnAH0yK8biVAS0UcZUjGWORn8xXc2K2Nvpd5co6faUit4gked20thmVumee&#10;fwrVy1U7bHLWhzQcF1PfotV0qTXrXU7mK2iaxVEUxDORGMAk45buTWVr+kw2a3HxEsme5t724WNn&#10;ChfLuJASI9pPz8DO5eB0PNZnhnU/DUOpJZ6jcJpkltljcXAeRcgZUPGoJ+bgZFehaT8QtTvLBNFe&#10;3tNQsI5vtAidf3XmH7zhRt+c9j/D2r26cadWKnT3Pjqs6uGlyTvy9Tz/AFDxbqVzfjRXSdrkqMoF&#10;IYkjgnPt3rettNkltEt9QhMk1tKJyHYuEQY3bVzjPqR2rpfGPh+41q6/4WH4daVL1lULBCrMETlV&#10;BL4I292G4EV53qN1rvhe2tJ75POOogsJdxUq3VhkdueRUObi+St1HGMaqVTClTxVp9ndeMZNc8Oy&#10;Nc23lIzsIigUgfMP+A+vGa0f7eufDSW19bIbmG/GFhnT72B1G3p1FbGmHUZY/tDT2/kX6jzFwGaQ&#10;oeBjHBHbpmtKXw1f+Pryw8MeHlR7tD5dorSJGpJ4IcyFQBgdSeKz9k6bvS2NfrEKvu4jcn0TxFLp&#10;1ndCyt5I5rlArebJvhAPDZjA+f2DHAPrWX4o0OfVPDel6To9x58kLHbGv3nYHjKD17dq5SW9vrDS&#10;r29uIGVrGYQSKjgoWU7Tg9xnvXQ+GfFubSG8uVgjnicvHOFPnJt5AHO08+oJpXhWdpdCZU62HXNT&#10;0TOekGvWNjd6hrNk6JZlUk3Md/BHO1uPYDpXo0Xie78RJbapoLyaVHbStdCE+W8BmAC+aibcKxAG&#10;9cEHtS2Lw+P7680+5FzdvqEgkuLhpQDv7M+4Y2g9QMZrndT8O6r4V1HUNEF0jLar5wIYH5ckeW+z&#10;gMuOQOM0ryp3cndB7le0Yq0zab+xvF6XOi3d1Lm9IMs20Dy9vLPsUEsOM4HJrlZfBs1jrc/h3Qb6&#10;HVbS3i82K+2sEdD22MAQy5wRzg9657w9c3utsbk3ENrIuCFVWBcd8bc5Ptxmu/F/cWjTy6fi4YpJ&#10;FhyU2q3X5M8ewB4NX7JSi3S0Y3VnCfJW1iea+Gtf1ZpVngzCyAhHUhWU5znHp6Cvfre71zxhdXd9&#10;dTQ3D29q0OFCQqkX8RCjGWJPJ5JNeZ3Hgnw9fabos3h0zRee5ivXugqnzcEqIQCWKAcEnqa5Jb7W&#10;vDPiS+0eyvGhSFyu9QGJHBwetTGdn7KqrjqUfaJ1qDsyW20NLfxHDo/hRpRnJ/fqFZGUfMCc4IHb&#10;FVRdaxLezm5Ea/ZJApkflSwbA475I5HpXoV54/v76w0838scrwBmUrsVtx4ydqg5IGOc9Kl1nwsy&#10;6S/jDSr+3SG2lhV4FCPMXkBZnwuQVBON7cknGKmVPlfNB6FRr8y5Kq17ml4g8X67421e1fKTzWih&#10;YEggihydmHISEKpHXBIyAOtee3PhDxdpemXXim1so3shdLbTXAcELMw3j5h7HPvVHW9NuNF8WLpk&#10;d0TEYkkV+3z9d3ofWvRX8ZXF/ZweH9UlW7sLMCNYoRtgkK872C4LN0G45OBjpSU1UjdaMHB0JKO8&#10;Tg9U13XdO1ltMnt4XnaNCTtBAB6AAe3WtjSbnTG0O7t9S2/vCrKQNuChyGX1POPpV260sanbz63p&#10;MiQ30CsRKJFD7AuCHVjnaB6DJrg/ECaj4WgsFhcTi6TGWHHbJX86ydRwtGpqbRpwr3lQ0sdvP5Pi&#10;cajcW0sh1G2to5rOM4VWERIkjB6klDlQO4rl9Tk1PTLOxurxN0d6G4DHClV3H68Guq8H69p+halH&#10;qd8ftuCu+FwFBjzyDjnH0wSK7/XPDngnxTq+p+HNPuPKW0jeW0lKMUhRiHO7YcE+XgL7jFPkensn&#10;ZE+0jZqtG5wvhC/eCNY55kiDB2UjOQXXGeOQwHTtW5rXht/Fttp9tYziJrKNkhaQqkckzEDYWZgF&#10;GP42OBzXmX9la1D4KuNahmKTwuEXKhcruHr6ipdJl0y4toDrjvPL829DjaB2H4+1axaqaTWxnKhK&#10;i+eEt+x19/4X8T6H4X1C91u2s2ubdFRcnzHRXwVaNkO0khs55GOaz/BviLXvCIa/07Vru1f0t5XT&#10;c2Mgnae1dvHN/wAJDALVoWmsTJBDIkLZcnhECjqxxgYHoKk8cfD7wz4d+K2u6J4eN1HpNpbfaLRL&#10;ojegKAkMw4OGyKTUqOstRRlHEfurWZo+FtS1b4j6nNoup3X2y51f5ru6vGeVlSIbi7tkthVX8uK5&#10;XWfBrzePprG0v1a1SPKPCdyHYByp7r3HJIryrw3qVzDa+dM7mVhtGDtAX3xgnNe1eFvHXg2O/kk8&#10;WaVJqAVQihZfKRQ3ByvVsdgD1rWPLOFtmc7hPD1HJax7Hj3hvW70Xz6lcTxedD8sayIGJ5wCvBAY&#10;YzmvdbK01fXo4NeeQC7Z9yXHnB2RRldpjPzA7hu+nbFa3jXw74GvdW0abww2+PmLIEfyxYztYJ/E&#10;hP3zyc47V8+66trpPjLUHtJZY7aCUeUrEgMQADz+tNVZUn7Oauu5XsoYmPtqbs+x7H4/8OW6ahFH&#10;pUoW6kmEWoahb4+zSSSn7qggdcE5A5/CvO/iBPfWHi+18L6pqLyWWnRxrCHAYoGG4qnAOCT0J4NW&#10;tG8XpNELW4cCJHDskj7Scng88kj17CvfzJ8MvHXhw6HcRxwO6StNNuEtyNvKgNKAqrleCpzzjvWj&#10;pqb9pCXyMYYiWHSp1oXu9+x5Zp/j3VZrFNK13ULiWySTzFRm3hJEHytzzn8cV23irTvht40+HlpH&#10;4UhdPEKz+ZPdsm64uCVwy8HAQHhRjIwSTXlXjbwnYRafot9o9q0cIhc3W1uBgA/MAc5A5OKqWHiD&#10;TItPhZWSDynYLcwfeft82cZUegpxqKpG1RWYVML7KXPhn62G+PvD48M+IrL/AIR5p1tjAhldmJUz&#10;Z+bG3gYrS8GeILPS9UTVNWtGvYtxUghShZ+Mnd1I6j3r3Dwl470rRfhrf+E7a5ivL3X5AJyyBkto&#10;k+4VbrlwTuX1HtXkt14Wn1D4biDTbCWea2uTJ5sIPyrubknspA49qycZUFFxdylWhi3KFWPLY+kt&#10;A1U/ELw++lWt3Y2ulxxyWQtC8NvcxQTHdu808yAux3r1754r5Au/BMWh22t2FvcGeezcLEVIYN8o&#10;IX5chu/INY2lXttaFrjTk/exqSSRlgO554r1CLU7K81y1vdcuBZm6SOaOQMrggY5lWPO3gfWtJwV&#10;XrZmVBSwrbS5os5rwb4z1FNMk8J61cSG1mczvbAiJN6KSr9Oq9ga6Sx1TT3ubeXR7+3+0zvGGgnX&#10;ajZbjc5ONp7jiuo1Xwho/jz4iXfiGFlhsby02RyFGhi85AAWySc5IJznPrXzTBpP/CP3M9vrZKvF&#10;IY1nXLxSOD90P0PHcU1OUfdktO5ao0616lOVn2Ppq++HfgeXxlY3lxLHJHc83MWnu3kRsF5G4jG7&#10;dzleOa8onlvLDV9S0fS9WvbbSZLuaPyyxZQvQZHG4kAZIxxU+ga7pF9NGt1evbqpCeUpDcZHQEjj&#10;nOMiva/FOm/C/wAX+FrLw/4SN39pgyFHlRo0l3xvkaVesZ/hBJ45NKdNTk6kH8iaeIlSiqFZXv1O&#10;b+Hn9v3uq22laLZT6y8R8wruBdIkG5/KD/dJxyR0rc8f+CPh/f302vwm4gvp1SaSK1cFEbIBRtoB&#10;+YckgZHevKvin4e1Twj4rE8cFzaW0UMccsnzCJpTk4LDA5BHQ10/hHxDew+GSugoqOh5nIBZN3Uq&#10;55Xd35xjNXSlGpHlqIzxOHnRmq1GX3bHn/xO0+HQPGcOn+H7mZtP+zpMkcp37C33lRm5xnpmu58B&#10;6h4u1vRJrTdJcafpyGWSIMpEUbnBfyhglcnkgHFfQOqad4T1/wAHQ+DNamt7mSGF55mhCFrUkBVb&#10;fzuwMNtQ455r5H8UeE7nSPDmljSEumu3LbiiOpaLnDcDoevFZRTw6UW7m6qRx8WmuVo+pdRtZtY+&#10;F+o+C5ZdL1S9vrZJ7MbwstuIjv3QsygqxAIaMkZxnvXy7qNn4i0n4URyWl7KslxdqzwsgG3AK53d&#10;V4wOTg1naL4nQIJLyaPehGS65bI67m6ke1fSvgvxN4X0y7t7nxLfWmo2Tu/n2bBduxkxho2ywdSc&#10;9COOOa0lBVdYOzMIVJ4VNTXMjzHwV4rJtbew8aNdT2LQ7YN77U8z7pddvDDPHzA9K9E0aLwT4g1b&#10;TvB2qWllPpc195ZtsGGdA4A8yW5QAEA5YDnFeLXnhCw/snV4tMvp7qW1l22SRKQpL4IWMEbj16V5&#10;roF5q2j3zJdyXKyqSpGWjIdf73fg9R1qY1oyfs6kdjWeFdniKM7X6I9ni8BWug654ki0C/ltYbGN&#10;9hI3LKvPyuHGGX3x715H4a1DU9Ssik15KwiK7U5ICnO7B7fTHNfQngrxfYa0yaV4vaO2Ee6RJZCy&#10;pcOSMQs4yI1I6sQR+dN1LwVJrHxUM+oXdpMkwdDHo8iCFUVflAdVVW29CRyamVNwbqU3p2CnXU7U&#10;Kys+7Oq+CvxE0bw/fXf9rz2qm6tVtRLPG0oZCdpUpzuIznPtjvWN8R/hX4atvjR/YPgDVD/Z05WS&#10;RIY2wkrDOyJGJY4zkqemcDivnbWtFk8JeIL7T9SW5gZJnEayf3N3B56k8HINe0/DXxvo3gjWofEO&#10;v2f261CFJd+RKScYZXU7lYevPpVX9qtdGQ6Lw8nVp+8ux5hqlz4nvvFeoeFr6/kvY7N3t4zMPLVo&#10;4m4yp6H0Hau607WtcvtftJdQukeS2CrE06AxhVA4Krt7dccn613fxTh0H4pWV54t0fTPs15c3EMx&#10;kWc7wowCpi6fODu3ZzxXhPxC0XR9J8Uqnhn7RHBHbxNcISzbZCPmwegH6UTlKm1B63NaSp4mPtfh&#10;a6HoHxP8JReI/Dq+JvAFjaQwSXLmeSOUvOX6Hdv2lYzglFxn1rlfGWs67pM+n+FNKuFlt5LYPIgi&#10;BYO3AG7r0Gfauu+HMPgs20l54q1Uac8hZbZjGzoCELK0m05GWwvHTqeK9uuvHPhrxH8M7/ww2sae&#10;moQWhVpBbKkk4b5SgmUZc46Dp3pulzNSg7GTxnsV7OrDmXfsfP8Aa6raaxp1npGvzTzWO0gwC5WI&#10;NLnG9NyqAccfNn64r1nxN8MfCx0WK0nmDtFGZoLiGaK5uVUD5YSVYKGJOCAnOODXkdt4Z17T/BFh&#10;d+Cria11aUmGVVKszRyBlwqEEktgAbawPDkk/hW8+26zZTS20LeXMrllxKvXJGcMD1XjFTGspu04&#10;lzw8ornoT+Ri6v4QvdJ8Dr4mvbqS21H7R5fkeXsYLk8knBBGOgrR8E6rqza1bK9xdaizEExOd6vt&#10;5OUbhgPQ19VWvxh+F3jW30zwVead9mRsM1xdOkghnbI3FpARsPH3unc14Lpvwa18W+pX0ateTvG8&#10;tk+nSpPuKgnKrGSRjBOMDjpxRLmpe8ncqlXWJi6dSPI/M+lvFui/Bbx7pEujaPqFjZLFOjiO5ha1&#10;n3uBkRlcgjOcnHTpXyMfAfirQLnXdPxHJ/Zr5WDDyoy+oYAsQegPc1zHh7WPE13H/Z+pvNdLaEkR&#10;MduCeCcqMgg+tfS3wm1Dxn4VspPil4Z1TzbqzhkQxl45Nqng7kkIJK9cAE56YqpQjNe7ozCHPg7q&#10;o+eJ4b4S+IWt2kBghsrW2Qv18oPIH7gGTJBPfFemeFrjwr4a8TfZNba31W11JSt5vSVBHu7BlYMf&#10;evOINL1XUPFUuka7PLaw3Mkl3Ihj2SCUjOckZUHOdua5LRtcu9e1Key1nVAzwZWGWdsLsQ8AEc/g&#10;BTVTX2EzaWHTi8TR09D0f/hDWsfiG2maRcG102dpVjkj3KqlhkbQST0/vcj1rm9W8b61D4maQyWc&#10;Nzph+zB7WAxi7EZwJJFU4D8ct/EeTXsHhDxRZRT288flTPbEea4Bd5j02eW7DcCOu3tUXxN0fSdS&#10;8S6aF8OQ6ZCZopXEIVJrhZW7rEzcY57EVnUoPmdSD0QUcXGSVGtHV9TDtNavfHF1/wAJJJqVk2p4&#10;OLe7eZZwvQpAzZTkc4Hc0eJvhfoms6/omoS2sOh6JfTrFLPbyrPddMs8gZsbie5AFebfFnQND8Pf&#10;EefRfDRmt7VArRwzZ3h5FyQrHDYz0zVfQktrfUZND8VXR0sBcrIyGZd47PsO4Z6Z5x3rKNaFWL51&#10;Zm8sNPDzTpSul0Lfif4ZXOifEK+8PfD24k1yygIMMzqkTuCuWypYA49jVrS9d1TRvD/iTwD4o057&#10;q0e3M1xCjIrRyoMxuj4ZcjIzjJxwK3PhL8QW8J+N31e3Q3a2wLtDGkUwKL1YrKrdOvAzXM/Gr4hX&#10;l3rP/CV6Yjsmt2ssQMo52g4wFVQFGOgxxXFXkqVN66+Z3YdVMRiFTlDTe6Pmjw/e6ba6pHJcwunl&#10;L8piOGLnoeTj619I/adO8NWp8XS20aapFHh4bptzvvGRJmMbQuOB0ruvhR+zBB8UNTW/8OQXEdjL&#10;ZRbftMDHZOy/PgsBuw3cDaOOa+dviN8NPil8KtcuPCXi3Tby12SEIHiZUlUE7WDcqwI5AzXz9PNc&#10;JWlPAV5Jv1PrpYaorVYH6F/sqfGbw/o1/pepas0enhtwNxOfLiVjyFLgMRntjr0r5j/a9+Mfg74i&#10;/Fi8k0HR3EFqDEzzBS8khJZnBRRwT93JJAr508NeMvF/h+6a3tmuFZPmEattClejkYPSu7XxBrPi&#10;G/V/GljJ9ovCTHMYVDSBhgff2gqfXBrw8DwZgsLipZm6tvLodVXMqs4qkoXOF+H2jjX7+W1u5ZLS&#10;MrmIR/xSfwqR3BPXnI9DX6Y/slfAv4o2GqDxf4r03T7axgYGMvOFnI9RGoZue3I964r4UfsratZ3&#10;ll4ztfEFvZtsObGGF5iGI6l5MLyeflHHav0d8B+E9NfSXg1jXH+3DARMLAIx32ZJLn8MCviON+MI&#10;VIPL8FJSXWSuetluBs/bVFv0O38Sa94r8KeE5fGUcP8AaDIMPB9pZZliz/AWBG7HbPTrX4h/tgeP&#10;7nxT8Tl1saY1jHPboVkUeZJITnhz0yOhx1r76/aD+IHi74fade+E08TeVpt3bTeQJQguidv3RI3B&#10;H0A+tflJ4Sh+IN34jij1i0nv1mVRGZnBcq3KsjMchT1yPr0qPDjIZVav1yb9NwzfFckeQ7rR7DxF&#10;4i8OWCeBLeLUdVVhG6ReZLcXLuc5kSQnaEA2kqFUe9f0G/s6xfEDwv8ACuLTr7w/d2143lNO2I3z&#10;xg7EB6D3Nfjr+y7IjfGW4WfVzpV95XlrYsiMHAPLO3RmA67ea/oM0hNIt/DsNhot8k8ypmWSOTeV&#10;45JjJDY9u1fo3EckpqhbY8vL4e57S97nmfiHw74p1y/v5dK0x7y3uYx5guREHLAcfLkjIPSuL0CW&#10;XwvpN5pOrC3s50G2S3uV+ZT/AAsApBPsRmvo7RdV1YnOjyLPbA7QDE2Qe5JyK5Txl8N5/Hmp/wBr&#10;W15GkyrsKuo+8PTHOPrk18/zq1md7Rxnw58bwNPbWtpeFnQsr267gh/2gCOB9DXB/FPwHf3HjCXU&#10;bPS1iW8jB35VBKx/Hr65rXvvA+seAIjaXLb57klopUwEXj0+8DWf4I8deIJ7tNCvLE3c8T4V5WDq&#10;AD0AYceuc07t6xJPOEttT8CXEukeJIJ0unj3RLAguFdCMn5s4BHp1rj4viDaeJbz7LDbXIFuchyj&#10;o/0K5xX114y0mbxZdwTajf2+neSSoQZfk9MleB78187+Nfgz8S/CF9b3un3thKl0+DOrOPLXsSMA&#10;/ka0pPXUTGx+KG8X6iXljlkkhUJum2qCvpheuPevnT9tS0+N+g/DmW/0Txdpk3h24RIn0+VUW7Cj&#10;7u0EsxAPHy49TxW+PD/jO31m5svFGqJhHIQ2o2qwz1DcH86+af24/C/7P0dvbazoGu3B18QIbmxe&#10;V7lmdhz+9biMKB06nPSvQw8P3kTKbsj8tNIfVLnVkS1Ae5DYBZgoBz13MQBj1Ne6aVF4Wlki074l&#10;apJBD54la4gUBy3TaJlUvt9D0J5rwDSYLKTUVaIyxrnJcckKOuO2fT9a+r/CeoX2h69Y38Wkf8JK&#10;kwQBU2yypGxHUldoYDngYBr6+nph5PyPKlZzSP18+Beo+BLjwzHY2OqXE8Foo2x3DO4Abn+NcEN3&#10;5zWD+2T4i8EaB8JIm8afD57/AO0Bo7W/iQQrEP4WYoN30A4Pc4roPAd1HNFaTaZps9nYy7S0DPGt&#10;wSPVlBGQfTrXMftw3Xxt0D4Uyf2KIrnSbgZmmlb/AEiJegjzIAOT1wSfSvjaMeauj1ZP3GfgeZfC&#10;15qhSK2NtFMyqszuwWI5yWZQDvGOK9/0TRbOy8baHDrBgtlilV2UAgyg9z2wRyBXzos13Nf+XcRK&#10;kuew3DPuBXvGgaf4bj8TaTH4zjuViLKIo43JBZuBj0GewIxX1ydqEzyP+XkT9H49P+Hlg8kOmCdo&#10;y+751zgkDheB8vpU2zwb/cf/AL5r07wl8Wo/D+hQ6HqOjLK9qPLHn24ZwoAwCSK6X/heWmf9AG3/&#10;APAUf4V8Seyf/9f9RfAF3qk3im1ksrp5o5Isyb/4mBxlfavQPFuk+Lptfmks9XS1jEJZAw+8wH3D&#10;z0J714b8GNX8N3viqW50eYrASXjVjkRjA+VSf4a9l8Rat4C1jxLBdXN7zASJlDEK444PsMVzrcs/&#10;On9t7Wtf8IfBpdW1kW2qTXt19j+xKnmmNXU/vlY8KVx121+FkV1pl0QbuLy1DfMSxyB7Ec/pX7Of&#10;8FALOCfw7Fc+DNejht1upZmt2YJ+6A2hY3JyeSeMZ4r8a5ypZYZbY3CDoVGfr8w4/Ovr8hiuS55m&#10;Metj6S+Er/C5tUsrnxRrOpSW4fYln5m2ONm64O7I3d8AZr9tfDunfDObRoo0h/dCIfJufOMDvnBr&#10;8lP2UvD9vqHiy3PhnwjHcXMzKovTiVUI5IKy4VT64ya/ay2bxhZ2j3H9kC68oE4wgPHZckD6VjnN&#10;uZK5eE2Z+DX7YOn/AAHt/iTdv4M1KSS8QKskKlpFVsZwMgbSCcEA18paXDp9zKtpqErW8cvRizbF&#10;92UckD0FfRv7V/j8eNfitq0Ot+G49LuoJyjEn532jAZSFUcjvk187aPH4cgu421mKS4gDDcjMV+X&#10;69f1r0MrTVJGGJV5H60/sIeCNOsPEB1LR/F7X6omJbWFFWNlIxlkkyxx2IAr9c49PsJbpJIJJYTG&#10;csyqCpH4civyb/Ycn+C7+Imh8M2ogu0jeVVkBO9f9huSMd0P1BNfpHqHibQ47z7LbvtkzuCxyAMf&#10;wJBrwc11rNM7MNpAo+Ldclg8UPIuZQQArhA5J7bun86E8Ua1eD7Bd2xR0XGcdvp0FaMFx4L1C9E9&#10;3K1q/Dgc5c+hPrWP4on1bS9Q+2+HpkukfjbMCOPQ968ySSasdUdSCy0KLWPE0WpWsIkZVC/vOOcd&#10;eO3tSSRQ+CryW1mtUi35IVBvT5j2YdD/ACq9ayajdXLQogt5HQHMb/J+HcEGqcnh+71yRHkvFgaP&#10;725SwJz9alsZL4b8YeW+2JJBOpZcBQOfU7hgiqGoaBBqevL4gns4Z5d2ecE5x3HSor618R+GL1bu&#10;0eHUBJxtddox0wQc0usX3iO3vorJEEa8OdmMEHtu9qTBFCLTNN0WSdPssdnOz7xGFC5yfatvS/Hd&#10;tdKLeFBGYG8sqqsrEH1HcVpXmmalrEkepzSxxEDCoV64757c145qGu+O9C167nvtMMiy5KPA2dwX&#10;+Jm7H2pIbZ60vh/TJfED6hfWf2mMqSVwV5I5BH415zFoPhfw9E862BhdH3Rq7H5R1wBVNvHF3qoV&#10;GtpbedjgqSRg4657g+lYfiHUvGnhDR7i/ktf9GaNp2cSKWVE5JZmzxx9auEbu5NzvNb8f2uh6U2o&#10;3KuIWizISpZMHgDBBrwa7/aV+F3g6VDqMllbvcxgjdAYI/l4x8uCT6tivBfi5+17qGj/AA8kPgB7&#10;H+1rgNBun2XJAcdRGBtUgdCxPPavyLuv7UvLwnWZWuLkcmSQs+cnJOenXsOK9rA5dKu25aI5q+IU&#10;Nj9bPF37X3h6fXI7XwpKLmW9l8jyImYwNlsBcOD16jOa/Lr4r3d3pnxO1TSYLaLS1t5N0UYXcDuG&#10;/JYgcNn0AxT/AAfc6jY+ILG9vNiGO4jlXLARnaejA9D6EkVB8WvENzrnxHuvEEaiRjHHGNgLEeUu&#10;0j8K9KGAlh6icHoc0sSqi1OM0ZJdU1GCO9XyFmk5dFBjI9xnim6zb29l4qubETx/Z4W+VjnBGAed&#10;oNVb26uNNkEN6mxpV3/dKN831q7pqwXVushuNrbh5mY+VTPOHHc+ldsUpe9F7HN69TWsdRtNPLXG&#10;mXsaytnPymR27cEjj2qKLS9H1y9leGdbW7eRF8qUFxIGIGQw6H68VX8baZpth4hS20GbbbfZw7FT&#10;kZyc8+pFVdLvEtotsaxlUYOZGAYhh0weoHt60lONVbWBrk1TG+JtP1Hw5r7eHJPKkWMBshQchhxn&#10;3rtPAOieHNXhn/tDVls9S+X7PBcARwTENlladiFj4HAbqeOK8+13UrvV9R+2M5F2MLuSPG7ngk5/&#10;Cuk8XaJZWlxp406Tz1mXM+4ZAIwcntk81EeaOjHJc6utD0y0k1m11i+128tvs9vNMSPMQPHIijkq&#10;wyrbRjoa19B8eWsl0J7WJJflYBvL4wehI6cV5DZeIUlmbSbi4ltrRlcNIg3DIUhAB/CCcA4re01Z&#10;NDkttGSF5p3gWVnQglSw6AeneurDYidGaj0PFzDAxqxc3ufTB8UeKLuzW0t79LqxtYhKLYu0ifN1&#10;jRMZyDyyjAFa+u+Bp/HXgKDxVoypHb2k3liOOQNMjEDcUgA3MvGMkkCvG9KukgspGDRw3s7mJISs&#10;gkKkctuTjk9j1+ladlrNx4cjCvfxiTJDJbSDeB/tbTjnrivf9rCa98+R+r1Kb/cspadaav4b0688&#10;Xs8F3Jp8sYENzGPLkAYDZIhwT1wQMfWneGjqiPNqlvdwWbNlmLRhyoYklYwwIAHT6Yq/Pq+h6tA9&#10;oskTSSY2h85Zyf4uPXvWtrfgvw9Jq01/piPp8MlkrLbRytJGkqqA5Vzy29gWx05wM1yNOknPdHpR&#10;nCvanJcsvzMi20y21O3+wX26WO7bc7IVZ2JIwdoxyOwrb1/4RP4F8QT6LezMJILNrnbJt3RHnAOO&#10;pxjPv04rw3wosNnfP/a9zPBcwAsgKZYuOg5IK/XmvTF8WyzXSzzSLeXLsu5pnJJxwAzMckdvaocY&#10;1VbZhN1MPOy95HnGh6zPeMp1d2dc8xx4Tn1wOuK9YTxBYjTWmTbvH7kxqCZJFI++2cj269e1Qy+H&#10;fDGo63a3+i+cqwbjdiYxkHI+9GyAZGegOTgZzXm1/oV5omrSaheLJBb3MsjWrSAhJUBxlWPXrzUx&#10;k6b5WtDSdOFZc6dn2O617QdGbX9PtPCkM0DSxlrxpYvLVXIBRUU88Dr2JrjbB7kX05uLiJI4JGWI&#10;bSpcg9Sf8a1otWvrKc217dQ27kbtsxYELjjGMmtK38NaNr2n3UF35j3ccRlhMUg8ppMjAPGeB6Hr&#10;1oau+aD+QKq4rlrLfqWV8YtFb+QXP7v5U+bcAM5OM8Lz6V09tF4F8UeFLq71Npxqdrn7PHa/fLN/&#10;E42neD1IzkewrzfXdB0nTPFUd7dWonsUtx5myQqoc57qCTj0xzXRReNbHSrmO+0pGjg24TkDnGCV&#10;IC549fxrSFVTjaqrGdXDqDUqDv6GD4907TrDxPbLZxSKEt087dnmQ5PToOMcVsWmrWen2os9NiVY&#10;pAnnukYEnXLcscfT3ruvCepeG/GcdxpPirULq0siHlG0B4fOC7Y90Z+Zm5IJU8da8u8VeGJH0jTb&#10;bS4ZUlLMZiQThVHVselc7jKlbl1NlUjiLxn7tjf1lNN1qa5Og3Xl2xwVN0im52jpuZMrk9OK4nxX&#10;oy2dvpMmkSyhrmIyTnsMYGTjpzkVetddsLO3JaCHEaiJWjG0blPLOT1J+tdFomt6ZqWrCPVJ9kLr&#10;hlU/eVctwACCcgYBBHrVyhGrZxdmFKcqGjjdGVosWi6a8N5cEYlUKXZS3I+9jPBIzzWwdRj1K8jG&#10;ttINNti3kiJFZUZ+Blm4XjnODjHSsTW9GaTw3JY20bvO10XhUOGbYxyc5A/kKraXrtha6StrEGja&#10;3OSA4I3j75dcZHt2rKMt41FYuVO79pTdx+ueELdPB8+saKJ/Pe5CRMSzFlzydxC7uDnOBXd+NtX8&#10;NWPjfULXwuFt7RI7aDAcvu8mFEaQsCTl2BY59azTrvhy71u1h8RySR21ysbs9rKJWwcZ9QrEdcjj&#10;0ro/Evgvwnax6p4j8O3dreLcI0RhhZ/MiO07WO9V3Y4DMBgt04pexdL34O5oq8a37qsreZR8I6le&#10;XutxeHoJ7C1j1H9ybjUmX7OivwHJOdhHY4rIvtA8O6R4o1OXw1uvLO1hUQy8ujTL8rlDxuUvnacA&#10;EHpXmujWTaFeLZ3duZJJEVhxuUZHPPqO47V0GjeLrKTUBYTW7ugLRFU4IOfvD3HpWnNGr7snZmPs&#10;50W50ldCaPp9/o6vJrgktbxApWCUmGQ+ZyrKOuO/biu7t/HM0KW+n6l5cyxfM6g5ZgR0Zhzgeleh&#10;3Wjp8QdX0u3ijjvJdMhMbXEwEczQKuRvy20bM46kn9K+ZH0tNK1a5nkidYvMcZQkqAzEKCf5etau&#10;UoPlaul1MYQhXXPe0ux9S6h4b8ENaaTcfJd6vHMXlNqN8PlSKTmRupcfKAMYHNfNuqosXifUL6S2&#10;lWMzsYVcfKFzgMCcZ5HFdVo+rR+GNThYlvMjKNs+4zBjnI6jqO9e0ar41bxB4QTw3qjusplee3WR&#10;YyE8yQNgkc5JBOAB1zV+yjVftYP5GUcRUw69lON13PIJZ7q21WPw7Kv9mXblDG0z+WnlN1JYjpn0&#10;r1PQ/E3hTxD4Vn8M6x4ehvtVl3m3nUld8m3aC3zdV5YEjmsv4laNrHiy/wD+E40wfbU0q1SO4jK7&#10;dkYJO8MTgqTxgc14zqF/qWnafBr81pLbw3zkW7AkDjnGevT1qaU5Qjat1CdCNd82Hex638S/hrq6&#10;6dpHi6209YbKG3ZJDGBnKAMWYdxjvXD6N4gNnarNHdxx28sZiJccbc5wPfIr23wf8apdO8KW/g/x&#10;HptqkUMbK9wkQeaRH/5ZuDwxIJOSRzjPSsHwR8OLL4wWF94M8OvHaX1nvvrddq7ZSHyIBkjB2njG&#10;enStfZ+ySdLVGf1j2rksVpbqHwb8deHtK12bVNeby08qSFBLEJkkEoKuGHUcHgj8az7/AOHmpa78&#10;LheaLpqS21pfSKJ1wMiIFmRMc5AYZBxnoDXH6l4C8W21hrGr3BiJ09fMlQEFyAcHgcAjHSuy+Avx&#10;EPh2/uI9atGu7a7gk3QF9iScfKrEA7RnuBk9KlzjVajLdDUKlFOtR1TOB0nxFpun2Nxd8iFWEcJ2&#10;fLuA25bPTBJxXtXwZ+K83h9jp8urm308SZeEKuZGf5TjKsW47ds9ap+I/C1p4z8JS6pfTMst/eGR&#10;4LaISPGOX4AxwDxyBkc5rxG20HxF4Z1VYWCi5miLwyLhkkUYztI4z69xSjVnTfNUWgq1CjiYOEX7&#10;x7dqegWfiXxhr+oaUYysqiG1t0HzEMG28KMAKvU14PN4F1zwDqkWhavalrm4x5TQnKMCSD82AD04&#10;IJHvXc+DfiFpQ87TNc09rsQiVleI/Z5UkbAAMoOTHnquD7V3mp+O5fE2p6baG3tWfTlVIishIVNp&#10;xGrNgInOcHq3etJU4zXtqW5MK1Wi1Qqq8Tz9fHM9lYt4IvJWuEt7gH7LJuGxiRuAbjAI9DXp8ure&#10;Ab2yFlpGlBo4p47jN5JlI2BAfylCg84xtf3Ncb8U/AyWenS/EzRb8Xq3coM9uIxuilX5SoYHJCjB&#10;LY284rz+C8utIul0fXJzYPLH5qMUL79xzt4zUupePs6u7KjQhJ+3wrvY63x54JvrlNR+LdlaW8Og&#10;JPHZ7wQCZdv8CDn6msFNW8M2Xhq2hl+0217w6bsvDNn+6Ryh6e1el3fiDSNR8MaboaxQWxRZIbhp&#10;Ii24clJCvRnbJwR0wKsSfC4fFHTdK0j4f38d3caZYmWa2mVYJVkXClF3EK/AyCD0680RhKkkoK6E&#10;8RGreWLdnc0dI12x+I/hGHw7dW17LNYRSLKkCCSJYH5aZzjeSTgcnI7GvMdZ+HEt94Gs9U8NWpmk&#10;sjI1ysbAypEgADSRH5tmTw3c1l6Brnjz4aNJ4u0zfYz2VwbZp4jgK4O3HOQyk8EEYrvfCXjzTtX1&#10;5tf1eR5Z/KwjysSTLnPO3AIzzg8e1aNQrSST1RD9rhYycFeLPJdD1bTbC0W7cxmNWVJBkpJz12no&#10;M9819cfDL4n+FdL0uPUkvLWXT2MkUlvclpb1F4bCgDAjZl429OvFeLal4Rk1XSdQ0Xw/DHfXOqXK&#10;MGQfKm9vmLOQAuME56AV5te+GPE3h7xJdeCvJU3mnZ8zyCHTaQCGVxwykcg96yjVlTbVRaGlXD0s&#10;TBezl7z6HrVp4HufF1n4h0vQ9Lil1LU3+02lvARhFcjIXJwuPTOa8Pgsbfw9qEuhyxlbyF9sqH7y&#10;FDhgfxruPhl8VdK8O6u2ravpL6p5W3ysTtAqyr0dwoywH93Ir1+/1LSvGnj2HxZNaWlv9qgMcgi3&#10;ygsx4Z3wT+fTHWk6b1nS1ZTrShNUMRpG2/n5nmXhD4m6hpOtwX2k3ix7QuSArnarA8qwI49+a9L1&#10;TUdE1fXb3WdZWZ7y/kWWaRW228oIyGWPaMN7g4INeG+Lvh/d/DrxNFpE+JpL8ebb3NssgjIbOUw6&#10;jkd8ZFdVovxb1TTfFSv4thNxLp2xBC0eVdV4ETKSCqMO4PHYVUkqkfZ1dGZ+xdKX1jDLmVvvPOdU&#10;0XXtBihvbqJms9Rkla0LNw4V9rKoyenAOcV6F4b8ceCtJtZY75pbW84Xy5YRPGcHOV2shQjoc5zX&#10;feOvF2g/EK9Pn262CQXKywJuMgiQHJAUYUk9Mj8a574ueDr+4hm+J0IhmskghiKExxuAADuUKxVs&#10;lsbfvcZxTfNSajFaFU508TG9bSXY6D4m3MPxUg0jVNCt5b97W2RJ0AIERDDaqbsEAjPGT3xXGfE7&#10;wjdWuvyeI9M0Y2Wm6fbRW9y64P79wTuZRk5x1OMDvXFW3ivV/BVhBZanbyx22oR71wWUsnXt9a9M&#10;tPGGiap4bn8Paba3Jk1BcZmmOxDjGcqwLd/vVrKFOvaaeqMYutg17OUbxZx2m67d6b4bjuVKraTE&#10;CRiwIPGFBUnI9jivXfD2u+AfE3gXUvD/AInlFxLcvtt4opBHOrhP3TJIykMmchlOPauL8Y/CDxa/&#10;hPR0t9LjCQybJ5hLGB9zKjJPTjqf6147pSM0ElwxMUNowV3cEKDnoWHQ5rKNR7VVoaTw1OS5sPK7&#10;30PUfF3wvvJvBGkXOkaLIrPKyG5Y4QhF+dS5ODg9zgV5rpt9b2No5jCRFGwzrg89MfQV9B6H+0D4&#10;gsNLg0uFTMIyzkzoHjOeAgBI/dkdRjrWn4f8DeHPGtvr1nozQ2j6jGJiqw/u4WbGfmYqqpkcHtmm&#10;6PKr0tSY41u8cZol1RV8F/FLw0dJtF1dVlSxkUQLDEPNWTs4DHH4jHPOKu6f4N1CTSPE8MdkZY9W&#10;cmIXT+R+9kUlWCORzkZLgdepr5w0zwtcrr03g+eKR7m13K4tQJSCpxlcHDfgfxr0bwJ8afEXhG7O&#10;nacovoYyyBbuJkYuCQOrHBB/w5ok41fcqOwo0Z0HKthldeex5xZXN1o+pvpF35Uc9s5WTBDKCODy&#10;OtfUHgLxh8PPDENrqdtqlvpt9NAyll33Clx18xAoMYfpkHpXnmnaHq9x43Hiae1DtJvWYvH8odsM&#10;dx6DHf2rj/id8LPEHwo8Uw6JeT2OopqoS5t7iwYPGwm+YIR95Sp4II+nFU5SpS5XsTKlSxUU+a0u&#10;x6n4G8Dw+K/iT/b+g2MWsW4V/OTesQJOAcxFt2znhiPevBvEWhDwN4uvtN1mwSylN05jids7FDHA&#10;BBIZfcV3Oh/Ey/0PxVbWmpRvp91YYj82zjeC4jUjGQVYbvX3r0v4hTxfEjUbLXr63nu7q1ZVS3jt&#10;yd1unPnEgli79WHQUnTVSTrU3qVCtOlbD117vfqN8P8AxFK6eNOs2s5Zk283ZVY4wOFJmLcg9884&#10;qPxh4D8O+MbSyj8C2zXupabN9ovvsKRyWpjY5ZkKZJRfUtj2rx/4rfD/AFXRNck8XJZxnT5oY5lY&#10;HbhW+UblOCG9cZp3hPxf4e0AKdbgFh9riIimjEu7njJKNkp6jBNSpc6tV0BUPZP2uFfMcp4t8N3d&#10;t4zvFto7pLWKQKGiQlFdlBYKBgY68A16j8OvEuk+Etdjk1dLfZbRFmkk83zZB6BkY7H5424x0rvf&#10;E17oHifwTp1hpd9c6rFaxyM+BFB5bZ4LscO57AfeArjfit4UkufBukassNvbXGnRFJozFsl+cjHI&#10;++R64odKVJLk1RosRDE3hW91nV/EzxV4U+JNncm5urZbll2rstkIKKMqwuDiYsTwQetcb4r+H3gn&#10;XLLR50kj8OzfZ9ksjxvIszDGWcR5YH3wa8Gg1OfRtKh1iS0mWOSQiOZk3RtjtzxXt3gvxHrfxH1e&#10;HSNFdbO6jiaSLYm2SSRB9xMMQu4d8fhUN0qtu5pGlXwsXyv3fMzdB0PV/hx41sniigu4ZonKSxmS&#10;KOVCCNrAhWGetea+FLfxV4r8VNoHieIRWs8cqxIBt8jccqYsHciE9TzxXoXxR8W+OfE3hiTwf4vC&#10;2ut6TcxxRCV9kpjfqWydoJBGSoFaHw08O+T4r0HRfiref2XcWOJYJnLK84P3YzJk7gPy9q+V4gxk&#10;sNRqVqe0V2vqfVZFhVNqVZe9Lqn0P0t/ZO8J+KvDuh2mg614it7xgqx7fmAUkYG0llY8cc4Ga+cv&#10;+CkukfGW01TSvD2sXMKeH4NxsF8z55pSMNJIxyc44C9B6mvvL4W3vh6yRPPiWdIw0aS5z8r9WZQh&#10;L+oIOa/LD9vHS/hhJ8SZb3wtqTPLcqRMq3L3OxgAD+7k5iPooNfz7w3iHis4VaW7u9v6sfoOLhyU&#10;Ej4k8P8AhnU5p/Ke5AkYZeKMlndAeQMgr+ea+ovhX4S8IfFfVlt/Gl1c3bWZiUyCdjJHHHwqgchU&#10;AAB6fhXzN4V8Z+KfBsV1o3hnVpI7W9Rom3bVyr8MBuDFM9ypFemeBZD8PrldVdGjiuAsgVbnaZ2H&#10;QCWPcyhepyMHpX9A5jl1fF4N0MJPlkz5KOIp0aqnVV7H7NeAtH0Sw1Sz0+Im5t43VRG0oJZRj/nm&#10;TIcDrgV5l+1h8Sfhx8OdXsree9utN87BMVs/mtIgOOAVV1/HFfB158V9Gm1oajqtxNAwUN51s88l&#10;1Fk/8sHdkBPYkjGDXg/jG3T4g/EWGPUdSnumlYKZZiHYRgZGX6k44PHWvzTDeF2IoVlisVVTit13&#10;PVln8Jrkppmn8Y/G3hv4peLLS4s7qaGG2jeCOSZN7yDJKkDPBPTmrs/w503wjbprPhvWptVYwKyt&#10;9lZF8w48yEnezAKOM4G48DivKtY83wZ4ivPC2nhLmOGVVE4U+btxyAegzmvt34IeHviL4t+IugQ/&#10;DPTPtdgFR71d6FNw+8JZWCKXA6IcjsM9a/VMuoYfBYfmgrKKPHrzqVaiV9z9Kv2FfBnwz1vwFH4z&#10;1jwyi6rOnz3NzbljGvYQhhtA46x8+pr7gg8AeBNe26rHPJHdh8iaKYxygKc8Bhge/FZWn6v4n8Ga&#10;ZbaIbA6gsKYVI1AYZ/hXy8jjviuIHxm+HOh6jJceINLk06c5bddLKDkdh169jXwuKrTxFWVabvc9&#10;ujBU4qCNTx/4cl8G67b6n4T1i7txMf8ASYHLOHz33cHP415ro/jDxdN4qfTb/UBdQg4RyArIueCW&#10;68e5/GvZdD+PPg3XbqO8eAGFy3lyRnzjlR/dUlh/3zVH4jv4R8QWcWv6L5sGona8Rji2u+f4WBGS&#10;v1FYrezRbJ/Eeg2+tzQz680siRrxJbXA8s56cgEgn8TXlmq+CtA8K27a/wCGLq4LyMEkS6m8zbzn&#10;cpUKD9CPequhtGPGn/E18yAW65kS4YxKpx23YXd6DrXsN6NNS1jXxNYiexRvMjBUMoJ/idwQenOD&#10;mqty6CPBNP17W9W1KfRLu6S6Zx+72RBMqPYd/U12cOujS4P7OkuoFktny0MwDAEegOQR7V13jTwJ&#10;4Hl8ISazoEf2a4nYSNLE5jdk6bRt52H8K8V0v4M2Wt6h9p0NSrSY3CVywDeo4J59K3hyvUlnXRX+&#10;jx6tFrselw3ZnfdE1unzTnuoTLBVzx0Br81P+CjXiDwFdGzsrLwbeaXqDFma/uoxCJQeqxhcb0U8&#10;bm/AV+lGh+ANX0PxFbwyzfZnjcOpjQr0P944Az71+an/AAUfsvjnf69HeeMW/wCKf80pp5bG2MKB&#10;u4XJ3N1JJ59BXfgFesrMwrP3T8sfCVtbNfxySxNJCpbKkMyrkdMDGCfUmvpn4Y+C/iFqniDzvAuo&#10;ppNtEd7CNxPwcfIQw656+lfO3hjWnsIH0hoZ7yCVwzojlVIB5BUHHPqeRXtfgDwRD468WQ6dBqr6&#10;HDvDPDC4SfGR8ikkA4OB3r6+dlhnqeTD+Mrn7S/CLwt4llW0k1HWY5vIYPKioqs23GVGT/SvLv8A&#10;goh8P/iJrPg5PFGi+LBPpVmo8zTp3QSozDqqry2OgODXqfgj4dfD3QPDqXFzeTzX+4DbM4cgr3I4&#10;K18jftoWn7N0+lG+1G7utP8AFgj/AHSWsrtEY+29TwoY5zzn2r5HCx/fqSPWqS9xn49SpLYXhUzD&#10;fuUljyAff3r6H8O6hq/iHXdG1CCKTWrueVRsZeEVTtDKwwvb0AHvXzxZy2FjrMEyskscbhtpXch5&#10;7q3DA9weK+j9I1/Vb7xHY3/gNE06MuFkRAFWMZ+bP+92A/DFfWRT9jNR7HlNe/E/XvS7H4n6VE9l&#10;4lWGxuVYERZ8w7Cq7SWXjJFam/xd/wA/UP8A3w1Ytno0HiO3TVZfE91btIqbkKrJyFGfmJFWv+EK&#10;tP8Aobrn/v0n/wAVXwrmeyf/0Pvv4B/aLbVpr7UtO8gxnYoYj5jjOAvoK9MuLrS/7SuvDyaCbma9&#10;LPs2H5sHJIb/AOvXLfs9Ra8LR4vGbq09s+AEIYgY+7kcZrpNa8S+ONM+26xZRK7WchMcSHJkUnHB&#10;z8pHGc1x8z2NtD8if+CjfxJ8J+JofDvhfT4GtrjTGdo4Y0GwDGxt5ODkZOMZr81dBudctJoTpcW8&#10;vIoUYzg54zz6+tfff7e3ja48S69pln4m0u2hlt4AzzICZYxKxOG2jBDHvk4r8/bO202e5jSO8ZYg&#10;+PLDEOP9oHpivu8hivYo8bGfGfrt+y5afGrV9div9UvLez09DtnidEeYtxkfusBSOxY/hX6bSWep&#10;xWDm21GIuFIBmyoJ7bgOcZ64r8rv2RPhh4a8M6gl5qGu3E2oMC7WxLRMI5BkMEyCwPZuRX6T+IPC&#10;Oial4Yns7PVrq0LIT5hYF+R6MP5Y+teXmtnVujpwi9zU/AP9qyP4lXPxCvbDx99iEdtO4imtIiqM&#10;hPDjflyG68185eH4rQXiiaCSdM7cxx793oQG4rsfi/4F1jwd401Czv8AWIdVZp5CJGmLMQWJGQSx&#10;HHvXI6BpHi/ULyK10C2kef7yhDtzjqevQd69vL3aCOKu7s/av9h+O9W2+zL4c8mAhWS7V0jkB4+U&#10;x9SCec193658N9P1u8ln1PTVilY58wcn6r0/nXw/+xV4G+Pum6fPrfiPUbV9MkwqQFRIxcD724cj&#10;j0r7k1HX9e0OU3GrMsVu3y/KHbafxB4+lfOZpJSrysd+GTVNHCx+BP8AhH3gQXtwQGJKSfdx2wOf&#10;511d1daTdSfYzySAuz7mT689PzrUj8R2d9AGnie/hIzsTjdjup6/1rzHxh4o8KQ29ubq1+zs8mUL&#10;EgD1Xrk/jXlyOpbHYazZ2FlYmXSLhbW6YiOTa4kC+vqM/SuM1iwa11W0mi1T7Q7xjzEIA+bPJwO1&#10;dRo3ibRQwFmlvHCV2lSVwT6A+v15rjvGuj6br2orq+n20dvcWyf6yMndj65xSSGdXb6vpl4v2W+L&#10;z/Z+mwHgj3B5rj/FGp61aaqs2lbmiKAFJhjg/wB09ajnt7C10+1vNRf7Mr8MVBAb8eua2YZ9Mlt1&#10;UqkiZ/dFpNx+nUmqEZtlHrlzqEVtHMYfMAJAkDAHuAWwB9K6OAaPbTec17EzISJYX5c+hwOP1rC1&#10;HS9D1yIf8JDA9vsbHmwsV+T+R/EV5rqvhDwvYut6J70xb3Cqzgboz0ywHJHrSSsB6h4n1jwiiC5a&#10;VXfB+VV6Ae/AH51+bf7dXiT4f33w5ttL0zV723vluUH2eO4d4po2B3o6DCgLjcCSRxivtm71L4ZD&#10;TY0aaWCGPcC01wCGwBkbWIzXjPxW0b4N+PPAUulyeHxerAxlhurWItJE/wDe3qQfw6VtRkozTZM0&#10;2tD8LY47mBftPmefGTxsYde3Axg1GdVglGLl593O0ckE+gxzz71ueILy1uNZuLS0hNtbwMyIjIqS&#10;lVOMyY6n9azdLi0mOVbuVc7cklnwuD2AAOa+0pNte6zyptX95EmtWGqeH7a2vLmIqLwbk3eg6gjN&#10;alrp6m3t7zSr1kuXVmmjZQiIAflCuWO7cOowMe9L4o1xvFUdrBKAiaehRcHBJOBk8ZOAKoXFp4gj&#10;8Ltrzxo1nDL5R24zuzjJI61MZTgmq7M3FP4DsPinr+m+Mtas9StoGWG0gCSlQDt564HUV58Naawi&#10;inkhMcZYmNgBtfB9DwfepNG1S3h1CPUbuKO42ceXKu5CCMEHH6Vt6tqdtr2l2ug2UKx/ZpTIrkDp&#10;z8p7Ac1KpunZ0tgvf3ZmDDd3GsXErzWkZW4O7ewICd/lAPH61c8RWOjTaXaHR43+0xk/aMHO8diO&#10;55prWOtWNhNey2sqCIB33DGEYfKw56EdPaqml301zLFcufJ8tvlZkDg/VTw1X7tTRvULOOq2KUV3&#10;ZIpkUsvlKoGBgbh13e5rY/tq3nsWtZbrckrBy2z94pA6D2z1rodcvNNl8O3umwGKSW7ZJEeOIRFS&#10;MbtyrlR07E1wthbMsZV7dx5QDblHHBxuBqPbTg2pLQr2cZK6ZqW11AjeZaP9owMbvLI+Y+gNdxe6&#10;pqFtql7rtjIzn7LAgdk2h36EYxhfTHfFecXGrW8lksEI8xpPmyH+ZWU9SBxyO1dTbPq994ffSxcG&#10;FZXE215MAvCPlbB6+g71u5xqQdnqjGUNbSWjPfvhZq1xb6vbr4gtluLaYZmjUqr8jjBfADA9MEVq&#10;3Xg3wxaSa3qqvFOt7ak2yRYBWQsVEZUdCOOmR3zXkU9/q2ly2JhszMb2JnG4H51UAM645yG6GvQ7&#10;eW21z7MJLsnUbh1QgIkSIeAGkcnbg9yQPevQoOGIh7Oe58niqVXDVvawejPMrbTR4Z1AaN4mtZYL&#10;qMqPKYlWJP8AtDPHuM16ZceM9Kh0x9MtopBJJhCA4kCL6cjIP0rub20m8QalpenrZJJNoQMZNrCJ&#10;WnyS2TIgO8+h6Y6V5N4x0TWPDOuN4kvYi0N+xkUhdu3PAyM5B46ECuiKlS93oYynSxVub4ux2Vvp&#10;Zmv9L1PUXtb1XBd3ZmVoVGV8qTgDPTnmvONcXS7TxFfTy26/vJWaPYA6bcYAGOn9a6XU/F5kvYYL&#10;yGWeRkQCN3OXH/AAMD2HNd6nie2mh1HQbuzi0rTbxWP2GPcSkm0BSZZN0pwedpYCs3SjKXPB6jVa&#10;pTXJNaHl0vifUNPkNpGVt5JIQmxRjKH0HvXpF5rU/jzwvBa60InvLMnbczFkVIyRhVHTr12r161z&#10;Fz4P17x3qK3fhyGOWS1gKsXOxNqDO4noDXGatf8AiLR9PspdW81kcGONA2QoGTjI98ml7bk9ysh/&#10;V1WtLDvVHZ+JvDGu6jrSeIdPha5jS1VpFtlLyRomckgjHI59MVyd3rp01I7obxb3BDQtKoEjcZP3&#10;OAK9K+GXi200SW8u9Tt01P7VbmIW7PImSx4JZCPlHp0PSuf1LQ7jVdPgtiHEemllwFBwzDgMT0HY&#10;HNKVKUbOhsVDEKcnDFL0N3TvFtjJo5srfThyp3NOxYyAngbsfKAP7vWufufC9pr2iJHbtbxzabGZ&#10;/ILMrSjkFIh90kcHB5PauaiurZNHudSvIZ7drIhQiYILZwVbnjg9RWv4J8SXceqG/dITA0bROtzE&#10;JflYHBAPcHoe1TNwq/FuCpVKHNKnsY9rr8NjppuZlkjgTCksgGG44ABrrvC2tWd+8sV5NLFZ3MRj&#10;EgQlkOQcj5gBkcE+nam6k3he60r+zLdfskUu2R42OCHB6qTwQcVi3PhvxBp7MojjaCCIzxSo3yyj&#10;qPxGMHipU50vj+Epwp4jSn8R0Wq+HLB9Ek8KrdWyeZOsgkRWZNm7cMEDPOOnrXJWQ8S2NzeaVp1o&#10;y3FrETICi741UZwGPIz3FP8ACWqprt5Dd6y0lhAAWM8ALEHHGMZ5Br0bVtUa/wBV1HxDbyGNbqBY&#10;jGx3vtwVDEnGT3Jx1pSpNx56G5SrtTVLE7I8k0/WJ9WuYLm4gMka7C+5iCVzyOOcGu/1jyr+71W7&#10;trWC3jv4TtSNAiowBGPlAHTFclouha7Z2sL6Yiyo/wC6Mm9S5K/McL1C44yaxoNfv9SmezUunkHa&#10;wZ8KSDjnis24zXs6m5pGEov2uH2L3h+3v7CIWWkwR+a6gM0nzE+pTuPetLR/Flo0wtru3kla2d1I&#10;jwA2ThgSe1dLYssDw3xlhhmto9u1WLFy52gj1/lXJaz4E8SeFZrcaiFSTU3zbyIyhnUsQ2YzkjBz&#10;ycZxTk50nzR+EmHs63uz+I99tG0Gcx6ho0UVnDY5ee2LNLI29docbuOW6gdK+dLrTri01me4urG6&#10;dbmYuskKkAO5zgkjGAPeiXWtVsfEx0mSR3MK+Ud3dGHI+XjJ716zYeKrq28JnwdbzjyGZZJMg7wV&#10;bdsBBAwcDcTnOMdKuKhW9+OjIlKphnyT1iefzeJbzR5G8J6jbGQxSLK5XAbDYIAbnHFeo6RrNvre&#10;jS+CbGPyre8uVvAkhEpQR5KRq7YyVGTkjJrjtR0O58S6rea9BPFb3RhysHOX2qOO4wBySa43W01r&#10;w9aWF3c+WUukbpyUwQc5HXr1rSNaVO0KutzOWHp1/eoaWPUPF/gnWtd8Qfb9JtpHubWzB8hEMplZ&#10;DuygTnbgnJIwMV5bNqV3a21pqd/vhFycYjGScdR9SK9g0X4n6omm2UFzeC3ayWZIJ7NFjuSsuA4e&#10;QnJUjjnt0q74K8LeDviRdJ4QlV7O5iDva3gkyiFFLESJzvyOgXknArSVGz/c7GUcVZP62tupT0Px&#10;XfTwXLzyCO2uPLWOJmHA/hZh0IX0PGTWonw+uPiNrGieCIdVUQxu/wDpBTzEQtk7nRfQcYHevE9U&#10;0TVvD2nX0mqxKsllKUZScZGRgkdic9OorZ8H+J/Efh3UYPENlOIGVi0SINyNt7k5H0I70SlCo1Ge&#10;6FGhVoRlOg9wvfCXiTQtD1LV55UQacxG1h98ZABAycE56Hp0rqfhl8Qr/wAN6U8/9kQfa3Yk30Xm&#10;LceW/BTcDtA6Y4z6Vovq9vexq+oRC5ivbgS3sJBDS7nBbHoCO46Vt+Lvg9qXhbxl/Y9jqqf2LqVr&#10;9vsGLBpPIOMb1XoQcgZ5wM4qXGVJ8zd0Wp08RD2MlaTOs8NJ4e8VabrWlXUzaY94h86OTcC5cgbQ&#10;zcLjGcnua8u8T+APFHgnxFf+F2TZFaxrNC3mLKrxsuch4+CV6Njoa800TxJ4kmttj3kskfm7QgOB&#10;v6Kfr6ele9+DtTvzqcz6jby6rcRRmOJXlAzIzBiOQQ2G5x0IzWjipR5obmKc8PLlqax7HlnhLxv4&#10;jsZ5NZ8O3D2T3ChCVwxIPJGDnuK9lT4oLrd5/bnijTbcxac2Ire2jEMX74qr9+N23qOc81z3xK+H&#10;Mdn4lsPEVoE0o6rI5aCAERo4QEqgIHQ9SOMmvH4dc1uyur3w9cSw3EENztJdAWO05GD1we4pKpyv&#10;2VQcsPGtH6xR0PTPix8INb8NWtt8QrW3ihtdecTR21q5ZIBKcKN7HnODx6155q2oXvh7V002+hWQ&#10;yQjg4UbTnAb3BFdrpnjnWRdRDWEXUre1VlWC7XzYYww2rsTI+4OV9CK9Ih8C/Drx9oes6kJbu31K&#10;ytPNjlYfu2C4CI5b7oZj2BP51cqTvelsRDEKEOXF6vo1+pgaX4u0HUvCE/hTxIHS1ZCLaWIKssDj&#10;kpk4LKSeVJq5cfDbR/iF9pl07UWe/sLLzUQBVjlRASdjnHKcbhXz7qFrrGi6bp13dxpcLdM37p2O&#10;0OByTWr4Z1O+sWaeFipRCp6YVXOGxnpn2qU4VXeS2NHRqYeL9k9GZMy+ILLwjB4lmQypK4RQW+ZR&#10;kgH6ZFe0/DLx9baekbHTGW8Uq5uLaVs4AI+cYOM56qRXc/Dy7+HPiDwvc+C/GVhFPBh5EuREzTQu&#10;BwYWQhs/7ODXhuj+G/EGgyatd6XLLaz6aPMt35V2TBZSV5BBGM56d6jmqUHzS1QNUcYnSjG0vM94&#10;8I+AW8ezS+HPEQubLT7i9e7uJhtJTPzRqWk6BmONzDk18xJYX1jq+paZZWcvl2UsmA4wdqk4Jx3w&#10;Oe1eh+GvjT8WdSWGV9bkbchV1Kow2R9M5HOO3pXeeGL9dfMlz4pv4jLcyAB5EBmeN8mRlwBu56DN&#10;aShd81LS5mqk6N4YnVLseO+DfiTrGl3Md1peEhDDdFI5KSLzlXUYBHPSvVYtU1OHxBFqlvZxut3F&#10;5QkWRtqqw5LsB1TPORwBUPjL4Ujw14/sL/SLNYNK1HKPAPnYtt3sFRxuUDg9OPWvF1v4NJ1zULLS&#10;5vKiidhEykkHnqB0BA4zSlOV/ZVVctUozX1nDOxvfEDwFb+B/FVvoGg3ceqx3gjbemf3cjfejLY2&#10;sQe68Y96v+H/ABvrvhHVbrSLZpbGB1EMyxyZDI2CykEfMpPOO3Y16trlrc+K/DFr45E8F+lsQ0qK&#10;RFNaFQMrsz86HqCMnNcz4q8BWPij4dH4n6CDYX0R2T73LRXextpKg8JIowSoOCOabjKD547GdKvC&#10;vT9nW+LudL4k+Ic3xEu9M/4SCaCz+xyItsPm2opOC7HkdMA4HTtUPxK+Cmv6N4fv/idYStc3Mree&#10;5jTdavbJhC0cuchw2PkZRxyDXlV3rviv4au+jWos511izEcjzRiQxx7gSFzwCSOtdp4P1/xBfaJc&#10;+C4rJdUtbhnlYRSFH+Zeow2cAjIUcHvmnGVOu+fqEqdfCRUYNct9UcTe6t4r8M2unJ4rFxLFIvmW&#10;yAI6BScsr7hnHPGTXoWk+NLO5jnt5tGto4LyHyZI1+VdxziXaPl3AH0rtLHwf4R+I3hS6sL28vY9&#10;fsLUmwSJkjgRU+8LnedxzjgAZ9K+Z30rVtH8NnxRqAVlhnMDwxuVJOdu4MM8Z9qUasqV1VZcqdLF&#10;u9DdH0vH4D8K+N/C8j+I7ybT7vTLWYafPuVreR4lDsjx7S53AKo2HgnkV8zRSXVlpj6rqNvNZ+RI&#10;I5UZSrJnGDggdc16P4d8Z69Dp0M4gtrqG0CBFmJm8oE5HCkKNx6/SvRtA0/T/ibrN5/wnMglhuX+&#10;0XMMb+TNMMcCFjwu3jC46U1Tt/AMliORyWM2RheDPie7WUP2yzm1e5j3JCkzERIgXHylTuY7c5GM&#10;dK7PS/BN94s8J3emnS2Wx1eUuk1oBvWQsPkYk7QgAzkgfWvn/T/DXiddWvtMspPskOmBpbf7QTuG&#10;0k7TgcHA57ZrX8I/GTx5HbGwVoEtpZtwQoHCORyyAY69frWntYyfs6m6M54OrTX1jCuyYzTPDUun&#10;+K9Q8BayEItvn+0bPMddvACkHGCDgjOM1oad4p07T72ax8DX120XmYHnoscUkajALR7idwOcA5He&#10;vT4Fmv5U8c3tilxBIXinngQrK+7q7DeSCP4eAK4fxj8NtE0N7O4+HF9FewG4WGWSQP8AMXAPmbm2&#10;gjcSNoGQfaotOEnJbFKpTrJU5K0n91y34bvdFtvGkWoi4lsY5f3EjfIZQrEZkLHCnnt6Vx3jX4eX&#10;vg/xumhWerW+tJdXLoskHyuCDn5lP3c9vWuNk1fxL4U8YXCrJEZbCUAMPmUng/dP9a9f8MRz+PPG&#10;UOveI7u2t7y+m8zExaFeFyJFbkckYwetHLTq3qR3NX7XDtU5v3EVtN+KHiDwZrK+E73T4b8aaNkR&#10;cCMKJPnZSV/1m7PJbJ7dK7VLaw+IOrW2t3lvBpLBkYSWyARRmPlkYADDntwc8VzvxO+G66p4Qb4g&#10;6DYyR3Vo7fbbz7Wr290+7AEMR+ZGUYyAcEcivINT1TVfBklvFJFbzG9QSCRixZCOvQjP41Majj+7&#10;rdRewjW/fYXdHa/FrS7jTr2f4h2d8s7XDoEhMZVvLVdpO4nkewFcSfF+u+G5tPk1VLyOOQbgYJfK&#10;ZkHVVbnH5V3+hzah4ksYtQkt2uLa2LROIQEClxkgE52kjnOK938S/DDw1runwTwWEgnisX2wXHzx&#10;whlzvM2V2vu5AGQc4q3RnFr6vsRHGUvgxivLufN93421jxTZ/Y9UleLR2kAMMjgkjPV5AgJYdyOP&#10;avS/iX8PvC1x4K03VNN1ZGe3ysduFUgDphpAeM444Oa8SsNO8T+F/Cdv4vs7uKWZLkxG2lXzARzn&#10;KMCpXjn2rr9J1rU/G9l/aPikx/YLGQtHBapHFtZ+SEQjaVHueKVKcaztNXLrUZ4a0qMrL8zidPvd&#10;c0LQl1+4iU2Uc4SQMiSAbuMhW4Y+nvXqT+MfhbqUlu0VlezO6lHmvPLij3fw5WNmUIO5GD9a9d8N&#10;zaTr/hDUNGvIoP7KeXg3lqJGMoHyCF48HPbYv1r54tfhZ4gsjrVpqcw0me2AktYboFEYMCVGH+YZ&#10;/hJ/Gq9+l7z1Qoyo4r3UuVo1NQjtNb8Mf8IrBdRRWMEvmnzJlC5HOFJx1ycYqXwQ3hXw5rialCjL&#10;cQIyeUZlzIJF25UrggYOc5Ncdpvwx+KeoQWWoW0FvdmfLQJDPbsQV671LcN7Hmu1+HfjfUvhl4j1&#10;XSvFVvHDug8q8iuLaO4eMdpF4ypXOSUYcVi5xir2saypTadNTcvJM+XfiFL4dh+IUw8MTyx2m9DI&#10;JXNwVc/f+ZwhfHPUf419D/DTxBommfFWGwtrZ9ZsrGFntHuEXERx1ZQNueTjHFeK3nibwBrGsXk9&#10;/bvq9xPOPJmY+UMA4yR1BbsO1e+eOPiN4f8ADKw/8It4fvNP1GS3jiIe4W5jOe+SiNuxnHUV8rnG&#10;ErYvC1aMI3v2dj7jA1IU3Sc07rufp78NfivpPh7SF8Z6haPfQKVE1vHuUoW+6Q23GQemPpX5Xftt&#10;/EbQfH3xqu59L0WPTREoMkhJMkzFQdxzwMA44/GvqJ/jx4n8O/BbxF4f0LRILm8kFsQxc7kwBkmN&#10;Tgn2H5V+euu+L/iD4q16R9etR9oumSNxPAEyQRgLuAK++MEivy3hThWrh8RPG1octnZan0eOx0Zx&#10;UIM5rwr4XtfEdnI0sJtXgUsso3MZTnhdp+Xp3HWvoDwH+yx8YvGuqWptrGK301lJM0wGwnqoOzJY&#10;+vAxXuHhf9njx5rnifTvFrajZ2enxqiPB5eXwqgEhAAvJ54OR3r9KPCng28NlFpOmXMggXHmBABh&#10;RwW2Ekn16V6PEnHssvf1bBcsn3Wpng8qjWXtKl15H5FeO/2OP2o/C/2zVdItINUsU+aRdKdWZUUf&#10;eMTBTtA4yvftXjngO91LRXlur2DTpLwS7HGoROtxCV/iQ8DPt69a/ff4j614t+EXhZLrRpNG1W2H&#10;GL1CJNvUsdpAz9e3Ffg18d9Q8ReNPixqmu6PZokNxIP3dhgQKCvIUKfu5ru4J4xx2aTccRBOK6/8&#10;A58zy2nSV4s7DUtW8N+N7C7tpFeLWZJRgvsbn/ZUHduPGGcnrgCv1h/YI+Dfx48D6Jcaj4o02xu7&#10;C6LG3jmuNkqggchkU5569/evza+BXwg1n4+aNY/D7wmiWWpWF2Lp54yXKo2A5YKPMABAzzszX9Bn&#10;w3+EXiLwdpMei3XiL+0doxGohZUUgD5SAegPcnJr6viPMIuKw8bXe5x5fQs+c9X8PeINamuJNJ1P&#10;SVs7qDK7lkDxFe2GHzD8RXJePdB1LxR4buNKbTgyIQ/Lq8bHPbcMnHXIqr4qXxjokJ1O2WzZ7Uli&#10;tuCjMccZD5zj8q4XSvi7rqWH2bxRas5uGGyVZFZEOcEOnBAHqK+O5ZPWKPWPN9U+G1/4JkXxjfaV&#10;EsSFWc2hy3HQsEAr07TPG/hLV4Ybu+kMKKv7vORcKT/dUgZHbPavSL5vEl9oU9ubmKGGVMrIELRt&#10;noFzhiDXiUngDxBeWDXVvfQyS2oLYKsEJ67VY8kn6Yq1aS1A9a8UIvivwjcQWVk17HMBiORgTkdG&#10;y/f9a+e7jw94v8PwtqY02Zra3UGYwkSAKeMFckFvw4r0iw+I9jJoMdtrKyafcRKULKoc7gMDbtA4&#10;/wB412ngbV9bu9DurG+MaveLi1mZSUZWGMnHfPtxS1imwPnqP4lXXhuGP+zEljimQbhJHguM/d5B&#10;6etdX4a1nUvEdtLfaRpTQBCfMkiRieeRuA4P1qHxZ8PfFSXMGlxzQs2Cx3E7Se4QgH9cVw63vizw&#10;sUudLjhjKuUmBleM49wpwwrVRTWhmeh+Gteutd1yHR73W7qyTDo0MSoST75GM47jketfkT+3v4D1&#10;3QPH0tl/wkV3cWNwS1vDfSlzCrdSFYnaD68V+gei6Hb6v4ii1PxRrcmnpJKfM+xbUCA55V2DsG/2&#10;utfkl+2h4B8L+BviHO/hHxo3iu3nPmuZpPMljdjkxu/3XYe3416+WUoqrqYV2+U+a/CejXthr8Ol&#10;XEyW8lwwXzXIMYiPVzjnGB/WvoP4daP8CLPxRHdeOLt7m4E4W0EgcxE56ps4JJ55r5fsNTi1ueG1&#10;vV8vbjayqDuIP8ZJ6Y44FfbfwM8UTy+I7axt/BEV7HDNhb2EZWEk/fJk5bPbnPpX1mK5Vhmrnk07&#10;+1Tsfrd4EGhTz2RsNHW6RCpEcAIcjHXGSCe53V8df8FFvHnhKXb4d8V+A7uz1NkEkGpyxjgD0MfD&#10;DjGGOB2Br7A8L6f4omSDUdPih08xuoLRMxcE/wAWB146gGvkn9vzxt+0raaMuheJbawu/DNycxy2&#10;zDzHIGFM6/eU9woxXyGD/jKx61X4GfipEq3t4RbxKTIRt3HYF+pPA/GvozwloOmXWqaRH4zu49P0&#10;9HDBrf52YA8KX6ZY8cgkV4Jpotbm+ktr+5eDapaELF5gkl7ITkbAe7c/SvoDSdSWS70nSdYhOpTt&#10;LH8kJ34fsFUdcDGeK+tp/wAKfoeXJ2nE/Y+1ufAfgjfonh0lrXcJFMwLsSyjOC/OPSrX/CceH/SP&#10;/vha7j4ba5qknhiMeINKgS4Rtm29QLMFVVA3KRkdMgeld9/bMH/QM07/AL5X/Cvgm3fY9lM//9H7&#10;V/Z5vrVZbyWS7eaO5IX5m5yeeM/jzXQa7pGo3GtyxW2vNFZsW3bgN6jt3wa+evgPrcNr4l+xeSYo&#10;0GUjboVA5xXovxi1TQJdYkiuma1SVMrtO3qOT7VxXtqbtXPzB/avg8ZeDfGlpqfiOaLUtNeLDJGO&#10;JQG2tHKcbgCvGVPHXrXxjpdto1/qZlDLb2LSH5XZv3avnC7gN7BRxnqe9e2/tI3Vn/wlsc9pfySf&#10;ujGYyxZcA9Se/pXz9purIl4s9zClzGoA2qp+b19DzX2+SP8AdRZ4+N+Jn6l/smXfwR0/XDcLbudV&#10;jjMZaWRnjMeMfux/dx6nNfefxC1f4anwTdzasAlpJGyh2dtvTpjOcYr4i/ZE8a6uka2tv4PB05lP&#10;l3IUAZ7qc4z7Gvvfxz4i05vBt0LnwjPdKYHBhjVZWYEHgITgfnXlZlf2z1Oih/DR/OD4/uPhnZ+J&#10;JH+HZea1LsQrqxj69VYgNj05NdT4AtfE/jG2uvD2kXxtHutsjrHgeckZyY2Y4J55Azz3zWB8QL3w&#10;vc+KbhNA0G50gIzK8M2FKYPIKfwn2rS8E6JouparbWy6pJbvO2FCoGw3YAev4V9BhL+zV+xw1NGf&#10;rb+x94KWw8NXd9F4inuLqCTymgE6lItmcgjOO+OPSvqTxB458Z+F7JprJkvwG6F1Jx7Zr5k/Zitv&#10;gpofhe4itGhF9NOPtDTvkCRQRvKgjGfUcYr6Vm0nwHdDclzBySFa2G6Mj/e5/UV8vjU5VZM9Og1y&#10;ItaR8Y/EMirPqVpNbgJvSRFQjI7fL3961b7Xb7xG0Jj057yKQbzJKu0Z7k5BNZsWi+HbbTXSzuEV&#10;m4VpGC5PsABmqul6jrujE211bJLDOknkyM+FLKPlAwcjnua43Fo15kWLjTEihmE9shiDhuGGSD1I&#10;/wDr1BDreiuDFHcXESKOU+ULx6kDNUtM1zVbqMC/iit7hztKhyw/POKW48K3krtLDe27Mw52ndj2&#10;OKnke47nY6ffWet2D2UsBuUUEKiYYn6Z71xg0h9KsmgbTJ0VZMqSAHHoQM8CsKx8R69oOpSaQYYp&#10;okJJdFy3HdehB967TRvEuqeII5d0zRRIMASIrEN9QapITZSPxI0vTRtFtct5KjzQiFmA/wB0jFd1&#10;F4r0nxPpqWk8Q8hmDKJI9rL68Y9K4jXNC8Sro1zfaTeWks7pkIcoCR2I5ryi38XeNIpF0K/t4Ymi&#10;TO9CxUkc/KGxxT5RHsHjrSPA9x4buI9YsLZI1m3xS+WFdSeMggcZA5rwOfSvEy6Fdp4HtRIpjbDT&#10;SAxEAcZVRnFdFDruv6mrmG5WNiPnVyoGB1Hz5FV7K48cIqT+HlFl5pINyoWU4X721RgdOueKqOgz&#10;8NfiT4R8e6F4nun+JFk9tNcs8ivEq+SwJ4C7TjGPfPrXmzjRBGFSURsOCCrfP+XAr9BP2y/A15F4&#10;aTxbeeKPtbR3qr5E6JE8yzZG5dhJOwjkdMc1+c0umS3yq1icEHbnJwT79hX0uAxEpwSaPOr00pbm&#10;wgt1LL9ojIkQK7FTuUZ6Lnp+HWrEuvSP4fOhbg8PmiQoAFQ+uQOST61c0HwdPLcxjUg0sLRO/wC7&#10;IdkKdSQpJA9M1xNmYYpJV1HzPMDfKTg4A9VPXIr0XUvaEonKoP4kzvdA8Pz3Gj6rLJHFGYoPMRJV&#10;5UckFCTx04PcVwdreH5dxEXmdSGI/Ounstcs4b4GSVmhZNj7gSRkY5Hfb2rsNB8O6Nc6nFPrygWp&#10;hYBoz5ill6OxwNpY9u1ZyTppzTuUmnpIwNO1vasnhu0iieC/YJJudgW3fL989Mds8Cs608JaodXv&#10;NBijEUliG3CXBYgnIGR145B9K5SWKSC+mLFzD5j+WWxygY4/Suth8Tmw0+OysEIlYMs0meWXOVAP&#10;X1yD6DFKNqi5loxv3NN0cbHcy3JwCFKnDZ579vpXo1pqNhoonhsGluVuFUM8m3IBGCFUZHXpz9ax&#10;LKytZtXtPs6SxLJjzi4UxsTnBXHQdvUmszU5JLLXLnSIJBHCrYJQdQRzyelLmSvTqq5S11iS6HpN&#10;wdVS2s42jSTcqvMucMozyR8pPtnNQXkl1Ddy6ayruhJV2P8APH+FaNrfJYRvaabIVKkFVcliG7sD&#10;0B7dKpXqxXt2JS22SYjzHZSOSQCTnPbnij2covmg9CW09JHX2t62uapYie/t4f7LtWiR5ZXRZOCc&#10;DIOGPTHArpPCOrWV7o32rxBdztESciNsAEdmXHOPrXDeOPC9l4a8QR2Wn3P2i3eASEqN2D6Vyi+b&#10;Jam1WRolJVY0wcMS3I/rThXcZe1ijnxOFjVh7Ns+tfCvivStIvUvLO+MqqyyeVMD5cmz7qv5bKwH&#10;fgjpzXsXinVtRuPC32Lxdu1CyuJlvzMLsyR7pEO2Lys5Ru/POB6V8d6dJYafevpMdqs0kP7uQtnD&#10;Z5yMdDXaQ+KoJI5LO6RxCSNsaOVKsvAODwRjivewuMVSK5z43GZa4T9xnsz/AAy8N+O9JPiTQdRa&#10;1ubNTGsb+Xv5+4W2chQ/c9sc5NeA67b+INE0+01bUJlnkunZHGS3Kkjr35Fex6b8QDplvcf8Io93&#10;pdncwxxXUaSB1kxydzEbtrEZ25xWZqGgS6xY2k6lINMkYLBc3WIUDHO4gfMxXIIJANOvQUmpUXYM&#10;LiJQbjiFddPIqeFfElx4be1vbJ5EuPlcSRnIz6FSPzrN8dNpk0UNnp8kl00LNIjOjQ4LcncrDrk8&#10;YOKyNR8N69Z+GbzV7YyyJDJshlVW2FQyrwcYPJqTQvENlDbyxXaSPNMgR2LnKkdevY+lZqop+5Na&#10;ov2Tp/vabv6FWF9VtNAvLiV1nMLKojjA2nIH8YGe/OO9dB4N8b+LtP0+e1sdRe2gvY/s80ERAWWI&#10;nlX4P59a7uG+hl0a11qZ4Nlyy2cZjl2S2zx/MpKDlgw5yARngkGuYvPB/ha01ZY4Li4u1mtpHnZ1&#10;2YlHzYABI6d88npWThUpJzTujaNalXfspLlZUur/AEK7sG0ZGCxzOBJxjpzyR3yOtV9X8HW+kazP&#10;DpmpR3tktmtynykMAyZKnJJ4bI615p4fiit28y+Dhx91GBBJPIz+FehR6lIXDW8cId8L2UYByc/j&#10;Q4KpH3dGJc1GfvO8Sv4U1nWmtI9RvjGkcSHyxLEkoCt2AfPrx37iunsm0Oa7a6lhdbKT9xcSw7sZ&#10;YHj5ug9vTvWBc6Lb3/iO3vLTzre1uFVZ1ZtwMoXkjAAC+gx+NefRzXEusXdpLcPHAjsqqDsDoDwD&#10;9RQqvI/ZzVylQ9qnWpux7J45+FuueAvEFppWlXivpWpw/aYGjYSKnYqWUld3cjJwCB1zXkthq2oH&#10;VjFqO1EgkaPeFBfg9++K7i11fStOsZYxM1vLgCOGIZRg3DCQk5HHINZWtWel67c2z29rBaOdqj7N&#10;IeVDfM8gbJLHPXPapnFx9+D+Q6U+aPs6617ncXPiPw4lxZrYBYobBHSNoVwZGk5ZnB5Jz+QHFebt&#10;4D16e3fX9PDGxNwElnk2hQzHOAM5PX0qbWLCSPxq+m7vItFSMKcYU8evq3PNdHaTWdtD9phkWK5U&#10;7UTaXLHPzMc/KNo/OlHkrpyasyryw7UIyujkre11DRPHS2aXQQQmNldQAeeRjORx+Nd5qGr2+o3K&#10;X/iSea5uEffCQ64Qg8lhgfgBgVjazZWerG8vjLHIqRFkdnKtuAwDgA8g9BwDXIeJNMtLAaY9rvm+&#10;0Rbpgp5zx37d6hydG0Jq9yuVYh88dLHV+JdKi1aKfWdAnSRw3mTDJVvu84XsqgctnGeKzJXls7qz&#10;s4xHcGaPzPLkzgkehH54PWp9C1ay0qMyKkkSyLtcHBUjHViTzn0rr/CXh7QfGfiZNN8S3cen2pR3&#10;NwRkrtHygYwQc1bpqTUqbtboZqq6acayv5lTRL+bQXnvr6OQGSIxybT90PwQxH3d1d/4Lj8KeMrG&#10;60HXJYoWjhzGZCqpwDhQTgn5sYAP1rzzXfCEkHhEweGpbq/uJLkjCoQZokLHzGXJ/hG7noK5/Q7b&#10;7Ppy3ltIrLj5yxG4HrjHWtadW7tNGFXDe5zUpb9jU1v4eXOg+F727tpGnubG62q8eHTaDnII4IA7&#10;jgmqnhuOSPZf3NwGmJeaUKdjqx/h2jHfriux8JeKrrTPENpe6kYr2CJv30Ep+Xy/oOOB0B49a6TV&#10;dD8F6/4s1fXfDENwbS//ANQJm/eec/sMYDMeB0ApezlD34B9Y9ovZVtPM5+3ub+8tUsIniFhPKBO&#10;J2Qje3BZlbnjr+FdHefCzw0niprXwBdTazbzQY/1O1UnkOFSID77EngAV4rHoereENSn8N6/byQX&#10;p2kpIAzDB6554469xXp3gL4kWei3L2PiWJ7y1gZZdsTeVMjRn93smX5o+pJx7Vq4xq+7LRmbjUoP&#10;npax7dDyZdR13SNbFh4puLi3vLGTyXUjbJEynBGPUEcivTba8laxlvYL2O5iiBfc0ipP5YIUhUbl&#10;iOy+lemfEWy8FfEfULDW/A1rfeRZySu1vcMJTDFI+8s8pG5vnPViT6189+JvCV34Z8Qajd6zZS/Z&#10;FdGjmiO6EeYMqC4yuT6dRUqUoNQktC4KniY+0Wj7Hu/jXw34d1vUtGntrKUXUDrFeTw7Vt5FjQsp&#10;IQ4L4IBIx0714hcL/YvjS6jS5l0+KKUiPfvUhW7noT/hUEuryW0eJJDbB1EixkkZzwpUDjivV/EG&#10;o/D3xt4atzJp19bavBJHslaQNCRwHMhf5iGALADpnHSrmlJ+0psUKkqUVSqrR9QsNT8R+JZmmsnb&#10;UrizyIfNkCtsA6qHPOfTqeldtqEvg/xR8NNU8CeKdJaw8SaYJbq3uBti2TAqdm0Y8wsvBBJA6jmv&#10;nfxp4QudN1dtb0p1vdOiiR3kt2LrbnO394P4ct07HNOsPEFvb263Ws7mFyD5e4nDEDrkcjA596ca&#10;6atVVmZ1MHy2nQlfroWPGGjyeH7jTfs80siTQGWc7fTHOfTNdRp/jvxbDpaWcGpyTWcQMYtXfK9M&#10;8+o74PpXungX4g6X4+8K/wDCB+IJZJYhbuoKxKzFCfmRGYAIQAMHseTmvG9Z+DSf2TrkPht1tpLC&#10;TzooLqYfaHiyPlXHyuwHPHXtQ3Kj70dUEKkcTeFZcrR6LpUng3xJocFzaj+z77TiVuUmlVobuN1O&#10;3y1IwhVuDzyDmvDdR8BrDdapp3h9pL+dhH9n2EEbiodwMdQDn8BWJoUdilwti8ZEse8TFyNy7eo2&#10;noa900Tx38OtA1kDRI3DiSMw3abtpC4Vw8RyOeSCOc+1O0aqtexlzTwsnyrmT6HhXg/xFNpt3FPF&#10;e+VJaMswjYECRkP3eOv49a+oPhyLe51t9c1IJd2LyhbpizDAcElSqgsVyRnH0rlPG3hTwp4m8XT+&#10;NdBgNrps0TsouMrLNIMBm2KMKWOcHoRXiUVlrfgq7msNYnk0+8iKyRW7MQZAzcbGQkZA55PP1ohN&#10;wm4SWncudKOIh7Sk7N9Op9DeKPCHgfUvG1n4vtX/ALOe+lmiubOMkfMijE4XaoRGzjZ1yM18w3cc&#10;0WtTWd/LOLeOZxETkfKGO3AIH6V6n4c1DQdX1uSx1HUP7NnjAlQXCPK0rlgSisu7DN23DB6GvW/H&#10;Evwz+IF1dXSwPZ39tNEbVpJCWkPmqvllV+RV6nJ6YqnQUm6sHfyJjiXT5aFZfM8v+HnivTtN8QSX&#10;Wt65LZzJDJ5TyqZQ7kY2NkNt3dCccV6F8RNE8OeMPhxYaxDY2emayJW8u6stxN6m5VaOQA7FaIHO&#10;cZPSvKPjL4c161+IOo6tdac/2aAJFJcQIWgeSJRvYSAYPOMnvWB4f8Q2ujPDcSusaRsJArrv3b/v&#10;EI3BOKmFVTXLUViquF5Gq1CV/wBS/wCPW8UWvi0iwvbgWcyRKHKbY3dB06bSR1x1ro/C893r1rda&#10;bOxmtyVmukXJCLwm8RrxnnqK9Z8deP8Aw38TvA9r4EtbWz/s+ykM8Eyb451/hYbQcAn7xB/CvDfF&#10;Hgu80HwVomvaSsttbvK8c1xGxJVc8CUrgYY4K56/hScZUbW1QRnDFpwn7kl0PaPE3hHwV4218xRr&#10;/aEkVisSSxsbNY2QEBtrcMQxBcHnjHevBdT8JajpPgiPWdHeVp7e4/fbELIqjKlnZQdozwDnFSab&#10;rWs+I4xd6pci/hs9wjSRhkE87Rnpu65r6D+G/iDSrR5rKaWWy+0wm3ijEoA2y53h16Opxjtiq+rx&#10;qW5HYj6zVwyftVzI8K8MeN9fs4obuK6aGVcFZCAN7E/xMc7gvbPSvdbOLwtJbtoOqR2OotM5YSxt&#10;+6UuuSGjODuVjnIzntXh1z4I8KWtzrRSe5ltIoy9m7bkz8pygB4OG4z3rmNEvda8NxyQ3jzJMUEU&#10;yyj7sbAEKQ3c4GCO1KM25OFRbF1cPGcFXoy37HTXfgODfrxguGh/s+LMHlRlA+FyAyEnIPT171zH&#10;hbxp4k0FIFkviPLdZEWWNJAjDgEb1Pbt0Ne6WniLwJr2lRGNb+C5SJI5ppHj8lmHA4xlgPUHOOtU&#10;fEmj+Ede+Iun6hcwh7RYFt3MbMYD5aY4PqD155Oah06lNutF3XQccRCty4eqte5rfDDUdAur641n&#10;UrWHUZiEBS5aRUk+Yll3J8q5BPDDHaq2vfD/AEDVviJa67oEMGlae7kGytWLSqyDdvwd2AOOc4z2&#10;r5wgmfRPEN+2gT3Fvb/aXWAqzBThuBnjoPxr6F+EXxd/4QfVJdZeyS5eWN0wz87+Pm3E7lIIyM8H&#10;pVqca0XdWkzKpQq4SanSlzRXQ8WnudZ0Hxrd2+l6ldQG2uHVDnY5+bIzwOucjivo0apL4utIdb1/&#10;xDBqN8g+WG8UQSQFOFy3CHPYgE1mfEXVNC+JkDSvaSX+ul1mnvpX8maOMABYePlcZ5yRntmvI/H/&#10;AIVS0vbe+06KSC0EUaTklzH5jHhmJ4H8qmLnSai9bmr9nio+0vytHbeNPDllrnhgfuYk12KVjK9s&#10;u0yIeVMrthTx3GK57xp/wk3grUNM1Sxga2XyCPMMXy7yMDB6E45q14Z0G+8ZarB4W0O+igu7oMuJ&#10;n2wuEUsPm7scYUEcmuuZ/E2o/D+48G3LC7id97TTSpFsFvwI0RsMSTyMDJrWVJSknB2MqVd004TV&#10;/Ux9C8VXlhDp8fjuZrnSr8BvKMezaCflckBcgdeuCK9J+Imv/BfxD4Pg0Hwwzy3qeYfMW1/eLJ/y&#10;zCsrMWQ9CCBx7151e+G73xR8KNL8PaXpN1qGo20zFWXJkSJS25BlsFeemOK8/wBA1S28F34Gr2sr&#10;2chMdxEGMRwDwVlGcMrdeMdjSjNyvzomeEimqlOWvZFpPDPifRPAUfiXTzcC6Fx5U2y3bCf7xwdp&#10;AHU4rsPBmueIG0uRvEmo31zbjbiMSMwO7uVzjA6c8V758LviPoGi+Hr7UXvkNvcQvEbc3oDb+QrT&#10;J8hbCgH5SwPTGa8A8MfCHX/FWha7rPhm2MymdoLaWOcQqzH5/wB2HZTj2/rTXNSTktUPnhiW6c0o&#10;tdT1jwPdaD4/vptJi0gvHajz2MEQkVtoOTJu4BIzk5AryXwZ4V1C60zxAmkG8MkBd7FbdWdt6fMA&#10;FwVIH8R7V5j4bn8Q+GtaGj39xN5wbEtvvKkFcgrIhwMj0Oa+jfC3jHwtBoV5NrMt/FPuBCQyiG22&#10;568AiR26FABx3pxhGpHlTszOfPhpt/EmfK1nqeqHUHv9TuZhexuXLO5DB+54Iwc+mK9Qs/EGgSTT&#10;Sa5erqrso3ANKk8n+yNykEj3rR0a18GWPiy68Q3Omm+s7gvDFFKhMeG+b5mzjcB2HNUvAXhHwVaa&#10;3K2qw6ibldzxxwfIsRz8rF9wPHpUNTT5Onc6akqM4e1d/RI9MTxHq+t6XHcfDAXFtHkebaJAkalk&#10;H8bBQpfHU4GR3r0Lwbd6LrF/ZeJNf0KGa+uYJluGjhZlYs2Arr8wLKOAO1cfd6Z9u+Imky+BYLyK&#10;0uZoYboSSYEs38RUfKNvHJIxX6K/CLRb7whpi6RrcMVpArSsgidWYbiT1xjnuetePnOJlGCpdT1c&#10;gwkZy+sW9O5+bv7Y3hHwr4R0LQG8NfD+bRL25Uv/AGkbX7JE6jqNi8Me4YkH2r8/zqt+Y/ImkO3d&#10;kOGJKk8k4PPPrX6/f8FIL/x9oXhTw/4W/wCEus9T8OX7GdNOVFFwkqjq0gJfyxn5c4Ge1fjhZQ2v&#10;9oQG8kRw0q7kO7btzyCRg9PSvOy+tOVNan1daKvdnp/w/vfHF3qkiaE086Rx7pmUM+yIdWxnHHqf&#10;WvXfh1q3wi8Wa5cL8TTc3NurqVRC0ZV93UFckDH4fWvH7L/hHdE1F9VsbheXx9mBd08skgKy5O4e&#10;zGux1DSPDOi6bnQm/tC6uvLuQ6nZK3ORGsSllG3uMg4/KuvNsDWxWFeGoT5b9jlo14UqqnKNz94H&#10;8LfDbVtN0nxB4Yk3WJgiOIruNpBGBtUnODuz1yteAftPfHrRvg9rFrogvdPmxbgxoVM0u1+N5MZV&#10;s+xbGea/OjxTqNjoXwX8P/EnRrtm1GadoNQ0+4PyBjkq8YXB6DDAnNeQ6n498PfEXxDp+s/EHS2u&#10;7e2Ty54rOY28jRL0CyPvwR24x2r8cy3w5lPEKWIneKb0Pp62cqMFZHsPxJ+MepfGbw1pvgy28SvF&#10;ZpOwaKdVGGbkHbGN7KPQk15f4T8JeIPCfxVs/Dc+pWJubh1jFyz77Zd4wDJkEDaP4T0NcRKmgaF4&#10;kS50W0vU0y4PmQpO4MyIxwCJEAyQO4r9j/2e7L9h7TtFtrPWoox4haISyXOozSbF3ckI7AqCf7px&#10;n1r9Po4Kjk9LlwtOz8keK60sRK83ofRfwF/Yp+F/hW1ufG1jr9zfa/cxKHubS5EMETEdAY8blzyQ&#10;c5x0rqN/jLw08kp8ZXM91aTbTG6r5bL0I4wf8a9o0X49fAuC3iGn6nphCBYFmV0WMDsp6dPWukb4&#10;k/s/jdbXl/o7yXAYlYzE+cf7Q7mvmJ1Ktao51U235HoxUYR5Y7GrZNYeLvDAbUr5oJQih2QqWORg&#10;nntmsBvgl4YisfJbUp3uljLITtKZ6glQOR+NfJGv+O/h/or6pp+kayyvFIGj2Tc7ieAEY8jHbHFe&#10;0/Dn4yaN9htZfGeohraVfLEzhQFA4Cs3A59smieEqU1dJhGpGWzIZPG3iDwrpzIlzBcLC+2SGfcw&#10;OOMoc8D2rvvBV9cPFcaneGO0e8XOxASEJ5+TOQPwrmtU1v8AZ6Mc8d9f6Pe28YZnhWURXakngjLg&#10;kY6183T/ABd+H/h6e5tNJ8TBbThoEeUNsUnhCSBn3rSOGnUXuQf3DlUinqz6N174c+HruCCP7Zcx&#10;XcjjbJ9+NyTz8oGc+2RXmcV3438FaxN9ivYwbdyjwSAsjp7DOVP0r1P4a/Ef4feJbX/hILTxFp88&#10;zK0c8EtwsZjIHUc4wBzuBFdDo0XwY16e4uNQNvcQo+DO0oCPK3IUHcM8dCcZrDlknytFXW9xfDfi&#10;LxRrtg12hghDEDDPtiUd8bs81ylnhr2SzvYFlfzc+SSNz/7obHGK+V/HGufBTSfE+ueGZdWnae1P&#10;mBIpnKQn+6SvyECvPdG+NPwy0W1e+aW71GG2A3PAplVAe7MThc+5rr+ozUeZxaRm60dkz7tsfEOn&#10;XHiy3hs9Mb+0IlY+WYovLC/3TjjPbk5r8E/24fFWj6z8Xb5B4Tfw1dRyMk0MmMu46yEgALu6hV4H&#10;rX2hrf7Xen+E9Vt7nwrGy2V786PdkYJ5G4opIIHUV8CftFeNviP8dvF9/wCJ/E91BeJaIqxyIqqf&#10;KHCLtUdfrz616eW4Sop83LoYVa8LWufPfhQTWmomG+tDNFKmCQvzwkn5XGeOvXNfaHwCtfita6lE&#10;+i3VobRZCJkuATsVeVZSpIcnPQ9K+ZfAXiDU/AV0+keKLZ1guYwdpwCyE5Bc8llHVQMc19EfAHR/&#10;CA8er4istanJRywgt5doY/8ATWM5yfavexlo4VqR51JuVU/WfwNqms2F9bDxTcxRwyYXzbdWVQD3&#10;ye9fEP8AwUO0DxDpl/b3S+Nf7ZsJ1LwWTbVMKdmCJkH6thq+8fCFz4EtbMS6xHqFtJIC7SxMZIWz&#10;yBtZDtI/2TX5Z/tx3XwB8Q+In1D4ZX90mq7j9vgYyCH5eAV8wZ3N1wo2ivlMC+asmj1aqtE/PTSo&#10;g2sQi6DSIGGQg5P0GRk47V9cfDebWPDfjnS9T8NWkSI0uSWwjKOueCTk4554r49022uby/SDRLaa&#10;9mz8saI0jMc8ZC88+1faHwH0jw38Qvitpel+ML19DW1DLLCihH4XL43nC4x3BOa+nlUisPU5jzuV&#10;upGx+sSaH8RfFrSeILDVbNY7l2bEm7dnPOSAc/WpP+EA+KX/AEF7D/x//wCJrzvRdZ+H2j6emmxX&#10;bzxRFhGzyMW2EkjOOM81q/8ACWeAP+ep/wC+2/xr4p2PWsf/0vSvh34gvPD/AIniuLx4Z3/uxqdy&#10;gg+uRzWl4o8Ta9eeJpWuIYRAxyqtyVUjv3ritXs9A8J3cHiG0DyW2Qv+jNnDAc7ieAe/NcbJ4jtf&#10;FM91qVneuhjYAvIOx6DjArha1sdB8nftWatBfIlvJosUEttcMv2xFClkbuSOSDwRnpXyPpaa8zxy&#10;xeSgBASV+APQk9gO5Nfc3x80XdpUt/4c1GJJYUDM8yh5X/vbSflUehxmvgn7frrS+fcX7fMcEb8t&#10;g9flPBFfU5JV9xpM8zGw94/Tf9mbW/GR1IWd/r0UyCT57eCQSqGAySsikLg9QMV+i+t3HxE0/QJN&#10;Q8ISWt7KiEoJ3UL04yCeea/E79nu/wBAtvEls+qSSRSOxEEsY8sMy9VO3tz34NfqlLceG5/CkmmK&#10;5sZT87XhkJfGPuImcc/TIrkx+lRm+HinCx+Lfxqvvide/EO+uPiFZ2+n3NzK0rLbKBE2TyyHJyG9&#10;q840TUV0a8TUFDkxMGyMqOD7dq9C+Ndmmm+Oru5/tdtTbzHREZxvjXPRgmR9a5P4b6aNR1ZotWZ2&#10;gZGKkjIyPYc9K9zCYlQpqVjiq0ryser2HxNjh0B9F8LwRK7yGZxIdkmc8eWxPzD2GDXs/wAKfHHi&#10;aXU7V/FVw1vZzDaQlzsWRSejRDJYcY5I5r410fwrrV/qrvPazfZBK+0427gDwAD6/pXWHRvGzSmG&#10;PT76RwQIkSKVgMdACFAPHeupxo14O6SbMWpxdos9u8WfFzxGPF2oW1jqV5Z6ZbXDLEY7lAvl8ddx&#10;yh/3c/SsfW/2jviBdSJY+HtRkSws4yEeaUmSTPLMzYBbnhQe1Y/hb9nf4z/Ey5XXbjRJmgtGRZvM&#10;RIHaPPJwxUuee3NcP8YPhf4g+Hvi9oNTsJ4LNkARihCbu4JGRkCuKM6NGaotJm7UpK9z6F+EH7RX&#10;xS1bxTBaanqcRgRGYGSNXYkdBnjP41yHiL9rT9oJPGd/DpniH7LDazyRxCCGNF2g/Q8+p6189LeS&#10;oF+wLLvxz5XJP4LVnQPhr8SPEetRLpujalNDLIGcrbyEbSerHbxx61VShRjL2q27ChObXKe4z/tU&#10;fGR5PttxqbyMibWJACjP0H869M+F/wC0n8TfE+s2ukz3VlHbMxEkrnEo4JG0ZAPPfk18rfFTwHqn&#10;gTxYdKmtp4LYorL5iMFz3GTxx6VzMfiG4hsYoreTYkWSnlqBgnr06k1UYYfEQdo2FL2kHds+ufGv&#10;7Yvxb0jxRqOgeH7yEW9pK0SXJDFpEwMZU4FcSv7V/wAY7mX+031TzXC7CdihQPTgD9K+abWzn1jV&#10;YhCZQ8zqHZVLlsnqe/St/wCIehX/AIU8SjQnMmwxq8YZSqnPpxj61MIUKTVOUU2OUpzXNFn2z8N/&#10;jX8Q/F1xYjWdato7Yz7JmECeZEMZGCx5JxxnoK8N+Knxx+IyeOdb0ax1x57O1uWhjljVYyyYHUKO&#10;PTivELTU9SttPS4z5ZibajYBwTxwwOajg0KbXtWjMYluZZpE81oYnLjccEnG4fjWlfDUVL2tNJLs&#10;TTqVLckmW/E3ii+8T6RbW2sSefJbuzo7cvzxjJ7VzFpe6sfJt4Y5I0uDsTYCkbMOAewJ9a6z4keE&#10;pvBXjT+wHjkjjaNWCSqc4b64P41Bb3TQ2S2crMTbndES5dQP7qp0HPORWlCSnHmpaE1NH7xxN7Jq&#10;Wn376dJvWVfvAt1z646iuvsbs39/YalqyRmKwGwKI1GV5+9tALcnktk/hXOai0ct/JqyNE0p+8sj&#10;H5j0G0Ct3xLoh8LwWhlDM16u4DHy4xk9eec9qv2qXu1nuTyX96CMjxLZxprkmq7ooVu3zHGhDEYH&#10;XAPRvX17VFd3moWsX9kXha3UHzBEQec8Zx71e0+1tXh826nCupyI41AOF5GWbjH60viC+uNc1F9a&#10;MYb7PGFY7h0z3H19KzdOVPWGxXMpaS3INLhaaaKW4ZfLhcTGNhywBGRn0I7UviZ9OufEL6rYIIrB&#10;iiErjAKjnA4/z3qzqdhfaRpFnrFymIrzhCDnHsfSptB1h7G1uv3iKtwpjZZIRIvzAgEbuNwycMAc&#10;HkU4clTWL1FJuK1RTvNeaaY3NyME8ru+Xd6Eccn2qrZ/ZdSjk+32/mAAsJFO18+uTwfbNX9be111&#10;LO3WYRrbRlWkZScnb2A55xiqDaZqVtoP9vzhktJG8rCkckHj6j3qvbyWlfYXs470yXxatgZbK600&#10;FI/J2ydMZzxnHU+tMsdaTT41EkXmwvj75+Un296l0ZQ7Ney26TWyjaUlAJ+bjKjI+Ydj0zVzxFc2&#10;t7okGiWcYhEcuYyegTk4YjPaptOkr0dUaNc2kytceI4mMsuJVZiMYZSAPTgen5VSs9bhW7WSBWAV&#10;tygEZ+m4g4+tU9P0m5n0+e9XciW33yFBxxn+VVWud022zJZm6YXn8qqnib+6zKVGyuj07VIotE1L&#10;UG0+dLyGSaKSHG4pvlUMyBmAYlCdp/PpXd2UUctja2usJKAWzFuZPLUsc4Vjyuf4iTXD654hvvE+&#10;g6TpeoMtu2j4EbeUF/dk5A+QDLHuzZYjAzgV1l34m1Cxv7bTdJs2ljuotyCXa+Agw2xiMhcnv09a&#10;6qNqU+WbujysfQnUinTWvU7fSvh5e6xoOp6BojDU9RvGUW9vE43bxwAMkKfbBrhdIB0RxZ3cUq3M&#10;TFJUbnDIckFT0I7jpXZeFZ59Nu4tZRtlxDJ8vlsVK7RwVYc5BrurTwNPreo33jbS4XktBFJLeSRK&#10;XWJRjc7KSDgd2HGTXp+y5E6lI+d+stv2Nfbuct4a8RJ4o1B9PvdXmhs5zvEOHcvKuSirGmACT36C&#10;r/jXwvp0mtSahbCCcXFp8y2SkRW5HCxZY5Z+pkb1OMmuAuvDc/gfxPFo7qblZSs0EjqBGwbkD5WO&#10;PxPWtmw13RtT8Rpp2rSSRwiYC5MMPmNGmfnZE3KGK9hkfWs51I1l7OpozX2c6T9pQ1icnpvhvX/C&#10;uow22owtBePgxZ2lsFd3ynJH3SDituPX5obibQp5dqoxViyqxV/RsdvxyK7l7/Rpb6BrWyCW2mO+&#10;24fetxOjE7QybmjQnIJC/nXG+LvC48HJF4givIdQh1SaZnjt5A5jYEYDnr3yMgdKacqei2EpQraz&#10;+JnqXibTYfHraV4nukL3iQRJc3EkoKu0fygLtUAKqbVCnketfOeo2Ftpniy6lu5Ft4fNJhIw6tjj&#10;jB6V1V/rc+mxrpc0bK9xECqr90Bj1B6DNdxfzWWteFNP0C4to0t9OEjRPxI+ZSpb59qk4YE4OcZ4&#10;qJxhUfPT3HCU8OvZ1fhf4GDba4qxG1luPLdguCF3H6hciuohsfCnibwjjxIzSajErNaQQRNukkDA&#10;DzZWAVV2jJ5PHSsTxR8P/Edte3HjCDT5Et9Lgj89Zl8t0GfvDPBzuGMGuPuvFN4IYLlhPAtx/qlw&#10;GBAxk4P9KFVTjyVtGDw2qnh3dFbxlZ6cPFD6vBb+XZyiJRnK8hfm/wD11pvr+n2iw2wxbZy6tgEY&#10;HGPcY716fdSeHdb0p9Dm05ASQy6n5jp5yhThfs8hbbliOhHT8K8z8Y+F54pbaO5iUSWEXlG3HEhJ&#10;x1Ht1rH3qNlTV0bRnHEX9s7MuQ248SeH7y0a5jkPDQcHKOzDnJxjjNcp4i0S8s5LUDdJbwoPtJiP&#10;Qk9yM4z+tW7fWtPttLW+e1cKzqhZBjcy8Yx7muh0PxHMHcTW7xlWRo1m4Rh0Ib168egotCq7p6lJ&#10;VKHTQp6X4m0bS4ZzYMywuQhdgNhAO4Ar36dK7bw7qZ1XWbP+zxaPCjmQCVwg45IYYzhumPwrj9Z8&#10;HxajoUmi2Pli9SYzKkbKUK5JKqc9cHiue0nVLK1sGcwPttBtc7ehxzn3pqs4u1VGcsMpRvRbbe5t&#10;eJ9Ntrvwz5dtbJDcNdNM6rxtQnICj07AelZOlx21hKbmK2LvbDMuXwVcDO4qfbtW1o91pmv3BuLu&#10;CYW7D5ZEcLIjdnA74x0rrNP0K7Om6rvJkFyu3zGAMgL/AC5fueM8jnNL2cl71EtV1/Dr6WG+DviX&#10;b2sYAsfPWQ7DNMu8AnoozgAE8H24quvhi01mXU769SGyudRTcsaZwpYHn0GeuKxNNg8QeHNaXw9o&#10;7yvsZthZBsPHdW6MR061qeCPF8bRT2UULwanFMskdy7BlUofmyGGOgzznmtITjUfsqm5lKlKjF1s&#10;OtGc9pGh33hzVX8Mata77mSLMe3qP4gzAjJBHbg4q94a8WQ6Trxvo7KQvablXy3KCKcfcfPJOw84&#10;Ne8X93Y+Inh8UXN4Y9XtcRrbmEeS0GzmVpgcgjj5SDn26V5Dqvw48Z6DDN4pjVL3TjeCG4dHUoJZ&#10;cEc9/vDpV1HOnK6+FEUZU8QrVPiZ6L4m1vSfGOp6b4kxapfyuTeNJuEvyKFVVJyCpAz1yWJryLxv&#10;4M8WeCNXury+sSUnl88vH8yx+YeEkx9xhkfKazL7UL3Q9e/sR7cTEBSd5wMnkY9OK988VfFPxP8A&#10;ETTkt9Z062gghjCyCxjYSOwbJaU5Jctjk9hxTjy1n7SO5nUVXCWotXieWD4jJp1k3h6OL7FeMQJH&#10;hztaNlGFK9TkjJrp9J1+fWPB95ot2s08cgK2kEsuII5WODIVPJIHTPQmsDX/AAXZavZf8JdouoKd&#10;U8ss1kUKtiPAGGbHzHJPGRgV5/NJq2m6XZ6pNbtJLO5BjJxt2+p9eKl4hwtGr1Nlg4Vrzw3Q9A+I&#10;2laxdS2+uQ2sYg02AQlM/NIw+86cDKr3NcdLr+qWOm2+qTwMUvDsVnGAcDOP/wBVd8PHWva9ph8O&#10;a1b24TaNsi5LqD2HOOe/HNdXYeDLfxD4diOrtJDbaVbyyWTPGxhnuApCo0g4Xnp2J4p+zdNL2L0J&#10;WIUrxxa16FO88fX0vh/TNCstMSwuLO3lgv51YE3RkYlSVHGFU7ec1V/4V/qPj/w/baf4bEIksI5J&#10;dnClzGmSir1zjpXlx1W6HhtdS1azMUjSgLIhKkNkjBB4I4r0T4XfEHxb4DvJtb0O6jgM0bREldzS&#10;K4wyg/wHHUjmrjOnVauZ1aVbDxcqat+p5roXiN7NHu4WnhW0yJsD/V54Nd5pXjPStLm/tHTbg6hM&#10;443oYxGFIwd3Vj7Yrpv+ENhVb27vk8lNbyHCyK7R8Y+bccqSf73Y1xF/8NdX03W4tCsmSSY5PyYC&#10;gRgZB75ORjHBpupOkm3sLkoYhqMbqT6GtYeHNO8U6zrPiGxmtbWS5VylpJIfNYtySnAD4yc9zjgV&#10;x2reH4vh14iPh/TtS/tSASqttf26FYZD1b5XG5SvQj8ak0bxOdPEmmz6RbyNbSyK0s4dpCcgEBgQ&#10;MLj5e4ya9GkM2thfEVjZhYYbjfiP5tuUwykHnvnOKiMVU9+nuVKpOlJUq2sSLTfGvg3VdNn0bX5j&#10;Z6habjFcq7HewHClMY2sa0/FGp3PjHTNL010hvntp0ljn2KJtpxlMqAWAPQH371keMPhnpHh3wRb&#10;/FTRrlry9v711mtPLI8qMfc2sRyxIbd2AxXntz4i1HwpqaW7ebHLIgmV0Odqk8Dj0pusl7lbdijh&#10;Yy/fYV3sdH8QvBmoW6TfEqEwSWeRBPEGAlhcHYqsnBJbGcr0HWs/w5c6JZtv8Sb7SSeAtbxPE7rI&#10;3ruXpj34rrD4xn8b6atr4kVZ7dmyTgLIXAChgygEnH97NdR4j8I2/jttPs/BeoqJdKsJ5gl2vks5&#10;iG5kyeAdqkA5wx+tXyum17LYn2qqpwxWjMzXtUstb8H2en+HI4keaF4r5BJOAWV9yOVkYoGIxjZ6&#10;c1zms/CrxJ4h8JW+veH7QyW+jwtJcSE88YG0dcsTyB3rmvCF7oVw4uvE88+m2MRJkmijM2GUfKpX&#10;g/MeM9BX0FovxT0nXfCsGh6HbT6f9mDNOI5WijuEB3b3OSQc/wAINDVOs9XqiFKthFaMbnzf4b8R&#10;aRZL/b1xC9skTlPNhyPmx8pYYI6nkd6970T43/Z/Dt1pWg3EsY1K2eC8BVJI5lboDHIuFCHOCOfS&#10;uVt/CEniDS38NWMkcUGoziZSmXCAHOx++c15bp2n3Wn6ve6Nfr9kOnGQSv5ZYb1BI44O1iACe2c1&#10;EKsqaftNjWthqOJf7v4jrtL+EWq614Mv00aOGacE3C/vFjfy4sEgBiNzEZwoyT2rgNGvVsX/ANCi&#10;l+1W69FXldv8TZ6Y617p8L/iRbWd3DY20bNLakyG5gg+1BxjhDGxGUBwQ2Mr9K7bxFp+oX2qa78S&#10;NZtmMupoYd7qsamUqeSM/KCCM8YpzShF1aREK1SdT6viVp3PJ/C/jjwvfQfY/G947CcBYmiYt5O1&#10;ssXULghuwBzXpHj618BeK/HsHjHQo4k01kMTRpuIAhjVQ5RlVgXOSAc/WvmODSNV8MWtvb61Cotb&#10;tyIpEZZI/MH8O4fxD0rq7fxLbaZOlhdSR+ZkY2liQp45GKftVUXLN2Y5YSVKoqtFXS+44xX1DRrp&#10;5po57exuJZDaLKp2v82BtU8emcV6jL4/86Uxyxx2jIVJhT5I8gdVXqCf516P431WDx/9kuJneYQS&#10;xrbK8arEEQAYEnBHI6GvPviV4R1PQ7iD4gWhFxazxqsjQxOGtnTgq+4bW56EcEVS5qLUU7ruJSp4&#10;r3qi5ZHSah4rh8U+GYPDE+mKLS2cTQlQDJG+7LkyY3FT6HH1xXHfEPwJqVq7fETQLDbocTpbtOrq&#10;R9oA3EbM7unXjFaGmatqvh6Gw8VR3cdzPcyeZ5BUAOoGfnU4UrjqBXa6Z4m03xB4H1PwzHNAJr28&#10;S4lgB2plA2DCAMIOzYquWFZ8ydmjNzq4ZONrxZ51ofiO88GJaa7rtpLHDqMRltp4gN24MOctkf8A&#10;ATz3r1Gb4lN4x0N/Cs1nAHlBR55UaOSUMSQ0+xyrlSePl4FV7zwL4s8Z+B9NghubeDT7MSv5kpJQ&#10;OiEbAFBbJIwOMZI5r5/tbrV7bTJddMLyRQt5UmRjBzgnNRHESpq1bQuWEo4h81DVo9o1T4Kanq3w&#10;tg1Dw66S3OjPLJeRKCh2p3jkJ2tjIIHB5rzzwamqzxLrtn5Ei2u4u11KsZygyRmQj5v7oBye1ehe&#10;EvixrMXhK58GJaTro98N0sH2lgu7+9tCkDPpxVm38L+CtUspPCOn3M0Ud0ySebcoQu8EEplRgZ6A&#10;np3q4rlXPRJdZu9PGdNrF+y+Lng1RZvoUU2nRE+ZdlJHlE0n+6CuMegIqPX/AAkG03VNT0rTttnq&#10;ygWruxdd74BO4jCncckV5lpugeJrLxlfeGvCYWeJPnVgAm7Y2cEMCCQe4610nh34jeLNbvE0yK3E&#10;N0zlRPMTtyDzvUYTgcDjpTdWNX91PcX1WWGf1ihqvM4DTfBXiHw74p/4RjVLWNrhUDgIvnK8ZHLL&#10;jG4dehBr3+P4leD9Osbbwx4bMl+AUYTiJ1mSRT8y+WJFABxtOcnHINZ+mw3Gh+Lv7b8RX8eqK48m&#10;RoW4C/3Yzjhh2GMV5l4s+G1/4V1uKXSrpbyPUJCVKE7oix3BZccBvYE1PvU3/dQ2qWLSu/ef3HoV&#10;1dL4z+J48S3dtDpsupfuGjzuCs2FDEEkjnHU5rg/Efwk8VeHPGFl4B0y4kv7y8Y/JIBCkb8nGXYj&#10;aRyGOM56VyNxqOq+HdeNhcRr51u68u+4EjkdK9qk8W3fxC8QyeMdbe2jvGVVlWFdo+UbRtQknPHJ&#10;GfWnanUvOGjHKVXD8sJK8V0PE55/HnhfWbvw/qmmRQXVqWRvPQlsnjdHg7WI6gjIrsvCCaeRcWvj&#10;/U20yWcKLaZiyq244IxFk9+Tg4r328stQ8ZeH5kstUma5DKiGQSzsyg8ANzhAeMAcV5N8bde8zS4&#10;PBtloAvNa0ZY4Ult7aZZVT7x3IoAYBuQSueetZTnGkuapPU2oqWKmqdKnZM5e4+LL/DbU73wZBcv&#10;qT2N0JYr1W8xWQjICl/mA5Hpznituw/a58YP4gtLq8mRLeJyZC0PnbgePudP14618rXt5aeItf8A&#10;teqRkSSlfO2Aqwx1yv8ASu7Ph/xb4MMfiv4d380TSoVyEG5UPO1iu9CDgcHBJ7VwQjGp+8qK59ZG&#10;l7JKnE7/AMZxeEPipqD+IWkuVu33ZvLklUwvOPLw2VB4AUZ9a8E17wP4j07UpxZQm7ig2q7RbZOW&#10;G4AFCQeOSeMd+a9z8b+F/i/d/DeLxrBZ39wk0S/2lJHbMyRxycq0h2nYSw6jGa8G0I6zJc29lBOb&#10;eKVvLd5pGSIepc88Dv1pe2oVfdpK1jWFKrT1m7nQ3niLW/DnheKbTo4kt9QO2SML1Kj7zdsj+dZe&#10;geN73T4iCyqQ2eACxB4bBOdvHHFe3eLdA0/V9ETSHuWmgSLbY/ZUSUuVPRVTdIAxPAOPWubsv2f/&#10;ABgPhzNrLaRf/wBpCXbFD9nkMrAtjiPbuIx7Uq1WWFtzyumEIRqp2jqaN9c+Btf0OeG0LPawxb4r&#10;cs8jW7Hjcw2r8w9sr2zXl1x4a0Nfh6ms2EjtqXnbWUEYK5Izt5IGMda5eRdX0+7+xa7bywXELbWW&#10;eNo3BHGGDYP4V9N/DfwxceMhNZeHpDqdzNDIn2aCB45Ixt4kLqD8qnggijkhXScHYHzU7p6nz/oG&#10;ra5PYNbyPuih4ZpV3+Xn+6MjH0Fep6DqsX/CL32n65q0JsrhP9HtUAd2l6A7UZWXH+38vOa+r/hv&#10;+xF8ZbrwnrkGmeGZruS/iAt3vdluxYjkpuYjGemea+PvEf7O3xj+E2t/2R8Q/DF7azoB8qIZAwPQ&#10;h0yp/AmsKWOh7R0ubVFSwspLnR7J8KvFmp/Df4S+IfCesW9rfR+JELR23E8hIGM4XOwr65FfLnhv&#10;WbnSdXF9ayJFcRMAEddwG05AIPTGOtfYHwl+BnxG8X6oIrKw2WvlH7Ot27QxtI4wOuMMp5+bv619&#10;S/Df/gmv8WptTutX1yXTIjcxkEuGaPd2H3cc+oPJp4qph8H++jJXfQKXPV9xo+DLTx63ieeGy8a3&#10;lkIy7GW4mk3ykuDtRUQYUZx06V6n8K/Gvjb4Z+EvEnhbXvLv9HvEcw2rzJPEGZCN8Q3MykjHK9T1&#10;6Vwnxd/Yp+MnwT8QLpvizSY7uO4O6Ke2lLQuvqDgMuPQ1e8GfCTx14pvrfwzp9jLAsv7p1tlVSFz&#10;/wAtZJPlAz0PNbLE0MXD940kJ0ZUZe4fLkOtXhvCryPGewGc19MWXiWF/h1Np8kcLpcKrkXE6eZx&#10;0SNSofHUnB5719d+A/8Agm18RrDxH9t8Wz2lnZtCyxmdTI2W/v7Mg8f3a8J+On/BPX4t/B24ttR0&#10;qWz1+x1AF45bWOSMqc/dKvkgAd881zUM2o0aroxaZVTBzqx52cL8A9fuPB2leKNHudOgvLbVYMIl&#10;xsOGCHb5bPj5v9059K8A8I+LdS0DxHJcmNZEEciSW8s0qK6uMEHafmIznkYOK+sPBPwU+J1/qVhp&#10;sViY0SLZPFdqv3yMEq3IUDswG8V9f/DP/gmD4xstSm8U3PiTTJJZY2AtDE8iIvZTMeDnuQv41OIx&#10;WFoN1uZXfQ0pQqz9ySPzQTxroyyyWaf6K0hyVmd5Y2GDhCYyDjnOePSvSvgf8Rtb+Etn4n0fzVGl&#10;a3blSl0YxFM+0hSFYnHBwMZ7d60/jL+wn8Xvhj4taO6FrqdtcsZFbT3ZUBY52DzFGMf/AKq6Hw3+&#10;yh468YxW2iSOmluoPnSSKSgz90Y6ux+78uFHXmt3jsPiaVqrViPq86cvdPiOXWbmVpFEO6CJskdV&#10;UDnB9q0F8QSXeLyZSLU7lPlPtJ9scnA7fzr9RfDH/BO/4jn4e6zoVlLatqD5dLeWNw0vPAR2A2tj&#10;n5hivyn1rwxL4G8Z3XhbxZEbW5spGhmUKWKOpwARkZ5//VXLhcdGUnCGyHVoO12ep+GNR8JHTJVl&#10;s7vU02/NbyARIjY++suGJAPRf5V9J/s76d8M5vEM+rrYr/a1pEsYQI21Qed7NyrMSOuSa+VvB0ev&#10;/ZLnyZcwWjjfaXO8WxLchnjAIz6epr7n/Z1T4i69d7bvS47O1YBlmGNshH91QB6eldOcVP8AZrJb&#10;mWCh+8Z+mPwu8b6xd6dB4V8Izm6dFMskF7Enloq5LGNm656+tfjX+3P491Pxf8Tbi18Q+HrXRbi1&#10;LRxyQLteZM8PKQAXJ7eg4r92Phpo2sHR7mOW+htLpkOJRFETEqjK5Y8Lnuxzj3r+e39sabVLz4sa&#10;jc3Gs/2/++IF8G378dg2FBC9MhQPSvkcvjerLlWx7Fd+6fM/hLUNX0XxBbX2i3j2EyMB50bshAPc&#10;lecDrX3H8J4tT13xot/pegjVrq2tTuvIk3vIMkszE8DGcnGK+KfD/h62vovt0eooJ1xugaNkPPUh&#10;+QcfhmvvT9la88YWGr6rY6NqEdvamAojsQWy2NwbA7jivbxd44aTscdJp1Uj7ysrTV0sLeHTvDEM&#10;iJEqsyohJbHJY9zVj7L4n/6FWP8A79pW34J146do7Qa3fyG4MrEm3KhCMADhuc8V2H/CW6V/z/3X&#10;/fUdfKWPRP/T+/fDHgr+zWHhLxlbQy6XqCecwtvn35H3M8EMPU180fGf4VaF4B8YyHT9MuP7NnjW&#10;WCOWQswA4IIGMDI4HPHWvWfh14nkt/Ff+gagdRIACp2XPc4qj8d9I8VXvi6a81DVYxduib4SuVjU&#10;jIVefQ/rXG1qdB+Zfx40fw1J4cu7ueKS1UwlmZzyApydnboenevzoNzpYO2OH7SS37sMhDexJB/G&#10;v1q+Md34r0PwvfWlvDbajHLE3ynqcHoVbjk1+SrLdyyEiRbYgncgXkHPIHoBX0GT3SaOHFrZs+jv&#10;hD4lvofEoV7FbhpgN6hcOoGACvHFfp/pU+narZxWsmlTkBQCyspBPpgnmvxt8ASx/wBvRzX93PGq&#10;ffeLIZR/eLDkAeucV+pnhFLrU/DUF9Zay0qGMMJUG7Hsx4I+oqcyVpJjwux8E/tK6d4a0vx20mka&#10;PJZzfclIhEEMhHVjzhn7ZHWvBEn1ICOKzZ4gW+VFOcf8Czx+dfQv7RGnarDqf2q81mOSFvuxOAGz&#10;6jcSTXy3CI3mz9qU7TzuBXH17V6GXVb00jmxcbS0Puj4A2E1z4qa1bxHAkxi+YEb1kBxlQCo+YHg&#10;+9fZ9xrnjrRpBYvEtzbOcB8Dfgdwc5H5V8Hfs2a1oWleI7eSPT31Bz8hcbRGjE8NluSMdh+tfshZ&#10;6tpOo6VCo02BmwMkru6dgTyfxrgzFuNXQ3w6Tirni2leNbs2a282kG4laT/WySnG32AFO8YeBdZ8&#10;d20OmapDb2VqDuYABt+efm7n8a92l0Gz1WHZBpHlqpyHXCg/TbisfVdO8SMZZkVoIoyANyg4rznJ&#10;3udKij55k/Z9g8HSQ634ZtLe+6ZZI9mQvUDoSB9K9S8LeKbuyLSXUF3bKxKG3tmRF59iCMZr0nRB&#10;pUaBNbj+2qR/z0A2k9jzwPatdvDfgGSEzG8EdwvzRLA54b0OBz9KXM+40keR+JvAN18TNMOmXNqG&#10;jLeYokODn346/SvF7v8AZn0/TrkXD6RHPFDkkOqghh1xnr+Ve7arfa7BPPO93GrocRyFSuPTcM4/&#10;Gu18N3MmqRD7dcb2YfOw2k/gT1qoza6g0jxrwPqGk+CoZP7O8OWVs7kgyywqXAPUbQMEenpTfGvw&#10;sl+JWliS20mJ4iQVPyArn2PIH0FeveMfBunW1ik2jXLGcMWUsMlj3XaBtwPWuDjv/Fdg5hm8uKRM&#10;YZWIJHoeSBQ6kt7iUex8vat+ztbeF7iG9k0aGaOEFpfLAkI9iMc59a9m8L+KbPRbeLR4dGKQMNn7&#10;qPyhz/eKcn65r6JgsxqVnHBqN+qGbpGHHX+ZqO/+HsdsgTTGkEqfOAcFT9c4/SqdSXRhZdUfM3xT&#10;+FEfxHgRJtNV1ZR87H5hjtuPzflXzk37GWi2LreXelzXFtnLFZmbb/8AWPoK+8n1XxJoepF5bTOU&#10;O3MhUZzgnI6+3au103+0tatBM0mwdWTPUH06UU69SOkXYmdNPofG3hDwH8EPBciwjwpaTMSAz3QL&#10;r7HGOo9z+Fd78SPhj8M/HmlCw0mwtptq7E2WxQBif4S/PTjjivprWvCJ1FZLy/n3XDBRGSnO1Rjn&#10;tXFajr/iPSnXRY9Ot5PJG5ZgRk/X0/KqdWbd5MFBbWPzqvP2OJZopGNpfpBGx3pEwJwP4uN3A9jX&#10;q3gL9mf4HaU4Oq2S3kkKBj9tZiV5zlRwDn3Br7j0fxD4u1+1WVo4tNiiwrNnJYjqScdPbFU/EHw8&#10;0u/sri/XV4XvJY8qvlhkDe5GDj2rV4yr/MyfZQ/lPBvHXwh+EWv+FYvDdtotmygs0CxRqGDN1O4D&#10;PHYA4FfEHi39ky3tLN5poLy3t4wMO2WCKTxtB4xX6KaT4m1rwnEmn6laxOxwC8OdhA74PI/OvULL&#10;xCuvWkcsrZI+UrJHtjGegB5B/Gs4YicHeLsDpJrVH5feDP2Rfhi0dtfeIp729SUBykMgjUDtuO0k&#10;jsRwa+m/E37KfwMvvBLeH7WSa2iDiYIkgyWJ3YLkMwHsB0r6A1H4aeI77WpZVjtbeFfuSLMBvzz9&#10;0Co9HvLTwZp7R6rpPmKsh8yUBXBboACQdoPv1rWeKqT/AIjuSqUVsj8mvEH7J32DUZbfw5qAEA5A&#10;kwWA98Y4/WtLwn+xmusTxjWNc8mA4ZxGgyVzzt3Hlj2Ffrzp/wAQLXVrplg0uDfjD4hQEcYwSF54&#10;rOv/AAdpuvKsNro0aPJMr+eGMZVRnjGQuD9M1pHH1krKQOlHqj420f8AZA+CGheHtQsk1PUDHeRt&#10;uWZ4iTkYUrtXKH1xmvlbW/2YPDum6o1n4ZvXwDtjO7zJQV9DgY9TxX6mDSNC8I6i0k2nRQksWAmy&#10;ynHU454NdLD8QNPu7pYrdd19ISE8iNecjAAwqggDjOcms1iJp8yepXsovQ/G+1/ZhvdbeRJdZImQ&#10;ZYMoT5Rx/Eete1aD+yp4JtrG3v8AU7q91KW0IUCN0j2u3tySO3HFfoFrHgS98VxNMulq8rHe7ggM&#10;AD3BxjmvKjoVt4c8TtaanoV2UgPFzCN8bEjOdwPGPfFavMcRa3MS8PT6o+c/+GZ9Ul0e61bR0eKK&#10;1+YdGC5Ixkc5PsKrSfCfxTq9/b6JqF7GsoA4iiG/HUFwCBjjuK++7bx5oUFwIvs8tkoO0B2DhtvH&#10;7xVGA307VoahqGlxsup2qWqmfDAW4BfjjLYGQT6GtqWbV46c551TJ8PJ3cDw1/2aLPxZetrXjrUo&#10;p7+zjizHFHFa4CAc45HOfmKjJr43+I/7NEXh/wARSa5o18TbTT/vGUgjdJ2XpwMdsk1+jt9qHn2U&#10;sllpU1wzq2HTIBI65YZHI4r4s/aVtv2grzwZHpvgzQZrXTJ5i9y9uN04RMFOd3CnnOBVxx1WdRSc&#10;tS1l9GFP2ajZHDeHfg7qWt3EWlIxE7YAaJsqwXoxVhkMfUHFfS+j/sq6X4lvVtdbvmtI4Y9rRQRx&#10;xH7v3mkxgs3uOTX5A6p4/wDGNg0drdX19DcRtnPmyI5XsCCRjBr6Y+GHxM8Z+GPGFrc2eqSanDFa&#10;Sz38VzdPKPkUN5mc4XAOMLnGK9WpPE+zc+e9jhWX4ZSXun2t8Sv2PdG8TXFuPBvnC5toPKWI8tKQ&#10;BgY4AOe9fNVx+z7r+nSS6dcKBcI/k/fI8tkPzDPIY5GCa/Sf4deIfFuq6BZ+KZIEgW+jSRWUkqFb&#10;lWye5Fesz+GpNViS4ktYJpDkhlwhU55Pbk+teTHHVqf8NndVy6jV+NH59aL+zNe+Ob/7T4o1HyNy&#10;BhFC+I5McYKk4LEjPIxWP8Rv2QNHTRLSSy1gm5sVcp5ZRlLf3GwMA9O9fWPif4dX2k2Fxrf7+KLz&#10;gFBYFge/Qn86f4Y1Xw9bWaPNiS5jJzHNE0iEDuSOAayr5lXqNSk9hUctpUouMFuflNffCHXtKkae&#10;UkBRtIBGASOpzXtvhP4B+IfFmmRL4o14wWikSJtjjaQAYz85+b8/yr7w1qDwj4tj/s+10uO5Z2DM&#10;IgqnOCctjmuJuPA1v9mjFtZT2Sw2+yRoyx3EMTuJPcDA461s83r23M45Lh3K7R87eM/2S/CY8Exa&#10;To2tl5Vn+0KShy6nLEtwOcnjHavni6+C3iO0d7I3SSxxnK8ZU+/PPtX6R6NL4Wt4ls9VSW6HO5jJ&#10;2A+UBeCPeuk8j4Tz+GkSwjiEs7N5yoCXPPckHH51yUsxqwu4Pc6amX0ppKS2Pzv8Pfs/Xup3kUt8&#10;0UUQ+80MbFsgcEtnA/CvaU/ZX+H8ei3ml2N3PbtdxNvMjbiXHQAY7/WvdNY8L6PY6nbWunNKI5CX&#10;dF3qeRwuR1AHINX/AAnpVhpMuL2W4lQ8r9ofGFJ/2v506uZVqnuzY6OW0qT5oI/ObVP2eL/SJ0j0&#10;+UtjgFvlPGe3Wuu8L/BHWtTZvtdwtvCo2K33mPI7nGD7mv0eEHw1vi8Dww3Eofc4jwzq3Thhzgis&#10;zU/h54MbT5pbe0kt2cL5KxLyTnkkjOBg8+tXDNa8dpGVXKqFR3lE8i0j4KeEZ9Ft18QXss32CRvL&#10;L+XGqFxzyoy5I6bicV4R48/ZE02PSL3xd4HvWe3hYNNEzhnzI2MgY4xX0pDa+A/DfjQx+YDLAoD2&#10;105C7iv3gHGD+FekW/xC8Hx7rLUI1gSQcCNS4YqeOFGPpU/2jW5vaX1LWXUlD2SWh+Ymk/B6/l1h&#10;NGudRWN2ABRvvAH1H0r7M8D/AAU8KDwsfCmuzme1jnF4IlAjxMuMEMOSDjkd6+o7Sx+HOrWsmqah&#10;oSXU06lY5THiaMgY3jGD9AeK88OkReGrK31TxDDcQQfMPOxuXI6Agc1tPN68lyuRhTybDxfMo6ny&#10;t8X/ANnTw9r3i6bxLoKCy3iJFSMn5yi43lScZ9cVyOnfBHWNMmi1aG9ltwx2gxYGee/av0BtPHug&#10;WEilY/OaIjOYsEZ6dR1xXW6B4j8G32oRzPp9zPKNziPy/wBzg/eJBXGPYVhHMK0FaEjoq5dRqazh&#10;c+XdK8A+Fl0WPT7uCDUoY5Y3PnKrOhycordVVjywHBNaHiX4M/CXxdFDo+rafHZRxs2xoWPyZ4zg&#10;cYFe1ePPCOlW2t39xomlyPY3BiKiMKu5sDJAGAMHPauVt9dttOsWsptKaBgzCMyIQzY7ZIwR6kVE&#10;8ZUm+aUnc0pYClTVqcbHw94g+A2j6JqF7ouk3yXFtDIR50QYgnj7pbkY6e9e1/C3whoWgi30S61C&#10;RLco3nrtJIB5AOcjP0r6ZtfHkOu2UNnJZRpBGdpCxqeTxngfrV/x54b8P3KW+qaDp2yKOwbzkPVp&#10;ATzx3xzWscxxEVZTM5Zbh5fFBHg3ij4K/BTVdKl0NbRJLHzDMJI3KSsx5JzyRyelfNOsfsyW3gvU&#10;LZGvtqzRtNAgHmOACCu8jjJHbt3r7S0LUvD1lottbzWGXD8GUHdnjJ47dsZr1DRPEHh+/k+zX1lE&#10;IkB2SI6o6L0ONwOee1OGPqU3dMirgKdRJNbH5t/DHwxHZeLH8Szvbm4TerR3EMcsREgKsXQgLwOn&#10;oa+4bf4MfDdoNMudVuo7sW0LBFhZEcebgkn8hx2r02bwb4Fi8Lah4e1zRz9quDFcWbbQQD03Fk4H&#10;y/8A6q4mXQvDnh2/mu10vbDGieZIqMyKTwGJ6DmrqZpWkuVy0M6WU0Iy51HVdT4u8X/se6RDYal4&#10;m8Oa3FCbUvK9pNIzyS7nzkNjaOvHPauA8L/BRtNvBJc3TLKSpjZXKEH3A65r9GZT4AnCT3FvDcNM&#10;nGQQTg9PSvVfAug+Btb16CbXLO38jDIVZFLY2YBzxjHY0RzKtBXhIupldCprOJ8N+FPgf4DvIbdP&#10;Es1xcqzEzRs5CMQeThcdq9v1f9in4M/F2KK48P3MtrqDblSKKUIY4wDtZg4O4KeSFPPQ1ual4B8P&#10;IvMEqiCeQI+5vmTJwD69q6TR5/CCw/ZJnl823ZBGUdkZW9B0rnq46tUfM5amlLA0aS5YRPzA1r9m&#10;LxF4evrrw7bXSXX2K5kXzFG0tg4BOPp07V7H4C+DmpX15Zx+LblTCkBgfyXIfYx+7zwfU+tfoHee&#10;Gfhbrwi8N3iPazITM0owWd25ILZB7561zN58FPDV9qF3p3g+W6u1VAEe3Y4DryxUHnHtk+1dVPOM&#10;RTVuY5a2TYeprKJ4Bc/sYfDDXNF1Dw7Ya3Msdy5mM0m0vGR8yBggHyk8Hqcdq+JfG37N3i3wBq83&#10;h8BZ0gXeku75HR+VYcdK/SvRNf8ADeg6hdaalyrXCZSUFhvyOxTqCD7VjeLPE/w81mGR7q5h+1SR&#10;CKXzJFLgJwF5OBgelVRzGtCTknuVUy2lOKhJbHyZ8E/A/iHRrlNYs7C0M8XyeZP+8cbl2kryBgHk&#10;HGRX0Vq/7KFj8QdN1DUfCpSwvJLFUm2jzFMjE75SpO4E55C8GtPR/F3w9eMxQbIYCoQmDDhSowCQ&#10;D1rq/DvjHwtDCClhqF1yAstmMMcHHA5HPbNa4rMq1SPK2Y4fJ8PRn7SEdT8s/EPwF+IHws8QtZjZ&#10;dfZXVRJAWhdlbr8jYYe/Ue9d1pGmeMvFOqYtLJctEY5Ib2IPGFI2g45BbHRuCDW7+19+1l4tvfjR&#10;/Ztnpd3p1ho8KWqwapEqSBguSQ6j5gT0LE15X8N/j1r2ualJa3N0mnX0wZonUjy+FyMg4+8eK9HA&#10;4nFzh7qRyYzKsM5c8rn1TF+zFpt5ZQaVrVj/AGRBE8crEStMZGX+JVbITOevWmfED9gbWb7TLz4i&#10;+AruO7htseZHIVVigXnbyDkdTzyOlch8I/2k/HUl1fw+O4XlktZltjInO8kDorAHjNfpH4e+I1nq&#10;vhKTQU3W1vef66N1IJ4xnI5H0rysXj66n726O7B5ZRhS5YLR6n5Lad8MPEuk2MNlaMRDNtEkBbem&#10;7oWw4wD9K+mvh1+zS2uaLNomu6usltd7xIHjUtGgXjyiSVJz7V9teD/CPwf8RKbDWLO3fKE7yzBv&#10;l4wCdoU98c1wGlR2fwxs5ruziuiiySLb3BUMYyDkHJBArOeeV7ckWKOQYdvmkj5l8W/sZaN48gsN&#10;F0vWJLW5sQzI0kK7JAAF5UdDkDnoK+U/F/wh+KGi3Umk6y0ENzYnyJGCpGG2naM4Ay2O/U1+snhr&#10;xR4YuNWXXtW1CaGWdSvm5DZZueQOobvXoFhYeGLi5u570W2pRalMVu0mh8xGjbud65TPqp4qKOcV&#10;6LtF6G1fKqNb40fnz8FvhXdQaCLLX5EdbjcvzqWiIPUDH6n1r22D9kD4Hav4euPCOt6hc21xcXBl&#10;wkghiOTlcMF+RVPrXqPjP4f/AA40HUIV8KGdLO5jeRra2mcRxFTtGwcsOnfrRpGtW1nFDpuqXMm6&#10;2ICLcLiQqe3Iyfxp4nN62ISUpaCwuT0MO3KEdz8/PFX7G2ufD7xFLpOna4LmAr5kTjay7T2JGenT&#10;I69a9B8FfAr+35lk168hWOPBmaHCSSAdm9e3QfWvvGYfD/V40gmsbV7mSLYZ43IODz8wzyR+FdJ4&#10;6+Gfw40XTdCvrDTQkjMRKkLMN4IB+fnP0NTHOcRBcvOVUyfCzfNKB87eB/gT8EtL1SW48QWtx50i&#10;hI5pThQpPPDDBA7YFeYfEv8AYn03wCYfiF8OdRdrbz8+XOqNy+eAhXEgIzkY4FfUcU8VxfS2zJPP&#10;FaZ8oXblykYPCqXzwOwFdcdY8Oa6JNC8O2vnywFZfKkb5ywHJCucflWCzGup+0jN3NZZfRcPZ8mh&#10;+etn8ItH1bxHb300kGn39o6vtt5DGrHufJbIUnpxgV9Lw/st/BrUILfWrq4uba9jZHT7RMZkLdGI&#10;QgZDZ9xX01qfh7wPrHw5vV1jQE+3pGfLAt1E/Xg7kBJ59T0r541vR9T8MXNuraTfxrDChdoUeSNF&#10;7b+oUjuO1aVM4xNZWcrGVLJsLSd4wMX4kfsPfDTxl4Xl8d6UxstThy00sKbI5QBj/VtlV46bRmvl&#10;u4/Zr+HXh++sluNRluJJAC0UpVRkf3QuCePWv0Y8L+P9P0WztlaOcG6BP7+MeS+3srAnk+9epyah&#10;4G8bTLN4kslLxrhUYL5Z44G5QGyM8YrCOY14Kzk7HTLA0ZvmlE+TfBfw70XwDbW+pwiGa2kXLAoR&#10;Hk9N2MdPY17l4V0/wJcas/i22UW93aqRJJaiUxs7japCjLZIPrivOH0G8lt57LSrKUhZGaGOUkMw&#10;BPChsA1seGvElxosdxaXHm2TZUMNhwhHUso5z6ZFZTrznq3qbQoxp6QVjwXxP+yV4b17WNT16w8M&#10;TXaSTF0LJljlssxzh8fhV3RdF8K+BLQ6X4f04R2UUo82ONDsSQ8ZZW7+melfbvgXx3q+oytZk3F8&#10;sykLIUUOP9o4AOAO1cv4h8B+JjeXLW01rFDeSLEok3ISD3ZME8frWccTUXuuRbpoqad4p0jVNEl8&#10;M6lbuYLiDy5OV2Mi9FVFAy3pk18p6l+wroHiS8u7jStN0+RXffDE86+YAf7wUEK2Oor6Tt9A1Hwf&#10;fzaDr0IM0UZlhngYFX/2QrYx+PNT/DrxfrZ1J7y8RbiQE7EBVCPQHHXAoVScbypMOVW1PnPwn8Nr&#10;T4O61PpVt4Ytbe4gRRJJbxAkAc71dMEsPUV9KaR8StR1K4FjchrmBgEM4jLShRzhSdrexJNdX4is&#10;5PGGsvfa5dS6YfIEcXlqWwc8kkDhfwryrxF4O8UeBIoLuzvVu7C5fK3G3YcjtjPP14qZVXU/iPUa&#10;hFbI4X4r/BHRPit4iuvEFhDbtO8aoYrlAu7AwGPB/E5rmfCnwY1D4UwtpV1p9u/nfPbT2zARb/Vi&#10;2CBjjgdq9u8O+Mdanu00uziF0cklHYEMPbHI/OvQ9d1nTda+zeF9dtzbmB8oBII0GeMZI/maPbVE&#10;uS+gciOK0jxN4hu9POnzsJriALhSMsrL0K4+XjrwDXWal4VHxjeBfFVyxexXBWFETbnqzF8ls46D&#10;ArP13wL4b0Pw+/iXQ7y7t5llzvJDKRn7ucdPeuTtdTjtNZhvUu5zHKB5u8dAfvfMMZ/Goun8O5SG&#10;a98IZfhnrUOvaVeC40wMrMs+A+T2G3A/Sux0LxnfWt9/ZyXoljKkoZDkbmOQpz0XtXYp4m0me42a&#10;pN9rg2bow6+Y4XoT7D3o8S+GtAvvDMt3Z2EiXEZDI8SYlOecEJnPHXPSolJtJTGZfiHwtH4/mtl8&#10;Yq09vabiEQ7ImJHZsE8deDXIa78MfC3hTTI9Y8OQBoy37xZvnVvUA4B4rnE1Pxbos0UOlxXwhnw0&#10;ibT5Zxxncw2j6mvVtL1vwxqV9awSXj2UqBS0bMvlkg8jkYz9M05Jx0i9AOGsPiFDpmprok6xywOA&#10;CiEh4+P4CxOPcGvTtZ8L6R4zsre0vTLHawIZSY5AzKuPfnGe1N8b+DvC3jGG41ea2ZpCCFmTAVyO&#10;gU8HPtXkqeHfFWiapayT2U9v5SKHnJPliPoN7KenrmldNXjoBp3nw90bwpoTeI/A08xumfY4uBvW&#10;SM9thHyn0xWLpHjLxLpd6kG2IHgkSR4ZfYc4xXrmp+PEtr220+Z7eVZwN8m0+Ux6AHIKkVv+NPD1&#10;14w0BLKHS8hMCNlkQIPde4H9Kjn25h2scnFHoniy8nbVtPtJSFEjfaG8sFvVRkYb6ior7wv4Js2W&#10;5u9PgjiIDs8L7myOmWznHqBXm2tfB3xVA0eoanCsFvBjfcLJ5rKueoVfmOB6Vla34hn8IAWWh2cj&#10;hlEkVzJkb+ME8569x1rRRba5Que2+JNV0e58EajcQtczW20BprFmV1GPu7mOT7kniv5cf2jyrfEu&#10;/mazkiRJWKo8gdwCxwXdeCx6k8iv6X/DMnibxp8OdQs9MvLfR9SMZCsyiVQCOWw5Chv0FfzKfHnQ&#10;9f0P4hapY6pfR30kVw/mSwkMkhzyyt0OT6cV7eTR+NPc4cX0Ol8HeOHsvDotWvHhsrsN5snl+a0c&#10;vQZzgH1zzgV9nfsuaPaanIyaZrtzq85+ZoYZQBEP90fMCe+a+GvDZnTTF1C0ETLL+5uLafAZM9JI&#10;yuct6YH1r9H/ANkRpdHV4dG0CewtwQ5um2D7QxH3v7/519FnEn9VjY87BxtVZ+kPg690fT/Dl/pl&#10;toUupSCBhPbJEHmkDf3S5AI/l1r+bL9oC9064+Iep3FlaS6dGZX/ANHlwGQ7sbcdvcDiv6kIpfF+&#10;r6ZcyaBLZQ3ptm+zx3AJLvjGXYdCO3NfzCftIJ4yi+JWpQ+N1je7WVhIy4JySc4x0AxXzmUXcpv0&#10;PTxL0R5x8N4pr3Ukthvlt2cl4EAyWxwRnr9BX6Bfsp+H/hc7a7qXiOeW61FAJFiVyqQsjqAGROvu&#10;DxX5+fD6a7TV82MX2ieNWa2ReG3YPI5HIHPNfoL+x1pHjSXUdRv7HSWVJJFjuriQBUUEjdn+8V74&#10;zXtZol9Tdjhw6/fXP0C0jwt4N8RW76rHpU7h3IzDuROMZwo961f+FdeEP+gRef8Afb11F9p3xPjv&#10;pksLeKaHd8siSKAwwORyKq/Yfi3/AM+S/wDf1f8AGvi2z1j/1PbPhLrUsHiyO3h0827MVy+Mcjnr&#10;0r1r4p2GiReJrnVfG1pMZ7xFZZfmAIIwCNpxmvHfhre6nF45gTUJo7iNJBwoC8Y6cZzX1f8AEfXv&#10;E2vatbx6XbwSQwxjaZOMHH3QK5t2bSZ+ffxi0j4U6n4Umsp7qbT5xBL++DHL4HG5T2H4V+MV/baH&#10;byy21lP9rO4hJgSAwB4P4iv32+NPh7xtrXg+4vzowuN8EoeKEKZMBec+20Gvwd1V4VaWGzsTYqrk&#10;sjsSQf7mCByK93J9ZPU4sW9Dd8IWf7uO3slNxLJIAUBOCvUq+OSD+Vfq54F0Rf8AhGYXXQbmBAnK&#10;omQPYEHBHpX5m+B/Dnjuy0Y+LYLaW20wt5ct1F8+3pnIAOwcjlsDmv1X+E+p61B4QtrG+8SyTBcl&#10;VcDGCBjBUE8djXVm9OyRng57pHwB+1PbaNZXUEbeGZ7a4diPtMoZeM5HByRnt0FfHUmJQEtrbA5y&#10;WUfmRX6oftUWdxL4fmu7fWbWSVyu8z/NIR6KSRjH0Nfl5KuJGSW4II+8o+6foanK17osVue9/ALX&#10;IbHxPaxy350aIMA8oUOGOMchugPpX7DaZrN3p+nxyaXcxXcTpnzIipyD3wwr8TvhPPb2/iO1aSxa&#10;9XzQfwA5AGOa/apPGPhGPR9NYWj2KpEgUSRBUBI5HyjmsM1jaSkbYbVWOisfiYY4xDd7rf8A2ti5&#10;z68EVu6b47utZc2dvJJqO8kE4ZSPQBcnNTafqfgLVw1xfW9tIw4H2clN3/AT/WvO9T05NL1iXVPC&#10;s8lnGzZEbuuB/u9/1ryLnVY7fWvANzeW7auVVWAP7sKVY+zHpn61yXhLWE0eH7Lf2Yjn8zdsLDjH&#10;HDCum8Oa94oNx5V7eJKg56Fic9jzzXU3Phqx8Q3DXlzcENGufljC9P72O1IEWLnXrPXbD7IfKnk2&#10;7WUAsV+pIGSK8wfwlrlpLPHZafcmJQTkLlDnrhs4/CrGo6r4h8FXH2rQnimRv4iCCP8AGuw0P4o+&#10;Mdff7BPALeN+SyOArfVcU7gzA0bXLHTI4l1mOWaMDHluxRwR7HmutsvEHgPUZWht9LM4UnBkTndn&#10;PPTd+VZfiDwJ4j8RXqXk0sOVwSZTt+Xthsc/SuYm1DV/h7IXks4rtWP3gflPbh+oOPane4g1rT4f&#10;7Sb7ELhWO6TaUYKmey8fkBWlomptFZoZrppZB8u2Y8gfQ4/Wuj0z41a9qzrpdpYzIpQKqnEuT6A7&#10;c1y3iLSvE2uXe5NJlbyyPNBAVhnvjOTTt1QXtudkNZ+H9zKtpqzq8wUqIw27r7A8VwXiPNrqQOjy&#10;yQooOxELE7cf3ee1ctpXiaPwX4jmXV9IMajKrJIodG9CAp3D869a0v4wR20/2Ww0xmZx8gVG3MxH&#10;BBb/ABq3F21J5rM5DwB43stVuWttW1OTEWUQMpOSOx7/AJ17BJp2m6jbi2iUStKD87Ha2D6E+leV&#10;eIfB3iHWr1L64sI7eWXDtl40fB6ZwetYunSx+Gp7j/hILebMEmxCMupyOvB6VK00ZW5Je+H9V8GX&#10;H2bT9RvI4pz8iF968e+MkUWcenSSTr4iv5blCcYd8HP93/ZGa6S2+I+j20UV1NBJKrZVWVcjAPoe&#10;lJr1xp3jizd7fRnWQA7HjiBctjjOcdfWqt1QcxuwWHgaREigsUacLs5m3Idw+8ADtDD15+lcq1pL&#10;4dYPos7GMHIt5wHViDzx1xXnX9lS+FdRt7rXbCeOFFVizjj26d8+1epaf8R/Bst0lncLH5ZOI3cB&#10;mGPYDNLcehPZ65r+vahJeyTWtpGrAGG3iKouODxk7feu0ew07UbV7a41J4o3KmWNQEDleRuznIHW&#10;uA17UdB8Qzh9HmCSIzBfs0RBJbnB45/GvN7+WbwzqGnJr0psBeMQj3ClQfXcQCR+Ip2a3E2j3tdM&#10;utKuTc+ElTUT8zjzFIwFHP3T90dzXD/8Jr4ylvIvOt4QsjfN5TkhPpnkiu00HxDodrDm11BCdrKH&#10;hck4PBwR6iuL8QweGb68tdQ0RJbaayQoFV9qsD3IHLNx3oXkB6haaRY65DJbahdw/aNu0RsoZgSM&#10;n72K858VeGNf0PXrS/8ADLpdJbrloziIqcHJ3cjH1rjLq51qD/icNcYWWTmXoxzxz2yK7+01fQHs&#10;oxro+0WrcuRKULD0DjPP4UOV9wtYpad4p8XzWxhNsIXmJAcnr37V1r6X4he62FAkrANyp2ZPYnHB&#10;rnpvEPh+2sUhtlVUjOQSxdwvpkd/euFv/i2be/8AsegnU7mRsEqVLLjHTHOT6UJiauei3fwy16/i&#10;WVfJMruxYE4APbnk8n2rida07x/4PluUvdEKy2kkcTq0qMCGGdy+o6dK/PfVv2+fiFY+JZ5dN0MW&#10;jWUrCMTzyIy7WwDJHwu7vgcVes/23vH3jhLu21+O0t7i7Z5PtTyEBnHIUbumT6CvThlVapFSpo55&#10;4mEHaR+iPhS/8X3NjOIrT7PHKSoKEKqkd357+w61P/wj66xELDUdXkWSUtuiB+UADH3mPP0xXzr8&#10;APjVY+L/AAfdv4ja7gvrWTZIqKfKb/aWTGGBP417FonjnwDrdnJe6hqcdq0DALHMCHdjxgcZrjle&#10;D5ZGqtJXR8S/tGfskeFEvr7xpbeKMXUSCSaKZV8vYv8AdIwWOOyjivzz0WU6L4qu5JGllt7dZImk&#10;iDEPG67ThR0BB6E1+9ut3Pwn1zTzamTS28yBo5HlUEnceeT0x9K8VtvBnwlu5H0yWxtb6ANs3/Mq&#10;AcnhVwDzyM16OCx0oaPY5qtFPY80/Za1STW/ED+DINTls0srO3BgvG2xhHTcrgPjHA5xzX314f8A&#10;Eok0tz54mMJASWLLI0Y4GMelfN1o3wj0eO4V9NtrlBGIXjVJGLoueMncwx9cV+fs/wC0bbeEfGWp&#10;aT4Fhu7TRo7mRo1uX2zBQeNydiDnB/u4zXPUo+0qP2BpGVl7x+42p3dhrllFpNzJJtb51+RQpYDu&#10;ScisOy8I6deWST26W7SRliQnBYg4wwFfl74F/ak8d+JdPl/s4W95Lp5EgiuJFDuHbbhSxUehPtX2&#10;38CPjfovxG02S+hMVneCTyJrdQTtkX7wJ9M9KmthqlKN6kbIIVIzdos7i0nHhK5ijvrJ7LzJiNyr&#10;uQjB7rVnTvE8OsTCCDSricQZLMRkDnnrjrXpjvpfiJNl/fborc5SJFAJfpy1ebarFqnhVvtumTyT&#10;q4dpNijCKePnBBB9iDXG1Y3VnoY2qfDG7uLqHUBGq/aSWJfCeWp5GfXI9KwrW00Dwekh1VF83cSg&#10;RSytntngA0DxZ4nsdVSyspCiSYf5+VIYc8HvXpb+G9R1/TJPtFxCJGVTuG0xhc5Jw3zA+4qUuw2r&#10;HPWPjjwhIRHbm6a4IwUwh5xgYJ6D2603xJ4ZvvEUhebSZXmttofLgqq5xyRwQfY153dr4j8E+LXm&#10;RrO8gzgSYJIXHdTj8DXa6d471u+kS2s7Q+ZNgLsYkEH2P8qm/cDibWe38KeOmj1LSvKaQYj6hSwH&#10;DZHH516DD8RYp8R28MkLsD5fcMw+g4xVrU9A8Sa/HLCzQxspAJKksPU9ccU2fwt4q0byDoE9vMwA&#10;jZJRg5JGSO2KPQL3NG7stR8QXdufE+jy3UT90VGYnb8rFmGAAayv+EX8RaVplmLXT7e4nDZaEHay&#10;e+cY/Wse6174jeHdYvdNjtF2QXGxkiuOMgYyGxyD6Cu90fVfF1zsupbuO0X72CA/PbOabdwlGxzH&#10;/CUXGn3cqXlvNE8TBXQqCQfrXpGkXGtXcSreaaL+z4dfNwh25/rXL634dGo3FxqOoagXnvXMu8Ln&#10;kDjgcYBriL+91vwpefYr+YXo8hJxLEzxgbuduxjxjpnoadiUdt4m0HxVqHiDUNXgsbWzt3lAgi8w&#10;OTGFGMYHXimX2v8AjTwetjbXuj+RBcxPLCRICZFBxnAyRnrz2qvp/inVNbgR9QmeNAwZIlHP4HuK&#10;9J1bWfC/jG1ttOupnt57OMxxsuBgE5OQR2oemxWh51pPxAudclE1vppSOLaGEkg5YHnHpiuj8dW3&#10;xB8TW1vqdjY20gt4JFhXzSzySOc/NkcAYA4rzrXPhxJ4E8Pw6ppesSajFPJsbeqq288/wk5WmaJf&#10;a/fXgs2vlhhjwMMxAy3QZ7UPXcDAsZfH/hqwi0/XtDj08Sts3rKHcuBkkDA+Wuu0C68W6vYP5NsW&#10;SLKs0rBAcen1rfvNMttYu1m1u+EwtQUjjt2z8xPUk/0615pJ4H8f2+lX+p6ZqM0UNixaVbhVC/Mw&#10;CgYPXn6mne2qFoe43VjJqPhTTfD9zZW8LW0rzNcDJf58jbgcc9/oK4KfSvEumPJY2Wm2l6Fhe4kC&#10;480hf4Vzj5sc4rmNA1TxZY3ostTdZItuY5FGOcdD2r1zRtR1khNQTyyzQTW5lK5Kb1wCPUnJoWru&#10;G2hxnhfx5qaRJPb2ghmVP3cN0CQy57EccZr23wf40U/bbPV7CNZriNkUDDRkbTw27jr09K8+tPCO&#10;mXVta6XaagtneRsoE84MsYGPulB3J5yTiuB12++KXh3V7vTLt7S5aznMGIhtDgnqD+poa6MVux1O&#10;j+A9Q1SKHTTHaRXCk7IpZOCxPRWUHgVh3/ifxjoN7c2Vzo06m0cRybdpxg4yPbvXQ+Ejq9rdperC&#10;mVIJD5xyefciofipoPje/nub7QNWhgvry4RgbhCVCEcqoU9R70rO+gXRr+F9e8StfxXctkwWBi4W&#10;THGOfm9M1u/EfTtC19r/AMSw2iWzXPljbjO6Ufeb5eMmvKbr4U/EjSZrHyvEtpcTywSOzvEykSA4&#10;AZWJ6jpWHBpnxAl00adruobWZ8kAfIOOccjP4VVk3uSzsYtHhi0+O4tZEjGSHEg2BMdMHJzkfStL&#10;Tx4t07wnrPiLwdd2/wBs0m2N9HErk70j5k5B6hBkYrxWy+HltbXd3BqesT+V8zMB8qrx1+bPSvFv&#10;j1pfwn8EeG9L1Hwx4skaTVbSfTdQsmuzuV2UtHKsaYbYRkMeR0ro5eayIatqfn3+0P8AFP4hePPi&#10;vqfxIm1Del4ECfZTsQKFAA+XGfqcn1rwO38SarPM4v7uUBj8+4kknPBJ6n1rLvLubS53td4VI/lQ&#10;oCFPbIz0zWxbaVrd+be6shFeLMq4MeQykDlCDzkHuODX0tCMKSUThm5y0PWtFTXT4c1nTNCbzjII&#10;5i1rKryYXkPjO7C5OcDvivun4BeI/GUN1F4fj12ARW9ijTbhucOTgDGevrXwBp/iK38CX1lBYsu9&#10;1Rr07DMVfJ+UsoBC4xlQeteg+DdL062/tbxvcS+Zb3kkQDK7rJzIAQgI3blzk88Ct8zwsa9FVKW6&#10;ObC15Qnyz2Z+mOr+Fbj4heITpnjO9sruKQ7cyRqzhQOuCc8enevzN/a9+BOsfs/fGefw1peoxXdg&#10;6RXVnJEBExikXOdgJxg5Bwa+4fiGfhVpHwk03x7bX1ybpdTNhNIX42vFuXcQM5BBGa/N74q/Z/FP&#10;jafXNE1FrqCKGKLLFpCi4weWOdoPXsK8DBSqc/NHY9Gootanf+CNU+IGu+H9L8PaFeLbXUtyZ4by&#10;4iZDuZhuj3sMSAEZzyB04r9kPCXw9+OEOhLJod7p2szzfuzGS0UpAH3lyCME9wa/Pv4bfsx+KviH&#10;4E0bTvEfiny49LuGubWC2j811SQjKhtw2g46Djmv1M+D/ge78IaSC2tTO1vIJFaX7y7TkKPQEDB9&#10;M1ec1qdRxdJ9CcHCUE+bueXz+OPiH4WvZNM8VeFLkNprhJvLIkjZj/FkdVP5V7roHxEh1OBdSttM&#10;NvFIrCa1ERKbT97rkA+hNXb/AEvX/GfiG/um1FLZ7rCqygMiZ4UNjHHr3rym9uviL8OtevNC123E&#10;32ePdviOVkDcgrn2r5+6ektzvRv+JNL0zxPrst74U0KZbdoFXylBBZwOWA4rK03WR4GRLDxJby2P&#10;2sbkWRWJcemfaum8M+ItW1FGv980dyNpSJlJ3jPILg8YH516X4o1+3+Ja6VoNxGLOa2kLSTsRIFU&#10;Dng4OSaG7bBY8z0fxt4Zv4imngCeLPysnJ54zmvTfi3eaVr+j6K+n2cF1eowaWZVwY8L0zjoT9el&#10;ea+NPhr4s8JifxXbIt9Yqd0hQbGQE4GRkg/h0rl/+E+le7g8P3dlJ5ceJQZHXgEcglQDj0o+JpoC&#10;4NG1PQbVvE+qaM8OnzSELcwoJPnHqo5AJ7ng1q+H/iXdWuoN5wm877ojK7Q6HsQw/KvQJ9W1C8+H&#10;D6ZpFm1olxMreY0zMm0HJAUjjPvXksXhP4n+K9SmvNGeznis03lBuaYqOmMkDP0q4yv8RJ9P2x0v&#10;xd4FvILWzjuNT2ErCwTKZPVeg9+K+Z9T8G/EO+157bQtIjeaGFXZicMQOu3jDEDsDmtS28Wa9okN&#10;vdJZMfNBgfDmMow65HXpXsfhfXtft7OW80JreRyyKYbqUqWbPAXHzd+3B71nrG9gueS+GPiDqehz&#10;x/2vZywpBIYpDGCjbjwQ4YnpXvem/EKO9jeW/le9KKcRrEI+COhYcnPsMVw7fBjWfFttf3HiG7ks&#10;7uWV5RHborqxPzAZLHHPHPNeQWGo+OPCerfv4o0ktJdrRo+xlGMZDfN9SORTaUnqWelv4F8Qavp6&#10;nRbuxKvI0i27lkcH+6Nw/XpWb4f8Yat4Ok1Gx1WxMVwrqhT74GO6kdjWv4J8XzWKSXlpZL5rnDNL&#10;JvJBOTgYAFb58Df8JrrU1/qGovateurItvGg2LjGMMT0xUttaPYDR0fxxaal5U0MN2JQ2AkbI2cc&#10;kAMoOPxo8U+CZ9R1a4vrbUoLGW5VVjt3+ZtxA4ZyQK4TxH4T1L4c3ENpa6jJIj7zFKWCspzzwOmf&#10;rXN+EfGOnXl0bvWEN1LEwJffvAYdGx0pqN/eixWN3XvB3jHwTqVtatfw+ZcKcTgsNp9CBj+dZmg/&#10;EjxaupC31i7guRanyxlc98ZBJJ/M17NG+gfEJo7jXo7iVI0KRiMMFGe/bJFed+OPhl8NfDOmxT6S&#10;lx5zSjcizOfMznO7OWBHscURkvhluOx6ReaT8PfG7DUL/UGSXyvKcRTeVyepAIPI6ZryrxX8LPDf&#10;gMWUvh7WJniuHO4SkSyEddwYYBA9MVy0uvQp4iS8+zRrFGqgLKhSNtgAGcYyfU9Sa7+08QfD7xDd&#10;D7bC9vqDuVDDLx4xwMZGAaSjKOtxN3OIstdW7v2DXBkiQhW2ZXIHrz1Net3dn4Wu7WCy1dpQ0R88&#10;RSKxKj+8CCVwR7ZNWvE/gqwvfBKXYYSvY48lIAodctz5m0jPNeS6hoHia1k/4StLC4FsgCys25lI&#10;XrkZzg/TFC959gOy8Y+EPh7o+jjX/CZ8ucuNzRs+9t3Vdp4ArzDXrq1M32i+t7qGEKAxk3GJTjrk&#10;8DNenaF418MXV/HLDCwuUTcqM/2cAeq7/vn2HNdt4f8AGuizaPqEGuTNPPMrKluYQcjHHQbT9TTT&#10;a1YzlfCniCwh0hJvPhubKKMFfM3ErzwAucHnpxXdWmraRregX8Aga9kljYhCjBenAOOme1eQ33w2&#10;8capY2X9m2MK7gWCK6qyq3dj0wO/U1p+FPGureGYbvSby2INu/71lbgdgVHBI/zihwT1juBzWt+D&#10;viBJYW2rW+lCWG3UszI4Ekaj+EocNn2ruvAfxB1HQvDokby1jlJASdH3bvQY4APvXdeDfGV5r1x9&#10;liddsm5izgAYAxgZ6muJuPhZ4gF3JGbt22sZV/dYjJzn5iSQBjuKUndcskL0O9ii8TTeGLqK9jtU&#10;iuWyjLJtznswxjGa8zXwHrLaB/aoeOY2kmXt9p4GeQJB6juBTYvF3i7T4JLadUZoGwYZXym31Q+v&#10;scivS/DF7B4h0xI1323mHfKSCYyf7oHAyKjWKuM8mj8ePpgtbttPZ0WTEqNgtCAfTOCMV9BaR4lk&#10;8aaVPdaV/o8TqVZp8YXIx0XP86870f4ZeG9VuLjT7u6ld2Zj5m7BPPQKPl4rzabWdc+Hgu9GhulK&#10;QzfKwJGR0we1Ekmvd3Ksd+/wZ8QeTKX1WKQIplSJIiFLdQMliAD7ZrIHxI1zw9ZxxyxxFIxsdAxU&#10;q3qeTn68fSuz8D+MpPGeiGHz8y5xsiJOFz0Ynn8c03xP4K8EXU6WfiCFv3mTtUHHHdtuDiknraaE&#10;zb0/xNqGreGjd20XmJMmWUne5/Pt7CuIhtfCXiFvsWqGYTwZX7OVACk91PY1zMum6lp9rdeHtHjn&#10;vEtSDbyQKxMYzn8q58eJimiSrdxTPcJJlpGGNvHduorSK6ols9TvbXwh4Y8I6lN4jtVi094GjkYx&#10;s7kYOEG3GWP/AOs1/LV8d7/w3qPxE1SbQrNra3W4faGJJC54B7DPoOK/p+8O+JNc8ReC7+38HWCX&#10;1/DH8sd222OXPY5zxnqeK/m0/aiPi63+JmoQ+OtKi028jnbzoYMKue20L1XH3ea9/JVrO71OPFPY&#10;5vwN5/8Awj8RshDJHvZo4w+2Rn9SR8w9ieO1fqL+yx4Y+K15aC68b3thbWEm1beKE5nABALSkHYA&#10;exzmvzL0nw7qmi6PBqgIjglTdtkXe4ibkYjXoec7jxX6H/shaj8OdKnkbQbqbUr9wrXMM0rSIg5G&#10;Ah4UfTmvczhNYZI8/Bu9Vs/VyXQvC82g3Ok6tPLFGImD3cM20RjH3uP5jNfzSftO+HPCuj/Ea+s/&#10;DmsSaraK5xK7btxz/e/jHvmv6efDEXh/UNPa+srczrNE6tC0YZOnK7Twc9s1/N9+2boenWnxWu10&#10;nwu/hpFYkwsu0N/t8HaAfavnsmac5RPQxK0Pnf4eal4Zs/EMdtqVtuhcHdg4bAHJHPWv0g/ZC1+6&#10;v7zXdAfUWttOZP8ARG+UspJBwxHUHHavzg+Gen3eseIjpaJAkHls9zLNgIiL3LHuM8AHJPFfod+x&#10;tofwhTWdcN9dT6pdKgnhhbKeWIiCrlEHIOTwTjFe7mavg5X6HFhn+/P1AsIdC8PxNpl5qk1zIjZM&#10;iPsByAfu81e/tTwx/wA/lz/39H+FSeH28D+LbN9avtAe4kkcgyRFlU4AHQEYNbv/AAjnw7/6Fqf/&#10;AL7f/wCKr4ex65//1ek+Gd14XbxPZNbySROJV2KDlC3o2eeB0xX238SbayuLi2uYL2SwIjCHaQQf&#10;Xj196+LvBWj33/CSI+o26SJbMGHk45OQASOuO/HNfbfxMg0nTvDthqOp232pXG0qnzOoIzkjsO1c&#10;pvI+b/ic2vaZp048K+I8p5D/ACSKC2Svc+me1fhD4rfXb/xBcX3id0mumkYvIrKFJBxxsGK/ejxR&#10;4g+E9z4WGg+I9MmjSUtJlA6zAKp43D+E+nNfglr6+Hhrd5F4UeWSwErmIzjEgUscBvUivocl+N3O&#10;DF7Ho3gbV9W1yxl8P6RNcXKyEPJZRSmOGdYvmLOg++VHTINfq38CPEvhLUPBNo1pprKoBDJHGUAI&#10;6q2QdxHrnmvyr+FErwR3UFtpLajcSoRAY5FiMUuRhmZhyvYr3r9ifghYfEAeDorbVk0+G5QZ2W+U&#10;B44HIIZvfivTzhJxTOXBuzZ8x/tfL8OLvw0dQ1jRLkvG37tokbKuRjcxU7VA9W4J4r8pjC21hanM&#10;WcqWX5j6Gv2Q/a2HxS0zwe1/ZeH47uMNsld5DJ8jLyxiGNwX61+PayX91K6hY0LHJU4RRj/e6Y9B&#10;XPlkVZo0xTejR7F8MIvFP9uWN9plzDZi2dT5zAHYCcZkHTbzyPTrX7a6Z8Nv7f8ABllca9q0dzce&#10;WCRCoCnPQx7crj07V+EPhOXwlZazbR6k80yOw814x8y54KqM4K1+5Pwb/wCELsfAFhH4dvHSFIwo&#10;WTehAHbaw45qM5ppJMeEk3ctXnwu03RIkuEDzYOWyPm/TrUem6x4BhIi1GzTcpwH2sSWB64A617d&#10;p+sWgSMzTrPE+QFDDn15PNYms+G9Ev0eXS3WFs7iGBb8K+fa7HoJnGa+1p4h0wSeEYG+1RkmaYIU&#10;LgdFUcevNcnb2/iPSZINQ121lFufvM6nGB13Ec49a6ifxLr+nws1hbZaHhQNu04788gmur0+fXfF&#10;WkbLuCV1l4OGGA3cBSRxUlGLeeJPhjd2ywak1uRg48vKHn1YHnHoaxvEeleGI9PXUfBHnS3IIztQ&#10;7Md+SeT9KPEfw91LT9Ne40m0S6eM7nXaAQPb1IrjdM+JXiHTEEFrpVw/2cAOrABTjrwSDQBXN58Q&#10;dHCXzW0pif5sEsxIHs2RTPFfxS1HQfCc2s3WlXNykCHKRQBieMkDcMZ98cV1t3428Ra7Al3Dpctu&#10;WyBggoffDHivPfHGt/GbVNAn8J6RpaYZTMsjsrMcqVxuDYXr0H41UWkxSWlrHxZaftn/AGZ4oYLG&#10;WG4ViBucKE54y4xyO+B1rbm/bu8WtdFr6zgvFAwPOZyBj1K4zXx/f/BbxTaatJp+tTDQ5+SP7TQr&#10;bsfQXEQZQD2LAe5rzTxJo3ivw5NBZa/Z7VmUtA0TrJHIgOCyMpIIz6nNfT4WGG5b8t2eXOVW9j7Q&#10;1j9sPW9SZ5o7KCESNlgoZ1XHYbj0PvV6w/bL8Rxvby/Z4LiYLt8rBBU/wkYPWvh7TNJhvtBudawI&#10;mtcjb1JAGcmuahvpZMLFGgJHG7FdPJhamjiQ5VVuz9WPCP7fPnSS2OsRrBNIVVVvV81Mg4IBUbs5&#10;7frX0F8Pf2uvhl4m1GQ+I1eWKykUTAQlIc9sKwJxx1I5r8VPh9pt74h8WWWi207RNPMqGWJHlKAn&#10;khYwzEgcgAZr9N/gt9p8Dadr8C+GL6+iup44rG5uLXMk8YyDvVwOrdB2ziuLMMDShT9rTNaFaUpc&#10;sh2q/tp/DGTU9Yt9PglaN7uRoGjgEce3dx8ueO/Har1v+2Z4Sj0tpV1q8tiuMW8Vtv34PQNuAGR3&#10;P5V+W3j68hn8aai0Gmvop+0yB7ZgUKsGORs6Lz2FcjLqEkDKUTd/tKw5H0NVhsJh3BOSdwq1aila&#10;J+sU/wC2ZYa9Yyactu0KOwz9pnTBI9c/d+leZ2n7UGj6Nr0L38CzxI+4tEQTkHPGOo7V8G6Do9/4&#10;hinRZJxsXfhcOCewwAMGuTmZvNeCJDmM/P5oKsCOtaTwmEmuWO5EalZan7T6N+3p4K1nXLbT9H0E&#10;2RnlEayySBIlbGB16M3vX2LqmtaHr6WkOrNZuHyzGeRLhVz6qPmU/jzX83Gk3llptsYr22WVmeOV&#10;GbPBU5+U9ge579K+xfB3jcQ+I7LVL2O4XSry3eSSZedrxn5lIGQw6YIOfauLFZc6a9pS1idFLEKT&#10;5Zbn6oa14V8N6co1a1v7WaESZCw7kTB/ur1x9a561/aF+C/hi5axieGySBhvG+I5yOoyeufevF9J&#10;1/4U+KvAxkNlqF1azRurrH5ikkgjjaA23HYda/GzWE0aLWrmz8HRXEkCuwQXC4cLnnOeRj35riwu&#10;GVWbi3Y2qVOVXP6A7/8AaI+C3iopovmLO0kq7I1AlG49OVyBn3rv0+FNvfyLdaZp8dvbPBuRC20E&#10;nnOCc571/Px8P2nsraTVtS1P+zre3ZA8cbgTt82N0aLnJQc5PQV+0XhLXPB+s+GLK403xBdzOI0D&#10;3UuWxkZAHAOMdeM08bhPYNK4qNXnueg3egP4SVYf7PjllYEBoJdwDDru7V4Z45+N2v8Aw+106Brm&#10;ntBcSorIswCDYejRknDD1xXpEWj+D4J5b065NLswd/3AQeuM/wCFfjn+05qPhG5+MWqTeEtYvtYt&#10;/M2AXTtN5B43RrIQoIzk4AAHSs8Nh/aS5Wy5z5Vcu/tHa1qHiPXI9WhihSIMwcx4bnOQpbH44rx/&#10;wjepba1bT3VpHfKrAiKXJXPvjHHrVW413xF4ithpFpI8sVsC2HVB1GCSP4jgYHBNfXPwD+AGk+O/&#10;DV5J4z8XwaXYagqHyY1DHfGQVO4j92y85xzjivoaMlhEryPPmnV6H2j+zlpHxN8K/DvVLbUtOsrn&#10;Sr2Z5bYPKUnEbANg4G3gj5RngV1GpX/hG60O0tb7wulg9vOssk5uA+9TxzGfQ4wR+Oa09O0L4FeF&#10;tPtdD1LxfqEtuzsHkjdn2xhT86jaFGD2x0zX5ffEH4kWXiTwjeaf4X1aaefdsiDkx5VZMZB7Fl5r&#10;xfZvETbSOttU4o+5r3xb8IPDWt3dtdxrao2fKbaCglYA85B+XntW6PjT4E0JV0jSXgkuskmVN53o&#10;w5KjaAAelfkB/wAJZ4rS4huNfnkPkqVUMwYIOhIByOamPjiVLh5rCd4Fmwqxo5JA6FeeQGr0KeVw&#10;S1mc9TEy+zE/XHVP2nfBtnHLNaWccbRosflwYH3exJHOTya/OP8AaI8YDxTe23imwsYovtMkglmA&#10;3vtHTJHevNNR8U3rx+TcgJOmWw2FULjjpjniuOvvEM93BsnkQBs/KucD1PNdcMvpwtKM9TP28no4&#10;ml4Za1n1+1DwteRmVA0YX5mVj0BHTNfsB+z/AOKvEnw08FvpniXw3LZnzZGtroeUsskKn925UHKu&#10;V45618J/s+/B3UfHllf6K89ho1xBPa3C316WjniGQxCjP3WQ5wVO71FfpvJ8IPHuqWVxF4V8Z6TJ&#10;dxwytaSzoIo2dBlACcjce27j1rmzap7saUXc1wsNXM6zw7+034ADwN9nRBOGY/aAGbOcfPtzgjGa&#10;9Gsfi34D8Xo1lYyxyPj5okblhnOCB2z61/O1feK/iDp97NpuqXBe8ilkE7B1Ko2Tv5X5eW6Yr6F+&#10;A/xC8TaNNd+IluLctBbBZC6FioZ8eZIQflxkDPTBrzpYGcYc50e1jflZ+xmo+HNO8SXs+oafDPbT&#10;vCBvXMsJx0AT+E+4OTXI3Hw+8UaTqFmL/Ubm3adfn2NjaB/vZwPaqeh2HiGXTohLqkHmPDHOyRbu&#10;AwzlhxwM1f17RtR1WGO3l15A8zqpbbu2qe3r/WuBq7OhNo2rJ/DFxdS+HtQtpNTurmTyxcStiOPH&#10;cNnjPqeKZq+nadALebSrz7HcRYRFV8kkkc4xnP07V+OHxV+KPxo8GfEXVfDWo+LRdJZSmFfsDhYm&#10;RSSowoyCB1ySQe9YHgT4u+PNQS8hfUbqSVVDwSvKxSFgRjcOhVzhST0FehSy2dSPNc55V0j9ttX8&#10;KeNdFvL620W/nuLW3CNvctk7gCc8dM9M10+g+Hr2PToZtUkuIGkwRKvGVzngnvXlXgL4gfE6TwTB&#10;/aVxZi7mjjBGd4k46844z0zXLeJ9X+IFxY6nrd9eafClpZy3OxpQF2wruZFGeCcZHqa4OVp2N/U+&#10;jPEekeCGkW6ur+eJ3kEhZpd25uh3cdK4T4taFoPgqTSLBvEcjDU7R7poi4IRSQEdc4+9zwfSvyQ+&#10;M3xg8Wa1o9tN4F1tkhmcfaY7RipC4z8zH37Cvni5+Ifju5hN7c3899IU/etJukkVB8o3uc4XnAHS&#10;vQw2Vzq6vQ5auIUdtT9y/Avizw3aae/2nxMpjjxnfKnPoMHkV2E138G/EkNxpd/fwQSahhWme4A3&#10;YwQAxY4B9Biv53T4m8RXN19ptnZZOpK5HSvT/hB4pTQ/FEeteL7Rr6yQ7bgO7FsSHA2DnDdRnHGc&#10;16VPJOZqPOc08Zpex++Gg/DbwcdLhi+G+stc3UMxS4USCWNQQSSrBjx0HWuns/CdxYH/AE+VXLOw&#10;yxGcDr71+N/wa+KHjr4Q6XqksV49ppqztPHA67wsTH92A2MkDOP1r7E0n4732o/ZBqt7FLJcxeaB&#10;FwcHrjPPU14mJw06E3GaO+nNTjeLP0Av/DPh1reGF7cNyr5zyCvTn0PeuY8W/DXwbrHhy8vNMtrm&#10;PWcFomgkARmOPvA9APavD9G+LE14IpWtvMAGNxP9Af513l7470lrIGe4W1Eg2gAncD6+mM81ikmW&#10;m0cSnga40yUL4kkncqmTGzHAIHOMe3eun8KeJ/Adjos2kJeE2kzBpIncurOOQTyckVkatdQ3+gar&#10;fap4ubRZ47Gd7W6CowSZEJQEuNuD3r+fiLxZrWn6hJqdvqtw8s775XRm5JOWbAwME11YTCqtJxvY&#10;zqT5Vc/pJ0rQ/hl48F7c2OovpM0ULTIVlyhCLyVjftkdB+FfNWj6/qOp3FnLY6ssjA8IpAJA7jnr&#10;X4jXPjvXL66adtRuZG52tI7bseg54+la3hbxRaQ6jt8R3eoxWqwuIzZybWEn8O4txsz1xzXpRya7&#10;0mc0sZbof0T6HrWlww3F7M7tPGAdz4CiQH360smh/CrxteRaVr+oz2c95c+YZmuBtMpX5dxyAq9e&#10;pr8Vb/4j+Gm+Euradpl/eyzsyi1M0jGWNWK59M4OcGvnO5+I/iQ2J0uO+uPs7YLK7Ha7DjJHc+9Y&#10;LKqkm4t7DWJW6P3S8R2uh6T4gu9M8KeKJbu1trhbeKfzcgkEAqCCQVByPevc9D1f+zdVEuoX6agY&#10;Mg7hvQ8Y+U9Mjsema/EvwjrPifXfDGhWXgy7S3vFvYt8ckgDP5hxny2X5lUAncDgEjvX6HS/Dn9p&#10;uy8Ba7f+F4LPVbqys3na3EoLMBk5jXgF+5GR6DJrlxeAnhmoyd7m1KuqqufT2mRaDY351K4u2uGu&#10;ncspLPt3H5cntj0FdT8Qvgn4W1T4fQ+JtH1u+82wmBudr48zeQoUjHy7SeMda/nkT9pT4xWzobvV&#10;HilLZEW3YIwD0I9OwzX0/wCH/wBoH4l+MLjQG0CSbV7pCVu7FpnhV2SQeXKcHYzAHJGMYFaf2VWn&#10;B1ItaGcsRGEkpdT9I7bwV4P0PUNQfWLq/u7W5twrpNIcqxGCF4GBivmj4m/s/wDwE8fwWP2cS2Fz&#10;ZqbdJVlckqQPvE5ya+or7Q/j14r0LV7zwrp2lX+oW1sXW1vJ/wB3KzA/IGHU4zj5gPcV/P3d/Eb4&#10;l6Fqdw1zf3NjdeY6yRxOQFYMQQOTwDxn2qMHCcn7js0VVkrH6+/CP9ij9nyOKbQvHczXx1WN44JI&#10;rqQOBjuuNoAxnJGfQivI7P4XfBHRWg0vw15WyK+lFuHY58pWIPBavzetvjJ8RLa9i1L+1rhp4Gys&#10;hkOcEYI4x1rtdC8ReF/HGuWc3im4bS9knKW+dhB5Zizcr+Zz0r2llNTEO7q6nFLEqn9nQ+y7n4He&#10;A7jWn1jEEdtJcDesqHy8H+8wYY+lfZ3wk8IfDnwtd20dlqNjeaeV33SNtkRFzyiJJuGB2YcivyL8&#10;T+NYtN+EqaZ4eupbiVr0qhlUh3jLHDFCTjjGOuK5n4Z/EDW4/EJs/Elu2oWrxSQbZ90aW7uMLMSg&#10;5KHkA8E1z08JiJN0lK3Q0nUpqPPa5+vPxr+Fvwo8Y2er+BtLWQaGL5LmOWxZXVJyu4EMuU43Hj8K&#10;8E+G/wCy78HtM1O4W9luLuVozEEklKhlfhvlU5PHaq37Ndt8Yrj4aPbrBaJbPdSLFI0nlvOM8My5&#10;I+h4rwb9r+8+OPwo+LNs/iHT4vDbx20ctrNYSl1uAOPODZOGzwwAHNefS9tSm6EJHQ1CS5mj9YdN&#10;+Cvwcv7jRoPBM+o6HqMKsNsMnyPgejcjpnrXqHj34X+MtMt9PuLLxPcTQ3Z2yRzxBTvUDBG3B24r&#10;8Dvh1+0N4412W40/xVrtzcSmFjbTKoaSGXcDlj8uVPfJr9Ef2Z/iX8dtT0gr44gNxYWdxshuGnDK&#10;4cZ3IuTnOBnBxWeMy2rSgqs5Kw6deM5OEeh9BeGI/GHg7xCLvUbyG9jhmKsmzZuXPXPNer+MbHVf&#10;iprd7f6dqMGnz3MSRwmXHlRKgwckkZJ5rg9W1CXxHrEelRbYRM+CZSFUHr97tXn37S+vfEn9nb4W&#10;QeLPCXh2bUjcyFHvElilhgU/daRRlsHtgY9TXAqabSW5vfqep618OPiP4Fs7LV9O8QW1/FO/lTDA&#10;QxuPu7SMhxjv+FcUPEPjiy1SVruW2dhN88q/e49MYA/Kvyvk/bv+MPi2TStI8Vz2S2unuXcRQeXL&#10;KG4IZs4JHY4ruNK+JPjnU9b0678MSQa9/asm+W0SXEsAdyASQdvC4znH0r0P7KrcjqStoY/Wocyg&#10;ftBb+MNQ8ReET4ZvHhlFwR5kkeI5DGpBIwflz7gZNcT4o+DbRJ/wl2g6lNcR+UQ1tcIojj2jgeYv&#10;zbj+IrxzRLfxEIorn7KFdepBGMj3zXuGheKvG+uac2h6eFLIh3ISCSPT0P415bg4/CbtnnOh+IfE&#10;diDpc7tslTGx1+79Cegru9Cvtd8HyQar4Vuo4RLmOYOpf5m4BGTjIrFS88QX3iyHQdXsIZ95WPdI&#10;xjCnoBvB4/pXwZ+3f8Ufi38LPGdv4f8ADnh+78M6bMm9bmS5FxHcbDjMYQ/KoPqc1vTpOclBdSW7&#10;as/ULR/CGg6tEuk6vBcyXcrl3uEnEasXOeAVIrjPFdn8RtD1yfwVqM8MlncFTau0Q86NV4xuVRnP&#10;t1r8gfgz+2v8a9SvZtC8S+IZrW18opHcWscQnRyfkP7wjcBz9K+nfgl8VPjjr3i24j1m/XW9KwJB&#10;f3cw87ceAoUE4z1wOneuyeVVqcPbytYxjiIOfItz7v8ACvi7WvC0q2WoNNayPlJmVHUMOxIYdfeu&#10;p0rwx4f1wXM6P9oj+YsZjtYFu6kEZIPY8V5xqeq+LrthHqgVxOAEkLllz6Z61d1nwh8U4PCes6j4&#10;I1HSLnV7OyaWG1mhklgYbTu3HIw/90461wuOmhupFjxR4f0vwN4js9DsdVmQTQ7nSdRv3Hvg4+U9&#10;s1kaTq093dRzS3sKFZM7kO0fKeMf4Zr+e/xD8a/jCmvvNqOqzG4LN5khlMh3ZIKqcnaq9AoNe2+H&#10;Nd8feLNa0K48N+IG0czxRtOs0jNC5Bw7ImMkt3HHsa9WOUT9m5ydzn+tLm5bH9EWkQ6P4u1X+1PE&#10;XkX3lp5TecyhSG44UED8a4PxH8KfAOl3trJ4Ezb3Im2SQK5CTL33DIx6YHWvnD4b6N4ik0R5U1VL&#10;sWwLTSxIPu+py35k1U+LfxSj+G3w+k+Kmi63E5sLmOOW1uIvMYI5wskZB5YH24ryI0G5csTpcrK7&#10;PU/HXiK4+FWoxaX4pvH06GU5RPNKrtbnAbP9c+tXbP8AaQ+C2l2sPna1Yi8lzhBKPOUgcF3Y4x7g&#10;mvxU/ah/aO8U/tEX+lGfWBc2enxsI7aRPJRZHGC5b+Ljuc/Svkm60PxHY2zX7QK8EYGZYCJAf9rP&#10;Wvdw+T+0jes7PyOKpi7P3T+kr4kfth/AnWfA89hYapa6nfQmLy44lJ/eZ+Y7mUZI9s59a+ab/wDa&#10;c8FaKG8RazH9lh+Vd6hSrntgg4z/AC71+QkvjOTwtp1rFrVq0nnoWguY8RzA9R8+emOxFTaZ46uv&#10;FuiyeCtRuxY2E0vmO8g3ovOVBKgsATyxA/Cu+lk2Ds1GbbOZ4uta7if0SfCr4+aJ4wtY2tI28mcJ&#10;iRpEJ3HpnH+NfQMnxFjkguNBKpK0g2M5IBP4Djj0r+fvS/FEPhTXPD/g3wzJa3v2wR+dJbyM4G3j&#10;+ID73XkdK/RzwtqPii5u7b+xrMwwDAla7ZAQ4HzMmzI8vP3c846187jsBKhK0jvpV1NXPre5sfDM&#10;H2dvENnKkQQ+XKHAAbuR6keh4rK/tXwn4a8R21nNcIIpvmEk0gG9DznauSAKp2WifEXxIXufDV5Z&#10;NLbwlo4r22DrIQPuqR9/J/iPavyx/a5/aT+Jlxpuk3Oo6Zp9jfadLJbTG0jLJiM4xgnI549K58LS&#10;dWfIjWpPlVz6t+Pf/BQLR/gx8RLjwdocI1NoLfEdxFJ8kZfkAhvlbjtXw9cftpaz4j1q6lfcpvOF&#10;8qXYI88gtkEYz156V+fvirxrqHxD1h9Z1uON7mXaGZVCA44HA4GBVk6Tf2jBbKDDBQd8fAGfU+1f&#10;XYDKqEV76uzyq2Jn9k/TTw7+2P450EJolrJp19Lhn2TYmHA5xKOAT1wDx611mrft4/F3R7a0fwtZ&#10;QqssgE62zvIuP4iVcuRj+9wK/MvwzJdWkskklxtfuUUMuD1LsRnHrXr2geO9LsvE7x+ML60jhZSq&#10;tZxRrHtYZydxG4D0UZNerLKcHJaxRx/W60Xe9z9yPgZ8cPA3i3Q508bq8d5qLAKHj3gnpkHtzXus&#10;Pgn4iaPJOvhK7D6fcLuWKRlOD6qCODX4JfDaVfDvjQ+MrPXJLe0g+ZLppAIpGc/u9kTZ7+1fuL8H&#10;fiJ4p8RafaXV9eNetsXc8MaqjLj0AxnPfjNfC5rgXhKjSd0z3sNiFWhdGL4U8ZatoviCfSvFpmgl&#10;XJchC5Iz2AHT6V9D6L4j8J+LYJ7LT0Fydp3B0UE+/PJNZFx4e8O+JNXF/a6lJHdpuLqAokBPqCM4&#10;HpXE3Nn4k+GN8z6aIrmK6JJllYIqkdAQAevpkV5UrS1W50XMe48F3U3iF08J27YmQ73z5YDL1CnP&#10;aq+ieKte0a8m0DX9OkvHi6lOZFx6E8Ee1dN4V8U6dqF1ImoWn2DUQ2TKkmYiPw6LXVX3hy11/XI7&#10;s3hhWNMsIRhpCe6k9vTIrTykguGjfEm31SeP+y7QpIuRJEwCsB+HWsLWBZm4u2WIbbhSZI1QFifY&#10;eo9ag1f4c6n4X1mLWdC1FUgmO1vtEfmMrHoeCvf8q831mDxteag8esTeZMH5nVCFK9tvt6VVOOvu&#10;kyZ6VF4QvrXwZe3XgjUZNO1OWAq0r7NqA8gkOMLgdx0r+aX9qXQNe0b4jalBr2tRavcJJlZkk8xC&#10;GPID87iD1wcCv6V9LvrnQvD1/qXjOze+06O1Z22J5vmhRnaIxknI9etfzO/tR+K/B/if4gX934X0&#10;Y6RAZDiFtxZT/eJbABPcKAB0Fe5kjfPJM48UrpM4bwFc61a2EskSm6DDZNEzYRk64BHJPtX6W/si&#10;a/HqkD2umeGm021U7ReSbVWV8/MBgBmweucgetfmh8MI11NLm2t9xa2XzzEmRnGAXz90+m04+tfo&#10;t+y3Y/FG51o3l3cwnRXGYogo+0bs8jcOwHUmvpM197DHmYbSqz9jfCtp4htraaC1khtZWhwDKwZD&#10;kcEhe/t1r+fT9uWf4w6V8RptJ+LMsF64GbeaIjaYcnYAq4249+TX9Cvga00i9sfs8d7I5bqHUbuR&#10;0U9+a/CL9vH4Z+BfDnxAmXRfEct880jSTwySrL5LHrkquFweNpJPtXy2Sy/fyuepifhR8FfDVIbj&#10;xMDdTxQQqjSOZsHcF/gVOjMewNfc37IQ8R2vxU1K48K6XK8psyx+XC+XnkNuwAOc479q+KvBNv4R&#10;ikla6WR2RwElydoHOQI9vLE8gkjFfdX7JfjvxhpnxJudInvC2kSW7jzZCDKCRhQOeR7Hp2r6TMk5&#10;YOdjz8PpWTR+sOoWvxFup1m0mzVoCiYMLhV4UZ4GOapf2b8V/wDnxb/v5/8AXq5pWr3fhW1/s2W/&#10;S4LYl3IOAHUEDnuO9af/AAnc3/PwPyFfBntXP//W9G8HWNjYeJU1DS7mVkzhkBzj0HPPNfVnjK68&#10;RXWlWy6aEWMSDczA54HAH9a+N/D0usQ27aqLNgqOMyNjAYH0HJNewP43l1fTfJvppHQ5CCNioVuh&#10;49Qa5mdEit41i8cX2jSSW8UU00YKCMSAEgg8/NgfWvwe8WvfS+IruOSxSwdJXRo48lcgnJHbmv2U&#10;+IlxfReHhPb6jcKqn5ieR6cnHFfjb4pguW168upLmW5iErASldo5PAwe3vXt5K7VGjgxifKdn4Fk&#10;v9Pia+j1RLOIOheAkBmZT8rY6tjngV+2HwFvbS88KJcSasdTaRtzTkKhyR90gYxjpivxN+Htho9x&#10;dhrjfHqUYDo0gChwD/CcgDPvxX7T/Aa98IXnhiKXTdLW3QN+9keN4g8mPmJ3Eq2D/EOte3nEbQTO&#10;PCLVnJftYQeJtS8B3dl4c8S/2Yq/vHXZGUKqOQ8jHcuegIr8JNVv5mu3gu5FmI6lX3ZPua/an9t+&#10;3+GP/CvDPqtjdzXJlUxXNqXaOH6qp2nJ4+fha/FqMpDdPPZsQD3OO/Q/WuTLFdNm2JPUfhMdRh1W&#10;ObTNP86YuqxLwqh85y7HPB9ODX74fD7R9W8U/D+0m8SWUNpIEA8u2BKjthSxzgepr8N/g9ZeIdRu&#10;7j+zZ4hbkolyZF3n52wjIODuU98jFfuv8K/BHizwp8P7S21DV55bgRgjzEHKnkHqRjHA7086Vkgw&#10;W7Ksnww1G3k36W8jryQrg5A/E4qhoy2m5pdc1EtGH27VYIwx1ABFex2UPiKW1WB5Edh95ggUH09a&#10;59/h7cXt6JhZxDLbi4bkHv8AKMZz9K+dtY9Axb3wr4E1PRriHRLydjKpJl80sY/qV6Y9a8f8PaXr&#10;ui6m+nw6n9tQD5Wm2uVA7/WvS77+xPD93Pb61pRVm4J6gj3AqfRvGfgkRtai1kXZwoiQKOfQkUvQ&#10;DndMW9k3nU9aVSxwfLxHkehxxW3LoPhGy0+aU3M17dTD5T5gCRnsQVB3/QgVk+ItHk1m9FzoNhKk&#10;HTIUdffHf3rmpLO10XUDbeKBcoI8YByVIP8AdIODS9Sjk7vxB4x8OzbdLNq8TsQDIfnU+oXIPHrj&#10;FLa+J/GOoxPPdvCdv3tzfKx9fmr1RPF/wuC/2XDZYdhj503MfpjJ/Wubu/hjo/ia88ywtXgSUjG1&#10;iqj/AIDnAPrU8jewXS3PEvEtjNrTr53lQhuD5cSnP/AgOfavEfHXwy0bR/Dl7qMmoW9mJonkMrJG&#10;ApHQlTxwfqa+vn+DE1hqUksqyTCIkIzyFgB7dsfhXL/FXwtFpfgC6+2+Hk1Bo7Z5VwAFIAOVZnA5&#10;PbrzW9OTiRLXY/ChdTnt4rq3gJuROdrTAHkZ6ge/0rvvAuiadrWoQ3FnFHZOsiKJJeYB6hlYnJPr&#10;kdelcJqMd/BcSrLAbEBz+4bkoD0BPsOM16d4FGh2+kxahqLrqE0Nyipp8YOZkPUnoQevPIr6uFNS&#10;pNrseXOVpI/WHwZ8PbvRtHt9bsNRtQzhUdUUKcY4APII9a9PubfxF/YEkB1KG3iw25zhguO45XHP&#10;bNcZ4PtNKn8EWjDw29ovyuElbyiAR04JH44rv9MvLG3sXbSvD8t+dx3RIglXkfdAc7ScdyK+bcmr&#10;o9FpH4S/FPz28baimp6xFrcokci4hwgHJ4wMqCO4ya47wro+rarem6t45ZYoFLuw4CqO7EA8Cu9+&#10;LksUvxC1MWehv4aj+0SgWrnLLhj1x8v5da5zTPEn9iWNxZQX3mreRGKYADBU9QOB0/nX0OFpKcPk&#10;efVk4u6P04+G/gkz+D7bWWurIKEHzBGkGSM4BU/eNS+Jfhbp+t2fnyXFtKG4O9MnB44zyAfbrXwz&#10;8P8A4gaHFpCeHpWmsYFdVSaF2IDdORkDpya9e+MmteGPhZd+F30DUbjWJLq3eS8Q4RYpAy7BvGch&#10;gScHkYry6mX1oSXnsdEK8JaHgfxp8FR+BPEdotnqFsUniDi3jyHjKEj5156jkVg+C/FzWPiaN/7P&#10;TURPE0TRb3Q885yMAYPPp61V8fanofiW8TVtOQwTJktnLAn0y3JrN8L6Pqd3fDU9XkeOzjeNZniI&#10;Y7ZmC8KOv0717OFjKnDlqHNWcJPQ/YH4NW/xR1T4MWaQanZNE5It03OC+D95sccDgkdcV+Tfxjtf&#10;F2l/EzVrP4grHFqIlLObQjyWVuVK5GSCOuea/WXwP4O+FPhDwlFpcE+q3BhJd5ZGZBGH52oigbeT&#10;6V+P/wAQ10O28d6rD4fubq/hNy5SW8VhOeTwd3zcep614+F5XXlY6qvwos+CN/2qK80mxmuriOZV&#10;82QIYAM/KrbhwT/Kv3Z8FR+OvEngqzn/ALEt7YRxKHgjcHLH7zMQgHPqxzX4aeG57yDTfs8uqpbW&#10;EpQ3EEZ/fOSTjKEZfbjJIOBxX7KfCK28By/DSyki8W3Mk7xjYW3KAg/vZxuck9+BW2bKyhYzwjvc&#10;9Vt1+I8QuZYtEt1hh27DK4AJHbn88j8K/Gj9qtPHkXxjv7vxdpsGj3FwVkWS3bzI5UKjbIWHXIGT&#10;kZ9a/XW2t9LdJrZ/FV1IQo2kldq47gc8/pX5C/tPRaHF8Z9Qj07xDPr1mroWSXEkkJwN0fy4TGc4&#10;A5APPNceCX7xG9Z6aHhvhmfS49cP9q3Urrsdo5YDt/eAfKTgg7fYHJr9av2d4NaX4YDVLLwtKZQ0&#10;gkbyQyEnGHU7gzbh1yOK/K7wyLm78dRXmg6PHJJGzTLbzKGheOMbj5ilgNoAyQCK/Y39njUfElx8&#10;L01a+8UWAWU5iW3Qkxq3IyCcfKDggY6V6WYq1ONjmw+kmzxD9on44alpPw51Dwzd+H/7OvLHUbcT&#10;RXEflyIGVlJ4/gZG/Hg1+U2svbwXqNom5FZN7q5HysSSQmOo+vNfRP7QHjrx9f8AxS1iDx3rceuf&#10;vTFui2eW8UZIjDIvQqMdSSK4z4dyaVPY39sbcS30hU2crqVhgk3ACaQjIKjO3Dcc8c1OFoNQcr6h&#10;UmnI1Ph18K9T8SaDc69rllfvbxvGA0CNyrDIPK5J9MV9JaF8CPg/HbRXF1peoG5wkivMZVw+c4OE&#10;AH0r9CvCFp8Vbf4Yo96+irvWNUdFwwIAzgg8Dj/CtixbxQkX2e8uLG5ZmwRvZlJx6YycdM+tebUx&#10;E5t6nVGmo9D8fv2l/BXgLwpHa6vp6XSajPIY3RsiIrjI5buOelfLDG4Oy8ZYwnBBPzHGcc1+/wD8&#10;T/AvijxhosWkS6Lpt0sik5nQEDj1ZcjHsK/DXx9per+GPFOpaLqawae8EjRNbW77kC54CkdR0Nd2&#10;Bqa8rMK0b6o9b8B+KvD+t2V7ca/KY7jzYGlMWYv3MfBKKgyFQdcc1+nGq6/8CrDwQ761Yaheae1i&#10;5nBE8fmqyHJRlGR6jr71+QXwslNtrMU1jbR3l0WVYxIx2ZP8DZGPnxxnp1r94LrXvjmPCNrquh6b&#10;YTXttpxMFvLcIU4jP7tt64JPQjofWjMoKMouPUdCTaaZ/Pdb3tit7MuhMFtpWbY1zy3lknbk+oGO&#10;a6Xwd4lufB1xfL5amDUoDaPIFBZomYF1jJOBuxgnrjiuZ1aeW61291HxBCthLNKzvbQIEVGdiSqr&#10;2VSeBTrS2sLBA6ukjIN6bmBUnP8AEDnt2NenQd4pSOatvc/Sj4VfEH4aadoT614q0iS4mu7xbW3a&#10;BWm+6M7gEPY8HHHFfXx1/wAK3elQ603h27ntvM+68Lnfs6jaOcdjX50/AnxtBdeH9MGmiKHUbDUw&#10;r26qyRy20gZ5XLYwvOBx0Br9IfC3j74t+KtMfW7W30zS4BcBbaF52YFQ3ykHHbivCxmGdGo4rY66&#10;FTmjc/Ef4kXXhh/iPro8Daa2mWbXUwSC5QqYcsd0YVvmUA8Ddz61P4D0/T9Ss71dUMjKkYE6IpyL&#10;dTmRw44XHA6ZOeK6f9pi9+IE/wAcPEB+LMFtFqxuWacWm3y5WPCybk4O5cEn1681nfBe4tI7m5td&#10;OtxcaqGjktkJZvtS7tr2pH3V3A7skHkYr18NG9PXsc9V6n6seGpfgBpnwuiimfyY44UcuZZMbQow&#10;oyCTxXzh+1t4m+Ctg+i2Xw8h8h9e0ZorzySzDzY3wrsX7yIw5HFfoJpHiT4w+HvCj6lYeCbbU5I9&#10;LZ106RovnRYydmOedoOABk9MV+CHjb4gP42VJvE9qLW7t3dIYoxgxRtyUbd1C4wO/FePhqHtajb2&#10;R1Tlyo86bUzaObG0DxqhIYdiB3OK39Mttd1W1lGm+Y8En3jHxuA9fUZ9a9E+H/hGz167sptFszqq&#10;S3KWz2L4ErgjLMjD5Sqj72cGv0h0j9n/AFyGEaZpGgC3RwRHChRQR/vZ4P1xXqYjFzw8uQ5adNVF&#10;c/JxPDviRXzHaOBnqBz7/wD6q19R8H+JdHgS5v4WSOfbt5wSc/yr9Mbvwxpvg+5vdI8SaRLb3+mS&#10;FJ4nALbj0wPTnIIJz1rU8d3vgG58IaTBepDG8SuXMijJAxnP0NYrNauijEuWHij83/DXim90FZra&#10;XSXka5TyQ0pdkUEd02kEjqDnivtPwv428C+EPEFr4l8RWAu9LmtBFFcRKWWFsfcmYrwxOSNvHvXd&#10;/C/R/g1rGqPdahb288R+V0JCIrEfKc9APavoHwN4Y8J6L41sbvTYLe8sQ5DWc7B4HAzlcYYYzzjH&#10;FaYrFQrU+SpHXoyKdP2c+aGxw/h3xL4A1uBJdKd4jdqHA8wbVUnjoBzWp4vstFaxg2Qi62sZG+Yi&#10;QhTtwvY89a+zNY8FfAaGHUrfSvDEOnW9xHC2+KPb5Tx8hk2/dXJ5C8N3rgdTufg7YK1vaiJlji8o&#10;iRCeGOSctgjJr5+E9dj0Wl0PJdc+GfgjVPA95oXirTZ7aBnw1vuEkiFxwgbOOc9e2a/MP4hfs5af&#10;pN79o8LXN1DayNlVYiQqp4wG4zxX7Or4j8HSaULLT5rTyRjMOMkkehGeRXl/iSPwpf3At4LUTKm0&#10;BljGAAeg9hWtGrOm7wZm1fRn4d+Ifh9eeErZ73XJrd4ATGnmfK47jj1+leZx31rB+6hnXYx6uucf&#10;h2r9pvjd8KtY1X4aap4k8LeCE8RQ2CZu0DBJogyNiZQQXZUxk7PSvxIv7No0WWePyzwMdPyFezhM&#10;bUnuclWhFanawP8AabJNPhubeRJstxwVI7EEDH1zXrXgjwx4z8u0t4dOtL22in87Myqy4YYOT/Eh&#10;HOzpmvLPBem6dqMwkltBd+QVIg3cyg9QMHOT6V+tHwy8NaXc+FbZ7Hw7Jax+WP3coAMeONpwetdu&#10;Kx9TDqLS3OeNCM24nmvhj9l+01nUdH1u18Rppa6bOhjgRMsQPmIOWwpJ7DIFfYHjXwlDpnwz1jz/&#10;AInS+Fbp7Z/Iu2VFV5MNiJmzuCv90455qKXTdPiihubTRfMmUgbRwSfrmn/HWO0039nvxEvi/wCG&#10;914gs7i3QtJEY99mefLuNxy4Csedo+vFePjMbPEy55ry0OqjRVOPIj8Ab10DgSF5XYZeVeQ555BP&#10;ODX2B4AT7Za+EPC+ra4+hG0Es9hd+bG6CKWUtNGwGCjsRwjHnrXxpMEhlFukxjMwDLGDkIvoSec1&#10;9oeAZdHttJ0GDW7KbxFZy3MbjTo1heaN0O2ORCnzheu4Pg4HpXuUbOjP0OWt8cfU/U+HwB4T8R+A&#10;Ne02w+IN3oFzJaMbC9e4jhRZAOfMbjhgMFdwJzkdK/nu1kXGkSPbyul3JLI2Zsly5ViCwOeQx5r9&#10;/dT1XwloHwn8Q6t4p+GV3r+jfZSt3aR26+ZEjn5XDdU2nksoyAK/n91IaXJcCSxMttEzExxschEL&#10;/L83svoOteLgE3KR11tittmuJQqxQwsQAE5XPpwe9db4e0HxMZHntonUhTjCbg+f4T0wPevRn8H+&#10;EPDPj+x88nXdNvEje2uYWAO4jnIODhWBHvX1Pper/CiOP7J5MoKqfmK7cHPTjNepVxFWhLlcTlhG&#10;NRXTPkiD4UfE7VI45grSxKOcchB6fMR09K+q/hz8BvFninwxdeDdbW1guJxuhuJhIkqPxjLxnDoQ&#10;PusDivWLDxl8LLNlisZLchSeJEc+/wDF3r0vS/iF4E1G+S6hkkLTPgEIUBb0AHArKOdVaTuooqWE&#10;jNWZtfs+/ADW/BumHwx4j8UOyQyHY0MY2ojNlghkYnAHQY618g/8FA9AOkfFSytbbx3/AMJtE1gf&#10;s9vM8TyaciN80DiI7QSTkZAPrX6TfDPx4sjnw/p2jS3zGYMqS24LF88BXceo7HFflF+3L4m0Hxb8&#10;ftSuLTwfN4Kv4USK7inVQ884z+/Cx4QBxjkE5615mHm6mJ5zratA8X+CT6tJq7wacWvEumVJ9KUZ&#10;+1Kh+64JXIGcrg/eAzX6Q/AKLwzBeXQ0HxRehIrkbNKu2jd7MjiSJsAY56AAY96/NT4Qv9nbUYlv&#10;DDcTRALKjKuCMkqXxkFuMbeTzX6K/stHSbvQjJF4OuLOYzDz7wquJ3A4dGPzkfWvXzRr6rA5MO/3&#10;rZ9wXAutU1eG9+3RXSxMDtAQNtz3x6eteTftza6tj+ztN/wifxGfTjK6w3OiOYVa8ViBIq/8tdq9&#10;eOCBzXo9hdWWn6xakaaC5m3AyRgkkcYY9Mc968v/AOChsOm2fwNgt/EPw8eaZJUNtr1qkXk2nmNy&#10;rsCH+fpggivmIr95D1PR6H4MTwL9sWGZVkUbcS5+Ug9s9a+1YtGn0jVfDuo+KL5fC6yqiW2oaeEK&#10;3MfBIk55boOgwfWviXThpjyNaT7vndNrc/KoPzcev4V9p/Duzj/4SfRbm3sB40WaQb7C3jMhtGU4&#10;RmRgFPHJK8A9a+uX8GfoeTV/iwP0/wBEksZtOt4F1N7u2J4mcDI9jivW9LstM0sx6kJ57W3kODLH&#10;liGHIIxjv2NcDZLDbWEU+qaW1vbRyEFUUEpnqducH6V2um6vNDG9n4eJ1S1uFyYijdvVADyPavj5&#10;q57B0Fi3/CT+ISi6vNdQLhprmRMOEPXOQcHsDmvy2/4KKSTyeMtPSw+Io8W6UqymKwkeMyae6YVk&#10;YRgfeHRmAY4xX6meCr1m8USf8I1autymGaFQI2lx1Qxk7T9DX5N/8FK9d8Kan8ZSmkeF7nQ7yO2A&#10;up7m3W1Wfngoqk78cjeTzXRgrKulYzq/C7nxb8HZbS+8YJHdQmZI4pZVUjPzqPkGDgsCeCoOTX2V&#10;8ArHwsvxEvpNa1i4068j4/slVSMBmwd7KOFA6AKM+vevh34fqur38Lx3F0lzauGQQxho409Qc7g2&#10;7HQV9efs9/FLRPD2tXsWuaCzah5oR7/YHlfec7fnAIx1wK+pxSf1NpLU8yD/AH3kfqP9m8Khfsd7&#10;qRjkCq4SQkjnpuC4OKn+Mvhf4Mx/BHXtT17xHc6DqCWpaG4gvDEsjheIo0H3hJ90qc5zxXlF9+0J&#10;4UjlfT1jEzWpR3kkjjUgDHBLDn6Zrq/j7+1j8JdV/Z41Dwvq3hyXUry6tQkUPkqIzIT8soc5AC9e&#10;Bmvk1QqNxcU9z0uePc/n3Fw97qltaaaDKrS7YfPIQDJ754x9a+pvDbeA7/xvpD/F0MXiKRMEicRt&#10;Ip/drvX7wx6YWvlC8udJudXSZohH8wMij5QPUKG4+nbNfcvw0nnt/i1o48DaHN4hea3jkl+2tvlt&#10;crglnYBcqenA7Yr61xcaE2eZf95E/UnwH8SvgD8PtNgvPFOn2otLibaHngduTwFjJBBPfBzX5wft&#10;n+KvhLpXi/XfBngqJotN1V4r2I2pAVfMAY8Hpls5HbpX6EfGfxf450X9ljWDqXgw6vBHcKYpUkjJ&#10;tZTgmR1UbyB/s4+tfhFrnjdfHviuK+8Y2O9I1ETxxbo844HQgggmvAwGF55upc7q9TlVhtr4O0l/&#10;Dk3iRriB1jwRbyMyXDKehTjYR68198fs2/DDwpf6FHd6r4dn1CAqJBHPE0qlmGc7ehH4Yrx74DfD&#10;rxXL8QYYfBNrbanZRxfvJbhxsg3fwksMEjocCv2m8AatrXh3RkjuVhSZ02MVQZXj+A9vw7V25niH&#10;S/dwbT6mGGp8y5pLQ+cvEPjSS78SWPw3m8GXNwr24SOaW0j8lYyOI03A4JHTpX53/tUfAf4hfDbX&#10;Tq3h7wZf6V4duYVmeVoS6pJn5vMdMhRnH3sdeK/dXSlbU421ueQG5s2H7xyGbaRgAK/y4HqBkVkf&#10;tWaF4/8AE/7P+rTeBPElnYs9rm9gulQrJAgyyqckKxHt+teNRxkqNSPL1OuVFSR/PX8INY17+0Gi&#10;C2kZZWETq3+kRMqHGyPrye54FfpJ8BY/ibb+HdIkk1uAziN5LuG7hWZmDE4G3Iwfxr8ZLSDVrfxN&#10;ENOnDTvJiORWIzngjPXaen0r7t+D48Ja58bUvPG2rXWmXAtkihtrYsvnSDCFQ56hQOwz719HjKSr&#10;4dz25Tz6bcaij0Z+qPxK0j4peFvhdpnxI8MeLZ4FtbwefDLDHDGkfOQso+YDOMbifSvwu+P97rHi&#10;b4o6lqGmTC6i1G4MoEUgeMO+CVGD3JzX6e/tfeB/htpn7PrXEPi29t9RFyrCxllkkFyCcBQjkD5O&#10;uRkCvyR+F+jf2n4vOjfaoYLr79rLNn/WLzswueo6enrXn5PQjN8zZ04uo4rQ774XfAy5+Kt39l+2&#10;waX9hI+0FvnY5PaPIwc9Sa/XLwv+wF4JuPAbTeKNTmtAoXajIu1yB97Hoe3c18gfs4aR8K7rxvq1&#10;pr8Uv9vFcSSHeYmQYO1Sny5J9a/Ynwt4qsvD9hZ6df8AkIkyosQuCMBB0+c9Pb3rHOMTUhVdOnK1&#10;h4SClBSkfEmpfsTfB7wje6dfaVcvf291kTQnBx642cAHt39a+edf/YL0LxH4xuf7OncrLIXhhEas&#10;WUfwjAJB9iK/ZnQ9a8J2d7qEmlzQ3k0rAtF58QKkc7T82SPTFU/Hun+GrjS4/F2jpJpGoxsqr9mJ&#10;R5eenydRz1I5rzI4+vF/Edfsodj5H+HX7GnwM1Xwxb+GfHOjslzDIQUWII7A88lAAMdieVr2fxR+&#10;zR4I8Ax2UnhW/vNHtINqiO3k4C/3fmOSffJqxeazfrrVtqvie3vI4ohnzJhIig9juOB+B616Zpfj&#10;b4caukg1WaDeq58m5+dt3Zk3Z4rKria1R3nJscacY/Cjyp21VLwaZNrtxqcJwqeaqB0XsOOCR2Ne&#10;7XnhbQfEGk2811qk8hiwViumUAY6hgoAA9+ar+LNN0S/8Fm+vFjiEQ86J027mHQY2DJ/GvDNcvdS&#10;sLCDXdJtLu1tXCrLId3lOR3+brWS9/4SrWPUvF/gbw1pulx+JdAvpLV9wWUI25XB4IXI4FeVXHi4&#10;aHqzaXpesy3Fr8rtDIQCp6lSQBx6V7F4Y8fQNo0NvqcdpexnGNzhHx6gMNpx7VpvbfD7WGnP9m28&#10;M1wrIHdf7w6e+SP8KlTcdJajObXx7q9/bx3TO0liSOmCox23VbGvyeK9Wi0m02xrKMZVQhUegJ6/&#10;nXJ6t4M8RW9ikum2YMUWdxtzyQOQWQ4/PFefzX/iCxgS4jsZgJMhGYfJkf7fQfSrjFPVEH1jol7f&#10;aRp1zbmOS9jt1OS4Cl+MBQec+xr+dr9veXx3L8RpI/Euhw6Qs37yCO2Aj3qefnB+Z2/2mx7V+5vw&#10;x8W+IL/zNMuPKtLiVG8uU7pdjngA5OCO4yK/Df8A4KBeHviP4b+J8x8b6zBq81x+8V4SWdY+io/A&#10;C47KMV6uTK1ZryMMR8B8Y+DnvlS4haKNAEGX2/MATgZ9cehr9C/2Rk8G6DrMsT66txd3mM2OQm11&#10;7qhO72r4P8G65q9/ZXA1OclVCqrOvytjorlRkccDmvrr9mLXvBUPxHgsp/Dc7XckZUXca+dFEOM5&#10;fqpzzkHOK+sx8VLCOzPLw8v3+p+6nw81XTRZTJqFs0/lrnywpJP0x/OvwY/bk1z4W6/44m/4Quwk&#10;srhZCk4mUQqzhuip3A67iefSv3d8G/2/KsQ8NQfaBGuN0rKmAO43A8fnX4wf8FCte8RReOTa+JND&#10;jtzGSIrnl0kVucB9qqAD2A9818pk7XtWepiV7p+d/wAP7G11DxGLG4eMSdFWQkK7em7p+favur9l&#10;H4Y+BLn4h37+JPEvkKlvJtig+U71BIKnPKZwMgHNfDHge+g/tlb2G3IuLf5i6sNoU8cqw6jPFfYH&#10;7Ni2B+Kkr+HrC4v76CB3HPmEp3woA29eSeK+kxzvg5nnU/4yZ+wfh7Sfhv4h0xLrUY5PMixDmNmw&#10;wQDDH3Oea3P+EL+FP9yf/vo/4Viy6Z4tuxHPomkgwNGnMZQAttGeMjnNRf2J8Q/+gS3/AH0v+NfC&#10;XPaP/9f668J/Dq7nv7XQbK6SRZk3NLJkYfGeg7e1eAeJ/hz8WPhz4wS71Gz8zT0mYSPHlo2B5JBw&#10;Oua+ttE1zwLZQGwgeVJTIpiO/wCfJ/hr2r4vWV1ffDc6jeXAt0iaIQx9UOT1bnkmuZuzNrn51a34&#10;lsl8M3ulalpM063+F8sAruUEHg+2K/I34n67pUfii50rRbU2ssMjxywj5lJz3JJBI9elftb4j0vx&#10;Xqnhm7WyaDzY9pjjU/M/PQE8DHWvwy8dXd/aeNNSa70tLNxM6uG5Zjn73Xv144r1cpV6upzYp+4X&#10;fBUGrTamLhC1xOQqJuwSNvAGDgAegFfuJ8AL3xjc+D7ZtZ0/ZPH/AMtdpdDgYAywA6fh2r8GPCUO&#10;oanqRSzlMJiG87mAGPz5+lftL+zLYaonhGCN9euJoGw6o/3FXGMIAemehya93NZ3gkziwi1udt+1&#10;T4z8f+Hfhdq0ui+GxqMt5bNbzSyt5aRwngsqIMuwzwOAK/n7mvpppXe6gS2PQhV24/D+tft3+2Dd&#10;eKdN+GFza6f4rk0lLw+XIqybRcDvGxZwcEZ4ANfiOINkryXdwX5ILPlhj1z3rHKeppilses/DG70&#10;MuLlHuTewyJiGLnzkJ+bAGDuB6DpX7ufCrXXu/BlqkMVwY44wEe4UqRjseoyPTtX4hfCO58UQXdp&#10;rHhWyEEcEwjjmC7vNlPQsWGF/wB3jjoDX7k/DJPirH4TtIDa21zcvArPHaK42+p2sRjPfFGeL4Sc&#10;F1Os1mTxHpmmJfyrJuuP9XGjMdqDo7qMAbv4Qea5W18Q+LLkLEViUAHJZTv9uSTj3q+/xKutDnlh&#10;8QRTxm3cCVYkMjZ7/T+ldL/bWheNmD3drczwHpsBjlI/3sGvnfQ9EhsNLuNZhli1O7hUOhXKbflP&#10;bqMmuP1TTNS8GxfbtNu4LuQnAVVwAvuxPX8Kw/E+jx6bIhuLaZIi/wAhkUhgPTPAyBXdafJ8OruF&#10;S8L3EYUBhJIB82OgAIpC1PPbbxv4wspV2IrrcMMrxgfhiu8l03Wdch2ape21q5/g2Mc+3HSuf8Z6&#10;TpOoWEC6Aj6a0BJVkVTknrljk4x0FY8ukeL9NhiuL66ukDgOjEBQ6dM4xjHFBVzD8Yad4l8N6jHf&#10;eHBDc2643uw2MD7c8iok+I3iYtEbaJklbAG3GM/Tv+Ndw+heGdXg8zWr3zWwOs2zH4r0xVPUvAfh&#10;a6t4jot7NDLCMq0Um8/yGfxot2Ffuclcaz8QRcC5DiNJMhxjBPoCOelcb8TZfFt94Wu0vtfjsg8D&#10;KXRUyikdmfOCK2rn4WeI9Vt3mGo3UhVs4LDLe3ajXvhnJp3gydL/AEiS7Z13LvKlv1/r0qlcD8Dv&#10;EMWmLqUxs7yTU33nNySXD/j3Oe9ejfDOXVI5Q+m4txC4c3G3LxYIO8noVXr83ArB8bI1p4oukis1&#10;0JQzKUzubGT83Hyn8OPetn4dx6fLb3H2/wA/UpZHjEECNshc5yRKgBLAjpyADzzX1dC/svkeTUj7&#10;+h+y3h671G78O2lzea/b3cjRoxn2pye+VUgZPXit3Udc106XNb2l/GRjqkO0HjgnHXn3qDwhpHhu&#10;28BaezeFHsWeAeY7ssgc+gXjao7cZqa4/sSTT57Kz0Vi20HdIxG0g/w47V823qz0rn4s/HKLWF8c&#10;382v6ump3Lytu+6DGc42FV4GK8o2Aj7M0Kg8ct149D719GftI6O+nfEh5/7Bj0GORR+/RgyzEfx7&#10;VyMk9cknPWvmjT7IteNcC4G9jgYYEkn8OM172FqSVNNHDVWtmdLIl8IY44ofLiBDKABnOPQc81a1&#10;nV7nViv2qJpHxtcElV9iV4+7719efCz4T6ZqnhQSxTXTSxOd5aNpME9cNyNuehBxXmXxv+DsHh6C&#10;58UXWpS23lKuIJE/1noRwOD6nihZtGUuRxB4XTmTPm+LTrQXiQTKuSMhS5GfyNfpv+zb8GfFOi6w&#10;PGGgTadZ6feWsb+XfYlljlB5KKB36g5JGa/LvRTJa3y302AuCpJwxIPBwM96/Sz9nzxb8N9M1qxP&#10;iW7meySw3FI2kCowO0owB5bOCMcYq8ZXnGl7q0YqdNc/vM/RhovGX9kySXtxpy5ZWV2b5nIBG5sf&#10;Ngda/CT9oG61aX4y65f65qcV5O9y37+BfL81AAFYrlip244Jr9dLPxb8GtanvR4etbuchQp82WRi&#10;MDrwO3Svy4/aE8E+BfDeqTeJfDDTA6hMMpIS6+Y2SQCwUjAHPWvIwTtU1OuqtDyPwBBaXK3b2iNJ&#10;qJKm1JYGPIblXB5wR37V+6Xw2g8X2Hw8s7XV/D0Mc7xj5bVd2OcEsXXgY6Yr8E9GP9niRbq9Fqk6&#10;bZAke9mXIJUHtnrkV+qXwS+Iul+IIZbPxP4gv4LCwihREaQqcSD5MFvXuPzrtzOMpKLsY4ZqLZ9i&#10;RRNCHluPDr7WUgFmjjJI6HIzkZr8l/2zNP12Hx7BfXmgWVlDPAHiu4WDtKFOG8zYFwyHjkE++K/S&#10;rQE+HniTxFb6Vc+JrkWkrHf5dypkRc/eY9FAPXOeK/Iz46ahb+MfECato+rnUoLJntm3sxTKOfmX&#10;HQsB+NceDTVRaGtWyWp4lo0mjNrAW/Z/JdSB5OQyORw2CCSq9So5PrX6z/s3x2U3w9S203wpI0SS&#10;Ykm2DZPzxIN7A/OOSDX5Q+HtLutd1yI6b5UbF1DSOCI1+YAbz6EnBr9o/hh8LfEnhj4eiw1PxjaR&#10;mSclYLeMyIqtzgbjkKvQCu/MZrkS6mOHi+Zs/Jf41NbT/GHxA9ppKeGwLmRHtSgRVYD+FFLKA/Xg&#10;nJ5rN+H17/Zq3UdzcyeXcp5UtvbquZ4j95MnpgZI469PWus+P/grxF4a8danrHirUrfVIri4YQyK&#10;Tllx8q7MDGBxXnnge6n0+RYIY4baS4eER3U2d8SrIrExc4y2NpJzwcVvhpL2WnYirH3j9nfh7pvg&#10;fSfAVpZwaLqKW7xRbHk8wKiY/wBokZ5+bivU9G1vw3BbLAytGEOFcBWAXseBnNeE/Cz4gfFHxdp1&#10;zJZ6vYxwafMLYB0Qsrj725c8/wDfJFe86PJ8S7q3ZrldNlD5DzMFizk8kBQD17AV8673dz0bGb4l&#10;1DwVPpol1E3s9pn7oaUkr3z5WD+Ar8F/Fg8N2HjO/k8IW05tIbiXyvtoKyqMkAMG+Ylc9+a/d/xb&#10;ffFmLwrqHiizeyMWiBJrjy22lY2cJv4HzbTjPYDmvxJ+Kd74l8Q/ErVdS8SEKtzcSTtJEuVcsOO+&#10;ck16WCklI5auxa+EOoapYQai0VxHbWdxEILouN7hJGCmRM/dZSR83GOtfqT43HgOH4cLZaj4tu7Q&#10;m1eKW7WdGEYZMbwAMkDqQOtfmB8D/DGv+I9bltfDdlLqF5bqJoYY0yZGEigq27qDnpya/Wr4tav4&#10;z0D4XXja54CultrSymSaD7PEQY2XEu/blgO+7qK1zKV5QRGHWjaPwzuTpum31w9tIb+NJCqXbA5c&#10;DgPtPOG688iqMFzbSNhLcTScliVyx9+PSrUgt7xmnsrdIIZPuJkkAdOK+o/gf4d8EWPiPTb/AMVx&#10;STW1/byrHtBG+RRyuEBbAPIPQ12c0oQ50ZNXdmeH+AvF2p6J4is76ybMVo4keMkhGAPI9K/Tz4R6&#10;94G1fSIdI1fXL6KztrJpVijfahdnOArYz8uSDjmvzk+JPg/wz4V8dT+F9Ia4t7WX/SFL8sofJwwI&#10;BwMcfrX0v+zRaeHvEN3eeE7W+k1G9mtkijjKpCykPlVQsw3MSecZNY4h+3o873Q4r2c7dDw34/eH&#10;/DnhD406vZeB73+3rOeJZv8ASR5jIZo9zoTkZaM9CKl+Buo679gu9Ajkigtrie3kW4Ea+bbXEcg8&#10;qXcVLFTkqVzhiRmum/aG+Hlh4B+KepaNrlw+lal8uYZEDFkI+VxjjDDoQcGuO+FlroNprjRXdxNd&#10;2RUi9iZDHGYcj5mxlvlPPHIPNa4SalR0vsTVjZn7UXfgyefSZBdfEW40K4e1LG8Cpi3bZ6EjABPJ&#10;7V/P1rNi1pPepeyJqcq3Tx/bkcsCVYgt6EP97NfubLf/AAUufhhctfeFhqenPYSxytHHM5I8v7yy&#10;t/GOq571+EE/2YJLLpitb25YqiSkFgueA3TnH61xZcvekbVk7I+w/wBnvw3r/lW9rpU76LqE10q2&#10;uoKsbQCMnDq5buwDbcHJFfsd4V8AXmoahFp1n4qmRpXCi5iiRnAY8sqnI+nYV+RHwQ1XwnZ+GvDc&#10;Ou/btZsTqbLe6TcOnkrOi+ZHLbqh8wxbeH3fxHiv1L8OeKfB3i+za90jw3JaQJKYl8lWOMY4JUjA&#10;rozeSlOK8jPDXSfqfjf+0pqvxD8MftAeKdI8U+KJdbuYb2W3a7DjdLEuPLG0cLhMDA4BrwK78V6v&#10;cz7rqeUyKfl3HOPTA6V+p3xg/Zf8CeKPEF34is9NuLG4upWlf7MxwTjn5Tnk/wA6+HPiZ8B/Enwx&#10;0JvFktnfXOn+csLTPAfKjd+iySDhSe3HNa4bFQpwUXuKpByZx3w28Q6rb6ktnp7XDXN1IFkhMSSQ&#10;yq2c7ixyPyxX3h8FfCX9q+M7K60O6n8HRR+ZLcwXcpkS5T7oNus3zAg5yRkH0AFfmp4c8QXWiazH&#10;fw7UlRtyYXcMjkAqRz71+j/wyvYPEXxD0TVZ9PufF89zb/aGid0UadMQS7BQNqxnHCgDb0r08VKE&#10;8JKVtTjhGUa6XRn6e6DZ6npsES/2oJYiAd0g3FxngED2/Cuj8ReFZPGV6+p38ttJIlv5aExhCwHI&#10;U46ntmvNZvEtrZWMT3Fi6YAJ3A/J6gEDFYNn8c/C00rQm/t4vLx1JDDtjpzXxjVz2Vc6if4XeOrH&#10;SIXsNItWSeUxxkSKfurk7gcYB9TXE2nh34kXV8q30CWlvGduAVUD2wvb3r1/SfjbZzwLFbah9sit&#10;iT5a7V2sRzyec15/B8WYL2/dI4irTEfeYPjcewA4pQWpZk/FHwd4xPw21PVfBfj+Hwdq1skhVpti&#10;wXUZQqYTK5G1mzhcDiv52dUtNQZsuyyiM7Sd2/cw+8Qe/PfvX9Enx6+IPg2H4D63pHjnwPeeKrTY&#10;6pJb2YlFrOUISZ3Aym08hs8V/O7dz5iVoFES9kBya9fLbNyujjxF9Hc96+GOk6laafDdX9lbBLlA&#10;bW4SXaYDnAllCAkDcRjeRX7B/Czwz4it/BFnP4o8Qw6hO8fLQRrjjnJIOBmvxo+Et6tnZX1q2pt/&#10;pUPl3VjCBvnhZvnUEDkqo3YOM9q/XP4N2HgxPBNhD4e0eW3sVhLRu4kDkHjLK3/6q6s5tywMcIne&#10;V0eky2Or+ZFDo1z5ZfB3su5a6T40eEfiRffs/wCu33gPxtHpN7aW0jXkNxboiXFttO+IyOTgsvT3&#10;4rmP7R0jT9LZRBcnc67VjY8jODkDke2K4/8AaYn+DsX7OWvy+M9Dvbp50VLW6jjmle3uDyjM3CKv&#10;HJY9K8F9LHcj8DNUmV2jN2geNW3HacljjH3h2xX2N8HtN8Rvqug6X4LMeg61DIG/0yHy/tNtIdzO&#10;zgklkH3CQCQcc18b6lJLFcJJYAIrDKjhulfX/giy02R/DniD4qF7rTzcov2qzdxJ57DdHEzDnBHX&#10;A7YyK+rpRToT06HmVJNVI2P2NstQ+OOl/DvxNH4G1zQzqFvYySMdRifyplVTuVTuGCFzjOQT1GK/&#10;mxvZRczmbUZkMvL9PlyT047ZNft/8TbT9ny5+CfiKD4hXeoaWHs8WNyXuCI7ocxxsEznzCNp3cYr&#10;8QbsQxrEscZxMCcADI2+o/UV4uXK0pNnZXemh0l5qGqaGItIvnbfCimIuOkTDcNpyRtOeK1tA8V3&#10;MUrpPcpboSuGc5Tr0IwfrXn9jGbxxY20iOdu0I6ncPpXoWk+APFu9XtreKdWU5BBKspGM4xnIr3V&#10;ioR0mzz3Sb2Ori+IGrWM0L3i27WkZOAIwBICfm5zkHHQ9q9s07xX4k1nU7CP4SxO2+aLZBc+UWZn&#10;k2ncSRhf7uO3WuP8D/BTX22xx/ZrV5wFLTNuGB/s7TyPTNfa+gfswaJr0uj6vrOtzo+nhMDT4EhU&#10;7W3DaTyvPXrnrRXrYSdKSbVyYQqxmrXsfSngjSfihp10kfiHULW3uPlRUViyBgRjgDIwepzX5mft&#10;6R/FCD47XU3xZ1ew1mae1iNpPpgAia3UFUBTqHXkNu5J6cV+tF5bfDTRFY6i98ylcncd2cYyBt/n&#10;1r8Xv2yLv4UX3xt1i/8AhPa3GnWc6RySRXAZV+0kfvFjDZO0nnrxXzeDt7U9ipseZ/DbUmAvYrmw&#10;H2PyVeWVAqtEFOxHz1HzHB7mv1I/Zzt/E8fga0vtT8U2VyjzMbe1tQDLHD28188sT7dK/L/4Xrqb&#10;6ZqWuWwY3Nt5Q8tYGfzEHQ7gMKB79a/Qr4CeKPhLoXhbToLHRpLW5uw8rO8ZLNJ/Gdwzx6V6uZv/&#10;AGeHMcGGS9pJn2BbyeIjq0d7BrMGxJN5iMQPT1O7BP4Vmft22/xWk/Zl/tPwVqmmzeHv3X9tRMuy&#10;dSGyhhd2wBuwCoXce1ccPiX8PPtFnp19b+VJJIY4A8TkszdsKp69Oa5L9qXx78DPFP7PGteGdd0u&#10;6h1nSJ0kszBHIojlDgMJC+MKQSec+1fP8tpwk11PQ5t0z8SIDbi4y6Fmzw3Y896+2fhVpniG7+KG&#10;lyeF9aHhK8S2Rrr51cOgUD5FXgb/AO72718Z2MF3NqkTab/rWIKKSMAjpkn+dfangfU9Ij+J2gab&#10;45sTqZMRu7ea1VSGmdRuaQplmVenPGR0r6qS/wBmqM8yT/fRR+nNhc+K9L0OPT4tUjv4pGO5pIhn&#10;np3zivTtC0vXrPS08QadcpHcROMSwqVVB0wcHrn8K8n06+0FbWK2tYZ4GZDk+U+Np74Ixj3r0Xw9&#10;remzaNNpRuLgRxZeTYHC498DH4HivkJK6PVPS9OMmsayk3iDXrO2vFKMgSFmDY673UjBz7/jX5Of&#10;8FLvEXxUsvijZ+HfiU1hcW0Fr5tjdWETRtNDK2cSM7szbCMZGBX6h+CdL8Ba7qDTTuLoQH95FF5i&#10;yt7lgDgetfj/APt3eEvhL4f+LD6n8OPELX7X6P8AaLGZnmk0+RDjysyHKqeqr2rowaSrImp8LPgv&#10;T/ENlb7kjDRburLnccdK9KtfHaramO+KyhQpQlGyCo7HdjJ6knNeUafot/qMk08ML3McC+ZO0YyU&#10;TPLenFe+/Dn4SeHvilbTaXp15HBO3zedK26REHpECoyfUn6V9VHEunTvPY8qVFSehjX/AIj1ZIfP&#10;sryO4knTe6QAkxqOhMhwCfUDpV+y+IviCxsWi07V5fJZCAkzHyie4CsOfftX0x4t/ZE8HapoFhBZ&#10;eIntr+2TaVljjZWGBn5VIbPHHNfPviT9mTVvCei3niM6rbzxacA7JOphd8nGI+WBI9DgntWdLNYN&#10;7WG8JZblPSviDDewy6R4ujivb9yBb3UiJJHApOcFF5IxzwCc+1e2fDiDxmPi1aT2+sPott5QZnmI&#10;Z72LA2kLkj5uwJBAGMV8Y6Z4vms5ktLaATQAhShCoTg8YkxuHPf0r6o8JwfDDTPiDo+t+Po5LpNQ&#10;RHjgAleOGc8LGWABYj/Zytd2Jrqrh52MKdL2dVH6zfEu61+1/ZL8Tr4b8Yw2F4qZmhlEQ82FiA6q&#10;SS4ZhnG3ntX89umHUpfEtolrtSZ5B5UxPQ5yG+bv9a/cb4q6p8Fr79mXxFpOr+HJZ7ho0nsntoHM&#10;yTKQFAdlyqjktzyK/ClVgbVozFG7IrAtC/3sA8rntn1xxXzuVKzfqeliVpofdHwTv/B118TIZfGm&#10;sXVjf7jJ9mtH2QzsMBSdoxjufXNfsd4X1vRGitzJk25BGOh5HHJr8kPgPrU/h/4r3ljpGgwPE1uN&#10;lwZROyIcEKZGGGIHynGMV+oNvql7f6RbO1qkRKgnHr2pZzrXaQYX+Gj2bWNG8G3ljDNo8stgfMUP&#10;JJvmRz7hRnH4V5j+1jYeAdT/AGctVvPF+jz3smnKPst5p0DKFfPAkOflTJ5JBGK31uNWtEt7YSWt&#10;7BJsZzvdQuex28llrH/aI8S+LfhnoGreFvC/2a4sdW0wyJHdgyB2KnJAJAGDjBI+teNGD54nS5aM&#10;/mxtWTT/ABPFNa7rb51c5IYqucnaTkdOma+7PgaPEemfGSOPRdKTVYru285LiZkSVImwdxIyoZuh&#10;XrXxDeaB4ubWEvnsXkaMhy0QD9DnJ6jGexGK+9/gZ8OfFfjfxlYeOND16PTLdUxcWqRjPmYwy4Uh&#10;MZ5yMfSvrpzj9Vmn1PMX8WJ9n/tt614wb9mnT4PEvheO7spLlfst75iSy2ijhxtAB+foGJ6dRX4a&#10;eCprVfFtvJJaTzHzcxC3J81cc5CgNux71/Qf8Tfgt44+Ofwgf4PWnipbS4SQXUSzQHy5nQFtjuHy&#10;g9MDGetfhHplvd/DbxfJLLfxx39hM8YeHcArISjDPcHkH1Febk81H3etzpxi5lc/Sb9jm98R3mrX&#10;9tdWaSacsodHDKkrDnPmJg8j149MV+u974a0/wCLHhm1jFnFJNaKVAkA2EAjGQO/Ffgh8C9W034a&#10;F/iDqniN7GDWLjy4WicogkU5OVOTjnqw5r9dPg/8UdK1QpNNrMQmmBKTPKkW4+/Qc9MD8K4M5hJ1&#10;pTRpg5JwSR6V4m+FN/4XjTxJb6Vbjy0/em0HIx0JXA/MVHYeMNO06C0uUSaKeRSGTbgHB7knA9q3&#10;9R+NXh/Q0k0bxPeCME7H3zIyMW9Dndtxz3r5Y/ax+MXhL4J3WiX+iXaXmn6hEJ2hik3tszyUbnA7&#10;DPPtXnUacqjULanTJpas/QRLi58ZeDZrWRGnZh/qpAoLjHAyeDz3rwbxR8PfGS6RBdR2EDtZBpGw&#10;drBf7oJA3n2Br5C8O/t/eH59Gl8SeBmnlh0xMXFhfKgdg3QRFNpbHOXOMenavrH4R/tVeFvizokG&#10;tXSfY4r5CGWNt7cHacg8rg+nWqrYSvQjzzjoEKkZu0WdT4M8RWMujeVdpEIT8uZw4Kt6AKMD8a9A&#10;0/VIjOun28El3aHOdx3RjIwMeiim6d8MPCmuxzzW97JNDc/MGhkA256Arg9PfFeJa03irwheXPhw&#10;TxGGA74js5YdsnPeuRpPY0PSZ/hrq1/bH+yru1uY1feIcFCgPoef6VxtzrbRa8q6kjWotGAdkGWO&#10;O4BrrvBHiu21O1W+jZLK+X5XWNQqY9SSTmobrwrpOq+L/MuWS6huSGk2TbVyeMK39BTgnqpAbC/E&#10;vSLS4jvNOPmIilT5pCk59cVz76/pWoxT5hM9q773wcKp68c8VzviXwppvhDW7mwjfzbd4mMW9N+z&#10;PYgjk/7VeB2eu6NbXEjpcKCMhjzgY7EnitIRS2JZ9ieFx4OnDanYrLarCp3jbuG0j+LGc1+CH7fF&#10;t8Hm8cyz/DPUrqRw7teW8+UijkJ/5YqfmbJ656V+y/wp8e2Q1QzRsJnb90UPypsbod3Q81+dP/BS&#10;Ow8QajqtvLc+FIrC2tgUivrZULTBhyspG0Db1Xv6mvQyuTjXMK+sT8z/AIW6ta2DTaYxcT3SsIX2&#10;l0JxgxhOjMfU9PUV9a/s0+JfiTpuu/8ACM2Win+zi3NzIyosfJ5Iycg/7OT2r4w8Gz3el3UhMP2u&#10;FAC0UhCbSRjIPUEd+xr69+Beg2V14ki1Kx8RtYxRuGNsshZ2Rv8AlmAxxtz35xX1+KkpYRxPIpaV&#10;rn73/CDWr3VdLS1kljt7i2jxtQbvMAH3jkcD2r8dP+Ck+leKLnxTBq+raqs0fKwRPsKoOv7sKTj3&#10;3c/yr9ZPgu9lbaPLPdkuJfljeEjeVPUMeuBX5af8FHfBHw98O60uoadeyNf3gDmHzC6kdCWJ4UD0&#10;HP4V8jlLSxLTPYxL/dn5M+Cgj6+r3RmChW3NCAWJx0APqe/av0C/Yr8WeINL+Il1pkWnx20F5C8R&#10;u2Y7lZv73HzdO3Svg/wBNax+I3JWRkSGQgROEbPQHnlgPQcmvu79kfw/N43+J08eva01tBaWTNHG&#10;SvmnZzt54xjj1r6XHNPCTR59H+KmfrDpOoXXhy3bStYvRJMjk7oCdhB5GMitP/hLLX/n6l/Oqum+&#10;G/hx4otv7Uma4t3z5ZSGTC5UYzgg4zV//hXHw0/5+b3/AL+f/Y18MevY/9D6b0DVb2+hS+11EtZE&#10;YNHIAGd2z2xgj6mvevHWsyXPgdLfWUZ4pQsQKA7wevGOh4618b6bbxx3sc1vqJKqQdrZZsd8D1r6&#10;21i/1GLwhay6eC/kKCFkI3HI7n1rmlqavQ+SvHCaVBpgufDV/LaOvTLZG7BPIOa/EvxZqerXfiu8&#10;m1q6TUHMrfvQcgjPTAwAfWv3S8d+LNKHhi50vxToha1KtI4ij3cgE7iwweMk1+DGoPorX0g0KNhb&#10;72KCRcHBY+vP4GvbyZfvGzmxOsTtPC02k744JIWu337xHGMFu21mHOMelfsN+z9NZv4ejaw0e6t4&#10;o/l8uVW25x/BzyPoBX5a/DLRvFKRwRxWcUMN4+6GdypYOo6pyMH1z2zxX7N/BS28e2fhyC1neC5u&#10;SNxmWNgenQd/0r083aUVY5MJe58yftpSfDVfCkf/AAmOmXsdwXVhNHEXKYHG04wmT95ielfj42yV&#10;yunrL5G7ADZJPpX7Qftqar8XtI8KeTa6Pb3NtcOIbl2ZhIinkbozgEHtX42XEkgBeVgkhOCirjFZ&#10;5Ts2VitD334fWFhp09rNdaxHbCbAm8rc0sIzyNuNoIHUjJxX7/8Awdn0uw8K2VxYaqNWkjiwk6yb&#10;twPRjjBz2wa/nk+FereB9Hvbe51NJLiYNtkWNTl1P8CkfdJ9a/cX4V+M/Alp4NtJfCWnS2drJEuF&#10;nXDrjjBwAf51ed290WCW57f4yj/tWylvp7sS6hIQBuXC4HReOBXBWOq+NtPhWKC2hJj+8I2Vh+uD&#10;WlH400GRWklkiAJwfM7fTPWul0nVPCtw5gQBY5fvTAZx+Ga+daR6CucvqWoeI9esAmsWaBcEIG5w&#10;fU9a4tPAtzaWjXbXFq8zEFIUf5sd8kit7xVcfYrtba3vgYuW2DKkgHg5z/8AqqfSNTu9VsxdXF/D&#10;GBkAIAvHbJ/rUXGctaeI9Z026FvLaNHGmRkrlSR6eprurfxHe+ILTdh3UDCq64P5ZNZV1B4OM5F7&#10;qjLP0ba4k5PTGciud1qwbTHQeHtTmkMv8DoMn1OVqtgL178PrmYNeTtZJuU7UdsEfXAx+VYQvvF3&#10;h2NE0q2jJYYBDL29COn41H4f1Fb6VxrWoYSI4CqQNx755zXcTeH9AjlbUWunj81PlXduHPfjn9aX&#10;mgOH03xz4+1hvs1xbx5JwMgbifSs3xFL4nutAuLfWL77EsQYFsqpUY555I4qG3+FVnbab9o1LxVc&#10;XTvLkJFiJ1BPQjkt9ai0bwJ8P7OzvLS6jl1CKRyWe6lJKk8dRjHSmnYD8H/iFaadZ+M71NFvJNXz&#10;I+6WXL4Ofu7/AOLb04FXvhuyR6q51aZYIP8AlpGNw3D+8MYIK9a/U/xj+zT+zx4ju5LrTIxYzyPu&#10;uJI7iZmJz/CgwAT3PNc7pX7L3wF0GWPUY7Se7mRx5fmyuyAg5ycnJ+hFe7QzCEafLLc4p0ZOd0fR&#10;eit8MrDwbYm78R3TTJFGD+8RmbK8ZBAP6VQufFHgCNRZvrEjMBjEirkk9zjmry6N8Obq6kM9uplg&#10;A3YzlSB1IHStOGLwcZTb29tBcO2DuUoZFHsW5A+leK563OtI/Hr9qr/hH2+J7R6Hqd1qZ8lXaGYg&#10;xo5J4jwAFUjnHJPrXiHgmK7fX3utItbdZII3d0lOVCgc4UglmPYfyr9g/jd+zv8ADXx076tawmLU&#10;UjEe+2AJYZz8xHHH514t8M/2VPhoviOWHWzeXxtk8ySMSbTgduMZz9a9fCY+nTgozOStQk3dH0L+&#10;y/eeJ7r4bq8mrxXJki2I0cK5C/3SeM7R3IzXo/iPwxqHiLSWtHn068QKRsuYN/X8x0q34T+Bvwz0&#10;zwm+keGbG6sFCYj+0SnPzHPIB5BJrg7f4KeNrX7TGdbe3iI+XcWdWOei4IwpHryMV5spJyckdMY6&#10;JHwJ+0Z+zpqOkW0eu+DrexdQ/wC/W0ba4XHQIeDz2GDXzV4N8Y3HhbUIdOtGFrG52TOUDvtLZbOe&#10;SeOPSv2S1r9nLXLy5GmnxDHJaywFt8atw7KRtIJ/hPPFfnlrH7EPxU8O6m0OjXlpewSbv3vmbHUZ&#10;7q2Cc+xr1cBjYtOlX28zmxNBr3oH01+z/wDEbxBoLw6ZpdjFqh1R3WOXIRvKJwpKtwC3Q4rvPjbo&#10;PjPxr4PksdV8CR3Fral5CEZZXVgPvBkGR+Ga8++E/wCy98T/AAvFbXOseKk0+1tWNza+Vbs3mT7d&#10;mzc2MDB65KjGcZr66ufBHxksVji8N+IFvFkVZGB4fcBgggcHHbHWuLFShSqP2bua0U5x94/nxuTA&#10;l/LDrFu1kyMV8oq4ZSD6MByPevavCnj+0stDm8OBrX7PNjE0wIZcemAfxOPpX3j8bPgP8TPE/hi+&#10;1RzazaiEKQhiqysS3Py8nryM4r8wdW8B+P8Awc72firS5rV1PPmRlsEejDj9ea9bB4+FWHJVRzVs&#10;M4vmiz2LQ/ipo+gXbNHaQO0lu9uSGOHDH73A/Q14LHELZmsbG52W8jscOAyjJ9eD0qtb6Nrup3KQ&#10;abbzTyO2AqRMzk+gCjNfVXwj/Z6+JUniG3vte8N3E+nNE8jLdwFMlcbQMnJJBzj0rq9vQppzUTJU&#10;5ydrkn7Nfhf4bXnjdNC8cSvcxSRJND5TOIWIcHDlBkMCOhyv41+qeq6R+zzp0kFhZQSi3Eu5itxI&#10;QJGHIxuBIH5V49of7Rfh7wDqVj4V1Pw1b2ywhBGYYeABkAMQvY9ATivXZvj58P8AVrpbuDTRE6qQ&#10;Ga3Gdw5JU7a+fxmJVapzrY76VJxVj4e/aD8Ifs3659o0zQdTlj1i3nedLWB2kfDDJ3BwQAB6nNfn&#10;fYXk/wBvt76x80Cyk3R5CyEBDx8pyOPQ9K/bLVfE/wAM9Qu5NRvdAhkeU53raQhpHccl3xv5HvXw&#10;T8cPh74NXT9V8Z+BdEnsSgOYrXdGiuTjkDceR1HFbYLFqnLllsyK1Hm2PP8Awb4r8CmSTy/tUOpT&#10;zGUyOxWM5AHbvmvo74q3Os/BKDR7PxrqxLa1ZJe2rQO0xVM4aNu6uh4Ir87NJe3ULcODHcWzh1wS&#10;fmUggENx1Fdj8RvGN78RNTt9V1i5EU1rD5SIQWBy2449MnnNehXwMKk1Uhs9zGFeUVys928cfF7U&#10;PF3w1uNL0TW71ZZZUjnX5olkhzny2CH5l4GcivmizGu6+o8OwxPc+Rm4byyzkDGMkjkj1rOuNVFr&#10;CLZrOGXcAA4yGOPTB619R/sxeBPh5q+uDxh8S557S106Vd0MaFlmfqE3KG4H8Q/A1tCFHDx1djKT&#10;nUPZf2OvhV421O/j8Z6TrNnpHlROoYsZMksNu5RjBABHXPrX2H8bT8a9I8EalrOl+J7C5uYbY+X5&#10;yORIozuXBOBkdM8etWfhBpvwC0Cy1C48LafcyiV5ZpJbkXEhLMSSfkwOCcgAV4v+0v4y+Dh8Hy6H&#10;4g0rUbx7uAtC8fmx52nOcemeOeP5V4dap7WrzI7opxhZn5HX0iDzf7SnWS4LdYsYU87gQBjr6V9j&#10;/slf2/a+KbDUvBllFqLj5JkdgksRLYVgH4dTk9OnevjFXSS3e6toVihUhQHOWOeQpIxn619efs0a&#10;fcReLdCabXYtGW7kkuIPJwzuE+Vo5Nx4A646ntXtzf7iS8jjXxo99/bj8IfEzUAni7UPDiRzwsvn&#10;3NuyTGONuzlDzyec5xX5z+DNXk8Ja9a+KLeQrfWMnmxq3A3DIGcd6/eP4xeAIvFfh25js/E9xEnk&#10;sQHjjMbMU6nGCAT+Nfgn4z8GSeCtRbSdXuorqUcgxNuDL2JzyMn1riwGIsuRmlaF9WdP8TviXrHx&#10;L8RJ4p8QStLfLDHbFiMBY48lRnJ9TXoPwlfw/cQLPpCzT+Ko5c2schP2eSJcZjYBTkvyMkgLjvXz&#10;zcR2UiBra3ePaMnqw+ozX0D8GWittOvrHWpkjtLqSOASqVSa2lcgpcICM/KeM5xzg17VLlUHp0OO&#10;a2TZ+8mhxfGC58GWzaxp1nYq9oiLAZxhSVxjaAQOeD61+KP7V/w88eeE/HtxqfiDQ47HSgIkWWAB&#10;4ppGBLEuOhJz1Ar9lfDll4e/sjT9PHiO5uZoo4t5lePBwvJ4Xn1614X+018FNB+KGkHSo/F8tqqy&#10;JPtl2NGGUEfdwpxz6181hqyp1L9D0qkbpH49/Dzx9Pouv2s+QLS1bPlJGAxDEZUuBnB785HavtXw&#10;F8fPE/h/4fLYHUIWlmvJXKhgJlUH5AxBxjHt+NfFPxH8BXvwqu4tDn1GO9a5y8ZhBClFONzZ9e1c&#10;Rpslpb31pc3z+WodSxQBmQBurDvgc8V9EqVLFxV9+558pSpNtH7XfB/V/HXxL1mXQ9Nna3MED3dx&#10;K8ZcQ24GfM+UZYMcAbcmvkT4w/Gvxb4j+BGo+HdH8RRTDUb+3W7s4QuTFGzNnDDcMEA9c1qeCv2w&#10;fFWieLn1K41pZrbT9MOnWVwsAt5XiDZCSInGR0U46e9fDK+E/GGvHU9W0S1a5VJGuLho+dvmMei9&#10;TknoM1yLLXGq4y2RosTeN7WZylla6nJeB7JCJNh8xlODt6MT6DHWv13/AGafhD8RbhtD8eaLqVhZ&#10;wzac0Fw758ydMYUMoJ6YHzDB9a+Zf2X/ANnNvG8svirVdatbWyMU9qYcsZGLoUOcY27Seh61+jPw&#10;H/ZTtfA2k2+nQ+JnlitkYHCj94WOd20uRjtxTxuKjToujTd77+QUoOc1Oelj3yHSPGllawac0lrK&#10;ZSA5TcAq9c/Nwc/hWNpvhjTdHurzTtS0yyu0vwYy80YcoSfvK3OD71o6f8O/inqurmx0DWLJiFbH&#10;mlh8qDOGUD8KwJNO+NFmlnHdJps0dwMF4pXLpJnlSmOcdsda+bk9LHoehu+KfC+neF9Snni8NZmF&#10;sJna0jV1kAGSwUHDNjrivNT4m1KzvreLSfDF5BNcKCrywpEhRu+c8jH5V9JaBrOu+GbaW2e+jMjq&#10;UZ2UAhSOQoJ4PvXP+K9V0GSztY72/Ty4Bldkmcc9OM0oJobZwfji9/aE0z4e6zc/DK80uy1SONdt&#10;veKZBcI3DIMfKp2/3sg9K/m78Qwagsssutp/pjSsGKqu1HydwG3oM9q/c34+fED9nhPCGqeH/Ht3&#10;d3k11as8MFlPJFclhyGTbwcY6NwRX4L3MsKxb7WVxA7ZBcgsQc8tjv617eWqzbtuctfVH1J8KY7+&#10;78G2kfhiBrfUYb7/AEW4mgIt5ncZEDueGPdT6E1+0PgqL4i3Xg21bxPd2SXawBZIbTmNcjIwxAzn&#10;uMcetfh34UtbW18I6dq/inWF+wXNx9mijt3IuLcKcmRxj5M/wtgn0NftB4dk+FOl+BYbPTL2e6WO&#10;FA1y05ZjnGMkgHcO9dOeOzpq3QwwMfia7nVa1H49TyJ1+yO0RXrtxtHTOOmK7DxJe/G9/gt4mg+G&#10;8GlaxdNaPv02+3nzY2QhzGF+UsB0UnBIGa8e8TS6DNpiSprTQorDAGWI468d6sWOnfC7x34S1HQN&#10;Z8aXujO+nS4vYbwW6xuiE75cDO3jle/IrwpJWudt/I/nhZbe2vre311JYl80ecYsblTPzBAflyB0&#10;B4zX3l8J9Z05fFPh63/Z9sLvUikvl3UWoFcK+QPtCBiwjIBAOCcHpgV8N6lYRW8zLaXS30SOyiVT&#10;gtg/e57HqD6da+1fhppNrb+KfA9l4k1Q+Emu4Unjvo5xIl1CzHg7QFjOFxjnkcnmvrKf8Cb8jzJf&#10;xI+p+pPjnV/i74e+CPifXW8I2fiiCONxqVjPNGwCDOZcfeYx53DbzxX87ItIbrVFLLJaqxBdUXcQ&#10;p/ugdTjpmv6Bvju/h7Rv2SvEWreFfG91od3ETHvEqN/aCSnaIGQjJLDPzJ078V/PtLJPaxeY4Pzf&#10;x4OSD0NePldpOUmdmI0R9C+FNM0WDxnY3WiWA1LT7mDbFJK0aypIg5VkBJyT6jNfRem/EXw1p/7i&#10;/wBJiUqoU7iQcZ7YIzX59aTfT2d0upWB8iWH5kdeGHvX0X8PvjFfad5Ok3xspoCCZvOtIjcDbny/&#10;LmbJY89OO9ezPKoYmXNCXKcCxMqSta59c3/xN8HWdtbaklgkVtKSsZYjBdeTtB5OOO9eq+EPjVp0&#10;1nBqFrK8a79hAhAAJOOvIA96+EPif8UpdZ+C2ifD5IIrpNKumlVkRFdDJu3APgHHPI6ZFeXfCfU9&#10;esNfkvbsumnRQuZop9zCSNxtIGAeec5HTHWvKp5VOTcGzqli4KPMz9tbfxz458Qwv9jsWu2tnMay&#10;OYxGR1GCo5yK+V/2o/DXxy+Ivgu40Sw8N2t4IZ0nieMRvOBt+fbkg49RyelaX7JK3t/4DlE/jhXh&#10;Wd0trbaC8ajqDk5OPftX0RqXhR9TtdsHiyQSKQVaKNATjt9fevMnF0anK+h0XUoprqfhT4T8XHwt&#10;qUdjrcU1xbZaOe23PCc4wD2wVPt2r7N8L/tD6Z4Z8VR2nh2xjk0uO38qMAlpYWGATuYBX3c/dFeJ&#10;/Fj9n3xn4c1fVPFU+pQavBveWSdiVcAnO5wf6V80JrclpJuikjYnjIyAPpXvwqU8TBQqdDinTlCX&#10;PE/Xxv2j9N1LWo9J07T2uHhXzwSwjB2YJxu5ye30r5c/ae/azvfip8Q9emu9FhttMvoYUEZYsxaN&#10;VGS+NuSRk8V8f2XizVIbhLqzufLlVSAysy4/EV3Phn4i+KIPEtpfa5evPBK8cDMSGVo1PCfMCvQ8&#10;ZH1qvqFLmUk9EL28rWaOc8F6ZoHibVRp/k+TLdSjynj3uBnjy9ozwT3x0r9d/wBmvwX8UPA3h6yi&#10;1Hw9bQgb0bld5w3DHOSMj3/CvnX4b/sy+LfHPxEsvG2la1aaXCJtxd2xcOvO0lF+QnBGduBX6haB&#10;8BvHum6CY7fxImoXcedsSwM27Pq+8bf1rzs1xagvYwd/NHRhqWvOwvrzUr3/AEjVh9nlCgCPO76/&#10;gKrNbX+lHzWXCXCbiSwwR9Olcpqnwr/aUGtG0s9IgvUijVjIkwAwc5AyQNw4yM1yn9lfHFRbxajZ&#10;NBFOp2l8MibDjaTn5SPSvn+dPY7nE9x8NXXiLw/41g1C3lgSOYKY3ckYB4LHjOB6jPFfnB/wU+0z&#10;xVbfEiz1bxJ4VtdLtbiFiusWLGb7eRjDSMQuwp2UjOD1xivomPwp8c18cs9/rlrbaUdyoFUmVeAV&#10;7cDrxmvmr9vP4ceOdK0Hw3401fxw2vaZcM8KafO+Pstwo52R7juVl7kf0ruwytUjIzm/dZ8DfCV/&#10;Dunag6axq95YwXoMZltmG1W/haWPI3Jk4Iz0NfoP+zDpV9Pc3ph8LQSW8UgifVwQFu9p+Xbu+b5e&#10;4HGK/PH4XGzi1y4Nyqn9zKuWBKkkdxg5yMj1HWv0o/ZbsPDz2F3r1p4pf7LLNsh0mAHZAwxyTJub&#10;B9M5r38wkvqq0POoX9tI+zde8PQx3EN+dGS48zChcKqgrjkscZ/Ou9+KdpJpvwB103Hw6TxJp11F&#10;h7axliDIQDiQZBkIQ/MSMkdhWG32aYMDqEsUfAHIKg+4PAzXQ/FO5stL/Z01zVNK8YzeE762hY+e&#10;JV2S8fcCEEkv0yvIr5abvZeZ6MT+X++hsV1h4tjQKzkMgyNoB+782Tx0ya+0vg7qeqR+KNJ1P4d6&#10;YbqWOdYY7S4bLxhgAZVlkAXA/wBlRivjLVXO8XHmh0Lk7+jNk5L88n6mvq74fTPP4x8O6f4z1S50&#10;LLRss8PymeNsbPmYYDMMDBGK+wpL9zP0PNq/xIn7leCr34oywQR2dnA94WG3NyEyc8gNjB9K/E39&#10;sDwb8YPBvxi1TX/Heif2J/alxLc2ixBDE0QOCyOhORnrnFfsn4Xm0OK3sbBPEU0cSyZ2uyOA3YsM&#10;da81/av+DY/aX06wsPFnjA6Z/Y5YwCO3iZGDYGX+dG7ZPUV81hcR7Ksm9mejUjzRsfkB4W+J9npn&#10;gqae3vCusSwNEAECBFQ/LtbPLt3+XGO9fVmlfGy6vvCemWOn+NLeC5S2X7Qpj3OWC9MkYBB96+Gv&#10;jN8GdR+B3iAeH9c1KC+Mq74Zbb5lkiJ4cen0NedWesC2jaytfnjJ+Y7QDj69q+m5MPimnL8Dyr1K&#10;N7H27dfE7xFp+kXLz+Pf7RuZcOipBsO7dymWUkfUGk+NPi7xV8aP7Ii0jX41uNKtTbSRXd5tklYn&#10;cAnGD1x2Ar45g1q3leWCGwMssyqqMpbMRB6qB3Pcmul1K30/TblNS1K0f7NtBdLWZZHSQ/xS7hwC&#10;e34V0Ry/DxfOuhHt6r0YaR/wlvw71qz1W6vI4g0nzLFKz4GdrLJtGMHODjNfqh+zF8MfhHYaReT3&#10;GqXEt3NcGfMUhhEIcfdUDqPc5NeQfBb4XfDX4seELXX/AB1Dcy2lpGpijh3QqMngybBkk49cV+gH&#10;hLR/hF4Y0i6Gm2EEMEcYkkLrlgoGAeeT+HNeJm2OhJewoO6O3DUXf2k1qdb4f8BfBtNXhkj1WaYz&#10;Lukke+KuGxzjpgEduc1+Pf7c3wu+Bnwq+JdpJ8KtWfUotSRri5t5JDJ5EhY8eYQN2Sc7eo71+uVp&#10;8U/htptxGukLbyIFUkpbn5c9Aflz/KsDx14h+FHiK42ar4Kj1631NCkpW0UEAfeKSMAdw+teJhcS&#10;8PVVTods6akrH4C2upQatp0SaokjxwtugIICqevAB6HvxxX2vpPj7UNQ8I2b2umWs32e22yum4CP&#10;J/iVsEPgcYOD1rzX9qf4KeLfhN49l1P4eeF76x8M3sazWxaEz+XkZZWK5AwfXoK+Y9H8d+JZJkju&#10;7p4EXJ5X5fxGOf6V9rh62GxcU6quePVp1ab/AHbP0r0Dxn4L8W/BfxH591FBrmnO0kO9C0ckcQ+U&#10;Kx5Ukkhs96+APGvxcPxBt9OtvEkLwx6cmxRAdo564ByOT3ruvDGs+G7bSpZpLuGaKd0FzZzpIEkZ&#10;j8z70wQAPTJPpV22+FGpeLNQubb4UaWbi7MgdLe3VpF8v+Ll+EReuXYE9MZrGOXwouVeNrdPII13&#10;O1OV7jPBfhSUeKtPbwJpWp67oeoBGukKyOQQPmV3RAgHsOnQmv3Y+B8fhjw74MsIrjwrPp2mhDGq&#10;/Zh97PUdWI9TzVj4BJ49+CPw0stN17Q/kvlWSOe1kR1EhHKyqwUoM+ma9j0j4u6pputLo+r6ZJb4&#10;OS/B+96c4xj0r5HMsxniZcsV7qPXw1HkV29RyeO/BvheZbjRpBp8m/8A492RoxInqQwz+IFej2vx&#10;Q8K3csdrrXkK0xG1gySoc9OQTj8a534j2cviV7W90q2t/MQhhcOy5UY4V+vU9PSvni9sde8P6kdd&#10;8TaYYrIzFQsWNzf7ar/dOeDjFeZGCkrvc6rHt3xD8PaGutwX+g2LXH2yI+akAxG4B68YAPvXjnhz&#10;XX8I66sXie0uLSByVtXuVITd/sEZBxXr/hf4jaNOw0TUnlgjlUiIHlQSODu6D8q1fFktneeHTo0M&#10;QlnLiUSH5yuO6gcgn2pwlbRoVi54f8UeE9UI1ATQ31yvDeYeQvooI4+prK8WWPhPxDJFe2VnEZ4C&#10;d4ZVJZT/AHgOMDtXlvijwv4qsdLbxVpqpPK+Ny/Mp6dwQB+NcZo/jjxp4U1ZF1WyieKfDo6ufm46&#10;HHOPUURh1Qmem+EvhzoWqavNHYXP2Ry4fZtG0DPIX39q/NL/AIKP6X8cNBmtV8VarFfaLLu+xImI&#10;QnTcCv8AE2B7196adr3h/VvFkd/rKSQxtICyQMVXJP4nGe3X3r4x/wCCjem/DyJC+narLf6sD5jW&#10;oJPlo3dpZOnHRV59a9HL3avG5hW+E/HnwraakLz7Q6u7q3yFCq57kZbGT6V7v4O/4Vwnja0u/G63&#10;UGoGdRGF3SkscYDNGWJP04ry/wCGuo6ppmvQvboLizglDyLKBJGB7kkdP1r6OsviVrHhPxqmq+Gv&#10;Dtvd3EihkVIsEA84hCL8mR0wOOtfaSg54eSSPGU1Gsrn7g/BLS9Q0vwzBrOmWXm2czbRM7fvBz0K&#10;54A+lfC//BTO/wBd2W8cfh1ktUA3XSqrDPXgjpn1PWvtf4JeINa8QeGbDxF4XsL/AEu5kCreWlyY&#10;3RCR8xTGOvbdzXhH/BQvRPiPr/gBp4ZY20hATNGFxgL/ABF89B/dAr4nAS5cXaSPZrq9M/BL4cXe&#10;nR+OLU6gPLWQsobDEoSDglUIJHtmvqj4E3ekaX8aF1NTNc6miySqkaAIU74Ubj+Br480m0iXXI4r&#10;nG3dgSFTtXsM96+8v2afiZN4X+N9u1toEDIYWglnVdvlqy7Q+7nr1r6vFf7rM8ynpVR+v1uNY1Wy&#10;ttQ0DSykMsKMQhUfPtG4kdjUn9neM/8AoGyf99D/ABqlaP4g8MR/ZWvY8XGLgAZ4EgGB+lWv+Eo1&#10;7/n8T8jXwx7Fz//R7a78UaRD4oWV7H7PNO+GOO+eegwBX2RrLWs3w2iHnpBJIVbzFGTtHTjsPWvz&#10;6h1DX4ZY72RY5iWyO5bB/nX1lY2Vzqfw/wDP1NTjyizKDyp9K5WzoZ8+fE6HxpceHblvD93FczLG&#10;+ELbPlUZ6k8n2r8e9dv/AO0L6S61lXivdxMiFBgMev09gK/S/wCK13pVppM0ml3clpLEhwBnaMjB&#10;Jr8qJvsst7JLLdNMS5O+Qk5bPJ9a9vJH77OLF6JHq3gO2vJ79bg3TQROQJJ5CdkQzgHA759Oa/az&#10;4L6XHpfhuydNbmnLZzcs4kUjttf0H6V+J/hXWvC4nsbTT4JC6MDcLLJuSXAyduQME8YXB+tfrn8I&#10;PEfh7UvClubXS57BW5MbnAB9eOufYV6WcN2ic+DS5meVfts3lnJ4WkW68aGydZvkiLbmuOPuBVBP&#10;X+LPAr8f5Nq5ac7j/eGTX63ftgx+DJPBLr/Ycl1Kssbi7iRt0bY5y7HAGOvBNfkpLLegutjGVi78&#10;c49CayyqejKxaue9fCfURbXdmlhYolzJOhhu5VIU7ODGScqFOeT1r9zfh/oviHWfDsMviiSzR/LC&#10;eVChVRj0PFfg/wDDe81+4kk0mW6+zac4Ek1sZCPOC9gOcnuACM96/Yr4IXPhS38Cwmy1a+m2jA3q&#10;cqP7u1sEYrTObe6ycH1PdLz4VaZcRq8MnlHdk8kj8PSsK50bSvDUjHUmaTA3F1YlVH15pZfEMcJg&#10;tbS6GXOMTHDH8N3SvTLHVbSTw/faaskLPcoYZZjhtqH+FewPqea+fkuqO9NnGDxR4O1EpHYwfanU&#10;ADfCpb6ZxVDU/BdrrS/6JpaoSQQ24KV9lUED8xXIXGk3+k6xNJo10nlMgVMsFCnvzipLXxBrlyyw&#10;faflHBwBn/vrvUNjZnWaReE9bnttTtmtWQjZ5uDu9wBmvQtH+JIjuvs2lRAy7cJKUwcnsARj8c1i&#10;RaL4b1u6Ya5fmHYMhIirSZx1JbtnqKSXS7jRriKfTrhHGMIApLAj6HFLmsCVzJ1jw1fXV8PsenDz&#10;JiWeUgLjnJ6CrFtYXnhi5dr+0lMSgHzApaMj3CnIH4U+3+Ifjazke2hWJAxKszLlv1rqY7a61bTP&#10;sWpX6RedzIflUfp/Kqut0NoyYfiLpJuENqixsy48u2TIyPQMPzJrI1LQdX8Yyq+nac0K55aUiM/U&#10;9AR71Y/4Q6w0lku9P1FmWEEuyIOT/sjPeucvPHHiyNlaSQuoOwbm/h7dqAQ2LwvN4W1zztatAY4e&#10;RJHIsqse+MZH516BpnjfRordUjjgdXOfLkjG4HsBx1pbUWWs2gXxJqKWuwBo18vdvP8AdOMfz5rB&#10;1DwB5l7b3fg65W5EKtJL5pCqMHtz09utUmU0dDrssniGOW8srOT7btO2SJRkg9jgc/SvB72C707W&#10;beHVdPu/KfG6R4XEf0LEcH9K9WtPGOsaVqf2UxrcbSAdpIjPrgcHium1yXUfEUbPbSxQGRAFV9z4&#10;PfnPT2qW7k2PN7bxRo1lM+nw2rrG2MAEbT+APFYXirSodRuV1iztpIpY02hYCwY/UDr+Vd1dfD7X&#10;dFsUvFltZGX5mGc/Tp39q5qx8T6pFeAaqgKhufJG0gf40r23C3Yw9LvtR8Ny28viqK5itJMFGmQq&#10;rMewYjrXrUXiHwrq8At7qN3YEsreZuUY6dDnitKV7rXdOVNMcx9dvmyjMYYckIfX6V5sfh1c6W0d&#10;zbGOViSzBXCkAfU96q76CsafiBLKCGXVNF1BEcKGaJs84HQKc5P0xXm+nX+r393EL+RMN82SmzIP&#10;oa9ZtfiB4e0aAwappu2eIggeWu/PuxBI+ordml0zxXaqLSxfynAJ3ncR+gIpddBvsZNlo1pfLHJq&#10;q/aYYFJVWm2qCe5AOcA9qZrtpe2lrHc+G7yM3SY4XhFAH8JBIJ9a8t8RW39iTWyIlwvnSlfkjYgA&#10;dRuIwBj1NeuWN54RSzR5A1yo/wBYMEnn1A6CnzX3BKx5QNd8T3MkWm3qi5SUneXYK2T3zzXXn4da&#10;Dq+n3Md5Csk88ZAgZM4I6MGJ6j6Vc8U6N8LNfuLO/tvOtXsi2xY90bkN1JOSDjtxXNxx6vHOjW1y&#10;0ELP8skoAbYB/E2B+goTsFrnKX/wxk8Ia5Zar4ZKzrDGrzRlcMJSfupt6qBjJPOfavR9O+JGoSaq&#10;k81qfO2iPCgBcD2xnPqa6LSmsElMl3ffaCo25jbnJ7gjB/SsrVvDmg2rxDS714rqMs0Y7ktyA3XI&#10;qry6CsjoY3ubpzNbaRbea3zKJVBDnORlSpBANczPaatbLGdV0hJk3l5EiCEgk87VA79hVK78ReN/&#10;Dt99kmuUWYokmFClfm6c9vpmuziHiTULRLrULpUkbrgMBz6f/roc77hY84h8Z+FdP1WZYtPe1ZXw&#10;4eEBlYeoYdqva14g0/xJoM3hzTLbzzdnG0xBNzd+mB+ODW3qHw2uNRebU3uknlZg+7ljjHzBgcY5&#10;75NZ02s65pTS2MtvGAYvlMbL0Hp3XOOgNTqVp0Phrxb+zvZzzPqGreH3g3SbXfZ5ZI5O7IIyPeuN&#10;H7P/AMKFtt2o2TKjEDek2M4PPGS341+lmjPrGu6Z/al88PlM3l4nlHmLgZ4BOcdq53xv8Por17u9&#10;tY7JZGiTYIs4OAAeAMA+p71pGtUj8MmZOMW9UfNnw1+BnwOhuIzpujW13LMwxuRrgqi85G84B9cd&#10;a9C8dz6V4ZTUtUbQXgtJ7lUVIbYIoUgKGCIMKmB1x9a6zw14jg8HWP2WGLddA/fZdoH0xwR7kV6/&#10;b+MtY1/T1S3gjubdyvmFsxkN/dODyPTFOVeU9JMahbVI808I674V0KOCfw8Y7UEKzK8ag885+X39&#10;cVP4ymXxdYm41G3t8xPvFzg7Qg5wOemO1Wtf8L2091calpGkw6bbNGn7vz1bzXBw5TvyecHFJoOu&#10;+HUgi0yfNu2WWQMAQ3YZByCPXFZKVi3G58k6/wDs7/DHxhHP4ivNPSKEqGL26mJTjjeMHnPrXtfg&#10;D9nX9nfTPDunPa6fHI1s5ud8ssjku2ARu3AZwOmK9xtLvQkhktLBo8rlW2rhcH0A4+leY3nhSLR9&#10;SMlpa3CRTKX+QNhvUDtn2rT61Uirc2hHso9Ue5XvgL4bzXJlu9NTypIPLycgHj+Hax/Ovzi/aM/Y&#10;/wDCFz4yi1rwLPLbQXVkkmx23kMhKn73v+Ffdvg7UPCBsFspNRSKZG+aCSRkkPqCCCPaus1LWvh3&#10;qKNFGhmV1EZXKuRnqBt+bFOnWcdYsJQvpI/HrRv2N/EOuFIheCGFHYGZuQoHbGfx619W/Dj9gr4U&#10;6bqVpq2razc635bRO8eFhUMrA4O3cSue2eRX0rqGk6FoOqxnS5mjQq7eUVwADx0/OtDwJ4o8MXUM&#10;kl1ctLGzDYduFIHQAj0rd5lXty82hk8PTetj2O8+AX7PWoXtrJJFcWt2yyCXybhsLldqHHQFT8wA&#10;9OeK87X4KfDx9Nu7XU7y7vCJFXzN4QOqHIwoB6+xr0CC/wDDes24/s52TblR5bg5DcckgkmuZPg6&#10;TQtMF3DqkuGnEawbDtUdcly2Mn0AriV73uanjXxj/ZE+G/xR0HTLm1he3ks7SW3haNwpGWD55P3s&#10;8civgjxP/wAE/fGmj2p1eW+SWKTGBuQyKOnIU5yPSv1vs7jw5Hm18QzloSRt3dMjBPQjg+5rq7uP&#10;wFrU8zWtxcxWwCt5CzCKNtvIO0A5P0NdtHGVaekGZypxe6PwqX9jHxXFOi3GqJEGIO4R7sA8c8iv&#10;rD4I/sb6X4d1KPUPEHim7uU8wO9rFtghlx0DFuee5BH1r9UB8JPh74j0CbWp48TxQPIhFxkttBID&#10;x8g/pXh2laHoUdzbtK8rTYLOmMIQT2AGOK6P7XxC0UiHhKb6HdfCr9m34AReF77SrfTUiRHnlkMU&#10;rgxu3LMHDkuR1BPFcp4a+GXhvQTZSeGNXvYygZZI5ZBIJFJyHIYcH6V3WieLPBnh6KWCxVLYzOyt&#10;LH91s/w89BXpvhmHwV4jlGn61ZqmRsEpC4bvjeOea86c5NuTZqo8qsjhYvCV5EzzadqJt7hXJ3hd&#10;29WGCDyNvrkUy08AWGt20Wg/2y1rdI4K3NuP32Dxtwcg5+mfeuT8R+EdU0Bb2/0c3I0+G5ZRMpDl&#10;Y84y3cgjvir2hX+ixqlzFcuwgUNvVwCT26c/hUp31Kt2OO8YfBzQLP7b5HirUBeW1xsDO0bLIvQq&#10;QRwR6jvVfRvhx4FfSoNKvmkuXmyXklnPzEDgDGPxr1bVrHR/EWlXGhyrHF9tbfJceX5roTzuQZGD&#10;75rzK7+H1hps8ulxz/bfs6oqzohyWKggAZxn1xVxbsI8z8VfBvwRd+NdO17WNCt7yC0iKsjhixCn&#10;KYIPY8iuP+Iv7E37NesS6XrmnW1xC2owtNPGjbVUhudpAByDkHIP1r3e3vdEtrxdL1Z2aeBTwch/&#10;fcOv0rr9N8WeHI4YorWKMPEmBnj5T29c/WtfrE1bllaxHIup8veH/wBlX9nXw/oMdpe2Jv2edHEk&#10;88hUBPuLhWwQOuDX194c+F3wdbw3PYatpNrfw798UGGUMQf7ykHirHi7QfBUvw8sdahZVu0mVf3G&#10;ATuJLbwvYepritJ8QaRYoTBcMuwlnEpIAHsTU1sTUqpKpK9hwgoX5Tota/Zf+FVtp0HiVp7m0t5J&#10;F3W7MsnHOFDEA9fxwMV5RN8FPhfpNxrEd2seoWl9FJEyOuxdjg8bQeOuK9hX4m+HfISw1F47hInE&#10;mwuGJJGAQD6VqeD9E8AeJLe+u9U+ZRDIwVmYMx2n7qg8kdfyrBSa1bKsfl54q/Yk+EF/qyP4fKWl&#10;u43eXEuVU+g3HOPxNfVXwV/Zw+AXhTShYa7ZrqUqxuIZtQMbeUygsfIJHyA9wM/hR4iHhDTbjTNP&#10;1bzILiRGdEcMvmIcAA4H5V6PpTeGYLCC5eW3mXcypEynMeRgnJ9a7vrlX2fJzaMy9jG6nbU8Q+OP&#10;w8+A/jb4fWPhzxVbLAE4t3gfypflwQB1DD8K+AfF/wCxI0lrDP8AD3xNJPLM4SLT7qFmfnptePII&#10;7c81+3dkngbxnp1t4V8S28FzYwyK8A2BXhdTw8cgGV988HpXknjn4e+G7G8vdH0W6vEso5UaFlIy&#10;pyMhcD51z05rOji50dIMqcFPc/DTXv2S/irpOmR7kDyrI6mGJnEg9SYmUHBPQgn6VxD/AAE8d2F8&#10;9jJC+5FBYoRjntk459u1fvBpvh7SDr8B0u7lF0rbIpJcCUjPGVzjOa6/T/h74M17xy+neOYZZ7m7&#10;xkwYUMwPJbOVxgHO0iu9ZxVSvZHO8LFn4RaH+zr4x1mSK3vA0LiTrkMGX04Bwc9+lfU/wq/ZZ8d6&#10;B4ij1HxjrEMWnkeWICDIxRhtwwYYAA9q/Rn4t/s9Q+DtfgbwjOxtbkSSxW6IzyRoMdX5JAH5VheD&#10;NDtYlePXy1y8gARjIxx9FHBJ75ojntfeOhMsBBqzNyL9lL4E/CrwvpGq+H7LF9NK3n3YkOZ8ryxC&#10;sUH0wPpXKp8P/Bmh6hK0ZeUTsDGjFmGAfQHj0r121sfDUcKWltNJsSVpFR8lckckKePbNa3if4Z+&#10;Drj4bv4tiElpdLcIEaGU4cE4xtJIUV5c5ylJ1Ju7OuCsuU+e/EP7Ovwi8U+F5/Dlwggl1B3bz1lk&#10;BhD5G0qQwPXivgL43/8ABOPW/h1p1h4n8Bap/aOm3KFZluUUywyg427k6q3YkA+1foZJYafo3ik2&#10;OuXdxEm0ERScuocZBXdgEH+Ve6xasdc8KJ4Y1O9S5s94kWOQYJ2f3T1x7Zxmqp4mdN3gxSgnufgJ&#10;pf7KPjE6mYJhbwKRja0pI+cdeMHPcZr7G+Df7DtpcaVeaZ4t12KOK6MZjhithIUKNu3bnf5S3fbz&#10;X6MXnwR+HWq202s6hc/2RqE2WtXmkxA4jU8bGIAzx0zXjmlG40KyhlaRLXcWJuFUjf6YJ44rqWa1&#10;dYpmf1eL3PPdD/YI8ewfEmO78A/EmKDT02yfZPIkLRlVw4Kliozngg17voPw4+K3gq3W4sfFkN7c&#10;IzxXEMkZADBvlKHPTH0wa7/wF4jGizLe3N/JvmwY3OOh6847+tdla+A/DPiSeKKw1G786dmeRY5F&#10;GWJ67mXkc9smvOqVHN6m6hY5my1f40R6mtzB4iSAFwreavmRqmP7nf6DmteHwF4y8SWBtBrkEF1N&#10;vkLsPldyc5C5GM1wt+db8Ba9feH55o7v7M+wPMMhgQD35BwetdDovjzVdOdLi7KMuPk3/MoA5HGR&#10;+tRr9kqx5D4h+BXjWO2vIdd8SQG/glDFUDf6phxgj+I9xjHHWvCfjV+yp4W8X6fpWp6nqzWd7aWx&#10;TzyRJuBOckMSB+AzX1rres6f4q1KbUb+YySTsC2PlzjsNvarPi3wH4W06z0jXtDeQx3gZHhbMhLD&#10;G4qSB9MVtCrKDUmyHG6Pzr+G/wCyN4B8PavDqMmpXWr85Ry5hjVieoVACfxNfo+nwo+F3hr4Zbob&#10;KBbw3cTS3BGZHkxzliRjI64GK8O8NxeEbjWbj+z7qWZknIVG/wCWbA9AOOlfSvgbxF4ZlupNM1Ff&#10;PhjZnfzgMOcY+6xKjit8RjKlWPLKWhEaUYvmS1Pn3UfC/hqTVdTs7TZKJlyw3k44HbI6e1elL4T+&#10;G3in4dy6J4o0211CExlTa3QZg7KvyneCHTn0NdL4l+EfwoXR73xf4NUW0szq7Rq7kOxOD5almx74&#10;4NeaSDSPDdyYWEyq6Birc4PfrXH7Tsa8p81eKv8AgnR8K5vCf/CXwn7G7EFktJJHiRTjKEyEgEZ6&#10;g1saH+z18CtC13SS+y+ewEZhS9lL7JFx83JHHoOgr6u0fxN4c1YwupS4eFQUhncFeP8AZb+gr2fT&#10;9C+Fviq8F9q+j2skjjEqtHxGMYOG/wAPzreONrRTi5OzIdGO9jziXwj4Y1IrbaELFZioPCgKcf3G&#10;ICjnqe9d5baF4H8ZeDG8H+Mra3juVc4EYG5yBwGYAZPqM4NeTP4Uv9Lsy2j6Xc+RBMRFJCrEBc8A&#10;7c/rWVqHiCWwtJZhaXCSwMA5MbAq/oTjg1go83Uo+efir+z18K/iJYWeneINMxNYh44poWKSKgPT&#10;jrz65FfNA/Yi+BM7GJ9Z1HTXY/8ALWRTHnPAG5Vyfxr9EPD1xrXirUrWxhtPLLsNryYXqeScZ4HU&#10;1+W/7c/xH+L+h/Gu+0PVJItB+wIkcdvZyFlkAG5Zstz845OAK9PCOrKXs6crGFWKSuz0zw7/AME3&#10;tUk16Q6H4o+xaZ8xS8ZXDZHSMgfLuYdDuxXtXhr9j3wH4U1GbwdrDnxGbeMXEZkARVeUbuVXG4g9&#10;mJAr8z/ht8aPiXALmMaj9vt3j/epIX3Mc5JOTglfWvuT9jnxh4u1/XbuKbW4bi187/Vy/wCsj/HG&#10;duPWvVxdHFUaPtXV08jlpSpzny8p+g/w40RvCVhBpq6aq2iuB5I2r7A4HpXt2taXZWWrWd89rDN5&#10;kgJimjUlAR0XjB/GqkegXTXovNFddWmGCUjbagHsWwT9eK434k3HibQZLWfUInZZm2/MVIQ46A9T&#10;9a+QnV55HrKNkdj4v03Um8Rn+w9Nhtba4jCyvJEFR/8AewCfyryPVh4m8Bavbp4l0pbu0JzC8Y32&#10;5J7ZYAfUdataB458WQXw04qL23TI8tpCARnOcrg/5xXqPiu+tPHPhuKDVZpLFLN93lwIpBI4U7mJ&#10;PtgVSk0DPPvDPjZp9cFsNOjXzSVwS2FHcbQcMPY1478XP2UvBHjnX5fHDQRabFcKS6LAjIZRxkqu&#10;GAYdcDrXp1x8OL3w/oEPjrQtYZrmKX94kqAgITgcdj6560278eTz61DDqMsbKQMS2hFu5HfcMNyO&#10;xP5VoqjTvSdibHzGP2UNH+Hkdp4oht7e8juOYnhiICH/AGwQMZHTOc179oTWdrpg8L2Oli0kdBsl&#10;tIUTdjnt+PRc17QfEPh/XtMj8EXE7RWLEMZB80uc55J9T3ArlvEHwPCpN4k8KarPFJB80aF/lAQf&#10;Nljgg9+Kp4qpL3akrk8ivdI67T4Nd8SeGE8GvLFY+QwYTNuLuvcMD39wa888Y/Db4g6XDJr+m6zb&#10;6hb22BHC8YVgB1+YMeM/iaz7D4j3trbpB9oAncYk7lvc55r3O31Kx8R6EsUl9JDPJEY5o4FUxsh7&#10;8D5T6nrXO5Si7mvKeaWPxP1SS3tbLXrWGBCQHktgAp/A9Dn867TUpLlYZrLU9qWuop5cVw4z5POT&#10;nPzfyPpWZffCDwffaTIy3b213Ed8bhmaNkA6FDgfUg14yPGmupZLa6uz3MURYKZNzA44DD1Ioupa&#10;oLHqF78ILuPTG8SaLrEd6IE+eFUwCR/dbOfzrkP+FieINH+ztppQWu3bNA7A/MOCQcA4P1rrfBHi&#10;nR7uxk0bUT5qXJLEByi5/wBof/XrRtPBvwv1y5axurNGjVWy4lf5D6jnk5qeaz94RoW/xIkvtHeC&#10;7ESRyKVGAB16hetcmLnR7myJuYoZ0tjkASAN7cda8I8QeD/7Ia6fR1vWS1lLxzLuBC56kDoKw7Dx&#10;cdFxrdo+6ZcE5TfuJ9Rz+taRX8pNj6Nh1f4fXFkt74ciMd/GwM0GzeWOeqMM9PT9K+B/+Cg8rTeF&#10;LaTWfBslllwItWkVMTEr/qwRluB2OOlfQ9l8VNV8QSNBZaLMblnAjn3iGPeeASgA57V8xftu/Eb4&#10;92PgT/hDPHfhRbXTYWXOoxsJ0kZh8oEhG2NsddvPHWuzBKXtou5nV+Fn5B+GbhYtTVmjXyxlTnhu&#10;e5r6S+FsXxIm1uP/AIQ2e1eFJR810M/y+bj618teHrnbq8d9BbC5k3n90Sfnz6kV9GfD63sNW1by&#10;Yr2XQL8cjy2KSMxPI546dO/FfaqX7iWp4rX7xH71/BV9Zi0i0gurhYZnx5zR52ufYHgCvKP299G8&#10;I3vw7kvTr0tvepGfIshODHO2eSU55B6VtfA63tX0S1t7u7n1O5VAWDuNzMOu7b+tcX/wUDvPCVn8&#10;NreE2IGpSLtSPBBQd3BA7V8RRb+tK3c9qa9w/Bzwu0l/4rf7S0mzLNJgBmIB9+B9e1fZP7OvhAeO&#10;vipBocWsSWGnwrLJIZGViMKT8oGAefWvh7Q7cN4g82VysKsfM2EbwvqoPBx719K/Br+y7f4lWWoW&#10;dxJfXUIYqkMRAUd+nLEj2wK+trt/VptHkrSrE/a7w5qPgu70qODWnaeW0xbiXJJdIwMMcd63vM+G&#10;n91v/Hv8a8+kg8Ta/HDqWh6asUDRoMIQuWA5JH971qL/AIR3x/8A8+J/77FfFHrn/9Kxq9pDo+om&#10;Jle1uoMb1AyFPXr0FfSngLXdUv8AwZNpMAWc3IwGb+A9ecf1rmPHE3i+z+1LremLv3GGdI9rEk8c&#10;lc5HHWofAXiK30uB7IQG2VOWRcEH0P1xXHFdzpcjxDx//adgsya1YW92bZtrRgjkZwfr1r8jfGT2&#10;sOv3i2NotopdtsYzhcnt7V+yHxA/sTV5bkqXVXyWbcQTjn9K/KT41aBoHhnxQo0u7e7+1L5h3L9w&#10;jqMj3r0Msly1bdzmxMbxMHwrNfy2zX1nYW5itDlnZgJFOPvAEgn8M1+qHwX8W+I73wnDLeajFdMA&#10;oDlcNjA4OOuK/IbSdZQSBbl9ijAC4BJx7HH4+tfefwD1PTtTgeSa3uBO5yzLjY+OgVRwor28zXNF&#10;M4sIrSZ7/wDGc+NdU8PXaaVNbGUQMwNy+I+nHyggce9fjnebxdtHqFw0kuTuEWNuc9RjjFfr18Tr&#10;Hwpd+DLuy1TTr26SWMhbeJfvNj2IY1+Q14YWuZBp8EtrEGIWOQ4dfY56VyZXUtJo3xUdNDu/h/f6&#10;Lb36m5gmvXVl8uLdtUODxuY8AfTntX7QfC/xZ4/8deELGfxbZlBaQi2gkUKGESj5ASuNwA6fzr8e&#10;PB/iTxDJor+FtFsIJoHb5mIQyE59T0r9GfgSBD4VWLTdcluL3OJLbf8A6gdl9f6eld2cQ92MzHBP&#10;VxPoi88I3moXi3BjaRU6s6+nuc1vQeG/EVukmpRzCGzQ/dd0U474QdfwFchqV58SvBcNteCSG7S7&#10;3FEkJLAL3Pt2FauieK/GmsBZPEUdusfHypkYHcDHevnb3PQ5WdfDqXhZG869uDPt/wCWbqSpP0Fa&#10;yvpWvRbNMQWjAYV0X+YrhtR0C21TUHvbbbbx7QsduuT0H3mc45NQvrWr6NOLa2iKBO6YIPvUs0S7&#10;FhvDciXckBLllb5nVDyR3ziuyGqWmnOk10Wwo4ZPmJ+gHT8TVfRNT8Ua+Gzdnj/lm3Awf0qbV/Dl&#10;987zLaQGOM/cz87dix55pBY0ZIfDOqQmW3D+duwCEO8E+wOD9K4TxCt1YyyOGuILcEDM4w2e5PGA&#10;M/lVXRdZurK3RpYHi8t+qZKluuBkA9q7K81y48SWjfagBEPlIOAfx3daYFbQtR8I3th9hlbz2IHm&#10;Mzt+mMVra34S8KalZxwQXS2UEYyUiQsxP+8Wz9e1cxqHg66tWS6so3aORcpvUAlu4AXt6E1ds/Eu&#10;s6TKLfV4Gi243sVJZjjox5GMelFxWMSPQb+GwMVvd3BswwUlssue3XIH4V2ljY2VnDHE8gjzzIXb&#10;G78BjFXdM8VanrSSWWn2CMOSN3GPfrgn9axrzwbrd7J56QhFx03YyTRsPyOrNn4E1Kf+y9LjMczc&#10;+fkgbv8AeOeBXnOoHxFpV09tb3EezGfMRGwO2eeDW9ZazN4Xi/s+WxO9m2s8ql0H4jH866+x8ZWG&#10;sKNLMzu+cKkCYJ9ue1LcVrbnKaLp811bpPrF5JcyPngEKB+FdFc+DPCN3pjOt5Ks/wB4GMKeR29/&#10;esbxD4M1qRlvtPgYRuCT8w3Ljscnv7Vh+DPEWlWGmsmrwO7B2CxOdjLg9cDqD70N66hY5/UrjxHA&#10;/lXMkNysA+UgBWx6Fhg102jXNssSyapEts0y8HBlAz0/GuxubjwN4h0uXTBpxWW5G1nQFdvryDnN&#10;eVXA/sO8m0jSrvMKfNsY7tgH1pvTUbaasbev+F9Rj0oXWhXC3s5YMQ6AKVHUDBJzj1rItvGHiKGR&#10;LWa2aExcgscnPvj9K6rwy8Mscct7fRkj5laRmQY9mUHk9h61uJofhErLMLlfPnG7LyFnUn+tLzEu&#10;xLDqvjrV7eB7y2+0QsPl3Iuwj0OD0+tcI3hnxqbqfUY7BWLMA3lsNuz8OmPelu7Xxd4dWG/adns7&#10;iV44ZCFG7YMkYBycDqcY967LQdSvtZgZbydogh+Z1zg+20dqPIaRkN4x0a3WPTL21MgAztVAWXHG&#10;M10g8R6P4nhWKLTGkgJG4Mc59+elWdS8LTaq0U+n3ttEkERVd6FTknOSF5Oe5NZNzfa34e0xZrqC&#10;CWBJfJEoBAL4zgAEE8dzRzMLHGeMPARt737ZFZXC2V2m+AYJbZnb/Dg9f0rc8Opomk2xh2RrcLzu&#10;lzuUY5+U9TW7oHi2TxFJOqlg0S5aIsQFUdDk9qbrngi/vsaujw78NiPnOccZPOc0vMS7MhEvh7xB&#10;ava6qv2kbBlrWMKpOcjO45yDXMa/F4l0618zSL28isoYzlXbdtzzge3tWdoerJoMNxpWowz2E8jA&#10;PjKhlPPDY6E+oruLXX7G+tn020iMkqng7d5247NjvVKwrdjyjwp4m06a3ludcmuZFBwGDNgt74H5&#10;16D9t8Ea3ZSW9hCYpp1CtIVkKqAMdeME9apy+DtSupmfT4pY1Ukyb8Rjn24JrB0mf+x7icXrlRt/&#10;1bSBDweoU8N7c0c3QpRMSKPxB4dvk0dZra6EWdkhUk4PIJB7ivT9PsdT8Q2++6vypUAARIqocdc8&#10;ZpdO8QfDydc3KRx3XJXj95kj1Hb6V53rfh+G4tpX0hbiKN2XcsRcjaDnke5p+aC19zurv4caCoM5&#10;ubmeSQHcA0ahT2AB+YcfXmuOlbVvCcU1sszGORvKU7lDKQMngdeMZOMVJoFhpdlPLFfPNGVJwrgk&#10;jI+9zjrXpOnL4YS0NtcraXKqvzSyLiVS3YFhkH6VPNfUq1jkPDOs3N3bLBqc8arEDu3oCxGeMHn8&#10;ciqr/DqK91FZYr1JEc/N5QG5c+xOCRVLxdpmlmCG70SaOAs/7sgY4P3uh5/WsXwxNrrau1pPOLiz&#10;H8caAyLjr8w5/A0+ZbMEuxt2l03gi7m0nxFZyXEKcNJBtDBmPyk7uMYrQ0/xl/bF8NKsLbzUt1LB&#10;p23HH+0MY/Wuom8K6F4khxZ6sDK0wDRPHgbAOrFTkEHsc14kuk+JvAWuTXr3MjLJKTbyREACPP3W&#10;DDJ9vam0lqmLlcj0yfwfq1xdLfxWCz+dnLKE4OOjeg+tcl4I1/TtND2+o6aRP5pJiljIYehWRTnH&#10;44rt9J8b6t4muUsbWFYLs5LSKow/YZ5GfxqfW9AvJbj7VKY4nyAfkEeQvXjceahtWuhcnc6K08bz&#10;Xlw1jZ28ZYD7nllnXjOAx5P41xM3h/UbzWxe2umSoJTvkdhgEgepxn6VNLqmpeG5pbiaz+1KPuyw&#10;qMgAdwSK19P8d2moLHa2sCyyy84cMo+npmkncXISWGs6H4fFw+qwvC4ywCr8px0JK+vpXV6P460j&#10;VLhbaBgWIBCyrx9RmrkenSal4em025t7S0eTJjOSWJHY7QSAffiuatdK1nTbwzz2dvNGqKI2ibc5&#10;9eMDAppvZA4nobWnhnUzPqWrW4laOORIreJCUdiMYO05Ug81nHwullFY3cGk+a+0ZjRS7H6qORgd&#10;65//AIS5tHhhlt9Ll2yu4bBwVb+oPevS9F1u+FxHfmfyrhGUqXbAA/I1otdjNpo5238fadabGtrM&#10;WaeYR904yOxJ5J4713Ggay02oxXUBIhLqW2rjAPUYPB/GuH8XaPrd3YxT2Bjvb2a63vCFIBBySQ/&#10;r+FVJ08WaHqclnd2ckUkMaO8YkXB47epxVdNSUSeN5/EELSW6+G3nW6u2ZEiVWVVGdrYHY/TirEf&#10;iHWNNlWzvdImheGNWkTcNy56fKQMdK637Rd38MYtNqmQbsyfKynHQN0Bz3ovtI8T+JL77Xq8yQXR&#10;gjjjkdhIDjsfu5+uaJbaAbWgeJrW5Iu7yK6+zK4yigEMcfdOeMetcHq+g2l7q0t/pOlNp1tL8sUT&#10;HBf1OASF596Z4v0rx94YubcPFHJbTsQsiny0LbQThVLce+ap2Gv+JbiAJe2qKsJzgsckd8EZqVIv&#10;lKlxqSeG2hgn064wwZVkGdrEdgQOorU0XxE9xcreaXbO7RYIV8k5X68V1vijUrrxDpOm2OnhLdbI&#10;SEA5IZn5GemMVxj2fjfQ9E/tW6tomhlcRCRG2kueenp9KfNYOVNaHReMrjVfFV9p2px6EBdQwsJX&#10;xErOSRhfvZIx615zLZ3el2Ui3GjC2KMJpd2DtB4wSMjGfemWfjHxPJrEtjf20cNtGdvmRuSWA6jn&#10;vXpNpD9ugubbTJF8q9jVJGc52qp3Y9Mk0yXFo4nw946g0u9NvNbpwQREVJHt2r2vw4+j63oeo74T&#10;PLLC+22kQFJGxwMt3B6civEdf0nxjazs+jQ2t5bhl3OWdZemAmACvFSab4s8TWOyW4iQLkpg9QR+&#10;mKU9gUbnOeINS1Wy8X6fpJ8PfvreNAkzxqEDMTtHygkkY96vad47khnYX9nsmEpjKIp4IPPPGCa9&#10;g0bUxd3C6leK73CspUwlBhRyclgSPwrnjo8+p6vdyXE8RluJ3kOxSwXd0yxIyR3p81tgUSS08QJc&#10;3satGVgO3mRNx4Pr14rnPFOha/cXV3dW+jFkvJd8IlZFBXP3w2cVJdJ4w8MXx8P3NpzJEZUcOuHX&#10;PHBzjp9a3/DmveLLuBIzbW8WwlsudzhR1GemPbpUud9h8pw9vqWv+F7g6drmhzpIsIlBQB0ZOeUZ&#10;cgjFezt4y0PxLaQ2psZhCFjMaSHhCBnIIwSc/hVfVdcm8RTx3dzK1oUgEUKRKvlAknOe+M+ma5TX&#10;dG+IHhmW0uoord7a4IVZ0DFRnoGB5BNTzX+IOW5ufEDwVo+p38Hijw7pDuPJb7UwAKK3YHkZOOcg&#10;V5UkUWiRWpuEmsYJfmjZuQRn5gmffrXV2fjTxJNdz6ZqtmG8mQhzbkxeYoOO5Jxjpx1r0TUJrDx1&#10;o0GgFDarHN5olnkVvLQDkAADk/rQpOOhLi+pyV54pswsFnpl79vdYTEhVijJn+E9OfWi98OeGNW8&#10;G/YrK3U6wssbLHFkSMTwctkbvwxXE3ngfxj4bvL7xDoqQaho8ZJWRWCSbvQxnnOPQ1HpPiQyqftV&#10;tPHcS4aPft8sYPc9T+FXpsPlZ5/qNprfh/xBd350mdYrMKskkgJUEjGSOcD36V6D4Y8c6ZtWPUYj&#10;HFKBhtgdWx1JXnoa9R0LxNdzy3cerWEZa/haFJY9yrnbj5kOQc159L8MPEdzbwjwvNb3EiqS0Tfu&#10;2+ij+InHQCiUugcp6BJrvhbxDo9xZeJNPg1eO0hkWCZkG+IMOAgILZHbFeGL4VuYrKK+isLhUtgC&#10;SFYKoPQMP/rVreGdemiW5i1mGW2kik2Mu35iw447cd81638OfFMieIo31GEiLaU3rktg9CwHB+lR&#10;e2w7Hhlx4psLNVWVUuEDbNrIJQmeoAPT8K9UTxJ4S1PTrLRtas1SGIK8uwZ3J6AAEAEdR1rnfFej&#10;XN74svptJgg8i4u2ZEP7sBT/ABYYcVn6pL438BahJb3NgZCsPmCNHVlkTr8rjihtNFKNzmb/AErQ&#10;LrxHqH/CI295JpwlIgVFdeF6hQQDge1dL4S8Q6Do0x272mQYEc5Kup+hxWno3xCj1x7TVIbJ4F3K&#10;7wOPu465ccnPsBXZeNYtO8aaja3Xg3T4lcW5RhKUjZ3OcjLHJ9Mmpv0FymUl94Y1nVGmRYnd2EjN&#10;OBIHYdQzHr+HNWPif8O9MuXg1rwnavLZywu1wLdW8pT6cdCOgAry+1TVvCTwRa1ojWMUsvlhkdXB&#10;Ydwy5B+ma9NsfiobezfS4Lb7K6gqzoxYsO/GdvPeqtbVCsfPGjyaV4UtSNWimVgwAXawx3GSfWvW&#10;NB8caBAqSWz75Yd20SZYx7uSVB6H6V2ms6hDq3gUabY6bbiOS4DMxZRI23kFhx+HNcTrmj674cB1&#10;eHToDC6AtcQ7ZY+P7zLwG9jTcujGo32Ok8YS/D/WfBNp/Z483W0kViIo2DBGJJ3ELjA69a8klt30&#10;i5N7e6fci3blpmXdCcdt3OD9a63SfGeiNcxybfscsijyznKk+h/GvYPB2t+H4tBvv7ZhE8s4baiD&#10;cmAP4gRwSfTNRfTTUqUHF+8jx5/GWhadeW9tPI53oMp3GewI4+leyeCfiF4Q1a0ufC2sR/aY5QwC&#10;lcyEgZC7mwMntiuY0/wtr2vack1naxyLbpvVOA+GPRRj/CuA1jxB9hUGa32mCTDAoN27p+lGktCV&#10;FvQwtRtLiOSO3fw9OJY2YRbEBcZbgHFbVl40n0BJ7TUNPuIZom2SFmI2n0K/412XhXxtHZtHqjJc&#10;uVcMWOFRf9knBPP1qbxvper+OYr/AFzRdQt7Oe7K7FkjZkAGBgkc549Kd7OwnFj/AAl4v1+xuY9a&#10;t962rEEqjkbhnoR0rqfEXiZtUvrq4maSCHUAsTpCpcfUgdfXNeNT6N4z8GPBp+pXcN2lxFuSa3z5&#10;RHcAMODntXVeFdWup2ZLicIyEHHXeR0Hp+dDte5NjPvvCcGh+IbVrPUZXtXUgMww6uO4GBgeg/Ov&#10;zC+OP7KWq/EDxnfeLF8QSXtw8mJZb0MzYHQFgW4Hb2r9WLuwt9d8RfatWl3NH/yxkk2K3PO3HOT7&#10;VleNfhf4e8P6curafJJb2moS/vkaTzcn0ViBjjqOa0pYyVGXMhumpaM/LL4VfsK61e6rayT6+0Vq&#10;Tvke1hck7T9wcrnPc5/Cv0Qg/Z9+DHgTwkuvaNZvZ6xDOqm4QiPzsnnIXrj/AGmJ96zbPQ7C31vy&#10;dN1idoAcpGz7VXHb5cDj6V7XYW1lbGG61u2SfTwSM3CGSLd3YD+8PWtcVmFavHkm9CYYaEJcyWpi&#10;6JrGnJr4txqMyyyRqI280kxkdOMjivQtZntdQt1g1m7iuYIn+bYcPn1PBxnt2qt4v0f4eX/gV3hh&#10;jkaFtybVKyM7EfdwAxUeh4r5p1AWGneIoLY2d1bvOq5JRkRx06sAM15+jd0dDPqHx38OPB0vh0+M&#10;dJQ6RNZxrwr4Egzj5/7xb1GK+cI/GtvYa8NMhvxcGcDMLtuZe+VBOfxr2LTdZt9HQ2qXsauBte3u&#10;MOpA5A5BBI9BW7pB8E+KYb+fWtLgkuxGTHdR2485f9lHVcLn61UXy7kuJLpPijwpqxi0y82y26gb&#10;4CTgsOjN2Iz2q/b+D/g/rkt409nFaXpRjHIuYsgdNrEkZ+grw238IeIpraW+g051t7fLySsQpWPP&#10;Ujq2O+M16n4R8beFxYrYyXUZnGYykyLtZSOqu3TP4Gpm7bD5TzSPQbvSGiv7CO4jIZlSZ8mNh6bs&#10;EA1634T1Dwrd2Vy3i3ymcfKyu7+YhPQqOhU9jW54V8Q2FppF5a6jYvLpRcgIHzlz2256epzXky/D&#10;bxnrLPqfh21gW3uZG8uNpRlR2DDHGe3P1pc7d1ILHt2lWngnVLaXw1BtmtGjJ+faCHx/A5+YH6Hm&#10;vA18PeNtCknm8P296tuSwyjEbkz35AOa09N8a3Hg9pdC1rT1FzC33zhwCvdcDn+Vej+C/iFD4lur&#10;iO7spLtducx8AepYDHFGq1KSMfSvG/hq30HzXvlku1+V/NGXiOOmGGPat7wfqnhu4b7Rbym4MwKy&#10;KkZ+UsPm2jgc964vWPhQfF+oajeaHfwWZc5jhSJ5GUgcKxHAz65rya2uPF/wylm0HUIo5riM7sMz&#10;bCDzlSMdaXTQbO28T+C9TtpL19NhijgZz5UBkxK6eqpg5+mareC/FXgzS5v7B8axzWbgArMhdXU9&#10;gwHavSvDvjNfEOm28+uQGzctmOeThB6jIywHvWPrHgHw14q19rrX7sBrgBFezIRSO2WfP4nGTT9p&#10;0kRY3/8AhNNd07UUvNGuW1bTcEbxs3bOykNySPxrMvfCvh7xbq91c6LMlhFOmDuQkFsfNkjpz2r5&#10;9+IGi+L/AIWa+NJ0a9T7KwLRSZLOPcn5Qf5VmeEviF4qm32evanBDHkuCFRASPcc80ct9Yknf2Xw&#10;+utA8RtZ6pdOLeLJ86GIkA9vvEcd6+cP29h40sPhil1qPicX2lXD+WmluoVmCjIlCAksq92Y9a99&#10;tNW8I61eQ6tbaoLqWOQI8SzF2c5/u4G1fTnmvhn9ve8+HV7dPJYwajZ6+EVQkxZLNo8chTJ8x9cI&#10;AM9TXdg23Ujcyq/CfmR4Q3T6qINMiQsy5YuSWbb2AB6n0r3nR/EGi32tQT+ItNlezRlRj5ZkEbdM&#10;yAYOfTGcV80+EoUfV0jlultAWwXP8Hvwc5r6g+FieNLfxPHY6UbbVDI+6RGDNsXPB3HOS3sK+y50&#10;sNJs8dxftUfrp+z/AOItM0+GGDw5psk8cpCABDGDkf3jipP2+PE9/wCG/hAbOTTrdINQjCPdTyB5&#10;YmPRY1HOc8dTW38ObHWmsYItSnsbWVQCEiVgVPcHPf0AFfIv/BRXxFHpdvZaZZ6t/bIj2tNp7IqL&#10;C2eGO35mHTOa+NwzU8TE9erpBn5G+H9TjtPEcbWiNKTKFIPV1J5HsTX3v+zf4yHh74uve+GtPRIr&#10;uBrcvL8piZ+MADI618KaTdR3Wo/22XW2kVsiOJQv/fOemK+7/wBl3wX4A8UQ6z4x8R6zMdQt9i21&#10;tCyhi6nkuOvvwOlfTYyqo4WaZ5tON6iP0Ul1jUPDlxJo97dl5ImOTF93nn1pv/CaTf8APxL/AJ/G&#10;mQQwXtpDPZaG9xmNfMkwTuf+I8nNSf2dN/0L0n5f/ZV8hY9TU//T+sNO8Ht4lbVJ7nXCUKeZAgwz&#10;GQjPz+2fSvLrrwjqfh7TE1/Vb+Jo5GKvGoxt9Duzz9K+kPDkvhE+Ub+w+zupV5IUBUsoHRu5Fel6&#10;V4b+HWra8HECtYzuMWrgNEp68Dtz2rkN7H5+wXMd/Lc6JYQJc/aF2lmA28j3HNfnr+1V4J1fwvr8&#10;FrcW0eFTmSIHYVblTn+lft18Qvg74a8PeKZ9Q0W4+z2Nx+9SNF2rG56hSeMewr8wP21rPTIfBNnP&#10;bzGfV3vNs0qudn2fHChemc+ldWDl+9i0Y1n7rPzI026FnqILWiS9QARnrxn619ofAXWNVs72PS0n&#10;ghhjGPKPMnPIOc9B+NfF+nw2/wBsH2gvtyNxB6Dua+svgzdeHdF8TRWF1p0l+chozb/MEJOAJD2H&#10;rzX1OOot0r2POoTtUsfcPiK9B0iWO1mLXGBtfqB79e1fkZ8SNPls/Fd1HfX6TyqcsFwAAecHHf68&#10;1+w17pGn3FvJv0s+XtO5uoXI+vX2r8qfj5pGiaR42kPh7SZbC2kVSzy4IlfnLhQWxnvk14uB92pZ&#10;HdX1jc8i8PXa22pQzDzpB5i5SPIZueVDDkZHpX69/ssXcN1oDJbeH2EaSbjcKwLv82MMDg5XpX5G&#10;6S13bXaG2mRXfBDBvu89Dxx+Ffox+zg+o6RJLBcavNDqQAZbPhk2ON2/cOOfTrXr5jH9wvI48M7V&#10;GfpFN/ZF5Gy65aSBgSsYcEY+nrXmWu6NcaPcR2+l+aQ3KRgFgB655rnF8ffEWx1BYmhGrGUhQrO3&#10;y57jAP611yfF/WxEbLT9MEEw/dzSszOzHuMYAUD86+daR6Sv0Od0fxJ5Goypq8jHA2hAMkN9OK9K&#10;t4fB1yTPqUpaRl+VQxGAR3A71wH2NvFLSXP2BZLuPBM6khgP7uDx+PapHtR4ejGoX1r5mwZIGWUf&#10;XFYtlpmdJbaxo1xJJZXpdHb5S4IIHt0rudI1HW5xnVrsNHGOy/MPqR/hWRa/FPSWk/eaH5jE7Uk2&#10;nav1zmuj1GWDXYEmt7IrMoICwgryfXGKPMo17K78I30/2jU3lmcAhFZiig+vOKx9TEem2wkAWdSx&#10;/d8g4Pqazx4cFuYb7W7SZlIwc5YZ98HGa6ldX8O28I+1WCTFcBCxA2n0xk0WCxP4W1PXdUWRdPdb&#10;dYhhfNO8LnsC3Spz4fEsjXWtXhD5wpUAqWP49KzboHY76I0ts0y5bylBX6dK5C7lm03Vbey1e7mt&#10;3kwwRlKhh6kkDimFmdfqNjq+iW6rCY5IZGOCxKEn2AqXQPFPiA332K6kEMadZCRgD39q047/AMFS&#10;y+Rq265dPu5m2nI9jxXn2peHtNuNeuPEmk3B08kDdGrtJEcccKxPJo5eo+V21PcBp769DuluPtMR&#10;yQE6Ejv6ce9eUro+s6JNcSalAlwCWaOWyJJjXt5oGfz4qDRNJ1B7xBJqchicZ2bRg++OK7+Tw7ay&#10;QC2vdUubaAtmQRjyVkH9x26lfYUR1J20MHTtc1+9gXSoXLInzb5Mbvpz2p9z4S1DVJh5Aixw0jEY&#10;PHZcD+tWdc8Ny2Fyuo+F76KMEA+Uzhu3fIOM1gpP46vr2KOyu4Ydw+YKoOfwxii3cdhi6s/g+fyt&#10;RhdS2QGIyMduccV1Nn8RtGETadFAbmWdgZN0XVR1G45yOasSeHdR8RE6WssLtj/WyIRgjqeDxiuY&#10;utN1fwNc/a54YdRjwQDavyo7nDAf1pPQGhus+F7q8ZJ7fT5kikJb92MDb9RWZouneFtMjdL5jBM7&#10;EgXCZIAPYNyR711OnfEKK88m3it5UyfkTIOc9sY61reILefxFc7ZdNNy6oPmb7yDP+eBSt1BdiBb&#10;PwRqKR3d0I5XT5FeNiDj02Zx+lc7rulaLpcqNpV2IVO0R2wLFie5yOn4muEfW/Bnhvxh/Zfiqykt&#10;Z8jYTnYVPRhzyD2r2ux8eeDbOR7XTnVA4wGKZYj6kE896LXKtbY4Hw2ltqtxczR3gby25TzNzA9x&#10;6iu8utC06+t4l1R3iSMkgbj39sEZryzW/DOhSeKDruiRvFd3ZyUhLN5jHqzIoOf6Vu6NDZvqFxbX&#10;Fz5M8W3fHuCOM98NTSJbOJex8TeEb6Z7eYXdtO/yySqEbGeF+XqAK9P8MarqWoedHdtHDwoWQNtA&#10;xyQS3t6Vfnh8Bak4h1ab7S0akx+Y+1gT3wpxx61ga1pWi3VndXOgz+S33jEFOGAHPGD270WEdZe+&#10;HNS1a3a2N5Hcws6uQhDPkdMjjgdq4R9P8d+Ejc3tsojWQlomwFcKnbB3A596w/Cl1rLX0EOnah5Y&#10;IywUAjb617BLot5rdv8AZb/V/JUqUMqBZTg9QM8A/wAqNwuef2vjzxpd3wtnt94mA2vtTbnvkAda&#10;t6z4O8Ta5tubmGNABuLcHAHY45BrT1L4evodsbvTNWkLRIMrOVA9crtAOTXM6D4r1SK6SHUD9qaX&#10;5OGIC85z7/jUtdyt9ig0cvhK9j1G5sTOoPybMMXA9Rg4/GuztPiil/J5H2KOMXR2rEGMDcn+8vy/&#10;yGK2p4WvLyLT7u3a1ibJ3l13FiOo6AAfrXlfjjwxqOjTWt/pt4sltGdsgTAkDZznGSSv4U1dbD9T&#10;uvGHhPxBrUExttOaNrfHKOCoB/2iea8ZsLWDSvHsWieIbdmGFVXcgxtu6ruzjivSNC8e3sEyRXEn&#10;nxH5dwyMnoODxiodW0y51a2c6dbknduBuEDLk8E9MUNKWqGjrJ73wl4fvrjTrG2hu4IxjyCFBDDu&#10;A24de4PIrwfxDFp9vqP9p6QqaXO7ElI3Ks5Y8s6jggV3Nl4N1rRha3sdgl2qZ8wKcjP48EEe9Yms&#10;/GPwboNrd6rf+GLlEsJMyE8odo52k7hj1BqL21ZvSpObtFXMa9ufDWn34Ov67bwBgpbzyEXfjOSB&#10;z0/OunsPH3wJu7cWF/fJeYXdu+dU3f7LEjP8q+Ivjt8W/AvxotbV9D0ZrW8t33iZdq7kAOEIHBA7&#10;cV86nUdTtokt7kvlR+73AjA/4EBkfSvOrY72btFXPusr4R+sU+fEtxfax+omqX+gW+o/bPBWpxPF&#10;cqF8pznD9cAqSe1dR4H1HWNT137BeeTcCX5RuOQCB6nv+NflPH4n8QL5ZsyyOGDiXARt3TjpwK+l&#10;Phre6FqHxKPieXXpNC3wwI9vHL8rSKoDyKT8pJIyeKmjmDnPltZGuZ8HQw2HlWp1LtdLH6U3nhrT&#10;9Rin0+6u0jkK4zHkBSf0J/GuQHgN7K4Fxa6j5ixDEapGAxPqfmPX0qbRbbRprEHTvEsmqpI7MXkE&#10;e1fQ71JD/XjFdnpenaZp8y3tzd+Y6qApi5XJ7k9M46V6y97c/PKkfZ3TPIv+Ej8T6dcDULOQuPM2&#10;fM+GCk88L6969Ss52upg93dLHJINwSLOFBH94nn6Vwfi34W+Htc+zXOna1dadJaO8odHQbt3Uvv6&#10;j0xWBZ6xFEstm2rRSpG6xCbKlcjsGHGKLcqM9JI7HxR4a8XL9hl8LagjRxljLHMNpcv9wgjpgjnt&#10;WvbXfi+3aRNTFvJNAq5LZHJ7D6Zq5DHo0tnt1OSQPjmQOFXaOMqfrXV6cnhy2dIbqJGkfk+Y6uGH&#10;TkU79UZSXcqyRX8iQXb6uLWfnaFxkfh3rSuAurXQie5mu7qcKrTM435H90AYA9qy/F3gT4Z2F7ax&#10;ebdAXEDTGNpmAXB+8pPOM/UCuP0dPDGmwbprq4kZSFjYyfyIwc1alcOU9N8ceEtY8Gz6U1pqbuuo&#10;RsZFuVG5CuM4xjjmqek6t9nidfEV0bhlUbNgGBk9+eOKwx4o+Het3wivZDd3dqpj3zSvIVVjyOW4&#10;r0LxB4F8BHwMniTQYGhujPHFiGQurAnHKk8Aj8am7W4W6FnXLrR9VtNPsprxj9iLsAGXBD9R7Adh&#10;9aydc8IiLwiPFOh6j5cayKoWR9x5ONo4zk9evSvAIJPAWleK7m0u7meCVXKlMNw/cEsOPavedDvd&#10;OvdAXw607TWYYTorENtIP3scZoeuwNWOEjtNfvdVksP7XDW0SBmTAzkjocckV3ukRRanYJpWp3sn&#10;2eKUPsDfLnBw2D6CuZuvAPgrWrzVr/TtTktppEZzLLIIVCxgDaACwOTz81cBpFlZzSQx/bmVREPM&#10;AbG8A8H6mm1bRhe+qOjh8K32jWmpalaatNJ5TvKguI45ItrnAUEDcDngEiszS7HXpo2eyuWEcyru&#10;XKqqkfzyfWt2HTPCFzi11iWQRMeTvbDAH0U4z9aux+BfDmreKU+wmdoZWSIpHIVUpnHA7Hv3p7An&#10;fc1vBuran4bmkn025hM8ko3bju5xjkcfzp3/AAgM+paotjeSTMZXJY25Ukbj97JyuBXHeIfBL+Hd&#10;e1LTYdXnMdtMUQlU+7x8p4/DNbekvpXh0rdWt9M0kYLEGT5ee2KWjHbsZHifwR4q8Ja5N4dsdQja&#10;WIRyRyOp3MrdAeRj3q/ZXGqx7TqV8jOGYkQgrt/Wm6qfBfiTV5r3Ud0k94ULYmkPK9OScj6Diuo8&#10;T+CPBdpZaVqGiyyq0of7REk3mLtUDLEdU+lKziveYF3VNR0zxHcRzahctcziIJvZyGC/3R298ine&#10;Kvht/wAI/Y6dqVvqrQx3hxJGw3HJ5yvQ4A4PvXh+gWvhd9Rmg0u5W9wchfMw0Y6gEMQRx7c17ND4&#10;m8P38UOn6/Glz5DMIy5bzI92AcODz06Gk12FscDp0WqW+ptFLfrdRoSYjGu3aAe/J5+le+alryeJ&#10;/D1hpM8rq9s5ZunznHynPOMZryhfhL4I0Xwle+LvDusXscoYM0Ez7wkjtyiE44OfesrSmltr9bex&#10;1QSFh/qSMvyOmOabSY35G7p3wz+IQ0zUPFMHiqG+MBZ47L7Ki7eSSrSfeIVelVVfV7iRFle2R5Iw&#10;wKE9e49z7V6VYLdeLbKW0gvpbSe0hkXyYTHEDnqGDDJz3xzXL+FPAtt4r1KXS7gNZ3UMJ8qUE53J&#10;0zzjBzzxT82TvudP4au57fQLjT7d02TIwLNyQSCGZVbjcffpXG6T4Gv/ABHeJommXUaOw3qXGcBR&#10;n35NcNb6hq0dxEr6okPkFlb5V2sFO08d69I8N63a6K39rWMhS5hHEi5JfcehQ9v8mj0A4eJfFKYi&#10;fUzazWs5VhEox8vGQT06fjXp3h7xZqWlWSvqV0t55Tq8ZcBTu9yBuI9sisrwxYeDNa1n7Dqcwged&#10;2c5fBZmySSx6YPbFcJ8QNIXwF4lutO03UVlRVR4zJjarPyoOScn+dS+w0rnS2nhm21vXLgalcC3N&#10;1I0imEjy9zHPzbslQPbNZ3ijwp40+H+tG30y7ikzb+dEQzLxnOG98jgj9K5rRdZFzLFe3Q2Tqf3m&#10;055HUkV63rl1ovjjTpNa1O7zMIEhSKLOSB3BBG0nuTS62QbHmWn6t4k1jbd6rGolc7pfnJJJPXJN&#10;dn4vuJ/EUK6hezvYxx2ot4mVd4BH8R6buvauO8XfDu20Xw7pPiTSbsxNcnbLBO4kfeM4I6EcDpz7&#10;0aBrN5qlp/wjWpX0KRISsabto+vPTn3oepS7mVffD/xh4Z0O01zT7621WyuG8szruiZX6gMjc5+n&#10;Stvwvq9xBBLDrtoomUfJnbIjH3Dfw11UNyfs8Xh7xAwaysXb93C4wXI65Xr9agv/AIV2d94SvPFe&#10;jatcRS2yGR4ZoxtCg9Ffg9PXNTfl1YXIJB4v17SG0KSWwt9OWZZkQKfN3H0I4A7Yrz/xBpWv6Ish&#10;0eRLrfGxIZChDgfdDZII9+Ko6dPq8MxMGouPlHA5zjtgVtw+IUltJbLUlO9if3ikjA78d/rWitcS&#10;iz57+J/iv4yeAPhJaeNtK0i1mW5vDbmQyNI8eB/FEMDGehJr5hsf2z/jFY6Td6JNLaJb3gMc0Hkj&#10;kEdc9QR7GvtvxTptp418KSeBzeSJbyXkVwSBg5jPQZ6Bgea+Kv2t/wBm60+HHi/SrPwnfmWHULD7&#10;TtlK7i2fmHyj8vauHGRqfYeh9hw9iMFStDFUk2+rMbQf2gfFdvbibUjbvb2mCi+WSxLHn589e4ya&#10;9f8AAf7TfiCz0c3ttdRahqCkq1hPFsjlGcBVZfm3Ec59q/NuX7VpF79ju22up5XqPxrv/Deq3Wna&#10;3barbXCo0EgZdv3wRznkYArwZVKtO9pM/UaOCy/GQUZ0Yteh+5PwK+LPiS+ni1O8tVsbeZS0tpBM&#10;ZNpHqWHUVs+LfDviLxrqlxf2urRWb3VxvJaIHCDoOu0HHU1+d3gK98KaZ4rvPGPirVJ9HXUwhijD&#10;mNSzfTI5Pc9q+9LDXPCq2SJNqkal1+RfMBLDHrmvdwlZVoKfU/IuIcoeXYudKO3TQqa3pviDwZqY&#10;0e8mjukWMOr4wrj1K1oaV4ivNTuFCyRQk/KAhCLXRh/DcliNV1PF4JFEauXEvyjgADJwKp+Jvhx4&#10;N0nQbLxfoe1ZricD7OMtgkHnDE9Mdhiuq9tz55xuzS0/UtPvtTt4dcb+0IYAYo4w29V3ccBcdDz3&#10;qX4kfDXwx4f0aPVdFu5BK8qiQBiUOeyhsEEV5hY3thd6r9iMRgYkqCE8sFh9ABmvTpvElvp9oNI1&#10;aMThgCrOD8jDpnd1P0rNu+octjyu2Swj1RZEvpn2nOJP4B7HjpX0b4T8aaNqrjRdSe0We3JliuJi&#10;HbOOSAc4OO4FYd7/AGPr3gu6tfEllG1yqbrVwC5Z/QFQMcepr5j8QWmqWXiGLzdDuIvs8SM06xko&#10;QemWXIGPfmndT90OWx9Y+IfD/gLxHo2pSwWate7AY5IQF3OM4KnHAPf17184ap4g1Pw1rGneGPFN&#10;pqFrayr5sLvG72xwOSNpOMd+K9N8G+ModN0ZLu2mUS/caKVgVPOcbR8x+vGK9i8M6jqniONtULLd&#10;SLujSKQDaAR24O3HqOazScdGDOU8EeLtHlt3mS8tHUHcpkxuVgOMZweao3+q3+v3b63dwxakbclR&#10;CACQhHUFuAP61xS/AXx1eTyNp81gJIpCzRgthgeRhtuMVzNprWseG7m+0zU7X7Ne2p2llkyuPQjG&#10;D+tVBXJKes+FfGMqK1npok+9ICWI2qP7pIy/HoK39I+IclnpMFtBdz2UinbKFjDYx/ez/hXYfD/x&#10;J4ghCawRG/lNtEkhY4DdjzjH0xWBe/DXR9a1qaPXNTuLaS8uDJ5lsEZCCeVHYDPqapvowPTvhn4k&#10;uTrhzcJeRzoQF2BDID2GTmvPx8HvEOu+KL6KWWDT4mmZwGUkAMcqFUf41xnjO8bwVBP4RiePzbB9&#10;y3eFDvGeVBYcj6DvXW/DT4ixTiOW5uopmbLCHeSVI4+Ytyalp/Eh2MfV4vF3gia58P3hQTxLkNkM&#10;HXt9Mj8a6bwP40164tRdNH5Ig+V8HcHBPoeF/AV3ni7wR4R8baf/AGlqTlprgCNyLooyY67dh4Ar&#10;wbxV4Xj8KyW+laDfNq6bSdyKXKkepUncfejmTVmFj2zx18PdP8Zo/iCG6uPtU6KNkbIOBj5VG3PA&#10;7nmvBtT0rxN8JPEFtAJUMLATx7s7iPR14z711/gDxnHJqP8AZHiG++zl22tvQxyAdsdCPSvbtMg0&#10;m2kllS2EkMw8oyMwkkSP1DMW6+lRzOKsUcJ4U8Ur4uuv7f1W8GnGLgQQcRse7FcYI/XNX9a0nw34&#10;01JtQ1eWLzkVY28xm3Mo/ijQfLn/APXXAfGHw9p2npZ3vgq3nRQu25MatsyOhbAxuPf1ridDfUNC&#10;tpn12WTT/NCyxxTBwZB2K8Y/Mihaq6JudR4303WPh9ff8I94ZlmfTrhPMNtKpd1zyTu6n2PFWvg5&#10;dalrE97abxIqhvMDusMsIA6jcOPw5ru/h98Q9G8QRx+H9WaO+3HaiqFWZe5XPBPTjJyKl+LHgfUt&#10;d1a01TwVYizYYE1zkKBgcCQjJJ9+afN9liOdttb8P2WqMdQghvDGPL/ebZGVc8kM+c/gK4T4xfDL&#10;4aa/qUOueB413yKzTCPKIvHYdya4bxBbeOfhrqS3niu1t9QjuWyJLQlo/wDcdyMbvYVS1j4h6vDb&#10;i58NTJbE8lAA2AOo6cVcYO9xNHI+Cvgj4qfWkGmtFBHdPtjkMmcAngMOO9fE/wDwUC8RfFazvLT4&#10;Z/GWO1LacWksLi0AL+URgLJJn51x2wCD1r9Hvh38Rr/xLqsv/CYWtzcwtwr2oKlCOfkAU4x1OOa/&#10;Jb9tjxVpXiP4lSy+HJ5bq0gyhN7kyxtnlF3fNgEdTj6V6eBv7WzWxhX0ifIHg0yG8lOno0zGNtwj&#10;wSVPU85xj1HNfYX7Pw8MSeMbbV/DuoXHh3VbKMRqC0hSUHh8uAcl/wC6eK+dvBviB7iJbHULmK0e&#10;RgqXCRRqQO+5gBuA+tfbX7OHw58c+L55ta8PalZmK1kBe9O0sgzkb1BBPTgAV9Bi3yYV3Z5lJc9a&#10;x+sfgC70+9mtjZacdS1MKZmljjZlkAGSCDj+nNfiv+3h4zm8QfE+6SeD+zniYrJa5HnK2ed5XoPR&#10;e1ft5cf8IP4e8FyXus61f3FtFDtkliLQhZiPmMfkjd16ZJr+cv8AaK1FdX+I17NZZnhlkYRXJBEt&#10;wueDICT84GAfWvncpV6jlY9PEuysjnvBPhnW9pvbvSmMEqhlmcqmQfqckH2r9DP2VPDPjnw5dQ/E&#10;WTRYbOwuJ5IIpCAqNIBt5Xqw5yT0zX536FDFB4TMnkTR30bn/SZpmEYQ/dVExgEd+TX6gfs26z/a&#10;vw4XR/EWrSzixUS20KDAZ3bknAz2r2szly0Eu5wYbWrzH2JaahrGjCSwuLyMOsjE7FBXJ54zVz/h&#10;JdS/5/R/3yv+FYMNjotzbQz2mnXD7o1MjKjMC+PmOak/sqx/6Bl1/wB+jXzNj0j/1P0Z1LVPGmj6&#10;y/8AaWnwMyomSrKx2sPlBPsOorJtfFOtWmv6fp+pWaW9pcOJF8rBxzjnHINcBoU1r9pDa7rcoV/l&#10;KkDcSB6ntWXZaxJb+MIbVr4TQo+UPVtmcAZrm0OjU+nvideReIRDaS2Ra2gQsSOg+tfid+3FceBr&#10;7TILiKG7troTMqKFIiLAgdCB0HP41+2PjCTV7m1tTYTpHGqYJPT5j1wK/Iv9vLwD4vv9KbV7G4gv&#10;LK0lE0zD5Wx0I54wM+vPpXTgFarEwq/Cz8vvCGnTyXM0+n6jDYyxIzZuv9VKB0jJAPzMeACMepr6&#10;Z+EmmeILvxNH/Y95FYtNh5A0eEfceRGThTj1XNfIkN9PYXy3AfDRcxkYIBHTA6E19ffCt9M8TeIN&#10;KTxHYT60h+/DCTFIpxnewz/hx0r7msk8O9Dxo39omfo+PD2pDSltrK7R2UjzH2FwoH6V+W/7WXh7&#10;UtL8X28up6vHcidWYQIFUqVOM7ByAR649q/WXVtP8EHS10rTtJms4wo3BXkBzgfey1fCHx1+E3hD&#10;X7t9SsopbaaJSd0atKxAHIx1PQV8nRkoVFNnrVPejY/OSzhgWdHK4weWPpX6I/Bb4m+H/A0lxZWl&#10;klxbXMcJBzl0kfgqC38Pc85r86LjUpPNaO1V1QMQquuCMHHI7H2r2X4e63qlxazaQOIGVGYHAkLA&#10;8GMnuDya+gqU1Xhy3OCDdN81j9xvD39lXlkt3PavbeYm4MM5bPYDt9a2J/D2hz25aRHtSFyjxqCW&#10;b/a3dvpzXzh4Q8Y+JfD+kWraRrH2+QQxiVnUbcgDK89MdK76L4q6pcRIdZklLJn7pygz6AivlpWT&#10;aPTSbs0bgt5rQ4jG4Z+83GfqBXSNHb6kgh1C/ithIMEY5/wrlrL4hWepMbcRytjsFBBPv0qU+Ete&#10;1eCfXIEEcC9TI6hj7KvU471i0bGs3hzRrFGTQdRa5C/M+5QMn0GOKrWXjHUbYkRAgREDbxjjrXI+&#10;H/FOnaSGtrizlkkDlTHIvQ5xnrj3rtri90DWNPms7GwTzJhgyA/Mp9cDvSuHqaU2q+IvFlqSJLa2&#10;VzhY2c8k9/pXH694J8baMbWfS7e31A7x5qJL5bBfVQw5+maxl0nxPY3BEZmjhQfLuiIA+hIrX0rx&#10;DcyxtHeanIzg424BY49uKltPc1s+hwPxK+OHiz4RS6fdto7wxzTMkU0+NhMeN2NrE55749q8r8X/&#10;ALWereKbxbnVbe2dwBsVdxUfgRnP416Z4x+H/wDwsy+WfU9RZbW3yY42wUQ4wWCk4BPGT1r4E+Iv&#10;hCfw9qG+GVHT5sImBwp+8frXn4qtVg/c2Ps8go5dOKhi4Xn6n0nYftBaUF829sYpCTklSV6dMA8f&#10;WvafCn7WngTToY7a4sVjkjOSyESI56/ccZ/Dp6V+ZMOsaasY3xCQlcFmJwPcAelXtO1KKxvFv4rb&#10;dtYbcru6d+a4oY+tF6s+0qcNZdiY2jG3zP2o8K/FvRfivhbG3favVRAY9ig+nr9K57U9H12LUppI&#10;LPUEgaU7F2O2F9T7V8jfA/4q+L21i1tNINvZxysUkVgAuB0xk5BOea/QjVPFfj7TnjXU720khQKQ&#10;Q2wjI6bgRzXtU6yqRUkfmWa5VLBV5UbadCPTJdI0wwrf2zqrAGUyx4Y/TOM14347+NHwgtNUS1tr&#10;5LK8wVAiQhwmerBAVzXWeJvGfjdrCUWemW9xJNGQsskxc88ZTcMBiOh5r8mfHPitvF+vM+pWcOnX&#10;Wnl4CIh8xw3JY98HjNZYrF+yje2p15HkX16ry1NI9T9Bm/aFhnkL2t+rxrlFMiAPj1x1J9K9u0rx&#10;Z8PtUslh1XxDA0ksQLopETLnGRk8D3r8Ynvr23ytjc5D8Buhplv4g1S2Bt7NVkkJ5dm6n8SVrhhm&#10;cvtI+wxHBOElH93No/YXxBpnh+xv7e78H37XUSKBsEqFy4OcgggjArodC+Ius3wiit2lmLsQqybd&#10;wYcfwgEivyb8DRa7faVfavfxlrNIZY3LbsoR1KleQQfTkj2r7z+DGhrpPw9sNUsdeaeW2RgrMOoY&#10;cEk4ORmu+lifaK6Vj4fNcmhgpWhVUv09T3u+8N674pguL+bS7V3xn94xMgxxlVI4+tYc2my6FcWM&#10;c9hFPgfP5ZG7eex9q+BfG/7SPxb8P+K7vQrXWbXylcoHgHLJ15yxxn0rj2/aC8f3Ei/btS8ts5LJ&#10;8px2OR39MVnWzCnB2bO3AcI4rFR9pBpJ+Z+mmkfEO1g1OSeCzEUjEqRuKFT0OCDx9K3JrS08TRbB&#10;bCRwOEXBfPXqe341+VOnfGPx9Pd7dKkkuGiJkZtgdgByWc/3fUk19YfCP9o/xZ4j8QDTLqwa6XG0&#10;yW+0Iv1YjPX606GNp1XyonM+E8Vg6ftWk15H0ZP4Ws9LggutYsRH83LDBYAfjkiteD4g6Zp6PbkJ&#10;GgIVZfLJc+2ORiuj8QaZ49ubZZI7KJVuEyN0iBsdc4NfP3xC8PfETwxoP9oWeky31wWDCK2cEsD6&#10;FsDIFdl7fCfK8nc9l1Aaf4sRC8Eis/8Ay1SJYvlHXaBya8a1O30zS9SgsJb2W2/eN5QkBDEZxkg9&#10;PxruPh58RoY9Jt5dT0i4s544W85nTcFZT0LKev8AKvNvir+0X8OLK3XSvE0Iku5+Yhsl3lCfmAJG&#10;0gn34pSmlq9DSjhqlWXJTV2z2LSH8Jq8VlrVwzhzh5G5AA7/AHua4jxv4Y8K6te2d74ed7R7beVe&#10;CVgpGerA/KSewr5Ri+OXw8ErLaaW0EQj2RKp+Y89ZMk8+47dq9i8DftJ/DXSLmDT7iByd+DKqeYu&#10;4jAAB6j8OtYrFUW7cx7UuGMdGHO6TO9gk8QR21qbu8jmHmEHzjklD+lelXHhAG0F1ebTDInLrIql&#10;SfQj0rz3WfjD8CdViSQWkclxGxWNpUMIjJOCwLYzzxXPTar4euJZ7ZPNa1ii3sqbiMn0x3+laxmn&#10;qtUeTXwlWk+SrFp+Z6dr/gHw/aaLHLoeoss8ZL/f81mJ7NwBj+VeV6l4w12bfas8KOo8vfGNrMR3&#10;IzjNd1oeteDbXTI1e5Yz9fJkDAkem48A+xANWZ/HnhTUCIotEtVHzDKRrKc46kgckU91oYJNPVGF&#10;pdx42n8NyTRanG8qyEhWLIQAMjdjIH1r8/8A4iftBeNdWtZ/COvJBarFJIrMNzO5zg/OeCD64r66&#10;vtW03TrW9kZLhLHOQXV1GCecZHIryTxF4o+EEumRy6q1lcxGUrH50fJOPmGBz9TXLXUnG0We5lFW&#10;lTqp1qfN/mfAl1qttp6ld6Oq8jDFTz6EcV0ehXt3rMSxwl5gnTncoyOmTnvXt+qX/wABf7PmsrTR&#10;0vFlDIpIYKGOcOpYZwD271znhLT/AAHo0jWmlSi1QAtIhOV9Mgf/AF68z6tC15vU++jnOMjJexov&#10;l8zhb3ULyxtY5ruPzVhUhcZHGe54ximeHfGv2G8GpW9upljwVZjgKf8Ad6GvqDQ/DXhvXfDs2nWk&#10;8ExmOHy4BwTxjJHWuOm+A+l+eV0mYGPY22OKTOXzj1JAHXng1k8HfY66fEk4yaxEWvkb/wAF/iN8&#10;NfC1pcWuu6Rd3Ek8jyvHbMSig8sQMggc9BX278O/if8ABHxVobX2hJO0Cn7jsy7OcYJIOcV8k/Bb&#10;4BaFLrtxJ4sluC0aExrvC9iMnHX+VfZXw7+H9rovhv8Asy4uY1UnkGMKSo6E9jmvUwkqiXLNHwPE&#10;NTBTlz4a/M9+x0Z8VeB70Hyo4WQ5UA8nH4gcVrW9x4OvoTFp2l2rHGSREowemcDv71w//CsTczS6&#10;lHJuCFkG1V25PQnHIH4UyC61bwirW6FYC4C74xuBPup/mK7m+58xo9jqNR8HaBLdrbaVb3UsS24Z&#10;xteNd+CWC7uOKjtf+EE8NxKlvcxPOdg2SeZvVuvuDT9E8VarrVvvlZZzG4V1Xco3enJrqUk1SRL3&#10;SotHhLXjoDNPtO0I27ch5xQl1QvJjpPiP4ZkcWoVbm5t12lV5wp7c8gH0rt2vND1LwQ17DpsMl89&#10;1AqLjcViGTkYHGD1FeUwp4utNb1DUotFtriCGHc8sT/NtUclgPTtirmlfEXWX22WlWhWOUbkxzjj&#10;nO4A03Z6Mp0rq8UcnpnjfRj4k1WK00r7NcMzKxdAN2xuq5x97HXpXqfh74l39vfPHq+ntaRbk2kn&#10;zGJ7MqITXQWd/q2ueEZ7DV7WCS5kcKs0qpuRQ3GwjkZHBNZkfh3xmdXfS9O09JiiB1eKQbigHOVb&#10;H6dat6Ej9W17Tr2W8vp7R9QF3Gw8t4f3m/GAR1OQO/pXlt3qz+G2tVudLvGQRhiyg4Rf9r0x3rpt&#10;G8V6aWeMJKjCVkOFAw3I5zzjNeneF/FV7ouow3FwPOieNso69c9BnuCeOaLJ7EPzPNdK8feFJrrz&#10;ZxCUYEcKSpOOmMYNdFoOu+Edc1UR6lZGaAxYYJGyZwDt5UdM9a4zVpdesbaa/wBT0xQrO85CFW2k&#10;kkKAO1Q6N471CRLO41CGS1W4jLK7xsoAU4I5HJHfFJyt8SHyX+Ewpyuiz2zaxbz2NtMGkDvG+0AH&#10;7ueea6Cx8XeHYw2q6E2WiKlv3jEqM9RnqR1x1q/H4ubWdS+zXNudQtBIuVZchhnkDPTPSuL8fa7q&#10;OiWt/wCJb/w7tiu7kIIYBvKIOh/d5IAA5z0pcvYGl1PR7Lx/oevXEtxA63IgmyyuhLOw5+YH1rr/&#10;AIh2XhrUJrLVtH0wyyS2jy3aWqMfmB4Gxc/NgHivmrRvidca1p8slnoEtlBEVAeRcgZwPvDqfqBX&#10;oGkfES60/dZKl9LcmM7gkRRFB5ByeT+FOUejIV+h514e8QeHBpjahpRmiUuFC3MLJIp7jDAEH2r0&#10;DTfito8bNa26SzTqGDKkZPGMHORgCtOHVr7XLGWFNPIunkiYTSybsActw33c8Uslr8SPtf2s6BHL&#10;C4Y+ZHKu5lXqSAePxpt2C9zstV1nwr4o+H8l1d6XJNrDGGOKUxhZFVTwSwO4qF45GPSvKrm8l0e5&#10;Z77SZ0iiAMku07MH+LcMj860YfFd3fwh2sJGeQY3IegHYn1r2LwF491zSLCfSZLSKeNtyvFN8pkJ&#10;GAvofQk8UmtLoR59pvxB8KNZR27qssJG5c8kMTjkE/qOa9W8A2Hg/wAValJb6xBARDC7iZCY5Yx/&#10;ssuOR7187PpXxCsJllsvDTX8ce+Qi32MyEHkBQcnA9K6PRPiU+m6bNfm18uOaMo3yneBjkbcZNJ6&#10;6AlbUrvDoUjDU9QmvZhHO6xTszFnVCeCR1yMGu5svEfhhooTf3F1C0gKmT533D+EcflWt8HviD4U&#10;1K4iknuJLG1iZseYp8tyDgjHOM464rjPiJoWr33iTWrPwRp815ayuJUjt2VRIANxaMMwBIOenXtS&#10;ejsWdT4f8O+BdU1i2063trW5geQjZ80cgyfmy+flJ61z/wATdJ8CeEdY1bTLa5uFtoIlB/eMfLdg&#10;DtDA5I+teQeHPG0ukbbh9OZJ7cZkilUq6nOOV659a9UsviTZX1lLcyW8n2hnU7dmVfnIzkHp+NNx&#10;vJWYnFrU5bw7q3huK1gubCNmKljlzwwx1JPX8a9MW78KeI9KlttatLC5jwpaG6jDq5HQHB7cd/pU&#10;fjiHS/F+oWl5oehLDNFHunkRQqyMQOAMjP5V5dcWV34S0+K81jSJrC2lm2AhC3z9TyOMfjTb7kne&#10;eK9E+HNnZWFz4WSGzaZXWe1tGdo1VcfMS3Qk8YFcxY3PhbQ7pDbSSuDGryKRt2g9DzjP4Vp+DvHX&#10;h3VfPgmMqiE8K0LBj6gZGB+NemXl74Nbwzq1t4htftMk9v8A6K6x5nHou7HC5wT261m1bYdn1Ofi&#10;1fwk1l9ofa+5t21gvmDI52sc44rT8W+B/h1dfDhPFWlH7Pc+aqriRPMdScFWVQMt39cc15HPor6R&#10;Zr4nGkSLbRqollwGAHbPOfxq/oPjXQZYHh8yMKcEIfvH0OKpxvsO3UyltfDui3yv9rmhkfGA553Y&#10;5wDXplh4nXTtNeAX7S2s6bJUdhJv9iKveGNe8Na94ms7HXLWB4ZAyMZkBACjOQWHBIHH5V5Dr/hS&#10;6JF9oegXt1Atw+w2iZIGTtDJkHB+lDVnZivc9j8Gaf4E8d6z/ZWsxMo2NHG8ZMe35SQcrjp6nNfM&#10;Pi5oPCwS1eWaNTLIsbOCd+08cmuw0/xbptlc7Z4Lq3mgbYyOuxkPTBB5BrvdS8W3s1vaC1giv7C3&#10;dZDHcDkyDn5QewNJx1uawZ4/oV/aSxRzFskEMxPXPWvbbrSvh78QNNhuPFVpFetYbxH5mY5FWTG4&#10;JKORnHTGBXnF9Y674mnvvEEWmx20jtu+zlwm4nrt7D2rOvLT4oeFoYLfUNDe3N5EZ4leRMEAZHzK&#10;Tgn0NTPVWZtGbveJ8IftKfA7TrH4vatJ4DtZV09VhlRV3TRqjoCRvGeh96+TYrmOK6eG3Eny5Ayp&#10;wxHGQemM1+4fwf8AGU8t4dU1+0MZiOTGWHzY6qRjGK+avFP7Nnh7xlrOsarLem1M9zJJbRW6j5C5&#10;3KpBx8ueCQK8vFYTm1ifb5HxM8MlSxGqR8r+H9SvrZLHQPF8BubS5MTkTrvIQHOSRyVHoK+7fAvx&#10;S+EOuXEvht7Z43t5vJ4g3opC9mXsfWvPbf8AYubStDtfFl3rLSRQTRxy20bElSx5+bH8XevSPDHh&#10;XT/D/ia4S1+z29t5mAEUDGR/d9fessvoTpTaex1cVZxg8xoxdNvnj91jvLD4iaFpMMmnrYMbXzAj&#10;Mkbgc9MhR6V30XxB8CWu+1jimcq42CIHIyOuG/xr07TvDl1rvgOTw14dlszPfSr5jyfKx2cqPckd&#10;O1eM/wDCpvinN4gupIY7R1tI8+UWKSsAD90HhuntXr6bSZ+cyS2R68lzo/jL4b3Vhp9objUN4aON&#10;/kKEHiTOfvY64rxbV/AHxUnvW1ZLKK6trNd0+ybdMqgdQhHJPoCTWVo/iXVNLuxNI5iV/kIXAwc1&#10;9FeDvEHiDRbmTWkZYrWdNubgNhyf4lYeh61NrXaFzWPKtF+JusWCx2mxhaKu0K6YO/tuyePSvUPD&#10;PiPVtUmuft0VtBFcxlFSdmMbHH8QXpXL6d8FT4v1KS1utc8tJmeQvbgMd5OeFPYe5rzWbXPEnhA3&#10;vhm5u7e5MDtD5zoC2AcAg5xnFDS6Dud1pfwO1zUb82EN9C0qfvT5HzR4J6EkA89sZ964PUtT1zwj&#10;rBbR7j7Bd2ztHOkj5Q44xtH6811Hw98bar4fuvtHnNcJKBvWMFm29+nI/Cut1sfDPUL1Y3soFhum&#10;Jd1RxNyclnJyRn1oa11EdJonjfWtV09NS0eeOKVCBsUKwZj7nnn2qLT/AIMeHfFl7PdeKtRn+1Xr&#10;F3hXCkd+G7/rj0r5j+IOreGPhvqd5No2qzNp6R73aIE+Ux6IWA6+nNeS+GP2tPB6X8Ed5NfTFWws&#10;xI+X8WbgfhUznGKvex6GDyvEYp/uItnvPjLR7nwv4kv9H0ee4lsrNchk3NtUDOCR3HrxWt4Z+K1/&#10;rkKw6xeLJtVVBkiXovQnC8H1I61wA/bmt9Lv49M0m3cjdgxylQhHcnAyc15h8Sf2nBdalD41tfDp&#10;sn3hbm4yPKlzwNrA9cenNcn1+itOY9qHB2ZTdnSt6n3lKvwg8babG3i6zt7qWdgXfYxDY+UZPy4I&#10;7DmuI8Y/Cq00LULbTvhzbzXsewuyxIv7vngBuCeOtfGvhP48umqRajIkT204ysTB42Yn+EMwI59e&#10;a+gfA37RunyazqWlT6bdQXsewRIsoeMq3UFsqQ3boamnjKc5ctOV32M8w4Sx+Bp+3xELR7na+F9d&#10;s/Bd6+l+M7We2uDysMqZLA9DjkYPrXX6F4y0t9ejuY7ZjPG+VEahfoBtruPEvgy8+K/h/TtY0lIN&#10;MUZdzcMWlPYL8oA/OvJNb8F+MPhNEPEsGox3RdhGI0jAA7ncSx4rqU4vTqfNcrOh+Nfhiw8f3trr&#10;eheX9sCkT+Y4BHpjpnHfivM7bS/E/wAH7i11bxJAJbK5YFWtyWIx2ZWxj+tdYvjA+OLgWn2NYLjO&#10;XkiAAP12iu6iOmePdKj8KeLtSmtzYHcJCgCyAcBDnnIHTuaHKy1FYy9S+MFtc63Yafpu6/sboqCs&#10;i+UybjgqQT29a7v4meD08a6Fb6fcXtrZPZuxzvLuQw4Ufw/WvIvEHwt0vwdC2u6FcG5luJQFs5QW&#10;bBHBVm5z3xwK4ey8Q60muRW+oBrYE8/aIjHGAOucjp9KXxaxYWsaF/8ADm7+FNhLq19qEd/9oOYZ&#10;YcxyQyEfLuUZBX16Gm/DX4l+I9YvrrRfEl/C07fNFIxb52H8G0cZPYnFe8SeMPAuv6F/ZN/aQySo&#10;25E5Csem5VA59ia8w8S/C/RfGWjJa+D9Ikj1KFuJABFHhjkl246djzQpX+MTLuveNPD+tRN4e8ST&#10;RxG3feY2wih/Xnk8dgK4641bwYtvJH4euAtx3UwKwfP90lf1rzTxv8IfiN4Fki17UNJgvh9xnjcs&#10;FPqzYwPavNNZ8R+KdQg/sK6gg094jkTQLmRwf7zdwPpW9OEZWSZDZ9XfDbU9U0PxBBZX2oxaXDct&#10;hbmSNDln4CgjAGT6kCvw/wD27bC4sP2hdWstZKG7Vg3mW6qsEqH7soCk/Mw6+9fZ3xJ8QeAPDXw0&#10;ufDnjRtQbxMx87Sp2Z0tpAe0ufl47ECvyx1DVE8Z64qeIBNJFESGIdQ6DPO0twR6Cvay7Dv2nPH0&#10;OLE1ElYt6To/iEaH5CRLdaaxDs6dEdugJ4IJ6elfqv8AsTaBp+mGDUH0YWk4QEPJ80RJ/vk569Qc&#10;V8F+AvhreeLNVbwp4VumlQR+YxlKKzwg/NlQduR26mv11+EHwx8PeEfB1totjreq3E7BGktkAW3Z&#10;vQtnnHQHjNehn0owoRpo5sAm5uR9M/GCHx7YfCvVbjwjd6Yp+zs0quQHVcfNtB43ehr+VfxNqEM3&#10;imeYPJcJ5zEmQ8nnnB+vev6Qf2jvBvhay+Dc+o3mhalDe2ykxXgcJF5jdBMxJO3PtX83V6HvfEpO&#10;tCKJzJ84BIXOeemevqK8vJ0uR27nZi3qeoeHdT0uG2jg1nTI9USYqLVfNfdbnOGJRThs56sPpX7I&#10;/Da5drPS9e8H6BFp1nbwx28j4ASSXZyWx1znrX5LaL4I0LVvFmjWNhcjS3u5V+dt20KSMfMcbs+v&#10;Sv1h8FaD4e8MwXfhXUtdluLe2LSRuhAV24AGBkY47V153pyxOXBWd5Hsset+LfDDyaVcyRxSByxX&#10;HALc8VL/AMJ74m/5+E/L/wCvXFSz/D+6WOfVftks5X5mQsQeTj9Khx8Lv+ed/wD+PV8+egf/1fsS&#10;ePXY9OjtfEWkb7i4iXJjUFcng89ueK8qitdGtPFFvObORLmBghxlQDnv64r3DxbfeJtKlitE1m1u&#10;90XmbF4aLBxtc+p615bZ63qup61HLeqjuDyUYAAL39650mdF09j6x1B9OtfDBbWdyFxhU56npz/K&#10;vyQ/bT8NWt/o0GnaO99508yMEJco5buw4GP5V+tzavqup+HFuodny4OCM57d6+dfida+OPFujSwL&#10;DbKMAEMw38dDu5wB7VtQk4SUjKouZNH87WoWN74V8QfYNZizcWzK5RcEcdD6fnX0l8Ltc1mbxIni&#10;mxkW2nWMnK/KDtH3QOd7dya8M+MttrOmfEvWbPUCqkXBRdnO5EACnPBwfpXR/DhdQtJFn1G9Szgc&#10;MEdgXViByNqkOOuM4xX3eG/2ijys8Wp+7lzH6rfDyHxp4r8PyeItX1q3kV2JSMAZx2U4Oc571ieL&#10;vDniK78N3d/aajBp08QOx3HJP+zn+tUv2a9H8Mx+DrrUBpl+lxkb5kXdGz+gZm4H06V6Drmk+HdR&#10;06S1uLIuWXD7iWyO4JOa+WxFJRm49j06bclc/CvULZ21uc3t59sPmsHdf4iDgkECvQPB1r4fs7x7&#10;zVdQMaRg+UFhYuccgDBxyeMnjHNdl8a/htp/gS7Or6XbTpbTzsAApZFz239BnsK8Ii1gxzL9nDIe&#10;nGSTmvcwkoTgrM4q3NFn7D/CT4wz+I/sXh+30CJwsJkd4wCRxnkYz+de6Q22kX6GeWyEeT9xQciv&#10;gH9nnWdc/wCEii05bldIngtszsMNJdKRlIs/dG0YzjnnmvsKPxf4tt5hPbRJL0y+eSO/B4JrwcZQ&#10;VKo4Hfh6rnBM17zT7+yumk09fLgYgAHrn+db9vqHiKZE0132AgBS5Jx+Fc9N8UtRuin27TCpjUKq&#10;rGAWOeTkc5+tdU99rHiOAJaWTGRuFVQQxJ9zXBJHVFvqRP4Evbi48830IJ5bcDn6Us8WoeFv9JtN&#10;koHcgjHpj1rGvvBfifTcXGs2k8SfeIBI2j1ODXV2mseFruBYNX3yBML8jenrWehaIrfxbq+qsIW8&#10;x945DNxn8c4FQ6z8Ptc1ZxdxvZx8fdWUM5/4CK2b+68JrCLjw+rxy425OT+h4rjZ9Rlsp4ykhhkk&#10;bCsBgkntkihxtuWn2KE+gJoASy12zSTJ/gfII98V5H4/8M6BrdpLBpejIshBUBA2Tnryx719TWmh&#10;6JrkYk1PUhHLFjCFgjuT2BPBrmvEnhGCxvnu7efaqEEZkUnPHC4yGrGdPmVjanW5XzI/KTx18Otc&#10;8AWkc97YyhDt+QnoG6dDzXH2807liXCEjJDdh+Nfot8S/h3rfjDS2v47wb0dAqFRyoPJJ7cV+fXj&#10;HwrrvhvXLuxvZA8ccrIskZ+VwORj0ryMTQ5Gfo2QZ06vuVHqjT0zVdehKi0lWOJSGk24yQPevo3w&#10;RJ4CvhJrXxAvbmCzkkBXbuZN+B8owxPQctj2618a2Q1HUrkRSlvL3AMQo4H/AOquw8ZWNrY6mv8A&#10;YDNLaLEoLAkjdnn6fSsqNaVN3PoMfRp4+Hs2te56z8VfGWiahqMNt8MdRvGt7Vn3h2cKFYAKUycn&#10;ofpXkHmtE265CSORyWzvOf1z+JqpZLavEskTt5uP3jIQOfx9uuajnMUsgELHcOgyCPrx3rOrVdSV&#10;2dGBwUMJSUIjL972ynKThonZeFY7SAe4Fem/C3whp3iSSOO8MpnjuI2UnmJ484ZHI5XORg+1Zug+&#10;AdQOjxeKNRCLa3NwLRgzEv8AOM7lXoR2+vavvr4JeF/hra+B47bUYmhlEjJ87shyjBt2fT/69bYa&#10;h7V6dDgznN44CPJJatHonwv0DWPDGgz2V9pcSQmYmNI8OzIw4JBBGK9Vu7qbR9BAfQo7dVAbhVV2&#10;B6MQMDH1rCt/GGjajerpGkaqFhiOcSFSM+zED8qv6ldaaNIvYF1a1uJpI/3hbcVjHtz17DtXuxik&#10;kj8or1HUm5vqfjj8QdRuT481a5tdGTSVadw0eQ2Qx691wevBz71inVXnUoiFFwC4QDJP49vQVtfG&#10;H7RF4zvYJ9Wju7czEwpEFBUejKvQ/jXCILdAPLkYFh0U9PrXz+Jh77P1zJKz+rxR01hd3V3ciytF&#10;mjJYb8tsBweA319K+zNCtvEun/EnTv7Zuo9Dk8hI0WzkRluAeSrN0LLn5h1B6cV8KaZeAajF57ll&#10;yAWIz09cc+1fYvgO90ZNW0p9I0864TuZ7KeTP2eRz8zruVflI685zilhbKtFHVnb9pl9Vn6TRXvi&#10;WytYGj1kyRABykmCGI6df6Umo+JtevbFN7B5c4yQAo9MAVzwl0/U9KiimhTS1jGFt1VZMd/lJYEU&#10;yVrOKNWt47sRoOrxtgkdxt4xX0kT8NlHV3OgstQ8UtZfYp1gj3IxVnjYb/XnHIr8vv2rJ/HUXimC&#10;+1GWAaeibIPJGSrA5YndyM8YA44r9IZNasp4JZ7i3u7iVU2iRPNIA9MNwPzr8tf2nX8LTeNI5IIr&#10;0XzoWbziwiCk/wAO7jP0rnxa/ds9vh58uLgeMWuuSyARCd9rtuLbQST9COPzpk13qqjY8w6noDn2&#10;PHQ1lad5m4LCmxg23Jzk/ljIrWtmk+0GSa0wAxG4dWb8Tx71880j9ooVZTSTZ9B+FLexhm0yDT7m&#10;PXZ4gj3Fg8ZDZ68NyrYbsT71+v3h/Vtbj8L2r/2MAgVSgkCjDEZyeo+X61+K2kx6vftpjFpNOtol&#10;xBe44Dk8gMD68fMPav1W8Iz6zF4Pt4W8QC8KqCY2UKC3Q9DxXq5Y37Jp9z8/49jH6xFrsbM3hPxH&#10;r2oXGvS6ZFKdrMykqCSo688YP51z/hNdW0yCZbjQjDN1H2d0lI/75wcV2djqnicCVIHhEOBvYsCC&#10;D0BBwfy6VWa98X2+67SK18nb/q9xcsfQFcGvTSPz25n3nxTuNFtZRqekzy4UKoeInBPfBBHtX5b/&#10;ALQPjrwd4/1d9P0rT3tZtPlwzPGIvmHL4UepOK+6/i340+MPh7wfe6xo9rYrEkTOisWkIVev3u+O&#10;Rmvy71fxBJ431O78QeKptt1P87rCgQE4CgZHA6VxYyoqcfU+u4Xy36xVdVrRefU5K31SyknWyCYk&#10;Gdqqcg/n0rTXWLRIzE26KNmJIKAk44HzdfwrOgsdN066+22hkaUKwYOOBu6YxXH/AGWdNSNrKj/a&#10;JXwqYIOW5HB/nXjckZan6JKtUpP39j0GTxDF5haMb0OMNGoQHHovr9auaTeXkGpR3duTbtu+XcMg&#10;j+VcDezT6XdGwv0ZJI1BKnsDyKvW15LJsAJEZ4BJ5/Cpacdjop141ld2dz9EP2cbr4ZQ63d33iee&#10;6gub0Sf6KkmAM4I2E9hz3617qltBZ30Nr4f1SSSOYYiSdg7Bc8H618NfB74keHfDWsWP/CTaeb2y&#10;s45n2Kgkfe33mJGCRgDvx2r9IPB/xH+H/ibSYdS0qwW1jWMGMCAoF39OWUnp717uDqKpBdz8s4mw&#10;Dw+Jc4p8r6sydD0jxXe3j2R1MNDE7ElXCkMeoK9a6y78BfaLgSX2rTboR9wqpByO+emD6VybwaBH&#10;q8t/PdTFjIzbGKCMbu2QA34ZrT1AaIsqvHdqiOu7AZjjP16V3KHc+Vb1ujmtC8P+O/D+nNb2d5a3&#10;cs1w582UiIBfU7d3T6V8a67+1h8ddE8S3miXVxbWb28hRvKKTqcd0dhjB7cZr7e0yz8D22lT3niS&#10;aWWxQSLK0czR4Vh6ryMdRjmvxt8T2/gjT/E18vge6u9Y05XPlXFwpEhH+0cDketcmMnKnD92z6bh&#10;qhSr139Ygml3PqI/tQ/EvUbea2k1ECOf74VBGTxyGKYyP8a57SvjZ4wtbmNLDUpjgkhHkGMnpjce&#10;lfNLaxZF2Nuyq+PukFTz19q30vLWa0SO5aOOOJQIwCr5JPRj2FeDUqVXrzM/VqFDBpckaUbeh9U6&#10;B8e9elLPr0zPcq5YTJI4YjsigZU8+2K+7P2ZPip4sutcv9a1vWrHVILSJdizZjkRnUZUg4zsPGeh&#10;r8dotcis50SSS3QICSIwfvH+Z/lXo/g34h3FpflIo0a2uEaKVGUnep557nB5HpVUMZUpSbm20ZZl&#10;kOEzKh9XpKMJd0tT9frfwprGpm41i71m2W6uLqW6Igt8R7WJOwKXzxnrWHq48Y21otxbahFKY/us&#10;U2Z5/i618deBLfwf4E1ay03xRdXS3urxm5tYUuJGhVXGVRyw4JAztzxXofizUvCcUNxHdalPboMF&#10;kjlGFJ54GDnNfTYerCrHmgfjGZZbUwVaWHqateR7rrup/Elvh5rfifSItPu7vTIDcm3lnZGdF+9s&#10;wOoXLY6V8U6r+3N428VaHpOkXVlp1v8A2aki70DMzmQ5ycnA+g6mvbviWfgvq3wN1O+1zVb/AE0w&#10;WSrDPbOQ0k3/ACzDJ0Ic8MO49K/JW3vFNqLeGHcHAUnbhmA6fj+tcOYVZx0TPpeEsDh6rlPEU1Kz&#10;6n2JYftKeOEaNjc26RqwYlV2nAPOea9K0X9qi7vLpLPxDuiglfaJoZFwPXcOD0r4AtLm1u3S3+zn&#10;cSE6E/pX0R8MrvUYdat7Cz0G31KJt2YJ4VCyqy7T83QY7d815LzCvS15j9Cp8OZdi270Vfy0P08+&#10;Evxp0XxJoV94Y0nTJ2up28pb+V4hAV3DB4JY/U16b4i8IeJbiC48Q6XfW7rY2m+4TnICHqOxznFf&#10;nh8ILT4f6T4tvbG+ur7R7qM7G05m+UYPLKP7ueByeOtfdkmu6EfDTaSszfZL2Mqwy2WGc4JHP617&#10;mFqOrTVR7s/H+IMvhg8XOhR2TOPh1a4uIQrsse8A5ztOa7/whrWsaGlxZ21+9vHdxNExceYAG6kZ&#10;7+nNY2keCfhhrcrXepW08kFqirK8UrhlTuQGb7w9a8i16Dwh4MjV49TvLaykuXFu1xJksoJO0kjB&#10;OO1dV2nZnhWXQ9X/AOFc31/cxWmiayjchVWRSgPuSM81EJNU0zUDp99clFtbnbKyYbheGxnGfzFc&#10;toOt6F5kV7a3UjkEEEyYzznmtDxn4a8EeItEjtYpHime4MuVlbDZHIbJ6c+tUlYdrnti+P5NI0ed&#10;NAtj9oKMsM4fDKWIBJGSOme9ef8AjRfiH4C8DHxrZaR/a1hDGZJzbbZZY1Xliy5BGPxrg7PRdPs9&#10;JFsl35BhIX7/ABjsBk4zXRfG/wAO6ZqfwLkt9L8dS+H791fKl9kM6qPmifAPB9axrPkXMjow8Izn&#10;GMtj5Eb9tC2treWHS9IbruTz2VeTySVXJH0zXcaf+3xrcNtHcaXALCdFVZHXEm4jttKjj8a/Ke4v&#10;LJZvLySOobOdxHBb6ZrYtNXtRZm2iH70uCJASBj0K9D9a8Wvja0tEz9cy3h3LIxTnSv6tn6j+Fvj&#10;74h+Kniu98S64ttJbQoEmlij2TcKSvy/dOcc13ngP4t+NvEOu32nz+HZVFsisJIWV0aPsd3TPt2r&#10;85/h9d6dqMVzpUGnRXbON3mQCTzS3QKGzgD1GOa+gP2ePE76F4h1HTtM8Qm2t5I1b7A6L5vmHAb5&#10;s/cH+RWGX4ytOu6c3oa8WcM5fQy363haaUvVn6G6Z4g8WXwlC6K8W0ZHmOoDHtkg5FSaxrfxP8Qe&#10;Cz4ZuYIzm5jmYS3GQEAOVBIznPviuYTxFrNvHvtLmN8rk7yAfp2q5b+KtWmj2hokdx2I5/CvplG6&#10;1Pxhw5Xscf4Rs/iBqst1pSaWBdLMyrHHKp8xV+7gnAzj1NfMnjv9qrxl4M8c3fhvxH4fbS7mwYxs&#10;L2QqxA6EBQQVYcjBIPrX2V4QmuL/AF1Y7/WX00b/AJpYUBZfcda/K39rzStS0X44X0vizxXF4tlm&#10;iV4ZkAYxxtkIjquFDoB0HFcuLqypRvA97h/C0sViPZ4iN0fUen/t46vc6FeaPb6bYA3EDR5kdyMY&#10;xwuACec8+leT6Z8ddUa+geWxtppEG0YkCk8ckqOtfDvnWcrlhIx24C5TGR+FekeF9RWLWLURwrqC&#10;Bej5UKuOQShB74r5+rja6fOpH6zhOG8smlD2K182fopYfHbU9E13TbO50ltUgviE3QNny5D1QkdS&#10;vqCRX1/Z+NH0y/ivdJtb8cAmCTaULgggZBHGa/MPR7W80fxfoVv4H+z6JfIWWT7SHlilik5YqS5V&#10;do7DmvuuLVPF09jG8d/A80eAxVcBiPSvXyzFSxFPnqM/O+M8joZbjPY4WFl63NLxh/wnnibWL7xH&#10;PpcMU1wwPltIu3AAHJGeTj864u6l8dRrFc/ZFDxZGyKTJHy8feABrsptT8V3Vst2l1HvXO4OvHH0&#10;4ryDxFaeM7jwd4k8SWmv2cN3pFp9rjjeIZfDYdfvjAAPX9K9Kyirny1Ci5SUUd7ot78VNZvDb6Ja&#10;Ri5SN5FSZ9gYxruxlc8nGMV8p+OP27PGXjbXbKPXLCKyTTy0L26Ek4zgtvbucelfNdn+0z8X9LkF&#10;/BqMsb5+R4cKCGGCOnccda8r/ty31JDNLZPIWbezk5bJOTn6mvGx2MUly0z9FyHhaEJqpjUpJ9D9&#10;A5fiD4ntY7HVNNmiVbiREkRxux5n3fmUAb+5HpXiniv9pD4leHPFl9oVs9sht5SqSqm4n0JySBXG&#10;+CvFN78izWPnQx4GxflMYHRyx4BHTJrj/H+n+GdX1MxaEn2S9cs8r+aZQ2egLY+Zj6j6V51DH1le&#10;nNn02P4XwMJrE0YJRtsegR/tFfFTVkaK71eYRSOCy5CoCP8AZGFGPpVW7+MvjZLpZ01GNmBzwg5G&#10;QcOx5JJ/KvBvGWl6n4UuoLaVCBJHu5Gef8aybDXtSlt2tA0exScYRd2W65PU/TPFVJ1d1IML9QqQ&#10;sqa+4+/Phd8WPGF3bS2w1/7LqVy4Nv8AxFPddoIAH+1+FfWPwp+MvxS12HUtM8Ra1aS3NsWtVuoY&#10;VJcHOWJIxuOc5AzX5deHvG/hSxthLeQvEQoTcrE7WAwSMnkE8+1dh4F1S4W+vNWklky67lYttEhz&#10;3APJIrGjjKlGTlV1R1ZrwvhMzoxpYXlhLukfqR4b+DGmeLNStbK81m6OSATCyfM2eWII6fjVPxRr&#10;GreGdSvfAV3q3n2+nS7I2OCcD7ucdOO3rXyr8Odbk8Ma/cePdXWVYHAZFRzlNnVgv3cHtX1V8Pvi&#10;H4E8QarBrPhry777ZKsshlhIwwOGDll6j8u4r3MNioV4c0H8j8kz3hvE5TV9nWV49H0Z0vhLWbSw&#10;hXULy9aIuARIG5H4Cu+8O23gUaxDPLBFdLOxaQMQ+4Pzkjnae/Jpfi3plnrurnVdA02MIbcIclYl&#10;kkP8vqRXnPhDwn4vsTFa6lZx2rOc/u5hJu9l2jmutNSV9j53lK3jrTYPCWv6lqfw7t7lrQAIiwN8&#10;xDD5tpcg4zVfwinjqKJL7UPD9zfpMp/duyZwR3ZmA4+texaj4b8VXcB1TTbu3juLc/KjkpIFx15H&#10;SvKVm+KU/hXX9e0+7sn1LTbZ51t5EaQSqn3mDblAK496ad17pcIcz5T5f+O/xzuvBEfiP4H+L/D4&#10;spdVtkVZHlVhH/EhAQYJ6dWODX5t/wBkpZx73k+zMTwD93ae5PX3rvPjV8b/ABD8btdt/EHjSFDq&#10;EMIgd41CowQ/KQo6cdeuayvCF2EsppEult2jG4GVlGB0O0H5jn0FeDmFeUnY/Z+E8qjQppTVpPfU&#10;xbnxP430Nk8LagWaOc7ow7K6tjkMCPm/MiqM/wAWPEE1wun3qLIISV2n7vH+yOBg8iveU1nw9rYW&#10;21W5091Xa8kjned395BwdwH8I4ryj4kaZ4abWvtFhdIkyKvMIVUdc9WUcDj0JrzKc4ydnHU+sxWH&#10;r0k5wrJrt1Ldp4qfV7eGPxTeTJakkReSxZo2x124wB6gV6l4U12212aC0064uIp7QqrTwfK7BeSS&#10;igkgAfxHNeK6r4evtXnsNO8MTm5t7lVVgGCIr+nTPTvXpPhXwB4w8Da5bedcW0StICjQMXL+zHsP&#10;XJodqcudOzIi54ym6NSN4tWP2V+BXijTdY8ORWt34qjuYmw5hlmUsxHGOMEdMc17lrcPgzxbbPoL&#10;BJXhIlZVZ3j3DgbuQM/XNfmp+zd8QfAXgnxjd6D4q0YXEjguZrYebCpbqQeOT6DOK+6L7xnqejB/&#10;FFhZXFtpk8Z8ptqlJD6EeuK92E/aWnHqfgecYCWCxE6E1syvrfw8stHsD4s+HEEun38K5MCI7LM2&#10;f4dxK49e3tXlEviXV9M1I6p4/wBIuI7K6OJGKFVDr3XHOR7V67o/xn0LUo7SWZLiV4iQkYACbj6k&#10;kcemBXca/cS+PtBk0mKJAbjGGLbnjJPXDcD863UmtJI8tnA3Xibwc0In0K+LlkHyENJvOOuWHb3r&#10;Z8SaNe/Efw0ul/Y1jv1jUm5ud21E9QFBOMY7Vy2sfAeDRfDU3iTStVe5eyQu8EiYVivUAqQfpXlm&#10;hfFy+u9U07TLeQR3qMEHlytvKdNu0n09aqPvfCQbms/DTxH8ObBPEUN1Fq0UeADGGCxnp8xbn6VZ&#10;8OfFHxANSFvbtaiKQZdZmb5lXnbwc59q9utJPB99B/ZuoO1xAzB5LeeYAbv91TyM9ia878YfBn4W&#10;arHLqug2ostYPMLQyyqp9tv3aIyT0mhGlqfxQ03WrNtM8VSqbRiPOiQ4HHT6V5jrt/4LmuLabSdj&#10;wltywx7HJK95W6j6VE/w68S6LN/ZV02+G6QNcIpLDjoW9xXaH4Z/DqPTJnv9bXTFSP8A1zTgBZMc&#10;OV2jjtiuqnyrUxkfHf8AwUrg8TXnwg0TWvEZspbSRgbW8hH7+JyMmFgONhHccZ9OK/E3wtpmlXLR&#10;BpGmlI53HaqsT34JIFfT/wAffiJqV3qepfD5r+W9S3mdBcS/OsiA8FAegI6dOK8o8I2FtZ2FvZzT&#10;NDdXD7fuquVz8pzgc/jX12UYZwirnkYyfRH0F+zVaXs3i17OTQmupkI8u5LELgnBHI+6PWv2x8H+&#10;EfiMunQiPSLXS2LfJLO2UC9iu3OfWvhT9kH4IeIrSC/8Y6hrsFr5y/u7WRkZ5MnhizZ29Ogr9H/D&#10;/hXQdT0KSw8X3t3KwQhGt5Dsj75AT0/KvDzmspV2ovQ7cHFqmrn5t/tcftDfEfwqus/BX4l38V2t&#10;wnyCAYV0zwCcZHTg1+Nf/CM3f26W9hZJI4h5hGSSBn3617/+1tdS2HxS1DQLSea9s45SYbqckSOp&#10;9c88e9eUeCprO2LR3sySwTL+9AOx029PmOe/evby3C01FW6nHiqjPov4S/DHXviO+nap4d0+41m6&#10;hLmOKMfMqxDc3y+wBr9K/CNvqtlolrqFnoccSWO1bgyMoLOSTyD1x0Ir5t/Z18Oax4Z8Jad420fx&#10;BCEvJZVEUR/fJ/CCc+o619ayWNhDe3Gh3WuMYZFNwZVVfvqucY9zwcfWvIzTEOrWafTQ6sLTUYI5&#10;PxBd+K9L1EpJbwqJgJVCvwFboOnH0rE/t/xP/wA8Y/8Avv8A+tWZfXHhjUrp5tTvZXlT5Mq5AIHT&#10;pVT7N4I/5+5v+/h/wrzTq5Uf/9b12fQbKy2tcQ3KqVOD8xBA9T3qDTH0XT9SF5ptw/GdwHYHg4B5&#10;Ner6b4J+IFh4fs7jVZoZricHzYw2BETgjB6t7kVg63ouo+Gb5YJ7eGXzAGEqHgZGeARkEdKwudMl&#10;Z2PpPSr2y1TwXGksvkKAGBXjOOn1ryD4k6XocvhO+hsdSmsppIt7tGdz4Ug8Dtu6Gu1+HV3Gumu0&#10;0InZV4jbkCtKWXxBcrcXEGnRqL5zE4woPzeo7LVIykfzefF/S3j+IGrapbvJPCJVUytwASowCxOM&#10;+uKi8M+J7MWTaIzJcLKyyPdTrgwhe0ZBBJ7AdDX6Aft2/Bnxr4S0m9u4NKjbT7eeB5ry1UCEo4GG&#10;Pfhjs5HJr81PDem3OoPJOFZ1j24UAbXJPCtn+lfbZJXdSHKjxcVG12z9LPg58WvHp0Wx8D6fZxTy&#10;M5wSdjCLOAx5IJ719K6lo3xCmnaO9gjUSAfMp2j0AOcV8E/A3w/pHjXxrbWGq340ibStpPlylE2q&#10;clAzZy2TjAGOtfpdP4c8NalI8+iXtx5LEojecZSccfTrXnZlhlSqNI68LV54JnwL+1h8NvitfaFB&#10;Z6VGk9nGwuJ7e2fc528bjxg4zX5nT2JtZgjSfvFzuIONvt9RX7wfEnw1oUeiSQ61qNzBCiHzfLLF&#10;3Ufw8dz6V+GmuQaWniC/utHilaxW4fy/NOGK7uAT1oy1q7jYMS+p6b8KPEkWkaisQJMqD5XyQFBP&#10;K56jP/66/WrwJ4/8K6ykGn6bppDJEjSMyhiMjPH0NfijoepXA1VLqK3R3BHlxAEjcegA6k5xx3r9&#10;R/2bv+Fga9b6pemOC0jjiRZ0nQCRpl4CptA2+46VrmeHTh7VE4SpZ8jPtN9P8OS2byRxlpmHDLgA&#10;VzbalrFpJ/ocHywjcr9sjue1cTb+L9Y0XXJNLu9Mkmk2Z3RtuA9eOc120HjbRrnTjK7l5GBAh2kE&#10;5HTFfOSXQ9SOm5f/AOEi1jULDzNW25YYOGLbvqM1gX/hu9uLOS6057bzVXIV/wB2oHufWuOtpL+e&#10;58nT1nhWY7hGqEqPqTzXWwRzRp5V9eudufkIHB/Gsmi7mdpviC501kicp5cZ+6q8t+Jrp9c1Ofxp&#10;ZiK0tOV6Z5/LsPWqcNt4JWXztUmaV24Co3P6VljxBreiSmLw7eiGGTAwRycdMmheYyp/YniCwixP&#10;E0iLz2JwO+TzWVca3pSTL9p8vaOMODkevGOMV3Ojaprd27rqt6sok4O70z+YFTar4I064E3k38c0&#10;silkYYKgn264FZtdjWNupjQeJvDFvpssF5atOjHHyMFTH1znNfNXxauPgho3h9mni8uSR2KRqrs5&#10;ZhwN3TOevoK9b8bSXngvTDdxtZyCCJnfz8qhZRlVBHUseK/PT4i/FDxB8RJon1qOCARYKxxgBVx6&#10;nue1cmJnFRfNufQ5Hl9XE1VKGkVuzz9Lk21v5VsrCPJIIIB57Glj1FJ4lt5It3OSScce3pXPXWq7&#10;GEch4HA206K+S7jkvEUiOPCk+9eLKN9T9Up4mNNKDZt6jNp8kn+i2zxogwTuyCfqMV03gbw9barO&#10;L3UI5DBCfnZAG4YHHynHf3rzk6lG7oYYwFXgEdT9c133hXxRrOj3q6hZtsaLkF1ypA6Ar0IqbW1Z&#10;rGrGo2kz7m+FfwZtZvCov7W9hkuS8bqsgLKQvbHrjv619h2Hh6QaZFpIWEs55RFGSPTLY696/MP4&#10;R+KLSTxDNqXii/njhwzt5UhQsw5wvzDB/kOK+wfAvjjw9qreXpetzyPj7js3moG6bt3tXu4WULWg&#10;fl+fYbEQquVVtroz2XXfD9n/AGiDrdmpVFVVjTChRjg/LjnHeqN1B4WbSLqz0vwy8jqnz3DBmGB2&#10;HT8Sc1zk93G87/Y9Qdz0aQtncfbPpVh5r42ksNzq7eXIuT8wGfXkV2dD5rXqflX8Xbeyt/HF3Do+&#10;itpx3ksWBCy/7QHP04NeewQ3EmI0TGeOoAP5mvUfjrNbXvxKnmGrNdLsXbGWBWJBxtBQY7dxn1ry&#10;5JLIDbAXWT1OGH54yK+fxXxs/Wcid8NF3NTSIRFPvbCSREP8xxyOw45NfVnhfxbrV94p0vXPEN/H&#10;pNwq+Wl4B80i8YST+FVA6DHvXyla3Vi7R2F5JmJ3DSGPAbj/AGuoGPSvqvwqfB1x42tU8M6fNc6X&#10;GFxZXUjNIpxzMpYYYH/ACscNF+3iz180lH6hVXkfpTZCHUfDb51eO6umGdiJG6n2zkMPqM1mR2Wp&#10;LGIIin2h8BFBYqPduox7Vz1gNHfQ/K/s2KNWz5cinDKO/SobiGyknigtbeSMFQNkcpJOP4iu7Iz1&#10;5r6aJ+HVHqz0gt4y0nTJI55dOe15Uui8h8ZCkgg5+or8uP2pD45TVYnu1t1094+HQfNnOSPm7fTm&#10;v0HtNB0MXsf2n7RBC5wxLO2PU9eT7Zr89P2q4fBY8RRGzuLyeaLesYk3bDg/3TwBj6msMX/DZ6mR&#10;NLFwufKMJkeFpHcMV6ZPNXYWMEsdzaSHzAu2QMVZefQYz9aqrPZlVMimIDoBgjn1BrYsm0dblknA&#10;uI2XYiqrAFsd8EdPyr55s/ZKKWmp6bpUFo/hiHV2nlnMtysTWOFC3EY5Yoy8jacfKeCenNfpv4Ru&#10;dBh8AW8lto11aERriMHnK+qkkce1fn/p+tWPiDTNISHKX9rIsUdyYUjt0REAEJC8nn5i3JJxzX6f&#10;eHrfxanhG1eEWA2KqsucGQkDJHfBr0MsV4NrufF8eaVoLyORm1/R5YgdWe6SZwWfKt24ByM/yrmd&#10;X8RfCa1tX/tG71OC62gs6iVEGM5K4UZGK9uuZfFekyedPpdvctdRkoqTBcjpnBUge2a+Xvjl8ZvE&#10;vhHwvLYP4WCkPsMzzeYwU9c7FAxz6V6rfKrs/P6NN1ZqEVqz4q+MHjTRfEl/Eng7Wb+7tVVhILqR&#10;/Lb88En6ivHUlhedDPbPkIXzuBXGPbGfxqhdXUesyzalErxtJIXZUGVUH2qvPDrGViO9QwJTeMAj&#10;8a8LEVXUd2fsGV4SGEoqnDfqTKZLm5jt7dZZmbP7uPJJwMgAew613XgfwBrniXXdIntd0Zmdnke4&#10;PVYjnKk8gAcEVW+H/hDVtRb/AISex1CCF9PuY1aDkzFWON6DG0jPBGc45r9C/hP4I+GWueGprrxU&#10;r29zp91Mq7Wa3b51+YooGCuOuO9GGpc0m+xw8QZj9XpKC+KX5H53fE7R73SfiFqEmpyItuZhHHKv&#10;zK21QRXIjVII3ZjIrq5wCpw35dAK+ofjd4K8KfZbH/hF57kyrO8p875kZAOWDEA59O1fL2m63pkz&#10;TedFIYnBQ+Wq8ntnPHWjE0+Vj4fxntaKi3qjqPDep2ltfpBdSyRW0py8kSq7/KCQFGR1PGM4r74+&#10;B/jb4xeL2fw3pGnW13AEjKsrFCS3XeGO0YA56V+c1jdrArT28C8/Llgp5P4cV7T8Mp7/AFKaXTbe&#10;d7KXMbLLDLsfbuAbCk4Y47UYat7Oeux253lyx+Ha6rY/T8z+KLO8nvPEVlYbZCApWRWY7eOxPP1F&#10;SS6lrupSOracoEgwCxGMD+leTaENBiV49I8TPqLh8/O0bBCByoB5+oxXW3ksk0BD6ylq5QHcApVQ&#10;ffGMmvoYTTVz8crUvZycGdz4fk8eWTodF0u2acyHy0mkCpu/hJPIxnuRX5B/F9PGcfxI1qLxvpcP&#10;hm/luS09nbL5cOR1KkEgg9cjg1+r3h0Rw2JluvE8kkZyTKFVdmRzjqPoa/I/4mXelal4zvp/+Egm&#10;17ErKt1cAlhGD8oYjI3fTiuHMHaKaPpuFLOtJM5mLR7e0vPseqMBuUZcASBc8jBU9a1E8OaXNosm&#10;lm+giuJ3JUyghQo5yQuWzgcfWsyAac0ghtZI3DcZ3bTgdz71diVDiKDdCB6HJP0NeDKclsfrFKhS&#10;qJKSKh+HfibTLxbSa3EiTR+dDMh/dSoTjKEjnB4PvVCzvXkt/KQFQp7nkc84xXqWheMUsNTjk1Oe&#10;SZUXykeQ5EafxKNxx/8AXq34h8B+AI7+1v8ARdVEcFztdoUYOQCwHP8Ad3DLe1T7VNqMkNYB01Kt&#10;Skml06nR+Afi1qnhLxFp/iDW92qJaSKdtwRIyoOPl38ZA6Dp2r7FsfjF4i8YTTjw1pEV68m1sqka&#10;R7ZRlRyNysvQ9s9K/ODxZ4bXSfEksGnGaTTgqbHJLDJHPOPWu3s/GF/4Z0mTQb6a5sbm+EUsEsWU&#10;kRVbnDZ5DDgg9eK78HiZUJKHQ+dzvKqeY0nWatU6N7+h+mOu6l8Qf+FKeKtDt9E0m6up7Ehre6nQ&#10;FQnO9OCrOgyQMjnpX4yRTF4FaSf7v3QpAwe4x/Wv0JsviH8CLzwBeaNrt3qlzdS2Vwk+GZGSYqfL&#10;KFcZ5xuzxX52aY0cumoRaoiggmUcvjHcZ9Oa7cwkpWlFngcL0ZUZTpVFZmn9p1Q3H9oLK3yEYOBj&#10;6ema9n+H01jc3VvbR3LaW+3aJomcl5G7uWbaoH+zXidrIk10pZC6Mf4hwfwBr6I+Gt/qGl6de6am&#10;iNqFndoN0SxA/KHwWj3g5Pqa8DE/CfpeTp+0vE+i/hNr+vJ4omtZ9A/tIxIVi1YSh12r/Dlhz68d&#10;6+lbLxH46vpLSz0jTAXXJCDB5B4IH9K+WPgB4f117zzT4qh07Td0iiwl/ezoc8Er8u09sd6+27Kx&#10;bTtLgltb0XEh3fvNqjoeDg96+nwK/cxsfifFUr46q573MQfELWLLU54NcsnjuY2Pm5XGT7rjNdxL&#10;8S73XtJh0y8tILi03eZ9mu4w6lgMA/MPl/AiuWvPD39sXr3mpam1vPcvulk2I7dO3QcnHB7U/XfB&#10;U3hQ2Zh16K8F3u3IYRG6LgYJwzDnPtXXd9T5lxT2K+v+HbvXNQfUmsrQLJEu2NGEaZAwEHoB61i6&#10;54S8R+DLKzvNV0K4jhuT+7aCVJo24zg7TkHvitK1gmfdLeXwnA4Ai5wB9eK7261Ua9Y2OlTX0ltb&#10;WrMcOFILkY3HJ7Y7U7dUJI8RvZ9BuY4ms7GYzHaHEsYO1geQM9vc1sfHS/vh+zdqNkPBC6zEdxlu&#10;cRs9sxxskIzuAB7qParupeGIBOrwaq80rvlhsAUj2561W+MHh7xfd/C+8svAviiy0ua4Xbcw37GH&#10;zYxg7UkOVB9jj2rOsrx1OzBL99BLufiY09z5PlXKIigkou37rN1GO1aOm2FlLIq37bQ3Taw4J4ya&#10;0LCw0G51tl1icyJDJiR4sbpcnBYMcgY6jjBFdVN4BuLOa31Xw9i9SQSqyYYbggPzAsMdOTjoa+aq&#10;zSdrn7fgcNUlBVIxujtvh/DYaVrH2LT7pSJlxHIymMu68gDBI+8Pxr3b4aXvh6D4j39x4i0AX2px&#10;R/LPaRN5IV8DG1QoBHc46181634ck8CDw/dvNHfQ6gpmeJQR5TKRnJHXrwa9Q8I/HTUfBmoXYtbg&#10;hppMlvvLs/u7emQO+ajCpUq3tZMzzic8xy94TDx1v3sff0t14VhuIrjVdPkhQxjkc4z7N3FZ07+F&#10;55yLKRnhQ/LuBjfn1AP9a8dtfjpruu2z3Hh6C2vmihaeSKcqH2A/wkZz79DXJw/tSXi6Vda3c+Hl&#10;j+zDaYi64OCAeqE55r6Glj6MtIzPy/F8L47DpSq0tGfU3hnUNC0rXo4LfTpbySRhxtYiT25POenW&#10;vzc/aq1HwPqXxu1aX4c6NNoUJVRdwzReWY7nnzSseeAx5Hr1Fewaf+11q8V3HctpSwRxkMAJPmAz&#10;kEfL1/SvKPjT47f9oT4s3Piu3t47FbiGOM7m/wCeS4MjtxlifTk1z43E05x0kevkOR4zD11VlTdv&#10;U+bobnUIlD7vu8hSowcH+tereEIfEmo6xb6bGIbOWQhVeQ+UhDeuPvD1FYE3hXxPp/iS78LNCkRh&#10;RWErKG5HIKMQeG9q4qHxJrf9phQxhlV8HYxPzDjPfn6V4s4c8bpn6Lg8WqNZQnFprofYHie+so/E&#10;2k6D8VrRlsoZFdJbPKFmPCkhecZGMDqK+wTZ+DGsYlihvIl3DYAJGfOPQDofpXxh4Bu9Q1a203X/&#10;AAzfNqOvQTi3ubG7ckeVniRS4O0Cv0S8F6T8TtfuBZ6bbWR1Dy5JI42mIV2QZCbtv3j78V6OSx5a&#10;TPhvECo6mNU2+nc8Iv8A4o/AfRdI+xfEfStVntr1poYZYvNi2yqMZySvQ447HtX5i393dwTSzWk0&#10;5imZwTK5clCcBTzk8da+tvjH+0t4r+InhCb4V+MtNs7BNN1EzqUJklR1yjpnoee4r5BuLHTpbwC0&#10;uAi9SCf84NaY7E3fJFnXwzlLpQ9tVjq9tbl3SdL1TVrqPQrKAXH2h9sbkYAJHA9unWum0P4beK5t&#10;du/CeoWFzb3EURkKBTlgOcoRxz2NdL4C0vwnJqEZ8WXj/Y0JxHBIscjFuAS2NwUdeOT0r6Z8BQ+K&#10;P+Fny23gq8jvtOaImV7yTBiAHADYy2eK8mjUU6ypH1ea0p4bAzxVPdEHwq+F2knTReaxa33lmMNK&#10;sgYdOoYDr719E6Xo/wAII7SH7AE3QR7Qk0Wec8qCc8fjXvnhHSvEWlRxXcQtXOxi2AXHI67eMiuH&#10;tPhLLrT7RqUcM7ux+WAkEk8D73H4V9BSwkIu6R+M4rN8TXXLUqO3qULnSfAHiS2Ua3FbxxRIAyJC&#10;oaQYxlflwW/3q4LTfhT8JdXlntNX0aJbdtwV4rdRIwxwQUxhh24rtvEfhnxd4HvbvQ5ZbW8a3VWV&#10;wWAYEA9DUOj6prV1Jbx28cFq2MOVJIJP16VvKhGSOSniqlP4ZH5Z/Fz4AeOfh7oo8Yro96mlS3Us&#10;Udw4DKEVvlLhSSrEY4OM15j4G1GKDVEi1hmS3YEN5WAxJ+tfrT+2FF4q0X9nxFi120n0m6nT7XYM&#10;qidZd3yPG3LbSOG6V+PFpEkcazvCdhbqxI3Adff8a8bG0ErxP0vhfGVasVUk9j6K8L+ItKtNTl0b&#10;WpbiCxeVdq7lyq+55H+c19WfDzxT4vtNfg0TwPJaPp4QyBbgkE5PY8FufQYr5N0iPwfrep6ZbWtp&#10;JHDKBH5EL5kLk/L88g9T15Nex3GsarovhG5t9R0v7DBYgxxyHb9oYZ6lwc8dRjivFoVfYVVOPU+/&#10;zXLVmODnQqNX3TfQ/Tu0/wCEqbTYJtQNus7JuIjy2D3A3VoQ6fq92DqSao8BthuwQoIA789vQivn&#10;34M6t4X1DwFpt9LdXF6VjDIsxkLMe/Fe1wtpZY6le6bLKkhCfv0dQ2OwJ6V9emmrs/nKvR9nUlS7&#10;M7fUNd0G50Uarqevx20duha4WCVYJWX+L+EljjrX5j/ta+KvAY1DR/FnwR8S3lyk8bxXkbzuwR16&#10;KQdoII69RX3B49+N+m/s/wBvFrviLwVeJpWpDyFldoirIRyASpYHB44GRX4nePH8L6p4sv8AUPDJ&#10;2WMsztAAzH5GOVznnPY1zV6vs4ux9LwxlbxNb2kvhX3Mwv7L1O6jF1E8WJCxO4lFHc846+grs/DP&#10;geW7jN8btHmMbHyEG1gF5GXbrn0UE4q94JnureO507T5JiTF84SPLKg5b7wwuPXIr0Cx8NTX1tp2&#10;seHbpxC8mLlpzhlJP3flGNrD3r52rUlKXs0fsVPDU6VL6xJaJF3wP8NLz4ptFqlhoT/aoJPIEUWd&#10;xA44BwDmpf2rPhBr/hWRPFa+HJ9DsZFjt4RIqgl41G5toJzmvv39mjwbeabrM17FqqNC7FocphU4&#10;4BOecGvoX47fCq4+LfhWXTvGPie2t9PgRpYfLCL+/UfKG5LEZ9DXswoqklGx+Q4zOqlXGe2vpfQ/&#10;nu8N6bcXNu1zbTG4hQKXJULtJ9ickj2Fe36Rr1xpN7E1veDUbWP/AFQeLa2T1woPB9z+VeCXvhW6&#10;8Pa7e3WopcC0V5I1uUjJWRgenUAA963NG1rw3YzDUr6WdCT+48vIjDj+8SDx6gc15uKoJtpan6pl&#10;WP5acfaaep9YaXr866yuteDXa3SSRWuluR5nkJn5gw4GM+g4r9cfh9pVx4u+G1tF4m8S+fbXqkxL&#10;D5SpGo4ABznt0r8R9C+I2la5qUEFqkpnuSRPICIzIP8AaYnGD34FfdH7Mvjfwv4G1KXw/qOkz3is&#10;C8HlIsqOHPzL854x+tVl85QTpz07HzXHuWRrxWPw+rW59q/8KN+GsWh3Wpadc3cd1bI2w+dvTcvO&#10;QoHNfP8AqHjrxlHbW9tqNxePBBLsWURERj3YhQPzNfZOneIYY7n7JpelyWMkuN0UyiP5PQdeD613&#10;S2b6ha3NitvCLdo8PG+XU5HQ9uK9aNRrc/IGrbngdj4z/sya3vdcvFuPlBGZFbJHYgZHT2rt7rw7&#10;4F+I2g3kVrpkBeWNnWSOFFkSQDjDAA5zXlEvwD1fSNPfW9Lv4pHVmdLUw4Rup25LcfiK4ez+L+sa&#10;RPCtpHGrIQk1ucbd3fbt5wa0tzawJZnH4T/Evwxb/wDCSLZwyxWTbpVWQeYB3GCP5ZrpZfij4h+1&#10;WzaDHM9oy7QLkhpI26Y+QYwPavRofivZSaa9t5kUf2vKzL/EqkYI5Pb86yLqLwbY2tvc6ZaSOrDc&#10;X3EYP+znjJ65raMv5kZtmdp2p3s1w1v4plukjvPkVogCd59FPJOa828T+Orr4CzC48ZaC+r6bqyt&#10;DHPehFDAjJXvjI9RXt8Nh4i8TWFwfDrRR3NpEZI/tfzSEAcbcc596/IL9rL9qPXvH/hOT4Y+IYYb&#10;XUdInIl8n77smQG3E8E9xwDXZhKLrSsl6mFSXKrs+A/iL/xNPireSaT+8tJrhjbqQT5aMxxGT329&#10;AfStLQ7OFtStdJv7F7y5ju1Axu5yfuc9/QVj+ErLxLf3o1G202S8jADMGcKcevBzx3r76/Zh0ZvF&#10;XiSCTUdPhDWjBldnzGWzk4GNykDjOSa+4pqNDDylN7I8KTc6yij7Z+EmqHwx4ctI9T0GRY87Ql0g&#10;UgE4BD/yNe2+KPjfq/wf8Ew+L9P0SAWl0XRbp5M4wcfMo7j8jXq9pH4i1fSVs7/7FFpzRFAzQNN8&#10;oPYcHOe/Wvjv9tTw2Lz4Cy3fg3VUurHTdz6hp4kVcDp5iRNh/lPYZ4r4WEVUqJT6s92Umo3R+JX7&#10;SPip/iP8RbzxZZDP2yTfJFF9wNnqi9cGqPw/0rxC2qDQFtlVjERIpA8xoiMkY7+xzxXmOkXONZgu&#10;EkaNA4wwba4H+8c4r7W+BHw61vx38Sra38M3kMd1NaTCKS4kOMqNwDFe5APbFfZUqfsaMpx3SPGq&#10;S5pqL6n0H8B/ClnoujJZSaNczNLGDDvUjl24YE9fwr6ljeWfRo1g0YJc2jsZ3fAYqWxgg+lM0yw8&#10;ULoVjdanqcEU2k7LcRoOcrnJB/iwe5rfFvMLlYLjVlmXVowZduAyHJOD6EY618fVqOcnN9T2IR5U&#10;kjwHxxqk174jnurXTktkfBCRgY+vbk1yP2q//wCfX9B/jVTxLZQjWp4YryaVYmKBg3XFYX2FP+fi&#10;b8//AK9ZFn//1/t7U4vAhtNM+xavcSTyIyyxlwVG0DaRgc5OawL/AMEWuu2ht4NQnF0h37zgnaBz&#10;hTV/wzoji8RrLSI5YoWDncAQABnjPvX0Lpgvb7UbfxRLpiCG8TywwUbum35kAyo296xno9DbqfNH&#10;w/u5o7NrKG4LxruRpe9eh2VjaNrcWmRaxMsEibzwNwb0z3Gak8SfB/x/ol7ea5owtotE3k/Zl5kV&#10;P74bvn0q14dla+8Pf8I8uls0j4cORhgR6v2+lEXdENn52ft53HjGTw+/haw1+W9tJjA0tug2K37w&#10;jY3XceAR056V+TF7ew6XqaWcsbwmMgseQV55Iz1Pav6L/wBozw1F4w8M6f4vvtBCQ6JJ5TTpwdwH&#10;yhkH3gD3x1r+c/xOsGoeIL/WAr7JLqQgvyG+Y9Dgce1fTZDXabguh52Nhfc+o/hXrfhVLvZ4btp5&#10;dUdv3JeRWUR453Kcbndu4IAHav1t+Fkupv8ADrTNQbRmsHmT/lquWYg8kY9etfhv8PmtJ5ZLaKMf&#10;bZiFi2j7jA8bSOR9BnNftR+z54+8UXe2wk1gS/2VbLG8O1MxyHA+YMMjrwK9fO6UXGM4rV7nNgZO&#10;7jc73XtOu5bUF7EzSznHIAAz6k1+LX7VHw61Hw34z/tCy0M2NpOSXdRuTd744GTznFfvHcWH9ryy&#10;TapfTo3LfKqnJ7DBxj3r5O/aO+FPifxp4TuIdA1GFroxskaPHhSccZIyfxr56hP2c1I9CceZNH4W&#10;rHNbXy3NxNl8jZtHPy+oHT+dfdHwY8b6xtSTUb+S0jmkgtJGjY7FXkA4PGfU18Ra/wCHLvwfrcmi&#10;68vk3dvw67sr9QR1B7etemfCrXdMttditNYnZNPklXKJj5mB4A3cAZ6nrivo1TjXpOHc82TdNqR+&#10;5Gj+HvBC3xNleTTXAAHmBwylcc5wOtdFPDY6TKXsbeOfKlWZ16fQjnNfLvwK8XWNkw8Pa1ZSS3xu&#10;5ELQ4aPbjK9SD0PSvsyC9l1GXyp7EpDGPvkKoAHbHU18jiKTi3Fnswne0keeWfjnVbOVItE094nz&#10;yxAO0evPes/UfD1/rcj3FxbLLO5BLSnaTnvXpGr6fpIgFzpyMko44JwfwryDXNZ13T9UhhuGk2TE&#10;jzBjC46Bq4+U2Uuxcl0ZPDEzST2JfcB/qsNu+nsO9R2HiXTbIyTR2qu0w2qGjBZd3cZBwfeuztLD&#10;Tr6NLaW+V5HX5md8lT7Ck/4RJtR1aL7GweGMY+4fnOcYBFKxopHmGo6de317Gmn2spEvdE49zmuJ&#10;17U/C3g7zE126u4CgZ2VVI4HXB2kYr6XktvEVhef6BIFEfIzkDP0xXwt+038R/F+g3D6HLYLMl+r&#10;K0zszBcj7uAPTkVjUlyJyZ24Og8RVjSXU+bfjl4x8H+MpbX/AIRie7kWBs7J2JBBHOQeM+leIzxR&#10;2cOL2NQz8gHk/kOPzqK2tbqGdL141kU8qjdG+o7Csq6e5kdjIwG44C9AB6D2r5+tUdSVz9dwGGp4&#10;KiqUBIxb3l0tvEsK7uP3gCqPc1u2mnR6tpVxo1jtZIN7b4lX5nPQ5/u8d+1bHgL4fa14u1lbbTU8&#10;yIZEkijcEJ6dRz+FfeHwx+Aem6VLcRX1l5aPtVXx8sny8n/H3rWhQlU2PNzXOKOEXK9ZM/OU+Hby&#10;0WJVKSBYwz7ecnvz6Cg6hcmIJM2U6BR6fSv0j8afATwpoFmLfSbGSKa4XYrBiwIHJJ9/rivgnxL4&#10;BufCdxPd3UcjW6sxUOGDAA4zz2q8ThZR1OPJs9VV+zm7MwbaWGTc15OcAApGMY4Pf0r6S+DPjU6L&#10;cxJFY/2jPdyFWTcwaJQAFwcHPXvXzHBfaeqGUQybm6bflXHfORzXYeGvEtzodymoWCPA6MCkijv7&#10;1hQq+yldn02Y4OONoOn1P03tNa1G21L7Pc+FrucRp5rmMAhuOgKkscd+KZL8SPsnmW0/hu6klmfB&#10;2wElB0Ofk4/OvNvA3xb+JmpyRLZXdultJFiOUqFaUk4Iba3Y9ARzXv0PiL4ifYvs8piVXI3uFZGk&#10;PUZI7DtXvUpqceZH5Lj8FPC1XSqrU/M34tXs3ib4i32n3OkCxj0eAvu2FZGzggNwM8+teDWby6j+&#10;+uYUG4btoyDg9K/WDxd8MfG3ima4t4lgE1+p8x5GHQDucZxivz/+K/w31rwDLG08AYKyozRElQSM&#10;/wCR2rzsXQd+ZH03D+bxi1h6nyPLrbT/AJgmyKNy2B5hJzn36cV9YfD7S5df1HTNRS9h02y0dfsy&#10;yRvhnZgWLSAsTjPUjgcDFfMdhpeoa4scVnHHv/i+cIeBnJ3EdAM1p6ZJdWMglVyvy7QMA8HgmvPp&#10;T5JqTPvMTh/b4eVJdUfsRoGj6reWNuRqlpd5+9OXUJj/AHkzz6DFPlnkZmtbFt2xjz/C2O4PDYPb&#10;Ir5P8GeIPhFpfhGxsdbS8+28KoQlUDdSHIGTntznFbM3xc+Cllqps4rm6jeEFCAJAqsfQ7sg++K+&#10;ghWi1e5+QYjLKsajhyu/ofSkSeIvtEf2R03PnHzEoMDngnAIr4P/AGo9N8VxW8c160PlrISx4LsG&#10;PODn8eleg+Jfih8OP7PluLTU7xAY2VVQklm92JHB+lfDviDWm1jxayM0s/2grt80liuB0wSRgVhi&#10;q8eTlR6eTZRWVeNWa5Uu6OcW0NuE8yUAuM7SN236iooliSUBJwwORkZHJ9jUN5LbrdyCYlWXhsL0&#10;Aq9pViNQvreGzQSM7fLGxBDd+R6V4jVj9JhUiup79oFpDN8OoLe8nmubO3vEM9sm0Exk8sMAMx3H&#10;hQfrX6GJaeC/+EXs7LR5ruL5ht3M8bAAfdIJr5V8BfCbVtc1Wa38Fxw2u28trhIp2+VeBvUHHTIJ&#10;HHFfenii0+Jen6gsh0OK6NqihmSVWCqTgEbtuTj616uXw5Ie8tz4Li7MIYnEqNL7Om5wGqQ6NBYy&#10;X1x4lEQiTLN5ykxsOxJc8fhX5rfF3xrqdz4vuIdP159U04+WwIbCq4GSMjhue9fT/wAbPih4f0eA&#10;6D4i8Li0lu0kjDsFzgggnjv3HNfCFrHBfiLT5JkhtFLNkrkjI4Bx1NVj66iuRG3C2VSqz+szWi2M&#10;C6mS5ufOkVkDjcADtyT3AFQXCyvHhpXdweWJOSPSu1TStBXw9fwyiN7phmA7sYx1P19q53TLW3it&#10;xA+PMA3ZPUk88ZI7V5HMj7z2clJqSPePBWt6Z4R+CMniDRYI01ltRXM7cny1fhee2OvNe26X+2X4&#10;r03R4rG8sLORUziQxsNx78rwRXxNc6lENP8A7NYYhlcM204zz17gGtrwz4Yn13T7+7sbplgsVweO&#10;BkFiGJyPbIrWnWlHSmeVicDhtamMXNrp5eR9F+JP2qfEXiFVjksbTKllUrGMKCOAD1x7V8uQ6HfD&#10;wxf+JGXHlznAAK8Nj5vpk/hWVpthe61K8hcQk4IVBwMd/wD61ehW+oXuiaHc6LbMzwyriRiCcn2z&#10;nA9qmdZy0mzopZdCnG+FhY8vsJdQktDNJGjKpwGcbmJ9B/jW/pz3Flew3EshVlAZQuQQfqK2fDHh&#10;LUtd1CCysrhA2WG1h91ePQ9+a5y/0vUtL1e6sNWJRrdtrHuRnt6cc1k7M7qM5RfLLc+5/g74n8H6&#10;bpUVjdeHZL+91C4dRLabXbzAMkMD8wznrjmvfrmbQp7Pyp9DuYJZVG6OWFs8cYOBwfyr4d+E3jPT&#10;/DmpIdIuZ4bqNJJFl2I0e4L8u7PPJA5r9BNA1P42eKvDNl4j1Ke0le7j2jY3JYfeJGcDFe3gK3PH&#10;lfQ/OuLMq+r1FXhtLz6ljwha6Y9hLo0GhmaSf5Gt1hYs4PYKe9flt8aJPh/c+Pr60+GuiT6Bawqs&#10;dzb3Bbm4Th2VSAVBPQGv110Kz8c6XOW1C6tLOcuNvzM5XA+8Qv8AIV+V37Stn4s0/wCMWoWPjnVL&#10;K8nXBhlsPuNGeV3DO4P6hsmrx791I5+F6addps+fLnRLo2q3MWxhLwV3fNn3zitvSPBOt6qYQmEi&#10;Z9skxZvLiHqxAPH05rNm2TY8mUbUXGHbH9K9t8BavqV7pw0SaWCOws2+7IQzYmxu2q3BwBnJPFfP&#10;1ajgrpH6zgcLCpU5JMwrrwRP4b1qw07xWheO+gQ2jRPvjO84y3HBOOB1rD1z4e674K0WTxObWc2C&#10;y8F0ICsWwoLY6HtmvrTTLC5sNU0jSvA1zBqMwJM1nfONwjHImX+7tU8YJz2FfWevaB4l8WeAJvhg&#10;NPsrp9dngi81pWxCyyAh17E9ueOa7cDT+sUednx3E2KeV5hy0HppfU/KG08RWDQC4tgPOkwfnkJO&#10;COQB0x6V7ld+CLb4y3VneWc7QXcFqkWEZJEViTgkD5sDvXzr4v8ACeq+E/FeraNrdsYJ7C7kt/K6&#10;KpjYqcdver3hbxImg3c1zblVlETIA7HG5xjKlcYK9R71xVqcoX5D67LcRQxqjUrq+mh7Hr2jaR4F&#10;+GNte6dbRXV415Ja3UkoY7sAqSAeR8w/CvnWZGa1VbW2URA/NjkA+g719GW+n2/iv4Yx6bcXT+Y9&#10;08yyK5LowPzllI2sOfUE14ZqWga3o813BHKJXtpfLBQbRIvBBwfUVca6kuVdDJ5S8NKVeavzPRrt&#10;0Ry1raXDkTRYQEnAB6HtxX1n4W1rxnpvhS3tZVW1tdrCIlmImdzlSc4AVeQcN+FfLD2uu2rRk2qM&#10;064GCrEDr0HRq9G8IWusR3tvB4htbt7dDuIw23B4525yB1wPxrDExvE9LKpezqWaep9O/C+48Pw+&#10;L7mTxHo7ahqrtlryFZXibJyCpAAAbp68Yr7OudT0B9MiktbTyfkOI3UqBn0zyK+bPhnofiCx8Vb/&#10;AAtryw6LdKrtBdQtHOhHbbuztz0NfUtrY3k0UVx9tHyAg7l3hhnjqelfTYD+DFo/FuLJWx9VX6mV&#10;Z65oiWyzqSjIVDbun4Vty+KNDvp40hb7TKmQQ6/KM9getdVdeGovFFrZadZpHDJ5mZRGrOz4H3gv&#10;UD2rxXTPC/xEm1e+azjs7+zsi5YwuYpFAPBKSAEnjtXb6ny7aPUdZs/DF/4ZNtp9lJbagJUIaEdR&#10;/EMjAA/A14nql3BYeKTpN6t1G0Y2kXCMi5xngkAc+xr0PS9Z1W1uIEa3k2HktwRnsK7fSdc8VW2u&#10;R3kUUF1CGfdHdfMoDKRjbgg8GjToJS1PHk1Tw7BdxPezMIjj5Vc5z6g81S/aGh+DOtfBe5/4TPS7&#10;mGW0dXt9StctIsrZwr5BXafQgfWu81/wPqttDb3WlRWUgY7ZFkVsrk9Rjjj0rlfi94e+Ntt8Fdau&#10;/Ar2s9qpWO9tdzeY8J6lY8bSB3yc1nV1iztwcrVYNPqfjjFd6gkpeAK6pwrOVB29siu/03xlNMlr&#10;GbPfJbxlGSHjeAeC2DznPXrXmBs5PtMr3kgBzkhcDH0HH5Vr6LC1zdGO3YAY5Z2Kge5Izivl8RTU&#10;nqfueV4mcLcr3Przw2+gfEXTp08QaXbwXKjyrcEMDGCwyVAdSX7DOeteJ2Xw3iu9S1qza5YvpwOA&#10;AVYYDHDbu4IwTXV+D9M1zWDC+m6kjXgly0ckpOG4wScBh+Gc19G/Cy4tNN8aeI7DxnoiXeqyxp50&#10;0EbNA0ZX73OMMehyM1hgoOVXkTOziessPgfrKjZ3R8X+Gtf8S6VavGl6sBi3AqirvcOOV3KN2Me9&#10;egeGr/wlrtnfeHL7S3ElypZ2jaWRgx5yNp7Ed6+x7z4efB/Ube7uzozR3KqqxJ5ZKkdyGPQjsB2q&#10;74P8AfDeztW1DWfDt9NYp8ks8Z8tQwHyj5MfrXe8qqNuSPl4ca4TlUa0W12Z+c7+Er+58Naj4nS+&#10;M62DCKPPVlXAAIPcZrjtN1C9tLtbqe5WF0bdtAwwI5yOK/Yf4d/DT4M6/wCHtV8LvoM13ZXJaSaO&#10;2jPnIRjDLtJJbpjg/Svx9+IOneHrLxvqNh4NtryCwhuGWNdQJ89QDjDAhcY+lVVwrpr3jnyzPVia&#10;0lTT309D0TUPiNNeqBLPmVQcHdkgnGTk9c8ZFGg3tnretPqOj6S81y7D/VEKFlBB3hVwT/KvLdOs&#10;gkMi3EcYbPyu3UY9Oe9ei+AdJtbvxRZW2t3otreXPmSK3k7MAjg4OST2xzXn1FyppH22GrOtNTmt&#10;T6C1A6S2vaNq/iy3OgXU90G+3W8qLJMqDaynaSeT3NfbvhPUvBsVq17f+I76yjZXBukfbJDxw4Yd&#10;SK+NtH0bxNofiWw0q+0+38W2NtKFgi+WRowTuDnA+76c9a+8fCniCz0aaK+17w0iW8oYNbpFGVJI&#10;wRzkCvVyZ/uD858Qf+Rh8l2PxZ8a6XoNp4s1WPS9QbU7dLmTZeuMNMCchyPVs81zlvHprSxwsHUK&#10;clwM8euM816l8aPhv4j8D3Fnq17pkum2+utLNAJAAhiVyBtx6DANeQ21m4lMBfcSfvDiufERfM7n&#10;u5RiY1aMOQ9++GZ/tKaax0aws5bxXDPPeyqqtEhB2qrDH0xk17rpFhoUHjiHXfEEzeHg5eOO3ilG&#10;2Z1+9uwOeuRxivmfwrocEV7FLcPMisflaNQ4DAepr6V8E2+oJ42NtY2J1tIofMFw5VmjBGGGTgHP&#10;tXFg4x+so9riKbhlM7n3NpWo+HF0iCay8QmIqPlLfKGz2JIrptG1nQNqRXV/5gfqdw456g1leG/D&#10;mha5p0NveWaRu2CivgDPvWh4l+F9ve6vbrovk28Yi2SyNnbvz1CjPAFfVc9j8Dklc6Dxdofwu13S&#10;7gX1ybyS6x5mWZmBHQ5yPy6VzOm+C/hTpz6bBpnmXzr8hViytKf7pVGIXHT1rG8U+CPFPgOSO8uY&#10;op7Oc7Y7iLJRiB74x9K83PiDxBeTLZRBYvKbltoX9RyaqLTV0JRkzF/bY8D/AAun0ewGjaReaPrU&#10;ccjTM3mLa7AufmLbgzkgYAwa/JPR9lyJHe52eWMx7scn0we1fq3+13feLYv2f7FZfEcF7DdXoa4s&#10;kQebG4BIYPuLHI4ORivym059zyOiAt74+nevGxrtofp/CSfsde51Y0yOXSvt91cO0pf7qg8Ljg7u&#10;mM+le2Q6jPquimLRpXM5VQFuG37zjGSBx19TxXEeFJfD2h6Yup6vFeMOVZWQS283OduVwVx1HNe+&#10;fC3wFoHirX7qS0nFvZarYkqUBVkbfnjPAA7V5MKftanKkfb4/HxwGElXbW23c++fglZeLdO+H1pb&#10;30tityyqAEyChHbOMde9fQWsaJ8SPEEUWn61fWSibaI5FO4qSO6jg/mK+a9D+FtxodzYhvE08ekL&#10;EoZCwTLDhsMfU9TTPjJongnU/h5rpt/HF1HrFjb+dZ2i3CqG2c4UL8zcdxyK+lSaR+E1P31bmj1f&#10;5nxf+018bfipaXmrfAT4g3VvqFvp12ssEsYI2lfu/McsQVPTtXx9e2+nIi3MKEHjI3HIPr9KsS6n&#10;qd/enUdaleeaTCPIwViQOB9709a9C0/4eWPivSJlglWCZMr5zsgLtjIHU4X1Irw8fiU5a7H7Tw9l&#10;HsMMoQSvudj4G8b6Xa6QNLiiKT7if3uG3Njli38Yx0DcCupfxB4CZ5EsVW93lWkjuJSd7YwMIgVQ&#10;F9B9M18/eOvh3eeGtE0fyXMzyhhuU8ll64XJ/wDr1c8MaBca8pUP/Z7QAfM8ZXcw5HPX69682pQT&#10;/exZ7+FzGzeGrxs10Z6S+q+KJvCd9L4RQwt5pC28UxUgs3Cxx7tzfQZxXkek/EbxfpiyT3GoXEce&#10;cMGycuOowScGvsnwl4V+J2u6GtpJockdzDgRXxjEbOnc4fGMjgFRWxqv7DHxJ1D4fzPp5srSW8nM&#10;qrP5hOCc5yibVz7mvQw1epUThPY+PzieBy6UatKScm9V2PloeMNG8YaFNpuuzPKH5QbQHDN3JxwM&#10;9cda5LWNKs08GL4cwoKy7g45/wADn6V6NqX7Ifxl0LSLzVWtIrm300bppYJN2B67eGHtxXzVquq6&#10;pol+llq67Xxld5LHae/pSjQnBuUDqeb4PGxjCTV12PXPC3w50+402CON5p7h3Kk8BQF+8VAyeB1J&#10;Ne/+HNe1PwJNbv4VvzC0BU/vE8yM4PckcCvDfBviqOGwKrbr5iuACsm3KkfN8vXJ/KvabKRYtKj0&#10;G6iDw3rFthl6ZOcFQBgemTXBKpUp1Ods+qjgsPisK6LhdNH7KeDvHGq678P7bXPEepWn2yaLKPGE&#10;8zJ6fcY4/KvJx8avFOnm50yRhNb7yFcq7gMOuPr6V4t+yB49+Hvg/UJdC8QWMyaiAPK8pBJGFbgs&#10;TnhieMY4FfpdFMmyS60XT3jE4LGVwqYY9wvJya+ioTTXN3P51zfAzwGJnhakbWPG/CfxQ8JadpMO&#10;o3up+Y82RMDlcH2Tb1HrVnw5Y+EL7Wr3RNPtUudP1GPeJwgyJTznIGce+a8w8RfCfxZe6hc6joaW&#10;6m4bfNC5fKt+CnOfbgVk6Z8RrnwvdfYYrFYljGx4CfuMOCcnJNdMYX+E8mTPLvFfwd+JWi6q39ne&#10;HZZreSRj5iumFXPU/Nn3rUsvFmsaNpa6fLCAsPyETNv2kdh2xX0TD47uNWiivp7swGL7ybCE2+7d&#10;8jtSWE/wr+34git5rm7bKRtH5reZ/shuOe2a3g31Rk3c+ZYdV8LvdjWPH2rSQadMJInFu5jaIMMC&#10;UHkkJ6d6/Cv40iw0b4s6lDBIl9apK3l3UeTHPGT8sgPfjr71+vH7Xfxw8G6x8Pb3wzpmmvaa7pty&#10;Rb3EsSRAooO6MqOm70Nfh/d6xBr8sVxLGnmA7dmcA98Yz0r6bKKD/ibHn4uSSseoaHDrp1AajZGZ&#10;IVVTviI8sluxDYya/V/9kT4TSaFajxVqHiOOxh1jEhiYBgjdNp6lSe+MYNfn78DPCXhnxhqlv4W1&#10;WGdYzIJ2ESMRkEfLuGflHbpX7XeFvCvw98D6XZw6DYNLdIFLMUIVGH3WHXJHqa7M8xvLT+rw3e5y&#10;4GheXtmej2Wjr4Jv0sNMuptXjuyZZI7USOwHfbn5ckV+I/7W/wAS00j4kajZeFEuYtMkZgBc/wCs&#10;D9HSRe30r9ofF/jj4rfDDwZdeOVit7y0tpQbiJ2BeJeofC9AfrX4B/thfEfTPi78Qn8faJbwWwuv&#10;+PiG3OEdwMeZ9W7+9eLllJuo5SV0d+Il7tj5z8MQ6XdaubyeErGmZcKu5cjtzxivtD4T+C3fVNP8&#10;d6S80Vjcq8aiJjvDeh24x1P4V8r/AA1t455pLKe427omKwg/ofUH2r9Ov2MtC8djwwP7Pslt7Q3U&#10;nlTTcx7wOEOTxuzX0OPqulhW49TzKceaqvI+ifCenpAg8OXmlXElwUEgSYEM3GcqT1yK12vjH4fe&#10;6sNK+S2l2u+3MsWODuHXHNelXOnePrhVinaKK+sixkhLZZVX+4RwcjtXPT2Vz9ourq81JI4LyPZu&#10;QfOrnswPBFfGM9k+Z/GfhPxbf69Jd6dpZnicA+ZCAFb347+tcp/wg/jz/oCzf5/CvdX8Xa/4NuJt&#10;BsrxJo4n4YYI5A6fzo/4Wv4q/wCe6fpSA//Q+7vBOiS6Lo8L22sKHYYYTfN268V6RZeKLzQlMc+o&#10;RyQyr8rDGcnjgdBXzwPGPhLV9Msbe006QSREh5FDByCPukd+ec1SvdQ0ebVrey1CynigBVmIBPHX&#10;PH5VlbuarU/QG01mG58FPbtMu/ydoY9OleKRWepWo3QalCWXHyKOD9T6ius8HwWuueFZ31GMiOOM&#10;ssbZGO4GBzXmt6vhSa4F3LZS+WrbMrlU34/U0oJaomSseiLpWq311/YcuqxJZzJv3MoclupUrwMZ&#10;/Sv50v2s/gv4y+H/AIwgj1SGFbe5We7aW2OYyDKQT0G3n2r9+Ut/Bv8AZ66dcpdRXoYOH3HzGTrt&#10;A7AjvXyX+2/8J/B3jz4YXvibwhdT2l7a20FoiAF4m3TD5eejNkknOTXfgMS6FRSOetDnifhp4G1G&#10;CLWIfuWkblUMpBfHPOO/19q/QPwRqfhPwNrmmxz3Md9Jr0ytOLNyHUI/yNtIHytjuc5HQV+dX2Z/&#10;DfiI6dZXSmW2bY0uPkV8fMf+A19E/DTW9Q0C/uNaury3v5RCUgb/AGs8KpdcJgclhyR061+hqmsT&#10;h3DqeFNunVU0fuPoviDRfEWZdNSd4kJUlgVAK+v+eal1fwfp2qW0j3QkMLrghCR175HevnT4AeKf&#10;H2t+HtK0gRWs8twjz3Mp+VlGcr0Pf1NfXst5fWlikN6o3ADcIzgFvb2r4itTdOTge3GSa5kfgX+1&#10;l8HvDXw88YzeIbK/eSPUJDsiddxyBgBe+APXNfJlhfNZXCz2yBCuCG9Pwr93P2jPBWjeP/DUsGp6&#10;IbloWZ4nixvRsZGMDPJ6ivwuntLxdVuoLiza3ljdkEbggqc+/Jr2Mtr+7yM48RG7uj7F+BnxD8Qp&#10;fWX9nvuuoDK5mUbsIV3YYk5JJ9uPWv0y0jxF4q0vQbPxD4ib7TNcRb8qMfe5GR05GK/DDwhrUvhq&#10;4aOCRN75RyQerDBHBB/CvuTwb8Srm5Og6SNQuHsGeKK42scREn7h9gOTjp0qswy91H7WC06iw9dR&#10;9yR+gln8So7iyiS8tJoUckeYsZK5HbrnNXWbTfFkHl28Fy5U5yI+v0JrR0jxd8OL20+wR30SvA20&#10;KWUsW9TznJ7ZqW48Z2mlWix2cm2Fm2ZTB3EckA181KDfQ9NSOIufCr30TXgtpbdEUL94gt/tY7ms&#10;Z5XsHEMUkyqox984GOK9l0fWLTXw0TkRbSPvHHWr3ivwDYx28MnnRrlS4RSMkt0BA5/PmsJUmjRT&#10;PGbnWfFTWJayvBCkYO0j75J9Sf09K8c13Q5/EUsN54kEt0FP32BK56HOOATnGTX0Vd3Vh4ThhW7t&#10;3kErYJRQQPzrQsdf03WrOW2tLY+W7AtGTjcRwCw6cVnKhzqzN6dZwfMmfC/iT4XfDd5Rf3FhIGyN&#10;zR7sY7YIGK0NK+D/AMOtRtZL0QeTHbKWO9S+/wBFJ42jtkV9Pax4Yn06xknnt/3ZORk8Af8A1qwd&#10;G8caNp0Lac8BmjU/dRRtP1z6VmsHCO6O55viGuX2jOO0C28LaNDp1kxWyQ8Rn7oPc4NezT+KNHt7&#10;RLWFyxXGSDkYFUNfv9O8b6eltHaLFakBST94KOSq+gPfHNcNdeE7mOKSa1tZVtI+AEDcL0zzkgfW&#10;tVRS2RxSxDqayd2aOuePLqQtcXduzx7QiYwp2Doce9ec6ta6X4ysJbK8hXF4nlkyDeVU8ZHuO3oa&#10;7aztPC4VmbDt3Vs5z3zmuouYdMu9OjNmsCMoO3y1+cA8damdK6CNdwd0z4T8Q/s7Wkknl+G5ZNsb&#10;YUEjCr6nPAFec6h8G/EtrO8UU4whKhiMDj0YZz9a+2JPAwnvkkR5AAw45PfqTXa3fw7iM8Hmzgxz&#10;cOQ2Cv0z6VxPAQbPoKHFGLopRUrny/4f+C3i7+y0s9Qv45RcoBtACYA5A3YJH1FfXEvhPR9LsdO0&#10;65uiHtVBA3s6ZIx27CpdY8M2WlxsPC98Z0hj8vzTnazdeAcHgV55c6zcW9unl/K+cE5PP59M1vSw&#10;ypLlRwY7OK2PkqmId2etQrpoeOWa53Ec4VtjbRx8ufWvJPip4F8O+LbJrm5lcl3AjhMrYGDkkuFG&#10;c9MVvx6Re+LyXknW3EcYGWOcD0A4zXB3/hbXPDN6t9fL5sKDPAJAJ7jP61U6fNockKrjLmg9T4i+&#10;IXgDU9EuPL0kAwZbeo/MYOMdK87s9RFuv2eZirOPmJUduw9K/TLVNX0nxbp629xHzyrJ932ztz+V&#10;fPfir4N6HPeyz6bbsPLwR8rckj8uK8yvgvtQPs8p4pnRtTxDueQ2Xj26trOy01njey0/cyqgwZJG&#10;6vJgAswzgZ6DivKdUkmutbn1GNlZrycgbf8Aa9uuBX01pfwWtJ72Oyn82MSgDJJHU+lemaf+yn4e&#10;sNTgvZriR3Q7wCwGP6GuenhquyPbxfFWEm/aJe9Y+IzqQ0WbyFh3ToQQJPmT2POD/SodFmmTxPHr&#10;N6ikrksowq9MfTNfW/xJ/Z0s7vUm1Tw7O4m2/Or4K4HTGOh/HFeZad8AfEl5crbiZFDEZcg/0qZY&#10;WpB2sPD8QYSvC9aVvI8ek8Pavql5qOp6XCZAqGeVP7sYIB2jBOBkE19M/CD4cR6dr2m2HiiGOJb6&#10;VpUkUfvWRV5UOf4ec4xXr3w7/Zhube3n1nUp45ZjsSLDErhTliVx39819b289joeng6xZrcSW6Yj&#10;KIrAAcd+QK6sPgm/eqni5txHR5fY4LZ7lPQvhp8PNB8QPqdvqlxaTvsbIf5Pl9VIOPwqf4gJfabp&#10;k2saZ4nV4g+799EGAX+6GY8/hWLN4+8PatZf2fPasDIRkFFOfYk8/rXz1+0H4RufE/heK88OaVOJ&#10;Fnj2tCDgA8EFAcEfyr0eWyufJ0XGpUjGcrLufFvxQ8eeKfE+tzx+Ir2O6hjlZE2IqrtB9R3/ABrz&#10;iV7K3V5tO3KpxkMwbB9uKs6rLreha43hrVrSRJlLAJNCUDY6spYYP1Her9tot9eWhe2tyyAgsG2q&#10;wPQAc14WIjOc+aSP1jL8ZhKFGNOnNGXBcTXOyxt2CNMwGSgJ5OByOTzX0v8AD74L3d9IL0WJ1iCx&#10;u/8ASJFwB5ar95Qcd+MZriPBfgKa8s5p/suW8yICV2A8lwwJI2k7gemDiv0p+D/w88WeGNE1OOy1&#10;KKSG8mUhWRsopHP3eCCa2wWG53eSPI4mzxQpxp4ed297M+dtEsvgZf6hdW1zooWUdBLFjkHJHIIO&#10;PY17i3hn4I6j4Xl0fStLt4DdxmN3iLKcn+8wPb8K6Q/BzxU+qTaveXNkqK52rFHISR05bpVS70PU&#10;fCNy01xYQ3m4E71wOCeOGHX2r1PYRi7xR8BPH1Jq0pv7z5W179mTwFb2/k+HJbiKWM/dWQyLwOuW&#10;yMGuMh/Z/itrlF1fVnW1OfMWNwJenZWBHWvtiLVxc3a2/wDYD7yQQYyOc9M9f0qjrIE92L99En3x&#10;M0CpGqtyvBOe2T61jPCU272PUw2f4uMVCNR2PyWgmvPBOstcyXHmsHkjjfacttYjlR/jVi61fSL7&#10;dPfn98xJwqEE/U19tfFf4LeKte0yO6i0M+Zp0M86Lb7C3Y7eOSe/P4V+dVrcOWzPtiZjjDA5z6V5&#10;mJw3K9D73JM99vDlnbm6nf6TqqW1ykVs/wArFcjgZ56Z7c19V/DvxFoUOpXmp+NNTv4La1Cxskbt&#10;gMTwSRngnAyOK+M4LJXlVPMCnPYjIx9a9X8IapaaPdbJ4nu47mVFHI+8CMZHOQPSsMPUdKakezmO&#10;GjjqEqLWvQ/Trw7N8NIdQ/tImfURKFYgNM2VOMg9Oe1fmn+0vpHw60z41arF8NYr2GKR/NuLe/DK&#10;YZpPmKxl8uyYwQWPfjiv0a8GeIPG+vXN5pFlolvCti7KsyvtWQLgggHnnOCO1fDf7VcXxP1L4xXs&#10;vj23jt2S1gCtbAPuixlS7dS3PJPTpXsYpqdPmifnGSxlh8c6VV2a03PlSRUSVd0Ybd+H/wBavbfh&#10;RFoV1PLY6roplvJADazvI8cWM4bzAPlIx0PrXmemR2jSGO8c+SFYcOBn35B5rs/CsOlpq6abfalc&#10;WZXCK6DK7G6lgDwMHnHevn8R8LP1rLmvaRnfqfTHiPSo5NW0e8+I6tp1lLcQxjULEqSZEGREJOSf&#10;l4449a+x1bwLZ2kN1pV1cbkbIMrc4+nA4r5g0fSrzSvFeh2nhmOPXrWO5xHaXbAqgfH79WIGMnqM&#10;V9l6zJq08zpd6dBG4BB2MgXPtxzXtZEk6B+ceI1T/b0n28j5m8dfD/4deMPDXiPU9bkk+2zW91Ol&#10;whck3AUFAV5BJIx+Nfl6XTw3ftZoxEiooO5c4DfXuK/c+yijW58qazVUIBYcc+vQd/Wvhv4lfA/x&#10;P8RviNfa3p2hwWVveLHHbojfvGkB25zxnd/OuzFYXm95HgZNnX1V2k9D450/xdY28KxXx3/OfmVd&#10;r/ocU2+17R76+mnjkkO5sAyAkjj261yXi7wtrPhbxVqXh/WYmtZbC4eFlbnDIcYyOOvvWPYPIkqy&#10;RzhXB3DjJyPQivCnh1Fn6bhc+qVIR1uj2608Q+Foi3kqCkUYDtPkl3OQfLCgY+hJr0T4Uaxe3dve&#10;rorRW7RsN0Slg7ox6Becr6kcivnlrM3SRyzlykpxv29+/PSvo/4TwWn219Jk1CWAQITbXCosZZsZ&#10;KuSSSDnjGa4cRTSgz6DL8a3VTbseieCtb8DeL/iA7+Lp5I9YgT7PHDbtIIvLUcSBh19OcfSvveT4&#10;aeB4fCN5eQ388OqWljE0IWQlZCzcgqc5OPTB96+Pfgini601u8Fxoq3osZNiX6hclCc7SpGfevub&#10;WtUvbeaG402DY5iQPuGSfXP/ANavqcBFKjBI/EOK6rnmFV3vqecwWWu6RcWs9zqc9o0ah4yUZW5H&#10;JVgBnj3qWX5Gil1i5uiLhWZJWbG9fXIJPPvXvXg3Wr7U75NL8XWqXFo+SBMuVGRg454rwifRL7T7&#10;h0sdPIQSuURG3KFBOBnuMV3WsfMXTOq0fQPBfiC5iU6rdWWECnyG3qec8hh6Vwep6Ddrdyw22qvI&#10;sczKkmzBdQSBkduKtJ410/TL7y9XtvsrRgbwqFWCnuO3NbU/xP0aOF7XTtsu5gVdR0HoT3pa9Br3&#10;Wc3c2msaZFme9MUBwd5I59eK5L4yap4WsfgvrF3rHiC4024IUWrRSbTI5/5Z4UEsGGeP1rtNa+M0&#10;mnaZLp62P2xGVQcRI5yT1+YdqzviX431+f4EavLq3gdvEejW8A83fEqLAX+7KNnz5Q8kgcDvU1L8&#10;jOvCv97FvufihF9mnYthnGT8zdT71paRFPPfCztWaMzfKu0HufaoEUsjJCREJDu2qPu/nzgVqaPp&#10;2oK63nmtH5B+SSMgc5zya+aqvVn7Tgpu0T6itP8AhHbeSwa6gkv44IwbklE+0DYCBhkCkD6gkd69&#10;M+Amm6tqWtajPoeuRQ6VJ9y2f5pfM4yGycjj868e8FxC88X2GtSaxBDcqpkuPOG7lQ3y8ZDg45zj&#10;OcV7B8A7Tw4/iPW759GeeczA/bLdT5BDNkbRj5fTGayyqKVZmvG+Jcststrn1RdaNqRBWW5UjGPl&#10;HQ1u22h3EViBb+VcqMMwDYYnudpOCfoK57UJ7QXUr2sF5DtXIDKdh+nc1r6Q1lFGLrUY2MZxmRA+&#10;9cjvtr65LofhU5tu523w/tL3RNZF6b9dJaSQhZXiHyN2LAkArnrzX40fH6bxDP8AGPXJfF2pW+qX&#10;IvJQ01mu2KTkkMqjp+JzX6lWfiDSxqUdg1lc6lvkAWNo3csGOMYyTX5W/GK30i2+Jutp4Y0iXSbe&#10;K6ZDDcFhIj87gEY5C5rgzCNoXPqeE6ieJa8jzGzEMs4g85Yd5zvYE4/AZr0nwnb2lz4lj0+8ia5E&#10;W07YAzZOO6pyc9xkV59FNqEcflps2nnPc+xr6K0G58U3nhu2utOuWtPLIWPyvKi3KMgncACce5zX&#10;zeIfKj9hyy0p2vse36FotsfGtrZ+A9VTSNWZkkuBINsRg2/cEYHDD1znNfZ1ro3in7FGw1SCQxjc&#10;ylMB89hz1r4f0PRotO8f6FaeMrI6qbjDwvat+83qMlJCuWwBz2ya+3oYNDa0jNvDNbBCcRsCxx7k&#10;8162S/wT858Rqi/tBWXQ4748/Bbx98Ufhm+uxXNo1r4YtJ5hFtbzGMuCQuM/dxnPSvxYvtJv9Fn8&#10;q8V0cAEMen6V/RVpXiLw1q3he58O3qukF3FJDPtJUujjBFfIfxt/Zi8Aa18GbrW/B0Vx/aun3MIW&#10;NGDF4G+XGwDnB5JrrxWHc1dHzmSZx9Vl7Opsz82PAN/G07xTt8iKWz5gXaPbccE+w5xX1h4I+I1u&#10;mh3sWgCOzvzalIZU+dZWBG3dn7p9q+Q20PxJ4H1Fzd2JiEDMrechAGOOcjvW34U+IcGkyyi3QK8g&#10;yjxuflbvxjGD7c183WoSjLmjuj9ky/G0MTQ9jVkmn8z9U/Dd74sHhy0uNX1K1N4EVn2R5UEjkEHG&#10;DXY6Pe3t44+0anjdja4UKpb0A/8Ar1+f3g34q65qWkvpOo3RkDHJMhdkVMgE7VAJx3ycmt7xBcy6&#10;zd2YXUYby4tnDxRW7PHEsfcMJMDJ6gCvRp50laM46nyeK8OZTjKrh6qe7Ssfp54h8d+HfEfh6Dwt&#10;qF2HNpLvAACjcOPXH614bp1p8Cm8RXD+MNVkS3ZW8yOOdg+cYygUE4H4D3r8q/ihrl7Z+Mp9SRJo&#10;7OUKrDcyjcODx0FcQ/iSSHkNIocYxnkj3Ndjx0bWgrng4XhPVfWKnL5dToPF1vqsPxC1Lwn4clB0&#10;pb10hurqUNuTJKOzYJPH61fs/C2s2kfmSacL+BQVLGNlXPOSnI3Y9elcx4c1aRb4yQAXAj/evEw3&#10;fKOuODz79q+u/gx4X8c+Jri6v9C09U06aL5g7OS6k/dUsRjI615OInUqv3Yn3eChhMDSvWq2Xmc3&#10;8MZb3xBpF5plhHOlo6mOaKIYUKg52Yyyt174Oa+lvgj4O8EQ/Y7F7K5kFtlQJVk8zazcDt3rvfg3&#10;4c1rwra3kc2jpYlp2OxCrADtzknpX0b4f07VtPvF1DQbePzn5AkcLjPPLdgTXrYHAqkvaPdn5xxF&#10;xHUx0vYp+6tjgPiXq3hLwhNNrFt4cuZYtNjD3EC2zzLGg6lt5OB69K/Oj9pv4g/C34n+ItN8W/C+&#10;z/siR7YQ3cI2x/OvRginoQcHPNfd37Qn7QHxN+Dl2keu6Dby2ev2UkUsomMrshG1vujAK575r8aL&#10;q30vUD5xhAJzhhxx644qsZVcYWOjhTL1UqLEVOm2pt2+gXtjAb7UlEhblEUgsPd8Z49q9c8IrdSX&#10;MdroSQTrKu1pZVIRGxkjacfgTXnPh20g0+Jl1BQ9rJhWYHEn0Bx0r2my8EW+tzabrxZrW2hkVQVB&#10;wxXoMDqfUk1886MqsuVLc/Vq2aUMFSdWckree57L8IPg3488d2UdoJbc3VvcybjctgKnYqcE4I9K&#10;+0/Bnwl8ReG7+K2Fvp7DhZJCZd5+iFSPx4p/7O3hLSNEa51P7TLMfvJ82ACe2Pavaleyj1f+0r27&#10;RnnY433DK3sCowBj3r3KOGVOPJY/Ds2zyvi8RKvzehwfjbW9T8D61Hpd8sDo6+ZEA+5dvTDEHcMe&#10;ma9E8C/EPVL6RLLWJLeBJF/cQIwG8How3bs/jTta1/w5JqVtBdpaXdvH8si+UkrDP+38x/Wsb4ne&#10;DtL1ibT9U8IWMdrLCCr5IQEH7oUCuj2f2Wjx5Yhy+I67XdK0nRra51bUbjJuA0U0KsjLLFJwykJz&#10;z3Nfkl+218CfA+m65aeJfhpYTR2X2USzrEGMcL5+7yDjPXk1+ijN8SPhTOlxe28aw3eE3xMpHTOM&#10;kZz68Vc0zxla+OdI1rwPrtqES9hKPKDnaexxjBOelX7G60NsJjpUKiqRP54/D001/qASFeUIzz/n&#10;mvpLS5dL3WVrNcNa73Aldxv2jP3s8tn8MV98Xn7E3g/VNMmtZbi+0/UY5cxTuqYlhPOAgAwQehzz&#10;XnGp/skv8P7yCXV9SnliWXfD5ix73Vh82SOxHbJxXjYnL5zlZM/Vcq47wtCmlUTueeS+JvEHhjX7&#10;PX/Cqh5GdIWWYbxIMffYZBA/rX6pfCrxb8QPE2hwfb7iMrEAcRx8sP7o68V4b8HPgV8N2N1Y6rZe&#10;ekhEkYll2Scc5Geo+lfW/gy00fw9pz6VpFokEEWVXZIWP1znrXTgsNOjDkmfFcW59QzWuqtCFrdX&#10;1IbkXmo6gLfULmaJFBO9SIiSOQuOMiua1n4UfDfxQ8t7eqFkZh5kUcrI35A5GevFcnr3gPxpd6g9&#10;x4cWaW0uHLAPKdofPTufzrjIrjWfBdzcQeI7TbqEZJALbkZf94dTXowp/wArPjpSMy6+DuoaZdah&#10;BpCXEemKdyB2dlbHfk9hXJ+ONL8Q/DX4a3PxT0yaBY9LmR2EiHeACMOvYjNeq6Z8U9Y8QvHp+ouv&#10;lKS20MEVvRc+tfnR+2z8XNM8PX58EeGNTlu9L1Fd7wxyFxBORh4nzxz1x9DXp4SlKpNRZhOokrnw&#10;F+0N8ate+JXxGk8aySg3dycyrAAkbEcBwnQEjr6154v2PUYV1++gVrkjA2DjcBjBVcCuM03RbnWt&#10;SGnkTb2YEOV2ptJwCSRX2B8JPg/4s8ReIrez8LM76dY7WuJJghRX6Ergcge9fa4dRw0HKS0R41a9&#10;Saij7K/Y10jWPDukRaudHWKS6QM88mAWVumcdulfoXHr194XmlvGkQxMm2aNwCoRuuD7dRXlvhDS&#10;PD3h7T7TwzFNLcQ4USuiAvzwSgUDj0FXfH/iTw78J9Qt7jWLO51PRNRt5YmSeMruJXA4b06818bi&#10;qrxFVyfU9aEPZxSR8v8A7bnju9+EmqC10XVPtWmeJbMo0Ub70CHhkcAkD+hr8Pr0J/ajIrP9mLfK&#10;B820H0HGa9v+M/j+/wBU1e90eRAbZW/0dsnIj7D2I6GvGNGlfT1XVLizMwTDDepwue5APQ+pr6HA&#10;4fkgl1OCtUu2e3/CfwRovijxHpvl5tSt4iS3B+6Y2IDfLnGR1Ar9i/BPw1tvhoL3wsfELXMdtctN&#10;DKq7Y5Y+NoKg8NjvXxj+zz4N+Gl3baimsWEs7TpBdRpCznyJsghlA6qe4PSv0A0jxJoPkRyQ6ZIJ&#10;j8kxdflYZ7g9/WvMzbFOUvZw2RvhaVlzPqX/ABC2lQ2sXiiHUJ5PtassmHJI5x6ZrB1e08MW9wY0&#10;t5p7aSM4k+YjzNvZj79q6tdZ1bSLiS3j0yOO1ukYQhiNmGOPy9K5rxBp/iu20268M3E0FvLbb5wA&#10;SwICggDHrXjI7T5P1XWU/tGZWtpQVYg5AHTis/8AtiP/AJ95KuzO81zLI06s5c7if73eo9j/APPZ&#10;fzoHZn//0fqrQrNdQPn6LqMcKNzIAATyvH4Vz+rWXia5u47W1voWKMPvgrnB56ZNe52Efgyfw5HZ&#10;pY+SzkYMSkEkcY3elef6rZ+FH163u0ikhktDsOwthseo7/Ws5msT6I8H3OtDQWtLZ1edl+ZieM//&#10;AFqxby68aLefZUa2kTO7cxPHHpiun8JTWdl4eur2zcx7gcSMPmX14PSvL5ofCIl+0vqE0TbiBIWP&#10;PqBnjFTT3ZMz0G31jxeVTxHLZRNJDiE4wZMHgY/2fxrafw9qGq2E/gPWdKhNne4nbacoB947Tj/W&#10;DGAPX2rzp4tHfUraPRNZkit2QGQN82WHUgn1H5V1th/bF5o9xd2mtI89sdsKHhGXvuxyDjpVsg/m&#10;z+P3w1uPhv46uI59JudPS/u7qSG3uFK7IxISBuP3jtIyM1wnhvX208Lpd4I5bOVv3u8crkY3KR6e&#10;nSv2r/bj+CPi74ieELHxpFcW+oQaNp93NJFuKOk77WJUc5BVQM9TX4NCyvrEx2+qo6nAyp4Lcfyr&#10;7XI8dzRUeqPKxdHW5+m/wGtPFPhS2m8ZXurfYbLU4vJsJC219m7b8yHAzjpjg1+nVnpMNpaRSyak&#10;8ztGgfzSCAcdeOhNfgVoHjR9b1jStF16dotP08q7QxxlCenU5O8benQe1fr98AfjP4U1Wwub57Zh&#10;H9qMEJZGdH2gDKqefQcjiqz7Dcs/bQ2YsDWco8kj27WvDd7LbCO2vkgiblyygg/1r8j/ANq/9n74&#10;oafqq+NPDkCanZPvVprUBW3Z3D5SdzEL1NftSjW15KJ7qIKW5KgdM+1cx4x8A6V4ikT7QrRAoUTB&#10;HDHuSeBXz1Os6U1OJ3ShdH8ut1FPps5XUtyXEhO4E/Mpz3Hr9a+j/hr4ig09NO1XXLiXfDcp5ED7&#10;fLKAEsSeDwcdQa7f9rD4E6H8N/F03iq31Nwl5Ntlgm2tJ5rDqhGOCBznpXyXptzdX2owOI45PLOF&#10;WR9qkDnBJ7V9Tg68a1NxvuedWg4tPsejeNPG97d/EvUtTs5Xjgml3R7ThQAoGfQ89DVrT/iz4ksi&#10;yC9mC4GP3rcY78nvXLaqyah/pWpQqoAVVCOMgDpjrgVwni6a3n8QiO1G218tOR0Jxk/4U+SNC1O1&#10;yU3PW5+hPw4+Onig2unI16irvWL96QZDznIwTk/XtWN49/bJ+Iei+Ob3w9o8sbW9oVXeYwxZyAWY&#10;89cntXxJF4ka2CSwt5cijajdxjuD/hURB1vOoRlY5VIBBB3SZ6sTySawrYSlOfOkjWFeUVyn1T/w&#10;0/8AELULpb3WNWkkQNkx/KBz12qBjJHfsK9g+H37UviDVtWi0NIYZQzFmmd9vlgcqox94/XvX5za&#10;qz29+0FmQyhR8w/hP9KlstV/saPzrdmWcdxySaieGpTi1GKKjWmne5+imt/tyanDNf6PcWEMphZo&#10;EYs7B+xYA9vSvFov2mPEJka6nEUbscIka8cnjj/GvmC10m1u9IbUJLllv5ZQohCljIHPLZzx7Vna&#10;m13pWryaRaFSdoDMBkr6jnoR3rOGFowspxuU603qmfpz4N/ac/4mtnpekoblHj3vI6mNi6r8+3qp&#10;CtwD3weKffft1Ss91pDW+9YnMf7yQBWKt32jn2ya/PWfxpqwt7KF7t7g2ERitB0EETEllGOpLcnN&#10;coml3NxGNTsyxyxacHgLk4BJPqe2Kh4CnGfMloCxErW6n6Aa/wDtQvr81qkWn28EdojrtRhukdiC&#10;WJ9hxivW/h98fvD93str+2kgc/e3jjGM8YP5V+Ruo3Vxb6jJYyDzGAGSvArvvDHju78M2Akt1/0h&#10;zu3H5ugwB9KmrgaM4v2W5cK1SL99n6yXH7VvwoglNu80nmxsVZfK3BSDjGSwFeWXPx58E3k/m2dx&#10;JEz/AHstjB9Bnt6dq/LGOa/F+5YF3uXLEf7THNXLrXL2xuPskgLSRkZBA6jp9azp5ZQatNu45YmV&#10;9D9svBPxK8C6zpcdgl2ty/J2mTY4/wCAn1re8Tan4DuLAWFv9niCkStJIdpUr05JH16V+P8A4T+I&#10;+v2FwH1T95aQQssSlVVtzHO5iOc59egrz0+INWmvJW1aRvKndnVjlgRn+EnrjpWDyyPNy30NFitL&#10;21P1Ol+IWhprk0Wi3QniRgFkLDDY6t1xjOce1ez2lveeJNIjv7m+Yoxx5YxkH0Az82Bzmvxek8Vx&#10;FY7SB3ZEA3ZODj0Fe2eGviYkd29xpM1zBZWkBRCXb5pDg5A/hx69zUYjKlCHNCQ6eNk3Zo/TjUfA&#10;Vhb2Y1CylKrEmWZ2+Z3XrgYxk+lcbZeNf7O1FbDUW2KPmGTkg+9fllY/HH4iyo9vPqNztOcgsfU8&#10;jd3of4lapeXP2q4vJFkVfmYkn5u3XvWEcpnLW6NnjUnqj9nFlg1+L+0IAJG4+VVO5ienWvPrzSvE&#10;2n6kYdQV5Uib5stuUA896+OPAX7QPie0SW21qGCRbSP924kw7DHAIVsHA7nmuttf20LLX9NXS7mw&#10;8l3bCyRyABQeCTuU5z9a5JZdU5nFLU2ji42u3ofXR1TwlYSRx6lGbgPy+B9306EVpapL4PNm0vhW&#10;Nre5cAZO5j+Hb8q+ANZ+PWmDWpxpUM01tu/d+aV8wqOpbbhc9+K+hvhz+094c0yM31/asFtI1dkm&#10;i6cZBxj5unY0qmCqU7OcRwxEZaJnq2nePtdtHj037T5Y3EHHyk89OnSvbobTTNdgFpqE0itKyhZE&#10;YFAOpyBz+FfIvif9pP4TeK4PtSF1nkclWSLaAW6EH29K5TQ/2hNBWVLa7vWhQPjMiDGM46+tL6tU&#10;SvyjdVN7n0t4r0C88M+IzqWnzpPbhh+4HXA75PPNa1h4mbW7yKBIzDKrfuofvAn6dDSLqHg7XNMS&#10;8vLiGWJ9pV0Y7gCMjlRVa90/R7CwfVvD93vYfcx1I+pwevtWDi+xSmbVx4GvTqi6rbaePtUIZR5k&#10;a7VD8Mx3cDg+lVrnwbo1h5d3q2lxIkI2q5RdpP4ZzWD4Z+K2srF/ZesKJWlO0uGO8c8Dmvb9DmTU&#10;bsrNK0ZVDtAf5VZgcErg5qXTTKVV2tc5zw7eeEorafS7C0iSKYglY4o8MfcAcmtq8tL9bGeXSzc2&#10;RjUuiKpGSOmenGK49PC11o9293cFCkA3EpnBJP8AKuttPiBbRqsEyuQOMbcnn8eRSjG2hLl5nB2e&#10;p6te3yWd5qcsaEjfzxz3Pau1vfDOj3115l3dXMsMYGz5+WPrwDxW7cQWWr2rSW9iGEoxkRBCyr34&#10;IPFeC6rd3PhWSCC9jvLeGctllRiAAehxnGapRYrs9Zk0yHTrlL7TtUm09owWJAV8gDoNw4JrzeXU&#10;fE0uprCNXjWaQiQbgoY5PXFejeHLzwxdXAge4Rt2ASQNzZ6ct0rnvF2h+DryaaSC02Xa8Lcs+cKv&#10;HCjj8jScDWFW2512l32pG4kXVpzLcCN41JAHLKRkEemcivjrX/2K/DvivxTZR22sXemKNqG4jVZe&#10;WPJdBtz+Yr26w0u6itlLXMyLuHzjI4/HtXrOnajoNrNEZ7i4aWLBUKV2uR0LZ9+4PFS4LqVGvOm+&#10;am7Hyzqf7F/hTQdUvrS28QnUDaXARJGiCq6EYYdThgeO4r1LwD+zf4G8IanbalGySyrhwzqMkjn0&#10;6V7lDdeGtRDReR+9klMjySDLbsY4bkH1riLzw/pthqsh3XEgVd24E5G70A6/SsvqcIu9jrlnOKku&#10;V1Geq28unWWpyS2sMOwDLvwCc+4rzj426P4c8ReIraC9t4454rBTIVYMzLI2V3EE44HStjTtR8Fa&#10;RHAZ5zJKG+bcpPT1B9Peu6TWvD99I8+nJDc5C5ZFAb5TwDkdq3lRjKPKcEa8lPnvqfn5efBDwbNd&#10;T3lsyvgldhCKR6jPf8q0vhv8Ovhba+KbVNRWE3KZYJjJY9u2O1fo14s8CeHfFGi6Rc2enpJqks8j&#10;yuVWM7do4LcAj0r5V0yy0rRdbu4LqAw+SxHluxXBz0DDIx6Vz08JC/vRO9ZxiUrRqP7z2/40aD4I&#10;n8P+GdW8JWMFnqSTPFuhRfNKogznYCSueme9fM0Piu8vr29sIdQJksm2tG6HPHXqOK+nLHxHb2tq&#10;k9myps5ADBnH0ZcGurvvD3gXxT8O7mO2tY7rW7hxMHAMUyuWA+ZicOAMnrW8aSpr3ThnXlUd5u7P&#10;nHTr3xFd6d9t3K+cxggruHvt61z18dV8M3EVy+pRNOhjeJEBlOS3IyOFI64xXdXnhHxZ4P1W4muN&#10;Dcx2sO5plAkUDGWPyk9O9ZegePvC180dzOPsVxGp2Mke8Fuo7gjNarUzcj5n+IPhPw74u8Wapr+v&#10;W4hvr+YTXBZRGgYgclTgAnHJrwPUfg/okN/KNOmiQEggkhhz7gcV+rGhv4f1jTdbg1ux+2vq1sVy&#10;Qcb8fKSc9jXzxL8HHtbY3qWaM0RVCsbb5CSCeFA5Axg1yVcMm9UdtDMatLSnJo+fND/ZNi1vw3da&#10;zFq2ILa2e5Kjodh+YDJ4x26muh8BfCD4eaT4itNRd5J2iQM6sQQvuB2r1bTfFltpul/YZCrIxb5F&#10;whweqkEHmux0k6ZrUQnSCOIjB3LwzD0NTDBQTvY3qZ1iZ6SmzU0zw14W0p7+58L3slq1zKrNGXwu&#10;c9ga7ldNuNa1KOytNUkgeRdv7yLcm7/eHavFfH2geIdItbnxDb2kx0w3AjjcbSVz+uK7LTPGen2W&#10;m2y6ncMlzGimPcWwYz04PQV1KnZHmyquWrY/XPEvi3wZqtx4ev8AyZjaS+T5obKk8Hhh169K6Dw9&#10;4mvwYbyR94LZwG6H1rUurvwn4i8PDSdXiE8F7IJfkypMinPDKc1xHiHw/babeWsPhmO4SJ0ZzHgv&#10;tAOOOpqrNaMybO5+IvhBPEc1xq9vrMUE14iqrzW+4R7Rjna3P1wK8z1rwL4k8L2mn3l9dWl9HcAr&#10;vt+OV77eoz6Hmtqx8RWNhbgareSqWIURyIyn0GMiuv1i/wBGis7a7ulS4ZeEC5JGfUDimo9g531P&#10;EfsN5dJIQ6wsvA3jKk5/GvbtD1i+b4f33giS8ULqMXlz5C5CYIKg9uDxXPeMtL8LXPw1s9Q8IrJH&#10;qk17tuEQsAY8cblPBwecivNINL1jw7cNd63bXCPjO5kJjZf98DH60nG+ljSMuqZxPxB/Yoji8CRe&#10;JdBmDmI/vWcKwWMkADcOSx/KvCtM/Zw1uzEkEOx0LCQ7GZOMYKlc4P8AOv0V8M+K9C1fwrL4dvpW&#10;it5TE/kk7kcq2eec9a3NL8H+EPELahArtaMsTvE0CncHAyMbu3HSuSWCi3dnp0c5xNFJU5s+PPhp&#10;8A/DMTXF54jVpLkRhYX2qoUj3xz9etfSfwt+DmvRLqWm+EbiJ4wDOiTsQCVXJUEDGc14smt3ej6j&#10;DZancOGTlgynOD+ma+ovhr45gtoJIvDkzRySnbOG+6wYYC8+taRw8IL3EYYnM8RiNK82zw3VfEfi&#10;hRFE9rD5k/ynceAw7CtbTr7WYUltb5YkyODGSy5/OvorxR8K/hP46e0s722udJvUUA+VcGFQR1PG&#10;VOepJFfNGt+BZPCOv3ljYas7JazFInG18r7kcE49q1izhucdfar4gXWo4tP1L7KEIYukZYgg9cnB&#10;/KuG+PPwUl1z4kahr2s3cl3NfWsE/mSlclmQZ+4Tx35wa9rg8IeGb1hJeXsk7uDk7tuPfAFdU3gb&#10;wtf2oiGpmfeoTHzKyY/2/wD61VWgqsbNG2GxM6E/aU3Zn5s3H7O2sRNFerDNskz5RBG1iPTPXFev&#10;eAP2fbC6Pl67NJHBMcO6xg7WyMgkfdP+RX1h8SvhnqHguTTtHtb4XdndQNPCJDuaPsQSOv4GuQ8K&#10;afqMatA96AjMuY0+6xXv9a81YGnLdHuR4lxsNYVGdl43+CWl/B3WtE8ZfD+Zn0+6i8sR3Ds7bwoy&#10;ykgH1710vhrxT4h1XVPsC2ETvJ8gDsApJ9+MVr31rb+JtMsLTW3nkh0/evEpCjf3+UYz7mq/xA+G&#10;ll4T0PTfGngnUpoFMiLKkkvmlZB8y7SQp7cjtXRToqklGJ5GIx1TEy9pWld+Zn3ur3gvDb6hZmBg&#10;SNu9f0xW7rreOfDnhpNVaxV7K5O1W25AJ9SDkE15FH421HXdTnbVtXST5gWIx6+2cV9D2HiO01fw&#10;7F4c8TXLSaejKyptIG4dCWXH6mtpQdjn5z520iTRtcuL/Q/GemQSwz20sbcJu811/duC4PCmvi29&#10;/ZN1uO3/ALV07ULVrkqT5aoy/MOx4xkjoRX6RWnws8NeJ1v9T8MXiWl5CHwly7yZCgkEDsD0z615&#10;LYeJ9Q0+1gtNXREkIwrmPHI6EH/CsJ0IzumjvwOY1sNNTpSsfAeleF/EHh2Aw+JtElkEEhJcI3lm&#10;NhhskgfXOcVq2Nl4jvdWh8jcluQEUf3VHTO3HT8a/VrRb6K+8BT6Tr19AbS5bCwqF812bvuwTge9&#10;V/C/7PXgLXri6glF7ZXFtGSPMfy1DkfKeVG4Z6jPSvInlUbts+3o+IOMhDkaR8K6v8GD4q8MmHeb&#10;ud5AFBRtqbh8xC5HOfXNbeo/sUweKbG3lkv5be5hURtHGqKctjBIflvwxXqcDSaLcSRx3qpJFIUz&#10;uyMqcZFe0+HPE1ncRD+3LhpSxXbKhB5HUE9q7aGW06UeVHhZnxbjMbVVaTSt2PjHQP2ZvCfgeK6k&#10;urmae/hlaIlyFwvQjA96+zfhl4b03SfD8Om6TcqrmMZUjJLZ6DGePevStL8E+ENb1EXml20N1HdO&#10;RLFOu5Ax75LZ9/SvDPjL4dh+HGt3ttobStbxRo8YhVn2l/4flB6HtXRToRh7sTw8VmVbEu9WbZ9D&#10;eHtLjbUzot6Psc84O1jGxBb6kgfjXlXxBi8S+EdWvdEtNVkYW/zZhUE/Ng4JQHkVx3w5+I0AtwNZ&#10;y09uGEYuTIjxk+qEDP0Ne26L450nVne+vNPWeNSFluIVYOoPT5VauhU2tzhdQ8V1pLP4raHpdv4w&#10;k+3DTzIsZkfBUSDDA+x75rQn/ZQ+DGuaTDY3tkphjPMts+8kAYHJIxXfeKfhxd+KNXgn8Awqvnpu&#10;kaR0hVs9AFznp14rzuHWvEPwx1OGz8R27wI7kE8uh9sgVjOmqnQ3pYqdP4ZNHRXf7Pvw8+Gb2Nr4&#10;HsG1CCeLEnnASg57DOR+fNUdEWPwJbG01bTDah5S9uJoVIz6qGBFd5d/F60v7K2udPtzIYQY5E27&#10;OvQ8mvU7hrb4r+GLTStW3WwtJBI7KBuII4APb8qmNH2fQKmKnV+OTZF8L/F/hq9gfQZYVaTecLt2&#10;O+/k8qOgq58VfBcl5Pa3mmwx2ECLwwAOfTPckV494l+Hl98PdPfxzpt+zQW8gRo5sbvm4VsqMYHc&#10;Gmx/Hi58TWZ8O3rQSuR8rDpGfVQMDn3qo0W3zwMZVFs2WNc8NeJPAVvb+IrsxXkMhBUoMAZ5BO7g&#10;10fh74u3urtHpV5botxCcmctnKk8YQAYI71ct/FXhvXfCMXhbxdcSSC3cMu1mjGc/dLYxgg9+leZ&#10;/FDSPg74C0ZvF3hfVI4Lu2H7+GGfz+WPAZssPl6HnGK3hTctGtTN1F3PpjXLCHx5b27a55otogQm&#10;xgVyR1bPP05ryu78Faf4C8OSX+hXUpvnkPyOfNkkyfl2jGABXx34Y+PXg/U/EVvo8+qCzW7+Tzby&#10;RoYPMxlRuwQN3QHpmvqTxN+0r8G/AFhb+G/E92r3EkYeKSDMoZQcEbsA9adTCVaclHleoo1ovVMj&#10;0j4ga/oesI/iqWeAudrtKm0kHqDn+H6V7FLq+i6vPbTQRWt8qDdlmBIB9Cf1FfFnxj/at+HvjDQU&#10;0nwxaPNeRKBHJKygsMdNvUfjXxif2qNU8NXdo0tkVjWVUdlG1lJOOCeDXVHJq9SHtOWxm8dTUuRs&#10;/bHx78PJ/EtjBP4cVIr0Pz5r7FjHphQSfavMdYi8Q/Ci8jmlEd4rAN5oDLHk9Rg9cfhXyN4t/wCC&#10;jF34ChtLO205JSYco8jYyGOCG29x25r5u8X/ALZ/i34saZdNfXQRIh+4iiXYUJ6MM/ex6mtMBlFa&#10;s+V2sTXxkIK+5+vvh342SalcrpcNwlvKwzuIAX3HNehatr3gWW2Os65Fb3M8MZM+GV22dyo9K/mg&#10;svjj42T4g2SwXd00MUyCXeMcDruC/wAJrc+LHxm8aX3xHml0OaS1S4UBVbciE45B/wBk9RxxXVV4&#10;flCpyXMI5hGUeZI+9f2zfjP4H/4RS3t/hhDLBe2kxdZMBRLGeqlVOdyk55HNfk1rGrz/ABEuRB4g&#10;kbTrrzQzu8RXgDkkde1V9f8AGOoLrGdd2zl8NJtk8wc9weOa17jXdAaf+0Z7HebiMBJpCxcY7oSc&#10;BscH2r38Fl0KUbXvY4K2JlJ3SPafClnoXjzQbTwrHqZa9tCQu9swxKThQM4OzHqSc1+rvwU+CPw/&#10;+HfhOzS3vXudSfLTTwv8rluSNvTHpXgP7E/wf+Hqh/FNppc1/qcyB0WSMPEiMMk4OFyPxr9C9HbQ&#10;5PEX2a+8PKl2nPlxDaG91HavBzbM3Wfsafwo7cHhfZ+/Ldl7QLh7S7t7CK4Nm8z+XbyvEGAc8BX9&#10;M9q/Pj9tn4x+NLjw9qHw18Uny77T7gvbzhRGxUjGD2ww6cV+gPxg0KOfwRqmu6HcHS5rKDz/ACiF&#10;GDHz8rA53ema/nX/AGifizqvxN8SLr+oX8l5chPIklk4MqJwNwHdTxnvXJl2G9pU9ozorz5Y2R85&#10;ajd6j4hv83mEkb5fmPH517r8Kvh9f6j4us/DsNp/aZu4WCxwjHmFedhzjOT3zXh2gaPca/qS2YSU&#10;mT5QUGeffPb1I6V+nXwI+FPiIeHNK8WJqsVgulXDRzW8ZLSlW6NG5PA49K+irVYUaTlLc8yMZSmr&#10;H058L/Dfi7wzpOm6m1hDaQoBHKAAJIcHGxxxnGOxr1u40HWbvUBbXWpQQtdnepQDock8H9K5fSU8&#10;PPcHR9W1SeZZQXL5KksB049fWoE/sySMfYbS6u7uBv3fDHIX/wCtXxspOTuz14qx00txY6xok2mX&#10;2rEyaQn7koFG/wCf7p7+tef+K9X0y9s01+Fbq5ul3LPgFhs6ZwOg9a7y9Msos/E3h7RY1htREt2z&#10;kfM2c5Ye/IrD8V6j4m0Xz9TtxawQ6xEwRQcbQxxj2HFSWfG+ri2GqXD6VC0cLuWAIPes7Nz/AHD+&#10;RrWurrWLO7ltrlo9yOR8vSoP7S1D+8n6UGlz/9L7aPiP4ixaPHYGxt4po2UlVb5cDuCe9cveWHiy&#10;eeO8lSMmc7nZSMLzzn19sVsadrmi+MNGtNSZbiKEbRJIAQpJGQN30rk5dV0zSdQayN9LjloVz74H&#10;uaync1ifVfw/t5rz/RNRYtbYwAccD0Ncr4jW5hupCNK84W7EYXa3y9AQPTHWp/h5r9ncQTaVbzK1&#10;1FgygHJBYevr/Kuc8ay6iNSMOmanHbO55VsHp14zWcXqOS0M8SWGm2gsNZ0R41uvnXYMtgehHTnt&#10;XaaXr/guU2s9rYNDHartnRFO3H/TTHBPua87tpvG9xiVdQt5Db4VUA4PHr6+1dlpl1420+ERzRW0&#10;321tjBPuj03dua1tczZz3iXTvAGqadqtpqs93FZ30EsMYMhREWQEbk4wdue9fhr+1d8I9P8ABPxB&#10;luPDmo/2hYWthbyEPgNEX3fKccHoDn3r9/pdT1e8jOkarokd0bJW27grR4xztz1z2r5f/aT+COlf&#10;Eb4SeIdfm8OSxXi20AjljGJpJA6hNqryQq5znjHWu7BYn6vNTRjVp88bH4PaHf3upXQWG42TbQu7&#10;+IAdFz29B2Ffon8CviZqehaxofhjTLSK+siSLr5SjCU/McyH5cjpwMGvz/8AiJ4B1L4e3trBfiQf&#10;aSRErrhxt659fc11Xwx8V6xYaqupxfvHijZIywLLFkffC5wSO2a+/ozhj6Tp9zwZqVCfMj9/NH+J&#10;Gj+JL+S20xWBi+/zkjHbI6V358QSxzxzghGQ5G8cY78f41+ZH7NfgrXLXwtcy6xrZtdU1W6QhvND&#10;PsU5xtJyCw5NfdmoeFbuWDzJdRkZmI2ocEEEcZbOQPYV8dicN7Ko4Poe1TqqUVJHmn7TPwg8KfGD&#10;Q1Gq2hcptZXhADKc43BgM9+9fiL8afhl/wAKu15dKsLS6FrLu2zTLwxU4IyBgZr+iv8A4RfXLzR/&#10;sy3IDbQuNoANfBH7UPwe+IupaJeTaMsNz5UchSMcnI7DdxuNPC4iVGStsTVipI/Gho2EimRtzHgK&#10;O1dLZtpUVsY7uBGdxs3SDeBz94Z6N2z2rD12w8R+HbxrHWdPlspVxvWVCG5/T9aihtJp7Ce+mkHy&#10;JuAb2+lfTKvGS95nnODT0NPxde2WqpZWdnEsIsUwzJxu4x/Ssg3d5HZLdMfKhc7Q2OCfc+tWNJ15&#10;xDB58cbW8EhkELLkMxGDn2/lWjrN5Ya1AtpIGii3bysYGFPov/66ylTcXelsUpX92QugyWF/ay2u&#10;qu62+GIMYXczkcct0A7nriq3jSy+3WdlqVhGEtoR5LNwNz8E4HU49s0j6DrOm6Zc31zEUW0wSjY3&#10;cjI4+lY1lq99c7ZbiRliX7oHUA9cZ6Z70rxn6jfNHXoOt7iRLdZHOxMYUjgce/etC3SCeBrFHf8A&#10;fSbncEEgduTyPzpbxbbWYIPD8LpEoYEvIcKo6klqzIbO4t9Mm1W2w8MDlC+fToQPSqd1pPQN9ifx&#10;CY0u7f7E5VUGJMdOOn1461q6beQWUZaEtnb8pPIY9uvHFc9ayG4TyEcfP1Lf54rX1i0+02FvpGmf&#10;M8YBzkAY78np+NKzjtqD10K9y1nqKLIxJvi26RhypA6KFH881B4ntobTUYl03LwFAWbqAx7ce3rT&#10;NPtZ00mXVI2jWKHKEscZPouOtTWEt1f6XJBYYVsnfnA3Z9z0rPkT96LKba3K8Ey24+1xKQB0U9fz&#10;qS92yzRanFIXaVcSpjJjIIA/A54z1waXWoI7bTLQWqMLgf60nngdDUGm3UlsvnnDZPzk54HrQlGX&#10;qT6BrLSWV4llMd5ZQ3XgZro7O9SSyikd9wsxu28YAH8Iz/TvWZfXLa0pWI5jtRthXuNxyR6nJ5NU&#10;9YtZ9HsLdnVg0n3sjgVErLSoyl3RVubdprttScjbcMTsXkoO2eOK17tLiwtlieRYhIflQkhmA/iw&#10;B0FaHgOO4utTXy4mmZwwCqC2704FfcXxB+G3wz1fwfpb32lz2mpJCGeRt0bojY2nqV5PWuTEYhUW&#10;klob06bnqz4Y0uyt7i1OqX82HjbBJPDD2z1I9K4xZludTkVjhGbCKB1GeBX0JqXwojtv3OmXTT4B&#10;KqV3HH1Ga8LjtIY9T+zs/wA1vLg8f3TzxVQqRqe9TeopRcPiOit9R02yvkgCpDAFAlDqSGA/vBSC&#10;eeeMVy2hu8979nxs4YhmyAB9Per2uzW974je4ICK20YHQY+lXJZF02Y+VcrNvGQeRg+nzd62V5a7&#10;MiyMJby6nuWhgBJViCMeh/lXa2XiDV9M0W/sJZd5ugQ3txjr7VyFhHNJrAjxnJy+0hsD1zTdQ1IN&#10;dzaaiKRu2hunAqXJSXJMai07xHaJNezS/Z7cF/KGTx29a0Dfm6nEpuMjIUjGDjvtHfFP0GGSPzGS&#10;VI2dSu8k8D0wPWqGi6NNd38lrDnCAkNkEZ9z70RnKn8WwpRUnpue0aZ47u9B8AXWl6VfXEck0v7u&#10;TcV/djuVB4x0FYVj8U/FElqun3GoTBQdwYu5H868tmvZri7OnkZaNvLK54BBxW1ZQvpem3tvqBy0&#10;g/dBf73ToahRhBucVe5bbty3PYNC+LeuaTepLctMzq25JYZNsme3D5U5OM5HSvoez/aa+Ilp8P7v&#10;xLqdzA11DLsGEUNkYAAZDg5HpX5+afIqMZrpt8gOB3B//VXQf2tavFFpk4ZrUHdIqsEz9OCM++Kd&#10;WhCsk7WZNOpKDs2fZukftkeL7jT3t5fK3IxYmVXk3EnheTjgd6NN/aY8XteJJJbLcq8ocwjcGYEZ&#10;AQKScfhXxrZ6dayw6hcQStHbW6+bEsu0ll9CV4JzWVpupX3nLqNq5gaIfIUYqwPqCuCOKccPh37s&#10;ojlVnumfrZ4c/a+kbQpPEUlpLHBpg2zKEAOB1H3ge+OQK5fXv2/o9bti1vpDsCfkDkfKOwzk4Hri&#10;vz7Hia41DSLzTJr15PtpHnKxbzJj2UHBHGBXG6JaSTTy210rI0KlvlKg+ncEfWudZfThJtrQv6zO&#10;SsnqfdNn+1EGvmuZtMjAZld8PjaCegNfUXgv9rXw1rOkTo9o0EdkhMqPHuVgO5YNnp7Cvxoa+Wdg&#10;lpK5XI3scLj6V3un+Mdd0az1JI5d4v1CF3I3gYwP0p1svoyjzUVqTDEVFK0j9Vv+GzvAcsRWBRNF&#10;M3+otfmyOw+cAD864jxH+1x4R1bUf7WXSBpkSgQBGxuY55cqpJP4dq/LGyubm71L+z7MNIzrkD5T&#10;jaOee9RvqaPcyQvu3x8AYB5HY0Qy7DtWluE8TVXw7H7VeF/2ivCUiW9jYQfNPkxPtZ0fHVlweOez&#10;AVEP24vhTbxSWNwk1xcx745FjiKnepI4H4etflB4X+IU/hvW5NejjSKUx+UqqMIFPU49fpXEXUl3&#10;HdtqVk3mm7fdI6jYRK5JxzyAexoeVQU7v4QWLk1bqfrJ4q/bK+HOrWdj9ksJkNtv3mYgk7jkYUD+&#10;ta3gT9rLwtFfeZqllc2tndtst5UjA3k8I21iMqW9M8V+P8us3mn3YtJxsmjYMAxDe+Se4rrdJ8SX&#10;P2WJLsgzi4EqSMSqpjpgD5cV0xyzD1E1Dch4mrHc/Z7xJ+2v4E8CaqllrNzM98jZEcKjHlkcEhiM&#10;Z+tcR47/AG4fDer+C7tPDulk3F9s82W+eNGVVYE+WqksSRxzX5pfG/w7NJLH43t9TTUJLmKJWRFK&#10;7Rs7cnkHgdc9a8f1ubWdN06yOpEmGZf3YOD2z+dEMso00liVqL6zOetJn6c6f+1zHY6KmtQ2ouZC&#10;WQwW4O9VQfeyflOcZxjOK7zxl+2o3w6stI1m0sftUWqQFl5MT7sBstgsOAccV+a/gL4hnwu0+pCG&#10;GCZUEUWy3Ut86kM2/nacH8a6LVtN074leFbGMXKw6hZrIsMQckMoAHzZwFJPc9a1rZRSlKLw8dOp&#10;EcZON/aM++9G/wCCml5ZaPe28Gg273V4SEllmZgqFdpB5Gc+hGK8N8IfHfxJ4isp9S0y1iMlsry7&#10;XKxJnPIyx49sZr8/rnw3daV4Zk1uaRN0E5hZQQckNjjFXvDHjvxJo9o1lb3OIjuIjdAwGR23dKrD&#10;YXBc3JUhqTXqV0uaEj9NJv2wdT0jwPL4wn0SMOJPJEaynAOcZHbP4VN4G/4KNnR/PuJ/DUMlzIox&#10;I8rsBgf3Ay/zNfGHgPT9A8daVPpXi+8FvBEfN8iJghkIBJCH5gGzjHyke4rw1PC9zBY6o0rAT6c3&#10;yrncSvbkcH0rCrltOleU1eJtHFyqLlT1PrnSv2k7vWNaM+rRJBbzSuxkVCURmOVBzwATxz9a9o0b&#10;9pa2tLG8XUrEx/2e3zPAQ6EYycdzX5oaf4o8RRm2zLIBaBDGowNpQ7lPTkg885rvLLxguuahqEni&#10;JJr2bWJVMsiuVYlj83OcZPvxUzy6lVSdJWY1iJ078x+h8f7cHhUoWto7mUeYsoRtscakdBtO7IPu&#10;Kzde/aSu/inrV34ptLK3srLT44bYmeVWO5shMIihjnHO1SB3r81NT0q+0jxD/wAIzudRDuKu4AYj&#10;GcNgkZGccGsa28Ratpl9MLGWRHUgMUbAOynHB4W/JUWpMqtVq8Gfq/4L/aOi0DxRpmmy2UV5BLy0&#10;ts5aMjGWG4gYZehFesa7+2X8KhKll4fl1CzvI2dbqObYUR84whGGx9a/KjU/jbrmow6fBG7Rw2HK&#10;ISGG4jDEYAPPfOSfWuN8TAR3cHiiOSb7Pq5dmDbSQwIBPAxjPaprZXSVTnh8KCni6nLyz3P2H8Y/&#10;tP8Agzxd8M7bw9Z2Lz6xp9wLpLt2CjyZOSMjAH0JNeS+Hf2m/C1rDNqGoWswELfvXhUyKnOF3emT&#10;X5fR+KdU8PXLpKBuli2gE5BGe4/CtbSvHGq29he20Q+S+JB4O1SeflxwP51Ucuwkk1CWpLxNdbo/&#10;UvxP+134Q8KwQvK1y7TjzBEsYBIHv0HFZEX7dfgu90WTTl0W4kaaORFWeYFQzDaGI7AdfWvzf8RC&#10;HxxoCavZF0vNNixJHJKpVwT8xVcDHsATXnV1bahp2nR6qBKUYhWcAlFYjIUtjGSO2a5/qVOm/wB8&#10;rm/t5SXuH6OeEvjrZwap9hvrdvtEKgqkDFyy5yWHbgCvo/Rv2u/hhb6UmtzSXNpEG2MXiyd3TjGa&#10;/GbQ/F9/p0huEVJGGCCVywOcg7hgjBr0xodc8XeE59J07dc3kszXLoiqqIoYtkt0HsK2llVOqubD&#10;/cR9bnT/AIx+q+o/tjfCe50eUXlwl+qEERPb790at0BcKcnvggV5Npn7RPhvxPq2ralpVp9nthIX&#10;CF1QrGBnhQc9M4xmvyxEWqWUlzb6pDs+zEq4z+ORjqK6LwL4zh0W9e8ls/PjBQ5J+VSDnPPf0qKO&#10;X4ab5ZhVr1UuaJ+zPgf9rD4Q3+hXk1xLMBbJgOoYYcdc7h6VJZ/tffBaCctcagbhC2SGiY4PQnIG&#10;CfSvy71r4p3vjBrhZbdIIb2BIMxx5bePlLdtxJPNfP09hrOl69LoFvtuZoRglOVYevIHNZTyqMG+&#10;b4e5ccVKSXc/af47/Gf4H6f41sJfhvO99b3dikspiBx5hPIz0Bx1Ap/gP9on4eaZqEekXCfvJF+Z&#10;J+vTrk8Y+hr8TLPxBeWVyp3OWiJUqe2D0r3rw/8AEPSReWCw27JLbBlEkh3fJIOcqABwR25q45TR&#10;cG4SdxPGVE/eR+u+qftPfCLV723hjvrcNApi2uwKqQfunPQcc1g/Ef47/AuXwna6zpl9GurpdmOV&#10;bVxsMZHUoADx6jrX4n+JLbV7HxBfXVmvnp9o3O8XMYaQ5UdaxRq8sU8ltqBaOTuOpyOlZU8upfDU&#10;bTNJYmdrxP2v8L/HDwXZW0d2+pv5N0DjzGwmVPTHOT9a+jJ/jt8IL14rSXVIHlTy5UinYIA2PRhg&#10;+1fhH4MvrW50OSztkkublXEqo7bUQrg7hzk5754FZXxT1Vn8SLqjkIiwrGpBDKGHPHr+GaK2UxjJ&#10;OOxEcY2tdz9tvFHi79mu40DXL7xNFYWeuzxPNatZOfNd15+ZI2KD15UZr5+0T4++DNMshpst3Otn&#10;cAFuSELL0OWwMivyoi8WX4gjW9cKsa5TOED49So649a7zw98TLS4RLHxNatdwAbNoI8srjCjGBwO&#10;pPU1vSyehLee5lLG1I/ZP1/8O/GT4Z6PaR6xqRRLOdsee7KOD25bv6gHFd1on7SHwHubtPCvinUl&#10;uNHudwRURpWU4+XaxA2+ma/FrXtI8ReJfBzS+G4Hmg0dDOZgoX93nHRzz17HPtXh1nq+rJYNqM5Y&#10;w5AJyeDmueOUwTcazaN/rkmr09T9htU+JemRyeXDue3jnkFuglDSbEbC7kX5gSuDx2r2nwb+1L4B&#10;h0tr+61RLiOH5ZVlVnCY/vb+h7YNfin4V+Lur2M8kRG+GTDfKqghxwp3dcDvXqQ06917wfqkUOo2&#10;SX1/P5giUM+cjOSyjC5bgDBJPpXRXyWjKKlh22ZUsfUTtW0P2O0j9on9mho5PEiXFl9neUI8aECZ&#10;Hbn5YwuGDHp0HPWvlr4rfGr4dHxtqs/grzE0+QrLEuNnJAzhRkcHrX4+aVquoaf9rtpI2DRgpLk4&#10;2kHnrz19q6SLxveymIRTkrwGGMZA9SOSPpUYfKMPJ+9J3Kq4urH4Ufr38Nf2kdD0YB4y6kp5pEqs&#10;pI5wwBGccV7Pqv7f3wS17wpJbRC5GpxgcwRlFkI7MzsuMH0r8iLLxsur6lYS2P8AozNH9nmMY3bY&#10;ycM+3JPA5AzmvAde8N3ej+Mbjw1DcNcIrtslYbQ4znOMnrSq5NThPmlflFSxrkrdT9XfiX+194Z+&#10;Jl/pl14X0RobxITBKCS807DkOQgP8zimfCP9p/QNI8T3HhfxPp86XMyboJEZCiuvOHUnk+gr8orD&#10;xdqnhjUQLMmK4tWI3KTz65I559K72z8W2F5d22qRAxXSz7nI28q/JKk9+wzwK6llmFqU3GluZfWa&#10;0HeWqP08vv8AgoF4ctPEd3Y6tpMl1NA2wK7R26Ar1O2MHjvjHNeafGH9uDVfitptr4ds7e1037LN&#10;5iSpu+YdPmkbLD24r8+viBo1vJ41TUtAhmNjcOhZpcklyASGJOSD7V554hvIbTW5La1jVVDD5VyF&#10;B9APasKeAoUpr2kdUavETqK8GfcsXx98caBrtvbxajFc29y6LIShZefQnB4Heuu8V/tofFDwPrUv&#10;hzw/qfk2rojq0ancGHQfNn+VfD1r4i1rUbWLTJS8qQMJEQAHB9scnp05rqNR0uy8eSPquvzSw3S8&#10;lRgMwA4HPA/LiuytgKVV+0prQxhiJQ92TPfLH9qXxv438/RfFmuypbyIxMk8rMoxyNq9C3oMVw9l&#10;408QX+oyP4Y1G5nu1kXyWg/cliOfmBJyCBx0r5+8Z+HW0y2tNX0zAgAAkKtkg9siqOla1q3hm+iv&#10;45ZbYuAwZThiPb3xV0qlKC9nUha4pwk/ehI+j/jl8XPEmo6zaj7RcxN5IiuVZ2C7++QDg4rkrf4q&#10;+K00NtLuryBLdF25bKvKvoRjB6da4fV9b03xreebMJAqqQd+W4z99sc8dTVnx/oMdjpdsulSfa4r&#10;ZcrOmRHIrdwrAEfzq6VF4fWkroidTn92ejOz88/ECyggSWFZ0x+/YlAMc8qTnjtgYq18bda1/VrK&#10;wW/uxKtkoiWSLJPOM57/AK14s0moaDpdtrCMqPKTtKn5gMYIrp9A8Z6reQHTLvy/s90drSSj7pHo&#10;wHGfbrWkqkMQ1zfEhck6S93Yq2niHVPB01rrIkd5HBMT54OeuQa76Tx2/wAQJrd/GHmyTQIsUNw2&#10;SscYOVUKvy/Lnis/xto+m6voVolrazw3Vum3ftPly46MN3C++OtcVrnh86N4atLmJZI7hsecwf5c&#10;Gn7WpRtGSuiVGNTVaM674gWl3qEcL2UMrzWy7C+WlDDscAfKDXP+M9Ou/B5sHsjOkc8KmUtnGT2B&#10;6VY8L63d2Ghq5KQGZtq3DyurMB/AQDgrnpxnNdr44vtK8ZaHp1xNdGVYswupkYsjDjJ3ZGB29q19&#10;kpWnRl8iVUlF8s1oaXgjW7UWEr3MjSyNgE5Ub/c5IOB7Vn+LE0rX7UXtq8kl/ZvwEJI8rB9zyK4D&#10;xv4buNGa1WxcytHEC+AQuGGQckD/AAI6VRivtQ8Pi2v4BuMnzY5IGPXHY1csSrcleJCpO/NTZox6&#10;Hp+tut68nmSNgCNchiO3UAc19D/ATQ/FmuXTaGNCF1plsWkTzUyYz0+8R+a1p/ALwz4x+MOs6Zo/&#10;haW0027tJ8iYx5kMLtlgM/eK5+VePSv2z+FPw0v/AIXu+i+K1jk0+RjmaeAhnIJG5Qc4I7jpXkZj&#10;mFPDw5IfEztw9KVR3ktDuPgfp8ukeDLO2a0jtZ5U+YBto29sYHGK3/EHhO00GObUdSvi8ofzIjGm&#10;F2+m/LH+VRWGmx6fq09lZyzeQFMsJEWS4B6AfTpXzT+0/wDFLQdA8Ganb6dHcLqNuqsvmRlACccn&#10;noR14618hCDq1NOp7EpKCPH/ANtH4i+ENA0nT9X8JXcs730DQXscUjbVYDqQ3b2FfhzrLNf6rJLZ&#10;ZkUkuNozhep4HavU/HnxUvvHFmLa8lwQSSirjk//AF6r/CfQr6fxZDZtbHzbmLEfmpwY3/iUZ5yP&#10;wr6zBYX2EPeZ5des5Nnonwa8L6Br2p6b4qvbsW9tBexQXcO4rIVJG7YenINfq5o3ww8B+D9avfD/&#10;AIGjl1iz3PPCZJCxKHsG4zjPSvL/ANnL4PafoFlr3h278NPLNM0M9pNcKAd/HzRkn7p9ulfW+j2f&#10;i5LI6bdLDZPbyMzq55G3AOCO5rxM1xPPP2cXojqw1NKPM92cuLfWLnTs6VpESy2+TJvwsihevWr0&#10;974jl8rxE9xBCsv7kqPvqcYz2+ld3e/2TpF0NdudR+02+rK0E8JADIMjlSO4x1xXI3Hh7wPZa9f6&#10;DFBcXsaKzWj5LbiehJOMgd+K8i/kdZy91FD4b12TwfqusNJZ30itJswD93O0HnkZryvxknhx/D95&#10;ayyXNxJbMBACzEhQc9K9pgiuda0lvDtto2NTgmeVWlVVKhF55PPQVxfxCPiKbTYPEUMUMQjUW0gG&#10;M5C4yf8AGi4HyJbW1hdR+cA75PX/APXVn+zbD/nm1bmiW91bWzpKAzGRjxjFbP77+7/Kg1P/0/00&#10;El7qPhCK1m0oHTricMAFG0OCducdK8k8V6WNSspb0aGwm0wPiYqqBUBzhO7etd/bReINO8LyeEm1&#10;RC1s4dWA+80ZxjJOQK3rnwTfXKWQOsgxTIPtBz8wY9Qi9CMetYy3NT5y+EniSxsNSupru22+a5Lb&#10;htYnsR/XNb/jLVvD97qrXmoaRJtlwd0f3iR3JHeuX8deHj8NvFrX2pXJm04J5rOoOVVmITd6nAyc&#10;cVqWmp2nj+yj1z4f3onhgyJY5BgGQdACfUfl61CQSZkST+ALsW8Vn59q4I81lZhjPdu2a6/Q08OS&#10;WziHW5yYQWgJPCtk8sO9TSab4z0jSo72W1tLxrzjy1x8pB6N6/WorFtdvEisJ9AQNATJJjbjA9Md&#10;c1siTrLK3lubZL3TvEP+muCJBLgJgdMAc1uQxeJJ7xNPk1uMW90uyR1HzqMc4ByK8tkexurw+IJt&#10;EkS2AKl1Q9e4Cit+213wPLYiwi0qZJpFHluN4lJY8HnPfinYln58/ti/ATxZZT/8JbcywXGmRfaY&#10;baSNszOQu/lf4Rt9+TX5deHtTuNOjFvayPG82Ayj17de1f0QfE3TvAfizw5a+FLuC7iurcyNsUtu&#10;y6bW3Dp+Nflj8fv2Z9N8NaVbeJ/CskkKXV0tuiMuVY7SWw3A4xnHrX0GT5n9XtCexwYvDe0XMjz/&#10;AEfWrZ9X0a0fUriC9tJAH2lWZpOCDlWz7DsK/SPwJ8V9G1f4hJ4O1O5k+2bfMZyykbSORkEj696/&#10;FbSvE974Tv7mzVUMyHy2Z1D7WznAPBH1zXuPw/8AElro+lt4od0nuInMcECsdxLj5pXxjAHTLH2F&#10;fU4zDU8bT9rT3PNpzlQlyy2P6EkudKC+Xp9x5pA6hs/hxXK6xZR3ceJJjuY4AA4weuT3r5a+F/x0&#10;8MW3w1025SzmadlYttXzOd2DySMgGvoS38Y3euPFdCFVBUAAJg/jjvXxkqTg2pHsKzPhP9sT4Aa/&#10;42htJPBt0hNuTObaRSoYhNuAVHXHPNfkr4k0rX/DN1Fpmow+Q7qflYBuOnGD/Ov6ZdT07TNZgP25&#10;SzMBlskY+lfnf8av2d/AnjHWLkaGJbS6t03xuCSAR94tuByG9OPauzCYlU/dlsY1aTabR+W15pui&#10;294iXEqA+QCQhO1W/ukYGGP41xFr9st9SSK8Jh5DruGMrnhsHtiuy8ZaBBofiu48Ox3Ju3tZNjSA&#10;bQT19eR71oX91os2rwzrbeSI0VJfnaTcVHJG4nH0GAK9pO65oPQ5LcukkY+o+IXvJXt55TLFMw3g&#10;8B8cfN3xj0pINN0yDULs2ssM6RJlDGreUrHsu772PWuf1OwL6tJdw/6iZ1VSmeGP8I9/pRPLc2Mg&#10;0VsxKrBmjPGfc1Eld2WjKuZtpM8yk3XJk+92x6//AKq6l7qOazTRrQeVby48wnn6t/gO9aelWulT&#10;TfadRhjCgbB6YxxnnGfwrh5oBFfyISJAX+XB4A7D3xV+0fwyVyba3R0sPhnybmba7eSi5iZhguMZ&#10;7Vg6BrFzaXDXinyXCkBgOQDXRRa3PaSpaagmIcAHOG+XGOB2NRabZaZeaiL5mEVuzMBGx3EADg5x&#10;UPmg+ZPQd09GXLF9K1vSbjRbi5MMk2ZN7DAyDnBGMkt/OudtrW8i0qXUZAscFs21j1O4emKZFLqG&#10;j6g99AWTy5SY3C8qc8H/AArYXUFv9Pm0sQLsc+aka5G6TPRj3zjJzWU7p80FYuNtpMrJd3Ul7HcX&#10;SgABThl3DaRxx/Q1p2vky6ZcaKjJEt0+fMmwAgI5Jx9K7uw+Dni3+w49YntJw9woYjjiR+gHqCa8&#10;gnh1Wz1GXTtZgMEluxSSM9yOCKI16dVcoSpyjqM0uf7FBLcQx71gJUyDp9cU/wC3vrc8cDOx3sNz&#10;Nxx6/gK0ltra306W2jcrDOfmI5P4VhSxR6dIEhkLpjAA4J/nVwck/eWhMnHofTmm+KPB3hbxBpWt&#10;+HVMd1aqEkQgPG7EfewuPkQDP94nrXuniv4y694u+C/iXU7m6gYW6LbwukWC6h1Yfe5DZ6EdK+C/&#10;DsV1q+t2+m2ZNu07bC7twoPU8AYAFfoJ8JvAvhyL4RanY+N9DkntjKyxySlkE2ThGwDnHGc1y5oq&#10;aXtUtTTDKXw3PnL4W/ExtG1iK/v1EixIc7skn04x1zXAfF7xBZ6rqTavp9nFbSXMuWeNQpZVzycd&#10;yetdt4s+G0vhWwu9b8MNMbQEhnKEoi91B5xjp1rwZL3+17mO3mIeNUwm3nGfzqKMaM/3lN2ZU5Ti&#10;+WexStLGwmiD3TsCPmZup57CqmsXy3kkbRg+XCuwfT3rev4EsPC0Lxn9/wCcwYZzgZ4yPpVXSrW1&#10;unJvVzuGB1wP9rg8/StG1Uulugtyq7IS82n2UM4DRi4GVYDGRWbaWVxqN+gjZQufmYnHA5Oc+tam&#10;syvcGKwUs6wLtjB6+9XLvTb3SPDtrrB3Kt7xxwMdByR3qJS5bRqMFrrExdRvvM1MwWw8uFgBkent&#10;XTabqU+mxi3nZo+MoTngeuBXMHTpbxkZsKRgnnt/Wrmt3Zv73NsAqouNg6cd6vm5Vyz1QPUrwTRt&#10;qIiKAmRiQ568nOfarVxMEmktpP3rRtgjpn8aSOaCNFkMAxHx5mOTn1qleS2fkJdxEiZ3Jc7gV2dA&#10;NuMhs5PXp2ptuO2wrXN7w9HbW0tzd3m1QyYwxzn0rnrC2ghmBuXEjOCUCnPfvW3qwuNNuRZQEP5s&#10;asCp6A+1JZW6xXEN4mWaLnHGPxzilTjGXvQ3CUmtJCXN+rqY7mUqDyyADHH9Ku2+maatzFds7EPG&#10;zygDbtY/dwOlczfWF1NevfgZWZ+g7fh6Vsag8ukZsrlG3gBl3cHHToK1ck/dnoyXdaxMtF1GO5ec&#10;uYzEcqPukHscVe06ZYUO58yPkM3fHuT1NTyZ1Erq96x84yIpDZIKAdyT6dqo61C8Nwbq3Ki2lPyq&#10;jDIxxyvbJ6VLbjuroFrtobtn4TW7vYJoUYWDMI5JflwH7dCT+dc/rFstprd1YxusiRvtV/w/yKv3&#10;73ulBLa7BQuAwHIZx/Lish7WSWRJoAdzt82f85/SlJJPmg/kO/RnUaY+kaEbfUbSZpL0qwdCAqDd&#10;0wcknHfgViC1+1XkJYlZJ5SJG/hyx4wfWptatSt6j2B2whQrAHoe/vVhdQjjKGVcxxjcnYflk/nV&#10;RUZa2sxNteY3ULy/8Pam+l2crE8EnrnjpyDUs2p3F0/m3ruxDBstj7yjjpV3StKg8WXc8MpSCQRm&#10;Tz5HK7Aoz0x82elM8TaEtlaWM+kOGMsDPOqMCUxx8w/X6VXNKmrT1RNlJ6OzLq6ZDr7z6iJora6S&#10;LKNK2Q4TGRjB5I6EVneINPutCtbG4M+9roFtvTaBjt7/AEqjDrE0lsjTzltqlV+nTGfwrvvDnijT&#10;9QtRoXid1ktwpG7yVkcY6DdkEge54rp9kqjToysyOdx0mrnG23iC8S2Mc0jndlSMjaQe2MV9B6H4&#10;X8O+NLVdLu102Ly7VzHM935aoVAG7DEnfu7AHNeb6X4KPi+xutJ+HltvukLyorOA7RKcYGc5OOcV&#10;5tYJfxGdZxKskKlXUgjbj1OP04rWniJRfLXjfzZlOkpfw5WPQbTwY+meCb/xC8LXzW7PErAOIjk7&#10;Q6kbePQniud8I+JNb0CKf+zrkw+chR8NtO3HI59a9Y+FXxJ0vw7DLpWszgW0qsjYiEr7Cp4Uu4U8&#10;/wAJABrI8EeD/CfivxNJpuiSsftERZvtS7FjzkkgJkYAx75ojCVJ+0pO/kNzTXLNGd4S1LRZVuV1&#10;5In+UtGJQGVsdgDwWOeO9ZmheC7bxBq15aaGjXU80XnRW8QIaMgfcXcctyQODXAw6NfQax/ZMe6e&#10;TJ2FQQDt64zjpXo3gXXY/D3iSLVradrW/wBPZpkZk3gvGNwXgnqRjkYHvVS5cQlCa5WvvD3qbc46&#10;nnKHV9G1FtL1qGe3uoDzFIpR0btkcEV6Z4A8UWGmar9s8QL5tuCW2ttJLYIGQcbgCc4JxWjq3izS&#10;/FWvDxXeWu7Up5jJJl925Npz2GOfavPdW8M6jNdf2zbWrJb3khEJT7m7PIHPPuRWbU6ErP3o9w92&#10;qr7Mdeab4fg127OnzO9u5Ywh8Bhk5HQkd+mawIP7U0u6MGo7oyvO0gc5HB9x9KnY+VrcmjahJHbs&#10;zeXJJIhYKD3wAT+QzXZeML/TdSaCwmaC4uLPy0W5UOm5FHTDAHkHuBisOVP95TfyNrtWjMzIdY+y&#10;XqvDL50e5Xb5QBnHPHNbnivwx4d1HS7XxRoN0sbz5FxbkBTvySWAUkKuMADrXIat4Y1a307/AISS&#10;IiSyLAMsYYqp6Y3YC59s5qlNM1tHBHeoIoZF+Tg8j1+vrmr54u8asbNkcrupQYmt6dLoV5Clssnk&#10;3Ue6N3U4fBwdpwAea3/DclpMV0i+mEURy2GGV3DnDADOD29K3tM8cXd34QPg3WD9r05FKREou6Il&#10;94CSYDrz+HtXFala2cFjENMk/fhz8xznbzwW4zRBOm7rVBJqa5Xoeh6homga54ZZY7f/AInEPmy/&#10;aFnVYhAgBC7Od7duua43xDpU+g2WnyWMnmx3cQf2UgcZ7Z69eam07wj40uNMuNbsbUm2tSFmnMiB&#10;VL/KBknJyeMgY9cV2/grwfN4l1CDwLrBlhknG9CGBUhTgkckHGfaoxMYv95D3bBSbXuN3POdMe+b&#10;DY2oqEDgHGT2rvPDF7DbWj2GrmWTTpHEkkcQDAMvQsrcfnXq3xJ8G/CzwH43t/B3hLU/7XVraBvM&#10;ThVmYAFSdxHXuDX0B8K/DnwZ8SeA7y11wWy3dys0JUtiRTgg4A/iGOtctPGySXuXNp4db8x8n+D/&#10;AIaaR481jUIfA0vlq9j5oWY/dkckbRhRgbunYV5FoWo+IPC1zc6NJcPaXDAxSAuVHHVWI7e1foJo&#10;nw9/Z38E+HdZ1A6pd2V4dLkksnhkdg8sR3qMYAZWIKnnAr88/FNxZXXiW412xUSw3caud/UMwGeD&#10;3yKxoVqlOu5x0RpOnGdPllqdV4U1XQLjWBp/ilUmikcCRtufMXptByDn0Pao/E/gZdI124tNGLHS&#10;Jy8lrIcFtit904Y5I6ZIFefGCQybYiHUgYK54OM813OjeIbzTRasJYJns9zKlxnau/g7c4Ga9O0K&#10;sWtn3OX3oO627HJ6Lruuabfwvp7vC1rKGSTn5CD16cV6ZZeJ9Q1zWf8AhIdZkeYWbKZZOOVZsfMO&#10;CQR2Fc54otNDupYdS0lGWRgDc4cuHJ64AAxj8c1ia94e8ReGJGuJE8qE7QRn513AMC4I4z2qVKdN&#10;OFTVDaUtVozb8R+FbSDWp9V0O7iaylutkf3jkPyDyBwOnJrmdVlex1drOQB8DOUAx+QqQ6xd3ttF&#10;a31y7xjoGJwvvium1WDQ9d0O0awIF7EjCR1QBiQeMbT82RxyAal07vmosftFFJVEQ3nii41C0S0I&#10;WGNArYVepXoSCad4u0eK+sbfxHZALLINkgeTliB1CnpXM+IdGuNKt7W6tvM8qZPmZ843DqAaht2u&#10;XhVlbcOGG44GR061LnGp/EWo+VxSdN6Et/ZtoiQFsSG4XIIPH4122ja9De6aNB12CO7syyg7W2yA&#10;A5wjkZX8BUMNzoOt+D20rVLQC7gJMFwjgNyc4ZumB0HFcvDoetR+HJdXs4ppfI2iTYCVVCcZOP51&#10;UZSopc+qZMlGe2jPobxf8LvBmt+Go5vCST2lzaoWUXN2kgkH02rtA6da+cJ9LvNJ0f8AtOSVTtkM&#10;bIrA4P8An0qTSdfu7e5W9tnOwrhlXkc9jmvZvhxqHhe9F9YeOolawkhYwBBEpWbBKlmcHA9uSTWn&#10;sYVbewdmQpyp39rqjhvBvxP8S+F9JudIhlUW1zncrjcfmGCBnjB47V1/hjTvBnjDw/qukX0kltd+&#10;UZraOPCozj5u5xz0Cge+a4K28Labd6xLoGhym5kuhi0z97JGdpxxnIrjLOLVYb97EtJ9pgJDYPQr&#10;waUqrXuV1dIr2cX71J2ZfsPD83nXQt5CBCOBg5JGePc1saJ8RPEOkyxT6e4iliI2sCQQVOR+Ndx4&#10;P1Kx8OyR6i8rMsjATRyouxT1yCGJP0IFcrqFhodp4ne8sJJJbaQlwZVRSdx4wilsY+v4URpzpL2l&#10;KW/QXOptxmjfj1m28W3V/qOs25lurpxLcz5DMdx+YBVwADye5rltY8H/ANk+IHjstxsZF327A8kH&#10;t3zjoax9StNTtPFD2dvKjyzgFRE2xSGHHAAHStePV5bB0sdYYxz2R2+XJ84Az93KngVnKUZaP3ZF&#10;WlHXdHMf2xeRz7GJQxNjpg5HSvRbHVrTXL61vtWi2hPkacH5iwHGSTxWd4y1LR/Et9b63plv9nnC&#10;gTYIEZP+ym3gZ9SSa0r/AOF3ia70m28SaNc21zbXSb1UOFdSG2kEdiO/tW8XU+F+8iJODs3ozR1X&#10;wDe61HFf6VabZXmSPe0qjzA3Awp2sfqAa6D4gfAP4k+Dkj16zsGbT2Qb5IWVmU4ycDO7v6VpfDu1&#10;0HUhBafEa6m0/wDs2bEcwYgEg8jzAvGDg/SvsD9rLxH4a+GEOh6H4M1Oa/stRsgbhfO8yNJRgHD4&#10;P3hzx+deXj6jhWiqKsdeGjeDU3c/N2HWWt71ZdRu5S8ZGGbO/jpwTxXd+LU03xhaaZpkN/HIQoEb&#10;LF5YQk5ZZGxl39wcZrh/Efha7nsj410w+ZaTEM4+UmMsSAOuTkj06ULqkemadFPcWJRZuVdS6r9e&#10;crn6V6NKtpy1kcs6dvepsveKvB+veG7GLxDbXMXlIfL2QyHzCw74A7d+aztLvIrdYZ9VzBFMOXwz&#10;Mc+vINd7Y+M7nXGijxDbCNBHuW3VginjeenPqetN1rwfcan4alvpXsbdLQgowcebKQcNiMZORwTn&#10;HWtHScdaD0Fz392puYkfiE6lay6JBJ5cQBJMhK7+wA6/rXU+LvD2i634Yil062WG8srZfNCTlwrD&#10;7znP970rz/VvDer6folrrlnDMzzAklYyVAHXBHSuSg1LUFzM7syt94Z4P1qI1adT+LHUbpuPwM0L&#10;ezvdH0KPxBbBg28AgAlWGe/qMjmtaHxfrOoEQSS4gkwDEnyqB6DNdzqXitNX0ZJwsMcixrCILfCJ&#10;tAxgIox9fU1hJ4Ia/wDCjyWCmK4dzJEjxsMqBztfoT7VKjOlrB3TK5oz0krM7ZdM0jxF4RgtbqS3&#10;gFtv+V2HnlRyNpwck5NedS6DFa+Fp0s8ySwuGDFgDtJ7DvXJad9vgsJp7iJlELYcnIIPoQe1dlZe&#10;IJPEWnR6feKiLD8schTgD0JHPNaqVOra2jM2pwum7or6B4guLiDdrjvJbKQpkbLeXjsM8Cu71TXf&#10;D+r+HvIsb2eV8eX9mZflVQchs+/6VSu9B05vCH2fSFEgumyXSQkh/wC6VYDBPUV51puk6hp1ncXc&#10;qSK9uWUrggsO4xWvtZ0vdqrQjkhU1g7M7DVdEs4fCECTSnaVLIFwTv7bs9KwbKx1Cz8OnVpWVedk&#10;itxlecfjT/CWsWU15svBsVjg7huA9OD/AErv7mSaSYWEjebAn+rxExUk+gGeaapqVpUXYbk4+7U1&#10;OcvPENzf21rY60GMUQCxEPuGw9ACS2APfpXYaNpqx3DR+dGFx8iu4YseyjHGfetOytrNGFrDbgxO&#10;nlPE26PgnnIIBznmvqv4G/svWnjPX7TVfGfnafYsD5QjgZg2Oh3khRj8c1eIqqlD2tToZwi5y5In&#10;uX7IX7O39h6gfiF4hkkhSbm3QuQRuH31K4J2ntX6rNqWl6lY276uZLm5tztDSNgEduuATXH+A/CP&#10;hnQtAj0vS7P7TNbgKjghMD1A9+/XmvQF0C0ijitU3rLdOEcTBXVN3Qr9K/PsdiniarqM+hw9FU48&#10;py3jvxhoWgeHmvGtmMz8xO7MNu3ptxxjIr8bP2zv2iNY8d32nalZxCzuraIQ3yIdyzjJw5HqOhFf&#10;Qn7fvxN8VWemReBNLmW2l0p23xo2x3Qj+L27gV+Ll9q9/r7Kuq3Ownq75bJz3r1Mrwd0qrOfE1te&#10;QfaaTL4g1RvKnjhVyT8w7nkAAevSv0O/Zp8ByeP/AA/p2s6ZFBDr2iytbKx+VWiXJVXz1wR17182&#10;+A/gfep4i065bUYZ9Jvhnz48g7sAlCueMHjOf8K/YLwl8OPBOg+HoPF2lX32WW2kRZbSMKI5QVwW&#10;4713Zni40qbox3ZzUKTlL2j2O4TSdZXS7XX/AO1Y4ZbBY1kh24YMDyFYdcdq2VuvCcqLr2q3T3tx&#10;eSNFNGzZXGRhhjoe1Vra98JaFdJa3NrLcWl+Y5JPMVmAJP8AD+Fbekp9n1KaHQ9LENhciUW7yAKm&#10;7d0zzXy0meokjasLeGOW+8L2mmBo2jL2/wBo7NkH5GPcfWlm0rxLe6Xb7FitbnSmZp1c/PsLDp6+&#10;1aP9k+MNR019PvLyK2utM3TOnDDaCPuuOTkVXF5oNiF8SahfNcR6gGt54nPI5HIYHPesijA1fTVt&#10;tSh8crqpCyvJFJCAAfmXGQc57+leceKNE8LnS9T0lWl1LanmoRncuQM5A7L616rc2/gzS/Ez6CLd&#10;rm0dXaBZNzAFlyCCfesPXNR1Sw8PzXVjpyx3MBJYsNr7MdB6jFUB8saH8HfiPd2Iu9Eshc2sp3Ry&#10;A5yCB79a2f8AhSvxc/6Bf+fzr0/wj8UNW0fR1tLImOMsWCq+AM46DFdP/wALl8Q/89G/77/+tS1H&#10;zM//1Psj4N+IvCOpxWh1SCZ4oU5E6sA2SQA+ec/WvoKG88JW+iT2TpIsvmmW2fBDqvZR/eFcloGr&#10;6tb6RH4hXS4fskk4Rgu1thYkjK+me9bbeM9dkxevp6eaN/lPkfL7D09qzmrlnpOlWXgXxrcNBJAs&#10;nm2xhkSTptA5IB6GvmHxx4O8JeEfEV34csHfTbCDZ5cMPy53c7t3uc16p4Q1qY+I7c3qi181i0vb&#10;j0qX4rateX2oSX+naXHdwGJY8Oy5cA+h788Cs1dMDxLS7Dw3cxSrJrUw8vJhy+AG9G7NzWvbafcW&#10;Vgt9Z+IVlnuHKEMBhVJ/hx3+tYeqapb3kMGn3Hh/YbVt0m1eVB65x1qTSNY8C2s82pXuhyxWbAoN&#10;ytgsB1QDoT7c1puBr31p4jsp/wCydM1iF4WBbL8uM+oHFWNM0nxhIElF5Z/uF3KTnc5XnHtnpXNw&#10;al8M0sHgv7K4haRyys+4SY9OOcEVxsK+Cbdbf7DJfL5uVUfOQVB5ySO31q0rCaPbbTU/F8OzxNcw&#10;20jTEx+WhG8L6k+lGsQXnizw6PA+u+H47yyupFkEeVKgk9Q+QFIrjJZfApvRbW11cpaAbtu5gqvj&#10;+93+lb1nLoVzp0lzZ65Ok8ABi3H5D9R3z7UMlo/B348fBfWvCPiTX7uDTp9HtYLqef7NcgsVj3/I&#10;obnIwcg96+dNB12aK4hfJWHGG24yyf3TnjFfvj8dfh1o3jnwa9wdaMt/MrJcrKoKshHAXuCOetfk&#10;H8YvgJq/w3tDr9hGbiyMqRRomAV3AnJA64x0r6TKs05LU6jODFYZSV0egX3xp8V60dIvtIe3gERA&#10;+y20ZXeAcAyYGxenCj6mv0T8L/FTVtVvLPSXihjkfYgWN+QMc8dT9a/DrTtR1q3Ahtp2jDDDrGcZ&#10;HTn+lfQXhHxYp1TS/sGrvp/2Fx511ISQWPfdnI2jjHevbxuDhiU6lPRnFRquj7stj93UupLa2V2T&#10;K9Mk8E1V0yygea41J1Vt4IbjOc9vevhmT9pKxthZQ6ndRTJN8kUpDFXA4znkAY65wa+stH1q3uNN&#10;tp7SaNjcAcK/y/gehr5mrQqUdJqx6kKkZq8WeDfHX9lzSviRdr4gOjwxzzI0kctrKqSBOchlHT1A&#10;Nfjz8W/AV38OPFjeHWilii2jY0o5JPX5gMflX9FsGpSlC0cyMwHqMCvnb4m/DOx8elrTUzDIr5BE&#10;ih1A98c5PtV4fFzpOzegqlFTR+Iel69a6ZpL2l0VnVCGhWQkiNsgsyj++cYyegrkde1L+19TbWJU&#10;AZwAFHQYr3L4r/APxx4K8T3H+iJLYPIfJNvggD3XORXjt7Z/2W/l38LRTAfKHGPpwa9lVo10pR3O&#10;F03B2ZFq9reaDFDb3fJmXcoHT86Zp9zbW4SdwqFSrN3DMDn8Pwqtd3U2owu2oRq7gKqPzlF7hRnB&#10;JPGT0Fb+r6HN4f8ADNtfRqy3Eu0yq6gMoPTAP+FWpSStMFFdDM8SxLeTf23HCVNwfmG0iPI4Coe5&#10;65plszaeypKQrMMhfU/Wq+m3139la3DZRsnnoM9xnofXFZs4e/nVSQ7D5V2gnOfTHJqU3HSKHvua&#10;0+pC4fdOFbdkKpJAUn+I1678Php8Oh3T3dhDeuWVIX3hmQPwSsY5ZyenoAfWvGNT0h9M0e11cnJu&#10;DtKN2rr/AANq0ulXwe0ASd1wrryyA8M35cDHSrpVFO6InTsro/V7TNBsP+FP2V3c+JY7i7jj+QKI&#10;wFx3Yc8r2r8hfE9sdJ8Q3cAvftpWVz5nXJz37V+s/wAOU8H3vwgWS48OuHjVgzeUzZ44bcT361+U&#10;Xj77AfGupLpNi9jCZ2CxuMMMd8dsnmvCwrtVkkejVXuq5kQaiPIMUqJz1Yjmqs14u3y7RSnGMDgn&#10;3z1qvLIbfBiG0gc9+aijlRj8xHmt1Y84zXtxlc4Gux7t8K9DuZWE9vDJbGSRQLjg/N/BGrEYG4/e&#10;/wBmv0s8W/BX4s6l8M5Laz1W2ieWLcivIYRvwCvOOOema+LPgd8PpfEt1ZeB/FV7JpVpqMX22Ak5&#10;UKGBZ15++cAc9Aa+6/il4W0/StAVrTxDNMjBoVSaXA37PkIwcdR6cCvLziznCMWdGEbV2zyDwb8M&#10;Pjn4d8IX3h3XLKG+MOZW/fLMm2Qc88A5x0IzX53+N9OufCHi670WHTm0+QYYoRgNvGdy/wCz9K/R&#10;D4MXPjWxsI9AvNdC3upTlpCzGXMSjjapOfU8V8kftOeDPGOj/Ey8n8QXK3lkiRpBPGwwExkJjsck&#10;kiuTB+5Ws+p01FzRueCaNpdnq85gv5jFAWG/P3wF5Yj2Htya+7NQ+HXhbwt4e0++0y6tLiKSIyyF&#10;guVXAKknGeR1r4o8DZk1dI4rdLnLqURurc9D9a/Zrxjpdjf/AAyjuJfCRaNbIxuixhjuaPnBXDcd&#10;j9K1zK6cWmThlufCnh/4keEtOuFu9MtLQiN9p+QHJz1yw6GvT/GOp3Xxr8PS6dpOl2zpZRli00ny&#10;BW5/d8AAHHGK/PLUNP1awWa2Nnc2UMTAbZ0YMvoDkcnFfeH7LPhjQ/Eeg3c+ua9Pp7DZEoyAxQKc&#10;BQ/YVhiMP7Omqqldl06ilJwsfnnqun6/oVxLZalEIpEJDZ7jttx1HpWXpaW13cPb6kCI+N23g49f&#10;wr6H/aN8JWfhrxlFFYap9utpVZQGwHAU8McHnI/KvGbX7HY7/s6h5H5+bnGK9DD81Wmc1RKEj64v&#10;/wBnDwj4u8P2V94W8RR2MqwBwsibhJkcZwQQa8Mv/gt418MStHcwLdhsSRtbkMrc4BIOCDx0NULD&#10;xtrGoSR2CtEqxpwcHB29uPWvrXwtanX/AAdFrFxYXkMwwXZdxAU/0PbNcE5V8K/f1RvFQq7Hxs3w&#10;8+I19I8/9nyedN1yFAAHqWPH8qw/E+j3OjyW8FowJnX5wpB+YdeR719A6d8SfDWrXl9pjmVInV40&#10;klbPIyMn0r5wudNkuZ4oo50GwcMMnv1xXRSrVG+ZqyIlGO25EUQWwgutzbAOr5yc+gqbWbuTVXhu&#10;SpeVcI277uM8L619Vr+zvnw1a6vDdxytPGpEi9j3JHTFfKE0UlhqM0N60cn2dyAY/usR3/SuqGJp&#10;1vdW6MJU5Q16F/V5L3RZf7FlIRJgJSqKDnPTHft61mRwyzzl4mVdnGD8px9DXrPhTwfq/wATtftx&#10;YRQyySxCBl5DLt5D7iMc9OKd8QfhP4g8GxS3Yty8VucSMH6c7c+9VHEcj9nVeoOm3rE4TxTqVvrt&#10;lDd3EjC4tAERNo2sO5LA8EY79axtt3Z6XBq04CLMflZRzu9Kr2zXckLIMIjcsSVJJ6Dr0r2LwN8P&#10;tf8AiXNHo0MEdvY2zjcWb5QMY4A+bPenVkqaU6e3UIx5nyyPL9DvSXlleNSCjfvGHOCMHvyD9Kbr&#10;Bt7zTrXT1TY0OSpA+9nse4r6G8R/BDTNA1FtI/taFvLIUYcHOTjGCc/hXMeNvgh4z0bS49S0RRqE&#10;K7vNCMN6jGd23uABULGUatuZ6jdCcNjxy2tdUk0ubWwvyWfysvRv/wBVS+G/EEtlqsF9NEs0RBV0&#10;kyQynqpwQcGnnUUt9DfSoAAZVIfr83uSTWHZ6XeahcRWVrgY6n69+K3jOa0b0M3GL0seg3F9puuw&#10;3llOkdoLltytGgCoc8ADjjt61gaf4TvzJNb2AEr2yMzsjfKwHUjrX0t4E/Zs1mb7Pqcpi1C3uUjZ&#10;BLmMrIfvrjPK9MHvX0/qFrqfwg1e88E+IdFsoJbLbE4jCnIkXerB8chgw61y1sdCOlNWZcKcvtPQ&#10;/Or4Y+N7bwl4mTWjZpdRKpUeYzrtbPB+Qg5BrtNO13w1rniTVLvVGNpb6g21Y03OiDByS5O/P59a&#10;9v1/4ZQ+NEnm0myt1eL70iYXYWHy529K+SdS8F+MPC+vpoPiO3MYdkJkj+cFHIG5cEE8djzXdhcy&#10;VeKo1FcwrYTll7WL1NV/h1rena9Z6GhDrdAPGyfMdpGV6dQRWbaa/rHgTxLdWcJKzRgxygkrkdeo&#10;5H4V+hXwO8P63Y+PLpPDggvtKttkdnJcfu5UXkFSpyQR3/nUf/BSb4Z+PrDxFonxEv8ARtPtNIv7&#10;ZbaO9s3V5JJIxkrKMA8DpgfjWNXHOjilTp7GsKPPS5pbnyPL8SbLxBf6dHZWsOnixiO7cS/mSMfm&#10;Jdskn0zXGeMvBq2/ihLvw7LJfwarIwR8DfvwN5wmRtBOO1Z3wo8PaF4o8RJpPii6ktrd8gyRjITg&#10;4ZhjJAOOK/TL4AfD7xhD4a097yOyfbIUiZifmiLYDY5IyMEiuvF1oqn7a3vPqc9KDc+RPQ/LHUJ9&#10;T8G+KpLB4fLuoFCkSR8jcMg4b1FepS/FPUvF1pp/hiWKC2NoqkSJEFLMmT823Ga97/4KKaf43tf2&#10;h54fF9nY2Yg0+yjgeyPE8AQhZG3c7uoPAxgV8KM0duVuLaQnJI25yQKWCxUp07VdmXXopSVuh1+t&#10;6HdX73mvQOJ5C2912glUGBuyDXMeILGbw/dQwSN529BIQTxycEcc/wBaE1q4jtRZxjap3BtpILAn&#10;PNV7y7n1CQedGWwNoPWrq00mvYvQcG18ep1Vv4j1VvD0/hyeV4rSR1l8gfcyOhzk81vaBocHjSFd&#10;CCF7kn9wXycFQfusCPxGOa8/0jSNQ1N3FjGSsQ3SyYJVF/vNjpivuD4G/ArV7y80/wASTagtrKmX&#10;ikhwVXcMBh36e9KpiKat7ZEqnLX2Z8YW+i6vFb3tnqA8ua0G7YOCAMj+lcvbX0yusgyGU5GTX1n+&#10;1P8AD3xP8JPjRPo97q0XiAalZRXUckPDFJVPySKSTuGDnk18qWFhf6hdbbK2kkKAbkVSSPc45rjh&#10;Vk3eDuuhu46e8tTcl1jV7uzNjeXTm0Z9xB5XI54HA6+lfXXgTxnDpvizSvE+p2JiRLUiGd0CiRcA&#10;dFwMDHp9axPgT8H9H1zX3XxldtbBYlcQEBiuTwwycc/pXpn7Wfwd8A+EvDfhvxl4V8RtLPO1xaT2&#10;coDKvlgOrqY+gIOMEU62M0lhmtyYUE7VEfEniW+t5fEN1eQcnzmde7L85Ix7Cug03xBNpNzBewSP&#10;FJkyLkY+Zu46c16t4B+F+i6vcy3HiC5VLhrOBkRRjesmSrc9cjv61g/G34e+GPA9ppFxouqma8u0&#10;lE1tsB2BD8rA5/iB9e1TDHRhL2VtQdDmjzGxrOr6p8YfDFh4cs7uRruyUwRwjOGV3zjuFAJ71zfx&#10;N+Afjf4d2lrqmp2ch0yUBHmV0bbLjITrkDjrjFem/Br4d6bdf8I5qfiC7/s+W4imkhlicZmTfyrr&#10;1V1/LGK+2fiJ8L9F8deGpfC9z4hmtbWQIzSFVkKbeS20kZ+mRWGYYv8AeqysaYelaO5+OmkyRx3s&#10;Uk6M8aNkrn+or0Ob4b3mv6fHr/g+Eys10IpovMDyKH6Ns2g49xmsXxb8N5fA/j//AIROC/TU1SZQ&#10;rqGj3K7fKCOQCRjOPWvvb9nv4faRfjyrTVTbq92EeFkDeThgCOSGO0/nVzxMVS5kgUHz2ufnbqtl&#10;e+GPEUmm6pDKkltJscNuQhh+oxWze6lN4q3WaSEvJsH7xsg7eASeABjqcdK9b/aq8O+LNM+OOt6R&#10;ql6mp3X2pI1kiKjeoUBP3a5GSMZHWuX+HXwm8UeJELG2VjK21CDzwcHp0wc5zWmGxqUP32zM6tG7&#10;93c5n4h6RG7xXMEaQJaxDKR5Ic4xlWGRjjviuR/0y1tINSvY/LinHyEkjOB/s17x8VfB3xL/AGef&#10;E0/hzxPZrCuqWUc0E4KzhoXH8LgkDnhu4PFeVSKvibwGlqs2y706YMkbHCyRsMYXuWB/DFU3FNSw&#10;ruuokna1VHQeHPH9m2h3Oj65ALgeS/2YOC+JCMAnLDGO3FVtM8HXV54BuYTC0l3Eyyxoi5JiPzMx&#10;YcLjpVzSfgn8QrmWG3tdOnadwCIljLP0zwK5nR/FviHwBr8kF3bzW80O+CaCYNERnsw68VvDE0sR&#10;FQm9UQ6U6V5QRxMbXENv/accPlwMcA+/Tmu98GeP7jw1qL3aQ/aElgeAq2QiiQYJ2jgkds10GjWr&#10;eP8AwpJ4b0ySKG9ikLxrIyjzRyQMnHOa6z4U/s7eLPG16LS5idJnYokaMMMe3zHjk9DWTxEsN71T&#10;Y1VONZNI878DeHofEdzeaMz/AGcTozo+zcd4B2rt9zxntWDYeCdeSW/s7qJkksF3OrY9M9ia+2dZ&#10;+BLfBTxLDpPizSJrW/8AKE6B5AyuhOMhkOMZ4Ir3jTPEnhyw0gNpkNrYy3URCMwHzyDoPXn3rkrY&#10;2lKPPQvf8C40JKVpvQ/JDSNav9G1G31C2VopYm3ockEY4ODx+lereG7zwfr/AIqe+1jfZyXqkBoi&#10;WAduOQx6HrknrX1T4/8AgVrHxGtLvU5NXs9OngieePMZbzXQZ8r5OQWGeenFfFPhzw7NdJJbandp&#10;GqgvvjIJXH8R74FdGCxqrL2c1civQcfeizXufhH4zXxYug6BZ3N2l5lreUR5Mi9RjaSCevSub1HU&#10;NKsXgsVsHgngHlzs8jF3dTy21uF3eg4r9d/2Yfh3d30Onz6P4gS1uIomEN0UWQeYRwHyRtB6e1fl&#10;j8fE1iX4u63/AGt9nN0blhKtoEWMSZwwUISuM8jHauaOMvXcKSsl0NnSvTXO7sRfENnqkdpFcqEe&#10;N9olIG7aeACccgdhWr43+G4Nvb+KvCaG4tCii+lLl9rk7d5+VQgY8bRnHrWr4C+FqzeKLXSvGEzW&#10;iyAkRuBtbIyCrgkGvrr4+/Dn4UeH/gNFe6Fr8qaraXCrPYhgUnifgMFXj92eTk961xWKp81pR95m&#10;NCm909D83L4TaFqsdtasCwwVfHPPoM4OK39M1bWbG4NpDunSdt+3bgFvw59+K7Pwv4Y0zVrDTLvx&#10;Ajvbz3BWGWI5IwPuOoGRk8j17V9b+J/gx8F7D4K6xruq3F/Fr0ADWAgDCJ2ABKOduB+JqPr0sNJR&#10;kU6Eaidj5jim0vUfDEtnskVrq5SQPOSf3ikBwmOOemDVD4yatrHiPWLS309TJFYwCBkHUbfUE/rX&#10;mfgpJr/XYLb7QbdXlDROwaRRJ/CCB1yeDX2l8JvAcnibX9Q0/U9BkubppwrzR5ILHjC7uOvaujMa&#10;vNBYhdDPDQ5ZezufE9hfXlhbtp8oCqzBsEZYn/61e16dd6f4y8MDw/fSTzQ2iM4gjOZAOrEbjjg8&#10;kelbn7XPgHSvAvjW10XSNBu9FmEQW7F1n5pl5LIAMBWHTk1D8Fvh34q1LxJol14GhbUXumImjKL5&#10;aP02lzxg96rC41Tp801oFWhaXu7mj8IvglonjXw4ZbnUpLSORmRZV25VgehDcEDvWv4r/ZJ+Inhj&#10;OppqtpPZ7thuJOGRuwKqT1GOnFfob4rsLb4SeB9W+EfxF8Fx2l7eRf2hZXSTR+SZAvRGC/gQD1r8&#10;svB3xe1i+1saBrAX7NM4jbkgqAflIPIyK8uhWxFSo3h3pfQ6pqmo/vEe1eBPg3d3+lzaT4j8VQrA&#10;V2skMMk0qA5GUQEZ/Ovk7xFY+DtEl1TwtohupI4piIprlFjkOD/Eo+6cjpX2V8NfiT4t8JeKbmeJ&#10;oXFpKPLmjYDAHQ+/1rwj9qrxS3xA8eR+L7C0t4HulxN9mAO+Vepb3PU11SniefkrrRGcfZ2vT6nz&#10;/oGmedN5hkEaRkFiSBj6etetWheG7t/KmuZ9OtnVzKsRCIw5IIJwfw61yHgO20fU3bT9av00xyGZ&#10;ZDyCQOFK98nivSvDWr+K45LiG11H7ZaxxsqLJgLkjGNrfzr3MLOKp33PPrp81rm3qI8F+ItQlUbr&#10;mK5AMigmF5SBzgsSF49B2rxYeEpILi7ksIJ44AC0HBfcB0ye9YM+n69Br0ttLBMJ4/3gTHRTyCMd&#10;selem6P4502y0+2n06NftcR/eLJubv8A7R24PpipkqdaTS91j9+nHTU4bQ/GuuSwnSJZj5MRB27R&#10;hWHRuOh9676012G9b+ybqNi7gvLKhEh2kctjPbvzmtjVPEukeJHl1u6SGGS8iMbQW0QVUKjA42gD&#10;PtXluj+H7GXUY7QXktuHbaHZAePQ4p05VE+WauiZqDXMtGa2meEdPhluIZJwv2j7sjKcL78V08Xg&#10;PxHoSC6h1GO5VTuG1zGrIOQeu4N7Guli+G+uLJ9i8OI+ouceW8jbM+qiPnOTX3t+zd+y74wulGt+&#10;NLG3tShRxDeZOSeNwAyOD2NZ4qrQwnvz0NKcalV2R5x+y/8AB9PHN9/wmOr6M93fREyQQOrSROAe&#10;pLnnjmv2I8PahY3Hhc6PqGnmyMZAhEBAEfbaF9KxNG8AeI/BzQ6hANlwrFSkQXyio6YOc9Paur1G&#10;z0poIBb6pFDPLMreXLGFAY9UZs52k+lfFY/GyxM7306Hs0aCpKy3O/8ADeiTeHdFl1W5vVijZdr7&#10;gu7n+L0BFfnD+138a4Phl4stbbTNfkvoLtRIvltuAAxyTgDrxXvn7XfjzwT8MvBFprNzcrNdvtUW&#10;kTlgMHk59PrX4Q/GH4pWHj+8iukjWKKMFUVW3EKTk5P1roy3BOq/ay2Jr1+RWF+OnxMvfiB4sbxB&#10;PevNcOAPMfnfGB8ob3Xp1rjvht4OtPGFzdW7bppEXODhUTPRsk561yvh2yGsavHbW/zyZBVSdvQ8&#10;4r9IfgJ8J/EGlXD6+2nS6hZTKGKKgYINwBbHsevWvpZVKeFhft0PL96q7HRfs8+EPClp4TsNT125&#10;a/ubGV4/KT5oCOdwOOrA81986Jc6TatHZ6FpJFnOq7i6sY92MjrnBrKsbO+8Pa1O+hWFtp+n3bMI&#10;wFVE8zbjO1RgZzzWlPpfiWy8zTNV1WG1YhZAqcptxx6YIr5DFVvbScz16UOWNjrdMl8TahpV14Vl&#10;ijtJJ2jNvv8AmBXPbB4xmsO1XXTYnwz4k1SO0eykkceWg+ZgfuknnBqj9n0nU9Jm17+1phe6eYlQ&#10;RsMMOcn19OlZth4h8IyWMerWttNd6g8rrOxVnVkzwefxrkvoancXOq+GdNWHxPJcST/ad8M0PLKA&#10;AAcVtQ3PhtNQfR7LSy1jdRO0G8HaJNuQQST/ADqLS9Q1DS9RmgtdJW3068jdYZTjy97L684zUMej&#10;eMbu2fw3fXNtY3NqTPG2d2VAzjPTnFTcB0V54turQ+DrixW1ulfejytn5QuQBj2rj/iHP4gvNC/t&#10;97+OIxgW88a8Ejbjcp/ya6TVL2C8gHj2fVGiuLSXypIUxsYbcH3/ACrzfx1/wjNojLb2r3Fnexbl&#10;yWZA5XsexqvMDyDwollY6SIbibzWLkhuOhxiul+06V/e/lXmeiXyJYgLBgZOBnoPStf+0l/54/qK&#10;AP/V+lNI1/XE0iPw9fas1vaJIkjbQB5hXpn3zXoWjXmkm1kn1HXZR5cLGMIwBL/wh89s4zXCeFvC&#10;HxOW0H/CS6dbu9q6+akDB+QSCR0+X6V6Tb6NqkiCS30WNFO4clcnjnJPt61nLQ0RxVleNd/EOG7t&#10;9VklhWJVa3OMbmGC2euCecV7V47s0h8p4tSa1PlKSDjbuzx/9evn7T0m0jxi66lp4tCZFwUYNu49&#10;Rx+te2eLrEXdilzfaY10kqZDYyuM81CWoNHm2oHWdK006tb6zDNcSSbQJMbeTwFA5NZVpqPju5P9&#10;hfb7X52Ll+ox1xg8D61FqXh+wWV7u+0KdLKNMhlJ+92KjtmuHkfw6DPcafpN9FcOVWNOTI5I/Iir&#10;sI9NF34z1uZ0D2Z+ytsG89fxHFRp4s8exxx6fdw2bxW5ZSY2GMn0yORXm01t4ct7VLCx0++jkb5p&#10;yA+0epb0wfSqsR+HoaPTrkXsUkUjMSC68sOhzwR6VSA9mtrjxIkKaN9gtZPtTCQfMFXn19xWva3G&#10;rWVyFbRUklsyH3KRgc54Hf2ryeHUfB4gl1S7vrqF4hiBmyMjp0xz+VX9PvNHNtHNF4kmjlusAhvm&#10;JGcDaMcYpiaPU7y6kv7x/E+paBG1ncfISACSe+V6jNeT/Fv4Y+EPGG20GhyW2nhbeUmMHaHGRvOS&#10;ecnmvT4F0eSQ6BLrjrahQ4II37/c9MZrTMOtfYJtIfWbec3CKF2ryqhs4yT1OKaZJ+E3x6+CGo+D&#10;9cmg8KwSNZJcy5kwd7KoyCeMd+BXzhZajqXhu5WSBx5itwsihtpx37Gv6BvGnwy1nWjLZ3mo2Upi&#10;ckllKgrt6Hr07+pr8pPjT+z9fLrV5r+hJFFGPLRYlJPmNj5iewwa+gy/NXT92ozixGG5tUeFad4w&#10;srm1TTbuFtknE3lty24joDkAcc4xmvu7wx458O+F/EegafO9zf6XLFmRUUxzxMB91o842+h6kV+b&#10;sun3nhrUVXVYBDsIYBhkN/s5FelaZ8SbaG9t7yK2f5GGSspBK+7Hrz0z0FfTShSxtO83r0PNUp4d&#10;3S0P1xfVbC/jkPhq6ZQAHIYEFAemexq1a6TqGqQM0OoyiRFJkAXAA7Ed/wAa+BNO/aC1zWNXstP8&#10;MSGF7dVEizR7IpmB+4RnPXjdnn0r9FF+Nk2mx29j4m0j+zbq6jRNu4BGDKCNnqPxr5zGZVWw9r7M&#10;76OMjPQ88uvh3oOoW4uvEGr7ppG5jUDfx656Z9a+J/jl+zja3HiVdf8ADV6P3y42SHcDtHTOc5/S&#10;v1e1DwOt9odp9psI1FyRN5v8R4+4T6d8V59N4f0rSbSeWbSDOY875CN4QdAc9s15KqzpyvFnY4qa&#10;1Pwd8V6Be+ErmG21fYrTbtqqcnCnk49Kk0vxdq1hqKarZkedCoRCw3gAjByDkZIPU1+nnxW+G3gX&#10;x6QlxpTu8XEexdrKuOfmA4Oa+SPF37M+t6Hotxrmi2lwV58uJSGy2OBzzXtYbNIyXLV0OSthXvE+&#10;Zbi1iS1uJpkVGuSzRIh4XPp+Nc/p0UlpLHIFZXX5vf6g1ovpetWt2tnq9rNasjDcjqwPuvtW9e3i&#10;yajLPEiQxY2xxKSwQYA6nk16Cd1zRZzNW0ZiX+tmaPbOM7egPb6DtXqfwwufC0H2j+0YGa6mhb96&#10;o8wKOScJxgngA9q8UuNOgifec4PQN1r0j4W6V4e1vXzZ67dy2SqjSRyIBtMyj5FcnopI5rajO0tj&#10;OptofqZ8Hn8cD4E3CrqdssSKyqrIfNfnAU+pQdc49K/Kz4sQazZeO9Qj1i6S4ffwYwAu3jHHav0I&#10;+B/xV+B8XgS9sfHS3Nvqk5cOIm3K742sy46E9q8F+J3ww+A/iXWJvE3hfXZdMuLhz/o8/wA6uyhR&#10;klsFR68188ouFaUmtD0371NNHxXM4lVFAU44A7/iauR6aqShGkjRsj7pB+ufpXY6t4EZbx4rG5t5&#10;VjzueNiwPPJH0rlNDl03Tdb8+52XcMJPBBw3bt+fFepSnGTsjklFpan3V+y7q9zY+J/7T1HS5NUt&#10;khcLJJwYkXBOzceQfT0xX3V4t+KfwW8QWaW+uaXKHicYSYBRGoGdyqh59q+TPgINKt/hy95/ascP&#10;mSuIYpl3OCeSF5ztUV8m/ELxh4nsfHl+t1qIu4mf92V4wo6Db2x6V5VdSrV20dUHGFNH6h+FJPgM&#10;2uSeJmcrcqvXABjUgjCY6YFfHn7X0Pwsm8PRatoUtwl9NdL5QLNsaM5zuB6n0OfpXzdofxOvra8Z&#10;XDFJRhV5JB7ED69q+2fE9l40+I3wk0yHVNEtmgtYRI0mFDO+PXrnGKitRnSlGcti6U1JOKPzx8Dw&#10;3x1NtRgnW1W2KZYY3KevGf1r9i9Q+JHifRvCOjm8ubbUYHtFlYtiMldvGWGB71+NnhiTytVQahat&#10;mV8PGQQNwbgf/rr9Cfilr3gt/hWhOkTxbrRl3bTkNt5IxwdvYdKrMGpcjDDXVy5/wvXwfqLifVtG&#10;ivNxKtGjo4PZsEjqawviB8c9G8NeCbvQbTw5bt9teMLMyqGtwp3BkZRnJ+6fWvzv07UxZMj20xj2&#10;fcDdcduRW9e+JtV1S0a2uJXcOcyEEkMB0HpiumnhVJWb0OeVdp3safxI1SDxZqFvrECFCke0gkEA&#10;k547muKgbSre3LXULlxwCj4yT61n/vyhmjJCpwM+9SRxTXmZGkQeWpJZsKAB2+td8KUKatAwlNy3&#10;NnwtdJaTzmEEBtuXI+6qtuznHHTHvX7M/DPxJ4mj+FEd5FDbxME3FlJ/eYOVJBB59R0r8WtBEtw0&#10;qzSM+7BMaqSX2kHb7D3r9a/hDafDK5+DTeTc6lb3ARnaPa4VH65GO307V52apckWdWE+Jn5deNE1&#10;n/hNtSn1G3itZZZpJJDGPkO4k5A4xn0wK5PTIY5bxftZLdPlQ9RnntnOPStfxeml2vi29OnXct8p&#10;mYs0gIbO48fNyaoaXeXQvnuIcI7OpVz95cHjbXRhrcmpnUdpH7CeAvDvwxvvhpaXC6bcO3lrkMJQ&#10;CijlSBX5JeL7PQrTXdUXRVlisjO5hWVG3BCx+UEjJAPGT2r9mvhj8R/HWg/DSK/na3uY/LG7ymBD&#10;BeM7TnDc9u9eEat8dvBc+sTrNaRxTD5ZE8tHBxz94g49T715FGryVW7HZOHNGyPnD9mmDTrrWdM0&#10;27uZrcmd3We33B1yu0oT029+QOa9r/bD0bwDp/hVU07xBdCbzy0UMvzibC9GC4GQec9q9a8DfGHw&#10;5f6hHp+kafbM03zOUjCFu/zYwDisH9tO81S6+FKWqaTbyRG4R3bKl4jjh1A574PPeuivKNSqpIzh&#10;7sWj8mQpjSNAjc8sw7jvkfSv0i/Z18LeC/E2v3Enje+GnvBaxuPs4SJZFH3D2B46nqa/PLS9OS81&#10;b7BLMeUJwvqBwPxNftx+y34P8KJ4Y0y+bwo73MqQfapL4+buEf3VQnhV9sfWuzGtKhbuYUrud0eT&#10;+Kvgr+y94jvor2+8UXMF/CUMD74zEW35IZCAWHbIPFdB4t+BfwruPC+pWp8WSWPlWNw6zxhWQSbC&#10;VBXcDt4xxzXFfGH4a6ZqHitLzS9DuobXTr+RoYkaPgNJkBgGzsHavUtL8D+Htb+H+rf21oMwlumk&#10;jBw6uUAwSpX1zx714qpOykzpcj8TnRo7eMS7bhQeSmR+p9a90+C3gLUdf8YW1lFFAiahC4je63hf&#10;myuVwPmK5zx3rhvih4Xi8AeNLnwdp0F3ZRxBXEd6hDhWGQRkAspHQ19Qfs4xWWo3vh5tSt59XtrW&#10;V8WqEN5U7kkMqhshMDJz3r6GlO9NzXRHJJLmsfcNx8ArTwX8JdV1iz8aJa3fh+CCVUnKIkwU/vEV&#10;mbIZhwuBya/Mz41eP9T8YeN9S1jSrxplufIJfzSQTGgDAg+/pX6XftSw6Kf2ZNelu/Bt5IguISt9&#10;Ajr9mcH5Wdsk+X13DGPevxPkmeSDfHKECjIUnk/lXDl0Yzm51DXEXirI+zvBPjrS7jxVLeancrbR&#10;3duhkEWQTIiYBKrwTn2ryb4g2+s+LvFser+Hm+0JHFFEDvIcFMlie4wO9eGw6rc2zCUu4BHJj4J9&#10;q9V+FUlw2rvOupNp8QgkMsgKl2LjAVeMD3zXuUsHRlU54ux586s4wsz77/Zr8JXfiTW7zX9b1g2T&#10;qkavaLkSbwPvkPzgg8Njmtv/AIKBeEdV03wn4P8AFknik6jYJ50C6ZcyhWjuOW81VU8rjC5xWf8A&#10;s4+JoJ/El5ql/pH2q7gjSL7cigxOijC9D9/1Ne0/GPxxpKtZTeKNJtvKTIiE9ruBPXKsykZ9cGvE&#10;xlo4t+TO3Dtukmfl1+z/AOGPEWpaxqd3Y2Rv40tnFwUYkRqeSeAc9DxX6gfs++BfCifDrSZL/WLx&#10;vNZnkw4XYN/Cr12496474c/EPwpoJuNQtorSDz/lkXaylh+AAx7dq+rfhz8QLbUbu3vdI0mM7ZFa&#10;MoEXOG65Ix+JrTH4rnpRgugUaVpufc/H/wDbg0nwxp/7RGpW3hvxLP4ignt7dt88gZrZiMGFmHB2&#10;ge3WvjC5uct5bEFVGBgD/AZr7P8A27rnVR+0r4mvdR0G38MzxiBFigClZxtGJiV+UmQHJIxXyJY6&#10;bPd3XlXeAhTeCTjPt7VthXalFsiqryZRtoDInlxws9w5Uqqtg49Np65roNN0jV31Fraxtp2kC8Lj&#10;GMn/AGhyO1eq+A/AM/im/n0zRUjle1iM7BwkjKFG7AbAOOO9Urf4h2uj+L1lWPbbxW4BychmJ3ZA&#10;xhRz0Fdaq6NweqMuXWzRX8B/ELR9G1O9tb+0jVLiPypEb7rMoOQyjqCeor7e+DOpfD2xk0bTtUZt&#10;lxp7ypHEzlSd2MMqfdI7D0r80zewXRaKR9sT3DS4UKT8ze4569zX33+zzrkfg3WzqHhu1N1bxWEr&#10;CKbmRSxxwRx8x5GK1xkfa4fmmtYk07U6vu9SP9qjwb4Dtpv+FpWFzeQXKRx20SKheEkA7VLMPlJB&#10;Pf8ACvhfwlp1xrOrS2dg5E4iklVFyHbyxuKrjHOK/a34peL/AIka1+zX4i8N23hT7eutWcMkcTLu&#10;aNg4PmIg/iUZ96/KD4UaNfr8RQrWN5BcpBOFWKIh1l8tgFG7A68EHtXl5fUctH0OuvDqfor+z9P8&#10;JpbHRvFGt6FJc3DwQea8kTsHjQ8rtHBB75yT618k/tIeMfhn4u1q70zwv59paabql0tsiqAqRsTx&#10;hj0HT2r9Gfh74h+J/wAPfAWj6/feHdttpCWq3LqQRGzn5S6jJ6jB9DX5NftDeIPDt/8AG7xDfvpk&#10;drDdX8sqxxF1UK53E4HXJNc+Hl7bEOctypLkgoxPtb9n2PwX4X1B9G8S2D395bWEEcMrxh1eEkuj&#10;DscbsZ/KuM/bj1r4LagnhiHTdGOn6xHHcx3MoBhWWIEGNsdznIzj2r1T9nLVNfXWNSj8I6Y1/Zta&#10;2/kTeYWZV2/cJI5wc+lZH7evjP4iNB4R0vxp4bhgtbe2uJLa5aISGVSyjy/MG4fKeduBjNKtpi7M&#10;VPWmed/syXngnStb0qHUtNk1iKOya6tjzPHEzMVlRw3owyMY55r9CbO58Ba9r39ly6KyzX0OUTyD&#10;H5i4/hzgHp1r4d/Zn1Px7e39lJ4V06J7SfTFE5dNgR/NIIAGOvpivdP2nPH37TngGfwne6fof2i3&#10;8udrc28ZlwAwJB2nKn2PasMdJutylUdIHPftQfCv9nC50m2+IGkadqWlarbtAtxNAxMbRg4yUwRk&#10;MAdwFdv8NdL/AGf9cnh1a4+1JHfT+fPPMzhm343EEYI5zzW1o/xI8c+MNCWO90RZmisYpJACFClu&#10;q7W6EGvZvhvr2txXVhc2nhr7ZIgKiDbG24nPyjOBzXK5y9nyNmvKr3R+Lnxw8H+DrT9obUdH+G+v&#10;/bLFdQRre5mQ9SAQC3GQDxmvqf4BfDrwdOL68/tqVb57h/MhjcARP/F+JPNfGvxlutF1L496xqcW&#10;lTeHoX1At9jDYdMNg4yMD5s8dBX3h+zdqvhzTNM1C21XQJBezXR8y7IEizcAgqV6cdQOfWvUrwth&#10;YnPFt1bHhH/BQH4cDwj8SNEfTfEB1myv9Ijkt1mkVpIfmO9G2nGM9OBXzf8AD7Qpbjwvc22oQrFb&#10;XUgSG6xny7hehDA8HHUdMV+kHxl0r4aeJNYtpbl7XzBCVaGdD5igNnBBHA/Kum+Fnhr4DaZ4d1HQ&#10;vEFlY3MV7H5kIkXCo+OSCpU9KrA14U6dpBiKcpPRHWfBj4U+J9Q1PTreDxZHBesiGO7aPfslCfKR&#10;k884FfkV+0/ovxE0P43a/afFG4N5q8dxtnm37gzAABhjHDDB6cV+5Xwu074XaH5emapbvdaebdgf&#10;swkeRECn54ypyCvXv0r8I/j9deGLn4s62/hG4ubywaYCOW94mZcDBbBPPHXvXHgo3qs2q6RD4UQ6&#10;JdR3ttrEDGOUKYZI8LtkTk/P16Z4FfpH+zX8Nr6TSbbULjxIQzTkx+SofyULcDceSyjtX52/DU6v&#10;p+i3OqvCLm3UYWHZvz2fDfwkA5yK/RX9nHUPBlj4Ltk03Qr6KScl2aQPI7MTztx2z0AFe1mqX1eB&#10;w4Vv2srHiP8AwUF8M+N/AHxvisNX8SNq8ElkktpLIzI/kydVIBI4YE++a+evAS6tceEro60DJpLT&#10;KJbg/PsdzhdhyCCOvB59K+3/AIrXHw28b+KUvNQhhaW0i8g+dA5fG77rfjnHpXQeAvH3wj+F97Z6&#10;fcaZbyW0TrIIjbkoxz94hsg9OeM1xYSrCnT5X2OitCUmj0z4TaB8AnVNK8R6hIsFzbNbmSJyHSRk&#10;wH9cg1+a/gfwX4Ssdb8T/wBmGW+t7KGWObzQPMii8zY0iDPJGBu649q+t/2rfjx8Mbb4pvf+CtPd&#10;bTVLS3uXKRrCgl5WQBevb0FfNmlaTolx4nutf+GunS3tldxlrqMzFFeN8b4xuPzFm6DqanA0J3dV&#10;pq4YmokuU/Qf9m7wj8A9YsrLT9WZksJYikreY8Z+ZSA2R71+RvxW8PaPbfEnWdO0qSV4bS8kto2O&#10;CWSNiFPY8rjnrX65+Etdls9Et9Lj0J7YW8XEUKBiqqMtwvJwOtfPGsar8KNX1V7tkKySMZHaOIM5&#10;bP8AFvrjw1RQqykzaovdSOX+EXw18XQ6tYwaj4fu9YsbW1We2uVXfGqSDJbqOe2OcV7R+1/qHhO2&#10;/Z5s9M1DwrJaXyTeZZ3xTy43jyBNExX7zdCAemOK9N8MfHjS7S0tNB0WJIJbVAAzEKfxXJrP/bRv&#10;fiJrP7L9pqC6nZnS579fMhCgSRy9Vy57OM9BRiMQ61eMmrbBTp8lOx+enwK1jUG/sm18L2Md1vuc&#10;TwNyY5AMiQFug2+tfoV8fpviSP2W9WgOgwnTZpY2a43qWt5h0YoMHDDjJ4r87Pgfpt3c6polvc6t&#10;HpWJZP3qnmZf7pPfBr9KPjzol1Y/swa5f2XjAoyIsd1Zfu8TwNjaVydxZW9O1bZm/wB7D5GWG+Fn&#10;4sfC5tDk8ZW58SwGS0Qs0sQLrzjAOU5Xaec+3NfpT+ytpXijUNWlkn1i1W3NzsyCZHCZxvPT6jNf&#10;nj8GbW6vvGCQzSoUSKRmYsqAqBzuLdiPTJr7v/ZRn+F0msX0+qzzE/aQ0sXmFFKg/dBUDggdRXoY&#10;/TC6dzGiv31zH/4KK6d43Hxz0zR/EuqLqhjt4ktnj2qJIW/1eVHfqDknJrZ/ZC8GR32uzyJrk1jC&#10;bjM0UQH7kcZJBzgjrjpXnf7adj8Pbn492Wn+ALmcWVwsL28hYttMmCyZbnCODjvXrX7LnifwNoN1&#10;ealrljIbp53SRyjSeYwO04HYcelec7QwSXU33rHL/wDBRbxf4p0z4h6V4V1LXxqh0qIC0ljIw9rK&#10;oKlwnG7sc1+b8SXOoaszefHC7/NvbgZ64yBwfrX1j+3VfeGtV+MJk8HWc1jZtAk0RmBjYkjEgAPG&#10;3dkivlOW8t54Y4rUkFeEZlG4+x29SK7sssqSRliNz13TNS1DT7Z59JJkEy7Zhu3ZUd9uOADVp7S/&#10;17VbTxddQQC1bMR8oYRZEGCWUD5TjGeOa5rwyl1eXgstKWa7l25xFE3zgdRtwST7VZbx1oNrp1zp&#10;unafcw3bNmXzH8sK68H5AoI+hr35VqM4+zmzz1TqRfMkeYX2itP4uuLSwYTK5MkbKNq564qbT/EF&#10;3ouokK7I33XUjr7e/wCFe1+EfD0OoWg8bJEWjiYRyR7dyBmHXPTOOxNcFq/gTV9F8T2+pyRONPvJ&#10;S8E7ALvXP3lB5G08GuKVKVF89P4TbnjN8s9zv9F8XWPinU11jVlZZ7WExblIBkU9Bz0x6V5hH4Pl&#10;s5Z7u7kgdJ2ZkAdjImP7w4HOatahZeMfDfiWa8sVmEEq7xKdrgqfTrgZ+hqwZba80+XWNYnk898D&#10;jCjrjDZyDntitJ8lWPOlaRMU6bstjjdK1i9tN9mbMmN8kMysw47qe1emeAvh74p+I17HY+HYppLk&#10;MCWU4XaTge4x7V9o/Bf4J6B8atAsLPULeLR7axj8yWd7t/NmXoWhiPAJxyua+0fD37EvwP8ADHhO&#10;XxV8Pdc1O41uBlZsykKyE8DYq9s9Sa8nF5msP7sZXZ10sN7TVqxxP7MP7L+vfD2e61TxtqDxTgh7&#10;eQKjjI6/K+f6V9X+GtH1m68V/YbjUluQ74Ksyx8Z68cDiuL034UeKbC7j1WBrxkdA4V3YkY645zn&#10;2rQ15V8D6va3Piq1eNLrHlzyDCHIyOWIGfrXzdWrOtNym7tnoU4qCsj6S8c6pb+AvDUyy3G15cRq&#10;TOSuz16bSR9c1+df7XPxh+H2j+BLC98JzTT63GR58SE7GX/noCTnr6dKX4uftTpZ+BNT8CLa200V&#10;2p8uaQDdC+TtdAvUjoa/IHXfHnizxaWju1LSW5I+U4GPbnoetd2X5a5PnmjPEYhR0R6v8Q/jpqPx&#10;S0K30S8gj+1xrw5J8xh/dOTzXz5YW8V1dKjW/JYR4ZSULHjaemPzrX07wV4g1XOrK8CCNfOYmYLI&#10;MHsMZz/nNfZfwR+HGkywPe+JLkpHeSxypyPlKn34JPr1r6GU6eFhd6I86PNVdjofh78A9T8NwaR8&#10;SJNLhjtxcG1mBkB2uFDgBOy4PXPJr7z8MadPY2Sb9TjgjuhgJH95MnkE+9Q2+neDvCur/wDCE6lc&#10;XGoaBPc+ZuXJz8mM70AyVyKxrLTYtMu1s9K0m4uPnxA0oI3KT8pBbrXy2LxUq8nKZ6NGlyI9AFr4&#10;UnafStV1OeQ2yuUeMnluwK8gVmpcaXt+1G0uLueI43OGJ2gcjB7Vszt4kvLb7Vp2lW8EkCkylyqv&#10;gHofUinSap4tvpX1a8vbS1LYjCg5Y/LgVwHQjTi1efRr2DxB4e0MpYL5YmbAC7+oB64zj0pyf8JR&#10;Jct4gtvs1ha6g0oUA8qxPIK9MfSqtlBbwSnwbrviD/Rr1kdjFhdpxyDnIyK5mBvDVtLLoOpXFzfw&#10;2gc2xVsEktw3A5+lIZ3drb3GoafLoesa55D2gkkjMOCGOOOD3qmmpaG9hD4gWa4v7pfkmVAzDZgD&#10;LAVnxTWxsk1Pw1ocs11bbnuWxj93wO5rs9O17XrW7fU9PsrWxsdXja25YbgxwCdowQagCF5tB0fx&#10;Mb/QdJeTSrkbd0q/uw5THIOecmuK8U23iR9Cu/C00tvayQ7rpCTkbQM7RjpkVrywyPdXXgbXNcjj&#10;jt/MnQxDBdwOAM9c9K8r8ca5HN4d/tqOOa7vbdjFcMARiIYUb60uNbnnfh9NP1KxN1PcKjFyCB7Y&#10;rc/szSv+fof5/GvLtJnWS1MkC+WrMSFHatPzX9TUGlj/1vsXwxe2WpeCrvWz4leO6yHRTsxICwGw&#10;98jJzW3aQq6tAuuMS4+bBBHI+teZ6f4GW0vJLaG0hl8uQrLBE+QSGxhSOOtfQGiaNq0mNGbw5FJ5&#10;bsfnKbQSpxznnilKxaPmTxVEdP8AFNtax6kXtw6cuAm49xjJz9RX1rqV7f6tocckN2LOKGPYhIz2&#10;69q+fvHWlaTqmr6bDqej/ZBEyYn2gYXd1A5J5yCa+p/7Pgs/B0dl5IvGCtIMd+MAA+4rK5bPnu9e&#10;8Vf7Bn15F+0Dd/DvUD0Un9a5V7C5afzf+Ehh22nzKu0be/OQeDXoT6TbSCTT08PoLu55jd8Er/20&#10;7fnXHT+EGimMEfhpj5HzTlAMMAeRjPzfgK0sZ3MO4fxDZ2n9prrUE0s3ZlGFHtg/NUNto/ii8jeS&#10;41CxkklfChupUj+7z0q7qA0Wa+N/eeHZI7R12xsFJAPfaM8Vgy6X4Qhv2um069hKMu0R78lsYB75&#10;otYa1Ox+weMlZbVEsp/sIUncRlv90kYA+tRwXfiJGk1WfQ7Z42zEBGVLEk9+OM1i3Vp4Ji06CyjF&#10;7DcO2bjZvOecncf4cVeso/CD3aabZazNDbqhYhXJwR3OevrVIDqLHSrtLQeHrrRkNxO/mgoQQB6b&#10;+vHpSqdN+0LDLoUomhUKrbTjg9ueSKy7V5PsE2pW3iM+YjbYmYfKwHXA6/NWvbT3oihuxrqSPjo6&#10;jOevbpQtyWXUg8PTwNP/AGLN5rzHzFlVwfu8/L6H9a8v8TfDb4f3E4T+xZjJNbEyMfMIBLcFR0BA&#10;4r2W2uvEb3z3EmpxN5h+XdhmPH17dhW0y+IY7KSKTUIGkmj3IApGcNyG56HrTtcm3U/J34t/s/eH&#10;fEusYsYZrKWNHwrBwobOTndwTjoO1fnr4t8Pah4U1GTSFhLW7gESkc8dq/pE8SeH9f1exgt476zL&#10;RmR5GfeAPl4I4JP0r4m+IPwBvfEUou5I4Wglx5pB24J44BrtwmNqYdqz0MqlKNRWPyf8O+KLPQrC&#10;a2ubZJppiPLZsHaB1685PsRXq9n8TdX8VoNJeBpcPG3LsQu08EEnIxjoOK5f4w/CHxJ4U1xbZrTd&#10;DDuXMB3KRuO36nAryYXF5ZMknlva7V2DGVY/7xHU19vg81jXhZnj18I4O6P1Eg/aH8ZW2lNqhu2m&#10;s9LjjWF7nINxj5cIoGQPcjGBmvvHwD8QfCvjL4TW+2eD7XqipLcSfeMaqc+WPTmv56LTxQzyeZdM&#10;8shwudx4UdQR3PTFe6eGfjSNE02LQo7ePyIgxdslJHz0wQRg+9cWNyqFZL2CsaUMVKmrVNT9W72N&#10;X1qZdOuITA/dgSOPpXP6tomvGz+y3cSSeYCeO3NfIfgf40vaeKdLvZ7aSXSnTbPamXzHUgZDb8Zz&#10;6g19xT/Fv4ZXLE+KVuNNjCKiYKr5e/nfIOSfl7V83isDUoy5bHp0sRGaPmTVvhPpeo3b308cTyPn&#10;MbgheOmTnOa+T/ip+zb4igSzbwdDC9xKrySoAy7QD0LHj3r9OLvwDNdW7eIdNuTdac82IZWxlkYb&#10;lOB6itC+8Ff2hZLFJKwTHO7jt2HWsKNacHdM0nCMj8Eb74dePrCUxalp8sRQE78ZTA6ncOMVP4E1&#10;GHw9fvqGop5y4IGeue2O1ftb4q+Fmgp4I1C1u7Y3El1BJAjHO5C4xvA/vDqM1+Z3iD9mnxHpEz2u&#10;mzefEUMiAclRjJBLEZx+Jr1KWMUtJ6HJOi1rE+ZbfWLqx1GVgN3mOxXtjcSeKuz6veFwk6q2flBf&#10;OBnjI+nWvRNT+FcvhfQrnxDrsyOsQUxlVYksf4ccAfU15zr0lvqd9De2A8pUjVTnuR/jXfRqxtaG&#10;qMJxfU7vSjoWj6rI0MwurcQMqt6FwCc54614pbRCKTa4A5JrXWTywZL4YT+Fem6qj3ME3+rGCv4V&#10;SoxU3NBzu1j0bSvFdxEkVmWZQgVECnaCCe+OB15P51Hq2l/b/H8lnozLPOQ3mFG8xcoDlgwyDnoD&#10;XCaYkj6hBHITiVgOODgnkivqv4QfEPwX8LfF2q+bpUF4kqIsKXALGNmUjAY845zn1oxdS0LxjqFK&#10;K5rN6HzJomrQ2GuyXU0e5YmZcEbsHp34r7C0X42602i6b4L0698qFIAp80Y5PI+bGevevmf4n6zo&#10;Go61Lf8Ahuwg0/e/zrBkJjr0Oec1w0V3f+as7sQTjHrx0xWVNKvFKoiqn7vWLO505fFb6zfXPkSS&#10;S20zyyS8bVTJPU8fSvpHxR8Y9Y1rwHbaZA0ErwQliqH5RuXnd6n2FfLdrrEmm6Xeadbu2L0YlAPU&#10;DtzXM6XLeKXtW3AqOQemO1YVcMpStLZFwqOK0MkT3FyxiOAznJOP88Uk9pIj/uZDhuDzjilvruCc&#10;BEj2ydMg8D/GrQhews3mmBcv/qmI4PrRdLQEmVNSlnaKGN1KIFyrDgMBwTWlHpkSWIu7q48pHXcu&#10;VJ3HsBjpn3qjZWp1NmmuOp5Yk4H0GK1/s91riw+H9KRpp3b92i46+nNVHm3QnbYh0mWTf5do21n+&#10;VS3GMd6/Wb4QXfi4/BL7X/adpOCNkQZcO+49Mqccd81+UL6eumaRFcXDst15pjaFl+6FODn3r3bw&#10;b8Rm0zRraynkeOOPcRHC21SW9R/jWeIpyxEEo9CoTVN6nlHjx9Zm8Z3A1SKK3lLMR5IGCM5yff68&#10;1iaTeG1vfOuGfeuSNgHzE9uadrMBfXZL+J3mFxIzkEZIJOfyqTT2GnahFftGPJkchGYHbnuRnHSu&#10;mhBxjysick3c/Wf4cS/D1vhHbTN4eulkkjyWIk4OcEAocHJ6cV+U2vXGkv4l1JvDayxwedJsWYne&#10;oDcqc88Hjnmv078IfFPxdpngOw8K2c0M9vLAokkVuSTz27j06Zr82/Gj3t347vr/AMWWzQJJM7jy&#10;8KJFHCkHGOcc15mEpuNWVzpqyvFWPV/glNb3GvaTcanqRsAZWSN42G4nupX0PvxX03+2Lb+HI/B1&#10;lFba9cySh1xGcbZGx8wO3HHcV8hfBnW9D8Oa5Z6rd2KXsgm2PG3Jw3IKA8AqBmvq39qjx94G8Q+D&#10;obGHSkNxM8LwSxkBoQvBPHqOv61vi6bdaLijOk0o2ufGvwn8MNrvjC0MaQ+U8ptsz7ihdh/FtIOO&#10;/Wv2A0PxH4k+GPgcaYms2N/DotuZJZ5H8neF4CAk4Ldl7mvy9/Z7k8JDxlE3iKV5YfO3OoDHOBwf&#10;l7epr7d/aa0n4Hap8Cb/AFPQdS/s6cPA9miu0izur8xYPI4yfbFRj+ZyjTexVCyTkcPqPx5n1bUp&#10;bi4S3kLsWQswbHcc1738PviX4g18WGi25iie6VnDyPhQAeSMDketfjBPq91BEbeJyY3bjK4yBx1N&#10;fY37Ntjp+t+IdFsPFl99h8tmMU0bssiqyk7SD8uCOQK6KmBXI3GWxkq3vWaNf9sbTPiX4t+IB1zX&#10;JoNT07TrVILXyCMxKOWXkAkFiTnJqj+z3Pc+G7bSNQ01BZXcT3ckryAbWUgBQcYJ6cc8V9T/ALSv&#10;wr+G938DfEHifQPEkqT6V5MiBmV0mJYDym24ILdselfmj8OvE2oeH/EMepTSIYVjeEIzZGJBtztP&#10;1zSwblUpSpr0CqrNM/U34va18XL39n/WNC0bVYFbVYoldU4zEzAuhJyRuWvx0v8Aw/dWM/2PUIv3&#10;yNtfDcce9frD4AuvhP4g1640zxHqrCCK3iCW7syIyquAV9ffmvIfHXwf+B2ta7LLYzpZs8ztuSVm&#10;LDGfmznpXNh5OlJxcTSp76uj8649B1DUpBHao7sW2qinc3tXpPw11OPwj4ph/tSyguEl3IBeIpGS&#10;NuRu4G0nOcGv0y+CXwE/ZhsbeS+8d30l3BmUM1tcYChkI3AqM5XqB61+fnjy48EeIre28HeFr93t&#10;9NvZfs99JA37yEZAJVctk8fQ16WHxknU5YROWpQUoNSZ90/s76Rdya1rVppOrQabYtcLstGXfICM&#10;fPnjCP1GOKv/APBRWD4meAbfw3YjxRBqGhalDvS3QKkscsZyzOvJ2kEANkZIIry79l2Hwd4c8ZjT&#10;vGqtd3SqscEp3rFKMZ4x0ZQPunmov+CleufAzW/iBoQ+F0ko1S1szFfEbmtgM5VV3kneDndjiuLE&#10;05fXFzLfyOijKPsrJ7HzH8NPiRcahb3/AIf19neylUPuUAsjqCFIfgqM44HXFfqB+z5pV9L4D0yW&#10;/wDFse+WPhkRXKDPAJz2Ffjx8Lo7hNcLz3MMAkVl/er8rcegB69M44Nfp18LPHnwZ8D6PovgjVdN&#10;K37uFlALSBmkbJCup27SelejmOH5qEJQjqc1CaVSXMz45/be0XUvDv7QWq2Gp+JI/Em6OGSOeLny&#10;0dMiJlycMnpnuK+UtOvGWfaylwRgHkYPY59vyr6D/bCfwqv7Rfi2bwTZvZ2MdwmI5DyCY1zt5PGe&#10;nJr5lsZZr24FraLmR/unNZ4KSVOPMaVdXofVHwL1b/hAfEV/e6tMN9zbYyMYAO4EAgndwa+adUim&#10;uLh55xyhGFYkswJ4HHFSpqK2iul3LJHcr8m1Rlce5P8ASt6DxrqckUNleMZIIjHgEAAbOnIAJ/Gu&#10;t0YXdSL3MVKS0kczI1pb+UbRRuHLhxwGPYe1fQXw38Q33/CP3+jafcmzvLlo40nC7lULkhNw+6rH&#10;8TXhXiqS11DUjqNnIEEnBjwflwOuehr074e6N4nu9Pk8MWDYXUW37WzGuUGQ27p06e9dOHbknGS6&#10;GNaySmmftf8ADX4d/FrxX4d0vRr/AF60lubi2hQSFWG0sOnzDPH0r5mH7JX7R2gfFO71i71e1lj+&#10;3TKyRXALIOQpZSBweMgZx3rc/Z2+Kei6RqVzDf31xDc6Pb2+3zJWUZDdj0NdZZ+L/A+u+ONV1vUN&#10;a1HzZ5Zbhdt0DErs3Ix/d5r5WVGpGcuh63tItI3viRon7Svhr4G+KbbwpNb3SQ2Eb3m0pu8qKRWY&#10;oGH3h2/Gvx3ufEep6/4xtL3xHCJRK0RlDjduBIB6DOfpX6Yfta+KfD3gNtQ8JeFPE01/b+I9EWRY&#10;ZZATEZeGVmX3XPI71+XPgKw8S+IvHekeH/D1v9pu5Jo9iCTy87CGYs54VQByT0Fd2VU7S55IwxEt&#10;LXP1K+CSeJrzxf4gXwZPBY6JuiaNNmArgYKLn5sd+e9ZX7cmnfHSHQfCX9oXC6hopS6NqIHC7Zsr&#10;vVhjOQuD1p3wn03RfE/irxBq97rslpdEotxCHXBnVipIHpgde/Ws79t/4b+JrLw34Kv9E8SC+s7m&#10;K5KwTPsEcoI3bceox1qMVBPGXXcKP8JIzf2ZdK+KF9d2r2l6tjGlkq3SPjPmeadpOOpIr1b9t7xj&#10;+0P4C8HeEracibSJXuZIrq2UN87DHlscbgQMnFeWfs8+EdU1LWLGXU9ZW3kttMjWcQMpy6yHaTjr&#10;8uOTXU/8FD/DHj/wN4N8HXo8Rf2pp900rpbHdG6SFeoQnkYOA2BzmsqyTxcU7Dp39nqcv8FPE3xC&#10;1m2NxbXHlSXdhbjE/wA2ZQSH69MjnFfaPw+0j4urq62drfWFvcxSLsdgQhOeDivx5+Bvi/V7q6gs&#10;BO8csN7DMpLnPloG3rj9a/Tn4ezHXNRj1C78UgR3sgCGHY7RKWxyM9R+FRmOGcJ3WzLoVOZcr6H5&#10;x/G21+Keh/tC61b+PLTddjWGMzQAMpVnzxgYwQc8V9r/ALOek/FC5V7tIrVrZNRcWglOCwJ+U4Az&#10;jtk9K+S/2mfCXjfwX+0/rNtcX6avPBqEU3meaV3gqrqGQ+q4zg19d/s9eGby7tLy/Gum0S6vZGjh&#10;j+by1LZOM9ME9K1rJPCpoUdKt2eDftyfEX4n6D8aW0Lxppltp82n26xEwRgLOr/MkhcfeJBxzXjH&#10;hPxtceJPCjHT43OtWkirCqlRFIOuGDD8MAg10/7eVn4h074938Goa8niEfY4GjkVwWWHZgB17OB1&#10;H41498NNVgPhWay1QvFavMrQXKuEMUw4zxyR0Pp711YDCwnTXMuhniKsoyutj9kPgDD8X0vbRtNs&#10;7IXvkb41dyFLFSdhIB69PSvxC+PP9uR/FPX7bxRpS6RqEd4+YIz8sJ3HcoPO4Z9+K/an4SaTock+&#10;l2LeL7tBPCoFypVWR9vynjPAY81+KPxqgn0/4reIrK7vE1eWO+mR7lCSrsp+Zsnnk1xYSNqjNq0v&#10;dNP4fPs8N3dy12VmLARASMoXGN3y/dOR2znjNfrL+zjpHjm/0rSxcanpwmCxkSKTtjGcYBXAJHfF&#10;flv8M9Xi0/wRdw6w6x6e7sQrMFO912sUBBJ7civ0f/Zyt/gZpvhfRf7Q1OUW0ixrMTMYiST8236d&#10;OOuK9LNov2FNI5MG17SVz5N/bU8VeP8Aw7+0LrdnrDWlpcWzIjJp6lIm4B3ndyS3XJrwEfGXxLqY&#10;WG+mE7RqVAmCrt+hHXmt/wDausNNsvjr4ptNLvpdQhhufKWW4bc7qqjYxbjOVxXzTbz2cahpUbce&#10;D0I9sVODjBQipJGtdtvRnsXirxQPHGswar4mCDKqhjtUEZyOCR9e9evSaP4atdf0+z8HXU+ibjGA&#10;buYyfPj5m6AAHsK+XrO7uri5hFiC82cJuI49ueK+lY9e8P289hpnxKsxcuzRCVrZt0gU9PmzgHjn&#10;FezRUfZzSXQ86rKXPE/WP4W+Db68tY7VPGR0yV7eUJehUwHKYG7J4Vuhr8R9fv8AV9P8YXum3Oof&#10;aZIrt0M244Zg2M7hxt/TFfsR8DvHHwH17VLjwZrtqzC+sZVij2nhguFbjBBBxz2NfiF4kaG58a37&#10;xeZDC91JwQCU+bBJA49zXzGBptVZJo9erJOFz7b8MQeB/EHjqwPiqZtK1BYNkgifckzAfLg5xjvn&#10;rX0d+1H4e+F//DNkNxpevTDUobqNJ7Yt5ilW+46r/snv718XeAvE0GheONMW1sE1cRQgLMQN3Tlh&#10;9B+VfaX7UPxS+HPjX9mqPRoNCL6vYvHtuIQsaqjH5kfHLHI4rTMqMvrMGlpoZYaqnSs3qfKfwQm8&#10;Lpo+maP4jZru3hupLyEnI2MVCOpxyBgbsdDX3h8cYPhN4o/Zu1V/Dmmytq1ukRikt0cebETtk3gn&#10;BABDDAzkV+U3we8XG2uzp9iqQYid4mI3/vFGQCM/xYwa+39B+Lvie60v+zbuz3zy2wdI4D8vTpxn&#10;BPTBp43DTlOM1sFGrGKaZ8T/AAr+HeqeJPFcelafp9206thD5bEMc8A9OvTrX6lfBj4M/Fr4a2Go&#10;an4h8Bz2s1g5nbKRN5ipyCCGIIPpXzpon7QF5pF/awfYZXlEqKu58qjFsEOMcYr6Q8Z/t8+NPC+u&#10;Dw3cyrBIFAdlG9HRlwMhsjp2NZ42dacY0YxLo8kZObZ8kft3+PvB/jfxzoXxA0PSktDe2gEyjC+X&#10;cwkA424xkc1P8IPibJpeo2c+nQK9o0aXTKSAWlBw4yR36jOfevj3xDqWreMfE9x/pZmT7U80bSYA&#10;AZt3CgdR6dDXq9p4p1jWvhzqUc0atLbzeWzxL5Y24G1sg9Qe3vXo4XLVUw7pS+Ry1sVy1FJH6X/t&#10;h2cv7Rfwz8PT6XY2tnf2BXzLm5AeQRsMEZQDIB5Irwn4QfsM6t4x066HifxHZ2M0KD7MLaxLZA6P&#10;ITjn0xn3NfLOvfGr4i+DvCul6Pp+qSeRdQFZVbDcj3IyKofD/wDac+KPg/UzfW+q3cSAFXaJ+qEc&#10;g8EYxXmYbDVYRdOjKx01akXaUkfpzafsh3Xwi8DTfEvwx4tjutV0VDcSi5tlhQMnJ2ndn6A9a/Ib&#10;9pXxE3jzxyPH9rcRSy6kgN0LZBEglXjO1cD5hXunxK+K/jHxHpsk9hcSyWk9uCTJO+JFJww2HOTz&#10;n3r5I1nQrvQNSFrHbSzpMokQopIBbqOBzWjwc6FS+IldsSrxqxbprYboraxo9v8AZpZHW2v0DLtc&#10;BTg459x6GuyhknuESwvZHuhEv7gyMTt/3eelXIPCnjrWtNs5NO0X7UhbDRiFuOcZbA4z6g8V+h3w&#10;g/ZCsdP0yLXvEmmTTXZx5ccU4YBs8DYDn2r06mY0sLH3nc5FQnVeiPhDwVod54k1pdMskjuociMq&#10;FZwpc4yQvYHvX64fA79mj4b2vg+S08YW39oay6SIguoVSCIjlUVDy3Y7279AK9F8A+CfDfgSS70n&#10;UPDMmi3FsokDxRBWfvzknvzxXoN58c7HT7aGxiga5tpBhhKiK24cY3Dn9a8DG5xUrLko6I76OBjH&#10;Wep5loXwh1XR4IE0e2icxOQ65CkAnsD2Fe7WFhc+EYDFAiR3JGfklOGB7FQMVwEnxX1bTIP7Z0+2&#10;SDyvmbeM5H8WDjGMetfK/wC1p+1hpekXelW3gvUYrpJIAZ9qkNHL/HGzHHT+HFeXCjUrSUEdcpKC&#10;uz65+OnxP1z4JeGbXV/EQMsWoqGtpYpcx5ABKkYBBGea/Of9pz9rHUvit8KIPA7yRIbaTzYpMkyH&#10;aMBd3p6d6+Pfiv8AHHXviHosfh3xNdS3FvCwmsw0m4R57AfzzXz21yZQsSOQowOSevrzXvYPLI07&#10;Tq/EjhrYm+kDpbrXNUezH2qRZXwByxbI9jn9DXQeGvCWq+JLa5u9NiaTyIvNZVVpDtBxkBQeB1JP&#10;GK3vBXgbXtdvotHWUxQFhvMiDaN3v1PHTFfpb8Mvh7J8FtKtXt7i3ms9Ysp4hkEPiQ7DvJ69MjBx&#10;XZi8bChG0dzmpUZVHqcN+yZ4W8P+FNXj17xHpEmpQvbzWskc6Zi/0hCGBDDHPBHp2r2TRvBd54Ju&#10;pLa50SBba8TfZlyrAo7/ACn1Urir2m6HZaPq0nh6fWB9nkYHfEoHG3K9z0PFajzabrWmT2usahcT&#10;3unIgtEUlWY7uFAA+bNfM1sRKrK83c9WFJRWh6Bp9r4zuJD8Pblre1lErupbDKpCZ6j1AxxXNnV9&#10;Wkgii17VVQ2g2KEwMDvjntWdDPY6/oy6tHY3dzrUDSmVTu3GFRxkHjI5z3FadlqsdzLBfadokcbr&#10;GisJcENIBjcQfXvXO2aWJ/tWh2TRzLql1eRXKDzVUHCEnocdQRRcQeC4bqVdPsbm6tmZmhZt5PPp&#10;nrg1r2M3irT1l0UWtrbf2iqLnO4KC2RwOhBrOxrcMMun6nqlrbGyLbQM/Nzzt+vWoYHU6bpV5rGl&#10;/wDCL2GhRwap9oBV7jEcmNnTc3RTirNhfeKNR0S3to4LCwufDyF5XkIzMu/lcgfMyk1zmpaqtjY2&#10;vxBh8QzT3jyPHIiAMAirgH16Z7VXgt/Aks9hr0C3d+tyifbV3OQJCemONoNS2Wd7LqAsryO/1LWo&#10;xb6yrJKkQAKBm5B69cZFY1nb+EZp73SI3u9RlT/jwxnBfdxjHqKdp+n3nnXnh6y0GOKTUApt2uSO&#10;F3ZBUknHStCO71qPSY9fur+2sp9FdLdYkUFnPJJyO49TUgQeY+raMlxp2kxW+o6MWkuJ5zteRC3C&#10;nqSRXlnxZ1S/gsH1m4vYUTXbcGSKMZMZDfd+vFepSQeGdP1TT/ECXs+qQ36BtQiAOxZCT8hIxxmv&#10;Kfiwl7oulT+C5rEWJMyzZlxnYwyoB9weuapAkeJeH9Jku9NW4SRtjE7T6j1rc/sGX/nq3+fxrY0a&#10;wkh0+OPcCAOOa1Psz/3h/wB9UjW5/9f7p8PfDnwxpGoajJY65cXM6zSkXE0gYl2bOWGAPTpivVl0&#10;1ZrVVt9cCXiSEMSBtK7eOleIeFvFtvp+ka1oHjDw3KmpQlldTEc+cp5ZWHDDjqCa9AstXsksbfxh&#10;a6DILeR1i3FPlLY6YPTPvSmWcd441FXlhv8A7fHPPBBtGQOXBwBx1Hf1r1zwLrcF94ZSe9uNr4wS&#10;egOOSK5PxD4H1KVT4b0bRBaSzxpK5Yhg5BLg7zkA44wD7Vh+EIJdOgxeRKEHym3Zhu3DqMVjYvod&#10;h5ek3drcXcus4uIOYcYCAdwfUn9K5KSC8tyl4niNWknIV1IBwp4+Q57e9dTaTrctB4p07QkNtpUn&#10;+lFcZ5PHyfxAd6sl9Lhu5dTufDgEWtB1hAGQxbrjH3D0x0rVWMmjgr3RryW7GjWmvxpaqN6kqGfJ&#10;7EdPyrFeHx7bXJitL23m2kEL90gdxnmup1fSvD8+mjw0+iXCX9iXkkVN3mKoGTvYdQBzXMSS/Cu6&#10;m89hNEEKLIN0igEcjcenNP0BGsH+ItrafbxDaSm8/dMEbBAPHzHuDVFtO8VwINCutJhm+Yy7kKbQ&#10;fY9e9b8OmfD8zXLvd3MFs0W61LsQqP2Kf3sH/CsWG0tGsTfQ+IpUuVcoPMwPk9AvBB70h7CH7RPN&#10;/a76CfKtPkf5QQT/ALvt64rPB0jzRdTeHyqSrwQnOGPWu/h0u3iuo7FdfLW90m6Q8GTcBz7YrDk0&#10;rVVkktBqyEQg+XlRkjPBPPcdqqImzNtovDUV08Nvo8pG7fjac5288jpmpYT4eud9z9gufMiQcEOu&#10;0Z4PvitW3h8VIHnl1O3Lo2AoTgqRwWPtWsx8VyiMrd2wVYx5hYnkk9AP6VROpyc9v4SEsd3fWlxk&#10;kqp+cA+2BwSOop2paT8PlVNKuIrlRMYyWDOGJznIPIANdVH/AMJqLjCyWxhJIV2POf8AdA6e+a0n&#10;l8Zzaabf/RTM2wckn5QfyGDQJHxx47+DngXXhqCWEd4hthOyupZ22LnAOR1z361+bPxg+EFvdL5f&#10;h9JYQsinMwbGSPUjv7Cv3gurLxq0XkwNaeaN5lXO1Rgc5PfI9q8Q8d+ANY16/RriSzeF0j3Eg4XA&#10;5AXGeOnvWlOq6bUosJRUlZn87J8I6rYysjRsCvGTn6A5qrPpV1AUMzKD/E3bI6c9q/Y/W/2cp5Ip&#10;pZ2tEdoyYwm5jkNj6DI+vFefn9mi7y1rrb2jF25VRuCg8jnHJr1oZzJdDmlhE9T8wbXxLqWmzK1j&#10;O5k4+ZDjp2GP1zXpfhH4jLpuk3eqeJ421Kz7wtIUZ3bjJZfmx6+tewfHr4BXHh7VW07wnDHJEGjd&#10;NhxgbAHB9Tn3r5ysvA3iY3whuLSRIkIyQu4D04+uM16uFzP2q5tPmclXD2Pqrwb+1x4v8OeGI/Do&#10;mWS3iH7hWJcov90sfQcAnJr2XRv2p9YOjvrUEPnpboN5jcuyE9Thl7Z69K/Nr+yraDxBc6TqDFRA&#10;zAjkIGAycbscVU0rxL4l0q5k0awuWSNmZWWI4Rl9uo5FS6FCV3KO5ftJw0TP3H0HxVfeIdBtNZkl&#10;NzFcxiRWbkfNz2rE8RaXpmr2krXEgVlQlVGOT+FfknYfFfxFps0dhDeSwQ248sCOQkDPU7egNe9a&#10;d+0drM1vZ6dp97IWWQ/aHaNMtCnTGBkMT+neuWWWzs5Q1No4lXsz6D8ZeC3j0WGOKAXSMCphZMK4&#10;I6c18d638E7G3vmjhtWtjnmNH3Bd3OFyO1fdep/GH4a3Wk2N/f6v5t3OozCynfGMfefHA54FPtU8&#10;CeKLRdStL1bh/vYBAZcHAz3PPavM5K1K7job+7L4j8xvHfw3v/DtjHPZ2s0xwSxfnI74wOOK8fS3&#10;F/JuljW3jPQAEA+3r/Wv2Q8e/D/xJoV3Db3dzYai8kIkH2di4TP8MgIXB5+hxxXzVdfCiPU2klGm&#10;wzSPkkKMkH1wTWtHMWtKiuTUwyesD4StbeGJ0u923YwIIPIx6etXbu5lkmOoW5LScbnPLccBse3v&#10;X0R4t+DNzb2Uz6fDHAYwOCDnHOSoB9a+f5NF1XRbzZfwOcgFdqkqc16McRCra25zSpSjuc7rlqlj&#10;dC3Scyhxu3MMZzVSJLmBgN3ynkEdDmukvtE1vUVElvYXEzJ1dY3YfTgYxWz488Lah4RewivoHiNz&#10;CHG9CnPpyBSdRRkot6hy6bHD3sV5Fe/ZJPkUAc/XmtG2ktI45IXyzvxuJ7enrVSWFrqVUuZziMYA&#10;HTP9ag1KNrdwzMw45H9a1nt7wl5FaGJVvfsbHcjHg+9SS6vdfLaMBKkGVQNnA9cD61agmFqi3RCg&#10;yKQuapwWvn3CTL90t82eM+tYNNbFbvUmieaxtnMn3p1zjGMZ71R0mVjdAxZZlHGOGFXdTvFGoTG1&#10;5jUADdyQfapbG1W2jF3bkq7qQc46fWku8RtdGS394l58jOFZOMnkfT60sXnQ2DSSksynC44yKwtN&#10;SS7vBZoTlySM9BVi5u5mkNkPm2nZyeM9KtVOq0Fyl/T4ry7mAgYqGGODjA78/St3Vp4fsNrp9pkf&#10;ZyxJY8ZP1qpeWsOjia3jfztqDZIp4345A9h2rAgS5uCI7nODljjp9a1VRSaJ5ex6fovjzWtKtWu7&#10;R2VFGwgklc4xXJy6/f3t0JLctM+0xoGG4Ddxxuz61SuriGW2bT7cCGIkE92O3p+dT6SVjie+kkeM&#10;2w+XbgHI7jPcVanZ+8iGrbHWeL/E6XOn6RYafbLayWCNvKcEuwAJ4+neqd34kvZbZJZHLBBsJ6jP&#10;cZPpXKX17Lq10brezbud8gGT9cVom7RfDp0QgNK77twxxnB5pwk4axVx2Uvi0Nbw94mOiTvPDNJD&#10;CEbd5BCk8cZOO5r3D4z+ILO4+Cng3QYZC7sTPMByd2w/e98mvmeygUpM6KdkAPmHgitK/v4tatbT&#10;T2b5oXBV92cJt+7ilWarOMn0CMeUpJGLny4d7/KAoOAcAV6L4Q1W2tPENvHNM2xDwDwc4wMc8fhX&#10;CeTa20ih2IVuS1R/2dcWGtlFkMvlgPE8anDL6/hXVSqxg1zIylHnvZn2l4/+I0GqfArxF4SVwz3m&#10;oRNjbtLeWynIH4V8V2cyW67puQuNoZs9fpWkniKTUL5LbUpGMQbLYGc8+1dba/8ACMXlxLHa24+e&#10;PAJGASOBwf51mqfs3KpT1uw5rpQkdX4X+Iklld2iTO06xIIkQE5QFs4BI6AnOK+o/A/jnwvpV/qm&#10;s+J0stViksJ5FUIVMTsCAmf7wxnIr854tP1Gz1IW8kbM4YgFemRzwa6zTbq5vtSj05phDJIRGRI2&#10;1QP9okgfnXQ/Z4iLg42ZKvT1vc9E0f42eLNJ8NXGj29x5UV0CNoRcqrds7cnH1rybTtYtrK++3Xq&#10;ebsyR8xQBj345r2G607wxeXdg88ispYrIjMEjxyAcD1PocY6V5P418J3Xh3Xnt541iin/eQmJvNB&#10;jPAPqPxoipUJaR+Yk4zWrPpvwT8U/D+leINJ1aW8knYF3lzEw8sleiliSeuM9/SvnX4o6zPq3ju/&#10;1i8Xb9smaWMseSjElT+VYoum0yVIroHIwSpypIrvZ9T8La2n2vVbHLuu2KRDxGVPy5zyf5VpUSry&#10;da/vWJh+7tFrQ5nQtTjsJm1G7leGSFQ0YiwOenPp+VeoeD/EV1cXuhXkVy893LegNC5UDarghix6&#10;ZzjFch8SfBsjRQeKNMnS4t3tkaVERkKNk/KCchsDnIxxXJ6Xcf8ACNrbXt0SgkUmN1QMwzz8pzwa&#10;pVXGPsaqsDgm+em7nXfHDXW1b4malq7R7EnkUc+qKFOCeoBFedxXcds0Umza0YO1hgfl616TrGve&#10;H9a8H22iP5hky7eZK4I3Zzk4BI/A1xXiDSL+/wBP+2abG0ttYoGuJIwWVAxwCcDAya450lRtGKuj&#10;WM+fd2Zva14NlvNJt/EFg8RdiwldGJRsKrDHGN4B5A9K4jX7KfRZYYYHaVXQOxIzt5xziptP1KbT&#10;2SJWXaDuUuTt6Y/l7V02l6lPqF+1pqjBLa7CwyvFn7m7JOB1A60ThzNOk7ApON1PU4O3uZ1IZ368&#10;gEdj7Gu88OLdxRfb7dJWW3dRK0TgkRucEYz1/D61NqXhHSrmK703wiJLl4Xfy3YjcyR8se3UZwMV&#10;w1gggtp87jIgU5Bxj61phq8qb99E1IKcdD7F1HXfDeheH/E6aNeTXBkt4Eia4XbIAMHHfO0nrXhe&#10;nfEDUIbKS1tpcsJVdcKCxyOme/P61Q8OeJ4LjVbK21e5mS1kPlTMhBbYe3p19c1raV8Pf+Em+IVz&#10;4a8HMbqS5LfZYmbDBgflXcF27j64Aq68Y8zq2vcim7L2cnaxf1G81b4jar9r1JD9vSJbaEtIsTj0&#10;G1hggZ9qp+HvB/iPwp4ueTVzDHcacBcr828MBnGGU45xXnOpWviXwx4gm0fxLHLbahaSASQSHDqw&#10;5wTz/Ouo0TXjezXVxqUT3Ci2aMkSY2n+HJ5+mDVRcJxtS0Yvfi9dUzrdJ+Ll1ba5qt9aQpb/ANpc&#10;kjc53DJzuPOan1n4jan4o0+xtdeJu4dO84RK74dTMBkjr8ox0rhk8PJbRWLC4EaXBEjRHDfeJA2k&#10;dx3BxXP+ILTVfDevvZXnmwKwEkXnLyyHocelReKnzTjqWk2rRZ9d/DbUb638R+F/FE0ipA5W2lJY&#10;cFFYBSQ2ccDgivOv2mfiJ4n8cfESaw1K+lvItJcw25kcybVxwASeMZxgV5nZXNubGz1G0vYWdJF8&#10;yCXchQg/e+XhlPtzVn4kWllfXSeItEaILcxxh4z1ZgMMy+gzSr4enKft4IdOpJL2bKfhLVY/DOoW&#10;uuwE/aIs7t+GXkEH5eOce9fQWi21/o+lW2v2zbWtJ0nkChuUkYNnKjAAB7mvlDWUvPD+oiynT5mQ&#10;SDPowyK7Kw+IfiCLRm0Vr+ZbeZQGiDEKcDHIHB4reEqNWLpzJnzxalE9U/aS8Wyat8bp/FqT+ZK0&#10;NpIpPzDdGgXn1Py81F8PfitdaXr3lfMIrqU703FVO88Ec8YzzWf4yB+JHhHTtT09Un1OzP2VmjjW&#10;IhEGQrFcBvXJBbPc143e6VqGi6bb6k+8SFiHUgnZjvx0rmeHVBRhVV0WqvtU+Xc9i8ceFJ/Fuvf2&#10;6dQijluYzGwlxj5CV2jDFiceormBG/h3wNb6bqc1vcW885kRQCGVl7Z649q4Gx1qdLqORJQTuDBj&#10;25/x617H4dPhnW7FrXxgI/Lt/NMLI2H8yQfKTtP3VPPOfStlCN+bD6eRlzyS5aup12h/HC2tW0+9&#10;8pY5LXaMRZI2rwST3OO1cD4z8G2fjHWr3XvDuoxu17KLgxSNh8v1Y4AGM+lcZH4VjOnXNtpoE80R&#10;LQ3CZBYYztPOM9q5HQPFeqaZcGWItv2NE+eQEPUY7VlSVKL5akbFWm/egz2Xwxr+q+APD17aW5g1&#10;ATK1vIrRCdEUn5mTI+XJHJGOKy7H4oeIF0GLRomjjihY+XsQAjnIxxxWHoHidLfU4rqQxJGCHfB+&#10;8q9VHuafZ6Bp9/rerNo80Yi2maGJiWJBOSE45xnvVyTsuqQlo3fS52Or3knxGVbjVQsN7LthkuUP&#10;+sUYA3gjkj161403h2e31q+0eOYSfZcqrBcb8HjFZVtJqlpqEun3KFpYzkrk/ia9D8L+IrLRNcS7&#10;1WCN0nQxSh8SnDDG7B6Ede1L93VSjHRlvnp6vVHnq6mfJ2iLyrqNuGU4OO4K45+telQa9r93Z2Ml&#10;1qESxQspCIAXTBHLLgZP41B4T8JReI/GiWYuIYIizJ586lIxnkM2MkemK43xFoOveFtcksZYt2JC&#10;FdNxQ8nGCfXtmlGpOjdS27jcYz23PrDw34vWw+IltrOjTvsjikiJZdgHfJHUZr5i8Twarp/iW6uL&#10;63dPtM7vG4OQ4Y54Iz60y08RumqMdT3RSkAOBxzjH5kd62FutN1qKG12BZ4LgOZWc5KdMY6DHUkV&#10;M4Rm3Vg9RRlKn7siPSvE2qWM0fkT+S8bYOXCkD8u/tXrs0mo+JxDeySF4omUHLfKSDnDZ7/WvEvF&#10;vhHUoLu61e1khngicKTE4bj1HqPWq9l4j1DwjqSTpLuLryOCCD6g1arf8u66sS6O0qbOi8d6nPa+&#10;JV1zS7cRQ5EeE+7uHXOO9XIPGeqwyCQTPA4HOJCuV68VSvPEenazpM2kLCG3uJkeT7wbuo24GDVL&#10;XtB+0aVbG1RftahpGkycNHjgD6EYxSSlTs6buim1PSSsz0m48a22tWiWUcZkuVlWZbgttYk/eU9j&#10;+Nc/8U4tTvriLxEJXllKCN4mQ5CqOCCO1eaXsE2k2UF7tLiTjPIAP1rqLHxTr08K6XNM5TICKQCv&#10;sMmm61Os7y3CNOUNY7HKyXsumLDdE7WmXOAeePWvRfDniK4uPDl3YJIscIYSyjy2csW4yXH3R7Hi&#10;k8baLp0+i29zMRHI+cgEEo2PY4INMh8L+KrJ49J8IwzTNc2qyXMUPJZG6EjuKy9tPDS/e7Mp041l&#10;eJF47zrmiWOoWMwYEiLyo1OEYeuQD83b1q/feHvFmlTW8HhaB7gyRBpFRd/6f0rudN+EPxuvbu10&#10;67sZYpCEaMu3zDaPlxtzyB2r738P/sqWdhb6d421nWs31xGv2i2h3b4iG+YOT0IHXiuTGYqjFe1p&#10;T17GlClP+HJHwR4J+GXxu1uWCG08NX1yjfMqtGFRkHU5YqOK/Rj4Lfsy/EDwp4uh1vxuILaO/gBW&#10;F2SZItwwQdm7DjqPSvsKD4OPouj6dPouqx+TCwbz5LgZ2Hn7nJ49OK5DXdA8Xaprtzp+i6osVtwy&#10;StiJCR1OBz9PWvDxGb1MRB02jtp4ONKXMmexaL4WhsIZfDNzpcLyxqTDLG5TefVcAcj0/CvO7PU/&#10;EmlXDafdaNdyXMrlIGmJjU7eRg/Lz6c814J8X/jNqn7P3iuDw14vmF5czW63FrcQzb0dT0I6EEkc&#10;g815X4n/AG6m8R262K26wMNpildyzxt3wTxj/GuGng6tTZXR0OtCOh9j+L/jtonw9lW18a3gnvZF&#10;AltnJ3Rj+6xP8q8i+Pn7Q/w11z4G3tr4RsrUalOP3EgUIYPdSOST78V+Xvx28Y+PPin4lk8YTXf9&#10;qeXAGlfzFVljX5eBxnA6gZOK8JtvEk8OiSTmSR1kOzZu6HPQg54r16OUwgk6rszknir6QR2dz8d/&#10;HV1ZDTNTvbqcRkqiGRtvvwOcVx994pOtqVvmRxnPzgZUj0zg8VNoeoaFd6pbWSfaY1uW2v5aK7qx&#10;/u9MjNesaD4P8VSodMsbdbhnchd1uokDdwSR3FeupUaOraOOSnUex5S+mW+r3cWmxRO7SYFvsiO5&#10;y/QccnPbFe1+Bvhxa6zqsR1pAlvC2Lm3SM7m8v2IyDnrX0R8OfAXi+HVNJ8XarbnztCliliV3wFV&#10;WBA9eMYx2zX1xqul6xDrLfEK3gtLWPWJZ2Ck7mVicNngZDZ4rgx2axi+Sjr5m+HwretTQ4fVvAfw&#10;x0rxfb6h4Ls7ltLkWBjvDlUfYC8ZOOmc49q9ItY7GzR9OudEkeC6gJsnk5Rdz9VLehGKttperWd/&#10;L4I1PVrZIpGWYSouQp2ZBxnPsay11W21fSWsNQ1zN1pChIUjHLAkll/qK+dlUb1bPSSS2NbTrXxD&#10;fQf8IvZ6ZbR3VqZbjzJCoOFX5lDDrkDirN9L4n1G1tfGllLa2cmkSW6MvO5tnIIPqMd65Vk8PJbW&#10;mt6dNe3F3skN0FBKhC2A2B068mp3h0HTNZi1az0m5l0ieXa4YM0TOFyynnGec1mmM6PWNd1WC/Hj&#10;iPWokOopJ50SqpCMxwcZ/vDn61g6jbeDtPuUntNcurq3dQ3GAwYjlcKOMH9KlsbS105LnTW0BfJ1&#10;CJVtWkK4UM4KsCSce/fFW4vDvi/TbqbTLu0sraS1DM2ZFIJA6Ajg57UMaEWPwXqOkM8QvrjUI3Xy&#10;1Te2Vx8358cUls2kRi2ubDQJZRbczPICd+TkZySParqW3jPTLRPE9vqNpCDKVA25KnHcdMdqSz8u&#10;TUk0++8ULFBehXnaNRiPP3gc+n+RU36BbU7jSdZv/DV4dck0eOys72OYW6qyhQWBVgR1xzSweH/E&#10;Vhqi6BfataWMN9Es+VJKhWUsATxznj61ykU3gvXbK48Oa9qd3cvZwuLMozAM+7I+7/eyfarGnxya&#10;laNpljoE1zeWJLyTy5V1jQAMrBiOB6dan1GbMxsr3w+dWutWnu9RtJhCkMWf9UoPOQPWuuSLw5pu&#10;tQa9o+iy3GkXUPlF7ggqZygBJDZPBORxUdvfeL9LvbPxtaW9jZ2uob7YDOeVARmK4GMg8GopNMs5&#10;rq+8JeJNczBZpJNbm24VpjgqMYJOemKQGrYaVq2nLe+CtZntrOG6Aukkj+baFUkLz3Oelcdr+maL&#10;4q8Q6Zc+KZpNQj1DFrMSPlXacBgw6YFbmkSabdaKk9np093rVjcFpJJA2TCoGAVbqBg54rj/AIie&#10;ONbsvE66nosEVpYXLlliAHJIAbjoKNQOw8R/s/R6NqAsfD6C6tVQFXVhxyeOvNYP/ClNW/58/wDx&#10;4f416Lp2umaxileZkLKDjrVz+2V/5+G/Klcdz//Q+9W1TV/E2s3bjULZLlZ5UMinzFyrbcLzz9a9&#10;N03SfEklo/hiXVY4rePEyvszvYcgEdua8f8ACWh/BrwzpdxFo+1beIyLGwY5Dls8MepPvXd2OpfD&#10;q4tBA19LFKu58iQ+Yy9857fSlNa6FI9PC+KL7SLK/uruHEMu2aHPIUcAgjqa6PVvhh4Tubc+INPh&#10;H2kBn3k4yzdWP0rxeeXw3JbJqulXMmwBX2CQsGI7n3r3PSvEOlx+EzDdlp1kXEjH0cfzxWDKueX6&#10;d4du9Juo9Fj1VIre+U+c6Y3ofoeCDVm00jxmbG4totQt3bTfmgXgibB5JbjadvT3rPu7bwXcaPN4&#10;e8qUXxxIkuCZ9o5GDjO0jPSnInw8luNOnsnkhhjjVbpFYlZc93b169xVJMRLqT+PtKs4fFNuYbuW&#10;/Bjmjzgxdhls/MCOK5+fSfF0N2dEj0y2uVuzFucMvlAMRnfkHBUegrdi0/wZPPqOnDV5PJlBa1+c&#10;qITnIGOjc+tYFzoWo2tvJcad4jJkTyyolC7c5+YEqc4x0zWia6CZpX8Ws3Wny2d1pEcp8OvvAI5I&#10;3c+Vx8wOM1gXmuaPPq3/AAnGqeHyIrjdA0hj3bn24wVHTgdcV1t1Y69ZjT7zRtZjkF0gW73nlST/&#10;AMs1xyMZ4JoTQvFTXtz4dj1KA2kYaSGUjmRv4Qy5wPQmhWJODGh6TDa3HhODRpkurgJLEMfvduMr&#10;g54BHbNc0f8AhAL20itI7KbzrVSZgN+Rtbktg9iMV6Yb34kf2efEqJEbqxYReQrDcVxyynpgelZU&#10;n/CekQ6lNaWpN1GzOiybWTno3BzmqTH8zhrHUPh2l6dWFrM8fmAMrmTZkDkYHHPpV+eH4dW26eUz&#10;KbyIlMu/y84UqDwDzxXTwjxpLeyWMVnbLBlW3lwq8jIyuOo705f+E0lLzzadAwhT5H3DDYPO3PP0&#10;q7knPQ23gWSSDT5GuVli3MwDsJCMc568fhVlz4KmgGpC6nXyAmAshC5BwN2evFdXNc+NxZR3MWnQ&#10;vJJKWcCRdwwuASfQis+5vvFKpD5mmRyoUUMEIIVd3f6Gi5JzE58HW4e6ubq5WG43qpLEKAfQ45NQ&#10;3On+A4wmlut1K03lsH3NvPH8JAwAfpXplvq/iufUG+1adCFBcqzEbdxHbt+Vc7cxeN5iH8m3SUou&#10;xS+SRnpkdMUXGeTS2Hgl0EdulyTFuB5Yk/N/EfbpWXLYeEpJZLgWty0ZJDcOFDY5A+nWvVJJvG0T&#10;CaVbOLy9yFFbPOeTnHOaxZ7nxbJLIsz2+XOVbPt2H6UAfL2v/DzwJf38kl1Fds8hDry5YE8Dp0FU&#10;/EPwx8Cpo7QaHYXKXMVs+4Rh2ZmHO9sjqDya+mkbxqm9Ea1jGFDDqzAe/bmp7j/hK3hF19stFO1g&#10;2QRj0x65o80wTPxy8UfAe08UarcSTfare5llG5ihAAAwPlI/Wuesf2fNO8LX6o91JKQCMSJtGWGC&#10;Qe+K/WPUtL8XsJrtXtGklcfMxIGPpjPWvIfH/hzxFq9nNpyCDzNoXrkscjO09q0eJqKPKpaCUYt3&#10;aPxC1PSv7H1y6glHy+Y+TnIbnPH0p0E5hPn2pCuP5e9fevjT4Q30+nSWFxaQzeQ7OWiwCCRxk8Hg&#10;/nXgusfBO70a3+1Xkb7R8w6Yy3T3OPSvWwuaxjHlkc9TCtu6PE4fEkdteCTVmaVFKmRF+XcByFz2&#10;U12XhPx5HqOqzw28PkLc7jt8x+DyR9cDpnvzXn0vh/UNIuzNqS5iJJBYY3YPGe34VYi1gpdtqd8d&#10;0rDYrAAHngYGMV7UK3tIcyOOcLPU+x/hX+0rD4a8OXHhrxNZC7l3uqTlh5gGcbWJ5bHar/8AwtzQ&#10;9QbyIQ9uVYhju/lj0r4g1TS3hv1vLKSOVHwGkQ4Bc/e+U8jHTOO1V9amGjagbUkudoYN659cVwyw&#10;tBv39zdVp20P0v8AC6+DvFeinUX1Bo7iRhHDG2Nr/NgnJ5OD6V6hefA/STo5kkQ/aJsskgyy567g&#10;DwBX5VaX42vRZQo87eZbkeQQcCMZ5I/z9a+59M/ak8aabpVtpGoqt7FEAjPCygbR0ySACTXJiMuc&#10;fepu6NaeJv8AEeiweDtW8JRiTiWCUngdtvOOK4L4s+Dta8beGjcWjKWlUp84L7MD5ex5Jxg115/a&#10;a8EahfnStUtJlECB22sNp474+7+tZj/Efw54tu4tN0R2jnuRuggH3Tzg5bgZWvNnRqQfMkdKnGWj&#10;Py8u/DniHSL86ZrMT21xEeQ64HHcHoc0XOi3juZL1/MDAMWU549/8K/TrxD8Ptd1iKS01CyEwTO7&#10;AV9279T+FeQax8EbnT2zcaS9oGPSQFeh6c8/0r0KOZQkrVUc08O0/dZ8QXVpHqEHlQLgQ/cJGOn6&#10;VUFtPa6aNRmXKk7SM+/p719cX3wsgjt50lgWJ1ThkO4bieo7Yry4fBP4oajabbSCO4hLhwfNUEk9&#10;yOvFWsVTb9x29SfYytqeC+XJqamG3iWNiRhumKs64zNeInCjaFIB9Ov517t/wob4h2fha51P+y5p&#10;byJyQqAOAgwD0/nXjFxpVxJKy6pDJA8fDl1IwffIwKFVjNvleo3Fx3QWkljYSiRUCtt2lsZwO+Pe&#10;sC03Tauq4+V3yCau6yDDDDapkLGMk+o7VZs2htdmpXCcH/Vk1o1fYhMbe3BFxJp74LIxHHf3qbTr&#10;WSyEl7OQ+Vxtz/SskrLc3jTQoXVzlj6ZqxeOLS5a1UE8Z3Zq07/EJrsJo5kGoKZidwyVGMkkdMVe&#10;up0L/Z3ZmAOXz69TxUmkP/Zs66mzq20HC98niql0kTX5kSXzHuAGIUdGPVfwrVScXZkNJnQaVock&#10;jNcaijW9tJEXiPqOx78VxlvdMbj5fXGT061vXGrTwQixLFTGMbT/ACq/oX2S81m2e8gRIFUhscZx&#10;3P1NNpq8osFLo0VJJpLezmsrVMJN/rMd/wAetU9I0yS9vDbRBYxgtknJ+lO1VbQa9NtU/ZjJ8m08&#10;Y471enurezmLWhC+nOevvTglNXjox81tzFdi07W0Zz5bbc+uDXc+HLpLXVIbu+WSeNiIn5/h7gfh&#10;XO6NaJNqsKuxjjuHIdyQBwM//rqTWY7jRtdks4yyRfK6ZBG5WHDDPY9jVxkk+WoRKPWJ02o+DW07&#10;V4m0wrJb6lvkg3sPMVcnG8Dv6VxN1JdaVqMunMzK8TbGIP412EOr7762ud3zQqNuexp2oaJpt5C2&#10;oJdhb2Pc8qMhYOS38LLx09fwrolBxfNT2MVK6tU3KFjq90l1bmeYhUJxxnBbjJA5NdT408JTW923&#10;ibSytwjY3KA2GAA3MMjGeQSM8VxniSyi0S+itbV1lMkSyEg/d3dq2bbxbc22jLpslw+zBBjBOBuI&#10;J/Djmri4VfeW4kpQ06HOai+o6RdQ2uoL5bqBIgzkBT0rvofG7ahp1xNrUAuWlaNVYnaV2c5GPp3O&#10;K27zRNN8d+Gor+zKRXlluM0jyxrlWPyhV+8cenNee6t4em0/wha69aiVxJK0cz4+RTg8EjitfaVK&#10;KtV1TDlhU20aOx8ReD5/Fuk/8JZpFzG0sCKrW7HDYwTkN0PSvP8AUtOvND0az1O4Kj7QfkXPTAz0&#10;NS6Pr13ZWZto7h0VmyQD8vA9K9b8J3mk6zZf2Nq3kSLcIyb7hVZIztzuH8SsDjBFN4aM7Sw7sR7S&#10;ULqqro4HSPiHrUWj3GnXdx50MsfliKVdy4OOnpgV0mj6BpXjDShHeSCNoYpdmGA2lRuXaGIGTjHe&#10;qus+CbHTfDOoyaeryMsg8kkqCVBAJ6/XA615vY3d7p5likDCVUZWUjO0Eevap9tze5XWqL5bLmps&#10;mZb+y0oXxjQGFgG46A8ZrR8PeL9U0rS9SsbaQRpqcaxSqf4lBJ/nW14J1exsPElo2uyK9sdzEH51&#10;UMpAOBnkHoCOtUrDwmmpLeaX4aL6jcB18kKu1jnnAUnnHesU5U43WqLdnvuR6bpVh4gtotKMuJo0&#10;PlbR/EBwCT2rHtrTUHa6tpyIDYIwYEEcjtxUFiHspiZA0csLbWyMFSD0P410ltrcUeri7vY0uEdl&#10;aWN/uyc9G9sUpQ5op0dGSm0/e1MDw1rV9aX/ANstXk4GWKtg4PWuystWtbq+ms4oUTz0CL8oznJx&#10;uPc1Qv8ARbU3hlthBb2d3O22OJwzIMZwMc4571xN/a6jouuNp19C8JDBlWZGUsh5VgDyQR0Perc7&#10;r2NdFRV25QNO98MajpGrpohCSyP88UiHgj3HY+1S2OvXPh3VVmtHkjuIiQxRivIPTjtXZX3ju+uo&#10;LK0d4I0t9u0xoFIAJOGOMk4Peq3ibwrpF7BZ6x4fuUaS6ZjOjsD1PXPH5dabpTp+9Sd0hSnGVoz3&#10;Ll1daNd+I4dQfdMN20u6/Mcj+Lk5x0Brm/E/hmfQbpNdK+ZYakzeTIqMqhwcFDnGSPYmqHiXTrjR&#10;dTGnuFO5VZHUkY9s1s3PiW81HQ9N0a+lM0FoxcRuMKCWycEeoGM9aScKzc4/EKV6dl0M0Xz6bc2t&#10;xeRFUUgqF5Bwc/dJr1DxV4p0XxnpWny6qJZZrZjGM7AqI2D8v8Z57E4Hasn4i6P4d1mKXxX4dIt1&#10;R1jS0UmRVBGfvsdwP1z7mvMbiK9sdNhu7pB5M/Q45yOxrT28ox9nVWjJ5FL34bo7T4k+HptIure9&#10;srJ4rYLmR1+aMsMcgrkdOtcnbSCVFcMFibJUvwDx0BNemWPxIuUtdMie3gIsgysGT5XVgRh16Ngd&#10;yM5rDTRNR8S+HFtLVRi2ZnIjXjbz1JIGfQVMqUoNey95DhVurVdGb82qeFfFHhSw0a+VYbqJir3O&#10;3Jwqnauc7h2GentXG3nhG+fwhDrOk2zuIn2Tyqd+3nHzAZIGSMcVzdrY6kmm3F+qbEtWw4PB7c4N&#10;dP4W8Wx2lv5c1v52CCOdqkeh6Z9alyp1movRoOWVNXjqjn9L1e50uMG2dlmhlDbl4wV+vQ16X4K8&#10;Z6GfFkFz4ree6hVm3xhvvBwVIPHqcn2rFcW14uqafcQmOS5cSJtA+XOMjnGeK52PwXr1nrNxpWCu&#10;xA6lscqRkdCR9apVp0tKivFBKlCpqtzpZfB1jNp9zY6JJBNLIWkiG8l0A52njr6V5la213FeTWUi&#10;F5IM7tpzjHfium8NeLb3Q7ozwqPMU4Bbgg9Oo5/pXf2T3niXWJtWjtEia8JEj8LCfkwRkcgkip9n&#10;GS56D1HzyjpUWh55oPitdOl8tIxMC6nJz27c9q6vTdNsryW/uoZbfzrhC4iC7RnPIXHTGelc5c+D&#10;brTtejgurcwQT5aMlt2R7YzxVW21zUvCvidoljQ+QxGyZTghvUdaTqKX7rELQPZ/bovUz28L6pp2&#10;sCwAyjE+XLtIRuMnBNbOheKG8PXdxpxt4bnGFJlQMQV/unqP612Nr4gvfFXiCGK8jSVpsxoqAkIT&#10;zlR2IFVviBoCvqVjHpNuAyssLMhBkkZjkfKOT6CtPYyptzpvRExmppRqLVjdGlstf8Yxal9litkW&#10;F/OCMRv7FiWPXoce3FcR4p0ZtJ8QGFW8wTsCrYwMn0PcVJ4ls9U8L699nnhntVKhgJkKk9ifmHPN&#10;dXP4zl1KGwl1eCG4lssKN64BQdiMcn3rJezr67SKanDTdHMtrd7oOpruIZ8AlSMqc+o/Cu41H4kX&#10;fiDS5YL1FMuUYFeAAnQY/P35rpfFOj+EvFfhiXU9A0+G1vo3QRCKbkqfvblbJI/LFeO6/Fd6dp0I&#10;jiCIxwxC8h8c81tKVSmuSeqZEOSbvHRmh4o0e2vNFg8VaYJJJpJfKkXA25A4wOuT3PSsfVYr7w7L&#10;a3dnk7wPmZeFcc7c9Pem2GptFH/p6YRsMpORyO/HFdnDren+IPDl14f1WZlU/vYdq5ImT1PowrBU&#10;oy1pOxup8vuzVyHWPFGreIj/AGzfFHcbd4ijCRrgYB2oAv1yOa0PF99pfizwvDewwQpfRvtPk/u8&#10;ep2AYwazIfCyXOkWlvFcC0E52s8h+XB/vY56iqeieEvFwlhOmW+/zd3ltuC+YFOMgHnnoOOatzlL&#10;SrEyUYxd4Mp2vhrUbjQln0tTJcRAtKpwMKO4z1/CobJtShtY9QkbKHJQk9x1619qfAX4Wam+sef4&#10;/juNP+0x4a1mjCK8L8biSOh7Gv0i8X/Ar9me98JHwj/wh1rDdRII1lhk3RgYwHVkPXvnrXi4jMY0&#10;JKNPU7YUHNXkfitoGrWuvaFNpLRL5kMbSj5QfMYdRyen0FfQHwY+B3w8+JPg+K41ue4jSWU7zAQk&#10;keDztBGD7V9h6b/wTwtNIuI/EXhy9tAkZUxsxY+WzdmU8kAHgjrXo+geBtJ+GlrdeCvF0Jtr1AXW&#10;aJA0ZzyDg88j06GufGZpCrBKno0XRwri3fY+NNU/Yl8Hwa1Iuiazfz6UxBRZhGJh+PT9K+qPhT+z&#10;x8HfAjw3+vSPLc2qhWnaV9zxMfuMEIA9OBXqnhzVfAcRjvLmxa4FujRtM0hjLBhwSrZGR24rsPBO&#10;kfB/xLDqX/CfamLFWjPkyRSrlcc4Iwcn0zXFUxlerDlldo6Y04Qd1uT28/h2DUYf7GhaOCI4hORh&#10;QTwdx5/E1Z+IXgXTH0e58VWGt7TdBR5KuD5RBw29sd+2DX5a69+1Fc6DruqeFfDNzNJZ28jRRSsu&#10;15EU8Er07djVbSvjddeLLObRbxikU53eY74wcYOVB55rehlFWbTiRPFRjufVnxm+NHh/4M6Fo2j6&#10;DqEeqXF9G8VyASxtpk+YZ7MHXoa+WtX/AGnvFurmPzSQu7b+52qB/vHNfPPxNm0nV7ZhcXwhaLKh&#10;EYMWlj6Ej0NeMeFrO/128GjpgSzZCEnALjkA161LLKdJWrK7OSWKlNXgex/Ei6uvHl7LdXtwkE9r&#10;uMYnYsxXqygjPOeleVeG7PW720uZLaATtD8ygDOcDkc/0rSh0Lxvre7XrmEs6OYn3KOWAxj8RXs3&#10;wW+D2p3fjmy1jxDcyWVgJQzi3BMvIO0DI2gE9faqqYqhSVoStYiNKpLfU8Ps9Q8QzAXNlabFKlRx&#10;nIPDDn1r3b4JfBi7+JWu2fhPUkTT4ZZwUuCi5IOcg5PJ+tfTWjfDDwzpmoJHrdhdNZzmdo2KEB+S&#10;MggAfK2M4r2Tw78O9O0+FdJ07R5hqHnI8IJIYELk4yejfWvMr5vKacWrnTTwiWtzyfwF8DtO8Pal&#10;qEk+owW11pwMkRWMFnkRwMdcDI549K9TPh7wq1u/i3+1JjqbXLGWKMLs8sqCHAA4O7PtXpdw32m0&#10;s9V0nSIhJp8SC637VZmD5yeufT1rWGs6pouvP4ttLS1ggvlmCrkDBcbWyAAMc8V4sqjk7s7VHocL&#10;BZeFLY25tri7uIJ1Q3AbOBKPvhSo4Ddq0rRNNEcmmjS7i5t7rd9j83PBZsBgSeua3jpWpaZq0nhS&#10;/wBUtre3mKytLGA2PlJXuBweDXP/ANoz32mvNe6wBcaUUEMcagAruJYj1xgGs7lcpqeVePpz+H7f&#10;Qwmp2MkkrSS4DgAAMpJ5xxxWhcXmuz/ZPGWkWFnbNp4hhmyQGdgOJDgc+h71zGpa3p+oRR+J11G4&#10;nvbnet1tyQAxwpx6EcZqtdDwnp+sySabHe3GmTHIDbyCwXkZ46HpTCx1dtdeJPD9+Jjd2iRa1AVZ&#10;ADmNXblSOAemc1X0uOa4v5fAOt+I44LWNpZkkQYBdVOzgn+IgDFc/AFla48NyeH5Zb2UxmCSbIMe&#10;MsNpPZgetaD2upeI9Lt7XTdAi+1aVHJJO7siuV3ZIyeWx2H5UBYjiXQtS0G7/tXXbk3ln5aWyJj5&#10;wCdyngngYxjmsS2vPDF8ALya8lx1JZsn0rpZ7nxixHjTTrC0tVjmWMncuQ4XIZVxyPWnWd34quy+&#10;biyRJPmkJwCO/b0Pak2MltbzwxZqDqOiXV1bTI4iEithj0yORyp71t6fpupS2Mmjaf4cjWYnzN8h&#10;UOAoJHzDPBHWlQ32uaOtrqOuRWa6ejvCyqG3EtnHJGM+oqJbrT9Ot4r9/EEslxKCrgEfKp6HjtSA&#10;7K5tfFnifSk16xhs7IaNbxLIpJDOobAIwPvA9auTarBfalDq2r65+91LIuo4QVKc4wDzkEVg3Mng&#10;bw34stW0xr3VtIumhEwk3BGOAXjyuOOuO9dfaaTdyanP4c8OaFFax6oVa0a76pHklSGbJ7YzRJgR&#10;ac/g5ru98OvDeamp3DTwc581mG054HTitt11N/D8DaTokVvPoTMbt5iFdgzfdJHXH6VnTXnieTTI&#10;dcuLu0tH8PFFMIUEyZYknrzVfUrzwzb6vbTSazLeW+rRxvfIuQiMzZZfl9B071G4G9qOv37XP/CX&#10;G/itl1QPAYk5KrgA8nk/pXzz43l8Pw+J5dF0y+e9ijKsjNnKk9q9him8M+H5dStbDRZLizvYZBpz&#10;TAFeXxuUtnHI69RXzBfa1eHxE9hqtklvJG+18NlgR05FX0Gj6y8OXtvbaTFHLbiQ4znPtW5/a1n/&#10;AM+g/OvL9M0ue4tFcaklsOgRhk4wOa0P7En/AOg3F/3z/wDXrMo//9H6j8AfFTU49EvtE1Dw5LFc&#10;OoUI6IecjLLg9sc55r0tdR8TyMNQh0JSMlSFKbzx1PI4xXkF7q3he/8AEmoJpOqFTHdzxRSQncrK&#10;khXhuc/Wu7t7K+EgtLTxBlCfmyFJyR1Jz/KpkWdy2vTT30NlqGmtBA0SgpGqkKfcAjcc+le06JqW&#10;rjQF03w5BHvQly0+ME44H5V8l67d3unxQQJffaGyCCuflI7ZOfrXt9kdQTwZbTQagLaWZmLHAY7c&#10;YHHuTWQ+h1J8QeMYUTxt9gRvspW3IUZl5HUqB938aLHVr35/DV1oSA6wokWMMoU98k9FYHnk1xmn&#10;6Zrct+ujy6+Fs7lcvIFw+7HIxyMVp2mm+PoI5r+2voJpbPaYoQ2Nwz13E8HHbFaaMmxb1bUNL1Ww&#10;FvJoz+Zovy3BRfuKGwQ2OuMVnf8ACQ/DHUNVj1O6087RLHlHRhHuQdSOh/HgmtS71T4haRJFexpB&#10;d/2kn71QQPLJ4IY9+vWpJJfF9/NJo8lhBNHIUj3sw8vpke+QfQdadhWKDD4e2UOoWl2JYftS+ZaO&#10;5JaIZODH7dhWEtv4IGkR3EeoXMd6spEjbiWaP+6VPA9a6fU9T169sI7670UTSaEwRuPmVQf4R1Yc&#10;ZrMm8ZW6X0niy80IiG8zEWMeSzAc8HpkCn6BYcF8Cw6uqRX8q2VzGS8G84DHjcH6++DXOf2bpEcs&#10;1uuvzOoDLGNyjZz8pPrVuG4srm0n8JSaFIkl6RNbwlfmOOVIP09652PVfDV3GtlJojk2Stn9ycjn&#10;BBOMkgiiwjem0eG2ja1k8QyGXckgchMhWGSvHXHbvTvscF6iKniGVBDC3IC5fnP4Z6VnWOueGYbt&#10;tTt9IdpEdVLNE2FOMdD144zViS+8J2rLdR6K269icFxExOM9NuMDHNVcVjSXT7aOaOVddkWNn2iE&#10;YJOR97cfQ9qd5ENtYy2MmuMslwowSF+Qbs8epOKyZL7wldXFvos2jyu3mBlxG/p0LDoD9akM3g/U&#10;rC7mn0aSQ2sO2JTG3BDDBXPXHNFwsbJ03T5GbTptdnV0ZiZAADt28YX2NYsk/hOMxXLapKXjVMgt&#10;94g9T6Z/Krsd1p/lNqlhojmSR9rMIzuxtxjB55q1PHdxm0Fn4exC0CM2FUAAN/GPUZ5zSFY4i/h8&#10;CfZkuYb2eRrmSUsd52gDGMEd85rl74eD7ZJFgnunZiMF2ZjnHOMdBnpXrhv9XkvbiWLSEt4neURk&#10;hQgYr2A6Z68Vy80Pitog40+KN127QXUlgf4vbHvVXA4KRvCKxiR2uTLtXK5Yd+pqvcx+CZXjdxcs&#10;uHUDLgdPT1Hau1nPjCcGYWsHyR95OOD/ADrPW48bWjoWgty0hJ3l8EEj5cD+dMEjixJ4JwFlW5VN&#10;yheXyW9fx/Kue1zTPCUtvIIIrhXzliN2SB2J9q9EuJvF0sa2UMNqZMjcS+DjPPY9KbO3jF0e8P2Z&#10;l3bQA3B7Zz3qWVY+d9a8LaDLIIytxGv3jjOOn0yfWvNvEvg7w1qaNE15KkYX5Wb1PtX2DfW/iqGE&#10;yqtvI0nTJ56entXnd1oPiKfaklnA7LtLkEbj9PYVNgPgG9+FmnXdn9ga4EgmIB3gZHPb0NZWm/s9&#10;2Uk+1ri3cRsx5UsTjpn6dBX35b6ReqzzXmkxMi5UL8pySfp3rLudBiXzBLozQzSMf9WAePTIraFa&#10;cFaLFZdj84PiP8HnjkTTbBIY5co4aNgRtYcK2Oh9RXikvwi+JF1HLp72G6Hd5jzFlIwDtU7s5xz0&#10;HrX6n3/hvw5NdYutKmVlZS0u1h24x/U1uReG/BE+m3NmI5YmcLg5OVAOeO3Wt6eMnBW3JdNM/Hnx&#10;94GvPCYtJraIhTCTM2CAGXAP5n0riNP1W5hs0hjZmDNkqOhx3NfpJ8VvC+h63Yy2M8pXEcm3OAR8&#10;pAHPv+dfn9e+EtS0V47f76hMHA+8fUV6uWYpzvGbOWvSS1iVIUn1e9l1+JF2MwLRksEVEHQnrzj8&#10;66k+KNX8La5YtpjLCUIuAy/eUnkLk9vasG1h1GMBhG7IuGAAOCRVfXI/EOsuLvU4pPIt1Zy2Mk9O&#10;M/yrtrwile+hjBu+x9dWv7TPiJBHJqf2cjcFxty7kc9zwO2a9NX9p/TdZWKLV9OELSkjcjlwOwwp&#10;zj1r80Lq6WKCGRdxfndnoB2FS2up3ssbMjbYhgZHb2zXIqFF9Db2k0fqNpfjf4c+I4I4rtwz3EhC&#10;Bl2s23ggkHt6V0es+DX0PSIdW8MIy+bcFFiGNuzHUZ/2q/LHTvFOp21kunQzEDzA6HONuDnOevPe&#10;vsAftLeLNH8H6Rb/AOjXceNjB1weOvfP49a4cXgrP3OprSrp7n0DDq/iC20trDUZmiwWVkBxnnJz&#10;6j8cVxdz4PHipZIWETLKuCJMYOOhP0rxHUv2irjV76I3FrHDJBwpjPBzz3zn8a63wZ8SfD11qWzU&#10;52j3k7nAO3noRj3rjlhKsFzWOqNSEtGfI3jLwR4g8P8Aie5g1C2EkYY7ZEGY9v8ASuI1iNWtFiK4&#10;2HC46KPYe9fqhB8O/CfjOwe40/UY5C4c7/MHOP8AZ7/SuK0jwppehS+XqtlFOFyPnjUkqOM8/wBK&#10;6FjbJKcdTB4fW6Z+dVvDLYaX/aRjKwMcZPc9MYrnnM97M0saMSMc44GTX6o6v8O/A/izR4rK9sIU&#10;t89RDhhnkAFcc/Wviv4neALH4fX0sFgXaMtwrA/KG6fN0Nb0caqr5WrGc6LguY8d18act/DHY/cW&#10;MCQDj5jTraODYJjwEOS3fPYVVjs2urjDtsI7n1q1qIih+zWoK/IMyEcZ44JrvjLl31Odq+xXvbJN&#10;Sma+gkVWyAwbPJ/pVzVrGXQdTGnsQ5KBs9RzS5lS2iu32mGT7pPAOKRoZdXuQ8agyhcliSQfQe1a&#10;q9+aD0J8pCR288kcMMyKQkvmEnrj0HtUfiG2WbVjPCAkQQE7eg9+P5VLrFs+nWlvNGzFpDtZDzg+&#10;1U7aXAlUj5nwu487fwq0lLVC1W5ZuTNpzxx3edrJ+7bBG4e3fFaMn2TVbF7/AFOV2uIyqRAn+Ecc&#10;k+nTFTeIL4eIrm1ghJK2qbV45J9ePXFZT2t9Bpo1d41ESPsPOTu+lEZ6WqIUo/yiaxaywymXT8eS&#10;AAxzn5hzUranLbWERgkPz5JOMAUmi3ccsknnKrKcEq2efyrYuJZPEemxaJpsX7y3y6qg5PtjqeK0&#10;XNHWDuRo9JI6LwqfD3iOaT/hJphFHtULtHHHUeo9ax/EOiQLoUFxo6ZVHxNIDnAYfLmuXsrW6h02&#10;TUQhCRHLA8fpXUeEPGM2k3UlzEhcMMGM42MADjcPatoqnVsm7Mh80byWpzVmZ44HkiBaIkbn9B9a&#10;9C8KeIfDulaRMlxJcXMsqNGYDt+z4YgEnJJJx7V1fgu1t/Gl3eaVcWHmQzxhSYD5KJ7/ACjkgc1w&#10;snw+v7XVzYWMglhbLQuqlnYKcY2gdfXitYyqUdZ6xCSjP3Vubw8K6HrWjXt5ojRwSsokETAgJk42&#10;oRnPAzmvMLGz1GK6lSzbO1ck5GGHetXR/F+vabbX+lafKbZbrEcyFQCyo3RgR2Pau10vxANV1c6n&#10;rBhRIo/JCrEBFyOhA6ZPJ7mh04ys6DswvKOlTVHH6P4se2likeeYpC+cKR0zzyc1sW02n6jrV9dW&#10;1vsjugwITscYDHJPU9arXPhW2vPFTQ2GDFlpJBbgmJUUckZ6D2riZbm40vWJobSZolRiqsOCy5/W&#10;s6lbVUqyKhD7UGasWj3el6qdOtwWdV3KxXbvX1wak8P66+n+JYr3yxMIJg7AkjO3tkY6V0SeI5tV&#10;1AX2r3SPLDbeSjyDG0AYHTvUev8Ah2yj1WI2TxtHcBSVgO7J253Z7Z7iiUJQblDWIrp+7LczxFpl&#10;5q8t5wi3GeSThT6/nz71zuqaRNomoiyeUXMcpHlyrna49h1qEtLa6xJYTrloiVwxx09cV0a6pPqN&#10;lHYeTEzxuGBwFYFfRjSjGMruG5TbjZPYypNRutPnW3kba8JyFHIGfT0r0/xz4h0v4gWGm6xqbSHV&#10;LeGKOSRjnesfygEnpgDgCuE1LTpNfgn1zTbQpLaCP7QqtuBDHaGweevYVgXxurGKGW4RVWbJXbz7&#10;/hitXVcV7OstyHTTanTepseKNJigm/tSyTZaAKuCf4j7VmfaWS3icoEGcgYwK7zT/EukXvhOTStT&#10;t18zezCRDlyQuVBz2q7e+GR4p8ArrOmT28cmlFRJbudkjh+Pk4w2Op9jUSi6VnS1TCMlO6qdDohp&#10;Wk+LPDDSancWtku9ZUWKXc+77hCx4PODk8jNcZ4q8LJpOlWT6WZnn3MjsBkbVHU46DjNclayO2lq&#10;8LbUQ4J54I9ewr2D4W/EK30FlfU8TR2/mBAV3LlwcdeMg+vBrR04VmuR8rJ96ne6ueWaX4j1G3tW&#10;Ec2VAwxbkHt+NeoWVr4Y8eeFrmya0eG/sot8DQvhOvUx8k5PXHQVo2fg62+JMviDSfCFta2M0bG4&#10;iWSTy1K8Fgp5APfHArw7SFv9KuJT5csdxCMMRkFQeCcjtio9pZ+zrx07j5E/epssSaJqlraTvdKf&#10;tFu20oMtkeoxVrQ/FGqw2rxI8SqBwWUFhj0NdL4K1I2c76ha3oheNDwxwT2x3yD3zUelWOi3Piu5&#10;e4CsLvcBj7u5vQdhmtEp0o+1pu4m4z92Ssa+jeLY9duL2312KO5S4RDIrAKXCDGARgg/TvXnC6DK&#10;+uXemWgZUgyYwfmYr1AO39TUMmj6t4Z1tdK1D5ZZUJUKQwZW6EV6l4N1PU9E0m/1CJIja3Q8i5Y+&#10;WZgV+YKNx3Ln1Ws1avptIpr2XmjylNbvZZwLhiXX5CH5PHH6V6To/iL7VqK3N0WcKp37QBgEYP1+&#10;lb2t6D4Z8Vaxba1o1xHbiaDfKjjYpaPqpP8Aex3HWvOPF3ha/wBEuoNQYCG1vwxhAbLALxyO2e3t&#10;TlOVKXJUV0SlGaUouzOk1nwlo76tp95otwnl3pYSQ5AZCPVei57c81yeq3uvaDfnS5pJIo0c+Wue&#10;CCccAcfWptP1P+xr5LLV1YRZVmXHzEH0zXpvi/xpofinRNOsbi2TbYKdrbFV8lskkryffNPlU06l&#10;B28htuLtU1POF11raeGa4mMcsRygkycf/Wre+JWseH/FU9h4ktNz380KpdELtjLxnA2jtkdazfiT&#10;4cW1hs/EtlMs8M6KkgBwFfnGO5GO/auY1vTNS8OyRWF1gtNGJVGegbp+dZrE2/d1o7lKktJU2bvi&#10;bw3remXsepW0EyeXEsjhQVKf7XuCO4rnrnU57dVS6LpuAZWH3uucg9RXcp4g1Z9P8i93ESxBPlf0&#10;GOeuR7Vi6zDDfRQO8CgonzH/AD1qpU3DWlLQmM+lRGxr/ieDx5penDVPMln0+P7OHduChOct3LZN&#10;P8Y+EYf7Ht9YhmUtHhDEFIyMZDbun4VW0Tw1a6xZtLYyLbyIyq24nac+2OufpX25+z/8O/EWjXtp&#10;D8SNMku9Glzc2iSoArFD94Kw5HoayxUoQg6tZal0lJvlgfDdrpkunaLB4ivFkitJDt3opYA++CMf&#10;nS6jqmna1E1rbFkQgbEZjjeON3PUn3r+jLwbqnwp17w1LoyeHbRILgmOSzMUZR+Mbz/tdxivk7xF&#10;+xDol74gWV44bOzvJMrKkRPlDPQg4GR3NePQz1qLp1Y6HVUwN2pRZ+Us3gm58Y+F7V9HO66sG8t4&#10;FXIPGc7h7c17D4R/ZS8b39iLyLTdQvYsb2Noisq8dyfSv0O0v4fD4ENJ4bntkQSr50VzHGqiUA43&#10;Hr+tew+BvibD4XjXxKu23gZsvkbUJHDYAGMEda5KuZvfDqxvTw2lqjufl/pf7N2p6qn2Cy0++ikA&#10;LFfKJkbHU7envxX0V8Gvgzb+HtahkuLad55essuOCBwBkcL7Cvr/AMW/Gn4ZrOviOK6Ec5UptjAC&#10;gDkbcHOTk5rkND/aA+Dd7p9xbXGyW8Vt8ZMrjbn0HXPseKqONxlWNruwOhRg9j1qXwVpnjbxZEfG&#10;EzxM0CWsSow+UdF5IPAPP6VwPjO38N/B7X7jwL42eZ7kW5NrLEyqxYfczngqV9q+dv2jf2pNMs/B&#10;C6B4Sgl/thjuS8wYmjMeNyLj5mJHc9O1fDt18ftb8S+LrHxv40uTMfIFvOJwZWZFG35d2cNgdT0P&#10;NGGyqdaf7x2FWxKgvd1P0c8OfHmHT55NGv70JcxEExHlwO314qfUP2rPhHqEmrW/iK3/ALYu7y2a&#10;3XadjRuAQrLIcbSD+dflxH8TNPbxz/wkFkpiRcoC43OUPGTjAzjsK888SaFqkeorqVi8k9tqMzeW&#10;wXYeTnOOpHuK6amUxpyd9URDFOSOovPit4qvJr3StSvZh5LsNrSMeBwBxx0/Cr/w++Kup6HqsbIE&#10;aKYGMl/vEMO+TXnMWp6foOoT6VrFoZHXDGQYy2R05HPFe6eB/hnpev67oPiuawu7HQLq52CcoSGC&#10;ELIquwwWAPvivUhVpU6ftY20OOV5S5Xc8P8AGaaHcazc6jG7rcTSMWVD8q57f1qLwp9iGrrZTTsY&#10;7gBFLj7rtx/DX154t/ZTW98WXlt4Zine3Mpa3mkYKZoy2FPOAT64Fd/8OP2WdR0fxBJcamsEd1pD&#10;G4XzW3gSQkEAYG0k9jXB/a1JrmSsb/VJnxbY/B3xDJqdzZzkzzwzbBsBYSZPykZHOa99+GfwDvNS&#10;8QWetazZym2sJkmuE2hAyqwBViOQGPB7192eIPBr6qL34kNqUEdw13GJLeOMADcu4uMHPDcdO9SW&#10;y6Zpn2UzatNJHqIT7YABtGX5Ckc/d5+teXVzKq2+VnVDDR6o5a2+HF94V1H/AISu30m0Gny3Mwgi&#10;LBiCo+UEEdMHg16JZeFNQ0G4g8PS3VkkF7HDOJkXJi3DIB6coTgjpVeZfDNvfXeh3U97eaeTI1mX&#10;LDdk4VgRj8au2+mJd2cvh6PRZzqdvJuXzDgiNUyycnHI5xXmud3dnSo2JpHOu6W2jatrUFu+ixSv&#10;CypnzGZ8kD6jnNc7NqNnJpsWu2+vzfb45mEqRgZEW0bW4H1Brbms768sYvFumaNFDBpghim3soZy&#10;ScNjvyMH2qlc3PiPTdSi16CKxii1nzQUUg+WWO0huAB1yKhlWHu3hW31G2me5u7jS7vy/tP3gC+M&#10;uoIHGeoqpa6b4cdr3Sbuxu7qK5iI0/exyGZ/kbrjpx0rd0VzJFefDfVtStoYmmNwtyBuIeKMgBeQ&#10;CG6Vy9vdpe6LcXt3rUi6jp8kcdvEqLteMZLg9wVxkVNxlwabPd6W2j2eiE6jaNK8m9sny1HOcnqK&#10;011DV7Sew8ZWelWscds8cLKQpDMicFgeucc1y02qaagg1KHUrtpplIvSo4G5sAfio9a2Hl+H8WtX&#10;MMv2+TSbmKQwAluWK4VhjHIakBrWTeItP1b+z7drSOLxDHGCAoJRZH3YxxjafSuduINa0+a68Lah&#10;rEC/YXkaMovyu+cdPcVUhsVm05tBh0u7l1eGRTEpDeaqIpJAye45oaSC5tbXWYNGJa1WNJ3cAFnL&#10;Egtk+2KdwLuoaxBPar4mvdf8y9jbynjQAYjVQAfwPHFULqLR9L1W1uNK1aZ7W8jj+0D7wUscupIH&#10;ccgHmti6n1GOQ+LJtGggg1Xz/LSNlAR84OR2HfpVq1i8Y6BcXfgS7t7ON7wwt5qyEptK7lJ47A/X&#10;0ouMy21HwTpGrvpupG+u9HnaVoUVmUkkYR92DnaeoHUVX0+28LwxfZrXTLiaTdvMhLMdoHIx0wet&#10;bX9peIdV0SHw/dTWVq2nea0bMSQ5ZuQMcAntTdPGu2kXkxapCjsDhl649KEBBd2lvNtvtH8PyywQ&#10;7A+fulieM5PAPTNeh6HPrtncSQWfhqKAavE0MIkK4XzGAO3OTwRxWHLFdaNqH9jaj4kQWMxjaV4g&#10;M7cZ4Geq5p1lJobW8l5/a1zdXtvIgt0jY54OchQD1HYUNiPQrC38R3EVx8MdZltdNu45pJlmzvA8&#10;pDhcZAwccGuXF5ZXOlLcajq91c6jbfukSIsf3QByeBxg9+1abafofirQ4db8M6ZcX2rWQllvpGJB&#10;8kuApO484z25FdVon/CXaZcxeIrWztNOh1dHtY23K2CcISyjkZqdwKV7beGtP1a38ReHNEmn02eF&#10;YmMwJR7gIA+ck85OfSr+i6V4su2b4bPDbWU95KsqPJ8wQBCwzjt+PFRX1nNpZvvA3iHXm8iwMk8T&#10;2uGDSgALkHsfbnpXN3g0K+0KLWtPa+u9djkkM2CzYhVRg+2Oc+1OKuBna1LqGo6BLbavqqW02igI&#10;qw4G5ix3AHqOma+cLSy0qXxIt5Bcy3UkpJYucjNfQ+tataaY1j4p8N6QI4Y0jWeRuQbhFyWIPr3r&#10;wXwzeSX3i+aeREVpCz4QfKpPNEgW59B2vh+9vbdJltWkGMBgM9Kn/wCEUv8A/nyb/vk1iwazrFsp&#10;isNTNugJ+QYwDU3/AAkHiX/oMt+Q/wAags//0vrnTr3whBPqFrZaMVtYpHURpCdqgkt8oAGAM5q5&#10;po8NW+5J9McREFwQhyfTnrzXndjN8YPAmsan4amMBSNpIROJP9aQSMlOSu4ckc16nZf8Jtc6ct1O&#10;9qJIVUKhJw3H97pxUz7lnmuv6tpU09rFpNlJC6EKN6lc5PQ/3j6Gvo5W0TSPBa6n4kjYxhSAvO7b&#10;jso54NfP2vy+ILopfasVVYdrStF85QhuAowPzr1291PXte8OJr2lpEuT5a+YSvQdR/WsC7WRz9t4&#10;w+Fd5pE0RF0su8NG/wAwkGB0HqD9Kvafc/DmS6t2g1S4i8zaJ4zJySefqMCuftLzxjaXLajFpkDp&#10;boC7KwLk45AHTFUYfFUdx5r6p4YkDTL8qoucsT1yvTk1qiGz1qxttCuLm+tItfcxombUAjCHPAf+&#10;96VEIfFlvaSXEWr288kLhhxt+X0OM15bcXPhGbT47abSJYLmz+eQJG+cFsncR1x15FTQ6z8JL28S&#10;WcSiRJlDRlnQDA9OhBqtwPcJh4qsbe21Cw1SN/7QKiYseYyeOB3GKvPpnjdHfw2L6B4QC0cv9/jI&#10;znp6GvI7e5+HVwb62gvLiGBceS7sV8onn5CeDTba58LPoX2p9anjvPMIDk8svpt/Xiiwmz0hZ/iX&#10;fWT64n2c3Gm4j8ot82D12n271UFz8SJ7eO6X7KGk3FkEn3PXLYOc1hQr4Qs72yW21aeSC5X/AEiM&#10;scuw6nd1Gahms/D8M7yWuuypbszhIwV2gduTyT60yWzsG1LxnfaoZJvIjgRI4wxfkY44GPWqyT/E&#10;e3u5FIgWN0dUk38sfoOmRWFd6Houn3hsrzxBOzzRRSgNsBjLduOoIqtHF4euJVhj1+ZTbiU53jLe&#10;mePXii4HZib4gi1jso2thK0yHaHJ4I456fWqlwnxJmgeSzazaWIOXQscKEb5iPX1rMVfDQ09tabV&#10;Zo2SWMeWrLtJ7g9/fimSN4atlkI1h9t5E4PzD7rH1/SqsB08B8YQ6iLs3VsseU2gZzyvp6ZrPe28&#10;TQ2LW+qatEhmiJQKDwd3O498+1QTWHggv/wj51CeRmMbbi+CDjJwcdKx47/4fahZKlsk07WiMVK7&#10;/mCt1b1oSFcsXWlXdozadd68ZJon3F1ULjK5xtzxXK6imnqDPfa3Jlwq7UYDAx3P610V1eeGzG+p&#10;WekvJcSzjzHMbZI29MH1qldyWVywXSdCxC8KBn8r5eT1PYHPc09g3PPZIPDf2gWp1ycxhSWUPhRg&#10;8Gsa9i8HXeqeZNq9zFGGG1Hk5cgcheOB/KvQUgvLXdbDQ9rsGQOFXkA5Kj19eKh1I65H+4XQ08wM&#10;rM3yE7cdfUe9FxnkuqXHhuxtmvodQuPOIBwWOTk4HPv0pq6p4cn8qxa4ulXaWk2scL6DHqPWvQJL&#10;rWCpcaXGyIoxGSu0c88H86r3c/iC4STfpsRd8kFmX5fpSaAwbY+DL+Q273dxCzsAssjkcd9vYVjm&#10;Hw0RHb2+ozsWGOZCWKg9c9vetSM+JLyZJWsIisWFKkjJ781p21xfIhuZtIjQt8gjVlPP1HFIDnf7&#10;M0V5xY2usPsiG7727Bz0NURBqonkul1ZXWMkRqVHTHGa61/tKxLpzaIEmdixKgEkeuR1rGnvdIa9&#10;kF1pEwWI7ZcIQvA7UXAzltNcUG5kvoHeQgBT1HHp0xWXdabrsAWCM28o27jjrwegqyR4NuLt2FhP&#10;EoVSuQw/Hr61zc8uhxTAStcxSlSduG+6D79MUAc74i8O6zrtwsslnEwjDBiCOfrnrXnF58G5b9vP&#10;n0hW3tkFNuMntx0/CvcpLbw9K8VvDqkqK4YON2Rzz6da6OxsbQwsIdaZGjI2qwXBoTa2Gj5Nb4K2&#10;1nPHa3OlOsSndKABjGehxz9K5n4ifDbTjp6x6XZTRoQykxqWAUD7vQ/Xmvs66tLsK15FqqbpcLhl&#10;GeOMjmsy40fxHZ3YtLC/gfcrH5x1Poarmb1uGx+R+r/AWfU78XVhK9vA2CUkjY4GOSO5qTVvhMsH&#10;gtrCxkV5w4KuBg475X8K/T6XRNZ890TyZWg+U7W4yRng15V4h8Pm9TzrjT/3cYGQh4znnBHrVyxE&#10;9FfYlQXY/Jp/DOq6RMWu4SUGfmAzkZrF1e+uZZ0t8nKjhcY698V+huq+B7SO3kMNo6lsnGNw4OcH&#10;NfP/AIj+GsGpvLeQFormNuC6/LtxnH5V20sy0UJoylh93E+enuTpsMUsozKevtmrEeuSRx4R2yD8&#10;o7ZrZ1HwJrl5I6qm8ghd5PGT0/A1tap8Mtc0Lwo97dqjXMLAuqNuXYx4IOOuOoru+tqK1Zzum2aH&#10;hP4pap4cktZYcYt3+cHjerHkcehHFfd9z+0T4EW5gg8XWEr7bcYaMKQAeMg9epr8uLeEPdJHccIr&#10;Bm7dORWpq3iaTUNRjlnJ2RqEHsvtUVsJCq1JmlOq4bn6W2Hxq8Kx6iq6aFudNbB8tztbjnNd/dS6&#10;B8UPClxBPbKbeQFfKYByMngZ6479c1+WS67cWu23hKhTyhHHB/xr1D4efFzUtBvPsqXhtQCTu271&#10;GPVOhrCeWK3NSZX1q7s0es6p+yfqrJ9q06KRVYna0bq+APVTyPxqrpH7NnhW6vAniy9u4nYDg7UA&#10;+uAeMelfXnwb+IPhfxX4VtLrxLdLDcvKyOvTeAeCo6YPvivQvE/gyPWZZr6G9hCxqVSOVShx7npX&#10;JKtWh7jkaqnB6nxn45/Z88AT+EIdF0XUJLe4gIeKaQqyHr8rAc7TntzXw1rFjN4T1ibR7p1aSNsF&#10;oiSMY4P41+udjd+H9IRLa8trWaUgg+YNy8+38q+W/jF8I9D8Vaz/AG1oKNa3O35zHgo5B4yO351t&#10;gsXKlJqWzFWpKSvE+JpXk1KeJmlKCNcrmkm02S30WS9cjfuwOnAzXqGofCvxLFeC3t0BHq7ccelb&#10;GlfAjxn4gIgE9tbxdzIW5P0Ar2ZYinJXjI4VSmnqjw7TT5f7/J3jpzWlc3lo+lR2SH5XbJQ+vr+d&#10;fZukfsmXtt8PtViuNStjenmFiCccDv2HUV8RXOnzeH9TuNJnaOaW3YxsUO5Sc9jToYqE3yMU6TWq&#10;L9roUL6bdXQdvOhHyKBknj261j6FcX1lOb2ElSAVz7kYNalrd3cY3r8gJxgHDDPtWnYafY/2hLd3&#10;I2I4wqj19a6XTlTfPHVGfOpe6wt9QsX0wadcgqNxL5OC57Z9quW/hjSUmWW3ufvRlmUA4DY9e4Nc&#10;Y2nzWF0ftQJDfMmehz0q/ba1Jpt1icEEDBB6gH61a5Ki7MWsHpqix4Y8Ta7oV8ZtNuZrSQ5G5CVO&#10;GBH5V7P8LPiZc+F765Nzqk1u0lu0IlUlXQuwOQw5A9a4S91iDXdQsL+ZUJTCEbedi9B6c1neL/Dd&#10;/ZakmtaW0d1FeMz+VBnfCEbbtkGMDPUYJ4reM50XZ+8jOcY1PJnoviLR/A+o61Y3mlO80s8rvczP&#10;krJ3JySWYlj14ryHxFoM2i6q63I8u2uZGeIKcjA7Edj9an1WS/0O6jhvnMb7CVRuTtY8YI4rV1nx&#10;DZ69b6Y7x/PbrsfdzvIPBP8AnnvUyVOr79N6ii5QtGWxzuj6gmmaqk0wdQeCBwSp64Heur8Sanom&#10;sRQW9jGsaROqqzKEABOSxxnucnrR420rSLvQrLXrFpI76JCs6OQUc7uDGAOAB25zXETxvaafBeXE&#10;hxNyFA5z6Ue15fcrLcpR5mpQex0vxB8P/wBj62i2ssc9v5Ss7wbivPruAOa57+0bm2vFfeYMj5Tj&#10;qPwr0dPG9tq/gm58PatbRO0vlrHOykPGE7KV457k5rMvvCU2u6M/iPQz58ejwbrtDhGVCcbwTgMc&#10;/wAI5rOUPZP91qiovm+Pcq6q+l674VtgZF/tCBiRtU/dyc8+p4JzWFrdpdWk1rJaAiNVBJx0JPU/&#10;41QNzNYRRXBGyOQcZ610+leKr6XS59JmxJDLt8xiMnaOnHt2FEoqbvF2YO8dGjGXXZrSRzbnDSqB&#10;KegY55OBXpEM9l48sry+vbeKCS3iVI2g2R7WVVAxHkZ6cnv3rFsPCtt4k0afTND8qO7EhaJJCQzo&#10;vO0Hpk9u1cJYRzWy3UCI6GM4kVh8y465/EVXtk2o1Y6EuH2oMu3Wmz2mnyXpIkMUm0hBxyepNWdH&#10;8V3dhYTaeQjJK33GzwemR26e1avhjUdOneKG8uRAjth32ggg+oPar11oXh6O+YxX0d6lzE0ipHGy&#10;iKQkjbk9emfSqkpUl7SDuhRkpt05qxe8LWel6lHc6VqYYC43YaMfIvA24x3z68Vwi+GdUsr65058&#10;KsQYhs8soyOg74rLtbzUtKuHtJnMMigErn8RxXrPhvx5ewXNybqMXBuinmttXzdq9drkHbx6URUa&#10;tnDRhJyhfqjifDniOfRLj7XYo6tLEFfnGQT6/hXQaTqy6jrzwXDBFvSkZc87QTgnnjOPWrHj7SdO&#10;n8ZJc+FYUsrG4hRvLV95XI5LHPUnk15/O02n300QjOyM8SAHjnqe1E6tl7GqJRT/AHkC7qfh+68N&#10;eKbnQYJPOiLMIpQAQ6g4zxxVO31Oe11oSgGRoWGe2Nv8q15/EhvZUaZlDRZ2jAH3q948NfBrxF8Y&#10;rG3f4W6XKJ4mzK7lFRlbG753wW5zisJv2ac4y91GyXNpJanjuoalZa7r9pealEUjtgq7Yfvbc84J&#10;zzyao+JvCT2McmraZM0kUs+AkmA4GMg8Hng+gr2P4mfs1fFnwBdzNFYtNbwRhpHV13g9D8uc9+1e&#10;M+Tr0ECpf28gXPVhkg4xU08TRrpvr3E6M4NLoYF9cXmiFLcyEyAbuQO9egaFKniawgsfEBQJZqSr&#10;Fj5h3DoM8AA44rZ8LaU+uxS6O2kyXs0gGGETM6cEcHoo6HJr7v8AgJ+x54it9Ss9Q8QaWl0skbPG&#10;JlJR8D7uMdQOckYoqYr6vHmqu6LVHnfuqx8T3vw5bx7rMdp4USW7uPIDRtHGS7krkLjO0YPUntWr&#10;qX7NvxZ0vwUfGI0G7uba2jV7hwpCJng89+eoBNfsvoGu2Wg6DqPhu50RA0DeX5qhVZWT7oLBeg9K&#10;67QPF19o/hq90+4xHDfwbFjdPlVW7gdDnPWvHq5pK6eHjZHVTw/So7n89bz6lf6Hb+F7+CRIIZ/N&#10;CeUcguMH5gM/hX014V+AN/45ez8UaikccAhWEQSbg7FDw3PHI7V+l/ws+Cnwr8TnVbfV0kdo0Mm9&#10;EBO3neeSNuMgg9Otcn8TovCHwh1TStP0rxBFKLm3edUV0kKFSQo+XPJHb1or5nKr+6UdQhhYxd76&#10;HgEX7K2nW2sLALdBFDEHcxDeAM8dehJ4rM1z4BWfhDVZLbUNJSXysSLuUfMjc9V68ele++H/ANpj&#10;wbqlyjeIr9nubJNkoEO1mRxkEBRg1xXi39qv4U22rLrmiPJcSlQoJQqVI7YPHT1rihLEuXK7nQ40&#10;0r2RX+HXwu8HRXVtq40djO9wrIkgIjYIeVK45Ffoho2nfCXxd5s3xGSRbuHZDGRKyrFGRjaqAjaO&#10;9fl/P+1XL4mjTT/CFgTeQFpfMlkzu77VVO9fNHx2+NfxM8WeKLHW78NFuhW0UoojAKdmxyT7nmuu&#10;WX16seapexl7enCVlufpH8Zr7wJ8HfiDP4F8F3btbyxrPGgl8yRGYZxuBwfUZrnfBP7T2j6ldjw1&#10;davL54LZhmUt93hsn37V+T8fxOew8Xw6vr0ZvbmBPLZS2ATt+Uk9Tj0rd8NeK9O1Lx/bavbsbOSY&#10;Et90pvOc/QeldscnpOjdSvI5p4ySny8uh+oWo/tUfCx7lodSkW+mhEke1oy6gqMhfmOME8cmvmzx&#10;9+0zr/jLwy3hvwXbQ2Y3b8sACM5yi9QAc18W+MvDmu2fiqSC23SwXEu4Srg8uc546g5rhNQk1DR9&#10;am0+RQXhAY5JGR6jnmoo5fRpzUKu5TrzlHmhsdFqHiDxDNqK6Jqm+OdzlVBIyBnnj8elRWHjiPw7&#10;O0EtqZJ4pPvhirY9Mj8xW5pt9/bstpcalcCOWBfLVyoIVc9ex6Gq2j+FW8U+IpdGhtPtclxINssX&#10;DZJ2g5PAX1zXquM6OsbcpzNqeklqb+qeN08V21pLMCGgkLS7m3FmPRueTx1rgn0HT9b1/bc3YsxM&#10;ThyCVB7cCvcdD+DXiLSbmbw/ewsl7HM0JVtpJK5GARxXQ6R8FdT1JbiS5aOJYkywcjswBx6nvxXL&#10;UzLDyfNN6lxw1RaR2PCvCOi6dDJd2Ou24vQ+EjlV2SWIqc74xkA56ENmvuDwP8Dru60e48ayWM1z&#10;pFndWwVriQGWPzBnlRgYYg+1V9F+BPgzTtJj119QMt4ZpEZMDaqbFKtj3bNfXvhd/C2jRrod1dXN&#10;xpeoLbvcxqW2iRBzjHcc4rzcZmkJwdOijpo4aSfNI8V8U/BHTdb1ODXrK1tbW2umcxg43/KemO3t&#10;XteleF49VtdO+GmraxHZ2tpcSSxFVHBKZPBwOSBmiOy0a0ll02fS7q4S4RvsUshZVwz4VlPfpiup&#10;tbOXVdHXSbHQ4k1fT5pp2lmYBjEqDcueemOBXhSqPY7uVHL2djFf6Y9tfapNNdacqxwRRrgsNx3Y&#10;9vTvT1s9LubH7dpFnd3UsKtJdMS2SA2Mt9M4Nd1Be+KJdKh8fwJZW8djLFasjEbs7Syvj+IZGCfW&#10;s28vY9I1COM64iW+sxAXXlxgFC7ZdBn06g1mpFWFvZk0vVZPFGl6Ap0u7YrHE2NhYIAwOfrmo7Sw&#10;8RWly3gi4t7K2+3CJ0lY7ljUgsvT64Jqhbf8IkdRvPCesajdXNhGk7WhTKln/wCWbkDjnuO9c8tp&#10;p+oaYbJLC7uNTtXLZO7IiReQcnt16cUNsdi79r1jU9O8rVNStYJdIRlhRFHzsX+Yc+3Iq1qN9B/Z&#10;lv4nTW5H1KdnWZIwNqoAAh/nmrEWxm0zxvpWhxva6cYYZyxA3vywLA9d3Qn86v2/9p2OssYrOzih&#10;8Qo4CjnyfNk7DoCCMj2qWBU1208J6ZrUa2VxeaholwiGXJba0vl5dcgD+Lp6V59DZ2tpJL4Z1DSL&#10;iSe5jT7G8jFdoZtysAeu5eM16YbPVJItR8B6nrNrCun+bPCyL/rJFxgD/eFcP4n1Wx1u1h1qfUZD&#10;qFqyQARA4EaLzkAcc96AM+PTJda0J59O0iKKfRw7XEjvhnRnCjA/2TXRXmta0l/a+N4bKzjV2EQj&#10;wPvIm3J45yDXIT3GkWN5Ff6U93LbSxxRXyZcLIwO5hkdA3p+Vakdvods7xXun3osr2OSXT9xcx5L&#10;Y4bvg8fzpAaccWp6f5vh0z2yJqccW5j/AAfxAHpyDWcLXUNR0m4E+sRQvpcYaFQu7cd/zKPT1zTb&#10;exs7/Sn0f+xJpdThnaTzWJBWNEwy8nkHrV2a1Ei2viXS9DX7JaNDDc8jlhyCQeoOOTQBT1PxTrFv&#10;ew+OJ9aX7VISHxgFcDbnA5GRU8n/AAiT64tsuqzNZz+W8jAhcEjLgduDnFaNsj2N1dNNo8Jt9VgZ&#10;YA207d78EDnBGKkttA8XXcr+CILK0hmhLy/OVUZjXON2OAQPzoA5Kyi8Nx2l3p95dXVzhD9lDE53&#10;Fsg4GQcj86ZaanpGrWP2uX7XLqaTN8w3lvLVcEEegx9RW8bnxEPs+vzPao1g0UYjJ52ocjBHHBpN&#10;cufE1xqA8ZWt7apJqMkrtEq4KtnBP407Bexzl/D4WvzDe6Zb3Z2xIJ8BwvmjuDznP4Vr2Fp4fmiW&#10;4TTLqS4IwoG7dzU8L+M9MuWgTUoPJlVWdFHXvg54yCa623uNYELapd6zBbNBtMSYy7ZOD7cDkUWC&#10;9yW1hsbnTDocHhkyahDM0xlcYKoo+ZWzjPriu40DVfEWj65aeP7fT7OGC2kSBEfAPyLwxAA6evWu&#10;Ku7zTpJrfVtS8RStcXLuLlYwACuQFI2g9RwelbWnr8O11y40t5NQvNOZZDbkbhlyuFJHTg9algdn&#10;e2OteFNat7jUdZjt7TxDAJJDCACkcjfMvHYVnWdt4ef7XpsT3OpyqcWZXdliWwGUDuRTPDttegXH&#10;hq90UyXVwka20l1gbMcqwZugI9DXfW0XjCO3i8TxXFnZ/wBjmOLZxv5J5HY4p2GYkj3M1jba1oui&#10;oJdKP+lySjDkl+Ax79MHNSahrHifRr7/AISuS4s0/tuOZTHH95FkO07hxnIran0zQ7fXba31XXnu&#10;7PVVWa6SH5T8xJK8Z5B/Kqejafo10LzR4tLlvZnQx2ZmG0j58qQWxg8dapIR4H4/GmaVb3/hmLVp&#10;rm0x5ylBtO4rgcdDg8V5N8OMW99JKV+XA/Gvp/4iabeXvhvT7OaCOCa3LwNHxvBY5OSPevlfSpde&#10;0HXH8OahYmNQ3zTHqG7DHpik1caPfrXU01C3SY6Kkm35d3TOD1qfzY/+gEn515xb6xf6YptUn3KC&#10;SPxqf/hKNQ/56/zqLMdz/9P6l1vxT4N8T67qaWMj6lHHOiPcWuWi81olJw6ZGM8HnGeK6A2PhK10&#10;i2WT7UfmG9CzEDPrgcZ9a7dfFOn3fxCu9A8FaE0KRIh8qCJY42baAdgGFP8AOpLtPF9hNCV0oRRX&#10;wK7XK4BB5D9dprOqrO1ilqfN/wAQItIhu7a90OWZLd5DG0YL7c9gSR8xFeo/aNPPhaOy1KWcR24w&#10;uCchz7DrUPjfSPGMM0lrf+QimQSAhcpGMcYxjnHen2up3GoeHTd+HnimgVPMd8ht7KegxnHIrE0e&#10;xy1t9hECWdvrE1t5+Cy5JYDPqe1XyviKPUIYNG8SxSW8QD+UwAD7T1LA9avQajrz2q32paJFJHcI&#10;Uj2gFsnpn0zXDT6VYaTOunarotylxICzCENsAJ/iPvVxIPQW1r4ixE67JNb3Ef8Aq8BsEc+vfNSy&#10;z+P7uG5ujo9pc4K7d0iLuBHUD1FeczXXw886O1le6gt0Uk7mZY1cdge/0pJdT8OQLJPp3iCS1gO1&#10;jubKhu3HUZ/KtUB6rLq3iiTTrXQr3QFluLPEjkbfkB549Rjt61qDxdLf6z/bLeHm2RL5cjtGvJAx&#10;wPUivPbbUQmmPr9jr481v3ZL4PHQEf4Vv2yeILd4rC08Sxypc8uxRdwJGelUiWdbpF4IbW4spfDz&#10;hL//AFasoyxB4CnPFMtpLAQJot54cMb25dvmj4LY5BbuTUdifE9/BLA2tRbtNGYwCCHI6g9xxViy&#10;/wCEz1wpdyaraQ5LE5Vjj0Jx1NPQlkkV7ZzvLJL4al+0pHGys8G35QcAgnqO1XpbkRyLcx+GXDsz&#10;qx8pd7ZGSuPTv0rRWXxleZu59TtUSCFVK4bLDPOPQkmrS6N4kWYX51yCO3mlaMLg+b93IIOcUaCu&#10;c492mxbZfDbNAShKiNQBz95s/rWp9pkEL/bPDp8tVlEKsqleP4Rjnjjmq81r4mBXThrECPIUIGDn&#10;bnv6mrp0LxLf3MllJ4ihhaBpAHKHadoyTjPtjFA7mvb33iGbTzbWuiCO4Jh2Kdocr29+c4pBa+Mv&#10;ssF1a2MMMiCXz4gwyhB53YGOg96y7K2vvm1yXXSkkKxbEVRggHHUnjHWq4bT7OM/adelne889HIK&#10;qMHGeR9cUDN26n8aXl9NrN9JbRW0zpGCrdTswuFH05rmLjTfEkCC0uNXt4xMocJGCSMN0bOPTNSy&#10;aV4JhuH0t7ye4P7qQt5mShZclVIxisyKLwVdQPiynuHiiwB8/AB4J56+9ICvqFtqdwwN7r4jW33/&#10;AHY1znscZ/CuUvoofLDt4jZXZgWQAEsDwVznj2rr7zS/D19DFJYaDJJcvKwLYYsVx90KTgDvWHfW&#10;dtGVuIvDMjIoTAwp+bs7EnAA/OgDhbqDSt7QJr0iJEATyoAPuamCaJchpZNdZGIKBgy46dga09Ts&#10;Cls8DaCrNLnPCknnkf4VQNpKbxYF0IZX7xwuenH0zTuBxL/2ZZSxzJrs5lk4J4zg9SeMVqWP2KcJ&#10;aW/iASpEC5YEbd2e5/SrUKTRqWu/D4VWxtUbSRj+dcxareHzXvtAwsrEqiIBt55GB1HpSA6i3fVU&#10;d9QXW0lKlkTpwO3fnGatzQeLYDsbUYZPtHJJHI49q59W8P3EhjbRpkjhzvIBxuIHQCqLJ4Oiu5ru&#10;W1uoidgA+f5uKAOtZfGAAsIJrYxoA53cEkGud1HUPFrXAuWt4XRAy5znnPv61RVvCFvMvlS3MU0o&#10;G5CWOFz79KnvbTw3KyJBqkyqNxZC2QB9PagB0NzqiILaXSIpZJ3O05XjI61qGXy3iW70QlkI3HAP&#10;8utZkVtYSMt7Fq5zGcJuIwRjt71tW1tdxQiS31QHzWBJYAn3+lA0Zl2umSzTS3OhOEUfwrz17elZ&#10;txbaNbRPLdaZPE0hKgAHkkfnXb3una0IVs7XVY3LckFQBtHTmoWt/EF3OIzqFvti6uQcD3OOeKTB&#10;nlN5D4btoUhgSaJ2xu64HufeuN1C30mT9zaahKY8ZOcAZz6Y7V7LcQeI7FHvd1tI0x+U4+U49j+d&#10;cNd2+ueVJDPaQsznnBGRnuB70ho8evLSaWRnS6Xy4wwUMOv/AOuuVu9Iv7maW7uPLk34HTrx3H0r&#10;1i5sbueV7L+zv9QSSVAOeP5VwztYy3Mk0lvLDjAx6EcfSpsWjzfUPC9pv23GnqrfKQwHTg+lYOq6&#10;DYtG1lbuyxkAuZBkZ57egr1Fo7YFhHdsJCRhWyTgnr+FUtQhkjUwxSJOGHzHjPWpbLPj3xn8O1uL&#10;G6/sxkMioNmFALY6DPbNfPEmjSRTLaywFZE4IYc5r9EdQ0gXOEkt8JHy7IM8Z715prHgLTb7U5Li&#10;EGPzCcFxyBnjn1x3rvwuNdP3amqOerQ5tYnxbrdnPCyvJ95Rt2g1dfSbjRYIZrxdv2pNyEn/AD61&#10;9VT/AAzghKkxI6BsFv4mB7gUzxp4DsNV0uOF42V7YEovZQQOBXbHMYxmuXYw+rNp3PD9G8W6sLW0&#10;sJVP2VJVXK8bckEn14r03xR8dvFOheJZdO0TVHazRFUKfnUnHOc56ZrxLUtNu9KvWsCuY4j2J5bp&#10;XO3Oky3DtMCFOc8nHevRlSjVSqbnLGTg+W59AwfGvX5p0Ny4YL/L0OPWvYfC/wC0FbW1l9n1K0jm&#10;E2NxQ4Kj0w2RmvhbUbuS3vFW1+6ByfU+uKneS8Cpl92Rn6UvYUJ7or2k1rc/XDwJ8QPBfim/g0yz&#10;tmWaZC0cbxqSVzgnv3r3nVPgxoln4SF/p/yaleXSiOJFyqxqMsT6V+Jmg+NdU0C4tZILmSE2zF1e&#10;I7WBPYHsDX2B4k/al+Ieh6fpgtr5ZFuItzMwyQeMgkHFcOIwHLNRp7M2p4i6uz6j0rSFsYb211uF&#10;jHymw5XPY4r41+JnwO8NyanNqGiGW0nc7tjgMpDenOauRftS67cxrBrMMU4aQZcZBA+mePxr1DTP&#10;idpWr+JreGe0SKynC5u3kHlqT0D+/oBUPC16L5oIpVKc9JHxfN8KtdgbDncRjGFxn8/SsafwJ4it&#10;5hEIxlunOcc47V+qL+FvCst088d3FIhPUEHk/Srt/wDCLw/qltbmyuYoMndLIYfuc/3gcsO9dazK&#10;tbWKMHhqcnoz8w/EMdp4V0yHStb0+QXIYSLMj4i4Hdduc5561w2p29p4v1xryCRITsACgcNtHt3r&#10;9W/E37Pt5rzz2OiS2WpyxGOKE8iOUvj+8MjGe9WdO+Fuu/C3UrnSLnQbFbuz27ygjZTuGQVYL3/O&#10;oWZpyvVjqV9WsrQZ+UPibwrrngy2sL6WNil0CVJBwp45zVAeJNWmtprMyBFmI8wgctg561+uWpeF&#10;tf8AFphTUbO0jSQEFZRuCqT6CvzW+Jvwb8YeHPFF7LbIlzA0rMPs44Aye3b+ldOGzJv3JGdXCrdG&#10;L4ssbPXfCKavJAYdQt41MbodwkTuXJ+7x0Ary+W1uLXSLfUW+bzTwOnT0rtV0HxTHYiO5tmih25L&#10;PkLx9eOK9N8OeJdHfwlFZ64bCa2tZBH5ckYd/nJJKgYz9TXrxpwqa0WlY4nKVNWmrnhEV/c3ECx3&#10;M37vOVHYE16NHqHhXUdObRtTtz5dtGSjNtLBtpxlsAnk5FceumQXdlPp+isqtLI7xlztwg+bGfX0&#10;Fc3ZWupRPPBjLxD5weeBz+lZxxKTtWVy5Ubq8GXLKyun8OyyWu+ZkcAp1x7j8KsWOt3cOjT6U8jr&#10;DMV3Ju+Q/Nnkd61dB8UyWkAs7NMB8h9qjkMMd+9RX2jWpEttYRlZJWURKxydxxx371M/3aTi7ou9&#10;7qWgyOwHiZ4NMVl3k7YxuVQD2yScAe5rDXTL2zuLm1kQxPa8SAnPI9COD7UiadPputT6bqqFLi2y&#10;GTP3WX6V0nhbT73xJrDWmnxvd3FzhVjBGScgDliB9aUUpa09GNtr4tUc1YanMAl3bSFCnLEHB5Pa&#10;vX9Nl/4SS/ujpVpiNoSXYY3ltvUk9a5e5+Hd5a+Nn8O6mY7eQ72aONg2wrjjK5X8qh8G+Irrw5cX&#10;VvPbrcQyAx4ZmQ4DYyCvfFa05QqN0a5lUjKPv0ziE0zUrGfyYoHbC71bYRlQeTg1taPqzDUYJAi/&#10;LnjGQfqK9VXxXaX3iqG7uwttB5Owpyyr23EnJPTmsax+EXiibxAkWiA3tnO58u6iRtpLDdt28n8q&#10;xlUeHdvslqCqLzK3iC50XXtRs765ZEeGMR7FXt7muQ1HwzNaQy6tbyLLAsoUqmcrv6Z9s8V7RP8A&#10;A7X4GKak7W8mdpDQuGzjPQ84/Svpf4Pfs+eFP7PupfFl/wDaY5vLwqrhE2tnOAcsa5qmLotupzam&#10;sKNRJRsfDmleH9WvZxbII1kUD5d/ze3Fesad8OfiGl3EgsEl8xvLKXIwgzzznAIPXk1+oXhf9mb4&#10;Wad4ln1zVLSDU7V1ZlXdtCkjaG7EHuPet2f4EXeqaO+rWEzSxxS4WIzb5MdAMZz26158s3qLZI6I&#10;4OLWp+ffwz/Zi8d6hrsej67BZ2thdTKkjAxsSTn7rYY4Ge1fZvh34bXH7O+ua74P8G6hI0Fq6FXy&#10;JFO8KxxkcYz9K6Twpp0mmeJE0X7K3mow4Y7SGHbn3rqtN/ab+EPgT4k33hrxTH5LxSeXcxSxhn34&#10;AODyOT6VhiMRWxMeX8jSnTjS1uasZb4izl9U1B5mIVJjINwOAOMCuQ8Nfs+fCnXtfGkX8gWN43Pn&#10;bihR1OQVXPP418hap8brqfx5rDeCZni01bsyRMWKYXPGcD0q4nxh8a+Hr67a+gVJ7a289X8zJZXB&#10;IzxkZrJ5dXhHnasmVGvTk7JntuueANR+Gf23xpYzOdHsroJ9tZBxzhd+Ox6ZxitKw/al8J+FLiHU&#10;X1trqaInCRE45HIzwBXwb46/as8b+OPh9qHhDz/sttfkeZEp/wBZsbcu7Poa+X9EbWb6UxwkblGR&#10;nHbrXXhcvv8AxjKriLfCfrPrX7ZPhWeN/JsZXad8lhgKT7gnmlt/2tbvVNJuE/sq3kjso1UJOxjU&#10;DpndnOMdFHOa/KfSrq9GsCO4AwgLHzhnvxVe0+IGt2dxe20edl0GjYYwAPUZ7+9epHB4eKs0cksR&#10;VbvE+8tL/al8Z2Q8QS2VzDZvFDJFuhO4GORCCATz0NfBEvjHWb0Wt3dNlrZiVYZyecnnPet/wN4h&#10;uNM1yG+khM0WDHNj+7J8hycHnBr0mb4I6xqfiOxt9H02ezsJY14lbcZHckKw4AAbj6VjKnTw371M&#10;0jUnUfJYxdE8SafqFxPqSTTLqDLzIxHl7OOCMZJH1rzTxLpZ0vxIumWckxhnXzFaZApyevQkEZ71&#10;q+JfCnjHwprc+mOrCON2QYHIAOCG44qpHbX15cQpdxyPKvygNkjjnANdLq0cRHmg/eMnCpTfvbGT&#10;ofie/wBCv/PhTaY32sT91hnpiu1m1TxDrMYtsq6mYSIGG0K3r1OOtd78NvBN34mupdO1K1S2snkj&#10;DyS/NtyQMqPUZz1r6osvgZ4T8N+NLzQr/U0uLaG68pZQoOU29R244rnnmUcNanN39DT2DqvnirHy&#10;T4l+F9z4q8QWOqWFrGkL7Um+zNvVuxYEY7968+8SfDbxNoPiOXTYraQpDIFVgMkHv78V+oej+EPD&#10;mnacLD7bJ+5AWMKgAxuzjjpmr2q+EfBesSfb7hLiW6E7GU4I+XaOuBwc15NbM71OakrI6qeGtHln&#10;qfNXgL4DeM7j4WwfEzxJdW7pY6nFbfY3Y+eiOpeN93QgkFdvatH4kfCzT/FGrS67Db29tDcuSqKM&#10;EcDP0BNfYehWGhmzKDTJptOjntlnVslAwOQSM9xmojo1ppt9I6aKrW06y+R5mMBWYgYznBHauWvj&#10;6taSnJ6o1p0YwTSPirwr+z94X1DXbOw1W8FtZySosroOQr8HrnpXuvhf4V+A/Cj3Vnb3lyTBvEEg&#10;QAuVcY6DowFe96b4f1GWF/C8emWqzPOsyyMRldqE4yB0xUl1/bF7pX2yM2tu+nRopHdhv/UjP5Vn&#10;LGVpK05NopUoLVI4aLwb4f1Yi70yxvbnWDcvJJjdkoI8tnPfIJrVTRPDnlWN/pWjnbbxot08h+8+&#10;/IYgnuOD9K7WbXr/AEa/j8Xf2mkbXfm+YgH3crt/UGsCWLQ4tQSzlv55NOuGiMm3gg4y4BA7c4rl&#10;luWSamby31SfWNM061t7XUWlKIApVQ3Bwo6YPI7V0FhZ6nYSXngPUbu0gSR0mFyo3FSiErge+cGu&#10;JisYWkOlGG4nWX/j0dyV6tw30I61rRWN29rNoZ0fytQsZ5GmeVgGKouCoPccZFK5aHSajd3diJbn&#10;V9s+nqqQpGB0LEtx7da05r3RE0y08QaXeXlxet5wvkT7gQnCk8DG4HB65qS9utXu0i8ZJbWcKRGO&#10;1KKFBJROHIAGTjqfWs+5tZ/C89pEdZt/I1m1VrhUT/VF3OVJyc4wDnioFY07G50nSnbVH0WeXS9R&#10;LrGshJQuEwcZJ6E5xWrpGj6zLZXXw3XS4FvbyWGWGSQglVjUvwRnGQeQDXI22rWV3Zz+F9V1edob&#10;cSSWYjQ/PKTgHPoRUjWdpqWmxvZw3s2uWkzySvk/6hE6deCOTQM0JLnxBreiDdPaW02hR4C4G51M&#10;nI464PNUbrxFc2l4niQasDNdo63Comdob5f1FWd8Aez8c6BogW1s3gt59zghptu7e4JP3+9TxS6n&#10;Z3VxYtaW0A1tQQWxtjEj9h2wf0ptgPtf7B03VjolzeXV5ocx3gKSm9tn8OB1DGqeieHWLzeEV0u4&#10;m1KZkNs0pKuoALZGTxletb+l6fNeC68K6lqUELaSJ54XjUHe+VAHJyA/T2qxJ4kdxB49g1S4fW7e&#10;ZkaOJScQrHgnAHuQfakBTdrvX9AtNX07Ro7d9DG27kbaHcPKdpbu3T8PpVfxZa6ut6PGlhLaxxa4&#10;Zt0SDaYzkKc4GPmrQtpdDTU4NSso7u602ZYvtm/O1ncEsD0684qrDpM1rJN4bXR5Vj1CMPp5lbIw&#10;7/Kykn8M0AcDfJdaJqFx4Ul1eH+z3dXEgUAMwX5SfTGcU+O6Gq6G9nqeurHLpigWkAXhi7fOOvHH&#10;zZ7mtZ1ur/Sbrwpd6Fbre6fNLM0zkCXaoCvFuPBHGR79KW5bVbu5t/G9rpVpDHbNDa/LtyWVflO3&#10;HOQOTQBiXHkaZbWmrx65JJPdLItzGcEKM4BB/wBpeoNLBdaHBfvoNzq0x024YvkDqVX1x2NdFBZ6&#10;zp8wsZLK3Eeswr5R4O3fJj5h2wRn6VLq1p4o8qXwbdxWqSaVLLKCCCWIwDtPcEcimkBzNna+HL3S&#10;r6HUb+7F5beX9jVdwLHdk8Y+7t6e9V7i80UWkOqW326S/TzBcyEsUZWPykjtjpnvXYXV34iu4LXx&#10;lHJag2rxW+xvvHavykcY4704/wDCQWtybRL+2RNWRPMbaOPNblfwPenYDClHgmDX4r7+zrqXRpXG&#10;4NuwSq/OvJzy3Ncna2umWEjwXekXLRzK3lBwwG1j8rA5zxXX31lfTXdx4SfW4Yha+c8cgA+ZgODz&#10;2OMVS0qbxBqtl9rfVbcmzVY1DjrzyB6UwZBptvoFxJLY3Wm3D3CtyrhgRgc9elehaI1haX9trcfh&#10;nzrO2dIyspykjKM4O71HX1qjcQ3LQ2+sX2vW8dxeu4kWIDcqpgAnnuM/lUVlbeHdQnmsb7xLOkKq&#10;+xkx8xVSV9utJi2OwsbHxJpF/LBpuiW1nFrkOYCxVlELvnAPJGCMHNadrZeNtX097U3FjaR6Mjys&#10;vJLHOCPQ57V5hpd/pE1u8d1rFxcXFsqokZ3k7OcgEDjHXFdWr+ErGSKXR7e6uYpoU+1Z3lSS3qaE&#10;gR6PLdxeJrWbxzrOr+RNZSwwrBHjay7O3cEcVp+H4vBQ1yKwu7G4vrS5/wBZ5m4o0pUnh+gz1xms&#10;1bazGvS6j4L0dYtOeYpE8qjygwXkHOe1d1odv4z1fSn8KJJbWj+aJ+T8oCqcYYdOKGtAuQaNoniB&#10;IT4U07RI4bq4kSS3a4wGVcEgh+uCK6OO28U67bjWNSmiiXSI0SeFODtJIOGz265quZLi7t/+Es1b&#10;XAH0oRQeTx8ytkcMDn9KzdRuPCehahZS6eZry2vFie4DZZeX+ZSemPY0rjHXVh4Lgjm0a7Mt0ZVW&#10;6guJQS6SDnaGHDKfSqnxn8OeD9Y0HSta0uPdczJtmZcAkoM84x6/lxXP/ELxNrNnpNxp1raLa200&#10;qyWjP/cDEfKfpxWdfXqv4Th+1XotJgHZWK7gGx6GhR6jSPP9PtrKC2EculM5z1K1e2ad/wBAhv8A&#10;vkVV0w3V1bb59cUkHHKqOMD6Vo/Z3/6Da/kv+NILH//U9x/tX4y+D/iFqOnItulnHctGl+kxKnH3&#10;SEKhuvvXs2jDVvEOlJH4g18LcKpdlRQI94PXJ5Oeprg77UPB8Wvy+G9B1KfxI0kUDyNuEoMzqWdU&#10;2ABcdcdq2dMbwv5Rih0WeS5jRtwUNheerc9RVT13Gj2SOx8JapJaQR3ZuLpXC3QdsxyK2B8o7ccV&#10;b+Lnw1+Hfhnw9FN4Tki0SC4bbMsGMEeoH94Hgdq8d0G9sLnxGLKzs5baRjlpDlcFcEDB5Ga9c8W6&#10;ktvaWmn6lp5vldGYBQGKknHOa5OR825bPLU0LS3vRokGusbWCNXic8kSAcbwOD9RXMiXxml0+vx6&#10;vDcBVKeScYQDjI9feuxaM3bvp8Hh5vNT5vlXB2gZI688Vzup3Xw/1Qot9os8MRwrSBWRFPoCCBk1&#10;pawjG1TQfHEOjR6REbO5F7lhMwGBu5IA6gjpmsW+l8SaLbNYXnh22uFdUBkGxnYKeeG9K27vS/At&#10;rcHUryW9tDt/0UsX5HsuPmHvXOWsfhXcLnUtdulAhbajuA2c8EbxxgnpVRA1ra4083B1Gbw2VsEQ&#10;K3lryzAcnb2PvWdFc+HY/OvtR0S5tzI4+z/K5fHbocUWlpe2aRaPpHiXBugTIXUF/pj0PrWsj+Mp&#10;L+PTLXVLSb7MAxyfvcdMngGqYmT2134Ins7dfsF0k5ctcqNwXb/tg9PetqOTwBBLv0+K4SMsUIUy&#10;bBkcqO3vUthe+PIJG1eSS0c3BMJCkHGOMtnrn1retj8QNEt47SYW00bOWRw38R7gEcY6VSJZBbT/&#10;AA0hxa263IM0QDbnc5O75SAOnNdRYHwHLeRaZcxTHy3dzGhfzG+XLcnp/Wo7LVPHsWY1sLcCaH5Z&#10;BIpPB5GMZGO2a6uKX4jXMsEFtYW8kxkGfLkG4/L3OOB60ibHNwr4DubG41N7SWWezRNhAfKsHGC3&#10;rxT72DwpcWi6ja6VcPLPJKHKBzkEA7QvOOc11N1/wsFEa7sbS3mhWINIPNC7RuwwIPUg109u3jKH&#10;Vn1C4a1it2kOxkbIDFMhQAM49aYJHm9tJoixRhdAcWrxxhyqFs89WPr2rYS7t4oHj0vw+q2wkmFu&#10;HQYBI5GT371o22keMbfTJLC81C2R7mFCnlknGHyQ35UyTRNQjl/snWtejt57SaQEouVPyZ4BI57c&#10;0rIoyT/wkwWSI6SsEx8ll8xlDOnY8ZxVy6u/F97FC1vBBGlvG4k+YA8vk9OuBWPdGCZZNXvvEDbo&#10;I4VEQK5I3bccfXNZct/4KtAD/ak1y0gkWUBvlAzxtx3607Abs6eNFuTei8tooJX2nAywypxjP05r&#10;htSTVo7YW51xAAB8oUHofXPNbllqHw+i1KGx1SK6miMgbZ87E/LyDjFcpNd+GZLKS3bRp2lRAV+R&#10;sKN3BB9RTsBlN573Mty+veT5aMQ0gBAx6DuTWfFLMHBGsEPP94gDccjjPpVzU5NInlM0/h+VkjB4&#10;MfLYGcAe/WsoTaMIhKugyhZdu1RHl8Ed8npSsA21hNxutzrKnycFeBtz0znPJqnBaalzfS6qjSKS&#10;AMAdemB3rJlk0loI4I9DkREPzfIQSAatSv4Y/wBU+jTrHGSSzRlSG9h1p2BFOV9c0qY251CArcuW&#10;y3UHv9K0Li78YLctGTbSxwANtycnjv2ritRh8I3PmXU1pcgs/wAgIbPtx2FYeqXfg6ztl2XNzHcP&#10;jciuckduv0qRo9QXVvFHm/2hLYwOpAG0P6npyKSU+IDGttPosUjT7hvUrwfx56VwC3nhSRIrSDVZ&#10;ol2bjlhgEHj8a1d6Ryrexa+/+jBwqtj5jj09qCjenuDI0cU+inEJXcVUEHA9BU0N3pLSFrvRpgGx&#10;hQpxnPXj0qsI9agWA2+to7XLqGDqu4jGfWugit/Fbyi1gv7ciEg/MD8w+ucZppEszLiTww0E0FzY&#10;TK8YZioV+h9xVa6TwZPHGYoJ14BkxuC5x3PfNdxYQeNZ5Xewa2mZUbl8qox6kevSoPP8YQ2gjeK3&#10;/fjcMdAT26djQ0I83tIvCVzhZbi4EcYAjbcwBx2rnH/4Rcie7a/uIssyplsnj0yK9Rlt/F00EVpL&#10;Ywnyvm6jr6KPQ9a5y7tPEE0zS3GlRgRMSRlcdOp9zU2KR5Jcw20EQW11gu07FXHQgYzyfeueurKY&#10;3A06K/jlQhWPHAPua9MvLe4Est3Lo6qGPA4wSRjPHcV5vqNtFbyC2udMkjeRRllGBjP1zxUvQq5z&#10;1xbXDs13JCj7RtBBwDg4/Kuamis0kZLi2dSykqy5wMfzrors6F9oW382a3ZN2SwIGQf1AqMCN5ZF&#10;tb8SKAfLLgZPsB2rPqUclEkUigQzspIO4MNoAH1p62N/dnyk8qeOFGbqBx1P1revINRCiW4hSUSl&#10;lyT3x2FYU8NskYVoZIpexGRgfQU2C1MK50xI4hczQOgckKynIz/9asG9haSDfDLuY5U5HauxPmys&#10;I0uBsIyPMPAwM1mmK5x9olgWZRwcdPyouDR4lr/gaO9V45lV2fkOhxtx/nvXhU3g2/tJChiZs88c&#10;19rPY2DIVKyRyMcKcfLg9aqL4RspXLR3P3SMhhgV34XHzo6boxq0Yz1Z8Y2vw7vtU+aRAo6Lv46+&#10;nv8AWtzxb8NrqGxs205CpRGEhB4bGAO3B9K+tbbQp4FdkjV0XgDP5YzV06VY3Ni7Xds+4DaMZ/zx&#10;VVMfKUlKJEaCSsz87JtDk0tyLseXtOPnGeR/Oka5j1ItHe3RVEUlPlJ5Hb8a+sPHfgbStUglsoke&#10;G4JRldgeOMgsD2xXzvN4H1u2mKwqsiq3UgrkA9elenhsxhUjarozmqYeUX7pxV9EtrptvLET5rH5&#10;sntWnpmr3VtCY1fepbJUjgV2o+H3iG/UT7hGhO0Mynqfwr0bT/gncw+Hr6EOlzN5LzbycbdoycD2&#10;rWWOp0etyHQlPpY8+Tx9rB23D3eFtyMRqxVj3zx6etbGl/GXxfaKEtr2bA9WJyO/tXiWr6RqFhqc&#10;lko3KnAPQnNQzx6pYuI5sISoPBBxn1x3rtp1KdSKkomMoSjo2fbvg39orxJYXUWq6XevY3cEyyhm&#10;yyOF5KsDwM4xxX3X8HP2qvhN42vrjU/iLItvLOhZ2uFLKzbcZG3sO3FfjV4ctry7sb5HMZDQO2WP&#10;I246VjW76noPkpFOred8oVeqgdmyMVy4vCUqjWljWlUlG+tz9X/F3jvwHY+MbuDwTrr3unW8Yl3y&#10;BgE3HkLuA+Ucc9azPDUGi+NJJr+1ukuYGB4XPX3OK/OnTfFenadd28moxXF3NlWmjZgI3AboCOdu&#10;B+ddv4C+MniLwa11a+HZpLazup/MNs7bo+c4BB/nWM8rtH91K5cMVd2krH6YP8EPBWpeEL+5v5ts&#10;4jAhQIHBckAbt38PXpzXmGtfspeHPGFtHOtnBZTRIiKLKPyWbauAzY+XJPUkEmvKbX9o6XS7Ly9T&#10;thfySRRyYhn2FCW5DdcnA6dq3/BX7U1/BJciRJLWMyDCSyb22j0bHoea4nSrUn2Ohcs0eJ+P/wBl&#10;7xh4EsWv/D+mahqzpIU3RqJUXjJ5Trx7V8oRXs1u8ySoYp3UoyupVh65BAORX7Of8L8tNZ8OWFk+&#10;rQwIX3dM455DDvXz78TtE8L+KvBfiDW9Qu1SW1QvDJFGFRmY4wcjIz+dawxsrclZXMnQW8Wfmbpl&#10;lm5FuMgFMhqn029Zb9dpKzI3BZu4PH0rqx4X1KzljjtCLgMpZdrDOPXFVbfwZrl8D/ozKQ3LNxn8&#10;a9CniFGzUtDGdJvRovbo7vxGDdlVklGyV2OQS3ckZ4Brn10W/wBInjdY90fnbElU5QtngZ/pX0H4&#10;B/Z+vdalbU72UGG2UNLCpGWVjgAE9Ocdq+lfDvhrwb4PgTRLzREDROWKzLv2uerAk9azq46nF3ju&#10;FPDy67Hxn4S8OeJP+EiE0McbNI2NgdVY7uCMnNfRmnfsuXVxrw1KRFsLc2u6SKWRpN8vJzuxgZPG&#10;BjFe3TnwbHcQ3kNlGjRuG+XA4HtXqNx8WPAuk3dkuuyQ2tvPuUM7dSoz071lPHzmuVI1VBJ3ueIf&#10;D79lTTLuXUtavra1u49LhWRoXaQF9x7Y4OMd+tfRHhTULDSXh06ysEg2EbcKAF/3fTHqK5fXv2oP&#10;hz4TuJG8L3kcguUCyGJSQ6+hyOa8n/aq/adsvElh4c1j4eWX9lTLHsu7iMBVlwo25QAcdecVg6WI&#10;qNc2qLUqcdUfpPZeP9J8PeE7u1jggW7vE+aeQbzjGD94EdK8r8caF8NPB/w5fxpDrllbSwx+YYZE&#10;YlmIzhdo6k9Pzr8WtT+PHjvUIxFJqs4TPRSdp/AYq5d/FnxL4g8MyeHNbmkvIjgZY9AfT/6+a0hl&#10;Db5uaxLxUV0PpzUP2x5LrRza6Zpkau5KmQsWOAeMAEVHa/tZeO7TTkFiiJk7mKx55U8HOeMZ718I&#10;C0t7b5JZpIpVORhflxUo17UZ1aOV/wDVjaoA25H4V6ccLQgrSickq02/dZ9Ux/H/AMa6r4hubjxB&#10;eXTqyOcQsqYOPX/69fLl5qWoal4ovr+G6dxI5cPIfnIz3PrVe11PxBdiOyuQ6o5yAowDjjk9TXSy&#10;Ws9yqvcQoFiUDdjYcZ4yR1/GtfZUmrU7InnmviKOm+MNd0KS4t5o2ja7Q7ZDzlW4yB0/PkVYGs3k&#10;lnH5UzyzXkZjkAOcqpwAR2/Gk12C6uZLe/CyGIqUU7SVJXqFOMHHeuv8LeDbnUbi2ZUkCMytlkx9&#10;446jtxW85rlUZvYx5Xe8Uc5F8PW1nxRZWmnwtFBMqxyEfNmUL29yaxdS8K6zpGuz28ULrHGxUMnX&#10;8a/S/R/hn4fi8IWNlo0F1/wkMOpzI0aoQph8oMowehyCc9cVxWvfDmLWrcanp1rIXgiDXJYjGTIV&#10;BA7ds185WzLkrNw2PThhnKHvbnwI9vcm4jljLSkAbtw5469e1buleHBLfpNfxyFXLbVVd3LdBzxX&#10;2Za/C+WzEOpTWsbwytKg3EbsqOfwGa9L0bwbNpzxaZbrb/vmhO9sDbk8c9tuea0lnd9FESwPdnk/&#10;wg+DPhB/B2t6v4zmnMzWMk1lHACoSZGUqGxwRjO4HjpX0HpVrJfRx2d2l019AtutuoQjK9Rt45yM&#10;Yro7M6lAlxpZubeJYUnVWXo+D0Hru7V0d14r1S9vIdZudUQXdnHbwoijkLCuASPYAV49fESrO82d&#10;VOkobHjHiH4c6H4hhiv7ayuZrtVuXvGIJH3/AJSc9NucGqlp8N9H0fULLxLPoaS2cd2g8qU5yVQF&#10;gVPVSK93Gpx2NhLdW2rSTR6tbOL1Y1+6fNztyB0NUoJfCkmor/ajXj6TJM5QHcCSI8EA9mBxWKm1&#10;szS1zltI0Kx0VbiCPSbdDqMP7oDACbnyrD0IAx613d09/cRN4RltrRZ7O5kkM4xhsJjGSAe3XvXF&#10;2K6BBbXenX1pcy3ciRC1ZmPyksCD+I49KkuY7e8hENhYubi2WVpSXwZNuOPqPepk76sLHQXM2r6n&#10;YnVYntYWtRFHjAy3J5x7dTTTc6gjG6nvYQ91vL4Hr1OPeuXklVHXULXTwqfKoRn64HIz6Gte1t76&#10;G2USWUUYvIiUDMG2qW7fiKLgb0Qs7PU30S41iT7FcGIv5agAOq5xxnoTUFu2k3EVzY6vcXU1wIc2&#10;uwEDcW6/QjNNtW1rT7u48PyNZrFHIZPNIBLEJxgnsfStafVtT1rRl1dr63t59IiggjiVRuZC5JOP&#10;bNFwMqK3jv4khtbW9bUYGkkkwWGUQcgk9xg1ZdbT7TBrFrpErWKmJJgz4y2MnIOT83tUB8QSDy9W&#10;tNXZrm784XSqp+UEgDn3HWpYptD03xMlpqdxd3WjSzfMI8gOQnQHjBBNLmCx12jXp8NG4/tLT7dr&#10;XX7KeGDe4PlCR9oPsQV/Kubj094NUfwRq2pWsECyM63CcruEZ24z78Gs4W1p9iuvDepabPcXbiIW&#10;bytjy9zbtwB9RxVVtK1LUdNntLOxhS40lJpn3sAW2kAgH1x0FS3cpIhi1u8uLGGC91B3vrIJHAEX&#10;+EEnAwPyqe/vNN1HTbbXLWe8num3i+JyFyXwv5rwfeoV1q+V4vFo+yxTwlUEPXCqmAxq4RYabqsN&#10;jJqu7TNQEL3UkSdC3zMox0welSAsT2WnX76rDpLPpt8ZBFDJISAdu3PJzlScipzourWE1z4C1Kzt&#10;IZCYphcSNuZQqblwR2IOCPWsHSLbT7lp/DsjXd7Jc5XTyAR87P8AKxzjgjj0rQuLO51S1a2vNPmO&#10;oac8guZ5WySgwoUjP8NMDZW4vtW8KHVJ7+1sp9C8uG3hRF3SB2JbJ6kqeR1qkniA2ttBrlrqrS3N&#10;9FKl8FX7gZ9oPtuXrWlctqumS23xI06ytI4o5haJHIQ5DRx/eZcYwQevrVK0TV/DmovoTXFmtnrU&#10;UQlcDKosjbsHpgqaSQBDPoulXkmn3El5Pol47OPLDAO8acc46gkfhU+maNFe202kf2dcT6rvjaHe&#10;TlY1UscZOMEetLFfXkmkSeFdT1OGGGxeaW3dUBLuSBjd2DAcVZk1YvaJ4mXWbj+1raXYY4xjMITG&#10;4kDt09MUwNGykvrm2svEWnaVCo0jy1uPNIDSAyE88c+h9q6XVb/XLDWX8W2S29ra6sZxHGp/1e75&#10;SPTHNYUKeELPVrO/he7vNOuFiNwjblUyYzIhA984pLS10n/SNFu9InmF/H/oKvkhGkf5HGSPpmnY&#10;DoLLSbm211vBGs61HFYSATM8QXhhHuGCe+eKwzqkepaMlzf6pPLfaWY47RFBGEBJPQduoqwuka95&#10;FxoljowN9pxnmn34DbYwAwz3x2FbS6x4kkmtvG1rb20cUDRW0keQrZEfDcDoe9FgPMtetdG1C2h1&#10;q0+2PNsZ7uRdxwWfGSMdDVQQeGl1e5+xC+TS5yXiDlj8yrjjIHIP6V6NfaR4r0i5j0xNQthFrkUZ&#10;bZyFSR/u9uV61ytqviKKa48PXep2xhtGlaKQqSHYHAx6ZFPlYXMSNdKML2eopdvdRiP7OoLAhep6&#10;8YIrTuLPwrqOm2d/p1neNdRRuL6QbjkM/wAu7044zXQRnWru3/4SufUrYXVvKluIdpyUCZD56YHQ&#10;irUena5o2pwWEmpQNBrMMROz/lmHfnPrjrQkFzmxpnhK21Yzf2XdjRrxpWiQsxXzUTHU9wTmq0ek&#10;W0kD6BJokkl/O8TWxI+YY5BBzgZH511pttbu45/Br63CI9P+0XMUhABZgQB1PcCsS5vtTe1TxQNe&#10;jivoLhEEIQA7Qv3x9DQBw2s2y31ghi0J2ezRzMyr85UtnnnnB/KtfSl8MNrFnrA0MpZwyxeYoU7W&#10;dRk7xnncByOlQandapokyiy15JF1GH96do+XeeR9a3tA06CfxQPCU3iSK2sZ2YidwowFQlWwTj72&#10;BTAvXekSWl55+maCEt7wtLCGx/q2Y9M8gDpT5tO1Yb5rHTLdYolJYZCn0rAl1l54oNO1nX5JTZgp&#10;GEwoCk54I9e1VNTTw1aqLWTVLyZGQGRgWwCT3x1FS2B6kmteLtQuF1wW1ralQsS4wDwuMnHXIrX0&#10;Z/EflS6FNfW1ut2Y1O3BGC2cH8TXjNrN4FaS4ntpbyeMNmMAsQTjBHNbFrb+FZtJT+zdPu5dUkuk&#10;EWCxOMdMdyzYxQB6dejWfDzXHgjVNajCwXTSHygAWIHBxn0rZttY8KaR5Wux3NzPPICkiZJQ8YJx&#10;jjNedaLrtv8AYYFg8OyDU1nmaZ7hQG2dCrZ54weK7e0vvGUUh1Oy0y1tbe4JSNnYFc7e65z34NDY&#10;Ho+hX3gvR9ftra10hrnTZ0V5srld5QkD5+pzWlYzeKIIf+EHvoIdMi1doTFI+H8uNm+UgZxkA1xV&#10;lY+IZJj4X1bXLexiKG4Z0AwCIyQvOMHPFZsl5pXiezS8mubjU9TgaGC1ijYnJTPAXuDSQHjnxw1m&#10;zhtodGv9TlunsJDDGqH5SN55AHQZrurjURB4Rtp7i0a+VUAZQMnB6GvIvjPqN1dPYT6bp62xUBJS&#10;4AIbJ3ZxXrsttNc+FbOdb02ZAAbjt/WiT1RdtDEufE+lTTF4PDzQDAG0KMEgAZ4OOag/4SKw/wCg&#10;K/8A3zUF3oL3Nw0llr58voAoAx6g/jVb/hGb7/oPv+n+FPQmx//V+/4rfUtV+J6w+HNMht5Vt0RZ&#10;CEiVtox1HUgHHTNYmtr43077RPLPbwSxM6ugO75g3QY6161rngXUdD8Sz3emXAfyNkiPj5wQOR9M&#10;9q8n8SaTAY57y9gmuJ5ZXLu+4Yd+TgcDPesZVE9C0jktDtPFmqa9J4l1OaOcMwBaPsFAULj1z1Ne&#10;o+KdF1iC3t1/tGO2lnXzNhHIA6AnOOa5Dwbbmy2Qxo6I5MjlgQHHb8ak8XPpN3qiHWLKaYmMonDY&#10;Kk5xx6Uo6scipBc+MrVjfRavbyrGcAZ245x+OKvajpPxI06Ei3vbS6gutp8x8Kqlj024PI/+vXOe&#10;H5/hf/wkRjvLE+WuQyNuCK2Mbsevf61WutL+H7vdXt5rV3Y/MvkO7fuxj7oCnAOemc5rSwjpHufi&#10;XcCLT5bG2mXTV5Zipcr1+T+eK47Xm17xTqaTv4YWeQE+ZtCHOB9cgn2rrVsPCC6Rp2o2Wryx3VyT&#10;HcbmJLg/xL6YHbpVDxB4RubGR9V8HeKVS3jlUCCQB5GWQYxkH+E85oE3Y83gk0bTrSc+IvC08RfA&#10;ijTmRT6Bge3pmubuJfh3aWUEF3Y3NpPJ97BYZGf4vQ16taaL4z1C4FrJqlu5t18wAZ+c9gTn5c1z&#10;txY/EO4E2uO9jdlFMaxEgAAfnn0NDYjCtP8AhWbXiabaX95DbxqXIZjhCT2bv9O1adnNosgaJNem&#10;kEUuE3SDAB9MjrVJpfHUMK2dzoltI87DZ5bLsGeuCe/5VTn1i6nupLe58OK5iZVchASDj0H86abC&#10;x6BaTRXH+k/2+V8tSNhKk4z97IwfavQLHT9PtXS//t2byt6qVDKrHcDjnrx1ryOx1vw7O1vD/wAI&#10;yY5UWTfIYucdwW/kK7bS9Z0Jr9bW88OvMoYZRYyobj+8PWqEehRJoaWM1mNZkcXMe1mJXgb8jHrn&#10;ua6iPSPCc96PBraxM6pNvEm5Q4LJz2xwCa890zVPDt3pF5HqXh8obeBmizCcFlbgKeMsDXc2WuXc&#10;+mfb7Tw/L9rFyoAMaiU/J1APZs0xMqRQ/Dq8077RLLNJNYwDZtZvnw+AXA/GrFwPBZsV8RWNlNcS&#10;yXbJJJtdh9zoM+praj1jxNLpdlLoulBCLdxcKwRSo8zkN64zW3De+M5tbk1K6ihg05p1GAw+8U44&#10;x7UX7iPOb6202K5t/wCwfD+Y5bVXmYrlSxc8uT0xxT4F1uIskWkxQwzGQRv8uwnHQcZ962G0TxNa&#10;W8ttrOqW8IuoCYvJBzw/JbPbjoKyrzSIy/8AZWqa4yratKd6AKD8ueBk07hclaHxnJt0tIbaOV2j&#10;YEsM4I4ye3Xms290fxje2ktxZ39tE1tE7MGUnO084/CmXCeE1i/tiXV5w6NDlBIMNxhu2Rxz7VjX&#10;up/DzR9LkvHuZjHeQupd3b7rNgBBjr2oC5jalpfiNomZNVQLI3UJyQR19sGsP+y9dkEMLapCwjAY&#10;nHPFdrfT/DwTrpYsZU8zaSSZNzEoN3JP+TXDGfwHPFFbWlrIfJGWYb+Bk4JJ6+lFmNFT7L4jtm+2&#10;tqMFyzHaMR7VwD6ZP50sukeLTaib7dbs8kh+QKwJXsRnPTpRFdeAGXzCkiw5YA5bGc9qq3ifD0G4&#10;FpLMsjvlVaRi2SBnAPY46UmxkbW3jFrgkm2kW2x0JycjvxXPNceJWkl1G60iCXKDOxl5IOD1FdEb&#10;TwYjxWtjdyoJMGX5z27+1c/q1loLXpi07Xn2FAWTcCFIPHpSGjidTg1tLA79CBkn3bHyhC4PIrm9&#10;W1O8M9hEvh0yMkn7/YvVcc8jmu3uYL6fN7/bQIi3oobABHtjuKpNpviC0XzbbVoj5znKMOTkdAc8&#10;Y60DGQv4WkjaWfTp4W+UpgMMcYrdsH8DGyVGWaJwRuC7xznvmsiy07xzBAbWCaGYht7Zb5hnr7H2&#10;roLa/wDF1rc/aYtPiuIWAX74HJOOc0Ab8X/CKQSMbK/mhidSrEMQBn61txWHhaSIr/aE4KFSrb89&#10;ByAMd6s6fe69Yyut7oCzBUYk/IQeOw/rUn2i8EO640IhQI8kgE7e3AoEzn3h0i2tUZdYnaVmwSxB&#10;ZhnsMcD3rDvrK0Rnig12QCVju+6cAjufY12EerRtDDP/AGA0aOWHKAOTnBBz0A7Vma5fWM2qTi08&#10;Nnysou3YAoYIPmz/ALR60CueZ3MCNdvpY1zzEhCyZIAGT0HuK426g1Bne+OppKyAqgZRnrxjFdhd&#10;NafaZv8Ain5fMdVLyeWMBRnp9PauU16Tw40kSyaVIqohfeqn19B9KTRRx95ba1C0cRWG4+0hiTnk&#10;YI49ia5rU7eEybLmw2PCSXdB2x7Vs3T+HHvW82eS3d1YhTkHpx1rOLXlp82l6iGMoZX8wBsgjoah&#10;lrYxguiNdL5E8ltnO3exOW2+/rQYtVEC3ltNG2G2kN8zHjt6fWtl4NVFulrJbRzRqwfIxnpWZJJo&#10;jyh5LKW2Y8F1Bxn61LGjNuICFFncWYYsQ3mg5wPTH1qm8ekmcHL2uPlLHJBPTpzWytrYIgS3vmSY&#10;tlUPJP502WC+XNjmO4VirEjrke/9KkpooRfaYk/0O4jlJIwH5yD6Vflgw4jktFbJ+Y+n0rFlk01J&#10;POvLV1EbAEx8nNTxyWBhk+zzyQ+YeCc5B980XFYsLFo9xL5dxFLAIm4K5A69q2v+JcZJZYrt4ozu&#10;8oOMk8cDNZ8aTFTbQXkbsAdwYf1rQWC4uHFskSSKg5GRgnr1qrhYoHT7rUpFmnuUklbGCeo9PrSz&#10;eF7y3uYIJVgZ3ywOeDitjSYfMlae707mPBQK3FbtqulhBLqemzbhuCkk9/U/4UrkvQojQLq9naTy&#10;IcIRvzjkD/Cq2peG7s2by28NuoaNhkMBxnkH612Ug0FYhBDZ3AaTacjOBVeW2sZ50ijt7gAK2c9D&#10;j0pqQj4m8cfCw63cy3X2ZVldvvK3IHsBXF6N8MNW0K/W905ijbMFyQ3GcHgjvX35caBo10322PTp&#10;mUKqtgnJPqaqr4Zt7e3aRtLJeZW2hiM+nvXTTxlSmuWL0M5UYy1aPkjwt8F5NRvlt3eOFZnMYIOA&#10;TJ1JwMfhXmfxB+G6Xv8AZ6aVhbmKE72H3WYt61+iMPh/+zZIrYWSx5w5BI4JGOfeudl0JiPIltbe&#10;OO3WQqwwd2OOv+FXLMKrs2yVh4LZHwFe/CDX7qC0ub+ZQ9v8hjU5IHXr3BH61w3jLStV8J6sk2io&#10;qwyQo7AfNtJPv0r9Edeu3+yzTqtvFdJJGiRIBlgVxnb7AZzXy1rekPdXLgurKE+dT656VtTzGoqn&#10;PJ6EvDxaaseSReMfEEnhm4s0gWUSoTPIYEJVCQNwcLkdOuRXH6RfefrEcbBJcHcyyvtQqOx5GeOw&#10;r1K98NTSXEbWQYxMoVo17qDnBx1FZuteFP7VuJby2sQmGUsFwMAD8MV9L9ao1YRlzHmeyqQbikch&#10;rWs293qcltokZijgztKE7euS30Havd/BXxk1XSvB1zpF3FFqMcy7GQ9T6bieDXly+EtRtEaFIwpn&#10;AHX5Tj6c1xt5qesaKRpLQeT5ZLEFcbs9/p6VhV+r1Va5rD2kdkfZnw213wh45urq4vtKghlt4Hg8&#10;vATYxGFkG3BOCeOa0Nb0/SvA1gl34hvI1hc7Rx827PYd/XNfBtj4j1G1eeKzlKs4wDnGO/Bpuq+I&#10;r/WbWNLiaSZYmz8xLYPtk1488H7/ALr0O2NbTU++dE+KPwssYrlGuXf7Qqjoyn5TntXbfFH40/C2&#10;18G/2r4fiuJtRK7GAlDxNyAC2Rlce3Wvy3/t2dIiFck7gQe4A7VZ/t29m0wLOQYlYnBHr61usJTT&#10;u2R7V9Ee9Xfxh12/DSRX0EMe7cF2gOOOneuK8Va7c+LXtZ9U1KN/syMAoRmC556AY/EV5NJJ5sgK&#10;vgk/dxxzXsngD4d6hrjXMFwCp8jzIm6L0JBOeo4rq9pTpq7RjySm7IwLHWYdPlcaS4nlIx5k0f7t&#10;fdUPGfc5q+51vxfNNDf3fzWsXmZbJBxwFAXpnt2rS0n4T+LtR1cWCTR7iM5OQBnqcfyr6m0b4QaF&#10;8Ov7I1u2vVvZ7+wd7gPyUkV2RsYH3T15zionmlOK913YLCyb1PhmSyk85bW6jleQjCKoz16D5RX0&#10;Z4K+CerrrVl/wkETWUGpWbOqyDJBXoQc4J9u1fRdr8PtEh1m2vLG8SSPyo2cbRhS38OR1xmvXZLH&#10;S9SvLI6lqAht7WC4RNqg8k7gFP1AHNcFXNZSXLFWN44RJ3ufnVqHwa1qG8SPdN8ygqWBIYMSAQfS&#10;rNl8G9bvbORGinkuY/uqq/KFU/Nn6Dmvvq20azkh86bUWM8RhWFCn3gatJp0ce9op5XeNX8zap7n&#10;B/8Ar1kszqpWLeFhuj5o8F/s/wD2Mwa1eQyTRxuFcSOq/wCsU4Ircm+EMul2lvfTW6mO8hkaJS/J&#10;2Ntz+Y4r6x02LRrW9inube5utKjuYhIo4LHaeD6Z5qOOx0i2tnguNKkaK6tZTZiRtxj3yjDDvxg1&#10;y1MXOb5mzWFNRVjwe4+Fh0m5Hhy9mhmigkR0ZWJVfMQMQAenJ5r0rw9oBg0i4aW8trZ7WBWhiIOZ&#10;cvggY4BA5561115pItri58M3mmpDfRXQZp94OVEf3M56HrUccYayF6kENs1nDGvJBaRi55/r+FZy&#10;qye7K5Ea8Ot6k10niLT73dfNcvvijTJCrFhjjr0zXKxvpQSK9Md1JZp5SXe3gks/8mxWpc6tNpUM&#10;HiHTdQgF3cSXIlRF3GNSgBY/UEjpxXDaj4t0PT9QWwS6uW0yb7P521fvMoycceucVF7lGzc/2Hb3&#10;E0tvZyyW8jTBFdiSqseD16jirNto8l3qCaJFZsZXZVUlhtyVyOa5YXlj5ckc8k7GdT5QH8OW4NbN&#10;kIprXyLE3TajBO7MOQSiJnA79jzSb6AdJZQXeo6b5KWMcLafDI7h25b5xkZ7kZ4renutQmvU8TC2&#10;toTIyxsigdUjAzj3Hf1riIL/AEeeKC9tILry0hjE4LctIzEsfoRW3cC0t9Ql1yz0wm0vHmEUcknC&#10;cY/TORQ5Ba50lrJc6Kr6KtzaCDVLeLe+P9UGfJBPtiqcs1pdSv4e1HVUW3tJLiWEqoHmMBgEfXAq&#10;taadeWEsvhW4sYVku/s7LNvz8uC/4Hnmql1FLrNgbZjaWradBK2epdi/T3JzS5gC48q7jDSX0/8A&#10;akUsIiRUzmNVJI45zjGOKyby+04Wi6hp0tz90i5bBIyzcdu/TNakuo6jCsHi211KJdRhm2vGqjIR&#10;I/v9euOKz7nWG01XtNO1VWstRt4TdLsG0PneUH0PSncClcXukrqC3nl3JtWYgDHIAHPtnNadnHGy&#10;mwe3neeZYzATwMMev4is6GbT5rprHV9UaGB0laAhRkPjCYHTBOM062vp3C2DXs01/HsWNVU52gZx&#10;wPxFFxWNe2hgvYJbCfS3M9m8jyF25IXgj6g1v3GoRxXkXiLTdJgRF8mMxOQdzIOS2OucVxEV3a30&#10;a3oluHeJS0+MjlmwCfXP863LafQbS8GvyaXNJa3W9YkdzwVG3rkZ5NJsdjora/1O0n+xxPaxRalG&#10;VckD92HfoSemMCrSa59vs5fCOp6hFDFZtNcQtHGC7y4CqCfQ4xWBBpkun3snhK7t4PMl8qVZ3fOw&#10;Bd2M+vOCPWtMagNX0Xzc2drNocYEaqMyTtJLnB9ccnvU3uBZu1l8RWMd4bi6m122lSNYkGMRxISS&#10;RgYIxmsF4Bqelp4g06ymmSzWNLzzHxvaRzg+vOMVrXXiTVbCeLx1pN8De3IuBcRxrnZHgIWPBwCD&#10;1rIF7pdjqaX8SXdzpUzxJPHuKq8gTc65HvyKYGpZXsOnavLq7abbpFqEcyCJiNib12fp1FXFsmsJ&#10;pfBt1e2iWoYTCdRkbkjO3BPbtVLw5p2nX32zRn06S6l1CNVtGkfAjJcEMST1wK3U0XVtU0ibRoLG&#10;2jk0YTXJMjAFwGVWQMOuOozVIDJiu5DaRaimouNTsmjFskcYP7tMsx6H7p5q8ZNGvrm01uOa6ujL&#10;tbUGw2N7uTg4HRgMYrcsbzWbG7i8Y2htopAzQtETkqvl4z9McVuaHo1zDqi+FJ9Rghs9SaDfIgB2&#10;/wAQxnjIzRyiucVcQadZ39zdS6VO+m6gZzZxuxwuDtyMn+E0+y0i/uZbnwTc6Ujai8sbRySuMKI4&#10;y2AemGFax043drLo+ras0slkHFvt6MTJ2A9RWbcx2gtYNUhu7h7+KaTzGydwQLtGfpz+FCiLmCCC&#10;61fS4NUi0+CL+yEVHLMNzkvkZHcg/pWzLd65pksfimNbWMaik0bJjJQn5W46YI5FY+pWvhn7ZFqW&#10;kxXjWTiFZ0O7DSqMuAR69RT47PRIEl0y+0i6nOoRI1iX3Kq73yrj1zjFO1gudLZJdwG68I6hqVvD&#10;bFvPWQICxZE+XB9D0NX31CXX/D51bUNbMd7o/wBngt41VfnUEkjI6bQM5rnhZWq6JDYJo5N3byyN&#10;IzfK4B+UoSeoGMiuvjn1K31ey8ax6Ir2izxRORtADxR/LuA65HtTsFzJvNUsbpBrseo3Ms9wj/bW&#10;XPyhn28lf4SMVILTwMNdfy4Lr+y51k8vO/azqmNoY9w2K6nRY/Fel3V4sVhGiazbFFBYYKTSeg44&#10;IHB6Uq+HvHF3HP4QZ4ITZGeUBjld8a8gH/aAosFziYEii02Xw5daHPPdTiE2bspDqBkjZz/EMVzM&#10;lxp+pWEU9voc4eyU/aXwRkF+N30OBXpc914onNprk+oQrNaNGgUDLYReD+Hesu4sLu1MTLrarDqi&#10;L5+MDYS/Kn+dFhHN6mdBbUrjXdL0OdNOmMiKGXA3bRlcZ7ZBBqKxSOOzu/DNzokx1LfC1vnghdpP&#10;X/aBGBSXVhq9rFdaXN4gSSOHfJBkAbySFGADwSK2LnUtRuraHx4dXjW/t5/s8kAQYEUcY2uev05p&#10;2GYupXUerabZ3ukaHuuNPg/0thgNhpMANk5IGaYJjZXS67P4eDWdw0kaZIx5irypxz3BFW9R0dtF&#10;v47ix13fBq9pC0yYX92zHLKCPcf41Bp2ly3KzaVqOvMkCRzSwkKCTIMbevODjBosCMqGKWG0vPD+&#10;oeGibq/WD7I7beN7BgwPYHp/OrNpo3iK90z/AIRq08PrLqlg9xM5ZlAKqOV3HrgDj1qxd6Le6l4c&#10;/wCEkk8QNHcWFxDEkeBuKBS3H+7gVm6kI9PsoPEcfia4S4uopBcOpAUF2wOe+4cGlYq4p17xDqqW&#10;8LaZbRSRwrAu9VJwOgOO/vWml94z0q1l8LJHYeXqAhWV2IJUZ3ABuxU9fpWFq+ieBtPvpNW02+vZ&#10;keNUj+bcC2BnsOM596yNR0XwdfaI2nRJf3Op+aZ2WMOwEUaZYADOT3PcVmBKl1400cmzvp7ILFNI&#10;V8rGC2cZyeuQBWouueNPDd1aeIP7TtAwkEq5A6R4YEjgYFeS6Q+g3iKsmnXSrbqGQTEjeT0K5/Wv&#10;QfDl/wCE7K+S+8R6A9xC6SkxOMgqVK7cMeefyoA3LzUbrxFcJ4h1fxIEe9Ek0iW6gYbPXrypHQVY&#10;tL/wPegvq+r309vGknleWcfNjg4A9a5uz8K63o13bwWPh4xpcQxyI7FSDE/zLt5zgd+/rXe+d4re&#10;2SeDS7e2t4NwVsqWLE8llAGKGBe0+fTcIbLSJ7p1O6WaVmPyYxtw3avStWuNQt7pPiH4fjt9Psre&#10;5SDy2GJARH8rADj681xmm2OqXrxW2qaqluJmHn+SvRc+57ituKTw7pevXGlaik+q6Q4n+z+Ypwzk&#10;bUfB4O09+1StNwPDfHemW974kt9181/gpOUB+6x5KtjjGa92jlEOipBd2Rulli+Uj+Ak8GuLsdNU&#10;a0AI0Af5MdW46D/69eoXtle262sUNwsDsdrIeoqW+xojh4tCs5UEselE7uScHrUn/CP2/wD0Cj+R&#10;rvvtviXSWNnG8cwByHGOc0v/AAkHij0T9KXMI//W/Yy81C61jVLJLCDabuDdvIOPvYJJrHvtA8Q3&#10;VzNplw8cMRkIMkgypO3jHfn1rury5u5WtIox5TrlfpyKl1Lw6+qbotQuwrB8nGOmMDrXmzvozZHz&#10;HpOm6hFqElvMFKx43ZPHB7VZ8QDxXc3yPpyW5jjBCpuwRn+lehz6RpqX0kNizGPbht3U46mq2qaD&#10;omoXsRR5ERsBtp7Yq4Ssyqi0PIrnRvGWBDNp1vcvdkMCCuFB7ZxnIqDU9bncjTtX8OC4ls1AkaSL&#10;ITaeo46g969Pl8NSLdyT2GoOqwL8isOCR/8AWqpf6L4vhsxqun3cdxNOMMG4Cc/rXRGdzGx5wj+G&#10;Gu31fUtEK2t0jLEQAF3Yw3l4+6a4PUrX4X6VfJba9p81kXnG1ZDJuLFeBwTgEdD0r6IGkeO0hHhM&#10;iCQg+duz8hAGflPr2+tVbzXtf1LSru0m0oS5MA3EAthT2z6d60TQmfLr6X8K7SykGgrdWsks7oB5&#10;rybosnjJ5Fcx4g0TwPJfW+i6PqlxFEAXlQMcRnHQkds84r6ikTxNptxNq974fjt44WKOdqncx6bs&#10;cfMDXnerRa9odhJ9t8OQFb795Gq7SNp6fN6j0ob7DR4LBZo5bULPxOHS3wqbyAgI75zwavwaX4os&#10;4G1PTPEMc7TSKx8xARjODg5pviZNJ0ye30+70AxglDKUXCoM4wVHWuVv2+H0urXLT2NzDFGPkwXA&#10;yD/CAentUpsD0qysPH0Bge31ezkjl8xGUq289wfTA+tdva33xEMbqlzapFER8pODwO55zXz7pUvg&#10;KBlnvLm7t8PKsfzODgjOOa9ItLXwKbaCD+1rhXl2MUMmSQe2SOcjtWiA9osoviLeaXGbSazacQvI&#10;3mMQn3snGOc46e9ek6dL40/tNNdF/a+WrRZGG3fKmAAOmOOea8Ftbfw9AlzFpuvTpA0bJuZlUKD/&#10;AF616doeh+FJHi0UandObh4gGEufmIxgcYxTsTI7vRND8VadZBtc1eJYdSt5lXy1OVbdy3J+h46U&#10;2XwzZWYn8K+I9fnuJJp4JkdMJtDLwoAyeAeprnNM07wBFbJ4cvLq6vVsPtKwsZSzttY8kjryK6bT&#10;LnwfNBdatpVi1xfWb2/zlXJQdCcnrxxQiDi8/D6RGiuJri4m063bYokbkCTgv7E8npVm71nwTHOu&#10;v22lyyzXErxO21mjYFBkL2yTXc6i+vTWcV9pGjRokiTO52qhIDZO/gdPQ1zR1Tx5f6xDp8MEFtaz&#10;zBGlLDZHlMKQPcjGQOKL3AzRc/2XqSeH4PD7vFL5L8RhkyRlWdugHat61udZktZoG0DzFiguDErh&#10;dm7phc9SM5FSWMHi29065t5r6GG6tpIwYmOd6qcH5vUVuzeHvEt5pka6bqcAuUEwlDBsK454wckY&#10;FCY0jz+STxkkQ1OfS2UxbAsZK7zuXK4+v6VlpqvjRNPhuJ9G8tr1diQfL8hLfMHxxx1Nd3e2Xid9&#10;aiC6igheOMl3U5+VcYAHvWbp3hzxTc2rXlzqEKzRIWjjQZBbdzuz0yOaGx/M46S28WTq2iLowZ7V&#10;nkJwu0EHkL65FZ0OraoZpr640NojbyIHdoxvIIypUY5BrsptC8eWVsurm7hku5HkjZVyEVc5U89c&#10;jrxW/J4c8c3k06m6tltt8CbyeSGXBAX1Bp38hnidwr2yv9v0VQdR2mJNoyMnPUdK4G+i0azVba/0&#10;GRrh0YBvIJUhWG/B74yCfrX01N4Z8S3olnluIYjY4AjJHzHOCc9B6iuNuYPGrzHDW7Miv5fJ2gn1&#10;68HFA0fNutWvhO6u45H0mRUgBydjAc9xXGXUXgguLu9+0W4aVVjOWBLYwAB3r6ivtA8ZWyxQQSWz&#10;G6K+ZyQBuB6cfwnrmuQ1bTddW5GnXVjHMkRViww2D7UrlHkcGl+F44Y4bPULmCSQqQwkO7GfU9q6&#10;qz8OLMWtbPXGZIQDhsEZzxuweTxWmIdOWKWXU9IOxWCgbeTz1GOgzWkbPwobdIHsWiYkMww3TORn&#10;6UXEdHp+l+Jbu1M1vrMQdlZVZ1wqgdM49elaVrp/jC3uV1AalFlgnGCAMdhWX5fglnmjjaSGIxFW&#10;+YgLnriuwttO8Em3Fr9rkKFYzuaTuP7v1FBJzstr4vvJDZ3upQB3Zm3Y5Jznn0BFZ2t6L4ygeWzk&#10;1a2lWJVkjEanaMgHDH1B4NbGoaP4LC7rG4lLl22YcklM+/oe9Y89p4QaVpVeZnyA67jtGBz09aAO&#10;CvYvHIt4bmTUYZQUEe3HQ55x2wa5bWbTxzDN9gie3kV0OWIIPXtXZ6lY+BXvTcW89wFEPzAs21WB&#10;JUgfzrh307w7JbNcJqNxC7ZADOTuJPoelA0cJq0viOSdorzT454oSQTHgk8euK43U10APE13ZSW+&#10;8hUCg8Er/Efwr1e+8OXSPHDousbnYszhgD1HT865rVLfxVZmMSxRXKRnPykE/dPr3/lUSNFscRHZ&#10;aW8iy6dqckUp+XYWyOn+eK0hp2vMggtZYrgZGf8APtVUy6Vthm8QaUyGR8DYp4JBweMHFXBpfhV4&#10;IIrS9mtHBU7UYqeemc5z9KhgZd1Z6gsX2q7sPNPQCPAz269qwbmKwt4Hikimgml5B5AXnH+TXdya&#10;fOHjs7LUt6R4JDkHAz0rNmtfEAe41K4uILiNciIfd6Hge9KxSPPHleBhb2lwqhfvFueO+avTXN9M&#10;ShjjlSIkrs/oe9JqVjeRQG71O1XMzEHZg/l7dq56aKyfZZeXJEF+bPOFNKwzZW7SNjPe2mXkJDBO&#10;gGOta9vHpseIl86Ldhu+RketcxZ3tu5+0wXJMcYwQ49Pr1rsNOGqtZDUZZop97gKSBkDt0oAt2L6&#10;XIy21rfyfuRufdkHIP611+lzxzs0zamBGC3D9Aa53TLTWL1hCYYjNIzHcO+K34Ib2VzpyabGVRvn&#10;bueOeKVxWOnhSP7PJdTa3GjtGDEoUbs54796gvIhHbxwRayGndiGAGCeM4/CrNpaXV4sajSIsQRs&#10;d3AXjnBNS/2Xr0uhTa9HY2qiGROC/wB5XOPl9weopkmILlGJRNQkWOHBYoMggdQR7077ZbyyNcNN&#10;M8R3BMDgfj2qe0fVrK3MVq1rG0yMJs4bAzg/Timaa32vXFtru+igsfNVCQMgAjGff1oAYtrDHb+T&#10;dQ3Ej3GxkJzjrjgmm3mn/ZUfQ5bExyW0kruzMCTwMYPTHFV9Qv7i3kFlcajJOvKQyIMfKrcEccZq&#10;S9FleQNp1ybmS+ecyNKSQnllenrkmi9hnmuuxx6o11rVtbx27WiQHYOdzn5T9c14pqPh2S5mEsAH&#10;mSqzyRqCSNp719Lf2EdfEl9p1mITptqss5Y/6zY+Bx36jFVrjwvJIg1aycLc3kkqtEg+6uM8fXpU&#10;yd0OJ80x6DdOj6na5Kq4jKqOxGePyqjdeFRbCGfG6ORQzjPIOe/pX0/N4Wit4BrGmwNLbwmISqeh&#10;Zhj9a4PV9NFlvWCIFJkO4HoMnpWbbLR4Xc6VDyrIwXnaQf61z2o6Nb3TxvcsCY+ORyMDIFeoXdoV&#10;LDBVRwKof2einz3AYN1BoVSUXdD5U9z5F8UfDjUNMuFksVNzHcbnUp95R6Ed65n7PHptk0JR1ZlO&#10;4FDkdq+2H0OJkHnRneh+QA9sU1vCNrLElsF3CYAkEDjuOvSvRhmjUbVI3OWeETd0z4s0LwJqms+Y&#10;bKMrGqbl3Kfm9cV6D4S+EusXnmPqLwi1UDdz3yPbFfaPh/TzpFyktmkZMMRBDDjJGM/UV0en6Sul&#10;SNbxwRypNGNxABznrSlmMn8KGsOkjyH/AIUPo2ia7FPepbXibYZDjjb5ihtp7HHevZ5/CUmpTB7S&#10;SztVt7OXYWyCx3Zxx144AFdle6RBGr6ZJaxyRymF/MVskYXO0+mM81ny6dHcRNC1uAIYiIufvHPS&#10;uWVeUviNFTtsZEWlXRYX/k2kU8QjjVE4O0L97Hp7mtuHUr2wiiuY0tm/0SeNt2Cyhjgn09aktzeW&#10;mrx+IEsonmjlXdCfuFVXjcOuPWuOx/or3EdvE3nxMJgrHam9s4X2pXRXKbs9tLpEzWpa3ED+VvcH&#10;pxnGfxrUtZZY4BbyyW/kBJPJ3epPX3zXLm2W2M1gkUP2KSaM7wcnKr0/OrUQkuITZSxwoYoT5AJ6&#10;7mzS5g5TuoL/AFBolme6tluonhjjG3nYoODj2xUT6teQxO1pdISUfz2Uf3m5FYdpJqCMt0iW32tJ&#10;iCvfaq9cVLZ6o0djN5RhSKRVjuGK5Ay4Jx6UXDlO3sdatkuY7bVr6Y6PJcBmEa43MsZAA465P5VX&#10;S70+4szZ6nJdS3EsEaWnUbcycH8s1RtTp8l49nf6mYNNAuZrUKm/MgT5OBjGSMZNJBcfbBLYapNM&#10;+rEWYsygwFAOSOnzZGMU7hyjbko93NYX8M630E8vmmRuTsXGPr3qzcTxajDFrVnZRQGyS3t2QsMy&#10;MMkuR3/2qpapLBfxRm4jnTUoZLlrhnP3zkDGPzqg8yvd/wBtWVisZWSNTEz9QiAFiOvNTzCsWrm4&#10;vdFhS806e2xewyrOgXc0Ss2059Mj8q8+1XSbK01jbdagJNOSUFCq4yUXsPrXTX001hvW2MDW9xCn&#10;nAckZbJXPqMVmmZrp1tbmWEW0hkkgyvIOB1PocU7iaHWUEa2VxHNe/6XG8TQrg/MrHkA+3WtK41V&#10;7KyGp2l1IbmFZHnKryMnb17jHWqcMF9LGsDTxG8VlCnj7oGe/pVv7ZcaXbsbe4hRZI/KmJwQN5GQ&#10;T700I2fN0MXVvdaXc3DWLx24nUrz5m0GTaMdM52+1NRoYJp4ZRc3EVwsv2fJxt3NgH2wK1LfSrG1&#10;8QmG81HGks4+ZMMTheo/Gs1dPukhNlLeSzSSBfKbGOGPGOO/86Yy/babLJeyeF7+3aPUUn3LNJJ8&#10;gRIyducnr/OoNRhu9Xsk1izsYIBp0EUMgBw0mWPzEdznrTLiCx1LTLa2aG5S/tpJjPLIxPmjI2KF&#10;P3SvPPes3UtMv4Yh4jhtnWJpBEwzwdqjnHof50rCNKJ9V0maPXIYbYi+jmQ7sHaCNh+nHSqSXd1B&#10;HJ4Wu0tVt7mWNhI2AwMYP8X93mswWz29z9jjiEq3dsJGYNkoHPXHbpVy201tUso9Ee1iKW000scz&#10;Ngn5ANufTjgUwHBdQms5Iri5toJbWLMCEA72ZuRyeeK0bfXtUtrsapDdRx3sPzOyqAAAuAce3Sqc&#10;mgapd6Z/wkS2as1vNFFt3dSQTn8Mc1t2H9r6bcvfWNnA09zFJFOj4OFfhsZpMB9nJpyTWkgvz9ku&#10;PLW7Ma5G48uv4dQKSO3swG0d5Lm4hkL/AGIPkbS78H6V3Nt4O1i1uZfDMlxaJaSOJg6/ON6x5B3c&#10;fQirf9j3Wp6ZDFqV6Bd26Rx26RKOm8kjPU/40kB5+sKXUM9hJZyi8tpHZ55XxlUULsHfPeumbULk&#10;fY/H9lbWlu9hJBb/AGfA+byUz5jAAZB7k8k10KeGbHU7eO4hS5upIiWnZsgOS3y/4Vv6d4Fnnhup&#10;LexMe4HMbZYgHqBjrimwPOL28v8Aw7I1xZXEMkGr2uZfLHMYmfLRnrgjGfpWNostjNqB03VtTaLT&#10;ZDNLGFX/AJaKhCEceuAaswahfaPq918N5I4Ue+lhJaVSWQRscEdwuCc16fF4M8Q3lphYreS2sJZF&#10;TaOT5mMnPocUIDhdJg01bYpLfTm/EsZh8sEYUKS4x+RFbbReGz5WqQfbGCIkd2U3EMzOefoRx6Zr&#10;1LSvBXjPTfL1AxW5uUddo6ZQrwePyNdLZeGvGMNm9vb2kW2YIsoLdPmyePatEJs83sdN8BT6rey3&#10;NlL9kuIJzbxkPwxGF78FTzXQ6FpFtd2n9jWOlSS3glWRODnaEPAz2PWvU7XwL41uY/scwt4hH5pj&#10;JJILdeSB/Fjiu48MeEfGFnrcNwzxLKjKRjrjbim5JdSbM8zj0m413S7PW9J0mOAaZBDHMJBt3nee&#10;Tjqf6VhXXhjVfPk1ZWhia5MhdUH3MnBHPqDkV9J6Z8Ntakhl0+6unjklALqRtG4MT+Irs9O+GHh7&#10;TJA/iEo0e0q53YDZ9ah1Uh2PiGy8La1cXCaA9/DbxTeY6M2AFkjQlTz1zjFYEcWv6lYWSanqCq9v&#10;EsNswABCq2cA+2a+nfjxpngu9t7Sy8OW0MVxYsH3oMExgc/UAdzXnvh/xP4AntYLJIVldANrFCQw&#10;Ppn+dU3omBgS+EZ3lilGo755QxlyADnPH5jrW7Y+FbyW+TwtPq3k2E9xuyUB+YLgMPcV6VYaz8Fr&#10;2CQ6lL9hv7U5YOGAIP4f1rUsYvgTr0qXM2pQpd20hkjYuQoYjoOxBHap5/IEjzGPwStzo05udUaK&#10;4sgrw4x85D8rz0yOeKS/0TREtotYe9lM7+Z9oO7AIyMc/wA69xtx8H7m8OlXN9aRTEAq3mfK/ORh&#10;icZzXYx2fw/iuW0u/MMedwAUBky3B7Ee9HtV2E0fLM+geFjqbvo9obyFlDCN8nO5fmx7elc/f/D+&#10;f+z1MVkjwSkbR3VsdDn2r7JgsPAMOqql1dw/IAkW1gOo6HHStXVPEHhmzsf7B0nyZp3PlKuRnJPW&#10;p5237oWPz1uvBepOsgn0eOCfSIkEwbAYgNwRjgnnk+lWNJtXt/Ect9Fo6YumkCQ8FCJEK+mOM12f&#10;i218W+EviPdveBJ7C7x5iBvniwMMG7Mp6jFdpZeN/B4iSeGPY8SYY4zg54wK2mmthrU8EOjC3STQ&#10;LjRJCd8W19mSp9j1A5xWvcaHpdzptvaQ6PKZrFJGllEfzbCw4JHJC+9fTnh3X/h54qtZEkv/ALNq&#10;ONy+cSqsoOBtJGK2/DU/gm8v5rFtRiineNl+dhhgTg4PTrWTmx2Pk5rHTbbXrfXotBdraSXDoIsx&#10;llQZyOnzDmtfStIkslu9KPhtJotVtlSBZ1ULHvkDKwBBwR7V9YW9h4NZX0y81KK3UyBsiRSCVGPX&#10;itO8tPBVk8X9sX6GCGNQsiuOgOVzjNT7UaR8W/8ACvPE8M8wNtbwpC+1D3DZPUdCPpXOeLNA8beD&#10;4V8T6FdLHOFZXnjQ7FZwQ4yRgcHBr7ai8afBfSr/AMrULy2lO4ujuCW3fTqfbisf4gfEHwp4v8HX&#10;+l6LcB7GTED7U24MgIBHHYnOaUZOTtYdj83Lvw82peN4PD2jag88Qt45PMWM+W0hG51DDg88V38X&#10;hd9U0KXU9UunjnizCoVeFJOOmPWsTR77xd8J9WtvBy6RcX3kxGXz0T5AvbBPUkc4r1fwj+1X4fsL&#10;ER+OtFmFpPJs8xIhuBU4J7c1VVNP3RpHK2/g/WGgj0u91qQy7VWMkfMsYHIB6gg11+i+FPD8lxFD&#10;d3ct8lttMqk7WZh1GR6133hz4/fA/V9YbT76zlmtsnaZocOuR+Z/CvVoPiJ8G0ukvNFjE8XAZFhw&#10;6446HBOKyc/IOU8o0X4daXdpKulafJJLcsCkrsQEUZOCT1GOM1b1rw3eXGmQWt+Sn2MHy48dictj&#10;8a+hf+FpeBdPEc+kCWVGXiMRkEj0G4ipYfizo2pzLaaLYN5mSoSZQpJ9sGp532HZo/NWfVbW18ci&#10;ztrlDOgLNEx+bHuK9y8M+JdA1mOa21i2MjsmIps/MrD0rjf2lfg94i8Ra3beLtLFvpErswkkjOJC&#10;P4cY4P05rH+HXhjWNLVbKDddm1HmO7HJY9TSm1a5SPozTvCngnWrGK9mu5beTG113DlgevtxV3/h&#10;X3gb/oJTf99Cufv9c07U7k31rYND5gG9Ywdu8DBI9M1T+2w/8+sn5H/CslU0JP/X/bA24uNa/eM3&#10;yq7jGOoI9q6E6PaXWpS3E5ZiQpxnjpWND/yGj/1yk/mK66D/AI+5Pov8q8yb2Njy7xxYwaJ4en1S&#10;wBEwcKCeeDxVnwnpdrNpO2fL748knr68U/4n/wDImz/9dU/nV7wf/wAgtf8Arl/So6FFeXQNNazt&#10;iUP7w4bnrWDdaJZrf3FkhZY4QxUA+gyK7h/+PO0/3q5+7/5DN7/ut/KtKYmcutqq6bBqwd/NMhi6&#10;8bQM1geL7m40O4Is3Jz5Y+bB+916Yrqh/wAi1b/9fDf+g1x3xI/4+fxh/lXUjKRHPc3Nyj2zSMqy&#10;gbsH2z3zXO6nYx6rp5F6zMsJUquePm6+/wCtbg/1o/D+VUG/5B03/bP+dOWw47HiHxH0S30jTU1O&#10;zkk8+dcszNuxg44BGK+am8W6vc6FOJijbZmT7o5Hv719X/Fr/kXbb/cP/oVfFUX/ACA7j/r4ao6F&#10;Lc9i0zUPttvBa3kEMq5U/MuecV1+mafplxO9vNawlFVSBsHByelcBofWD/gP8q9K0b/j9k/3F/ma&#10;1WyEzvvCnhnw1fQNDfafbzI5dWV0yCD6102maPo9uB5VpEGQJtbbyu3pj0qp4K+5/wADatuy/ota&#10;mZ6DZW1jpWh2d5p1tDDK1xKhZUAOCoJGevWtnUdSubOe1a02xb7aIttGAeay3/5Fqx/6+pP/AEEV&#10;LrP+tsv+vaL+ZpPYDb01ZdWj1OG6lcKdwIU46sM9q+fvidZTaTrSWGn3c8ccc+8AMOqEAZ49zX0L&#10;4Z/5if1P/oQrwr4v/wDIz/8AbRv5rUw3Al0fSbZ/D48SAsLl7xYX5yrqSOoOeR2xivbx4M0W38Qa&#10;lbRBwv2Z2T5v9WWHJT0/HNeR6J/yIC/9hFP519ES/wDI0aj/ANep/lVTA8Xv/CFhF4Xi1JZp/Pku&#10;kjLl84XYeAMY6jPSptL8J6cX0SJ5JmW5hjaXL/fPmEEnA7jrXS6n/wAiTb/9fqf+gGn6X/rvD3/X&#10;vH/6NNMDn4fDtjJd6ysryMtsbgxKW4Uq3y9PQcc1jabaO+hz6hLPK8gvYolyRgKyZOABXcW3/H54&#10;g/7ev/Qq5TTP+RVn/wCwjD/6BU3KO7h8N6YviyLTCGaCSGOR0ZshmIOSfrjNcH4v8Lada6VNPbvK&#10;jlmj3BuQu8jj8K9bj/5Hu3/69Yv/AGauJ8b/APIFl/66n/0YaBnBXvhbTLbw9c6gpkaW0soJY2Zs&#10;/MzEHIxzwK8c8Vq+iaHZXtk7eZdxh3Lc8lsce1fQ+rf8ijqf/YOt/wD0Nq+e/iH/AMizpP8A1wX/&#10;ANCrN7iOZbVr1Gjt8gq5BOR6GuotNQmudUuxMqt8u08dRXCy/wDHzD+H866zTf8AkK3f0FWM7fRo&#10;LGa3kguLaGVAG+V0BBrSGk6UtlFKLaPcuAPlHY8VQ0L7kv0P9a3/APmHJ9R/MUyCSO1sYLwPFbxA&#10;/P8AwjvXMXNyI5JJI4o03YGFUAenSuuP/HyP+BfyriLv+P6j+dNAclrUUEC/u40G4YPyjpmsPVdK&#10;0u9vIhcW0bbU/ujnIrf8QfdH4Vn3f/H7H/uD+VK4Hneq+DdB+xz3EcRjk3HDKcEcZryPxpA+gfYo&#10;tOldVlcBgSDkFSfSvoXVP+QbP/vH+VeB/E3/AFmnf9dF/wDQTWTNUYNtrt/c6pHpku0xKQQMc5we&#10;9dP9ksdRlP2y3jcDoCvHFef6d/yMi/57V6PZf6xvxpCY+bwf4butJlnktVD4xlcj+IVz+seD9GWK&#10;C2hDxo2ThWI5r0ZP+QHL/nuKw9Y+9b/Q0DieEa3YJazTPHI5MbbRuOeAK4jTLu4a1mndtzKSAT2r&#10;0bxJ9+5/368x0z/jwn+p/nWbLLaWtvIUVkGG61vWunWjzRw7cKh3ADjk96yIfvxV01l/x9ikAWlr&#10;9h1Ge8t5HDgMRz0JHJq5bSXVpA0sU8hZyCSW5pp/18/+6f5Up/49PyoA9MTRHl8E6VrgvrpJZ7yW&#10;3kVXARkVAwyNuc5756VbudGtpttu8kuzMbYDkD5enA471pW//JMNE/7Cc3/ooVM/+uH0WmgOFvdL&#10;sLOK/uoowWaJwd3IIIrOt7O2gubTTo0HluisfXJFdDq//Hjff9c3/lWOv/IYsf8Arkn8qYmNs9Vu&#10;Li0EMqpttRM0fy9CDitS3ubi9H2iZzvLqMjA4IrmdM/1U/8AuTf+hV0Gmf6j/ton8jTRJ6le+ENJ&#10;stO0LUYTJv1OCX7QC/yt5cwC8VduRBoXjWebTIY48SSALj5R+77CtzWf+Rf8Jf8AXC4/9HisLxD/&#10;AMjfP/11k/8ARdQBzGo6XDA0VlC7rDLHHMyA4Xcc9q8k1rTLVZrhBnBPrXtur/8AH3bf9e0X8zXk&#10;Wuf8fM/1oKWx4fq9vGsvlDoKzYIIrm7eKUcDmtnWf+Po/jWZYf8AH/JUMsvQW8TP5pHIz/KrNmoa&#10;Ms3JzTbf7p/H+VSWP+pP1qC2dDa2dv5ErFclk5rcstPtvKlUgkMijrWbbf8AHu/+5XQWX+rk/wB1&#10;aCGdraaTYz+H5UlTJ82P5snPQ1iXml2TwlSv/HtHlOe+e/rXW6d/yApP+usf9awrr/VXH/XL+tME&#10;Y32xrXXYdXiRPNk8zdkZX7mOlcNc20MMyLCuwSoNwHAOTXW3P/Hzbf8AbT/0GuZvv+PiD/rmv86E&#10;WNW2gWWWyKgxqWYA+oHFUAkR0+a9KAyW6rsPPHNa3/MQn/4F/Kspf+QJef7q/wA6oDp7dIre0i1Z&#10;UUzsXyWGe2K2ora2gaPTI41EVyYzIMcnHNY4/wCQFB/wP+Vb3/MStP8AgH8qCSza2VvdDUFkXizh&#10;do8djuA/ka6gQhrBtbyRcQXkMSEY4UISPyxxWDpnXWv+vd//AEMV0if8izP/ANhCH/0BqL6iKet6&#10;Vaz2dvqMm7zgGbdnqS+STXF+LbODTpxeWw+eZHLZOc8V6Nqn/IFg/wBxv/Qq4Px59yH/AK5v/KtE&#10;LocykFtHaWIWNf35UP710X2Ozup2t5Yk2QCTYAMYrB/5dtL/AN5a6a2/4/bj6SUxFR7Kyh8nUBCj&#10;Sb9vzDIxtxXoHh7SNHbStXspLSF0mtocllBIPmA5B7H39K4i5/48of8Arr/SvSPD3/HtqX/XvD/6&#10;GKZBkzCGJZLVYk2W+4px6gA1v21zJeWyTyYDQeUibQOABkflWBdf666+hrX0v/jwf/fj/kaaBmm3&#10;h60u7ez1KaSQySKZGAIAJ3lfT0qt4s0HT7bS5I4gwMiMxbcc8DgDtj8K6iD/AJA9h/1yP/o01Q8a&#10;f8g//tm/8qQHyP4PaM2t9qUkYefyRGHOchd3OMHH519HaP4M0G5/si0mjYx3MTSOu4/exnI9K+bv&#10;CH/IHvf9wf8AoVfXnh//AI+NB/69j/IU6gG3F4I0D7cqKjhEliwoc4OB39c1s6N8OPC7Q6hI8bkv&#10;aufvHghxgjvmtWL/AI//APttHXT6L/x633/XrJ/6GtRHYDD07wL4a2rZtBuQbupJ7V6NpOh6NDrl&#10;lLBaxI0K223ao/hA/n3rJ0//AI+R/wAC/lXVab/yGLf6QfyobA7G78M6XZMs0Kn97KQwOMHnPYet&#10;ewaFo2keG9CfWNJtkS4lOWc5J/U15/qv+rh/67GvUz/yJ4+tQ2B+av7RehWH9v2/xKQFNUFxJbll&#10;wEKbd+CuPWt74e+LNTtopFjWPDlCQVyD7dai/aK/5F+H/r/k/wDRQrnvAv8Aq2+ifyFdE/hQH07q&#10;OqS22rRSwxxjMe7GDgHHYZrc1LXruwZby3SMNsVyCDgk9cjPSuQ1j/kIw/8AXH+lauvf8ew/65JW&#10;IGV478ea3p8iX+nLFA4zwqnBwM9CTWZD8TPFuvq13dTrFKgXDQrsIwBXO/Eb/j2X/gX8qwvDv/Hp&#10;J+H8hTSA7ZfHXivXWR9RvXY7O3H3WxXrGihtQEkd87SiVHU7iTjaNwI9DmvnnReif7jf+hivojwx&#10;98fSX/0Gm0BR0vypLjTpZIkZlmMeSOqlSCD614VeXzDTQ6xoDbs6oQOQFbj8q900j/WWP/Xyf5Gv&#10;n68/5BU3+/L/AOhGtESaeoi31OKK/u4Y2lnOxzj7w296py+HdETUYrWO2RU/cNgDucZNW2/5B1p/&#10;10P/AKDV+f8A5DMX+7b/ANKaKORudM03dfWj26MsPnBNwyV2HIxWSnifWodIiEcx+SQAfQjkfSuj&#10;uv8Aj81L63Feet/yCE/66r/Km9gO/gkn1XxbaaTcSMsVxAhfZgHhSeD9a9Z8B+DNM1nwxL4ivJZ/&#10;tVtLtRlfGRuxyMV5Lov/ACUDTf8Ar3T/ANBNfRHwu/5J5e/9dh/6HUCZteLPBPhy50248QzQbru9&#10;tHaRyxPzQldrDPQ9jjqK8g1z4OeCnmt54UmgN4iiQRysoG+MsSvocjIr6K8S/wDIpp/15XH/ALLX&#10;E6v00z6Rf+iWq2KJ8Zp4dt86hbS3E8gt4onQs4znoeQB1715I1zqGl6VBqVhcyRySNOrgYIYKcjI&#10;IP4172P+PrVv+veL+ZrwDUv+Ratv+ulzQijq7qPyNcsSG3CSa3ZgwBz5qksM4zj8a9a03wZpkOuy&#10;2ySz+XOTlfM4HP8ADxxXlWo/8hrTv+uln/6Ca+g7L/kY1+p/nRLYDduvAPheymuZRb+ZLp1xiGSQ&#10;5cAcgE9x9aseJPE95o9vGmnwwRxzQuJECfKwHTIB7V1Wr/6zV/8Ar5/oK8x8cf8AHvb/APXKT+lQ&#10;BzHjvx14gvvFOmWkzqFWxjdSFwQcEcH8B1rlPD9zHqugaxa6nbxTqIJJF3L919w+YYIwai8X/wDI&#10;5ab/ANg+P+tReEP+QTrH/Xq//oQokNHOaVbWhXzPJQNuHOOeldnp1rAus28CrgS4DEdea5LSf9X+&#10;I/lXa6f/AMjBZ/Vf51zz3LR638PfBukeINH1tdQMmbGVfJZWwRk854xXUa9bWui2FlNpsSxSwl1E&#10;gHztt6Fj3PvUnwi/5BXif/rqn86f4z/5BsH+9JUAzH1DSrXxx4Rg1nxAXkntpTsKsQPm4IIrwm11&#10;G/8ADkt22mSspDFQTzgdK+iNA/5J6f8ArqP51816p9+8/wB81nP4RxO28O+LdZh0/wAoOGCseSOe&#10;1b3/AAmWteq/kf8AGvO9D/49G/3z/IVs1ihs/9k="/>
  <p:tag name="ISPRING_PRESENTERDATA_1" val="TMOqIFR1eeG6v3QgTmh1bmc=||||ezUxMjUxNjBFLTY1NzQtNDUwOC1BMTdBLTREOUVGQTcyMDY0N30=||SVNQUklOR19QUkVTRU5URVJfUEhPVE9fMQ==|MQ==||SVNQUklOR19QUkVTRU5URVJfUEhPVE9fMg==|"/>
  <p:tag name="FLASHSPRING_PRESENTATION_REFERENCES" val=""/>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66,&quot;videoQuality&quot;:80},&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RESOURCE_FOLDER" val="D:\Bài thi E\Bài giảng điện tử Nhung (VP)\BAI THI CHOT\TNXH BAI 46 KHA NANG KI DIEU CUA LA CAY"/>
  <p:tag name="ISPRING_PRESENTATION_PATH" val="D:\Bài thi E\Bài giảng điện tử Nhung (VP)\BAI THI CHOT\TNXH BAI 46 KHA NANG KI DIEU CUA LA CAY.pptx"/>
  <p:tag name="ISPRING_SCREEN_RECS_UPDATED" val="D:\Bài thi E\Bài giảng điện tử Nhung (VP)\BAI THI CHOT\TNXH BAI 46 KHA NANG KI DIEU CUA LA CAY"/>
  <p:tag name="ISPRING_PLAYERS_CUSTOMIZATION_2" val="UEsDBBQAAgAIAA6GP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Bnn1xTqIXWjQYHAACMGQAAHQAAAHVuaXZlcnNhbC9jb21tb25fbWVzc2FnZXMubG5nrVnPi+NGFr4H8j8UhoZdSGYmCxly6PFQlqtt0bLkkcrT0xsWUS2V7WIklaMfnuk97S2XHBJyCwSSDAmEkE1g9rJu2D14mf/D+5fsq5Ls2LMZJHkaphlL5n3v1avve+9V+fTh8zhCS55mQiYPOh/cuddBPAlkKJLZg86Enr3/UQdlOUtCFsmEP+gksoMedt995zRiyaxgMw6f330HodOYZxk8Zl319NszEuGDzrjnY8Mgnmf2LOJj18S+hXvE8nvYOPep4/fIwLQ73YFEOfybc3TFZyJJIAgkp/pFFomQn96tUNs5cSh1Rv4Y28TqdHsyz2WMeiw9Ds3Gj80BpqZj+70JANtep2uzpZixHFKIrgqAT7LjsD1CqWkPABEHARiIKxGJ/Bp5PM8hF8eiWmafdLre8RmkznibPioXbXM36ZsOpM11y6xpSFhhEQqJEpamOnEtAMcWviSu7xkEQBW0Q31vMh47LiV9iFCxRcRFVG6IyFAic5QVi4VMcx4ikWhCsYMMx7JVbrxz0/bBvV5f9dq0THrpjxyVa1qkCQLnt+bEdtwRtg7Qp9NbgB+7xCM2hXSOhw51Ot1xyjOe5DxFi7nMZRs8RTPf9p0z33AmNq0Yh04eTYind96ejHrEPVGSPqEOhfVsv/JOWjh6DH5+h1CPwdlxhLrAkIARds/LnBgugRd9/8Kkw07XSDlTtHkm8jkS3iJVRYkvWVSU/KpqZ527baXD43FVN7ZxPyrYNYo2q29FHYbhjECFl77lDKBkmgMITsYLllwjS87kH/50//7zDz68/8dWMB7QyjoEQhrpw3sNgGzqOlZZGnybPFF7jiftzJwJtUwbWF19aGcN/H0MgnBf/bK5+cqotZ24LrC9oqrp6dKh0mERXTouZYHmbMlVF1oK/kwXClCDSKsGpL4IJLxIilqp9Z0RBjaBwKhrGoqpkB2ZptfvlfWnyOcyBXcZCkXGriLgmPKp6KW+X5RCLEkmVc2CShbKmInkTr3rC9tycF+zbQQ0xwNVNnaLAqQDeM3tpdLPe+DiWRJJFqJpygHQ8RBbLCIRVNW0EsA4Yte1Ubj4AroZsN6xPChk/e2bTvd8s/p3DoGsVwGazQUK4FNLOBd7xIVFbVY/Xh9h6mvaP5Hrb9FcBdMOYmgOhhb8URVCb73KUQgCbocxJnZpW2dW1WfseReOCywlujwztGBZ9kym4QFb9/e1Dti0DQcEYdA9cNU9d8DAEwHDYJryIK8Hgyix5nmlL1grENGnui4oacVFloN84kXEc66jFWopLCgnJz6VoLOIwzClNQDetehq6W7hiW0M/R7d1VSLFUkwb2gHIv1dneyrosj4AfdrY6rQYPh8AlVG8fTmJ6D55uYL0cbUOe90//P5q183Ny+CNnaXBIZIA5j9/QIl8N/PCaoz3xtsoTJuy9a2LAZMVaHoupo5FM+WQhYZvFHJguKl9yq7086NR2AEsKmJrTdU3xJ1O7TNxJJDHGnI01pH0BoM0ld6ezQx/+yfYdPSTf11UkL3VQMiC5csCdTJI2Bqt6/hu1CE+jslCO3/k0L8FbG8agYnVR+x++TJSdt4DlrPG7TC8pzHi7zOtUpYFf4xUSjxvzGEJks/zv9ufr+Vndmb+N96fw5OFm32qDaIt8xU89267UiqQwKBkQaUSmAKiZpbDZXbnglVcNjgCPqbnWmfHZxIzGQqm1vbTgVgS3QshjeEHOvIPRiGYuhPzW31MWU/fH1AaW5/QXqeSaEfXfCrTOS1nrWeG3deLefjW+7eVHvQd6hJLXJwIQKQkYgh/rAB5mREthkoW8TBSi5kEYVa/pF4qtsE5LaI+f/Py9NUxvptxLIt/cs29fBtoigX55ZOxy0mrZ2CG+/PnoCP3yWPYBcGHAPbhpqK+jCDJLOGRiAflQqLetuh6ny+/gf4D9Yv0VM9v39SbFYv0GK+/ifM0DcvFg2Ry5Nbn5xhQK+SQNefjdC5uVn9a9QQ5fXgwJSiR5PN6jukwFqhqBEQaivZoX1sy5xnf2kNohazwyivP3L+PK8HmvQ0uTzfOTuDo/B0WmdBce8w5MHQRMZw/VUTw+qovTWl6y9HCA5Sf6e1xiZI41ZOtKzsmLGM4dWder9UXfxp4mBKsTEcgTg9Ffo3AqrB5ubTog3GlnyGM3HhLFgJ25BFCvMFFXnEEXnOlBzboKorJCjc+ngHaKVaNjffNz7i7oPpzVUz/HoFYy8ITbSx3t2q0PVLqISb1S95G/PXezAtpZ/DGJ7M1Gnka8j6+pu4FhNSQc2xj/t9fd0E64lE8LQcPkI4wwbVvVMkZ7IpmDHENrSb1/B4KPK2gC4hu/skdV+i7yYsydSvH//92w919uVFZFXMoV6Wz5WobFmeHQ9Bdk+Z/t3k9O7ezyj/A1BLAwQUAAIACABnn1x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GefXFOqnh1wZwUAAPcbAAAnAAAAdW5pdmVyc2FsL2ZsYXNoX3B1Ymxpc2hpbmdfc2V0dGluZ3MueG1s5VlLb9tGEL77VyxY5BjLdmw3MSQZskzVhPWKSDcxisJYkStx6+Uuy13KUU699dJDi95yKhq0l6IPoL3UBtqDi/wP9Zd0VrRlyZbtVRIFSXMwZA7n+2Z2dudBMr/5JGKoRxJJBS9Yy4tLFiLcFwHl3YK151Xu3reQVJgHmAlOChYXFtosLuTjtM2oDF2iFKhKBDRcbsSqYIVKxRu53NHR0SKVcaLvCpYq4JeLvohycUIk4YokuZjhPvyofkykdcZgQAB/keBnsOLCAkL5jKkmgpQRRAPwnFO9KMwqDMvQymVqbewfdhOR8qAsmEhQ0m0XrA/uLa2tr2+d62RU2zQiXMdEFkGoxWoDBwHVXmDm0qcEhYR2Q3B3eWnVQkc0UGHBure0onlAP3eVZ8ieLR5rnrKAKHB1ZiAiCgdY4ewys5iQDklgO4gsqiQlQDohG9NU5IkaCTJR0Oc4or4Hd5COVcHa9g5adsVu2fWyfbDXqmauGiM8x6vaRhi36mzbB/WGZ7sHO16tOjPIsx97M4Bm9cyYvtmyXbvu2a2DLacxI8LcqQuMXSs51Rkxj+wt1/FmtVQv1WaFNHcadTNMuVFrlur7M7m2s9+0W1WnvnvgNRpVz2leoIbnfuyE53OTyZKHpBJpMpES50WmGQolLmWGJAqKHMNJl3iiQiGHO5hJYqHPYtJ9mGJGVV/nNdTCQ0LikoyJr1o6ZwuWzkPrgi4jBNfA2FhFWBtVhAerE6vPZebHVjbd0TwUuRjzflV037j3a+sj71fW1292f5qbeawU9kMofOq8bo1LzrWoXjX2Fe1BVSWXFtlJGXPTOBaJuih948KRB9fQ5DuCT1REfY3aggWjeJGoTYI6jshYu3APKa+A5rKFOnBGGUSyEROOXMyhRVEF0fVHBDJtS0XVsDVVzrRLCcUMAR/0UIJq7pVo+yFOIIRyXH62sbot+MVP6kIR+WkW60x0rarLKFjRqWGkb0eYMhPFR6QtqSJGqiJlAeqLFDF6CL4IBCc6jeC/kKDxdoc6iYiGUmjJCsmh6z1KjkiwaWJoH0xEKSD1mWNEZRY+T+lT1CYdkQAvwT2YFkBOZca/OBNxjKW8IMXnPt7JmoZT37Yf39ELxEEPQwOejRxSgESxmgs/7iMu1DkOwuHjVJLhpgQ0GN4zWdviy2/DKAthn1/TbkzwSxqlDL9O+lFAxqjnuOXzsTLLxt/qgbHZEPeGia6Td0gNKU5hSzJOuOFDBaU8JaaEPuZIcNZH2IcmLnXZ6FGRSpBkBSKjli/vYYaHYzq86kK1B4tJQBIjyqXllXura+sf3n+wsZj794sf794IOhtvmgxrc9l8U75xkDZGXhrab8FdMxyboS6NyLeArh2UjXGzunnD0GyMnDKfGmMvD9DGwCtj9C3IG4bpW5A3jNRXsBWRRLpeBVdOwvQnMgO4o5dbKnvOx463P4VgmERXx6F8To9q0ye34fz6tg5uu4Pjvzz0cG9w/D3yTr+qmVSW3fD0D2hi/unv6HBw/LeC9jw4fo7i8PRPFA5OnscmJN7ptzXkDY5/8Uy0P9pxUHnn9JkRc+vFr4OTZ2UTXbe0Z6JWDgfHP8SIw8/P3MiHwclPyIdgfENN1P/5+sVvEDjfRLeVTarNsSnVBFaHyaObdVKYPRiNYFQO3lgfeZWqbpTLr7khzK1Qvhsl65UfNrOaN5+SpcsU2nWgcNXmdn7fj84yz136H4f97X4V4xKCInjYNMmNHXjAMGvW31HoGYOTL9M3mnKTm+faNWerUd1+D2rcWxrB7Gr0RnviFfbotfDkdyJ9J6KcRhBW/Tw7+rhUXFtdyuem31pYALbJj3XFhf8AUEsDBBQAAgAIAGefXFOSHaDOrAMAAEgMAAAhAAAAdW5pdmVyc2FsL2ZsYXNoX3NraW5fc2V0dGluZ3MueG1sjVddb+I6EH1efgVi36GbUlikFIkClartbau229eVkwxg1bEj26HL/fU7NnZwIHw0qlTPnDMezxyP1Vh9Ut5eg1RU8NtO1Bm3vsVpKSVw/Q55wYiGdkIUPGS3nbvXydNsPvszff79+jbv9CxWMCHfQGvKlwoNztKmiE9FXhC+eRRL0U1I+rmUouRZZ/z9/tp8cc9C90irTQGSUf6JuJvo593svhnHqNIPGvLugqTQFXgEJMx/zKN5dAmhkKAUmGRGs0k0GZzhMJIA87v0h/2f/clFjN029/bnItKaKqotaRgNr4f9ZhKWFrH1up7YoxBFWVzehkKKpcl9jzE03xkGEyRDNSB8NjLfGThqbGM2OdNvDX/1mdonpdaCd1PBNcq3y4XMCUNOBINo1L+I4zp8PRyMRuQkw6qo2mKRmu88wcWHm8VgsTjW1yXUq359dTMYJEfQWD2QdXySZn1ITqnGFfMqisjwyDEVoxnmIWS2zfjKfDuo+yu4+bGpoRTsxexQmwhGzwmDsZYlxD2/Mh61El/PpcbrDuMFYQrdoclDXvCQL6RUPkTd5lGv8EV5FsZxFg/4EKzMYbpNMwhVt3v0dHpnGxcGrGxVZhLWzhSktjN63BMW/AAXGD3uzVT9mbPNAXjfYxj+Dt0R270Tlf4WAyf4d+ZcfmVdJvyjmTwq2M8ZLCAXGYytIN5pDqY1cc/aTBK9vSxiTtZ0STQ+KP8ZTLKxqau4t+fYiqhRM7GmmsGhklJRSoVJoPPDHc51p8FjCNu7pyb6ERbaY+tGX3rzTIW9tuvT8nWBtkXaLtoa36/bTk7kJ8h3IZjqtB3ltmOj23dzH2/eCZw/IB/4QlzE4ELDZbHF9jZdhCVak3SVYyphbHPyLbwqnu1eY5dit99h93iZJyDn2HEKXmp1m0Gt6HLF8Fd/UPiCzLtcZ454DVGvMBYnlFXgwGK7DESmK6/x7cLY85JpymANfigEBnPMIweKFcr68JRGO05au9vUpLXgrnmpuemxk0J9qgT2A/QHJlPT757ntJI1SZQ9ym4i+CG8yyAYy26qGQ2GA82urUzCgOhsqBS2I6gaKbV400T6ou3W9qRkDRNOczs80Bxs2+AxDCZE4SpgXb4yB3a/uXlPqkCVgho8zQQzGMdRE8F66nPxHe/aeCEBwploja1qUv+CTSKIzJ4qQG10N7gNF0+GT5kdrziW80LHvcBkWxF0IKecmn8ApqXSIqf/2zjz2kNxEtLCcOgbt1r/AFBLAwQUAAIACABnn1xTKBnwE2IFAACBGwAAJgAAAHVuaXZlcnNhbC9odG1sX3B1Ymxpc2hpbmdfc2V0dGluZ3MueG1s3VlLb9tGEL77VyxY5BjLTmI3MSQbskxXhPWKSDcxisJYkStx6+Uuy13KUU699dJDi95yKhq0l6IPoL3UBtqDi/wP9Zd0VrRlyZblVWo5cA6CxOF838zO7jxI5TdeRAx1SSKp4AVreXHJQoT7IqC8U7B2ve37jy0kFeYBZoKTgsWFhTbWF/Jx2mJUhi5RClQlAhou12JVsEKl4rVc7vDwcJHKONF3BUsV8MtFX0S5OCGScEWSXMxwD75ULybSOmUwIIBPJPgpbH1hAaF8xlQVQcoIogF4zqleFGZlFTErl2m1sH/QSUTKg5JgIkFJp1WwPni4tLK6unmmkzFt0YhwHRK5DkItVms4CKh2AjOXviQoJLQTgrfLS48sdEgDFRash0sPNA/o5y7zDNiztWPNUxIQBK5ODURE4QArnF1mFhPSJgnsBpHrKkkJkI7JRjQVeaGGgkwU9DiOqO/BHaRDVbC2vP2mvW037VrJ3t9tVjJXjRGe41VsI4xbcbbs/Vrds939sletzAzy7OfeDKBZPTOmbzRt1655dnN/06nPiDB36hxjV4tOZUbMM3vTdbxZLdWK1VkhjXK9ZoYp1auNYm1vJtfKew27WXFqO/tevV7xnMY5anDuR054PjeeLHlIKpEmYylxVmMaoVDiQmZIoqDGMZx0iCe2KeRwGzNJLPRZTDpPU8yo6um8hlJ4QEhclDHxVVPnbMHSeWid02WE4BoYG6kIK8OK8OTR2OpzmfmRlU12NA81Lsa8VxGdW/d+ZXXo/YPV1enuT3Izj5XCfgiFT53VrVHJmRbVq8a+ol2oquTCItspY24axyJR56VvVDj04AqafFvwsYqor1FLsGAYLxK1SFDDEZy/xja3UBsOJYPQ1WPCkYs5tCSqIJz+ECHTllRUDVrR9ql2MaGYIWg30DMJqrqXwuuHOIGYyVH56U7qPuCvf1ITishPs+BmoitVXUbBis4FI307wpSZKD4jLUkVMVIVKQtQT6SI0QPwRSA4wmkEv0KCRvsbaiciGkgZlgrJgetdSg5JsGFiaA9MRCkg9SFjRGUWPk/pS9QibZEAL8FdmA5ATmXGvzgTcYylPCfFZz7ey7qEU9uyn9/TC8RBF0PHnY0czjyJYjUXftxDXKgzHITDx6kkg00JaDC4Z7K2xbffhmHawT7f0G6M8UsapQzfJP0wICPUc9zy+ViZZeOv9cDYbIi7g0TXyTughhSnsCUZJ9zwobhSnhJTQh9zJDjrIexD15a6bHSpSCVIsgKRUcu39zDDwzEdXHXgYQAsJgFJjCiXlh88fLSy+uHjJ2uLuX+/+PH+VNDpPNNgWJvLBprS1MnZGHlhSr8Gd8U0bIa6MBNfA7pyMjbGzermlCnZGDlhIDXGXpyYjYGX5uZrkFOm52uQU2boS9htkUS6XgWXTsLkRzADuKOXWyx5zseOtzeBYJBEl8ehfE7PZpNHtcHAemFSa727UW2nf/SXh57u9o++R97JV1WTWrITnvwBbcs/+R0d9I/+VtCQ+0evURye/InC/vHr2ITEO/m2irz+0S+eifZHZQeVyievjJibb37tH78qmei6xV0TtVLYP/ohRhy+fuZGPvSPf0I+BOMbaqL+z9dvfoPA+Sa6zWw2bYzMpSawGswanax3wrTBaATDcXBrneP/1HGj7L3hFjC30ng3itTE50k6tUpldW0+RUoXJrTjQKmqzu3E3uHu8e425j2O9MQUkJM6NXJJRDXollq2SwiK4PnRJBXK8Mxg1o2/o9AU+sdfpreaYeMb59pVZ7Ne2ZrrDlKzLbwTaXOz4cuuhq+kx95BD9/rjv/RswDy8b/N1hf+A1BLAwQUAAIACABnn1xTUzISNMgBAABqBgAAHwAAAHVuaXZlcnNhbC9odG1sX3NraW5fc2V0dGluZ3MuanONlMGOmzAQhu/7FBG9VlHqEFh6S5VEqrSHSu2t6sGYgaA1tmU7dNPVvnsxZBMbhmiZC/75/I89xvP6sOieiEWLr4vX/r0f/wjHvQZOs/oEn0Odz+iN0yPD6wJ+1Q3wWkA0Qtr3qVf57UZgxpHoTfPzT2drPL9Iui8l5cbHFWKhEc1gk1sE/ItoL9jkf8HWLtsatuTVOT9ZK8WSSWFB2KWQuqE9E30ikJAs9nc4gmULekDXaZJlFEFLyiAwLZmLOfLmCJsyKUufY7JRVJyfZCWXOWXPlZYnUQz0Ye3Cp49nBbo78ecB2JDHb7uDD/Da2O8WmnHi/Zc92ZN5UmkwBi55s92WbBMU5jQH7vnGafwYb++ggfGhf+7QbW1q+06nJF2nwUkpWsGkSuvVJknyEBOd16Sak+QDZ+HFDsSKEJoG5604PYOeWOWsiCFMKdVJfeAAlZaVq8gUTV2gKJe0qEU1cLvMBcq5xTrbuX+jbxnLXOri+juuXPjMrRiXkw2uWRPe0qE3eNfuiN3YZq7dYL1ipNmrYbAOM8r7hEzlH0wrEQ1rby3aeOy48bjx70VEraXs2HT9pFvrH78vcKxGDBP53eY5LOPh7T9QSwMEFAACAAgAZ59cU6Tf3ZpwAAAAeAAAABwAAAB1bml2ZXJzYWwvbG9jYWxfc2V0dGluZ3MueG1sDYy7DsIwDAD3foXlvTw2hqaVQGKjC+UDrMagSI6NkoDK3+Pthrsbpi0LfLnUZBrwuDsgsK4Wk74CPpZrf0KojTSSmHJANYRp7AaxleTOrblY4S3047Jwdmg8U3bzXLziCBf7lMrQw82vz8QR92P3B1BLAwQUAAIACAAsL1xTakTyhDY8AADgVQAAFwAAAHVuaXZlcnNhbC91bml2ZXJzYWwucG5n7bx7PNP9/z+uc5Kkk4pIunRyKGc5LFR0QIWEoXLKYTaEHLaVLF1XGVLEsEvKRA45bISt6ELNnNYMw3KmmckwzLbfVtfVta73+/e9/T632+f2+34/v9/7jw6v557P5+N8fz4ej+fr9vr1go2l9IbdGyQkJKTPWJ28JCGxWk5CYmXC+rXCET2nfb8I/1kRcsnSXKKoRWFC+LDax8zaTELidYLU8rU1wmdJiJVTiITEpnrRnxWN4DxPCQmH0DMnzexvuTH7mMU3/aFKYfw7ps9Dac/PFL45m6OXZ16YvzbN+cODRAvkEzkIBHiuLWTYynCz3x8mK+Wdbm+5u2H/PvN1Ttm/tr5cGWpoAPuovD92VFVPb3ieLCsj2dCA+/LeWGEw3WB631yBL94IiCsuWyDplnGyuhnp3WiXpRutr0IL49JM2NUclpF/YUR/Lpdja8qtInmAoxmjrfwqwq0BlPt04woh91M+az5IP1KaFUzFScEnimsKgDuFo1cPGZpzw2U1lsfpi9yRE8KR26BHB4CxUoJlKffD64TPEpOPgAMRho7P0iWFDyXnghFjUAaa3xKsKnx8q/Fhe5YjSTStKxUiIlO5Y2Cl8B+Iep1IZZ+dY6VE0yrWy4m29q+6WTk9GKfYXcPhAaqq2O0JYPx8RfEKHNDPzM/cz8JBWziJHf4SMrCoGQlhd7tz50rfSQTiPt37dD8/TLjDGPPSQJ0tdLrey27F5peyDkzhWAvtRR0iP01i3KFilYTEwhCKMM0DlCwmy9Q+y3D80AVYepb6mD3IpS+nnCtkPS3armE8/Wgdzhm5xsZxThGc4lHQI+Qb944umJBJ2XLYExZz+0DWkstIsCZ0oVUGo9nomYlemGwFw+ZT+e1Hb1ceqltzFfPFpF+t8bKIXmByrITkqvyI4mgSB1bfvpaGvDC+CgE7DxvNQ/S2LD1TL0u5GytFnHi7uFVDQuJE4Qa5LetrRjLhzOuRMGzOrsFMwDKVSJZfglwzVB0w79zKk5UmMgNdONmScrePyIqWgLZpeLrFIKLQglleLkFGNpI3yw+LQSjxquHcQZinKzPvHvxr8VSfO6yq99iPVeqkZS3glZ4dCpPaqtfqsEF1az4/Fxnh9xRvU2soQJ16qqlcdYXZdoXZpQkec/V6kIm10QbzSomMbSL7fepoxrwEc8gLmAmBh0zNJL8cP0HfIREgnxxaQd6bYqMFlLiS7yd0j15V31HyJw65YxaXI+XcdWHNulrQgDm+pRTqcnKWOE8NtpJoV1IOOi8k/3v+N0WfSedGn7MAqGNODe97KCmppTlwQmoFFppjAaglZLbtXWHRSSn3Ks3UK0ZspryRsa6UULB3MBK6RX31r21X3X/so+CG9B4vHipRHVgJufDdD1CQFQZ5393k72VsVaDEpvz8PUInjBBaYJ0DZZPQLWuEerr7TQBIf6zUW7NvrmMA/rF7hv5//7bHZuQJX+WFCzzzCX2W33/2GD6MEAaIgeLAypI3+WEPRRa6qiH0sFAH5k6RHd8KQ/HtF+HifUAh1ar1cgb5GDT/7ag0OJo8ur04+hb77TnFmkRa+FT0c4VWpj0FKSuyX/Opyrfv+qrDweyFIVZPzayXJkHpoP0WY3tiCNe+wuNkpVCaEFkNyOZWU+7kqSvTXR7F6ndjQVtO2jOGwl76Nd4XxfLoPuBnZ9O5l7bg/iUsjmV89hrqQNatUqAm7pyD0WlRYB+VG1iZ2om8dGvWoVhj1V1i05xcPghSLUahBFcdznJTeHEBsZqalKOUzwyKEvv16OOcbf2cT1w0GyQTl/L2WY8ezlJs6xfRDp5489INqzapU/3z5u/QcvL3qIhw5ekDyB3uDEm66u3gsYRLXQ3US/2BYgoD6szrhz6u0+uG0dDAu8rKlkVfPxccBsf9rWCEy2Fr7lACgfHRXTlio7pVU6hiCnuGtE1y75bjw4/jV8sQG99P5P+th8pTmxa3P3JMYiKRj6wgbfOhdJVDwRsaPRJq5693v3IZh6SLmSjwToZ3ItjzytBBRIA2bYoQqIUreC25oeepQuaF+G5HLKpN2dJnmKaRcf0YTowlbQrePLgwZ1tHV4JGRyXzWRIvaV3jmxLPefU7cYzjzWKyDzQ/d7IZAupSGlOO7pXmmpIiYxL89nRz9FQt99h7IP8I3dNp97cjQNYKg9kJ0HmAV/1c2VbbjUnT6x7zczXMVLZ0fdjQW25czHyzKRWaMYkRoxD7or2PUxcXl3LP6M5pqZVF12l4DsbuVahzo5ViFFxasqhYbPL7YfJydAy+4eIG5uDDuOOue5XNKzJXb6hueFUIqIthFPytRwPZxefGcaOO8VOvK4oTjU9rZ6rW9nhXB1pgq0DNPcHDDTNfIbpiljyw13JD7827mcyRmN8KPwBSQHLoZmx4vJOLDWNcScrRUUzKlYEz2+7rNOcIty1XSLrItFQMkU+GvNhdhlU40wHYUVT0N8PXgvXbr2CS6Jwj+xOuudzqgGtbZMXFKho+U7bmbcScnbV0hJiIMZFs5F0JaXqg7WZZ5FoCEuR/tS5qTOTZHn30Wp9H2qIfEdtYJSbi014seW3RYemFUIL5TFupJgXf4DCv3eqEjLQaT8xRQIY6f9j4rrkqT0wpK6gma/YSx5J5On2UJZ9EfxN7LqwJ7Gm1M3Fuz5dPv/nJA63/joo6yaYD0w4h1ed2j3tAEcPZI1Z3vxwbtnrgt5w9fHwr89NvqxW4Wc7t7pBHPyl+he/tgrW4R7kcVbz5zE7snjMlDbJy3d4xaaB3SPBvBq/EHHFrkjfWLxgV/aUfXl136OzBSyZYXcKTay4lyW3Zu1spYvGbcT/6NzfdKsNLA9sSLuUFVN/yQt7Ia6DHZmhdZCb/c1ctsu+qxlJm+jp/XTbN5sG0tWycg5j9zLGZeongmLwG9LNolMXczpAeS11+F9ZkjHJF3HYDsc23et5mj6DU8xt3+mfwL7oyBjOyWE7iXD3ttpE3uCcEHZMGBcqFeEDuF/tt9G1Bt8Qdy5uG2NP6coCEc7NPOCZX/KpBiYjNOdi5PP9biDhX1zumA6tLhqqi/U82Q75+BNG3vW6Q3TYmztDqkZVIB3KUDToPzE25h6q5NYLNORlt937AQYyl30HoPDQZsRZn0pDXoFSPva1imWA/VPVGXEFPGDL28eAiRyHHurSi6s36ocO3wb9VGoqzfXiMpylPb9JXtx+yPVUkn9SIZaZLBdkNmM+RFPCHBg3EYMjGPn3aa4iWMYjYEwK9C3I3q7opnFfBRNWM1oMuiclYh9Udqrp8QhemtzgaB4wNvvm4rsM6MyURWoCFH25lvhQ7Dwyu0YrOJTKO2Q/5JD5QHi2P+/L4rusWtd5PjhcDq38ftt6jG0QTt0SlXVWJx7wPnawoTK2Gb8aijPs8aPqnMgYPHcD8Lo4gI+Ux+ZJZA3VI3/eaUT0WmnK2zRU780OVXOoe+qHzXwPdxQLgV3nXrmOYvfZEBTts2onPhzEmJ5Hvmy6u8ldSvgCVfiH0uyxxWL2gW5fkL28/lKCMMQnglsOVnMJy7Qzzc9SFNvoqzuwdhUMlAbFDXXJhze1rDD9epYUqhX1ol+7m6CJLdn7g23MZqH1IcZDc+HxXf5jrXQt4tZkR8xqtfUu1JyBkzz3UUmdcQde8tWyZ6352hjiFX0GY/QpfLvB1ep2oDpotT6XOF4UGNRA/TuyneDw13Gwofur77IsHUzY3OtgaNfnK+JYXR/bUFz3Q1qCiP++zPDncdO+87e+vGw5tpeHvle4mXhOnkgSit0G6VdZqmVrutmf0WCIhOzORQd1zuDZlhvUQOlSJTdufb2c603vZw/ChuKZKmRA+dPeQwiIkk6wY5ppxjNEqK+noKtBrXL8nX0V3yz37fyx41ADr3qZPmVupxT+OMdl/0OpqSWE2mEEPO/nHMXWLOGhxagnTsDky/6vCaTH7pZ2xcNVt9MXSnkYz3oXaRDWVcqNDzNOXFEiJDcbEV7Jaal5KpZrdGON7XuMXMrfICv26UsyvW87vXso3xBcp9CXmbN4U1GPWmcQ7fxd9dL80L9s21aAcmhD92U98fpuDbciVs/XoUYDZiYpMC+IhSV77Jsk9m+auFBX0uG/6yaIvjhXvHoYy3xgM7Q4ePmFjPZ4QljfP27lkd9YAKS75Y/Imjah0M+Tmna4ZQZeZ2x5klCbxAA2Hdkjq5INCDMTt6EfPkZuvNRg69MX2deWXNb9stW++ubqxSiy7MPDwzSu4V+Wa8RWrRzL84zpa6qx3upRh/0+6pppWJfR2qoGpGge7Da4PjIpZXKJADOklLoudihKvxJBqxRVXseTq/2G+eZvi8L+bUOWzbylvITiKO/pCM2px9E6q8a2BdsfaNwpRyKxbgx9IwjwMmxFuV8rjmMzxH9AWF39zNI0WhCfRiZlGShEtC8Ic1NSnOVgQTqKP2KGXZv/w39tKCnZz8SlGw1n9tQ+YDmz6dIO+66QLgN8rpligmTlCJ8nXjTx7qu6el3ZUS+cmuZkMDg2+/DW8T2b3M4Q0k1/WahoVBCBg9Apx/nyNbreV8a88XCpLMjrP3U6kOuhqcrGjIdCtYoJqHIp32/1H9FlXEnjmzM30ZlUOd7FwhbU2iuZrUzZ1g5wSH+iiqnyacB6QC8KtUeKFleF7W/E+58tt37uc6GjQ6z4tTyaW5tzT5z7xSqX5prTakufDqTPdYRUE6xSW/NIrj3JCzqKT4yinNRSgviXQk16GPM9KbZ1dLcMrd1N0GeUw3M9OX+AptpwSC8pfXvjS5yVDklVfQ2P2+BqHEMCK5AXvSPlkFWUtVUYgWSsXsHsfh1wzajfV3NrKt3+o8xrk5hlAKK4Sckj+5F3VtMSFBpBnyqz9e5ZSyahJR0KmMRZv2LKMLd6VyhwOo3XeWIxV2QXww5Zl8as+4JF1913ZZcXd6DAAroBq1pnMY2K8AJatDg2sSGuv8/PZ6eGbxLX2UreGUqMaf51+v6F0l6teo6RsCtrNJw1/yFUj+XUalnnwNx1iGn3Kx5Woqid9K8qYuNbIctOsdKQmMcD/aRlyJDgiWnJ9sFGCMpcC6ITRqlNaYXMJBY/GNIZ6eA9tQ7LGDHA0HnTMx11bk6vYTYAJUMbIEUaOSX9TMPFYlVJENAgYyGG0Hi/lhQl+8pFLFGONF4bntbts/aW9Ad6GAMYURl1+YUTrdS9a57mT4+7Z1ZI8rV3VvcWwRS87NK1wwN15ygVcZWsd5daTtA7KzgBVeIWpoyPUb+TZD5xMIUWm0gJaG4sW21ciz9N3jAfQOG5G+c9McE6qDGbC5g/Hl+Y83eZf9wH0xUIp9bFtWfieuv70zzDnKQ5poPRi87JOGq9cJ5VXnl81iepebsbQugnRfoTlWIBHKpeiqeRkGh/g7831rsb14vqDM607qVg0NGAo+LEZLXCU6QwrZ+pMpuF6WWo09PUtTra0lqJF6/kywLNrvjS85kg4WdGi4vxcZJPpPKf1zE+OFGF9t6pwAhm9oTbAnlu/5NF9cEpeQw2HCs29CLp2Av7crLMbfIDhR4ICCsEB5HGc3YbTyh+D6ZFOGoxxjBehTFP9RNMBAQj+zDrBlehD4w359chKUViqZPbTJV8n26jJ6lHL+UPvzOejFrmglNYxvV1k89+w/TD+zFwbcn68MSNZDDePWKnsJp6uPZNcHbBD6NTHU+MHS9MePmRhvNLwKwKlffybQ6oBQABtEpccqs6J6N7o4yppm/+6dgQ/VypDVAVw+xLAK8yx7ayQSWdT4nDQHNvynbnnoum2j62rtUG06tED52+w2Qpebkr3dYhj2ilDpS2vCtaYVbnzppbooQ2BUfhWMzHtbH/+7nxIxr0Sqv6TNPRaHelrMA3Ar60LfD5+wDz3xa8ts3iz+IAcunfDPO3DrOuAOSplhOt7DtR3DsRjWsW/KmCC/Xtpyw9bZ42RYdVoAmhxuXmBP34Hy3vBf11Bd+p8EqoJP0Abxb19AeaTF3wIPTxVoga69SEo4ZfS+BEsOyqAVpRV/NBdI8RGLLiKlEne6RNC17WewEY4Jo1qA8g3vTOhZbRyaP4o0z/i8R+h5Y10/Y++z8kHOehxH1j6l5EQB3UlyZUplnGTOYVgGrvMn+8wV4wYSdpoze37I9itLh5EzLwrnt521CE8zt5FMdVQixYfMTM8WTnrOgQUtaTTQ8yRbHFARhuM5ex4Jp7pK2gDmzAjhs7K0vxspHNXbualRKaOIWivpYr9EO5MCaQFPaofkdG4Mcr7gnghkV8/IvNiDxZuR4qkuYXII09crf6fctT9txLqvVU5LeoOlWRsyiCAWAKxJZ8bRP/7bCwpd1teRTSZvR8oEfhQxEVLMmRF5TERVQPbAoTUk5Ern286sL56G2LFmDH47c8O6J9iVH2FrLj68q8JxPZ6hJES71b3eYmTfif/Yjs1J05KEzaeRJLDL7woffmjrfsnU5YycoMImejGUTn0omc3UAJn970jHPZdskAhgwb7/9JMhsL/a/8bOV2HkAPMNo3WsgQfSJkJsGh2RTFUunLkktSlrZfk89NfP/hmvODZf9+1/ls82Je7ShqoDbet4n8U/8JF2X6qEpH/f3HJ/1GELIOEuSGJmxUpGP3aSK+ImHxNDZzrxNXyrvdiTOcmgk16N4kRV/hEtoV/3qdz6/MvMm49R9wWp0+1TU+WtaYwRqMdxFuukmvclkpTU7PfeXmZGA6aNUHEO6IQdcPMb6ntRsmiI5Zaw1b3/aozUsUELlKLF2QjL+/8cHEjZd5QSbzr+UGY7B66e9tD9miGWF9xjYY6xhw4eh+R0V+ynHK/adZvWc8mycBdfOVZ/PVg9NVsKNuiwZHhqyXQoh8dOHKk1U68zVvKGIyXVCyKjDWzqeiq4MfuwJ8aXP6p0ytqDgcsoFavqkbad/3y7p0LfX4+mGc96kgMfiNmmK5z5nfz28HB7+uUEw52haa/76sOJ44YWIsxNOl1U8csBmHhLqVs9sd4TIKkUv4/JpQz8hAe0AcWKx/4RZFCbd9dVRT/9TEYmpfONZiXXZ2joqoIX3Yd0coQ6wmsCdsNvVv/mrBbC2NpT4ufdKzYiBGrAu9k5jeYBn55sw58awj1kRlX/MJYRmz3jSMuu/JzTYPfnKxozh5J30SZr8edzhBrLq+5d5rqYjB/SJY0XofU3w6BAMVXm3x9n+xlp0RZ8HiJVeom+BljXoiRVh5YqZ/9X3jO3oV/ee2mWeOku1AG8Y2y2x0v9tt7sAoOtor1TlYaOVhDawbiwYcblXq+2Yf7VeSjRIizuIUmRB4YMOku9FO6VQiaaU+D/3FESaMxJPKnWVDbWkLA1JAwOBw0Qg7mSJ1VjKL1Zojr+U04y627V7/q8/WK3tCRvPsgS/X3r7FEklg0XtVMMJnvKX2XkKEX9JCsEmwd5xeVBLpM/Kml3kUcZ+wdaltRP74PGTTWYvnxH+6gTjXI281TxRwFcuwRq7fRNPZ2Dx/8zc/JxlFM9ihaqHRs0zJQotQZlqoQX3LkisHJ2++ixchUPtaZr155z8qqhPVSKpzVv8fNPZszS1Y6SH3nK8by544ta+3j4SPbi6MXBpckF89+eJHhnbRICX6iZseUwYi1xu8c+SC72kECoiZ5MJ/32Vg80L0MmdkbVm5StzSwp41F/wQBVWvrix4cdXMoYn4+ckD82mLNpn1Ui7yVMQUf1yiymdsoWAOAOAKdr7udUXcBsYZ7Nu9zgSoYLb5QQ9kC6dnFQe0NXrLQ6LolRLZgaAZBfIaqpQJwnvFLlLonJBNBE48H/3M7v90QrbpbcPbEVzym3z0wgS12w/D2yR42at9u+s4gI3E5fOMqIUNei/P32ZfF5r4YvoEocLMbeBO8rV4U+bzBcgdxFBHW+ie6Z1mPGMcC7OLpv9BPXmQqYQrEuKkdHvzNIcf9w6GNuwgsx3PewJgHao6FxY/IWvmhQT85jS/6qjJG7fkAXf9ClyrVoSlJ0sm9IjPr9oC4uo+W25Ykqmwqkj+sxoxqt3J3jFAU3+Ow+won3VmSdbS1p8bnSsbKR/j8mVkxhi98TFqVY7e1Y3oMpZLvJaPOnRkvcHOdsvQEgP3cxXtGa87meJuyO6YdiXuIRbevxUMHIWJ0FtZW/X6d8rYx3VJycsNO0X1bKvGYuHmyVN6ZUSobN2KU9l/d6Xr33ZycjTg8tx47rnU1pQHqKDE4e58sbhtoDlnZ22jk6uz2tMUNRL9do2Lt7beIKM4UiBd2P+Pe0aF2CVEgBsPrcZYZKeLnx3BTbP6ZBJFdqpp7tty358pLKuZ7PRUnL2f5i7105HAewi/N6aF5UnU4K4V4VNz/bN6YKWW2DIwjyBfFUnXiSB6ivWJHvpf3kPAX8dscYjw+9Fqnv7pafFHtURoOeEG8HzQSfNOc8njsxj2/5Vf90w36TxJUvJdzpbLEvGRgB5Gqe5l0y5i/UP3RyztUhBmNsobHc5zvRYgZv/d6jv/2Yfu7fmlpIKMNQ/ZFe4JQDuI/0zSGF0QGRaJdkdg8Rdvhg/FCFYqXG+cyh3xXj91MbwTZ/TRKOyQbb6cibqQ69dBAzEkdm/ifsAvXZog2/ezyj5mz77fappDCe2ujcMDRx/YJRxSjJitGbnWK60iqVgTkKFZeAzo9dj3Fg/hyL+UfM14sFmUQ9Q8b82bXfWyUK6o+ivk/OEmDFPRVsZNIW22NIwb6a6NGdiLFLxlj+2qjwr/ddk//5mha8y0bExkfJLqhTh3yCXrI8289pQtGrZZyykVIUXYGivecJRnyX3Qmq9CQAVEH8RO6zkeQP0ENegJRvmNunuanqC/uO7EO0nOitt4x5gQGAAkCALbqDPukT6iRG2pZLzl0wSe8NbhnoenAMvRK0muQW2dS6BzRK6AOqZdLHx1KIBQYO18tB1T1ebpFBdQ2M9AP5p+W9c9fSeEuiZLHfcArgcXwSSF214hXx9iAPNR5f1KwzROr5Axf31zaIckE/BcKR56hs8w7sOCkx3a5uwdUFXbYrPPJxC6q/uduN89MUHfY/lOeVWr00YqR01xyrpeJU7jSah3i2D5OGVLhQzuWMn+EXdZaRcd2d6YtMl9XeM2UFaYOid89XiPeO96xk4PZ89zQLUs1qeG4dXi1UhXdPOaVCnqGw0bpDPF0twZXy6wsrVWjT1lKHQ6u7hlz5SZ7lZ2PiYedL94gN1PJhYLeWVXT6+6GAVovjnIs9YfDcudaleLEXbHO2aLvXFmv/ifKAVZaZ64+r1JnzreZXQYup80vjewjL4X6AKvpuRWhmha39eDlACaM0NwRXFtFAHobelf1g2gTHMTPjDvk4B83GAylkJ3rexmNI3Z8hTttNvJN5djakWAQzCW8olYvV8QqeYpDVFOnorhOYzfOd3YnOPWDe/DqmJ+a9Ade+X1K7diJU609c6OtyKTkHBJo9TYx1B4jreZAY6DYfuhwpm1KH6VXU7gP8ferht67VIet4jPq2qf0iYyzkFv/3CvfG8BJpaqMq2MwX8EkaCeuJte8uMctV70ewd+9tnp+LLcOEasquWWJ18ScpB28MLAkfnPXVepUZE+ClT+Q94YNh8mncg2ds0nn6vvSGcuTYzg0qLaqttctd27gRIovseI0rBygv13jpNTWHpgnAIdQVLARR5KUXEPp8Fl081hejJ7Jktc+D1pNgU4/aHFE/2gADa1bzptWl9XP+U/5+D+H0P+32isNdYhUk+V0UlTW0q+kTPRiF6IYyvRXKx9ThX1WZ3XVTN9hHUQTibeGdem4xWwlGIs3B5srcK+dg404AsIFi03+Wq0X53qPaf7o1uhAHLRJgYC5dzLgLMGzdcSx0OE/ZEyC2086knTp43Kwxa1yrU5zQC2l7yvGB+o4Nfx1xNw03i9X87JoIMXIBV1UK3zggddWUpjkzk1B5esbD3yzloIJcAHhzvfsPhpiaLiUEwlLnZmovjrwZctR4IiVbGDK3z2dx1XpQNyzSGRUUQEECo4aqyaOpUT8Bfar3gjTrlHREVdjYQW5YNJobROXl+6lccASZhB5LfCvY+jEVO9i0/cbLzv00k1DwYXT1NVNL7c6lDWPjDgrU0KaFb5bPnmTXEcTYPrROvDzl/TvvQoGrR8mK8zcEI41MwMP0JQuiybq2cutIaa+xenDtNFG2GSjHn3Wml6+iAVzsaQxgGAxuNkUNvNIrn3YW/IbnwfkNYy5k2Vy2ebpixUxiBvcpESVb9nW0KYRRxiTShwzRJc7Ws+AZgZk4At735nbmbQ2m31zZMNuiDJVr0l2pe9UwaL+IW4i1HBUVqr2Sx1SmE5RHowBVljosg4rRpA40Hr2X1L41iEaFaOYPFtBqlZxPHFinRD00GiVdd9eECvDH8i6NcNfzsC2tT6A7XE4WMLin+ykj6prjndp4h5DJxun/BcrHldtsqAosBgfDqB7az6v0axc+ATAj7jgvdiu9DlXOTLtqR64u0YTg8tZ90wJ95gstwQavXGXWjsVimqNHtWWY9NmXWlRbBQ9Wnjoc4NASzg4FwfwWfKa5M6he42/+YtXulA2DStyv/4cEzbqdb66wdx4Kd/RvZnYqlcIMHkmI7dlf/kEce7kdo3JMoA13Pl9sJtLLtOnAetrC+DdGXvYRx0jLLwYM24ETKeEPyZ9NZ3pcqnH33wFUWaAPPa9M18ZHysNOo/CeVduxutet/ke8joD5sW6X4gThWbubtTf10imETI6dwtMb1lJtLXSQo9bNJzU1VxhNuoVJXksxex0MsgTaI7w43uZ9O4pFRwhLFWVHuv/hfqLlR1a1djy8PCNGD+gGmoJROZIym1R9eRrbb4hLMyDa2m5SkbA6ULZkC3fQMFGFdg0sRa0NLMSWTVqhqLanLsxIHSG5Ulb1A3lE6jwTIiymeWoF7o0HsQwulnZtqkb/tUi4bH1V9Me2dWSO8NcJYK6P4FR+CPApjAtMFUvldGnx+saMC/yeh1tXWb6Pfw86xCdGZoYfZCb/6RLZRvy0g1L3fLEZ5nzbZpl1g3vgyOldHvaN4D6KLqKm/ZolNupzFAeO9jVJHitylJZp1X40uZBlzcdkg11GC7KJRR6oFAb5PZRy6/gi5xSv4fj/IA5DJsjtWVteY5U8PN3ofWIsLMnO5NDT8bcO+8Ce3CKJrBASCVZzBdHnj2pJj9tuvOK3ijI2ca3aTbXmq4P7MJNgBldFbWo9XJbPtsXgzq/9curMs5XtrnHBi3Gb6Qc2gqtbFuJiF1hGKNMdW56yrgnpV6ep6bZeeshZAADnwrs3shiZLKix06t6td4/pS8raMcNwH1yOK2pwtNEI6QIoICy4As7IS+rMb+ty/daK8sv0dRGkS55+IKotRxrJ1Sz4Rke5yUevSNa+ZGoIHjA+bwzLiAHF/3c1UbZZGyGicpG1lHMGbl3ibWcFT/yhiPWCmenkzQig+H1//a2zrrNQ5xkBGi7Mwc6fifmLFBTgQvvAhmzEOm/P59bFqXKbCJ59cbWocI03mvNX5fDw+oG7wyYG5Pmsa7cd5Q+8Bd5ERLrl6ccO+LoDJfj55lVxqj/rewDUIVwnpDK6RuaK37btPndQir5H68eekHnteJko1yzjvbbH69z4iVUn/VFMmdaLdJbZLdDup5NWBeLoz2LSvLj4F6irwBAFo5rLcjJ8E0Eg5M9gXBUFj/qCQpW2zxp4BgAmHviLKx4JRMSnFQYNY3y2p5VZacszljVdavppl1i2YfP+01sv62zqS17mjbTLU/jThfcIzrR31wIwxaMeowvDKd4p+B+g7kGZ6Vb/Xz069tYrS0Rr+Kjg9h/3g5JU84yhKelJaLx8f+RMI6hPZF3TqFfhnedBSRaqh/7sebNvm7RktE55AjvqXK6S/cfmhPOhrHaasvPuTO6P3rvIOczj/9tD6q1Q5wEd9ZZfjjTc5vc5flTK7g+6t2/T0aLxw1KRa8m5lrIW3+602SXL9YwxojAPu1+Ojb+GrRe/T9XL4Q8xayLT+++fNCQpRAfLuMOOJKMP+RXyy9lIFVvvofkRu9UtSIXiS690fPJAvBl92sjUqAzea8TWuKOs5i1jQWcGA/6kPil4G6vupwzbBBHIyB0yNwqwlSGb/WYNj9LVE1kSyO+J7DW1vyj61osegfokQRxNlVePLt/gsNWWFwWDSWARhYCbH/dhMGr0PIz3S3wsLYdwELd0eMDXy+D/vs0ogeOeLeHT0WDhs7ZeFOIhxSWmqL0yuG8xiagQROLcsVCr8q/efkqGHz3VzdhG03aIKvSoKvwhr1qWvMmxrY1ke6Ea5jc67xxd9u5ZYzQZWbW43Z5w15qrOWhwyu37GbRREWUXKWErw0ANvnLJ1tQrfTwO3/dnEXXjpQV03nTZUO/KpzCsAtA3AzVOR6FmB7rG2cmmpAljvVqE9sQ8hXaof2sCor0aEc4mVu56i7D+Bzbjn1lltChOsoDJXKceyXSaP2r1L5zuoB+LB5epaOITFnVcd7zCE/jktOuULqCA1TRkPeHKdWbNyxj8P1CoG7nIBk8m6jOmKKQANmUUqT7MjtIjsuGi1ClOOt02dGZjPk+/VNCi8665n7PnNO/mTLqgh1eGeulkrigTDmQBEX0ZxwOOcP7uHiRT/YsG6vWytl+bTIt8ZYw/UInRFffiqZPFvecND6wm7OQ2bCwRtjj3ENeGt3P0Z+DAI7xYdtDyuPoHbLVB6KIDmyCl5AGyS/azG6MjGEQH7MIXe8H0umhgHYWzc8z2Y1ejujcEwyFVukw+MdR2Gj4QAzs91FqgNmgPnD3BX6Z0S0gQ0f4qR8F7ZKzJI78jhyV5uZOrO7qLlj5YgdO4Z94PvNihFr0tCn/SLeWLiEwwErzLAUtUY3L8Bn1V/OExnQm84nNW6mH6tSPaNLkP1LIdl+tzsqOZZr9ytYWaBP46Ef09G+yNKAzvY4iVpT4xvvzACEwigarz90flXgpX5AhEmg0aPcTNXHx4hvQWe+K+S5UCGDFN0NS2sB8ba7fx+p6ewdCwPAX7o7mt/uBbNTGIGcAtuo4molCNn5ViL1hiC9xd/QstvTzRM4lw4WBR+Eb3Mc2CS7hmh7OQR6V8e4sHuxLc50NkNiH7tj5wuzj7xXORsOPissQKd4lbX0uhUZcWiHNp0TaveKRb+FofOBYorrTE/fjqN/OurNysSr2bpLpNJ3rU9NbzdhSni8L/ZxuRukgitvGfVcrZrqddNzZT7+baSLOLnu1SHLyeG5nuHQdM5pJH7CnUFbufZbnBGECeztueE8lOnVJmbYfhvbb9IK/wY6Se3ErpFS/uboQuRGnv3rl/9lrK75nPddViGcXPzuDIWKGiIEkTO6qPvLW19ilBHr65da+g/kKo2snB7RhEewXydAJwfJ1p9rhmszObfm+lk/kM7JBCiR939quZl6qA5RLEQilHvk6FaUDK8+IQA2uEqpd7kpgW8AeTaj2BJlyJqowRVwli/9WEOpR/igeTOjJixuO2kra5FwWzuZE/YzLHrNQQZabOHlAWdvsxP/RSGQTyszcP+CxOaUhxJjL8RRVyhfTkE/t1b8DYTxfLFVolcK3ogbRLgOWfTzFsjhWhaXhkIvv6UfGVOHTist1wcvZXsCSgEU40pJcaZFOSVHsEDvXm4AcEm18vPwmbTWQGFZ7INWIbPZh0nRWHdruirtBm0S7DhTnG5a2ouG7SFGOEKbIQd/2mi/sJpsELDAcC82Ba4No6tGuFhAKbZftwbYk3ETqxCulsdm373Fp3DJgM4RYX3g/5OUB2Q1lumCcR8NmFvumX49PUud8tMAHHkBwP7Vtg/cpK3JyVEX+BNgYLaAN8Vye6VNLA/VpWgtdtchmlmp3DQ0t5HTOBampFHO881XUc3n+dL8GESenjqAOzaoJKjT7HOHzym8y3Zg8dx+WDV5vVy6V7JxKSgAYIKj8VZL+L4JiT05ZTnlAwz0ARKyvNFeSzRJmS0b9x/9MOtVmZiocsfMxbGiDwa1JiD5YZ4BKR+Yr7RpTbwmvLCo3VT5UNwswZ3CAoC//JC/lY9F9gZanjq5m6dGntLfhX5NnHjdqsVj6nAMZ35XotXdVnhR0muDohbMY5SodORDUILhtTpsBETtJ/12KlWVKJCRJ5swXObj2IcfumBAMFW4S9hxcxc9552JQcybcW4AbLyLDZhxpR/5kKQFciNM3cD8+va1vZjQwrwtZc4rcjdPp78q8zWlsh8rknFHChXURNArOr7h+sseNBY5whxX8uEbSsegLtdyon5EoggQL640VM9WIqs1XianenTcxDUYAWg4u/czN2O8y893oid4zMmQhvIRbU1BD6/Z33KLJ5RycQ2FP8toIoStPjWboI3xHLZ6oFdsHeeR/5MHbBemGwJ8d1H6pLchNh2vkEzzfY/i96yvyvQl5mzCqidPgALgRsGZcXqwiP0WDVjQH8FRpGB4cDXp3K22lFbeww+RIUZ3ThH4MEODlJ8scUkIeOn/1Rj6r4ahCBezOLwb3cKIVv4XyISMYQDOevvfRjT9S5JlzJ1M3VMr4XP432Rq5sts+vLy6ASBI/NxdLWBdYTtWK1r7Vjqj/XnhYbBufxvyEvrpCPnu3300UufMMSIJ8SHhChOoCHvQqlSN9pPEfjjLjl1QngOlycA+EWiN4/n6+T7F3JJtVGcj69rdWigtKbj+UH6L5l2usUdCfSKyVWaESUZpqXRitxQtTEvWuOmo5W1P5jOOFk5LboV4GMWqjJvZ++mPT8GmyC64atCxlTkpL+SbeFXf2u45Xii5FMCPXRbvUMdYoTdBbAkRtStQf79vtXsQF2HqXRkQ83gE5lU9r7setEdivI7C1TWhUGoba3gemQ6o/O8T6S8EjQ5U2VfxwKHHUIggRn+WGZUzF293EIC/FUaXQmaxAscCqmWkUvhlhlvUN7Ssf/2hyVaJA3bsxRMsCa28oM4CQXoTY4/rvBGhoX4iK9GAq1CMhsMpaeD3dJnLd3nvjyYe36ohdmpgLloQ87ktpvHdHr6OMf8+qoaTdVMpiVFVNE76aMV3rWpvMnGCl4LUw9P6FN0h3ueVtIYXjxzta3TAVTm7k4u9ojYf7LBO6235bjLwhYee4UYZWGJGb2Srl+l4htGbsZ8tb7Rlk7fsbo8iEnm9LZ06dWe2fnaeMM+xo0VJ+YPWAsT3FBcron0rd0CPzdNjy0aahjOEJfWHSZ1NH3H2vKxvHQhTnnRIdcWjefYnw//bZ3zlYm5htZML1SXWurpGl2Wb2yIEQC1Q2KSFsu5c3J0jvspQYnkcvZqIu/s3nYbj/FGDo7L1AfRtTVa7Rrml16DeoOX8APmo3MMZPvc3qup4kfDcN5dnX7eRYnUpBGXsozTlYCO31OPEeu55HHNhMNNh9bxkqQKJ5B4X/fAAr/xVC3VgRPpc7BouNE7czgPcSNBcyiF6/Jy/oXMtiVa0munXJKLqS1kz4/QyJWRcy5J9DYlgZInfJcL3iqTubYd2rmZPYk0nq68VpHuR8O6axEnT3hy1fc3db0q2OPapt+XRCsUkjvCcNObTQrFQm8wwAll8SywD433cncaNW5FGlUR3um4xyHRKwWjr1aPmN+ZA8/g+Sq359Y7/Ai9NFOg1d2shrCX0FJCQGKBV8dnjnTY7iEYjH4fExRILss637oslEPHHLl3nJpJ411cU9WniTMe3JvCAFPthMUFENxJadBM8Gzq4gfZ0x7q5ZJamcKKChkM8Cjt73UzteUFQ7aLC3qb/Z87hv8Q+g+h/xD6D6H/0wg9Ei1qHio25RNS4dUJ6/+bvrtQLWoFB/bPt4SDp5abG/UIMwVoWvRcgXum27w2F8Vr4TsmSEk8pT1QivRkZ2Fgg4OCWfeFEdvHgrEQbVMBQtNtWXFwXf8McoZTUbwMmrcALPdzGQXYRpZvq11WGWPZ9ch3Qiqa0Z+NNPjaLzf0vWzijwXZJ8hIPCWrFC/iZwSho4klmKVa5qO3458EWKBdVrVxHCWk+sF3xh8Ok2PySzLTjZFfvq6QCOm43cI6bHl0eXgdAFj0gDdi+CqL5vrXVyCAfI/WoTxFJYmj6DhFmPWiwDDkQ/YShQV+7iyT6miCq/6ut0Yrh2Ybh7kFiduLBr8M6gBHPt33MwG6zfVO7fuTW4djRg6UoVWBDdmaG6MoD7AtpUpvn6rI2dxVkeu0+5d9bg8ZzSOulU1BNXqOE2ES1ZLCiZBrJmIy2P8xae+QIGOAR1UenTSVA2V6AW73xUphzCpLsr5U9Z36bpjT+dfD8vMbw13hk3dSQbBZFp9JQkePbx9Z/rjVllf4YGTJV/R9FLdXYyzB7DrNaAGKPpOxqNByTonP5qAZy5NwOfgAF/6Zz/os+h6KPnz2lGZESyn3IS18zzkKYx8RL/piCn9piXpKmA7qaSYUuIfRg7pPC03dZwt47qGo3uYpT8FGlU2uK0FBBnTW/zthi1Sse1r5HYCe6MEyAKHitcvZ9UleKWSyjupVq5zUUN4DeCjr0p01XCLrSGto1pgxy7dG28T6Ftf1dExc/oBivIgXmpuckx7jBoP4NECFXUqXVNQySThAc9Ug+AM7n8z51O4ia4ZbUbhfd+aDOPleyOwePYhhHaIngdeVAMJPoPC+bHX6jDpKBn6LV3xzm8YrTGRguOy3z4cgk/KfZuZ/+epqubtiWQHqV/PY9j7H8PCAFsMTvpj5Im0K08ddxrDgkXRB4NI9gPUtf7zl0Gn2aWytRmmAkpbX+QZveBmd12VcNJ9+/mAStbUoaDHtWEQAThfYpDTx5AA6ulSBkOBHezuyXg7fLuqVmyPAXCy4utI1vsq3DjFn38rU+PNDJZe2l9k5mOAtKs9vbtvdLcyY0Roc61/iLuq2MzmOPMWQ1Wdgo+Ht5r+2V7bXJIGKH4yU8mCjPoBieIDk3i0Kk7v108P+VsKmPWonK0Cfgzft0Yjm4uBcHudWoKOHd2KObP/yqD64f7ElHFZfo1CRGIEWLI+htU10j5CpBo/MKi9U/0p1+cm1q5GXb6CgY3vM5xY2ZfsdPLKoU7UnBvDIFpOKLgrZ6bC1T59BpHts3/iwgVmN7B8PDaJAsrvDgbrMxHzOkMaiRVW6ab600E0oWsQ3ZaDq1Isg+coMi3tSvp9oUcboZfioNvpQo3rtVGhx9Y2NOF8zT4A6sRzyO+DNXhztqV6hL81X2WyevUbz1jveYjfdUgk6y5+xJvDUkqez1ckx91U5qdnvlZs3C2sY31bXqKyeEDJxCNzq2qA+xuIaObcUeKJnnP2Lqw+rvSn6OXb2FDbpcVuMYr983WNOuXB5qb4d9+FAC9E7sf5l+jjeyZ2vCN4H3FmrEehR2cZfoF1edboiuyes2Dm32DAJsLY4qjLom4a3awzzegmN3LXRqZcfYM9oo4IoNU0TUiBXw/zfrcHkdGwma6mI9YaeiOWdtw4gOvSUOhUh1vneTh1Kh959AiVt1th/ME+RobX+iqkmcew6mn6Rm8lSIdRj8ZVTAvVzP8PC8aV98n/zrFEhxXNgp0fHZIZMcgxBMQVnthKMD3ui/TVmTw/Nu1qWMYTW8NfQ4SJRvwgdMox3wIRXEwa3l//mIz3YJYANF9BR/EwUMHEb5Do+4zhh6Ry/Zj3ftXapzwoPVDyz9if5usBNM23YabZVLur+0oENuCCe3jOZY8HvzenbOANm6RQs04vkF+8//9K6FV/+FUTviZTxYkKyZRJmdrKvsJdHXmvU313maxeZYIg5kqUBLo4Ak6ItGidp3rPXyMo/BwDjxhpsd3i/sn0Ca/O8pJyz3RXSgx1qnibWdPtgA18sLQSlWg0tRfv6zrpUkvFeyritK4fDy/17b7h5URn72Nyjz2tPBxuRXRKTeIxiWiKUVO46lK5bjxjh4nEKVMEre9qUA9ETypRZ5NsVLsveotz+BhZx6+U61mM5s6EW9RdDurFJo+XWLkjC2aE3ARnciKS91w2LEZuo0BqusxFwHE1tv7gLOt6RReV/SjY4XZlIN5NKLypdtvpn0AD/Chpl0kDR3r3W3v7zh30hqaetDzim0i12Txk3Lnbr9/j2FowByFwVCWw8TRfsK5Riy8byuYrbKqV0JziKSlgbQlizISfIupNWzG3L53iURdM5PctffF5880RB7NEZSx/+5kmAZM0rEcwA9YHj8n+MywsKKs9Xtuk/LmwAvggi8bDnt28rX+TJ7gJVS+5aet2oVe8ryzymmbA0/svtCXRB2P6z7mMJshrvs90fWP9DDnxlA569KTsy+u1XB1aj9yKeVbFIaT1bwXSrOP8LPMBN98r9PwlXtkxsfgKtQ7zgr89j3JPizY4sq9FzK746+sYUX78HyUbUMV8f8LzSOT0feWPAwsb1A285wAO5XeP9MZuEvL+P5eeHvantG/zLWDUWwrMZEk3hvnbCs6JAsLmyS6BqR/Wy4vYB7DkK9g6xKrCyzfQlUicrNULGUUNeY/ad+Xo5mG1FFuMjCwf+nLNmI++QrOTWmd5ysuWSnYqQlCcXunAxczB4+z+iyvkaaD4zfL3wDEcWRwL0iBxoMakYdvlbmMwnAczZcQMzySUgS3172lqNsc1UoMEw5g9urJSvDXetrhCmCnSKeDjpWYZfzxADAAWj25QGb8RDm7do6Eje7Kk42BPSts76yWVi8YxRjyU3870yXPOfDAT9yYD8oq1gXEpfMKAvoKLonHWC6RBP51EHogQ97ztjYMMigdNLbF9BSvcLgUeZzM4ZbU7qUM6fbrzkr/TeYXe9Nx2izKEpc7rDjCKzBbM1Mhu0CNbFRXJt8/CI/Sf9LlQABepbaCvbLIQe3RTSAdBszxIstwQTENJVaLo7GYZhLm3jsfIEHztcCTlJARh1GkFR6APix6ar5ZES0nfPeLJ6naQsfs52+SVJsIjngE2XQpTgSKVIDr3XWEDg4jxiN5a4zMFezcJj1f1PVAP+PA64TUrJIPRM47UpHGCh4KvIooYnKzfzMIIgyj2u1oC5veXm2WyLTrnCr6731lm7w7Ww6tS4TbwF/uZlmFGSL6/L4ooR8MYKiKB3GDZ8H2Ea68SfotUY24J6HGCWtFka0rTEIPYfmA9Niv8elin8NjgbEMivpQvQ7qvX58AFM+GwsevCEz3Nz/UtwaFWCfdB6TemzJAfP0/vG25MFghWERzjC7HSwJbsOsQ4gEQIuNtVnhtKh2SD1bi5wbuenU6neg3RGIzrwmQpUk1yp3NlOzEsxaPYnwlRbqXNVH3gheVbKe1QS43HTobCLc8t1s4S7obdfK/s8DMMjkuFThqxNuc34maVln3gnuxxwQwBZmLexWNZwoYt9eBD4OV4EoFPFexu6bCFT44ROR+97FmNScsXUwDDBRE5PRdEoRKyi6KUQakUxaeCFtDK2hdtaulvTH2kqnvHzC7e6aPHeGo3pp3ZeACS1wCkqgndetaj9iMrj2oe3+RfvOFOUcG/ZEpz/LfwOQAwYwrSDYcvagpGSAChwcoDmj8r2LNSiXn9CY0XvkfpF/LrvIbLonhJHFjZqE1bswec/C/JK5WI2B0SjxghHJhanh+Nt4VOmAdqCnjLrYLlURNWhG3343eGef2aqRdrlRK+Hb7eSrSYNQMrFRL+7xLOSMEUfJmEoi/4CJYZSe8IPE6SLRzELiUsCYwtc+cEMGE6FMVeohLwAR//wXPIRpEPympkrB2oi8wfC5P7XhbtfPlb98t8RXcWfTGB30YdiqFzcRt3pI8QWLx+ljpKy2AdhTuiJSpvUlgfLD7qCVHDu1vmqv5Ane/mf5dszsVKXSgQyvRVWCE9i7ZVvIS9CKrW/19VAsWOmTuS/NXU7iJGQuUydryr+ra8bh1+KM9S2rOv+3QFs1+Nu2JSFWgg/W+TSjf8vdI3vw8NwVm4qXVSVbXLqVLHl46fbaGkCv4APxHqIPKrRQJwWda5Vr9YhdH8pgB0WSTC+UrI7lgpxsufwBmTHxktDBpLPpeE4/8KmJtruiqAO6kSLzNWS2jY/r1CY7tG7+J4I9F75d5LKkJWgpst7oMvKVqKQo8HmHYPgI33wdmM1++m4LtQXvmhKyQck+0e5gta04gORdps0ftzwa6Tmq3XhAdS8EuIctwQdOCB+2HUhs9h50CVH5Wr9YNWlKNKWHAYfHqRHhnERAiYxTVDjK9mPJY7v4UFfPihS82uUEqi8rj1+DJ+bA5whT91umUETNR1nRt8l7pBbt8huqYp+0NplUQg5lNsgZvnZJfciWrJ1Nom57oYIHwAvoQmRLHb0dwF6lAsncu5IwMbH7S//1BWTeJtkPFMOuuIwN1nE2GaiD4IB1dn1NNT/N9M0itqz8VJScSFvZL6vS+WAfRkAoRhQiOxuHfhC4NHDkelpURQtCTeDuy/ClldHz3zYZHtPnt10YjWeEgAqsoV1sDy//YjnqL6XkKCKmohSEgUjUTQlzCEsowVf30d1GS+AZeiLXoMO1M0XQOf6W598vcjibDISeV/rP4oGpGg7bdtIjyAKAv4Pe4CwMc7orFzH2R7CNwBcz50XAVQvVgGn9JMkRLN3q9vBZuOEuihBEqr1lKprF06ok+QSpw5ZXOyyPxqzP8FUEsDBBQAAgAIACwvXFPXGsa7TwAAAGsAAAAbAAAAdW5pdmVyc2FsL3VuaXZlcnNhbC5wbmcueG1ss7GvyM1RKEstKs7Mz7NVMtQzULK34+WyKShKLctMLVeosFUysrDUM4AAJYVKWyUTIwS3PDOlJMNWydzEFCGWkZqZnlFiq2RqitCnDzQTAFBLAQIAABQAAgAIAA6GPlPDxJh2RwMAAOEJAAAUAAAAAAAAAAEAAAAAAAAAAAB1bml2ZXJzYWwvcGxheWVyLnhtbFBLAQIAABQAAgAIAGefXFOohdaNBgcAAIwZAAAdAAAAAAAAAAEAAAAAAHkDAAB1bml2ZXJzYWwvY29tbW9uX21lc3NhZ2VzLmxuZ1BLAQIAABQAAgAIAGefXFMVHmAbowAAAH8BAAAuAAAAAAAAAAEAAAAAALoKAAB1bml2ZXJzYWwvcGxheWJhY2tfYW5kX25hdmlnYXRpb25fc2V0dGluZ3MueG1sUEsBAgAAFAACAAgAZ59cU6qeHXBnBQAA9xsAACcAAAAAAAAAAQAAAAAAqQsAAHVuaXZlcnNhbC9mbGFzaF9wdWJsaXNoaW5nX3NldHRpbmdzLnhtbFBLAQIAABQAAgAIAGefXFOSHaDOrAMAAEgMAAAhAAAAAAAAAAEAAAAAAFURAAB1bml2ZXJzYWwvZmxhc2hfc2tpbl9zZXR0aW5ncy54bWxQSwECAAAUAAIACABnn1xTKBnwE2IFAACBGwAAJgAAAAAAAAABAAAAAABAFQAAdW5pdmVyc2FsL2h0bWxfcHVibGlzaGluZ19zZXR0aW5ncy54bWxQSwECAAAUAAIACABnn1xTUzISNMgBAABqBgAAHwAAAAAAAAABAAAAAADmGgAAdW5pdmVyc2FsL2h0bWxfc2tpbl9zZXR0aW5ncy5qc1BLAQIAABQAAgAIAGefXFOk392acAAAAHgAAAAcAAAAAAAAAAEAAAAAAOscAAB1bml2ZXJzYWwvbG9jYWxfc2V0dGluZ3MueG1sUEsBAgAAFAACAAgALC9cU2pE8oQ2PAAA4FUAABcAAAAAAAAAAAAAAAAAlR0AAHVuaXZlcnNhbC91bml2ZXJzYWwucG5nUEsBAgAAFAACAAgALC9cU9caxrtPAAAAawAAABsAAAAAAAAAAQAAAAAAAFoAAHVuaXZlcnNhbC91bml2ZXJzYWwucG5nLnhtbFBLBQYAAAAACgAKAAYDAACIWgAAAAA="/>
  <p:tag name="FLASHSPRING_ZOOM_TAG" val="61"/>
  <p:tag name="ISPRING_PRESENTATION_INFO_2" val="&lt;?xml version=&quot;1.0&quot; encoding=&quot;UTF-8&quot; standalone=&quot;no&quot; ?&gt;&#10;&lt;presentation2&gt;&#10;&#10;  &lt;slides&gt;&#10;    &lt;slide id=&quot;{9E28B85A-81E2-4FAE-872B-C8BB45171F10}&quot; pptId=&quot;414&quot;/&gt;&#10;    &lt;slide id=&quot;{029CED09-A108-4BA3-971E-D2D72E237A14}&quot; pptId=&quot;416&quot;/&gt;&#10;    &lt;slide id=&quot;{3EE6FB0F-C2ED-4945-B06E-6C19BFC97A40}&quot; pptId=&quot;415&quot;/&gt;&#10;    &lt;slide id=&quot;{06080491-F8D1-4426-88E9-04A1B27A6AD1}&quot; pptId=&quot;366&quot;/&gt;&#10;    &lt;slide id=&quot;{B81D59CC-87B5-4C1F-BC5C-812AC8656231}&quot; pptId=&quot;417&quot;/&gt;&#10;    &lt;slide id=&quot;{19946BE4-2954-4AFF-B6DC-FCC720FA9223}&quot; pptId=&quot;418&quot;/&gt;&#10;    &lt;slide id=&quot;{7BC6A5C4-D7B0-4EAA-A500-2D05DC6A2F9C}&quot; pptId=&quot;419&quot;/&gt;&#10;    &lt;slide id=&quot;{5A40D399-C1CC-490F-B23E-C480313397CE}&quot; pptId=&quot;420&quot;/&gt;&#10;    &lt;slide id=&quot;{28869025-8B56-4A75-9D36-371F8761319D}&quot; pptId=&quot;437&quot;/&gt;&#10;    &lt;slide id=&quot;{A4DB4726-77CD-44B0-887F-114E303BD296}&quot; pptId=&quot;436&quot;/&gt;&#10;    &lt;slide id=&quot;{BE907CDA-8CC7-455A-9716-C104004FA490}&quot; pptId=&quot;371&quot;/&gt;&#10;    &lt;slide id=&quot;{7E3BA177-69B8-40C0-A049-1826C4DA20FF}&quot; pptId=&quot;421&quot;/&gt;&#10;    &lt;slide id=&quot;{B0C643D9-6B6A-4515-B1DD-0A0A3C894380}&quot; pptId=&quot;444&quot;/&gt;&#10;    &lt;slide id=&quot;{94E601E3-6D9B-4FC9-BFF0-341EC724FA99}&quot; pptId=&quot;445&quot;/&gt;&#10;    &lt;slide id=&quot;{3EA802C9-7AE3-4498-8FF4-217BCFAEA630}&quot; pptId=&quot;446&quot;/&gt;&#10;    &lt;slide id=&quot;{D8F3ECD0-A430-4058-A081-707E0D60A527}&quot; pptId=&quot;447&quot;/&gt;&#10;    &lt;slide id=&quot;{2A90322B-348F-4A20-98B4-9EC80B16FABD}&quot; pptId=&quot;448&quot;/&gt;&#10;    &lt;slide id=&quot;{B0C68B9E-F994-4775-B158-7E06D57EA1E6}&quot; pptId=&quot;441&quot;/&gt;&#10;    &lt;slide id=&quot;{737DD1B1-B3A1-4E9C-A64B-00B956B88A0C}&quot; pptId=&quot;424&quot;/&gt;&#10;    &lt;slide id=&quot;{2F086543-D680-42E9-BD78-FC98475C66EE}&quot; pptId=&quot;423&quot;/&gt;&#10;    &lt;slide id=&quot;{46040C41-505A-4B36-BC38-B125C4718F4B}&quot; pptId=&quot;425&quot;/&gt;&#10;    &lt;slide id=&quot;{41914326-B94A-495A-B283-0B37DB7404AC}&quot; pptId=&quot;426&quot;/&gt;&#10;    &lt;slide id=&quot;{D7A2CFF3-E896-4F66-909C-584591B84B42}&quot; pptId=&quot;413&quot;/&gt;&#10;    &lt;slide id=&quot;{1E73A4CE-CC9E-4AD0-BA9B-BBD0DA8AB0FA}&quot; pptId=&quot;427&quot;/&gt;&#10;    &lt;slide id=&quot;{78F6201D-5C91-4FDB-90BD-7844867F1E9B}&quot; pptId=&quot;428&quot;/&gt;&#10;    &lt;slide id=&quot;{C99C7CBB-FB0A-46D3-A189-D8ECAED02D80}&quot; pptId=&quot;429&quot;/&gt;&#10;    &lt;slide id=&quot;{8E64AC3A-A89A-4EB1-8AFE-8EFA3D4F8EB3}&quot; pptId=&quot;439&quot;/&gt;&#10;    &lt;slide id=&quot;{8E03DCA6-130C-46FB-9942-9E7DA6DF2509}&quot; pptId=&quot;430&quot;/&gt;&#10;    &lt;slide id=&quot;{36370DCF-D592-4930-A400-C511ED619BE3}&quot; pptId=&quot;431&quot;/&gt;&#10;    &lt;slide id=&quot;{994113A8-DDA7-41CB-852D-20100F58314C}&quot; pptId=&quot;443&quot;/&gt;&#10;    &lt;slide id=&quot;{A14315BF-1D2B-4823-B1F9-D60DCBEF2CFD}&quot; pptId=&quot;432&quot;/&gt;&#10;    &lt;slide id=&quot;{68E6565F-D5AD-43B6-B184-CC5439272372}&quot; pptId=&quot;433&quot;/&gt;&#10;    &lt;slide id=&quot;{769F923D-57FA-4DD6-B371-5A91CCBE3B7A}&quot; pptId=&quot;412&quot;/&gt;&#10;    &lt;slide id=&quot;{27014A5D-C87A-410B-A384-CBEC31CE10D5}&quot; pptId=&quot;403&quot;/&gt;&#10;    &lt;slide id=&quot;{01F20E79-7279-499E-AE7A-DF742C8293D3}&quot; pptId=&quot;409&quot;/&gt;&#10;    &lt;slide id=&quot;{B8C5226E-92F7-42EF-856C-5E887BCE4BE1}&quot; pptId=&quot;435&quot;/&gt;&#10;    &lt;slide id=&quot;{3CCD37A9-D0BC-4FB1-BEDC-03212E6E64D4}&quot; pptId=&quot;438&quot;/&gt;&#10;    &lt;slide id=&quot;{E0479E55-FD64-4EED-91FE-0EC4749244DA}&quot; pptId=&quot;393&quot;/&gt;&#10;    &lt;slide id=&quot;{BA9F0518-EC53-4DBD-B17A-CC29055BB424}&quot; pptId=&quot;402&quot;/&gt;&#10;  &lt;/slides&gt;&#10;&#10;  &lt;narration&gt;&#10;    &lt;audioTracks&gt;&#10;      &lt;audioTrack muted=&quot;false&quot; name=&quot;Shining-The-Morning-Various-Artists&quot; resource=&quot;1c544ed4&quot; slideId=&quot;{9E28B85A-81E2-4FAE-872B-C8BB45171F10}&quot; startTime=&quot;0&quot; stepIndex=&quot;0&quot; volume=&quot;1&quot;&gt;&#10;        &lt;audio channels=&quot;2&quot; format=&quot;fltp&quot; sampleRate=&quot;44100&quot;/&gt;&#10;      &lt;/audioTrack&gt;&#10;      &lt;audioTrack muted=&quot;false&quot; name=&quot;Slide 2&quot; resource=&quot;c68beeaa&quot; slideId=&quot;{029CED09-A108-4BA3-971E-D2D72E237A14}&quot; startTime=&quot;0&quot; stepIndex=&quot;0&quot; volume=&quot;1&quot;&gt;&#10;        &lt;audio channels=&quot;2&quot; format=&quot;fltp&quot; sampleRate=&quot;44100&quot;/&gt;&#10;      &lt;/audioTrack&gt;&#10;      &lt;audioTrack muted=&quot;false&quot; name=&quot;Slide 3&quot; resource=&quot;b9115204&quot; slideId=&quot;{3EE6FB0F-C2ED-4945-B06E-6C19BFC97A40}&quot; startTime=&quot;0&quot; stepIndex=&quot;0&quot; volume=&quot;1&quot;&gt;&#10;        &lt;audio channels=&quot;2&quot; format=&quot;fltp&quot; sampleRate=&quot;44100&quot;/&gt;&#10;      &lt;/audioTrack&gt;&#10;      &lt;audioTrack muted=&quot;false&quot; name=&quot;Slide 4&quot; resource=&quot;70385a97&quot; slideId=&quot;{06080491-F8D1-4426-88E9-04A1B27A6AD1}&quot; startTime=&quot;0&quot; volume=&quot;1&quot;&gt;&#10;        &lt;audio channels=&quot;2&quot; format=&quot;fltp&quot; sampleRate=&quot;44100&quot;/&gt;&#10;      &lt;/audioTrack&gt;&#10;      &lt;audioTrack muted=&quot;false&quot; name=&quot;Slide 7&quot; resource=&quot;aa8075c5&quot; slideId=&quot;{7BC6A5C4-D7B0-4EAA-A500-2D05DC6A2F9C}&quot; startTime=&quot;0&quot; stepIndex=&quot;0&quot; volume=&quot;1&quot;&gt;&#10;        &lt;audio channels=&quot;2&quot; format=&quot;fltp&quot; sampleRate=&quot;44100&quot;/&gt;&#10;      &lt;/audioTrack&gt;&#10;      &lt;audioTrack muted=&quot;false&quot; name=&quot;Slide 8&quot; resource=&quot;4b82a4ca&quot; slideId=&quot;{5A40D399-C1CC-490F-B23E-C480313397CE}&quot; startTime=&quot;301&quot; stepIndex=&quot;0&quot; volume=&quot;1&quot;&gt;&#10;        &lt;audio channels=&quot;2&quot; format=&quot;fltp&quot; sampleRate=&quot;44100&quot;/&gt;&#10;      &lt;/audioTrack&gt;&#10;      &lt;audioTrack muted=&quot;false&quot; name=&quot;Slide 9&quot; resource=&quot;8f9077a0&quot; slideId=&quot;{28869025-8B56-4A75-9D36-371F8761319D}&quot; startTime=&quot;291&quot; stepIndex=&quot;1&quot; volume=&quot;1&quot;&gt;&#10;        &lt;audio channels=&quot;2&quot; format=&quot;fltp&quot; sampleRate=&quot;44100&quot;/&gt;&#10;      &lt;/audioTrack&gt;&#10;      &lt;audioTrack muted=&quot;false&quot; name=&quot;Slide 11&quot; resource=&quot;5da41cd0&quot; slideId=&quot;{BE907CDA-8CC7-455A-9716-C104004FA490}&quot; startTime=&quot;0&quot; stepIndex=&quot;0&quot; volume=&quot;1&quot;&gt;&#10;        &lt;audio channels=&quot;2&quot; format=&quot;fltp&quot; sampleRate=&quot;44100&quot;/&gt;&#10;      &lt;/audioTrack&gt;&#10;      &lt;audioTrack muted=&quot;false&quot; name=&quot;Slide 12&quot; resource=&quot;819b692d&quot; slideId=&quot;{7E3BA177-69B8-40C0-A049-1826C4DA20FF}&quot; startTime=&quot;0&quot; stepIndex=&quot;0&quot; volume=&quot;1&quot;&gt;&#10;        &lt;audio channels=&quot;2&quot; format=&quot;fltp&quot; sampleRate=&quot;44100&quot;/&gt;&#10;      &lt;/audioTrack&gt;&#10;      &lt;audioTrack muted=&quot;false&quot; name=&quot;Slide 13.1&quot; resource=&quot;df5fcfbb&quot; slideId=&quot;&quot; startTime=&quot;96753&quot; volume=&quot;1&quot;&gt;&#10;        &lt;audio channels=&quot;2&quot; format=&quot;fltp&quot; sampleRate=&quot;44100&quot;/&gt;&#10;      &lt;/audioTrack&gt;&#10;      &lt;audioTrack muted=&quot;false&quot; name=&quot;Slide 12.1&quot; resource=&quot;5b4dea50&quot; slideId=&quot;{B0C643D9-6B6A-4515-B1DD-0A0A3C894380}&quot; startTime=&quot;0&quot; stepIndex=&quot;0&quot; volume=&quot;1&quot;&gt;&#10;        &lt;audio channels=&quot;2&quot; format=&quot;fltp&quot; sampleRate=&quot;44100&quot;/&gt;&#10;      &lt;/audioTrack&gt;&#10;      &lt;audioTrack muted=&quot;false&quot; name=&quot;Slide 14&quot; resource=&quot;077c6875&quot; slideId=&quot;&quot; startTime=&quot;124862&quot; volume=&quot;1&quot;&gt;&#10;        &lt;audio channels=&quot;2&quot; format=&quot;fltp&quot; sampleRate=&quot;44100&quot;/&gt;&#10;      &lt;/audioTrack&gt;&#10;      &lt;audioTrack muted=&quot;false&quot; name=&quot;Slide 14.1&quot; resource=&quot;e6f1ba2b&quot; slideId=&quot;&quot; startTime=&quot;139329&quot; volume=&quot;1&quot;&gt;&#10;        &lt;audio channels=&quot;2&quot; format=&quot;fltp&quot; sampleRate=&quot;44100&quot;/&gt;&#10;      &lt;/audioTrack&gt;&#10;      &lt;audioTrack muted=&quot;false&quot; name=&quot;Slide 15.1&quot; resource=&quot;820e4aed&quot; slideId=&quot;{B0C68B9E-F994-4775-B158-7E06D57EA1E6}&quot; startTime=&quot;1301&quot; stepIndex=&quot;0&quot; volume=&quot;1&quot;&gt;&#10;        &lt;audio channels=&quot;2&quot; format=&quot;fltp&quot; sampleRate=&quot;44100&quot;/&gt;&#10;      &lt;/audioTrack&gt;&#10;      &lt;audioTrack muted=&quot;false&quot; name=&quot;Slide 16&quot; resource=&quot;d91744d6&quot; slideId=&quot;{737DD1B1-B3A1-4E9C-A64B-00B956B88A0C}&quot; startTime=&quot;0&quot; stepIndex=&quot;0&quot; volume=&quot;1&quot;&gt;&#10;        &lt;audio channels=&quot;2&quot; format=&quot;fltp&quot; sampleRate=&quot;44100&quot;/&gt;&#10;      &lt;/audioTrack&gt;&#10;      &lt;audioTrack muted=&quot;false&quot; name=&quot;Slide 18&quot; resource=&quot;a8cf7bf6&quot; slideId=&quot;{46040C41-505A-4B36-BC38-B125C4718F4B}&quot; startTime=&quot;0&quot; stepIndex=&quot;0&quot; volume=&quot;1&quot;&gt;&#10;        &lt;audio channels=&quot;2&quot; format=&quot;fltp&quot; sampleRate=&quot;44100&quot;/&gt;&#10;      &lt;/audioTrack&gt;&#10;      &lt;audioTrack muted=&quot;false&quot; name=&quot;Slide 19&quot; resource=&quot;11bfb213&quot; slideId=&quot;{41914326-B94A-495A-B283-0B37DB7404AC}&quot; startTime=&quot;0&quot; stepIndex=&quot;0&quot; volume=&quot;1&quot;&gt;&#10;        &lt;audio channels=&quot;2&quot; format=&quot;fltp&quot; sampleRate=&quot;44100&quot;/&gt;&#10;      &lt;/audioTrack&gt;&#10;      &lt;audioTrack muted=&quot;false&quot; name=&quot;Slide 20&quot; resource=&quot;87318bf6&quot; slideId=&quot;{D7A2CFF3-E896-4F66-909C-584591B84B42}&quot; startTime=&quot;0&quot; stepIndex=&quot;0&quot; volume=&quot;1&quot;&gt;&#10;        &lt;audio channels=&quot;2&quot; format=&quot;fltp&quot; sampleRate=&quot;44100&quot;/&gt;&#10;      &lt;/audioTrack&gt;&#10;      &lt;audioTrack muted=&quot;false&quot; name=&quot;Slide 21&quot; resource=&quot;64efbba0&quot; slideId=&quot;{1E73A4CE-CC9E-4AD0-BA9B-BBD0DA8AB0FA}&quot; startTime=&quot;0&quot; stepIndex=&quot;0&quot; volume=&quot;1&quot;&gt;&#10;        &lt;audio channels=&quot;2&quot; format=&quot;fltp&quot; sampleRate=&quot;44100&quot;/&gt;&#10;      &lt;/audioTrack&gt;&#10;      &lt;audioTrack muted=&quot;false&quot; name=&quot;Slide 22&quot; resource=&quot;7fd90fcb&quot; slideId=&quot;{78F6201D-5C91-4FDB-90BD-7844867F1E9B}&quot; startTime=&quot;0&quot; stepIndex=&quot;0&quot; volume=&quot;1&quot;&gt;&#10;        &lt;audio channels=&quot;2&quot; format=&quot;fltp&quot; sampleRate=&quot;44100&quot;/&gt;&#10;      &lt;/audioTrack&gt;&#10;      &lt;audioTrack muted=&quot;false&quot; name=&quot;Slide 23&quot; resource=&quot;f108007f&quot; slideId=&quot;{C99C7CBB-FB0A-46D3-A189-D8ECAED02D80}&quot; startTime=&quot;0&quot; stepIndex=&quot;0&quot; volume=&quot;1&quot;&gt;&#10;        &lt;audio channels=&quot;2&quot; format=&quot;fltp&quot; sampleRate=&quot;44100&quot;/&gt;&#10;      &lt;/audioTrack&gt;&#10;      &lt;audioTrack muted=&quot;false&quot; name=&quot;Slide 25 (2)&quot; resource=&quot;c7248aa5&quot; slideId=&quot;{8E03DCA6-130C-46FB-9942-9E7DA6DF2509}&quot; startTime=&quot;0&quot; stepIndex=&quot;0&quot; volume=&quot;1&quot;&gt;&#10;        &lt;audio channels=&quot;2&quot; format=&quot;fltp&quot; sampleRate=&quot;44100&quot;/&gt;&#10;      &lt;/audioTrack&gt;&#10;      &lt;audioTrack muted=&quot;false&quot; name=&quot;Slide 26&quot; resource=&quot;f5c2156c&quot; slideId=&quot;{36370DCF-D592-4930-A400-C511ED619BE3}&quot; startTime=&quot;0&quot; stepIndex=&quot;0&quot; volume=&quot;1&quot;&gt;&#10;        &lt;audio channels=&quot;2&quot; format=&quot;fltp&quot; sampleRate=&quot;44100&quot;/&gt;&#10;      &lt;/audioTrack&gt;&#10;      &lt;audioTrack muted=&quot;false&quot; name=&quot;Slide 28&quot; resource=&quot;caf30525&quot; slideId=&quot;{A14315BF-1D2B-4823-B1F9-D60DCBEF2CFD}&quot; startTime=&quot;0&quot; stepIndex=&quot;0&quot; volume=&quot;1&quot;&gt;&#10;        &lt;audio channels=&quot;2&quot; format=&quot;fltp&quot; sampleRate=&quot;44100&quot;/&gt;&#10;      &lt;/audioTrack&gt;&#10;      &lt;audioTrack muted=&quot;false&quot; name=&quot;Slide 27&quot; resource=&quot;d6f3f2c1&quot; slideId=&quot;{994113A8-DDA7-41CB-852D-20100F58314C}&quot; startTime=&quot;0&quot; stepIndex=&quot;0&quot; volume=&quot;1&quot;&gt;&#10;        &lt;audio channels=&quot;2&quot; format=&quot;fltp&quot; sampleRate=&quot;44100&quot;/&gt;&#10;      &lt;/audioTrack&gt;&#10;      &lt;audioTrack muted=&quot;false&quot; name=&quot;Slide 30&quot; resource=&quot;5097939a&quot; slideId=&quot;{769F923D-57FA-4DD6-B371-5A91CCBE3B7A}&quot; startTime=&quot;0&quot; stepIndex=&quot;0&quot; volume=&quot;1&quot;&gt;&#10;        &lt;audio channels=&quot;2&quot; format=&quot;fltp&quot; sampleRate=&quot;44100&quot;/&gt;&#10;      &lt;/audioTrack&gt;&#10;      &lt;audioTrack muted=&quot;false&quot; name=&quot;Slide 31&quot; resource=&quot;e100c90e&quot; slideId=&quot;{27014A5D-C87A-410B-A384-CBEC31CE10D5}&quot; startTime=&quot;0&quot; stepIndex=&quot;0&quot; volume=&quot;1&quot;&gt;&#10;        &lt;audio channels=&quot;2&quot; format=&quot;fltp&quot; sampleRate=&quot;44100&quot;/&gt;&#10;      &lt;/audioTrack&gt;&#10;      &lt;audioTrack muted=&quot;false&quot; name=&quot;Slide 32&quot; resource=&quot;3fb6d400&quot; slideId=&quot;{01F20E79-7279-499E-AE7A-DF742C8293D3}&quot; startTime=&quot;0&quot; stepIndex=&quot;0&quot; volume=&quot;1&quot;&gt;&#10;        &lt;audio channels=&quot;2&quot; format=&quot;fltp&quot; sampleRate=&quot;44100&quot;/&gt;&#10;      &lt;/audioTrack&gt;&#10;      &lt;audioTrack muted=&quot;false&quot; name=&quot;Shining-The-Morning-Various-Artists (2)&quot; resource=&quot;14308fef&quot; slideId=&quot;{E0479E55-FD64-4EED-91FE-0EC4749244DA}&quot; startTime=&quot;0&quot; stepIndex=&quot;0&quot; volume=&quot;1&quot;&gt;&#10;        &lt;audio channels=&quot;2&quot; format=&quot;fltp&quot; sampleRate=&quot;44100&quot;/&gt;&#10;      &lt;/audioTrack&gt;&#10;      &lt;audioTrack muted=&quot;false&quot; name=&quot;Slide 24&quot; resource=&quot;783e666d&quot; slideId=&quot;{8E64AC3A-A89A-4EB1-8AFE-8EFA3D4F8EB3}&quot; startTime=&quot;0&quot; stepIndex=&quot;0&quot; volume=&quot;1&quot;&gt;&#10;        &lt;audio channels=&quot;2&quot; format=&quot;fltp&quot; sampleRate=&quot;44100&quot;/&gt;&#10;      &lt;/audioTrack&gt;&#10;      &lt;audioTrack muted=&quot;false&quot; name=&quot;Slide 13 (2)&quot; resource=&quot;b7f389f5&quot; slideId=&quot;{94E601E3-6D9B-4FC9-BFF0-341EC724FA99}&quot; startTime=&quot;0&quot; stepIndex=&quot;0&quot; volume=&quot;1&quot;&gt;&#10;        &lt;audio channels=&quot;2&quot; format=&quot;fltp&quot; sampleRate=&quot;44100&quot;/&gt;&#10;      &lt;/audioTrack&gt;&#10;      &lt;audioTrack muted=&quot;false&quot; name=&quot;Slide 13.1 (2)&quot; resource=&quot;59758804&quot; slideId=&quot;{3EA802C9-7AE3-4498-8FF4-217BCFAEA630}&quot; startTime=&quot;0&quot; stepIndex=&quot;0&quot; volume=&quot;1&quot;&gt;&#10;        &lt;audio channels=&quot;2&quot; format=&quot;fltp&quot; sampleRate=&quot;44100&quot;/&gt;&#10;      &lt;/audioTrack&gt;&#10;      &lt;audioTrack muted=&quot;false&quot; name=&quot;Slide 14 (2)&quot; resource=&quot;328b91c4&quot; slideId=&quot;{D8F3ECD0-A430-4058-A081-707E0D60A527}&quot; startTime=&quot;751&quot; stepIndex=&quot;0&quot; volume=&quot;1&quot;&gt;&#10;        &lt;audio channels=&quot;2&quot; format=&quot;fltp&quot; sampleRate=&quot;44100&quot;/&gt;&#10;      &lt;/audioTrack&gt;&#10;      &lt;audioTrack muted=&quot;false&quot; name=&quot;Slide 14.1 (2)&quot; resource=&quot;79c130bc&quot; slideId=&quot;{2A90322B-348F-4A20-98B4-9EC80B16FABD}&quot; startTime=&quot;0&quot; stepIndex=&quot;0&quot; volume=&quot;1&quot;&gt;&#10;        &lt;audio channels=&quot;2&quot; format=&quot;fltp&quot; sampleRate=&quot;44100&quot;/&gt;&#10;      &lt;/audioTrack&gt;&#10;    &lt;/audioTracks&gt;&#10;    &lt;videoTracks/&gt;&#10;  &lt;/narration&gt;&#10;&#10;&lt;/presentation2&gt;&#10;"/>
  <p:tag name="ISPRING_ULTRA_SCORM_COURCE_TITLE" val="BAI 46 KHA NANG KI DIEU CUA LA CAY"/>
  <p:tag name="ISPRING_SCORM_ENDPOINT" val="&lt;endpoint&gt;&lt;enable&gt;0&lt;/enable&gt;&lt;lrs&gt;http://&lt;/lrs&gt;&lt;auth&gt;0&lt;/auth&gt;&lt;login&gt;&lt;/login&gt;&lt;password&gt;&lt;/password&gt;&lt;key&gt;&lt;/key&gt;&lt;name&gt;&lt;/name&gt;&lt;email&gt;&lt;/email&gt;&lt;/endpoint&gt;&#10;"/>
  <p:tag name="ISPRING_OUTPUT_FOLDER" val="[[&quot;\uFFFDSil{EEC19010-9647-40AB-9B4E-B40350547BEA}&quot;,&quot;D:\\Bài thi E\\Bài giảng điện tử Nhung (VP)\\BAI THI CHOT&quot;]]"/>
  <p:tag name="ISPRING_PRESENTATION_TITLE" val="BAI 46 KHA NANG KI DIEU CUA LA CAY"/>
</p:tagLst>
</file>

<file path=ppt/tags/tag10.xml><?xml version="1.0" encoding="utf-8"?>
<p:tagLst xmlns:a="http://schemas.openxmlformats.org/drawingml/2006/main" xmlns:r="http://schemas.openxmlformats.org/officeDocument/2006/relationships" xmlns:p="http://schemas.openxmlformats.org/presentationml/2006/main">
  <p:tag name="PPSNARRATION" val="21,1248182926,G:\TNXH3-Kha nang ki dieu cua cay\Kha nang ky dieu cua la cay TNXH3\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21,1248182926,G:\TNXH3-Kha nang ki dieu cua cay\Kha nang ky dieu cua la cay TNXH3\Media.ppcx"/>
</p:tagLst>
</file>

<file path=ppt/tags/tag12.xml><?xml version="1.0" encoding="utf-8"?>
<p:tagLst xmlns:a="http://schemas.openxmlformats.org/drawingml/2006/main" xmlns:r="http://schemas.openxmlformats.org/officeDocument/2006/relationships" xmlns:p="http://schemas.openxmlformats.org/presentationml/2006/main">
  <p:tag name="GENSWF_SLIDE_UID" val="{2945EEE0-54E4-4DC0-9085-AA71B9BBF091}:413"/>
  <p:tag name="ISPRING_CUSTOM_TIMING_USED" val="1"/>
  <p:tag name="GENSWF_SLIDE_TITLE" val="Hoạt động 2"/>
  <p:tag name="ISPRING_SLIDE_INDENT_LEVEL" val="0"/>
  <p:tag name="GENSWF_ADVANCE_TIME" val="13.054"/>
  <p:tag name="ISPRING_SLIDE_ID_2" val="{D7A2CFF3-E896-4F66-909C-584591B84B42}"/>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0A7A7CD2-FFAE-4D98-9219-0EDE1EDC3536}:432"/>
  <p:tag name="ISPRING_SLIDE_INDENT_LEVEL" val="0"/>
  <p:tag name="GENSWF_SLIDE_TITLE" val="Kết luận HĐ2"/>
  <p:tag name="GENSWF_ADVANCE_TIME" val="16.986"/>
  <p:tag name="ISPRING_SLIDE_ID_2" val="{A14315BF-1D2B-4823-B1F9-D60DCBEF2CFD}"/>
</p:tagLst>
</file>

<file path=ppt/tags/tag2.xml><?xml version="1.0" encoding="utf-8"?>
<p:tagLst xmlns:a="http://schemas.openxmlformats.org/drawingml/2006/main" xmlns:r="http://schemas.openxmlformats.org/officeDocument/2006/relationships" xmlns:p="http://schemas.openxmlformats.org/presentationml/2006/main">
  <p:tag name="GENSWF_SLIDE_UID" val="{A0C868C4-9696-482D-B014-791D90AC83D3}:414"/>
  <p:tag name="ISPRING_CUSTOM_TIMING_USED" val="1"/>
  <p:tag name="ISPRING_SLIDE_INDENT_LEVEL" val="0"/>
  <p:tag name="GENSWF_SLIDE_TITLE" val="Trang bìa"/>
  <p:tag name="GENSWF_ADVANCE_TIME" val="31.080"/>
  <p:tag name="ISPRING_SLIDE_ID_2" val="{9E28B85A-81E2-4FAE-872B-C8BB45171F10}"/>
</p:tagLst>
</file>

<file path=ppt/tags/tag3.xml><?xml version="1.0" encoding="utf-8"?>
<p:tagLst xmlns:a="http://schemas.openxmlformats.org/drawingml/2006/main" xmlns:r="http://schemas.openxmlformats.org/officeDocument/2006/relationships" xmlns:p="http://schemas.openxmlformats.org/presentationml/2006/main">
  <p:tag name="GENSWF_SLIDE_UID" val="{FDBAF3EB-C19E-47A0-B985-1D18C6E49E1A}:366"/>
  <p:tag name="ISPRING_CUSTOM_TIMING_USED" val="1"/>
  <p:tag name="GENSWF_SLIDE_TITLE" val="Khởi động"/>
  <p:tag name="ISPRING_SLIDE_INDENT_LEVEL" val="0"/>
  <p:tag name="GENSWF_ADVANCE_TIME" val="9.715"/>
  <p:tag name="ISPRING_SLIDE_ID_2" val="{06080491-F8D1-4426-88E9-04A1B27A6AD1}"/>
</p:tagLst>
</file>

<file path=ppt/tags/tag4.xml><?xml version="1.0" encoding="utf-8"?>
<p:tagLst xmlns:a="http://schemas.openxmlformats.org/drawingml/2006/main" xmlns:r="http://schemas.openxmlformats.org/officeDocument/2006/relationships" xmlns:p="http://schemas.openxmlformats.org/presentationml/2006/main">
  <p:tag name="GENSWF_SLIDE_UID" val="{5CC9A95D-A4C6-4860-9235-AA2E5380B9A3}:371"/>
  <p:tag name="ISPRING_CUSTOM_TIMING_USED" val="1"/>
  <p:tag name="GENSWF_SLIDE_TITLE" val="Hoạt động 1"/>
  <p:tag name="ISPRING_SLIDE_INDENT_LEVEL" val="0"/>
  <p:tag name="GENSWF_ADVANCE_TIME" val="19.976"/>
  <p:tag name="ISPRING_SLIDE_ID_2" val="{BE907CDA-8CC7-455A-9716-C104004FA49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4BE8C81-E206-46A8-9104-36627975F6E0}:425"/>
  <p:tag name="GENSWF_SLIDE_TITLE" val="Kết luận HĐ1"/>
  <p:tag name="ISPRING_SLIDE_INDENT_LEVEL" val="0"/>
  <p:tag name="GENSWF_ADVANCE_TIME" val="26.006"/>
  <p:tag name="ISPRING_SLIDE_ID_2" val="{46040C41-505A-4B36-BC38-B125C4718F4B}"/>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4BE8C81-E206-46A8-9104-36627975F6E0}:425"/>
  <p:tag name="GENSWF_SLIDE_TITLE" val="Kết luận HĐ1"/>
  <p:tag name="ISPRING_SLIDE_INDENT_LEVEL" val="0"/>
  <p:tag name="GENSWF_ADVANCE_TIME" val="26.006"/>
  <p:tag name="ISPRING_SLIDE_ID_2" val="{46040C41-505A-4B36-BC38-B125C4718F4B}"/>
</p:tagLst>
</file>

<file path=ppt/tags/tag7.xml><?xml version="1.0" encoding="utf-8"?>
<p:tagLst xmlns:a="http://schemas.openxmlformats.org/drawingml/2006/main" xmlns:r="http://schemas.openxmlformats.org/officeDocument/2006/relationships" xmlns:p="http://schemas.openxmlformats.org/presentationml/2006/main">
  <p:tag name="GENSWF_SLIDE_UID" val="{EBA289E9-BDCD-4ABB-BEA3-16FA490EA488}:412"/>
  <p:tag name="ISPRING_CUSTOM_TIMING_USED" val="1"/>
  <p:tag name="GENSWF_SLIDE_TITLE" val="Hoạt động 3"/>
  <p:tag name="ISPRING_SLIDE_INDENT_LEVEL" val="0"/>
  <p:tag name="GENSWF_ADVANCE_TIME" val="11.011"/>
  <p:tag name="ISPRING_SLIDE_ID_2" val="{769F923D-57FA-4DD6-B371-5A91CCBE3B7A}"/>
</p:tagLst>
</file>

<file path=ppt/tags/tag8.xml><?xml version="1.0" encoding="utf-8"?>
<p:tagLst xmlns:a="http://schemas.openxmlformats.org/drawingml/2006/main" xmlns:r="http://schemas.openxmlformats.org/officeDocument/2006/relationships" xmlns:p="http://schemas.openxmlformats.org/presentationml/2006/main">
  <p:tag name="PPSNARRATION" val="21,1248182926,G:\TNXH3-Kha nang ki dieu cua cay\Kha nang ky dieu cua la cay TNXH3\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21,1248182926,G:\TNXH3-Kha nang ki dieu cua cay\Kha nang ky dieu cua la cay TNXH3\Media.ppcx"/>
</p:tagLst>
</file>

<file path=ppt/theme/theme1.xml><?xml version="1.0" encoding="utf-8"?>
<a:theme xmlns:a="http://schemas.openxmlformats.org/drawingml/2006/main" name="Office 主题">
  <a:themeElements>
    <a:clrScheme name="自定义 443">
      <a:dk1>
        <a:srgbClr val="262626"/>
      </a:dk1>
      <a:lt1>
        <a:sysClr val="window" lastClr="FFFFFF"/>
      </a:lt1>
      <a:dk2>
        <a:srgbClr val="FFC000"/>
      </a:dk2>
      <a:lt2>
        <a:srgbClr val="262626"/>
      </a:lt2>
      <a:accent1>
        <a:srgbClr val="FFC000"/>
      </a:accent1>
      <a:accent2>
        <a:srgbClr val="FF8587"/>
      </a:accent2>
      <a:accent3>
        <a:srgbClr val="13CFE3"/>
      </a:accent3>
      <a:accent4>
        <a:srgbClr val="FFC000"/>
      </a:accent4>
      <a:accent5>
        <a:srgbClr val="FF8587"/>
      </a:accent5>
      <a:accent6>
        <a:srgbClr val="13CFE3"/>
      </a:accent6>
      <a:hlink>
        <a:srgbClr val="7ABC32"/>
      </a:hlink>
      <a:folHlink>
        <a:srgbClr val="FF617B"/>
      </a:folHlink>
    </a:clrScheme>
    <a:fontScheme name="Temp">
      <a:majorFont>
        <a:latin typeface="Arial"/>
        <a:ea typeface="张海山锐谐体"/>
        <a:cs typeface=""/>
      </a:majorFont>
      <a:minorFont>
        <a:latin typeface="Arial"/>
        <a:ea typeface="张海山锐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7054</TotalTime>
  <Words>337</Words>
  <Application>Microsoft Office PowerPoint</Application>
  <PresentationFormat>Widescreen</PresentationFormat>
  <Paragraphs>38</Paragraphs>
  <Slides>20</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UTM Avo</vt:lpstr>
      <vt:lpstr>Montserrat</vt:lpstr>
      <vt:lpstr>Times New Roman</vt:lpstr>
      <vt:lpstr>Arial</vt:lpstr>
      <vt:lpstr>宋体</vt:lpstr>
      <vt:lpstr>Montserrat Light</vt:lpstr>
      <vt:lpstr>张海山锐谐体</vt:lpstr>
      <vt:lpstr>Calibri</vt:lpstr>
      <vt:lpstr>Sriracha</vt:lpstr>
      <vt:lpstr>#9Slide03 Cousine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46 KHA NANG KI DIEU CUA LA CAY</dc:title>
  <dc:creator>Windows User</dc:creator>
  <cp:lastModifiedBy>May Tinh Hoang Phat</cp:lastModifiedBy>
  <cp:revision>413</cp:revision>
  <dcterms:created xsi:type="dcterms:W3CDTF">2017-03-09T01:41:16Z</dcterms:created>
  <dcterms:modified xsi:type="dcterms:W3CDTF">2024-04-30T02:37:03Z</dcterms:modified>
</cp:coreProperties>
</file>