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256" r:id="rId3"/>
    <p:sldId id="272" r:id="rId4"/>
    <p:sldId id="271" r:id="rId5"/>
    <p:sldId id="268" r:id="rId6"/>
    <p:sldId id="584" r:id="rId7"/>
    <p:sldId id="301" r:id="rId8"/>
    <p:sldId id="302" r:id="rId9"/>
    <p:sldId id="303" r:id="rId10"/>
    <p:sldId id="304" r:id="rId11"/>
    <p:sldId id="309" r:id="rId12"/>
    <p:sldId id="586" r:id="rId13"/>
    <p:sldId id="316" r:id="rId14"/>
    <p:sldId id="585" r:id="rId15"/>
    <p:sldId id="306" r:id="rId16"/>
    <p:sldId id="300" r:id="rId17"/>
    <p:sldId id="312" r:id="rId18"/>
    <p:sldId id="314" r:id="rId19"/>
    <p:sldId id="315" r:id="rId20"/>
    <p:sldId id="319" r:id="rId21"/>
    <p:sldId id="318"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SFU Rhythm" panose="020B0604020202020204"/>
      <p:regular r:id="rId28"/>
    </p:embeddedFont>
    <p:embeddedFont>
      <p:font typeface="Sriracha" panose="020B0604020202020204" charset="-3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8269" autoAdjust="0"/>
  </p:normalViewPr>
  <p:slideViewPr>
    <p:cSldViewPr>
      <p:cViewPr varScale="1">
        <p:scale>
          <a:sx n="47" d="100"/>
          <a:sy n="47" d="100"/>
        </p:scale>
        <p:origin x="88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A10A-A93B-44D2-977D-5F6D353B2B49}"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9269D-1811-4B69-A69B-BB7915E96644}" type="slidenum">
              <a:rPr lang="en-US" smtClean="0"/>
              <a:t>‹#›</a:t>
            </a:fld>
            <a:endParaRPr lang="en-US"/>
          </a:p>
        </p:txBody>
      </p:sp>
    </p:spTree>
    <p:extLst>
      <p:ext uri="{BB962C8B-B14F-4D97-AF65-F5344CB8AC3E}">
        <p14:creationId xmlns:p14="http://schemas.microsoft.com/office/powerpoint/2010/main" val="40672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9269D-1811-4B69-A69B-BB7915E96644}" type="slidenum">
              <a:rPr lang="en-US" smtClean="0"/>
              <a:t>8</a:t>
            </a:fld>
            <a:endParaRPr lang="en-US"/>
          </a:p>
        </p:txBody>
      </p:sp>
    </p:spTree>
    <p:extLst>
      <p:ext uri="{BB962C8B-B14F-4D97-AF65-F5344CB8AC3E}">
        <p14:creationId xmlns:p14="http://schemas.microsoft.com/office/powerpoint/2010/main" val="132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D9269D-1811-4B69-A69B-BB7915E96644}" type="slidenum">
              <a:rPr lang="en-US" smtClean="0"/>
              <a:t>9</a:t>
            </a:fld>
            <a:endParaRPr lang="en-US"/>
          </a:p>
        </p:txBody>
      </p:sp>
    </p:spTree>
    <p:extLst>
      <p:ext uri="{BB962C8B-B14F-4D97-AF65-F5344CB8AC3E}">
        <p14:creationId xmlns:p14="http://schemas.microsoft.com/office/powerpoint/2010/main" val="1873207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1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2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05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1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1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32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38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a:extLst>
              <a:ext uri="{FF2B5EF4-FFF2-40B4-BE49-F238E27FC236}">
                <a16:creationId xmlns:a16="http://schemas.microsoft.com/office/drawing/2014/main" id="{C5B8E5C1-D483-43F8-BCD9-D367A93220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3746" y="964741"/>
            <a:ext cx="15120507" cy="835751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891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sv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1.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11.png"/><Relationship Id="rId17" Type="http://schemas.openxmlformats.org/officeDocument/2006/relationships/image" Target="../media/image25.sv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11.png"/><Relationship Id="rId17" Type="http://schemas.openxmlformats.org/officeDocument/2006/relationships/image" Target="../media/image25.sv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11.png"/><Relationship Id="rId17" Type="http://schemas.openxmlformats.org/officeDocument/2006/relationships/image" Target="../media/image25.sv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41.svg"/><Relationship Id="rId7"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32.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41.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4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96324">
            <a:off x="65376" y="8276866"/>
            <a:ext cx="3900415" cy="130486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8372" y="6594944"/>
            <a:ext cx="3458507" cy="326986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316855">
            <a:off x="14979283" y="1001799"/>
            <a:ext cx="3201028" cy="1018509"/>
          </a:xfrm>
          <a:prstGeom prst="rect">
            <a:avLst/>
          </a:prstGeom>
        </p:spPr>
      </p:pic>
      <p:pic>
        <p:nvPicPr>
          <p:cNvPr id="4" name="Picture 3" descr="A couple of figurines on a cake&#10;&#10;Description automatically generated with low confidence">
            <a:extLst>
              <a:ext uri="{FF2B5EF4-FFF2-40B4-BE49-F238E27FC236}">
                <a16:creationId xmlns:a16="http://schemas.microsoft.com/office/drawing/2014/main"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11639660" y="7390629"/>
            <a:ext cx="6508535" cy="3077340"/>
          </a:xfrm>
          <a:prstGeom prst="rect">
            <a:avLst/>
          </a:prstGeom>
        </p:spPr>
      </p:pic>
      <p:sp>
        <p:nvSpPr>
          <p:cNvPr id="7" name="TextBox 6">
            <a:extLst>
              <a:ext uri="{FF2B5EF4-FFF2-40B4-BE49-F238E27FC236}">
                <a16:creationId xmlns:a16="http://schemas.microsoft.com/office/drawing/2014/main" id="{5CC00CC7-D20B-6054-BCF9-A79CD4AD9C0F}"/>
              </a:ext>
            </a:extLst>
          </p:cNvPr>
          <p:cNvSpPr txBox="1"/>
          <p:nvPr/>
        </p:nvSpPr>
        <p:spPr>
          <a:xfrm>
            <a:off x="139804" y="1404298"/>
            <a:ext cx="17608656" cy="3139321"/>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200" b="1" dirty="0">
                <a:solidFill>
                  <a:srgbClr val="C00000"/>
                </a:solidFill>
                <a:latin typeface="UTM Avo" panose="02040603050506020204" pitchFamily="18" charset="0"/>
              </a:rPr>
              <a:t>ĐẠO ĐỨC 3</a:t>
            </a:r>
          </a:p>
          <a:p>
            <a:pPr algn="ctr"/>
            <a:r>
              <a:rPr lang="en-US" sz="7200" b="1" dirty="0" err="1">
                <a:solidFill>
                  <a:srgbClr val="C00000"/>
                </a:solidFill>
                <a:latin typeface="UTM Avo" panose="02040603050506020204" pitchFamily="18" charset="0"/>
              </a:rPr>
              <a:t>Tuần</a:t>
            </a:r>
            <a:r>
              <a:rPr lang="en-US" sz="7200" b="1" dirty="0">
                <a:solidFill>
                  <a:srgbClr val="C00000"/>
                </a:solidFill>
                <a:latin typeface="UTM Avo" panose="02040603050506020204" pitchFamily="18" charset="0"/>
              </a:rPr>
              <a:t> 33</a:t>
            </a:r>
          </a:p>
          <a:p>
            <a:pPr algn="ctr"/>
            <a:r>
              <a:rPr lang="en-US" sz="5400" b="1" dirty="0">
                <a:solidFill>
                  <a:srgbClr val="002060"/>
                </a:solidFill>
                <a:latin typeface="UTM Avo" panose="02040603050506020204" pitchFamily="18" charset="0"/>
              </a:rPr>
              <a:t>CHỦ ĐỀ 8: TUÂN THỦ QUY TẮC AN TOÀN GIAO THÔNG</a:t>
            </a:r>
          </a:p>
        </p:txBody>
      </p:sp>
      <p:sp>
        <p:nvSpPr>
          <p:cNvPr id="10" name="TextBox 7">
            <a:extLst>
              <a:ext uri="{FF2B5EF4-FFF2-40B4-BE49-F238E27FC236}">
                <a16:creationId xmlns:a16="http://schemas.microsoft.com/office/drawing/2014/main" id="{D7DDD42F-B258-7E14-93C6-8EBA7F03FC44}"/>
              </a:ext>
            </a:extLst>
          </p:cNvPr>
          <p:cNvSpPr txBox="1"/>
          <p:nvPr/>
        </p:nvSpPr>
        <p:spPr>
          <a:xfrm>
            <a:off x="3906706" y="4842071"/>
            <a:ext cx="10474587"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6600" b="1" dirty="0">
                <a:solidFill>
                  <a:srgbClr val="002060"/>
                </a:solidFill>
                <a:latin typeface="UTM Avo" panose="02040603050506020204" pitchFamily="18" charset="0"/>
              </a:rPr>
              <a:t>Bài 10: An toàn khi tham gia các phương tiện giao thông</a:t>
            </a:r>
            <a:endParaRPr lang="en-US" sz="6600" b="1" dirty="0">
              <a:solidFill>
                <a:srgbClr val="00206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5603">
            <a:off x="1240425" y="1722042"/>
            <a:ext cx="1481547" cy="705898"/>
          </a:xfrm>
          <a:prstGeom prst="rect">
            <a:avLst/>
          </a:prstGeom>
        </p:spPr>
      </p:pic>
      <p:pic>
        <p:nvPicPr>
          <p:cNvPr id="3" name="Picture 2">
            <a:extLst>
              <a:ext uri="{FF2B5EF4-FFF2-40B4-BE49-F238E27FC236}">
                <a16:creationId xmlns:a16="http://schemas.microsoft.com/office/drawing/2014/main" id="{0ADBB372-FB53-4B78-FD89-2CADB9BDA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Picture 4">
            <a:extLst>
              <a:ext uri="{FF2B5EF4-FFF2-40B4-BE49-F238E27FC236}">
                <a16:creationId xmlns:a16="http://schemas.microsoft.com/office/drawing/2014/main" id="{0BFDA054-7B2F-4980-840D-54CE035253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08" t="48080" r="17629" b="182"/>
          <a:stretch/>
        </p:blipFill>
        <p:spPr bwMode="auto">
          <a:xfrm>
            <a:off x="3352799" y="1106215"/>
            <a:ext cx="9857232" cy="61708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DE66586D-BF76-46BF-9113-7948BD51E3C7}"/>
              </a:ext>
            </a:extLst>
          </p:cNvPr>
          <p:cNvSpPr txBox="1"/>
          <p:nvPr/>
        </p:nvSpPr>
        <p:spPr>
          <a:xfrm>
            <a:off x="1864698" y="7505700"/>
            <a:ext cx="12833435" cy="249299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5400" b="1" dirty="0" err="1">
                <a:solidFill>
                  <a:srgbClr val="CD4343"/>
                </a:solidFill>
                <a:latin typeface="Sriracha"/>
              </a:rPr>
              <a:t>Thắt</a:t>
            </a:r>
            <a:r>
              <a:rPr lang="en-US" sz="5400" b="1" dirty="0">
                <a:solidFill>
                  <a:srgbClr val="CD4343"/>
                </a:solidFill>
                <a:latin typeface="Sriracha"/>
              </a:rPr>
              <a:t> </a:t>
            </a:r>
            <a:r>
              <a:rPr lang="en-US" sz="5400" b="1" dirty="0" err="1">
                <a:solidFill>
                  <a:srgbClr val="CD4343"/>
                </a:solidFill>
                <a:latin typeface="Sriracha"/>
              </a:rPr>
              <a:t>dây</a:t>
            </a:r>
            <a:r>
              <a:rPr lang="en-US" sz="5400" b="1" dirty="0">
                <a:solidFill>
                  <a:srgbClr val="CD4343"/>
                </a:solidFill>
                <a:latin typeface="Sriracha"/>
              </a:rPr>
              <a:t> an </a:t>
            </a:r>
            <a:r>
              <a:rPr lang="en-US" sz="5400" b="1" dirty="0" err="1">
                <a:solidFill>
                  <a:srgbClr val="CD4343"/>
                </a:solidFill>
                <a:latin typeface="Sriracha"/>
              </a:rPr>
              <a:t>toàn</a:t>
            </a:r>
            <a:endParaRPr lang="en-US" sz="5400" b="1" dirty="0">
              <a:solidFill>
                <a:srgbClr val="CD4343"/>
              </a:solidFill>
              <a:latin typeface="Sriracha"/>
            </a:endParaRPr>
          </a:p>
          <a:p>
            <a:pPr algn="ctr"/>
            <a:r>
              <a:rPr lang="vi-VN" sz="5400" b="1" dirty="0">
                <a:solidFill>
                  <a:srgbClr val="CD4343"/>
                </a:solidFill>
                <a:latin typeface="Sriracha"/>
              </a:rPr>
              <a:t>Tuân theo sự hướng dẫn của nh</a:t>
            </a:r>
            <a:r>
              <a:rPr lang="en-US" sz="5400" b="1" dirty="0">
                <a:solidFill>
                  <a:srgbClr val="CD4343"/>
                </a:solidFill>
                <a:latin typeface="Sriracha"/>
              </a:rPr>
              <a:t>â</a:t>
            </a:r>
            <a:r>
              <a:rPr lang="vi-VN" sz="5400" b="1" dirty="0">
                <a:solidFill>
                  <a:srgbClr val="CD4343"/>
                </a:solidFill>
                <a:latin typeface="Sriracha"/>
              </a:rPr>
              <a:t>n viên khi ngồi trên </a:t>
            </a:r>
            <a:r>
              <a:rPr lang="en-US" sz="5400" b="1" dirty="0" err="1">
                <a:solidFill>
                  <a:srgbClr val="CD4343"/>
                </a:solidFill>
                <a:latin typeface="Sriracha"/>
              </a:rPr>
              <a:t>máy</a:t>
            </a:r>
            <a:r>
              <a:rPr lang="en-US" sz="5400" b="1" dirty="0">
                <a:solidFill>
                  <a:srgbClr val="CD4343"/>
                </a:solidFill>
                <a:latin typeface="Sriracha"/>
              </a:rPr>
              <a:t> bay</a:t>
            </a:r>
            <a:endParaRPr lang="vi-VN" sz="5400" b="1" dirty="0">
              <a:solidFill>
                <a:srgbClr val="CD4343"/>
              </a:solidFill>
              <a:latin typeface="Sriracha"/>
            </a:endParaRPr>
          </a:p>
        </p:txBody>
      </p:sp>
      <p:pic>
        <p:nvPicPr>
          <p:cNvPr id="11" name="Picture 10" descr="A picture containing toy, doll&#10;&#10;Description automatically generated">
            <a:extLst>
              <a:ext uri="{FF2B5EF4-FFF2-40B4-BE49-F238E27FC236}">
                <a16:creationId xmlns:a16="http://schemas.microsoft.com/office/drawing/2014/main" id="{C7EC6265-C130-4AEE-86B6-CA40AEE56F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916" t="3999" r="50794" b="51351"/>
          <a:stretch/>
        </p:blipFill>
        <p:spPr>
          <a:xfrm>
            <a:off x="15007881" y="6134100"/>
            <a:ext cx="3280119" cy="4399498"/>
          </a:xfrm>
          <a:prstGeom prst="rect">
            <a:avLst/>
          </a:prstGeom>
        </p:spPr>
      </p:pic>
    </p:spTree>
    <p:extLst>
      <p:ext uri="{BB962C8B-B14F-4D97-AF65-F5344CB8AC3E}">
        <p14:creationId xmlns:p14="http://schemas.microsoft.com/office/powerpoint/2010/main" val="243155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9D336-30A9-C34C-DC27-54F4828AF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DAD3BFBE-BED4-B331-6818-E6A9DEF4FA70}"/>
              </a:ext>
            </a:extLst>
          </p:cNvPr>
          <p:cNvSpPr txBox="1"/>
          <p:nvPr/>
        </p:nvSpPr>
        <p:spPr>
          <a:xfrm>
            <a:off x="1295400" y="2324100"/>
            <a:ext cx="15697200" cy="717119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thông</a:t>
            </a:r>
            <a:r>
              <a:rPr lang="en-US" sz="4400" b="1" dirty="0">
                <a:latin typeface="Times New Roman" panose="02020603050405020304" pitchFamily="18" charset="0"/>
                <a:cs typeface="Times New Roman" panose="02020603050405020304" pitchFamily="18" charset="0"/>
              </a:rPr>
              <a:t>:</a:t>
            </a:r>
          </a:p>
          <a:p>
            <a:r>
              <a:rPr lang="en-US" sz="4400" b="1" dirty="0">
                <a:latin typeface="Times New Roman" panose="02020603050405020304" pitchFamily="18" charset="0"/>
                <a:cs typeface="Times New Roman" panose="02020603050405020304" pitchFamily="18" charset="0"/>
              </a:rPr>
              <a:t>1.</a:t>
            </a:r>
            <a:r>
              <a:rPr lang="vi-VN" sz="4400" b="1" dirty="0">
                <a:latin typeface="Times New Roman" panose="02020603050405020304" pitchFamily="18" charset="0"/>
                <a:cs typeface="Times New Roman" panose="02020603050405020304" pitchFamily="18" charset="0"/>
              </a:rPr>
              <a:t> Thắt dây an toàn khi ngồi trên xe ô tô</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2.</a:t>
            </a:r>
            <a:r>
              <a:rPr lang="vi-VN" sz="4400" b="1" dirty="0">
                <a:latin typeface="Times New Roman" panose="02020603050405020304" pitchFamily="18" charset="0"/>
                <a:cs typeface="Times New Roman" panose="02020603050405020304" pitchFamily="18" charset="0"/>
              </a:rPr>
              <a:t> Đội mũ bảo hiểm khi ngồi trên xe máy</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3. </a:t>
            </a:r>
            <a:r>
              <a:rPr lang="vi-VN" sz="4400" b="1" dirty="0">
                <a:latin typeface="Times New Roman" panose="02020603050405020304" pitchFamily="18" charset="0"/>
                <a:cs typeface="Times New Roman" panose="02020603050405020304" pitchFamily="18" charset="0"/>
              </a:rPr>
              <a:t>Xếp hàng ngay ngắn khi lên xe </a:t>
            </a:r>
            <a:r>
              <a:rPr lang="en-US" sz="4400" b="1" dirty="0" err="1">
                <a:latin typeface="Times New Roman" panose="02020603050405020304" pitchFamily="18" charset="0"/>
                <a:cs typeface="Times New Roman" panose="02020603050405020304" pitchFamily="18" charset="0"/>
              </a:rPr>
              <a:t>buýt</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4. </a:t>
            </a:r>
            <a:r>
              <a:rPr lang="vi-VN" sz="4400" b="1" dirty="0">
                <a:latin typeface="Times New Roman" panose="02020603050405020304" pitchFamily="18" charset="0"/>
                <a:cs typeface="Times New Roman" panose="02020603050405020304" pitchFamily="18" charset="0"/>
              </a:rPr>
              <a:t>Mặc áo phao, không đùa nghịch khi tham gia phương tiện giao thông đường thủy</a:t>
            </a:r>
            <a:endParaRPr lang="en-US" sz="4400" b="1" dirty="0">
              <a:latin typeface="Times New Roman" panose="02020603050405020304" pitchFamily="18" charset="0"/>
              <a:cs typeface="Times New Roman" panose="02020603050405020304" pitchFamily="18" charset="0"/>
            </a:endParaRPr>
          </a:p>
          <a:p>
            <a:r>
              <a:rPr lang="en-US" sz="4400" b="1" dirty="0">
                <a:latin typeface="Times New Roman" panose="02020603050405020304" pitchFamily="18" charset="0"/>
                <a:cs typeface="Times New Roman" panose="02020603050405020304" pitchFamily="18" charset="0"/>
              </a:rPr>
              <a:t>5. </a:t>
            </a:r>
            <a:r>
              <a:rPr lang="en-US" sz="4400" b="1" dirty="0" err="1">
                <a:latin typeface="Times New Roman" panose="02020603050405020304" pitchFamily="18" charset="0"/>
                <a:cs typeface="Times New Roman" panose="02020603050405020304" pitchFamily="18" charset="0"/>
              </a:rPr>
              <a:t>Thắt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dây</a:t>
            </a:r>
            <a:r>
              <a:rPr lang="en-US" sz="4400" b="1" dirty="0">
                <a:latin typeface="Times New Roman" panose="02020603050405020304" pitchFamily="18" charset="0"/>
                <a:cs typeface="Times New Roman" panose="02020603050405020304" pitchFamily="18" charset="0"/>
              </a:rPr>
              <a:t> an </a:t>
            </a:r>
            <a:r>
              <a:rPr lang="en-US" sz="4400" b="1" dirty="0" err="1">
                <a:latin typeface="Times New Roman" panose="02020603050405020304" pitchFamily="18" charset="0"/>
                <a:cs typeface="Times New Roman" panose="02020603050405020304" pitchFamily="18" charset="0"/>
              </a:rPr>
              <a:t>toàn</a:t>
            </a:r>
            <a:r>
              <a:rPr lang="en-US" sz="4400" b="1" dirty="0">
                <a:latin typeface="Times New Roman" panose="02020603050405020304" pitchFamily="18" charset="0"/>
                <a:cs typeface="Times New Roman" panose="02020603050405020304" pitchFamily="18" charset="0"/>
              </a:rPr>
              <a:t>, t</a:t>
            </a:r>
            <a:r>
              <a:rPr lang="vi-VN" sz="4400" b="1" dirty="0">
                <a:latin typeface="Times New Roman" panose="02020603050405020304" pitchFamily="18" charset="0"/>
                <a:cs typeface="Times New Roman" panose="02020603050405020304" pitchFamily="18" charset="0"/>
              </a:rPr>
              <a:t>uân theo sự hướng dẫn của nh</a:t>
            </a:r>
            <a:r>
              <a:rPr lang="en-US" sz="4400" b="1" dirty="0">
                <a:latin typeface="Times New Roman" panose="02020603050405020304" pitchFamily="18" charset="0"/>
                <a:cs typeface="Times New Roman" panose="02020603050405020304" pitchFamily="18" charset="0"/>
              </a:rPr>
              <a:t>â</a:t>
            </a:r>
            <a:r>
              <a:rPr lang="vi-VN" sz="4400" b="1" dirty="0">
                <a:latin typeface="Times New Roman" panose="02020603050405020304" pitchFamily="18" charset="0"/>
                <a:cs typeface="Times New Roman" panose="02020603050405020304" pitchFamily="18" charset="0"/>
              </a:rPr>
              <a:t>n viên khi ngồi trên </a:t>
            </a:r>
            <a:r>
              <a:rPr lang="en-US" sz="4400" b="1" dirty="0" err="1">
                <a:latin typeface="Times New Roman" panose="02020603050405020304" pitchFamily="18" charset="0"/>
                <a:cs typeface="Times New Roman" panose="02020603050405020304" pitchFamily="18" charset="0"/>
              </a:rPr>
              <a:t>máy</a:t>
            </a:r>
            <a:r>
              <a:rPr lang="en-US" sz="4400" b="1" dirty="0">
                <a:latin typeface="Times New Roman" panose="02020603050405020304" pitchFamily="18" charset="0"/>
                <a:cs typeface="Times New Roman" panose="02020603050405020304" pitchFamily="18" charset="0"/>
              </a:rPr>
              <a:t> bay</a:t>
            </a:r>
            <a:endParaRPr lang="vi-VN" sz="4400" b="1" dirty="0">
              <a:latin typeface="Times New Roman" panose="02020603050405020304" pitchFamily="18" charset="0"/>
              <a:cs typeface="Times New Roman" panose="02020603050405020304" pitchFamily="18" charset="0"/>
            </a:endParaRPr>
          </a:p>
          <a:p>
            <a:endParaRPr lang="vi-VN" sz="3600" b="1" u="sng" dirty="0">
              <a:solidFill>
                <a:srgbClr val="CD4343"/>
              </a:solidFill>
              <a:latin typeface="Sriracha"/>
            </a:endParaRPr>
          </a:p>
          <a:p>
            <a:endParaRPr lang="vi-VN" sz="3600" b="1" u="sng" dirty="0">
              <a:solidFill>
                <a:srgbClr val="CD4343"/>
              </a:solidFill>
              <a:latin typeface="Sriracha"/>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24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ED0636D2-BBB5-4E8A-99D3-46EEEDDA76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8288000" cy="3312013"/>
          </a:xfrm>
          <a:prstGeom prst="rect">
            <a:avLst/>
          </a:prstGeom>
        </p:spPr>
      </p:pic>
      <p:sp>
        <p:nvSpPr>
          <p:cNvPr id="17" name="Rectangle: Rounded Corners 16">
            <a:extLst>
              <a:ext uri="{FF2B5EF4-FFF2-40B4-BE49-F238E27FC236}">
                <a16:creationId xmlns:a16="http://schemas.microsoft.com/office/drawing/2014/main" id="{3B3E910E-80F4-41AF-8470-9DEA0BBD4B4D}"/>
              </a:ext>
            </a:extLst>
          </p:cNvPr>
          <p:cNvSpPr/>
          <p:nvPr/>
        </p:nvSpPr>
        <p:spPr>
          <a:xfrm>
            <a:off x="579981" y="3771901"/>
            <a:ext cx="17411201" cy="1371599"/>
          </a:xfrm>
          <a:custGeom>
            <a:avLst/>
            <a:gdLst>
              <a:gd name="connsiteX0" fmla="*/ 0 w 17411201"/>
              <a:gd name="connsiteY0" fmla="*/ 225384 h 1371599"/>
              <a:gd name="connsiteX1" fmla="*/ 2901923 w 17411201"/>
              <a:gd name="connsiteY1" fmla="*/ 0 h 1371599"/>
              <a:gd name="connsiteX2" fmla="*/ 5223395 w 17411201"/>
              <a:gd name="connsiteY2" fmla="*/ 0 h 1371599"/>
              <a:gd name="connsiteX3" fmla="*/ 5803762 w 17411201"/>
              <a:gd name="connsiteY3" fmla="*/ 0 h 1371599"/>
              <a:gd name="connsiteX4" fmla="*/ 6337700 w 17411201"/>
              <a:gd name="connsiteY4" fmla="*/ 0 h 1371599"/>
              <a:gd name="connsiteX5" fmla="*/ 6848423 w 17411201"/>
              <a:gd name="connsiteY5" fmla="*/ 0 h 1371599"/>
              <a:gd name="connsiteX6" fmla="*/ 7544864 w 17411201"/>
              <a:gd name="connsiteY6" fmla="*/ 0 h 1371599"/>
              <a:gd name="connsiteX7" fmla="*/ 9518113 w 17411201"/>
              <a:gd name="connsiteY7" fmla="*/ 0 h 1371599"/>
              <a:gd name="connsiteX8" fmla="*/ 10235449 w 17411201"/>
              <a:gd name="connsiteY8" fmla="*/ 0 h 1371599"/>
              <a:gd name="connsiteX9" fmla="*/ 10910998 w 17411201"/>
              <a:gd name="connsiteY9" fmla="*/ 0 h 1371599"/>
              <a:gd name="connsiteX10" fmla="*/ 11607440 w 17411201"/>
              <a:gd name="connsiteY10" fmla="*/ 0 h 1371599"/>
              <a:gd name="connsiteX11" fmla="*/ 14509277 w 17411201"/>
              <a:gd name="connsiteY11" fmla="*/ 0 h 1371599"/>
              <a:gd name="connsiteX12" fmla="*/ 17411201 w 17411201"/>
              <a:gd name="connsiteY12" fmla="*/ 225384 h 1371599"/>
              <a:gd name="connsiteX13" fmla="*/ 17411201 w 17411201"/>
              <a:gd name="connsiteY13" fmla="*/ 391133 h 1371599"/>
              <a:gd name="connsiteX14" fmla="*/ 17411201 w 17411201"/>
              <a:gd name="connsiteY14" fmla="*/ 556883 h 1371599"/>
              <a:gd name="connsiteX15" fmla="*/ 17411201 w 17411201"/>
              <a:gd name="connsiteY15" fmla="*/ 731841 h 1371599"/>
              <a:gd name="connsiteX16" fmla="*/ 17411201 w 17411201"/>
              <a:gd name="connsiteY16" fmla="*/ 934423 h 1371599"/>
              <a:gd name="connsiteX17" fmla="*/ 17411201 w 17411201"/>
              <a:gd name="connsiteY17" fmla="*/ 1146214 h 1371599"/>
              <a:gd name="connsiteX18" fmla="*/ 14509277 w 17411201"/>
              <a:gd name="connsiteY18" fmla="*/ 1371599 h 1371599"/>
              <a:gd name="connsiteX19" fmla="*/ 14024089 w 17411201"/>
              <a:gd name="connsiteY19" fmla="*/ 1371599 h 1371599"/>
              <a:gd name="connsiteX20" fmla="*/ 13450686 w 17411201"/>
              <a:gd name="connsiteY20" fmla="*/ 1371599 h 1371599"/>
              <a:gd name="connsiteX21" fmla="*/ 12855229 w 17411201"/>
              <a:gd name="connsiteY21" fmla="*/ 1371599 h 1371599"/>
              <a:gd name="connsiteX22" fmla="*/ 12303879 w 17411201"/>
              <a:gd name="connsiteY22" fmla="*/ 1371599 h 1371599"/>
              <a:gd name="connsiteX23" fmla="*/ 11730476 w 17411201"/>
              <a:gd name="connsiteY23" fmla="*/ 1371599 h 1371599"/>
              <a:gd name="connsiteX24" fmla="*/ 11157072 w 17411201"/>
              <a:gd name="connsiteY24" fmla="*/ 1371599 h 1371599"/>
              <a:gd name="connsiteX25" fmla="*/ 10583669 w 17411201"/>
              <a:gd name="connsiteY25" fmla="*/ 1371599 h 1371599"/>
              <a:gd name="connsiteX26" fmla="*/ 10098481 w 17411201"/>
              <a:gd name="connsiteY26" fmla="*/ 1371599 h 1371599"/>
              <a:gd name="connsiteX27" fmla="*/ 9587758 w 17411201"/>
              <a:gd name="connsiteY27" fmla="*/ 1371599 h 1371599"/>
              <a:gd name="connsiteX28" fmla="*/ 9053820 w 17411201"/>
              <a:gd name="connsiteY28" fmla="*/ 1371599 h 1371599"/>
              <a:gd name="connsiteX29" fmla="*/ 8519883 w 17411201"/>
              <a:gd name="connsiteY29" fmla="*/ 1371599 h 1371599"/>
              <a:gd name="connsiteX30" fmla="*/ 7777013 w 17411201"/>
              <a:gd name="connsiteY30" fmla="*/ 1371599 h 1371599"/>
              <a:gd name="connsiteX31" fmla="*/ 7164145 w 17411201"/>
              <a:gd name="connsiteY31" fmla="*/ 1371599 h 1371599"/>
              <a:gd name="connsiteX32" fmla="*/ 6500204 w 17411201"/>
              <a:gd name="connsiteY32" fmla="*/ 1371599 h 1371599"/>
              <a:gd name="connsiteX33" fmla="*/ 5887336 w 17411201"/>
              <a:gd name="connsiteY33" fmla="*/ 1371599 h 1371599"/>
              <a:gd name="connsiteX34" fmla="*/ 5223395 w 17411201"/>
              <a:gd name="connsiteY34" fmla="*/ 1371599 h 1371599"/>
              <a:gd name="connsiteX35" fmla="*/ 4619812 w 17411201"/>
              <a:gd name="connsiteY35" fmla="*/ 1371599 h 1371599"/>
              <a:gd name="connsiteX36" fmla="*/ 4062659 w 17411201"/>
              <a:gd name="connsiteY36" fmla="*/ 1371599 h 1371599"/>
              <a:gd name="connsiteX37" fmla="*/ 3551935 w 17411201"/>
              <a:gd name="connsiteY37" fmla="*/ 1371599 h 1371599"/>
              <a:gd name="connsiteX38" fmla="*/ 2901923 w 17411201"/>
              <a:gd name="connsiteY38" fmla="*/ 1371599 h 1371599"/>
              <a:gd name="connsiteX39" fmla="*/ 0 w 17411201"/>
              <a:gd name="connsiteY39" fmla="*/ 1146214 h 1371599"/>
              <a:gd name="connsiteX40" fmla="*/ 0 w 17411201"/>
              <a:gd name="connsiteY40" fmla="*/ 989673 h 1371599"/>
              <a:gd name="connsiteX41" fmla="*/ 0 w 17411201"/>
              <a:gd name="connsiteY41" fmla="*/ 833132 h 1371599"/>
              <a:gd name="connsiteX42" fmla="*/ 0 w 17411201"/>
              <a:gd name="connsiteY42" fmla="*/ 658174 h 1371599"/>
              <a:gd name="connsiteX43" fmla="*/ 0 w 17411201"/>
              <a:gd name="connsiteY43" fmla="*/ 455591 h 1371599"/>
              <a:gd name="connsiteX44" fmla="*/ 0 w 17411201"/>
              <a:gd name="connsiteY44" fmla="*/ 225384 h 1371599"/>
              <a:gd name="connsiteX0" fmla="*/ 0 w 17411201"/>
              <a:gd name="connsiteY0" fmla="*/ 225384 h 1371599"/>
              <a:gd name="connsiteX1" fmla="*/ 2901923 w 17411201"/>
              <a:gd name="connsiteY1" fmla="*/ 0 h 1371599"/>
              <a:gd name="connsiteX2" fmla="*/ 3497380 w 17411201"/>
              <a:gd name="connsiteY2" fmla="*/ 0 h 1371599"/>
              <a:gd name="connsiteX3" fmla="*/ 4048730 w 17411201"/>
              <a:gd name="connsiteY3" fmla="*/ 0 h 1371599"/>
              <a:gd name="connsiteX4" fmla="*/ 4622133 w 17411201"/>
              <a:gd name="connsiteY4" fmla="*/ 0 h 1371599"/>
              <a:gd name="connsiteX5" fmla="*/ 5107321 w 17411201"/>
              <a:gd name="connsiteY5" fmla="*/ 0 h 1371599"/>
              <a:gd name="connsiteX6" fmla="*/ 5687688 w 17411201"/>
              <a:gd name="connsiteY6" fmla="*/ 0 h 1371599"/>
              <a:gd name="connsiteX7" fmla="*/ 6244841 w 17411201"/>
              <a:gd name="connsiteY7" fmla="*/ 0 h 1371599"/>
              <a:gd name="connsiteX8" fmla="*/ 6871637 w 17411201"/>
              <a:gd name="connsiteY8" fmla="*/ 0 h 1371599"/>
              <a:gd name="connsiteX9" fmla="*/ 7428790 w 17411201"/>
              <a:gd name="connsiteY9" fmla="*/ 0 h 1371599"/>
              <a:gd name="connsiteX10" fmla="*/ 9518113 w 17411201"/>
              <a:gd name="connsiteY10" fmla="*/ 0 h 1371599"/>
              <a:gd name="connsiteX11" fmla="*/ 10176251 w 17411201"/>
              <a:gd name="connsiteY11" fmla="*/ 0 h 1371599"/>
              <a:gd name="connsiteX12" fmla="*/ 10834388 w 17411201"/>
              <a:gd name="connsiteY12" fmla="*/ 0 h 1371599"/>
              <a:gd name="connsiteX13" fmla="*/ 11955660 w 17411201"/>
              <a:gd name="connsiteY13" fmla="*/ 0 h 1371599"/>
              <a:gd name="connsiteX14" fmla="*/ 12568528 w 17411201"/>
              <a:gd name="connsiteY14" fmla="*/ 0 h 1371599"/>
              <a:gd name="connsiteX15" fmla="*/ 13232469 w 17411201"/>
              <a:gd name="connsiteY15" fmla="*/ 0 h 1371599"/>
              <a:gd name="connsiteX16" fmla="*/ 13845337 w 17411201"/>
              <a:gd name="connsiteY16" fmla="*/ 0 h 1371599"/>
              <a:gd name="connsiteX17" fmla="*/ 14509277 w 17411201"/>
              <a:gd name="connsiteY17" fmla="*/ 0 h 1371599"/>
              <a:gd name="connsiteX18" fmla="*/ 17411201 w 17411201"/>
              <a:gd name="connsiteY18" fmla="*/ 225384 h 1371599"/>
              <a:gd name="connsiteX19" fmla="*/ 17411201 w 17411201"/>
              <a:gd name="connsiteY19" fmla="*/ 381925 h 1371599"/>
              <a:gd name="connsiteX20" fmla="*/ 17411201 w 17411201"/>
              <a:gd name="connsiteY20" fmla="*/ 566091 h 1371599"/>
              <a:gd name="connsiteX21" fmla="*/ 17411201 w 17411201"/>
              <a:gd name="connsiteY21" fmla="*/ 759466 h 1371599"/>
              <a:gd name="connsiteX22" fmla="*/ 17411201 w 17411201"/>
              <a:gd name="connsiteY22" fmla="*/ 952840 h 1371599"/>
              <a:gd name="connsiteX23" fmla="*/ 17411201 w 17411201"/>
              <a:gd name="connsiteY23" fmla="*/ 1146214 h 1371599"/>
              <a:gd name="connsiteX24" fmla="*/ 14509277 w 17411201"/>
              <a:gd name="connsiteY24" fmla="*/ 1371599 h 1371599"/>
              <a:gd name="connsiteX25" fmla="*/ 13791942 w 17411201"/>
              <a:gd name="connsiteY25" fmla="*/ 1371599 h 1371599"/>
              <a:gd name="connsiteX26" fmla="*/ 13053715 w 17411201"/>
              <a:gd name="connsiteY26" fmla="*/ 1371599 h 1371599"/>
              <a:gd name="connsiteX27" fmla="*/ 12419953 w 17411201"/>
              <a:gd name="connsiteY27" fmla="*/ 1371599 h 1371599"/>
              <a:gd name="connsiteX28" fmla="*/ 10214556 w 17411201"/>
              <a:gd name="connsiteY28" fmla="*/ 1371599 h 1371599"/>
              <a:gd name="connsiteX29" fmla="*/ 9634189 w 17411201"/>
              <a:gd name="connsiteY29" fmla="*/ 1371599 h 1371599"/>
              <a:gd name="connsiteX30" fmla="*/ 9030607 w 17411201"/>
              <a:gd name="connsiteY30" fmla="*/ 1371599 h 1371599"/>
              <a:gd name="connsiteX31" fmla="*/ 8496669 w 17411201"/>
              <a:gd name="connsiteY31" fmla="*/ 1371599 h 1371599"/>
              <a:gd name="connsiteX32" fmla="*/ 7893087 w 17411201"/>
              <a:gd name="connsiteY32" fmla="*/ 1371599 h 1371599"/>
              <a:gd name="connsiteX33" fmla="*/ 7203609 w 17411201"/>
              <a:gd name="connsiteY33" fmla="*/ 1371599 h 1371599"/>
              <a:gd name="connsiteX34" fmla="*/ 6539668 w 17411201"/>
              <a:gd name="connsiteY34" fmla="*/ 1371599 h 1371599"/>
              <a:gd name="connsiteX35" fmla="*/ 5339466 w 17411201"/>
              <a:gd name="connsiteY35" fmla="*/ 1371599 h 1371599"/>
              <a:gd name="connsiteX36" fmla="*/ 4730080 w 17411201"/>
              <a:gd name="connsiteY36" fmla="*/ 1371599 h 1371599"/>
              <a:gd name="connsiteX37" fmla="*/ 4193821 w 17411201"/>
              <a:gd name="connsiteY37" fmla="*/ 1371599 h 1371599"/>
              <a:gd name="connsiteX38" fmla="*/ 3535684 w 17411201"/>
              <a:gd name="connsiteY38" fmla="*/ 1371599 h 1371599"/>
              <a:gd name="connsiteX39" fmla="*/ 2901923 w 17411201"/>
              <a:gd name="connsiteY39" fmla="*/ 1371599 h 1371599"/>
              <a:gd name="connsiteX40" fmla="*/ 0 w 17411201"/>
              <a:gd name="connsiteY40" fmla="*/ 1146214 h 1371599"/>
              <a:gd name="connsiteX41" fmla="*/ 0 w 17411201"/>
              <a:gd name="connsiteY41" fmla="*/ 989673 h 1371599"/>
              <a:gd name="connsiteX42" fmla="*/ 0 w 17411201"/>
              <a:gd name="connsiteY42" fmla="*/ 833132 h 1371599"/>
              <a:gd name="connsiteX43" fmla="*/ 0 w 17411201"/>
              <a:gd name="connsiteY43" fmla="*/ 630549 h 1371599"/>
              <a:gd name="connsiteX44" fmla="*/ 0 w 17411201"/>
              <a:gd name="connsiteY44" fmla="*/ 427966 h 1371599"/>
              <a:gd name="connsiteX45" fmla="*/ 0 w 17411201"/>
              <a:gd name="connsiteY45" fmla="*/ 225384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11201" h="1371599" fill="none" extrusionOk="0">
                <a:moveTo>
                  <a:pt x="0" y="225384"/>
                </a:moveTo>
                <a:cubicBezTo>
                  <a:pt x="-34326" y="-29274"/>
                  <a:pt x="1596592" y="192238"/>
                  <a:pt x="2901923" y="0"/>
                </a:cubicBezTo>
                <a:cubicBezTo>
                  <a:pt x="3553393" y="-81528"/>
                  <a:pt x="4175613" y="5957"/>
                  <a:pt x="5223395" y="0"/>
                </a:cubicBezTo>
                <a:cubicBezTo>
                  <a:pt x="5378331" y="27372"/>
                  <a:pt x="5521906" y="4582"/>
                  <a:pt x="5803762" y="0"/>
                </a:cubicBezTo>
                <a:cubicBezTo>
                  <a:pt x="6085618" y="-4582"/>
                  <a:pt x="6219900" y="5801"/>
                  <a:pt x="6337700" y="0"/>
                </a:cubicBezTo>
                <a:cubicBezTo>
                  <a:pt x="6455500" y="-5801"/>
                  <a:pt x="6723086" y="24796"/>
                  <a:pt x="6848423" y="0"/>
                </a:cubicBezTo>
                <a:cubicBezTo>
                  <a:pt x="6973760" y="-24796"/>
                  <a:pt x="7199470" y="-20677"/>
                  <a:pt x="7544864" y="0"/>
                </a:cubicBezTo>
                <a:cubicBezTo>
                  <a:pt x="8295538" y="16502"/>
                  <a:pt x="8531949" y="-6325"/>
                  <a:pt x="9518113" y="0"/>
                </a:cubicBezTo>
                <a:cubicBezTo>
                  <a:pt x="9753979" y="31584"/>
                  <a:pt x="10026154" y="5317"/>
                  <a:pt x="10235449" y="0"/>
                </a:cubicBezTo>
                <a:cubicBezTo>
                  <a:pt x="10444744" y="-5317"/>
                  <a:pt x="10642432" y="-26782"/>
                  <a:pt x="10910998" y="0"/>
                </a:cubicBezTo>
                <a:cubicBezTo>
                  <a:pt x="11179564" y="26782"/>
                  <a:pt x="11305951" y="-15766"/>
                  <a:pt x="11607440" y="0"/>
                </a:cubicBezTo>
                <a:cubicBezTo>
                  <a:pt x="12331408" y="-72364"/>
                  <a:pt x="13410133" y="-33574"/>
                  <a:pt x="14509277" y="0"/>
                </a:cubicBezTo>
                <a:cubicBezTo>
                  <a:pt x="15886513" y="7509"/>
                  <a:pt x="17259853" y="110141"/>
                  <a:pt x="17411201" y="225384"/>
                </a:cubicBezTo>
                <a:cubicBezTo>
                  <a:pt x="17498220" y="289351"/>
                  <a:pt x="17471491" y="332794"/>
                  <a:pt x="17411201" y="391133"/>
                </a:cubicBezTo>
                <a:cubicBezTo>
                  <a:pt x="17358368" y="460224"/>
                  <a:pt x="17395009" y="503314"/>
                  <a:pt x="17411201" y="556883"/>
                </a:cubicBezTo>
                <a:cubicBezTo>
                  <a:pt x="17427266" y="614507"/>
                  <a:pt x="17481028" y="674047"/>
                  <a:pt x="17411201" y="731841"/>
                </a:cubicBezTo>
                <a:cubicBezTo>
                  <a:pt x="17342348" y="773701"/>
                  <a:pt x="17393623" y="883512"/>
                  <a:pt x="17411201" y="934423"/>
                </a:cubicBezTo>
                <a:cubicBezTo>
                  <a:pt x="17441338" y="985514"/>
                  <a:pt x="17461851" y="1050748"/>
                  <a:pt x="17411201" y="1146214"/>
                </a:cubicBezTo>
                <a:cubicBezTo>
                  <a:pt x="17394275" y="1486239"/>
                  <a:pt x="16262875" y="1442870"/>
                  <a:pt x="14509277" y="1371599"/>
                </a:cubicBezTo>
                <a:cubicBezTo>
                  <a:pt x="14288692" y="1370401"/>
                  <a:pt x="14213974" y="1361216"/>
                  <a:pt x="14024089" y="1371599"/>
                </a:cubicBezTo>
                <a:cubicBezTo>
                  <a:pt x="13834204" y="1381982"/>
                  <a:pt x="13621041" y="1383942"/>
                  <a:pt x="13450686" y="1371599"/>
                </a:cubicBezTo>
                <a:cubicBezTo>
                  <a:pt x="13280331" y="1359256"/>
                  <a:pt x="13110534" y="1355566"/>
                  <a:pt x="12855229" y="1371599"/>
                </a:cubicBezTo>
                <a:cubicBezTo>
                  <a:pt x="12599924" y="1387632"/>
                  <a:pt x="12565925" y="1362945"/>
                  <a:pt x="12303879" y="1371599"/>
                </a:cubicBezTo>
                <a:cubicBezTo>
                  <a:pt x="12095219" y="1390196"/>
                  <a:pt x="11913702" y="1349827"/>
                  <a:pt x="11730476" y="1371599"/>
                </a:cubicBezTo>
                <a:cubicBezTo>
                  <a:pt x="11547250" y="1393371"/>
                  <a:pt x="11293359" y="1386828"/>
                  <a:pt x="11157072" y="1371599"/>
                </a:cubicBezTo>
                <a:cubicBezTo>
                  <a:pt x="11020785" y="1356370"/>
                  <a:pt x="10730086" y="1343709"/>
                  <a:pt x="10583669" y="1371599"/>
                </a:cubicBezTo>
                <a:cubicBezTo>
                  <a:pt x="10437252" y="1399489"/>
                  <a:pt x="10223992" y="1380268"/>
                  <a:pt x="10098481" y="1371599"/>
                </a:cubicBezTo>
                <a:cubicBezTo>
                  <a:pt x="9914195" y="1382491"/>
                  <a:pt x="9708460" y="1353666"/>
                  <a:pt x="9587758" y="1371599"/>
                </a:cubicBezTo>
                <a:cubicBezTo>
                  <a:pt x="9467056" y="1389532"/>
                  <a:pt x="9248235" y="1374663"/>
                  <a:pt x="9053820" y="1371599"/>
                </a:cubicBezTo>
                <a:cubicBezTo>
                  <a:pt x="8859405" y="1368535"/>
                  <a:pt x="8649038" y="1350145"/>
                  <a:pt x="8519883" y="1371599"/>
                </a:cubicBezTo>
                <a:cubicBezTo>
                  <a:pt x="8390728" y="1393053"/>
                  <a:pt x="8027548" y="1360510"/>
                  <a:pt x="7777013" y="1371599"/>
                </a:cubicBezTo>
                <a:cubicBezTo>
                  <a:pt x="7641613" y="1344014"/>
                  <a:pt x="7430183" y="1376552"/>
                  <a:pt x="7164145" y="1371599"/>
                </a:cubicBezTo>
                <a:cubicBezTo>
                  <a:pt x="6898107" y="1366646"/>
                  <a:pt x="6827113" y="1388846"/>
                  <a:pt x="6500204" y="1371599"/>
                </a:cubicBezTo>
                <a:cubicBezTo>
                  <a:pt x="6173295" y="1354352"/>
                  <a:pt x="6073915" y="1399022"/>
                  <a:pt x="5887336" y="1371599"/>
                </a:cubicBezTo>
                <a:cubicBezTo>
                  <a:pt x="5700757" y="1344176"/>
                  <a:pt x="5547611" y="1351132"/>
                  <a:pt x="5223395" y="1371599"/>
                </a:cubicBezTo>
                <a:cubicBezTo>
                  <a:pt x="5035046" y="1346535"/>
                  <a:pt x="4862552" y="1379055"/>
                  <a:pt x="4619812" y="1371599"/>
                </a:cubicBezTo>
                <a:cubicBezTo>
                  <a:pt x="4377072" y="1364143"/>
                  <a:pt x="4316558" y="1385085"/>
                  <a:pt x="4062659" y="1371599"/>
                </a:cubicBezTo>
                <a:cubicBezTo>
                  <a:pt x="3808760" y="1358113"/>
                  <a:pt x="3772283" y="1352292"/>
                  <a:pt x="3551935" y="1371599"/>
                </a:cubicBezTo>
                <a:cubicBezTo>
                  <a:pt x="3331587" y="1390906"/>
                  <a:pt x="3208729" y="1400953"/>
                  <a:pt x="2901923" y="1371599"/>
                </a:cubicBezTo>
                <a:cubicBezTo>
                  <a:pt x="1007750" y="1355207"/>
                  <a:pt x="-240879" y="1244541"/>
                  <a:pt x="0" y="1146214"/>
                </a:cubicBezTo>
                <a:cubicBezTo>
                  <a:pt x="57495" y="1109759"/>
                  <a:pt x="51317" y="1039495"/>
                  <a:pt x="0" y="989673"/>
                </a:cubicBezTo>
                <a:cubicBezTo>
                  <a:pt x="-40276" y="947861"/>
                  <a:pt x="-83174" y="873877"/>
                  <a:pt x="0" y="833132"/>
                </a:cubicBezTo>
                <a:cubicBezTo>
                  <a:pt x="85140" y="782465"/>
                  <a:pt x="62938" y="717876"/>
                  <a:pt x="0" y="658174"/>
                </a:cubicBezTo>
                <a:cubicBezTo>
                  <a:pt x="-60689" y="594998"/>
                  <a:pt x="113983" y="555018"/>
                  <a:pt x="0" y="455591"/>
                </a:cubicBezTo>
                <a:cubicBezTo>
                  <a:pt x="-128560" y="369633"/>
                  <a:pt x="16118" y="300155"/>
                  <a:pt x="0" y="225384"/>
                </a:cubicBezTo>
                <a:close/>
              </a:path>
              <a:path w="17411201" h="1371599" stroke="0" extrusionOk="0">
                <a:moveTo>
                  <a:pt x="0" y="225384"/>
                </a:moveTo>
                <a:cubicBezTo>
                  <a:pt x="-7316" y="-30739"/>
                  <a:pt x="1211138" y="115767"/>
                  <a:pt x="2901923" y="0"/>
                </a:cubicBezTo>
                <a:cubicBezTo>
                  <a:pt x="3039813" y="-21559"/>
                  <a:pt x="3202192" y="-21368"/>
                  <a:pt x="3497380" y="0"/>
                </a:cubicBezTo>
                <a:cubicBezTo>
                  <a:pt x="3792568" y="21368"/>
                  <a:pt x="3847520" y="9894"/>
                  <a:pt x="4048730" y="0"/>
                </a:cubicBezTo>
                <a:cubicBezTo>
                  <a:pt x="4249940" y="-9894"/>
                  <a:pt x="4349198" y="24749"/>
                  <a:pt x="4622133" y="0"/>
                </a:cubicBezTo>
                <a:cubicBezTo>
                  <a:pt x="4895068" y="-24749"/>
                  <a:pt x="4981513" y="18576"/>
                  <a:pt x="5107321" y="0"/>
                </a:cubicBezTo>
                <a:cubicBezTo>
                  <a:pt x="5369626" y="-20092"/>
                  <a:pt x="5411585" y="-17430"/>
                  <a:pt x="5687688" y="0"/>
                </a:cubicBezTo>
                <a:cubicBezTo>
                  <a:pt x="5963791" y="17430"/>
                  <a:pt x="6049685" y="2304"/>
                  <a:pt x="6244841" y="0"/>
                </a:cubicBezTo>
                <a:cubicBezTo>
                  <a:pt x="6439997" y="-2304"/>
                  <a:pt x="6727252" y="-5344"/>
                  <a:pt x="6871637" y="0"/>
                </a:cubicBezTo>
                <a:cubicBezTo>
                  <a:pt x="7016022" y="5344"/>
                  <a:pt x="7205992" y="9745"/>
                  <a:pt x="7428790" y="0"/>
                </a:cubicBezTo>
                <a:cubicBezTo>
                  <a:pt x="8129354" y="2562"/>
                  <a:pt x="9080919" y="-35720"/>
                  <a:pt x="9518113" y="0"/>
                </a:cubicBezTo>
                <a:cubicBezTo>
                  <a:pt x="9712220" y="31751"/>
                  <a:pt x="9894611" y="19663"/>
                  <a:pt x="10176251" y="0"/>
                </a:cubicBezTo>
                <a:cubicBezTo>
                  <a:pt x="10457891" y="-19663"/>
                  <a:pt x="10591389" y="16658"/>
                  <a:pt x="10834388" y="0"/>
                </a:cubicBezTo>
                <a:cubicBezTo>
                  <a:pt x="11077387" y="-16658"/>
                  <a:pt x="11403383" y="6526"/>
                  <a:pt x="11955660" y="0"/>
                </a:cubicBezTo>
                <a:cubicBezTo>
                  <a:pt x="12219609" y="-27872"/>
                  <a:pt x="12274161" y="-11041"/>
                  <a:pt x="12568528" y="0"/>
                </a:cubicBezTo>
                <a:cubicBezTo>
                  <a:pt x="12862895" y="11041"/>
                  <a:pt x="12992894" y="30334"/>
                  <a:pt x="13232469" y="0"/>
                </a:cubicBezTo>
                <a:cubicBezTo>
                  <a:pt x="13472044" y="-30334"/>
                  <a:pt x="13588000" y="-14930"/>
                  <a:pt x="13845337" y="0"/>
                </a:cubicBezTo>
                <a:cubicBezTo>
                  <a:pt x="14102674" y="14930"/>
                  <a:pt x="14203415" y="-32251"/>
                  <a:pt x="14509277" y="0"/>
                </a:cubicBezTo>
                <a:cubicBezTo>
                  <a:pt x="15898854" y="-18377"/>
                  <a:pt x="17310081" y="106660"/>
                  <a:pt x="17411201" y="225384"/>
                </a:cubicBezTo>
                <a:cubicBezTo>
                  <a:pt x="17362369" y="282362"/>
                  <a:pt x="17333115" y="313826"/>
                  <a:pt x="17411201" y="381925"/>
                </a:cubicBezTo>
                <a:cubicBezTo>
                  <a:pt x="17503501" y="460835"/>
                  <a:pt x="17441378" y="504787"/>
                  <a:pt x="17411201" y="566091"/>
                </a:cubicBezTo>
                <a:cubicBezTo>
                  <a:pt x="17403520" y="638890"/>
                  <a:pt x="17355753" y="708079"/>
                  <a:pt x="17411201" y="759466"/>
                </a:cubicBezTo>
                <a:cubicBezTo>
                  <a:pt x="17470267" y="807185"/>
                  <a:pt x="17394058" y="896885"/>
                  <a:pt x="17411201" y="952840"/>
                </a:cubicBezTo>
                <a:cubicBezTo>
                  <a:pt x="17421336" y="999042"/>
                  <a:pt x="17448235" y="1093794"/>
                  <a:pt x="17411201" y="1146214"/>
                </a:cubicBezTo>
                <a:cubicBezTo>
                  <a:pt x="17100977" y="1257469"/>
                  <a:pt x="16252407" y="1198042"/>
                  <a:pt x="14509277" y="1371599"/>
                </a:cubicBezTo>
                <a:cubicBezTo>
                  <a:pt x="14299123" y="1369458"/>
                  <a:pt x="14042016" y="1375909"/>
                  <a:pt x="13791942" y="1371599"/>
                </a:cubicBezTo>
                <a:cubicBezTo>
                  <a:pt x="13541868" y="1367289"/>
                  <a:pt x="13304566" y="1386417"/>
                  <a:pt x="13053715" y="1371599"/>
                </a:cubicBezTo>
                <a:cubicBezTo>
                  <a:pt x="12802864" y="1356781"/>
                  <a:pt x="12717390" y="1361289"/>
                  <a:pt x="12419953" y="1371599"/>
                </a:cubicBezTo>
                <a:cubicBezTo>
                  <a:pt x="11794740" y="1364749"/>
                  <a:pt x="11213970" y="1334427"/>
                  <a:pt x="10214556" y="1371599"/>
                </a:cubicBezTo>
                <a:cubicBezTo>
                  <a:pt x="10089670" y="1359225"/>
                  <a:pt x="9776585" y="1385905"/>
                  <a:pt x="9634189" y="1371599"/>
                </a:cubicBezTo>
                <a:cubicBezTo>
                  <a:pt x="9491793" y="1357293"/>
                  <a:pt x="9274416" y="1387051"/>
                  <a:pt x="9030607" y="1371599"/>
                </a:cubicBezTo>
                <a:cubicBezTo>
                  <a:pt x="8786798" y="1356147"/>
                  <a:pt x="8667220" y="1362730"/>
                  <a:pt x="8496669" y="1371599"/>
                </a:cubicBezTo>
                <a:cubicBezTo>
                  <a:pt x="8326118" y="1380468"/>
                  <a:pt x="8097146" y="1379676"/>
                  <a:pt x="7893087" y="1371599"/>
                </a:cubicBezTo>
                <a:cubicBezTo>
                  <a:pt x="7562116" y="1338738"/>
                  <a:pt x="7497384" y="1360920"/>
                  <a:pt x="7203609" y="1371599"/>
                </a:cubicBezTo>
                <a:cubicBezTo>
                  <a:pt x="6909834" y="1382278"/>
                  <a:pt x="6727677" y="1350435"/>
                  <a:pt x="6539668" y="1371599"/>
                </a:cubicBezTo>
                <a:cubicBezTo>
                  <a:pt x="6351659" y="1392763"/>
                  <a:pt x="5808799" y="1343766"/>
                  <a:pt x="5339466" y="1371599"/>
                </a:cubicBezTo>
                <a:cubicBezTo>
                  <a:pt x="5138701" y="1389156"/>
                  <a:pt x="4912808" y="1387966"/>
                  <a:pt x="4730080" y="1371599"/>
                </a:cubicBezTo>
                <a:cubicBezTo>
                  <a:pt x="4547352" y="1355232"/>
                  <a:pt x="4305231" y="1395421"/>
                  <a:pt x="4193821" y="1371599"/>
                </a:cubicBezTo>
                <a:cubicBezTo>
                  <a:pt x="4082411" y="1347777"/>
                  <a:pt x="3720217" y="1360905"/>
                  <a:pt x="3535684" y="1371599"/>
                </a:cubicBezTo>
                <a:cubicBezTo>
                  <a:pt x="3351151" y="1382293"/>
                  <a:pt x="3152991" y="1385985"/>
                  <a:pt x="2901923" y="1371599"/>
                </a:cubicBezTo>
                <a:cubicBezTo>
                  <a:pt x="1215882" y="1391353"/>
                  <a:pt x="-172508" y="1216455"/>
                  <a:pt x="0" y="1146214"/>
                </a:cubicBezTo>
                <a:cubicBezTo>
                  <a:pt x="-20612" y="1109352"/>
                  <a:pt x="62127" y="1052546"/>
                  <a:pt x="0" y="989673"/>
                </a:cubicBezTo>
                <a:cubicBezTo>
                  <a:pt x="-73643" y="936815"/>
                  <a:pt x="44383" y="878631"/>
                  <a:pt x="0" y="833132"/>
                </a:cubicBezTo>
                <a:cubicBezTo>
                  <a:pt x="-59703" y="788664"/>
                  <a:pt x="-1829" y="707546"/>
                  <a:pt x="0" y="630549"/>
                </a:cubicBezTo>
                <a:cubicBezTo>
                  <a:pt x="3243" y="545138"/>
                  <a:pt x="115508" y="489693"/>
                  <a:pt x="0" y="427966"/>
                </a:cubicBezTo>
                <a:cubicBezTo>
                  <a:pt x="-105340" y="379514"/>
                  <a:pt x="-84719" y="316982"/>
                  <a:pt x="0" y="225384"/>
                </a:cubicBezTo>
                <a:close/>
              </a:path>
              <a:path w="17411201" h="1371599" fill="none" stroke="0" extrusionOk="0">
                <a:moveTo>
                  <a:pt x="0" y="225384"/>
                </a:moveTo>
                <a:cubicBezTo>
                  <a:pt x="-124646" y="55650"/>
                  <a:pt x="1340337" y="128448"/>
                  <a:pt x="2901923" y="0"/>
                </a:cubicBezTo>
                <a:cubicBezTo>
                  <a:pt x="3617892" y="-44641"/>
                  <a:pt x="4085048" y="-95280"/>
                  <a:pt x="5223395" y="0"/>
                </a:cubicBezTo>
                <a:cubicBezTo>
                  <a:pt x="5401174" y="-9575"/>
                  <a:pt x="5565223" y="-22617"/>
                  <a:pt x="5803762" y="0"/>
                </a:cubicBezTo>
                <a:cubicBezTo>
                  <a:pt x="6042301" y="22617"/>
                  <a:pt x="6232125" y="27004"/>
                  <a:pt x="6384130" y="0"/>
                </a:cubicBezTo>
                <a:cubicBezTo>
                  <a:pt x="6536135" y="-27004"/>
                  <a:pt x="6760041" y="22683"/>
                  <a:pt x="6941282" y="0"/>
                </a:cubicBezTo>
                <a:cubicBezTo>
                  <a:pt x="7122523" y="-22683"/>
                  <a:pt x="7324284" y="6000"/>
                  <a:pt x="7544864" y="0"/>
                </a:cubicBezTo>
                <a:cubicBezTo>
                  <a:pt x="8256498" y="34716"/>
                  <a:pt x="8556647" y="4943"/>
                  <a:pt x="9518113" y="0"/>
                </a:cubicBezTo>
                <a:cubicBezTo>
                  <a:pt x="9862887" y="-19060"/>
                  <a:pt x="10073942" y="24819"/>
                  <a:pt x="10235449" y="0"/>
                </a:cubicBezTo>
                <a:cubicBezTo>
                  <a:pt x="10396956" y="-24819"/>
                  <a:pt x="10649222" y="-22946"/>
                  <a:pt x="10869211" y="0"/>
                </a:cubicBezTo>
                <a:cubicBezTo>
                  <a:pt x="11089200" y="22946"/>
                  <a:pt x="11314789" y="-11745"/>
                  <a:pt x="11607440" y="0"/>
                </a:cubicBezTo>
                <a:cubicBezTo>
                  <a:pt x="12242258" y="-199629"/>
                  <a:pt x="13354893" y="15071"/>
                  <a:pt x="14509277" y="0"/>
                </a:cubicBezTo>
                <a:cubicBezTo>
                  <a:pt x="15858723" y="-14872"/>
                  <a:pt x="17244245" y="140071"/>
                  <a:pt x="17411201" y="225384"/>
                </a:cubicBezTo>
                <a:cubicBezTo>
                  <a:pt x="17496681" y="282223"/>
                  <a:pt x="17466799" y="329099"/>
                  <a:pt x="17411201" y="391133"/>
                </a:cubicBezTo>
                <a:cubicBezTo>
                  <a:pt x="17348144" y="463205"/>
                  <a:pt x="17398100" y="498067"/>
                  <a:pt x="17411201" y="556883"/>
                </a:cubicBezTo>
                <a:cubicBezTo>
                  <a:pt x="17436313" y="607961"/>
                  <a:pt x="17467793" y="681376"/>
                  <a:pt x="17411201" y="731841"/>
                </a:cubicBezTo>
                <a:cubicBezTo>
                  <a:pt x="17358554" y="783460"/>
                  <a:pt x="17390621" y="871201"/>
                  <a:pt x="17411201" y="934423"/>
                </a:cubicBezTo>
                <a:cubicBezTo>
                  <a:pt x="17438232" y="994922"/>
                  <a:pt x="17448435" y="1062726"/>
                  <a:pt x="17411201" y="1146214"/>
                </a:cubicBezTo>
                <a:cubicBezTo>
                  <a:pt x="17059150" y="1182759"/>
                  <a:pt x="16039440" y="1115833"/>
                  <a:pt x="14509277" y="1371599"/>
                </a:cubicBezTo>
                <a:cubicBezTo>
                  <a:pt x="14359142" y="1378672"/>
                  <a:pt x="14226288" y="1388328"/>
                  <a:pt x="13957928" y="1371599"/>
                </a:cubicBezTo>
                <a:cubicBezTo>
                  <a:pt x="13689568" y="1354870"/>
                  <a:pt x="13640438" y="1380707"/>
                  <a:pt x="13428632" y="1371599"/>
                </a:cubicBezTo>
                <a:cubicBezTo>
                  <a:pt x="13216826" y="1362491"/>
                  <a:pt x="13139020" y="1345807"/>
                  <a:pt x="12877282" y="1371599"/>
                </a:cubicBezTo>
                <a:cubicBezTo>
                  <a:pt x="12615544" y="1397392"/>
                  <a:pt x="12534061" y="1372095"/>
                  <a:pt x="12303879" y="1371599"/>
                </a:cubicBezTo>
                <a:cubicBezTo>
                  <a:pt x="12085188" y="1398233"/>
                  <a:pt x="12002311" y="1367786"/>
                  <a:pt x="11708422" y="1371599"/>
                </a:cubicBezTo>
                <a:cubicBezTo>
                  <a:pt x="11414533" y="1375412"/>
                  <a:pt x="11316361" y="1395217"/>
                  <a:pt x="11157072" y="1371599"/>
                </a:cubicBezTo>
                <a:cubicBezTo>
                  <a:pt x="10997783" y="1347982"/>
                  <a:pt x="10749456" y="1386786"/>
                  <a:pt x="10583669" y="1371599"/>
                </a:cubicBezTo>
                <a:cubicBezTo>
                  <a:pt x="10417882" y="1356412"/>
                  <a:pt x="10256111" y="1384260"/>
                  <a:pt x="10098481" y="1371599"/>
                </a:cubicBezTo>
                <a:cubicBezTo>
                  <a:pt x="9809520" y="1352042"/>
                  <a:pt x="9693672" y="1357444"/>
                  <a:pt x="9518114" y="1371599"/>
                </a:cubicBezTo>
                <a:cubicBezTo>
                  <a:pt x="9342556" y="1385754"/>
                  <a:pt x="9107908" y="1381751"/>
                  <a:pt x="8914532" y="1371599"/>
                </a:cubicBezTo>
                <a:cubicBezTo>
                  <a:pt x="8721156" y="1361447"/>
                  <a:pt x="8535156" y="1345423"/>
                  <a:pt x="8380595" y="1371599"/>
                </a:cubicBezTo>
                <a:cubicBezTo>
                  <a:pt x="8226034" y="1397775"/>
                  <a:pt x="7989676" y="1397069"/>
                  <a:pt x="7777013" y="1371599"/>
                </a:cubicBezTo>
                <a:cubicBezTo>
                  <a:pt x="7458734" y="1383015"/>
                  <a:pt x="7412784" y="1361299"/>
                  <a:pt x="7113072" y="1371599"/>
                </a:cubicBezTo>
                <a:cubicBezTo>
                  <a:pt x="6813360" y="1381899"/>
                  <a:pt x="6832032" y="1381205"/>
                  <a:pt x="6551276" y="1371599"/>
                </a:cubicBezTo>
                <a:cubicBezTo>
                  <a:pt x="6270520" y="1361993"/>
                  <a:pt x="6223799" y="1388664"/>
                  <a:pt x="5938408" y="1371599"/>
                </a:cubicBezTo>
                <a:cubicBezTo>
                  <a:pt x="5653017" y="1354534"/>
                  <a:pt x="5546323" y="1403277"/>
                  <a:pt x="5223395" y="1371599"/>
                </a:cubicBezTo>
                <a:cubicBezTo>
                  <a:pt x="5088680" y="1360636"/>
                  <a:pt x="4914876" y="1344859"/>
                  <a:pt x="4619812" y="1371599"/>
                </a:cubicBezTo>
                <a:cubicBezTo>
                  <a:pt x="4324748" y="1398339"/>
                  <a:pt x="4250205" y="1343927"/>
                  <a:pt x="4062659" y="1371599"/>
                </a:cubicBezTo>
                <a:cubicBezTo>
                  <a:pt x="3875113" y="1399271"/>
                  <a:pt x="3799013" y="1352539"/>
                  <a:pt x="3551935" y="1371599"/>
                </a:cubicBezTo>
                <a:cubicBezTo>
                  <a:pt x="3304857" y="1390659"/>
                  <a:pt x="3138134" y="1367031"/>
                  <a:pt x="2901923" y="1371599"/>
                </a:cubicBezTo>
                <a:cubicBezTo>
                  <a:pt x="1087852" y="1366808"/>
                  <a:pt x="-222999" y="1290814"/>
                  <a:pt x="0" y="1146214"/>
                </a:cubicBezTo>
                <a:cubicBezTo>
                  <a:pt x="51024" y="1103236"/>
                  <a:pt x="50519" y="1038426"/>
                  <a:pt x="0" y="989673"/>
                </a:cubicBezTo>
                <a:cubicBezTo>
                  <a:pt x="-71960" y="948185"/>
                  <a:pt x="-102658" y="861909"/>
                  <a:pt x="0" y="833132"/>
                </a:cubicBezTo>
                <a:cubicBezTo>
                  <a:pt x="87229" y="787213"/>
                  <a:pt x="63446" y="695349"/>
                  <a:pt x="0" y="658174"/>
                </a:cubicBezTo>
                <a:cubicBezTo>
                  <a:pt x="-54782" y="599013"/>
                  <a:pt x="130335" y="562403"/>
                  <a:pt x="0" y="455591"/>
                </a:cubicBezTo>
                <a:cubicBezTo>
                  <a:pt x="-112984" y="350024"/>
                  <a:pt x="8754" y="278381"/>
                  <a:pt x="0" y="225384"/>
                </a:cubicBezTo>
                <a:close/>
              </a:path>
            </a:pathLst>
          </a:custGeom>
          <a:solidFill>
            <a:schemeClr val="accent4">
              <a:lumMod val="20000"/>
              <a:lumOff val="80000"/>
            </a:schemeClr>
          </a:solidFill>
          <a:ln>
            <a:noFill/>
            <a:extLst>
              <a:ext uri="{C807C97D-BFC1-408E-A445-0C87EB9F89A2}">
                <ask:lineSketchStyleProps xmlns:ask="http://schemas.microsoft.com/office/drawing/2018/sketchyshapes" xmlns="" sd="3413492038">
                  <a:custGeom>
                    <a:avLst/>
                    <a:gdLst>
                      <a:gd name="connsiteX0" fmla="*/ 0 w 5020216"/>
                      <a:gd name="connsiteY0" fmla="*/ 836719 h 5091939"/>
                      <a:gd name="connsiteX1" fmla="*/ 836719 w 5020216"/>
                      <a:gd name="connsiteY1" fmla="*/ 0 h 5091939"/>
                      <a:gd name="connsiteX2" fmla="*/ 1506075 w 5020216"/>
                      <a:gd name="connsiteY2" fmla="*/ 0 h 5091939"/>
                      <a:gd name="connsiteX3" fmla="*/ 2175430 w 5020216"/>
                      <a:gd name="connsiteY3" fmla="*/ 0 h 5091939"/>
                      <a:gd name="connsiteX4" fmla="*/ 2744382 w 5020216"/>
                      <a:gd name="connsiteY4" fmla="*/ 0 h 5091939"/>
                      <a:gd name="connsiteX5" fmla="*/ 3346803 w 5020216"/>
                      <a:gd name="connsiteY5" fmla="*/ 0 h 5091939"/>
                      <a:gd name="connsiteX6" fmla="*/ 4183497 w 5020216"/>
                      <a:gd name="connsiteY6" fmla="*/ 0 h 5091939"/>
                      <a:gd name="connsiteX7" fmla="*/ 5020216 w 5020216"/>
                      <a:gd name="connsiteY7" fmla="*/ 836719 h 5091939"/>
                      <a:gd name="connsiteX8" fmla="*/ 5020216 w 5020216"/>
                      <a:gd name="connsiteY8" fmla="*/ 1452049 h 5091939"/>
                      <a:gd name="connsiteX9" fmla="*/ 5020216 w 5020216"/>
                      <a:gd name="connsiteY9" fmla="*/ 2067379 h 5091939"/>
                      <a:gd name="connsiteX10" fmla="*/ 5020216 w 5020216"/>
                      <a:gd name="connsiteY10" fmla="*/ 2716895 h 5091939"/>
                      <a:gd name="connsiteX11" fmla="*/ 5020216 w 5020216"/>
                      <a:gd name="connsiteY11" fmla="*/ 3468965 h 5091939"/>
                      <a:gd name="connsiteX12" fmla="*/ 5020216 w 5020216"/>
                      <a:gd name="connsiteY12" fmla="*/ 4255220 h 5091939"/>
                      <a:gd name="connsiteX13" fmla="*/ 4183497 w 5020216"/>
                      <a:gd name="connsiteY13" fmla="*/ 5091939 h 5091939"/>
                      <a:gd name="connsiteX14" fmla="*/ 3547609 w 5020216"/>
                      <a:gd name="connsiteY14" fmla="*/ 5091939 h 5091939"/>
                      <a:gd name="connsiteX15" fmla="*/ 2911721 w 5020216"/>
                      <a:gd name="connsiteY15" fmla="*/ 5091939 h 5091939"/>
                      <a:gd name="connsiteX16" fmla="*/ 2242366 w 5020216"/>
                      <a:gd name="connsiteY16" fmla="*/ 5091939 h 5091939"/>
                      <a:gd name="connsiteX17" fmla="*/ 1506075 w 5020216"/>
                      <a:gd name="connsiteY17" fmla="*/ 5091939 h 5091939"/>
                      <a:gd name="connsiteX18" fmla="*/ 836719 w 5020216"/>
                      <a:gd name="connsiteY18" fmla="*/ 5091939 h 5091939"/>
                      <a:gd name="connsiteX19" fmla="*/ 0 w 5020216"/>
                      <a:gd name="connsiteY19" fmla="*/ 4255220 h 5091939"/>
                      <a:gd name="connsiteX20" fmla="*/ 0 w 5020216"/>
                      <a:gd name="connsiteY20" fmla="*/ 3674075 h 5091939"/>
                      <a:gd name="connsiteX21" fmla="*/ 0 w 5020216"/>
                      <a:gd name="connsiteY21" fmla="*/ 3092930 h 5091939"/>
                      <a:gd name="connsiteX22" fmla="*/ 0 w 5020216"/>
                      <a:gd name="connsiteY22" fmla="*/ 2443414 h 5091939"/>
                      <a:gd name="connsiteX23" fmla="*/ 0 w 5020216"/>
                      <a:gd name="connsiteY23" fmla="*/ 1691344 h 5091939"/>
                      <a:gd name="connsiteX24" fmla="*/ 0 w 5020216"/>
                      <a:gd name="connsiteY24" fmla="*/ 836719 h 50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6" h="5091939" fill="none" extrusionOk="0">
                        <a:moveTo>
                          <a:pt x="0" y="836719"/>
                        </a:moveTo>
                        <a:cubicBezTo>
                          <a:pt x="-3572" y="328275"/>
                          <a:pt x="392130" y="13614"/>
                          <a:pt x="836719" y="0"/>
                        </a:cubicBezTo>
                        <a:cubicBezTo>
                          <a:pt x="1039515" y="-28979"/>
                          <a:pt x="1206117" y="-23642"/>
                          <a:pt x="1506075" y="0"/>
                        </a:cubicBezTo>
                        <a:cubicBezTo>
                          <a:pt x="1806033" y="23642"/>
                          <a:pt x="1967057" y="-30097"/>
                          <a:pt x="2175430" y="0"/>
                        </a:cubicBezTo>
                        <a:cubicBezTo>
                          <a:pt x="2383803" y="30097"/>
                          <a:pt x="2470679" y="23469"/>
                          <a:pt x="2744382" y="0"/>
                        </a:cubicBezTo>
                        <a:cubicBezTo>
                          <a:pt x="3018085" y="-23469"/>
                          <a:pt x="3137458" y="-29033"/>
                          <a:pt x="3346803" y="0"/>
                        </a:cubicBezTo>
                        <a:cubicBezTo>
                          <a:pt x="3556148" y="29033"/>
                          <a:pt x="3852523" y="-35244"/>
                          <a:pt x="4183497" y="0"/>
                        </a:cubicBezTo>
                        <a:cubicBezTo>
                          <a:pt x="4582662" y="-18939"/>
                          <a:pt x="4979609" y="403462"/>
                          <a:pt x="5020216" y="836719"/>
                        </a:cubicBezTo>
                        <a:cubicBezTo>
                          <a:pt x="5046653" y="1073295"/>
                          <a:pt x="5038259" y="1223932"/>
                          <a:pt x="5020216" y="1452049"/>
                        </a:cubicBezTo>
                        <a:cubicBezTo>
                          <a:pt x="5002174" y="1680166"/>
                          <a:pt x="5015673" y="1863874"/>
                          <a:pt x="5020216" y="2067379"/>
                        </a:cubicBezTo>
                        <a:cubicBezTo>
                          <a:pt x="5024760" y="2270884"/>
                          <a:pt x="5037201" y="2525536"/>
                          <a:pt x="5020216" y="2716895"/>
                        </a:cubicBezTo>
                        <a:cubicBezTo>
                          <a:pt x="5003231" y="2908254"/>
                          <a:pt x="5013142" y="3273783"/>
                          <a:pt x="5020216" y="3468965"/>
                        </a:cubicBezTo>
                        <a:cubicBezTo>
                          <a:pt x="5027291" y="3664147"/>
                          <a:pt x="5034850" y="3914736"/>
                          <a:pt x="5020216" y="4255220"/>
                        </a:cubicBezTo>
                        <a:cubicBezTo>
                          <a:pt x="4995755" y="4623955"/>
                          <a:pt x="4655495" y="5067050"/>
                          <a:pt x="4183497" y="5091939"/>
                        </a:cubicBezTo>
                        <a:cubicBezTo>
                          <a:pt x="3921941" y="5075181"/>
                          <a:pt x="3849579" y="5062855"/>
                          <a:pt x="3547609" y="5091939"/>
                        </a:cubicBezTo>
                        <a:cubicBezTo>
                          <a:pt x="3245639" y="5121023"/>
                          <a:pt x="3170456" y="5075496"/>
                          <a:pt x="2911721" y="5091939"/>
                        </a:cubicBezTo>
                        <a:cubicBezTo>
                          <a:pt x="2652986" y="5108382"/>
                          <a:pt x="2523527" y="5064990"/>
                          <a:pt x="2242366" y="5091939"/>
                        </a:cubicBezTo>
                        <a:cubicBezTo>
                          <a:pt x="1961206" y="5118888"/>
                          <a:pt x="1816603" y="5128729"/>
                          <a:pt x="1506075" y="5091939"/>
                        </a:cubicBezTo>
                        <a:cubicBezTo>
                          <a:pt x="1195547" y="5055149"/>
                          <a:pt x="1012328" y="5114883"/>
                          <a:pt x="836719" y="5091939"/>
                        </a:cubicBezTo>
                        <a:cubicBezTo>
                          <a:pt x="304202" y="5112508"/>
                          <a:pt x="-67510" y="4626262"/>
                          <a:pt x="0" y="4255220"/>
                        </a:cubicBezTo>
                        <a:cubicBezTo>
                          <a:pt x="15433" y="4117515"/>
                          <a:pt x="16571" y="3843808"/>
                          <a:pt x="0" y="3674075"/>
                        </a:cubicBezTo>
                        <a:cubicBezTo>
                          <a:pt x="-16571" y="3504343"/>
                          <a:pt x="-26583" y="3252151"/>
                          <a:pt x="0" y="3092930"/>
                        </a:cubicBezTo>
                        <a:cubicBezTo>
                          <a:pt x="26583" y="2933709"/>
                          <a:pt x="17498" y="2635999"/>
                          <a:pt x="0" y="2443414"/>
                        </a:cubicBezTo>
                        <a:cubicBezTo>
                          <a:pt x="-17498" y="2250829"/>
                          <a:pt x="32862" y="2025921"/>
                          <a:pt x="0" y="1691344"/>
                        </a:cubicBezTo>
                        <a:cubicBezTo>
                          <a:pt x="-32862" y="1356767"/>
                          <a:pt x="4337" y="1082261"/>
                          <a:pt x="0" y="836719"/>
                        </a:cubicBezTo>
                        <a:close/>
                      </a:path>
                      <a:path w="5020216" h="5091939" stroke="0" extrusionOk="0">
                        <a:moveTo>
                          <a:pt x="0" y="836719"/>
                        </a:moveTo>
                        <a:cubicBezTo>
                          <a:pt x="-37175" y="363758"/>
                          <a:pt x="368167" y="40916"/>
                          <a:pt x="836719" y="0"/>
                        </a:cubicBezTo>
                        <a:cubicBezTo>
                          <a:pt x="1135191" y="-30401"/>
                          <a:pt x="1223911" y="31288"/>
                          <a:pt x="1472607" y="0"/>
                        </a:cubicBezTo>
                        <a:cubicBezTo>
                          <a:pt x="1721303" y="-31288"/>
                          <a:pt x="1972411" y="31735"/>
                          <a:pt x="2141962" y="0"/>
                        </a:cubicBezTo>
                        <a:cubicBezTo>
                          <a:pt x="2311513" y="-31735"/>
                          <a:pt x="2596220" y="529"/>
                          <a:pt x="2744382" y="0"/>
                        </a:cubicBezTo>
                        <a:cubicBezTo>
                          <a:pt x="2892544" y="-529"/>
                          <a:pt x="3102339" y="15841"/>
                          <a:pt x="3447206" y="0"/>
                        </a:cubicBezTo>
                        <a:cubicBezTo>
                          <a:pt x="3792073" y="-15841"/>
                          <a:pt x="3981113" y="-5441"/>
                          <a:pt x="4183497" y="0"/>
                        </a:cubicBezTo>
                        <a:cubicBezTo>
                          <a:pt x="4589631" y="-66966"/>
                          <a:pt x="4989778" y="382996"/>
                          <a:pt x="5020216" y="836719"/>
                        </a:cubicBezTo>
                        <a:cubicBezTo>
                          <a:pt x="5005247" y="1048831"/>
                          <a:pt x="4997238" y="1148565"/>
                          <a:pt x="5020216" y="1417864"/>
                        </a:cubicBezTo>
                        <a:cubicBezTo>
                          <a:pt x="5043194" y="1687164"/>
                          <a:pt x="5024495" y="1861217"/>
                          <a:pt x="5020216" y="2101564"/>
                        </a:cubicBezTo>
                        <a:cubicBezTo>
                          <a:pt x="5015937" y="2341911"/>
                          <a:pt x="5004555" y="2665230"/>
                          <a:pt x="5020216" y="2819450"/>
                        </a:cubicBezTo>
                        <a:cubicBezTo>
                          <a:pt x="5035877" y="2973670"/>
                          <a:pt x="5012977" y="3361511"/>
                          <a:pt x="5020216" y="3537335"/>
                        </a:cubicBezTo>
                        <a:cubicBezTo>
                          <a:pt x="5027455" y="3713159"/>
                          <a:pt x="5034875" y="4087630"/>
                          <a:pt x="5020216" y="4255220"/>
                        </a:cubicBezTo>
                        <a:cubicBezTo>
                          <a:pt x="4957996" y="4716975"/>
                          <a:pt x="4633919" y="5202333"/>
                          <a:pt x="4183497" y="5091939"/>
                        </a:cubicBezTo>
                        <a:cubicBezTo>
                          <a:pt x="3930047" y="5065162"/>
                          <a:pt x="3751078" y="5065566"/>
                          <a:pt x="3581077" y="5091939"/>
                        </a:cubicBezTo>
                        <a:cubicBezTo>
                          <a:pt x="3411076" y="5118312"/>
                          <a:pt x="3237662" y="5060672"/>
                          <a:pt x="2945189" y="5091939"/>
                        </a:cubicBezTo>
                        <a:cubicBezTo>
                          <a:pt x="2652716" y="5123206"/>
                          <a:pt x="2433262" y="5089753"/>
                          <a:pt x="2275834" y="5091939"/>
                        </a:cubicBezTo>
                        <a:cubicBezTo>
                          <a:pt x="2118407" y="5094125"/>
                          <a:pt x="1816531" y="5085408"/>
                          <a:pt x="1539542" y="5091939"/>
                        </a:cubicBezTo>
                        <a:cubicBezTo>
                          <a:pt x="1262553" y="5098470"/>
                          <a:pt x="1088095" y="5075442"/>
                          <a:pt x="836719" y="5091939"/>
                        </a:cubicBezTo>
                        <a:cubicBezTo>
                          <a:pt x="349719" y="5107088"/>
                          <a:pt x="-56305" y="4704099"/>
                          <a:pt x="0" y="4255220"/>
                        </a:cubicBezTo>
                        <a:cubicBezTo>
                          <a:pt x="-8896" y="4071679"/>
                          <a:pt x="21497" y="3931214"/>
                          <a:pt x="0" y="3674075"/>
                        </a:cubicBezTo>
                        <a:cubicBezTo>
                          <a:pt x="-21497" y="3416936"/>
                          <a:pt x="13990" y="3268941"/>
                          <a:pt x="0" y="3092930"/>
                        </a:cubicBezTo>
                        <a:cubicBezTo>
                          <a:pt x="-13990" y="2916920"/>
                          <a:pt x="-76" y="2650126"/>
                          <a:pt x="0" y="2340859"/>
                        </a:cubicBezTo>
                        <a:cubicBezTo>
                          <a:pt x="76" y="2031592"/>
                          <a:pt x="29815" y="1754945"/>
                          <a:pt x="0" y="1588789"/>
                        </a:cubicBezTo>
                        <a:cubicBezTo>
                          <a:pt x="-29815" y="1422633"/>
                          <a:pt x="-22986" y="1167459"/>
                          <a:pt x="0" y="836719"/>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đùa</a:t>
            </a:r>
            <a:r>
              <a:rPr lang="en-US" sz="6000" b="1" dirty="0">
                <a:solidFill>
                  <a:schemeClr val="tx1"/>
                </a:solidFill>
              </a:rPr>
              <a:t> </a:t>
            </a:r>
            <a:r>
              <a:rPr lang="en-US" sz="6000" b="1" dirty="0" err="1">
                <a:solidFill>
                  <a:schemeClr val="tx1"/>
                </a:solidFill>
              </a:rPr>
              <a:t>nghịch</a:t>
            </a:r>
            <a:r>
              <a:rPr lang="en-US" sz="6000" b="1" dirty="0">
                <a:solidFill>
                  <a:schemeClr val="tx1"/>
                </a:solidFill>
              </a:rPr>
              <a:t>, </a:t>
            </a:r>
            <a:r>
              <a:rPr lang="en-US" sz="6000" b="1" dirty="0" err="1">
                <a:solidFill>
                  <a:schemeClr val="tx1"/>
                </a:solidFill>
              </a:rPr>
              <a:t>không</a:t>
            </a:r>
            <a:r>
              <a:rPr lang="en-US" sz="6000" b="1" dirty="0">
                <a:solidFill>
                  <a:schemeClr val="tx1"/>
                </a:solidFill>
              </a:rPr>
              <a:t> </a:t>
            </a:r>
            <a:r>
              <a:rPr lang="en-US" sz="6000" b="1" dirty="0" err="1">
                <a:solidFill>
                  <a:schemeClr val="tx1"/>
                </a:solidFill>
              </a:rPr>
              <a:t>thò</a:t>
            </a:r>
            <a:r>
              <a:rPr lang="en-US" sz="6000" b="1" dirty="0">
                <a:solidFill>
                  <a:schemeClr val="tx1"/>
                </a:solidFill>
              </a:rPr>
              <a:t> </a:t>
            </a:r>
            <a:r>
              <a:rPr lang="en-US" sz="6000" b="1" dirty="0" err="1">
                <a:solidFill>
                  <a:schemeClr val="tx1"/>
                </a:solidFill>
              </a:rPr>
              <a:t>tay</a:t>
            </a:r>
            <a:r>
              <a:rPr lang="en-US" sz="6000" b="1" dirty="0">
                <a:solidFill>
                  <a:schemeClr val="tx1"/>
                </a:solidFill>
              </a:rPr>
              <a:t> </a:t>
            </a:r>
            <a:r>
              <a:rPr lang="en-US" sz="6000" b="1" dirty="0" err="1">
                <a:solidFill>
                  <a:schemeClr val="tx1"/>
                </a:solidFill>
              </a:rPr>
              <a:t>ra</a:t>
            </a:r>
            <a:r>
              <a:rPr lang="en-US" sz="6000" b="1" dirty="0">
                <a:solidFill>
                  <a:schemeClr val="tx1"/>
                </a:solidFill>
              </a:rPr>
              <a:t> </a:t>
            </a:r>
            <a:r>
              <a:rPr lang="en-US" sz="6000" b="1" dirty="0" err="1">
                <a:solidFill>
                  <a:schemeClr val="tx1"/>
                </a:solidFill>
              </a:rPr>
              <a:t>ngoài</a:t>
            </a:r>
            <a:r>
              <a:rPr lang="en-US" sz="6000" b="1" dirty="0">
                <a:solidFill>
                  <a:schemeClr val="tx1"/>
                </a:solidFill>
              </a:rPr>
              <a:t> </a:t>
            </a:r>
            <a:r>
              <a:rPr lang="en-US" sz="6000" b="1" dirty="0" err="1">
                <a:solidFill>
                  <a:schemeClr val="tx1"/>
                </a:solidFill>
              </a:rPr>
              <a:t>khi</a:t>
            </a:r>
            <a:r>
              <a:rPr lang="en-US" sz="6000" b="1" dirty="0">
                <a:solidFill>
                  <a:schemeClr val="tx1"/>
                </a:solidFill>
              </a:rPr>
              <a:t> </a:t>
            </a:r>
            <a:r>
              <a:rPr lang="en-US" sz="6000" b="1" dirty="0" err="1">
                <a:solidFill>
                  <a:schemeClr val="tx1"/>
                </a:solidFill>
              </a:rPr>
              <a:t>ngồi</a:t>
            </a:r>
            <a:r>
              <a:rPr lang="en-US" sz="6000" b="1" dirty="0">
                <a:solidFill>
                  <a:schemeClr val="tx1"/>
                </a:solidFill>
              </a:rPr>
              <a:t> </a:t>
            </a:r>
            <a:r>
              <a:rPr lang="en-US" sz="6000" b="1" dirty="0" err="1">
                <a:solidFill>
                  <a:schemeClr val="tx1"/>
                </a:solidFill>
              </a:rPr>
              <a:t>trên</a:t>
            </a:r>
            <a:r>
              <a:rPr lang="en-US" sz="6000" b="1" dirty="0">
                <a:solidFill>
                  <a:schemeClr val="tx1"/>
                </a:solidFill>
              </a:rPr>
              <a:t> </a:t>
            </a:r>
            <a:r>
              <a:rPr lang="en-US" sz="6000" b="1" dirty="0" err="1">
                <a:solidFill>
                  <a:schemeClr val="tx1"/>
                </a:solidFill>
              </a:rPr>
              <a:t>xe</a:t>
            </a:r>
            <a:r>
              <a:rPr lang="en-US" sz="6000" b="1" dirty="0">
                <a:solidFill>
                  <a:schemeClr val="tx1"/>
                </a:solidFill>
              </a:rPr>
              <a:t> ô </a:t>
            </a:r>
            <a:r>
              <a:rPr lang="en-US" sz="6000" b="1" dirty="0" err="1">
                <a:solidFill>
                  <a:schemeClr val="tx1"/>
                </a:solidFill>
              </a:rPr>
              <a:t>tô</a:t>
            </a:r>
            <a:r>
              <a:rPr lang="en-US" sz="6000" b="1" dirty="0">
                <a:solidFill>
                  <a:schemeClr val="tx1"/>
                </a:solidFill>
              </a:rPr>
              <a:t>, </a:t>
            </a:r>
            <a:r>
              <a:rPr lang="en-US" sz="6000" b="1" dirty="0" err="1">
                <a:solidFill>
                  <a:schemeClr val="tx1"/>
                </a:solidFill>
              </a:rPr>
              <a:t>xe</a:t>
            </a:r>
            <a:r>
              <a:rPr lang="en-US" sz="6000" b="1" dirty="0">
                <a:solidFill>
                  <a:schemeClr val="tx1"/>
                </a:solidFill>
              </a:rPr>
              <a:t> </a:t>
            </a:r>
            <a:r>
              <a:rPr lang="en-US" sz="6000" b="1" dirty="0" err="1">
                <a:solidFill>
                  <a:schemeClr val="tx1"/>
                </a:solidFill>
              </a:rPr>
              <a:t>buýt</a:t>
            </a:r>
            <a:r>
              <a:rPr lang="en-US" sz="6000" b="1" dirty="0">
                <a:solidFill>
                  <a:schemeClr val="tx1"/>
                </a:solidFill>
              </a:rPr>
              <a:t>.</a:t>
            </a:r>
          </a:p>
        </p:txBody>
      </p:sp>
      <p:sp>
        <p:nvSpPr>
          <p:cNvPr id="20" name="Rectangle: Rounded Corners 19">
            <a:extLst>
              <a:ext uri="{FF2B5EF4-FFF2-40B4-BE49-F238E27FC236}">
                <a16:creationId xmlns:a16="http://schemas.microsoft.com/office/drawing/2014/main" id="{99758A81-4A5A-4971-9235-798B10F363FC}"/>
              </a:ext>
            </a:extLst>
          </p:cNvPr>
          <p:cNvSpPr/>
          <p:nvPr/>
        </p:nvSpPr>
        <p:spPr>
          <a:xfrm>
            <a:off x="316543" y="5385924"/>
            <a:ext cx="17607959" cy="1274482"/>
          </a:xfrm>
          <a:custGeom>
            <a:avLst/>
            <a:gdLst>
              <a:gd name="connsiteX0" fmla="*/ 0 w 17607959"/>
              <a:gd name="connsiteY0" fmla="*/ 212417 h 1274482"/>
              <a:gd name="connsiteX1" fmla="*/ 2813690 w 17607959"/>
              <a:gd name="connsiteY1" fmla="*/ 0 h 1274482"/>
              <a:gd name="connsiteX2" fmla="*/ 3412719 w 17607959"/>
              <a:gd name="connsiteY2" fmla="*/ 0 h 1274482"/>
              <a:gd name="connsiteX3" fmla="*/ 4035710 w 17607959"/>
              <a:gd name="connsiteY3" fmla="*/ 0 h 1274482"/>
              <a:gd name="connsiteX4" fmla="*/ 4562855 w 17607959"/>
              <a:gd name="connsiteY4" fmla="*/ 0 h 1274482"/>
              <a:gd name="connsiteX5" fmla="*/ 5209807 w 17607959"/>
              <a:gd name="connsiteY5" fmla="*/ 0 h 1274482"/>
              <a:gd name="connsiteX6" fmla="*/ 5784875 w 17607959"/>
              <a:gd name="connsiteY6" fmla="*/ 0 h 1274482"/>
              <a:gd name="connsiteX7" fmla="*/ 6383904 w 17607959"/>
              <a:gd name="connsiteY7" fmla="*/ 0 h 1274482"/>
              <a:gd name="connsiteX8" fmla="*/ 6958972 w 17607959"/>
              <a:gd name="connsiteY8" fmla="*/ 0 h 1274482"/>
              <a:gd name="connsiteX9" fmla="*/ 7605923 w 17607959"/>
              <a:gd name="connsiteY9" fmla="*/ 0 h 1274482"/>
              <a:gd name="connsiteX10" fmla="*/ 8244088 w 17607959"/>
              <a:gd name="connsiteY10" fmla="*/ 0 h 1274482"/>
              <a:gd name="connsiteX11" fmla="*/ 8882253 w 17607959"/>
              <a:gd name="connsiteY11" fmla="*/ 0 h 1274482"/>
              <a:gd name="connsiteX12" fmla="*/ 9642620 w 17607959"/>
              <a:gd name="connsiteY12" fmla="*/ 0 h 1274482"/>
              <a:gd name="connsiteX13" fmla="*/ 10181746 w 17607959"/>
              <a:gd name="connsiteY13" fmla="*/ 0 h 1274482"/>
              <a:gd name="connsiteX14" fmla="*/ 10677742 w 17607959"/>
              <a:gd name="connsiteY14" fmla="*/ 0 h 1274482"/>
              <a:gd name="connsiteX15" fmla="*/ 11259998 w 17607959"/>
              <a:gd name="connsiteY15" fmla="*/ 0 h 1274482"/>
              <a:gd name="connsiteX16" fmla="*/ 11799124 w 17607959"/>
              <a:gd name="connsiteY16" fmla="*/ 0 h 1274482"/>
              <a:gd name="connsiteX17" fmla="*/ 12458056 w 17607959"/>
              <a:gd name="connsiteY17" fmla="*/ 0 h 1274482"/>
              <a:gd name="connsiteX18" fmla="*/ 12967230 w 17607959"/>
              <a:gd name="connsiteY18" fmla="*/ 0 h 1274482"/>
              <a:gd name="connsiteX19" fmla="*/ 13506356 w 17607959"/>
              <a:gd name="connsiteY19" fmla="*/ 0 h 1274482"/>
              <a:gd name="connsiteX20" fmla="*/ 14135336 w 17607959"/>
              <a:gd name="connsiteY20" fmla="*/ 0 h 1274482"/>
              <a:gd name="connsiteX21" fmla="*/ 14794268 w 17607959"/>
              <a:gd name="connsiteY21" fmla="*/ 0 h 1274482"/>
              <a:gd name="connsiteX22" fmla="*/ 17607959 w 17607959"/>
              <a:gd name="connsiteY22" fmla="*/ 212417 h 1274482"/>
              <a:gd name="connsiteX23" fmla="*/ 17607959 w 17607959"/>
              <a:gd name="connsiteY23" fmla="*/ 365354 h 1274482"/>
              <a:gd name="connsiteX24" fmla="*/ 17607959 w 17607959"/>
              <a:gd name="connsiteY24" fmla="*/ 518290 h 1274482"/>
              <a:gd name="connsiteX25" fmla="*/ 17607959 w 17607959"/>
              <a:gd name="connsiteY25" fmla="*/ 679723 h 1274482"/>
              <a:gd name="connsiteX26" fmla="*/ 17607959 w 17607959"/>
              <a:gd name="connsiteY26" fmla="*/ 866645 h 1274482"/>
              <a:gd name="connsiteX27" fmla="*/ 17607959 w 17607959"/>
              <a:gd name="connsiteY27" fmla="*/ 1062064 h 1274482"/>
              <a:gd name="connsiteX28" fmla="*/ 14794268 w 17607959"/>
              <a:gd name="connsiteY28" fmla="*/ 1274482 h 1274482"/>
              <a:gd name="connsiteX29" fmla="*/ 12517958 w 17607959"/>
              <a:gd name="connsiteY29" fmla="*/ 1274482 h 1274482"/>
              <a:gd name="connsiteX30" fmla="*/ 11994407 w 17607959"/>
              <a:gd name="connsiteY30" fmla="*/ 1274482 h 1274482"/>
              <a:gd name="connsiteX31" fmla="*/ 11470855 w 17607959"/>
              <a:gd name="connsiteY31" fmla="*/ 1274482 h 1274482"/>
              <a:gd name="connsiteX32" fmla="*/ 10924541 w 17607959"/>
              <a:gd name="connsiteY32" fmla="*/ 1274482 h 1274482"/>
              <a:gd name="connsiteX33" fmla="*/ 10241648 w 17607959"/>
              <a:gd name="connsiteY33" fmla="*/ 1274482 h 1274482"/>
              <a:gd name="connsiteX34" fmla="*/ 9666580 w 17607959"/>
              <a:gd name="connsiteY34" fmla="*/ 1274482 h 1274482"/>
              <a:gd name="connsiteX35" fmla="*/ 9115473 w 17607959"/>
              <a:gd name="connsiteY35" fmla="*/ 1274482 h 1274482"/>
              <a:gd name="connsiteX36" fmla="*/ 8492483 w 17607959"/>
              <a:gd name="connsiteY36" fmla="*/ 1274482 h 1274482"/>
              <a:gd name="connsiteX37" fmla="*/ 7845532 w 17607959"/>
              <a:gd name="connsiteY37" fmla="*/ 1274482 h 1274482"/>
              <a:gd name="connsiteX38" fmla="*/ 7212958 w 17607959"/>
              <a:gd name="connsiteY38" fmla="*/ 1274482 h 1274482"/>
              <a:gd name="connsiteX39" fmla="*/ 6606741 w 17607959"/>
              <a:gd name="connsiteY39" fmla="*/ 1274482 h 1274482"/>
              <a:gd name="connsiteX40" fmla="*/ 6026882 w 17607959"/>
              <a:gd name="connsiteY40" fmla="*/ 1274482 h 1274482"/>
              <a:gd name="connsiteX41" fmla="*/ 5209807 w 17607959"/>
              <a:gd name="connsiteY41" fmla="*/ 1274482 h 1274482"/>
              <a:gd name="connsiteX42" fmla="*/ 4586817 w 17607959"/>
              <a:gd name="connsiteY42" fmla="*/ 1274482 h 1274482"/>
              <a:gd name="connsiteX43" fmla="*/ 4035710 w 17607959"/>
              <a:gd name="connsiteY43" fmla="*/ 1274482 h 1274482"/>
              <a:gd name="connsiteX44" fmla="*/ 3508564 w 17607959"/>
              <a:gd name="connsiteY44" fmla="*/ 1274482 h 1274482"/>
              <a:gd name="connsiteX45" fmla="*/ 2813690 w 17607959"/>
              <a:gd name="connsiteY45" fmla="*/ 1274482 h 1274482"/>
              <a:gd name="connsiteX46" fmla="*/ 0 w 17607959"/>
              <a:gd name="connsiteY46" fmla="*/ 1062064 h 1274482"/>
              <a:gd name="connsiteX47" fmla="*/ 0 w 17607959"/>
              <a:gd name="connsiteY47" fmla="*/ 917624 h 1274482"/>
              <a:gd name="connsiteX48" fmla="*/ 0 w 17607959"/>
              <a:gd name="connsiteY48" fmla="*/ 773184 h 1274482"/>
              <a:gd name="connsiteX49" fmla="*/ 0 w 17607959"/>
              <a:gd name="connsiteY49" fmla="*/ 611751 h 1274482"/>
              <a:gd name="connsiteX50" fmla="*/ 0 w 17607959"/>
              <a:gd name="connsiteY50" fmla="*/ 424829 h 1274482"/>
              <a:gd name="connsiteX51" fmla="*/ 0 w 17607959"/>
              <a:gd name="connsiteY51" fmla="*/ 212417 h 1274482"/>
              <a:gd name="connsiteX0" fmla="*/ 0 w 17607959"/>
              <a:gd name="connsiteY0" fmla="*/ 212417 h 1274482"/>
              <a:gd name="connsiteX1" fmla="*/ 2813690 w 17607959"/>
              <a:gd name="connsiteY1" fmla="*/ 0 h 1274482"/>
              <a:gd name="connsiteX2" fmla="*/ 3360004 w 17607959"/>
              <a:gd name="connsiteY2" fmla="*/ 0 h 1274482"/>
              <a:gd name="connsiteX3" fmla="*/ 3951845 w 17607959"/>
              <a:gd name="connsiteY3" fmla="*/ 0 h 1274482"/>
              <a:gd name="connsiteX4" fmla="*/ 4498159 w 17607959"/>
              <a:gd name="connsiteY4" fmla="*/ 0 h 1274482"/>
              <a:gd name="connsiteX5" fmla="*/ 5090000 w 17607959"/>
              <a:gd name="connsiteY5" fmla="*/ 0 h 1274482"/>
              <a:gd name="connsiteX6" fmla="*/ 5641107 w 17607959"/>
              <a:gd name="connsiteY6" fmla="*/ 0 h 1274482"/>
              <a:gd name="connsiteX7" fmla="*/ 6168253 w 17607959"/>
              <a:gd name="connsiteY7" fmla="*/ 0 h 1274482"/>
              <a:gd name="connsiteX8" fmla="*/ 6815204 w 17607959"/>
              <a:gd name="connsiteY8" fmla="*/ 0 h 1274482"/>
              <a:gd name="connsiteX9" fmla="*/ 7486117 w 17607959"/>
              <a:gd name="connsiteY9" fmla="*/ 0 h 1274482"/>
              <a:gd name="connsiteX10" fmla="*/ 8068373 w 17607959"/>
              <a:gd name="connsiteY10" fmla="*/ 0 h 1274482"/>
              <a:gd name="connsiteX11" fmla="*/ 8607499 w 17607959"/>
              <a:gd name="connsiteY11" fmla="*/ 0 h 1274482"/>
              <a:gd name="connsiteX12" fmla="*/ 9146624 w 17607959"/>
              <a:gd name="connsiteY12" fmla="*/ 0 h 1274482"/>
              <a:gd name="connsiteX13" fmla="*/ 9642620 w 17607959"/>
              <a:gd name="connsiteY13" fmla="*/ 0 h 1274482"/>
              <a:gd name="connsiteX14" fmla="*/ 10296759 w 17607959"/>
              <a:gd name="connsiteY14" fmla="*/ 0 h 1274482"/>
              <a:gd name="connsiteX15" fmla="*/ 10976057 w 17607959"/>
              <a:gd name="connsiteY15" fmla="*/ 0 h 1274482"/>
              <a:gd name="connsiteX16" fmla="*/ 12158539 w 17607959"/>
              <a:gd name="connsiteY16" fmla="*/ 0 h 1274482"/>
              <a:gd name="connsiteX17" fmla="*/ 12870186 w 17607959"/>
              <a:gd name="connsiteY17" fmla="*/ 0 h 1274482"/>
              <a:gd name="connsiteX18" fmla="*/ 13529118 w 17607959"/>
              <a:gd name="connsiteY18" fmla="*/ 0 h 1274482"/>
              <a:gd name="connsiteX19" fmla="*/ 14108978 w 17607959"/>
              <a:gd name="connsiteY19" fmla="*/ 0 h 1274482"/>
              <a:gd name="connsiteX20" fmla="*/ 14794268 w 17607959"/>
              <a:gd name="connsiteY20" fmla="*/ 0 h 1274482"/>
              <a:gd name="connsiteX21" fmla="*/ 17607959 w 17607959"/>
              <a:gd name="connsiteY21" fmla="*/ 212417 h 1274482"/>
              <a:gd name="connsiteX22" fmla="*/ 17607959 w 17607959"/>
              <a:gd name="connsiteY22" fmla="*/ 356857 h 1274482"/>
              <a:gd name="connsiteX23" fmla="*/ 17607959 w 17607959"/>
              <a:gd name="connsiteY23" fmla="*/ 526787 h 1274482"/>
              <a:gd name="connsiteX24" fmla="*/ 17607959 w 17607959"/>
              <a:gd name="connsiteY24" fmla="*/ 705212 h 1274482"/>
              <a:gd name="connsiteX25" fmla="*/ 17607959 w 17607959"/>
              <a:gd name="connsiteY25" fmla="*/ 883638 h 1274482"/>
              <a:gd name="connsiteX26" fmla="*/ 17607959 w 17607959"/>
              <a:gd name="connsiteY26" fmla="*/ 1062064 h 1274482"/>
              <a:gd name="connsiteX27" fmla="*/ 14794268 w 17607959"/>
              <a:gd name="connsiteY27" fmla="*/ 1274482 h 1274482"/>
              <a:gd name="connsiteX28" fmla="*/ 14276707 w 17607959"/>
              <a:gd name="connsiteY28" fmla="*/ 1274482 h 1274482"/>
              <a:gd name="connsiteX29" fmla="*/ 13759146 w 17607959"/>
              <a:gd name="connsiteY29" fmla="*/ 1274482 h 1274482"/>
              <a:gd name="connsiteX30" fmla="*/ 13263150 w 17607959"/>
              <a:gd name="connsiteY30" fmla="*/ 1274482 h 1274482"/>
              <a:gd name="connsiteX31" fmla="*/ 12637764 w 17607959"/>
              <a:gd name="connsiteY31" fmla="*/ 1274482 h 1274482"/>
              <a:gd name="connsiteX32" fmla="*/ 12045923 w 17607959"/>
              <a:gd name="connsiteY32" fmla="*/ 1274482 h 1274482"/>
              <a:gd name="connsiteX33" fmla="*/ 11499609 w 17607959"/>
              <a:gd name="connsiteY33" fmla="*/ 1274482 h 1274482"/>
              <a:gd name="connsiteX34" fmla="*/ 10907768 w 17607959"/>
              <a:gd name="connsiteY34" fmla="*/ 1274482 h 1274482"/>
              <a:gd name="connsiteX35" fmla="*/ 10361454 w 17607959"/>
              <a:gd name="connsiteY35" fmla="*/ 1274482 h 1274482"/>
              <a:gd name="connsiteX36" fmla="*/ 9786386 w 17607959"/>
              <a:gd name="connsiteY36" fmla="*/ 1274482 h 1274482"/>
              <a:gd name="connsiteX37" fmla="*/ 9235279 w 17607959"/>
              <a:gd name="connsiteY37" fmla="*/ 1274482 h 1274482"/>
              <a:gd name="connsiteX38" fmla="*/ 8588328 w 17607959"/>
              <a:gd name="connsiteY38" fmla="*/ 1274482 h 1274482"/>
              <a:gd name="connsiteX39" fmla="*/ 7965338 w 17607959"/>
              <a:gd name="connsiteY39" fmla="*/ 1274482 h 1274482"/>
              <a:gd name="connsiteX40" fmla="*/ 7253692 w 17607959"/>
              <a:gd name="connsiteY40" fmla="*/ 1274482 h 1274482"/>
              <a:gd name="connsiteX41" fmla="*/ 6647476 w 17607959"/>
              <a:gd name="connsiteY41" fmla="*/ 1274482 h 1274482"/>
              <a:gd name="connsiteX42" fmla="*/ 5988544 w 17607959"/>
              <a:gd name="connsiteY42" fmla="*/ 1274482 h 1274482"/>
              <a:gd name="connsiteX43" fmla="*/ 5329613 w 17607959"/>
              <a:gd name="connsiteY43" fmla="*/ 1274482 h 1274482"/>
              <a:gd name="connsiteX44" fmla="*/ 4750951 w 17607959"/>
              <a:gd name="connsiteY44" fmla="*/ 1274482 h 1274482"/>
              <a:gd name="connsiteX45" fmla="*/ 4172288 w 17607959"/>
              <a:gd name="connsiteY45" fmla="*/ 1274482 h 1274482"/>
              <a:gd name="connsiteX46" fmla="*/ 3593626 w 17607959"/>
              <a:gd name="connsiteY46" fmla="*/ 1274482 h 1274482"/>
              <a:gd name="connsiteX47" fmla="*/ 2813690 w 17607959"/>
              <a:gd name="connsiteY47" fmla="*/ 1274482 h 1274482"/>
              <a:gd name="connsiteX48" fmla="*/ 0 w 17607959"/>
              <a:gd name="connsiteY48" fmla="*/ 1062064 h 1274482"/>
              <a:gd name="connsiteX49" fmla="*/ 0 w 17607959"/>
              <a:gd name="connsiteY49" fmla="*/ 917624 h 1274482"/>
              <a:gd name="connsiteX50" fmla="*/ 0 w 17607959"/>
              <a:gd name="connsiteY50" fmla="*/ 773184 h 1274482"/>
              <a:gd name="connsiteX51" fmla="*/ 0 w 17607959"/>
              <a:gd name="connsiteY51" fmla="*/ 586262 h 1274482"/>
              <a:gd name="connsiteX52" fmla="*/ 0 w 17607959"/>
              <a:gd name="connsiteY52" fmla="*/ 399339 h 1274482"/>
              <a:gd name="connsiteX53" fmla="*/ 0 w 17607959"/>
              <a:gd name="connsiteY53" fmla="*/ 212417 h 127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607959" h="1274482" fill="none" extrusionOk="0">
                <a:moveTo>
                  <a:pt x="0" y="212417"/>
                </a:moveTo>
                <a:cubicBezTo>
                  <a:pt x="139555" y="1007"/>
                  <a:pt x="1624950" y="95665"/>
                  <a:pt x="2813690" y="0"/>
                </a:cubicBezTo>
                <a:cubicBezTo>
                  <a:pt x="3072487" y="-17294"/>
                  <a:pt x="3270719" y="-3494"/>
                  <a:pt x="3412719" y="0"/>
                </a:cubicBezTo>
                <a:cubicBezTo>
                  <a:pt x="3554719" y="3494"/>
                  <a:pt x="3812067" y="-7431"/>
                  <a:pt x="4035710" y="0"/>
                </a:cubicBezTo>
                <a:cubicBezTo>
                  <a:pt x="4259353" y="7431"/>
                  <a:pt x="4385252" y="-4784"/>
                  <a:pt x="4562855" y="0"/>
                </a:cubicBezTo>
                <a:cubicBezTo>
                  <a:pt x="4740459" y="4784"/>
                  <a:pt x="4923706" y="-27311"/>
                  <a:pt x="5209807" y="0"/>
                </a:cubicBezTo>
                <a:cubicBezTo>
                  <a:pt x="5451491" y="-8543"/>
                  <a:pt x="5647868" y="-26439"/>
                  <a:pt x="5784875" y="0"/>
                </a:cubicBezTo>
                <a:cubicBezTo>
                  <a:pt x="5921882" y="26439"/>
                  <a:pt x="6085018" y="-3496"/>
                  <a:pt x="6383904" y="0"/>
                </a:cubicBezTo>
                <a:cubicBezTo>
                  <a:pt x="6682790" y="3496"/>
                  <a:pt x="6690869" y="20378"/>
                  <a:pt x="6958972" y="0"/>
                </a:cubicBezTo>
                <a:cubicBezTo>
                  <a:pt x="7227075" y="-20378"/>
                  <a:pt x="7453349" y="23355"/>
                  <a:pt x="7605923" y="0"/>
                </a:cubicBezTo>
                <a:cubicBezTo>
                  <a:pt x="7809624" y="25396"/>
                  <a:pt x="7951822" y="-19627"/>
                  <a:pt x="8244088" y="0"/>
                </a:cubicBezTo>
                <a:cubicBezTo>
                  <a:pt x="8536354" y="19627"/>
                  <a:pt x="8753119" y="29418"/>
                  <a:pt x="8882253" y="0"/>
                </a:cubicBezTo>
                <a:cubicBezTo>
                  <a:pt x="9011387" y="-29418"/>
                  <a:pt x="9270172" y="8725"/>
                  <a:pt x="9642620" y="0"/>
                </a:cubicBezTo>
                <a:cubicBezTo>
                  <a:pt x="9871496" y="-4034"/>
                  <a:pt x="10022805" y="11888"/>
                  <a:pt x="10181746" y="0"/>
                </a:cubicBezTo>
                <a:cubicBezTo>
                  <a:pt x="10340687" y="-11888"/>
                  <a:pt x="10555471" y="-23424"/>
                  <a:pt x="10677742" y="0"/>
                </a:cubicBezTo>
                <a:cubicBezTo>
                  <a:pt x="10800013" y="23424"/>
                  <a:pt x="10988702" y="-24894"/>
                  <a:pt x="11259998" y="0"/>
                </a:cubicBezTo>
                <a:cubicBezTo>
                  <a:pt x="11531294" y="24894"/>
                  <a:pt x="11542897" y="9014"/>
                  <a:pt x="11799124" y="0"/>
                </a:cubicBezTo>
                <a:cubicBezTo>
                  <a:pt x="12098970" y="-16758"/>
                  <a:pt x="12260955" y="8574"/>
                  <a:pt x="12458056" y="0"/>
                </a:cubicBezTo>
                <a:cubicBezTo>
                  <a:pt x="12655157" y="-8574"/>
                  <a:pt x="12726497" y="25399"/>
                  <a:pt x="12967230" y="0"/>
                </a:cubicBezTo>
                <a:cubicBezTo>
                  <a:pt x="13207963" y="-25399"/>
                  <a:pt x="13358453" y="-18039"/>
                  <a:pt x="13506356" y="0"/>
                </a:cubicBezTo>
                <a:cubicBezTo>
                  <a:pt x="13654259" y="18039"/>
                  <a:pt x="13933806" y="28704"/>
                  <a:pt x="14135336" y="0"/>
                </a:cubicBezTo>
                <a:cubicBezTo>
                  <a:pt x="14336866" y="-28704"/>
                  <a:pt x="14508142" y="-27897"/>
                  <a:pt x="14794268" y="0"/>
                </a:cubicBezTo>
                <a:cubicBezTo>
                  <a:pt x="15997859" y="-619"/>
                  <a:pt x="17518557" y="92682"/>
                  <a:pt x="17607959" y="212417"/>
                </a:cubicBezTo>
                <a:cubicBezTo>
                  <a:pt x="17667787" y="261968"/>
                  <a:pt x="17590354" y="280811"/>
                  <a:pt x="17607959" y="365354"/>
                </a:cubicBezTo>
                <a:cubicBezTo>
                  <a:pt x="17609531" y="436746"/>
                  <a:pt x="17679296" y="432299"/>
                  <a:pt x="17607959" y="518290"/>
                </a:cubicBezTo>
                <a:cubicBezTo>
                  <a:pt x="17529835" y="590692"/>
                  <a:pt x="17615161" y="623238"/>
                  <a:pt x="17607959" y="679723"/>
                </a:cubicBezTo>
                <a:cubicBezTo>
                  <a:pt x="17593221" y="730318"/>
                  <a:pt x="17682015" y="789064"/>
                  <a:pt x="17607959" y="866645"/>
                </a:cubicBezTo>
                <a:cubicBezTo>
                  <a:pt x="17561844" y="936017"/>
                  <a:pt x="17542230" y="1028686"/>
                  <a:pt x="17607959" y="1062064"/>
                </a:cubicBezTo>
                <a:cubicBezTo>
                  <a:pt x="17610513" y="1182599"/>
                  <a:pt x="16608661" y="1229876"/>
                  <a:pt x="14794268" y="1274482"/>
                </a:cubicBezTo>
                <a:cubicBezTo>
                  <a:pt x="14248102" y="1205532"/>
                  <a:pt x="13662630" y="1302614"/>
                  <a:pt x="12517958" y="1274482"/>
                </a:cubicBezTo>
                <a:cubicBezTo>
                  <a:pt x="12363208" y="1299915"/>
                  <a:pt x="12185311" y="1254047"/>
                  <a:pt x="11994407" y="1274482"/>
                </a:cubicBezTo>
                <a:cubicBezTo>
                  <a:pt x="11803503" y="1294917"/>
                  <a:pt x="11658961" y="1278788"/>
                  <a:pt x="11470855" y="1274482"/>
                </a:cubicBezTo>
                <a:cubicBezTo>
                  <a:pt x="11282749" y="1270176"/>
                  <a:pt x="11197629" y="1264447"/>
                  <a:pt x="10924541" y="1274482"/>
                </a:cubicBezTo>
                <a:cubicBezTo>
                  <a:pt x="10651453" y="1284517"/>
                  <a:pt x="10572626" y="1290708"/>
                  <a:pt x="10241648" y="1274482"/>
                </a:cubicBezTo>
                <a:cubicBezTo>
                  <a:pt x="10105718" y="1278300"/>
                  <a:pt x="9876381" y="1258631"/>
                  <a:pt x="9666580" y="1274482"/>
                </a:cubicBezTo>
                <a:cubicBezTo>
                  <a:pt x="9456779" y="1290333"/>
                  <a:pt x="9249549" y="1274698"/>
                  <a:pt x="9115473" y="1274482"/>
                </a:cubicBezTo>
                <a:cubicBezTo>
                  <a:pt x="8981397" y="1274266"/>
                  <a:pt x="8738395" y="1266935"/>
                  <a:pt x="8492483" y="1274482"/>
                </a:cubicBezTo>
                <a:cubicBezTo>
                  <a:pt x="8246571" y="1282030"/>
                  <a:pt x="8020169" y="1248468"/>
                  <a:pt x="7845532" y="1274482"/>
                </a:cubicBezTo>
                <a:cubicBezTo>
                  <a:pt x="7562966" y="1303243"/>
                  <a:pt x="7431927" y="1258139"/>
                  <a:pt x="7212958" y="1274482"/>
                </a:cubicBezTo>
                <a:cubicBezTo>
                  <a:pt x="6993989" y="1290825"/>
                  <a:pt x="6759494" y="1246516"/>
                  <a:pt x="6606741" y="1274482"/>
                </a:cubicBezTo>
                <a:cubicBezTo>
                  <a:pt x="6453988" y="1302448"/>
                  <a:pt x="6175668" y="1268807"/>
                  <a:pt x="6026882" y="1274482"/>
                </a:cubicBezTo>
                <a:cubicBezTo>
                  <a:pt x="5878096" y="1280157"/>
                  <a:pt x="5441842" y="1264431"/>
                  <a:pt x="5209807" y="1274482"/>
                </a:cubicBezTo>
                <a:cubicBezTo>
                  <a:pt x="5084221" y="1256688"/>
                  <a:pt x="4748165" y="1290640"/>
                  <a:pt x="4586817" y="1274482"/>
                </a:cubicBezTo>
                <a:cubicBezTo>
                  <a:pt x="4425469" y="1258325"/>
                  <a:pt x="4221803" y="1260377"/>
                  <a:pt x="4035710" y="1274482"/>
                </a:cubicBezTo>
                <a:cubicBezTo>
                  <a:pt x="3849617" y="1288587"/>
                  <a:pt x="3626491" y="1264704"/>
                  <a:pt x="3508564" y="1274482"/>
                </a:cubicBezTo>
                <a:cubicBezTo>
                  <a:pt x="3390637" y="1284260"/>
                  <a:pt x="3031502" y="1306049"/>
                  <a:pt x="2813690" y="1274482"/>
                </a:cubicBezTo>
                <a:cubicBezTo>
                  <a:pt x="891076" y="1290398"/>
                  <a:pt x="-69722" y="1190563"/>
                  <a:pt x="0" y="1062064"/>
                </a:cubicBezTo>
                <a:cubicBezTo>
                  <a:pt x="-42285" y="1015519"/>
                  <a:pt x="73846" y="964681"/>
                  <a:pt x="0" y="917624"/>
                </a:cubicBezTo>
                <a:cubicBezTo>
                  <a:pt x="-56966" y="832548"/>
                  <a:pt x="79513" y="819881"/>
                  <a:pt x="0" y="773184"/>
                </a:cubicBezTo>
                <a:cubicBezTo>
                  <a:pt x="-90466" y="742644"/>
                  <a:pt x="66356" y="665554"/>
                  <a:pt x="0" y="611751"/>
                </a:cubicBezTo>
                <a:cubicBezTo>
                  <a:pt x="-82418" y="554615"/>
                  <a:pt x="9774" y="490370"/>
                  <a:pt x="0" y="424829"/>
                </a:cubicBezTo>
                <a:cubicBezTo>
                  <a:pt x="-3111" y="371341"/>
                  <a:pt x="131013" y="289024"/>
                  <a:pt x="0" y="212417"/>
                </a:cubicBezTo>
                <a:close/>
              </a:path>
              <a:path w="17607959" h="1274482" stroke="0" extrusionOk="0">
                <a:moveTo>
                  <a:pt x="0" y="212417"/>
                </a:moveTo>
                <a:cubicBezTo>
                  <a:pt x="43160" y="-137518"/>
                  <a:pt x="1209518" y="-234194"/>
                  <a:pt x="2813690" y="0"/>
                </a:cubicBezTo>
                <a:cubicBezTo>
                  <a:pt x="3073244" y="25903"/>
                  <a:pt x="3150931" y="-10670"/>
                  <a:pt x="3360004" y="0"/>
                </a:cubicBezTo>
                <a:cubicBezTo>
                  <a:pt x="3569077" y="10670"/>
                  <a:pt x="3763670" y="25207"/>
                  <a:pt x="3951845" y="0"/>
                </a:cubicBezTo>
                <a:cubicBezTo>
                  <a:pt x="4140020" y="-25207"/>
                  <a:pt x="4379679" y="-5411"/>
                  <a:pt x="4498159" y="0"/>
                </a:cubicBezTo>
                <a:cubicBezTo>
                  <a:pt x="4616639" y="5411"/>
                  <a:pt x="4941682" y="-9242"/>
                  <a:pt x="5090000" y="0"/>
                </a:cubicBezTo>
                <a:cubicBezTo>
                  <a:pt x="5322867" y="22888"/>
                  <a:pt x="5447286" y="11390"/>
                  <a:pt x="5641107" y="0"/>
                </a:cubicBezTo>
                <a:cubicBezTo>
                  <a:pt x="5834928" y="-11390"/>
                  <a:pt x="6045809" y="-13004"/>
                  <a:pt x="6168253" y="0"/>
                </a:cubicBezTo>
                <a:cubicBezTo>
                  <a:pt x="6290697" y="13004"/>
                  <a:pt x="6535279" y="4061"/>
                  <a:pt x="6815204" y="0"/>
                </a:cubicBezTo>
                <a:cubicBezTo>
                  <a:pt x="7095129" y="-4061"/>
                  <a:pt x="7153773" y="18633"/>
                  <a:pt x="7486117" y="0"/>
                </a:cubicBezTo>
                <a:cubicBezTo>
                  <a:pt x="7724593" y="-16820"/>
                  <a:pt x="7817661" y="-14862"/>
                  <a:pt x="8068373" y="0"/>
                </a:cubicBezTo>
                <a:cubicBezTo>
                  <a:pt x="8319085" y="14862"/>
                  <a:pt x="8399928" y="-16327"/>
                  <a:pt x="8607499" y="0"/>
                </a:cubicBezTo>
                <a:cubicBezTo>
                  <a:pt x="8815070" y="16327"/>
                  <a:pt x="8889500" y="-10573"/>
                  <a:pt x="9146624" y="0"/>
                </a:cubicBezTo>
                <a:cubicBezTo>
                  <a:pt x="9403748" y="10573"/>
                  <a:pt x="9512437" y="4652"/>
                  <a:pt x="9642620" y="0"/>
                </a:cubicBezTo>
                <a:cubicBezTo>
                  <a:pt x="9872199" y="24021"/>
                  <a:pt x="10043485" y="-2981"/>
                  <a:pt x="10296759" y="0"/>
                </a:cubicBezTo>
                <a:cubicBezTo>
                  <a:pt x="10550033" y="2981"/>
                  <a:pt x="10646454" y="-7676"/>
                  <a:pt x="10976057" y="0"/>
                </a:cubicBezTo>
                <a:cubicBezTo>
                  <a:pt x="11305660" y="7676"/>
                  <a:pt x="11593951" y="-38907"/>
                  <a:pt x="12158539" y="0"/>
                </a:cubicBezTo>
                <a:cubicBezTo>
                  <a:pt x="12303410" y="34701"/>
                  <a:pt x="12653722" y="12984"/>
                  <a:pt x="12870186" y="0"/>
                </a:cubicBezTo>
                <a:cubicBezTo>
                  <a:pt x="13086650" y="-12984"/>
                  <a:pt x="13252608" y="18096"/>
                  <a:pt x="13529118" y="0"/>
                </a:cubicBezTo>
                <a:cubicBezTo>
                  <a:pt x="13805628" y="-18096"/>
                  <a:pt x="13925659" y="25655"/>
                  <a:pt x="14108978" y="0"/>
                </a:cubicBezTo>
                <a:cubicBezTo>
                  <a:pt x="14292297" y="-25655"/>
                  <a:pt x="14528178" y="10321"/>
                  <a:pt x="14794268" y="0"/>
                </a:cubicBezTo>
                <a:cubicBezTo>
                  <a:pt x="16263929" y="-2101"/>
                  <a:pt x="17539629" y="92936"/>
                  <a:pt x="17607959" y="212417"/>
                </a:cubicBezTo>
                <a:cubicBezTo>
                  <a:pt x="17629708" y="287520"/>
                  <a:pt x="17657437" y="315900"/>
                  <a:pt x="17607959" y="356857"/>
                </a:cubicBezTo>
                <a:cubicBezTo>
                  <a:pt x="17567397" y="391411"/>
                  <a:pt x="17643427" y="458069"/>
                  <a:pt x="17607959" y="526787"/>
                </a:cubicBezTo>
                <a:cubicBezTo>
                  <a:pt x="17551567" y="598435"/>
                  <a:pt x="17615299" y="627005"/>
                  <a:pt x="17607959" y="705212"/>
                </a:cubicBezTo>
                <a:cubicBezTo>
                  <a:pt x="17608991" y="785657"/>
                  <a:pt x="17595606" y="812178"/>
                  <a:pt x="17607959" y="883638"/>
                </a:cubicBezTo>
                <a:cubicBezTo>
                  <a:pt x="17616337" y="945127"/>
                  <a:pt x="17510778" y="1037075"/>
                  <a:pt x="17607959" y="1062064"/>
                </a:cubicBezTo>
                <a:cubicBezTo>
                  <a:pt x="17368360" y="1377176"/>
                  <a:pt x="16364228" y="1241321"/>
                  <a:pt x="14794268" y="1274482"/>
                </a:cubicBezTo>
                <a:cubicBezTo>
                  <a:pt x="14576053" y="1282033"/>
                  <a:pt x="14409248" y="1293882"/>
                  <a:pt x="14276707" y="1274482"/>
                </a:cubicBezTo>
                <a:cubicBezTo>
                  <a:pt x="14144166" y="1255082"/>
                  <a:pt x="14017773" y="1267645"/>
                  <a:pt x="13759146" y="1274482"/>
                </a:cubicBezTo>
                <a:cubicBezTo>
                  <a:pt x="13500519" y="1281319"/>
                  <a:pt x="13435980" y="1261679"/>
                  <a:pt x="13263150" y="1274482"/>
                </a:cubicBezTo>
                <a:cubicBezTo>
                  <a:pt x="13090320" y="1287285"/>
                  <a:pt x="12841183" y="1253904"/>
                  <a:pt x="12637764" y="1274482"/>
                </a:cubicBezTo>
                <a:cubicBezTo>
                  <a:pt x="12398385" y="1297825"/>
                  <a:pt x="12188424" y="1303578"/>
                  <a:pt x="12045923" y="1274482"/>
                </a:cubicBezTo>
                <a:cubicBezTo>
                  <a:pt x="11903422" y="1245386"/>
                  <a:pt x="11673075" y="1299146"/>
                  <a:pt x="11499609" y="1274482"/>
                </a:cubicBezTo>
                <a:cubicBezTo>
                  <a:pt x="11326143" y="1249818"/>
                  <a:pt x="11103496" y="1266431"/>
                  <a:pt x="10907768" y="1274482"/>
                </a:cubicBezTo>
                <a:cubicBezTo>
                  <a:pt x="10712040" y="1282533"/>
                  <a:pt x="10613262" y="1278351"/>
                  <a:pt x="10361454" y="1274482"/>
                </a:cubicBezTo>
                <a:cubicBezTo>
                  <a:pt x="10090524" y="1278766"/>
                  <a:pt x="10011637" y="1248329"/>
                  <a:pt x="9786386" y="1274482"/>
                </a:cubicBezTo>
                <a:cubicBezTo>
                  <a:pt x="9561135" y="1300635"/>
                  <a:pt x="9419719" y="1292086"/>
                  <a:pt x="9235279" y="1274482"/>
                </a:cubicBezTo>
                <a:cubicBezTo>
                  <a:pt x="9050839" y="1256878"/>
                  <a:pt x="8781337" y="1284421"/>
                  <a:pt x="8588328" y="1274482"/>
                </a:cubicBezTo>
                <a:cubicBezTo>
                  <a:pt x="8395319" y="1264543"/>
                  <a:pt x="8217879" y="1297016"/>
                  <a:pt x="7965338" y="1274482"/>
                </a:cubicBezTo>
                <a:cubicBezTo>
                  <a:pt x="7742586" y="1304642"/>
                  <a:pt x="7591970" y="1298865"/>
                  <a:pt x="7253692" y="1274482"/>
                </a:cubicBezTo>
                <a:cubicBezTo>
                  <a:pt x="6915414" y="1250099"/>
                  <a:pt x="6853729" y="1272076"/>
                  <a:pt x="6647476" y="1274482"/>
                </a:cubicBezTo>
                <a:cubicBezTo>
                  <a:pt x="6441223" y="1276888"/>
                  <a:pt x="6227009" y="1278286"/>
                  <a:pt x="5988544" y="1274482"/>
                </a:cubicBezTo>
                <a:cubicBezTo>
                  <a:pt x="5750079" y="1270678"/>
                  <a:pt x="5600599" y="1295839"/>
                  <a:pt x="5329613" y="1274482"/>
                </a:cubicBezTo>
                <a:cubicBezTo>
                  <a:pt x="5130794" y="1302336"/>
                  <a:pt x="4924955" y="1291055"/>
                  <a:pt x="4750951" y="1274482"/>
                </a:cubicBezTo>
                <a:cubicBezTo>
                  <a:pt x="4576947" y="1257909"/>
                  <a:pt x="4346718" y="1275683"/>
                  <a:pt x="4172288" y="1274482"/>
                </a:cubicBezTo>
                <a:cubicBezTo>
                  <a:pt x="3997858" y="1273281"/>
                  <a:pt x="3794044" y="1294448"/>
                  <a:pt x="3593626" y="1274482"/>
                </a:cubicBezTo>
                <a:cubicBezTo>
                  <a:pt x="3393208" y="1254516"/>
                  <a:pt x="3098376" y="1265881"/>
                  <a:pt x="2813690" y="1274482"/>
                </a:cubicBezTo>
                <a:cubicBezTo>
                  <a:pt x="1020479" y="1230361"/>
                  <a:pt x="-252017" y="1177138"/>
                  <a:pt x="0" y="1062064"/>
                </a:cubicBezTo>
                <a:cubicBezTo>
                  <a:pt x="19500" y="1001479"/>
                  <a:pt x="40077" y="967344"/>
                  <a:pt x="0" y="917624"/>
                </a:cubicBezTo>
                <a:cubicBezTo>
                  <a:pt x="-37873" y="874631"/>
                  <a:pt x="27640" y="804553"/>
                  <a:pt x="0" y="773184"/>
                </a:cubicBezTo>
                <a:cubicBezTo>
                  <a:pt x="-23122" y="749314"/>
                  <a:pt x="-96262" y="661881"/>
                  <a:pt x="0" y="586262"/>
                </a:cubicBezTo>
                <a:cubicBezTo>
                  <a:pt x="88941" y="502846"/>
                  <a:pt x="-129154" y="468495"/>
                  <a:pt x="0" y="399339"/>
                </a:cubicBezTo>
                <a:cubicBezTo>
                  <a:pt x="128454" y="343092"/>
                  <a:pt x="4303" y="296094"/>
                  <a:pt x="0" y="212417"/>
                </a:cubicBezTo>
                <a:close/>
              </a:path>
              <a:path w="17607959" h="1274482" fill="none" stroke="0" extrusionOk="0">
                <a:moveTo>
                  <a:pt x="0" y="212417"/>
                </a:moveTo>
                <a:cubicBezTo>
                  <a:pt x="-82401" y="69097"/>
                  <a:pt x="1271811" y="291683"/>
                  <a:pt x="2813690" y="0"/>
                </a:cubicBezTo>
                <a:cubicBezTo>
                  <a:pt x="2981707" y="-17619"/>
                  <a:pt x="3136232" y="-4040"/>
                  <a:pt x="3388758" y="0"/>
                </a:cubicBezTo>
                <a:cubicBezTo>
                  <a:pt x="3641284" y="4040"/>
                  <a:pt x="3739116" y="-13014"/>
                  <a:pt x="3987787" y="0"/>
                </a:cubicBezTo>
                <a:cubicBezTo>
                  <a:pt x="4236458" y="13014"/>
                  <a:pt x="4300652" y="-19154"/>
                  <a:pt x="4538894" y="0"/>
                </a:cubicBezTo>
                <a:cubicBezTo>
                  <a:pt x="4777136" y="19154"/>
                  <a:pt x="4907316" y="3745"/>
                  <a:pt x="5209807" y="0"/>
                </a:cubicBezTo>
                <a:cubicBezTo>
                  <a:pt x="5381749" y="-3838"/>
                  <a:pt x="5611501" y="12279"/>
                  <a:pt x="5760914" y="0"/>
                </a:cubicBezTo>
                <a:cubicBezTo>
                  <a:pt x="5910327" y="-12279"/>
                  <a:pt x="6256496" y="-2335"/>
                  <a:pt x="6383904" y="0"/>
                </a:cubicBezTo>
                <a:cubicBezTo>
                  <a:pt x="6511312" y="2335"/>
                  <a:pt x="6809168" y="4972"/>
                  <a:pt x="7006894" y="0"/>
                </a:cubicBezTo>
                <a:cubicBezTo>
                  <a:pt x="7204620" y="-4972"/>
                  <a:pt x="7428657" y="-7642"/>
                  <a:pt x="7605923" y="0"/>
                </a:cubicBezTo>
                <a:cubicBezTo>
                  <a:pt x="7863364" y="11345"/>
                  <a:pt x="8033051" y="13993"/>
                  <a:pt x="8264455" y="0"/>
                </a:cubicBezTo>
                <a:cubicBezTo>
                  <a:pt x="8495859" y="-13993"/>
                  <a:pt x="8718389" y="-1377"/>
                  <a:pt x="8882253" y="0"/>
                </a:cubicBezTo>
                <a:cubicBezTo>
                  <a:pt x="9046117" y="1377"/>
                  <a:pt x="9474738" y="-32478"/>
                  <a:pt x="9642620" y="0"/>
                </a:cubicBezTo>
                <a:cubicBezTo>
                  <a:pt x="9848179" y="13265"/>
                  <a:pt x="9966892" y="1520"/>
                  <a:pt x="10224876" y="0"/>
                </a:cubicBezTo>
                <a:cubicBezTo>
                  <a:pt x="10482860" y="-1520"/>
                  <a:pt x="10484949" y="-13466"/>
                  <a:pt x="10742437" y="0"/>
                </a:cubicBezTo>
                <a:cubicBezTo>
                  <a:pt x="10999925" y="13466"/>
                  <a:pt x="11135324" y="-1217"/>
                  <a:pt x="11259998" y="0"/>
                </a:cubicBezTo>
                <a:cubicBezTo>
                  <a:pt x="11384672" y="1217"/>
                  <a:pt x="11687774" y="-12660"/>
                  <a:pt x="11799124" y="0"/>
                </a:cubicBezTo>
                <a:cubicBezTo>
                  <a:pt x="12058551" y="-25119"/>
                  <a:pt x="12288404" y="-17994"/>
                  <a:pt x="12458056" y="0"/>
                </a:cubicBezTo>
                <a:cubicBezTo>
                  <a:pt x="12627708" y="17994"/>
                  <a:pt x="12787354" y="12563"/>
                  <a:pt x="12997182" y="0"/>
                </a:cubicBezTo>
                <a:cubicBezTo>
                  <a:pt x="13207010" y="-12563"/>
                  <a:pt x="13363634" y="-16461"/>
                  <a:pt x="13566259" y="0"/>
                </a:cubicBezTo>
                <a:cubicBezTo>
                  <a:pt x="13768884" y="16461"/>
                  <a:pt x="13912747" y="-2421"/>
                  <a:pt x="14195239" y="0"/>
                </a:cubicBezTo>
                <a:cubicBezTo>
                  <a:pt x="14477731" y="2421"/>
                  <a:pt x="14670228" y="20991"/>
                  <a:pt x="14794268" y="0"/>
                </a:cubicBezTo>
                <a:cubicBezTo>
                  <a:pt x="15963176" y="9720"/>
                  <a:pt x="17508499" y="103068"/>
                  <a:pt x="17607959" y="212417"/>
                </a:cubicBezTo>
                <a:cubicBezTo>
                  <a:pt x="17662864" y="274623"/>
                  <a:pt x="17584512" y="299858"/>
                  <a:pt x="17607959" y="365354"/>
                </a:cubicBezTo>
                <a:cubicBezTo>
                  <a:pt x="17612566" y="424079"/>
                  <a:pt x="17685399" y="433733"/>
                  <a:pt x="17607959" y="518290"/>
                </a:cubicBezTo>
                <a:cubicBezTo>
                  <a:pt x="17532565" y="594566"/>
                  <a:pt x="17629040" y="618237"/>
                  <a:pt x="17607959" y="679723"/>
                </a:cubicBezTo>
                <a:cubicBezTo>
                  <a:pt x="17581245" y="728200"/>
                  <a:pt x="17658034" y="776360"/>
                  <a:pt x="17607959" y="866645"/>
                </a:cubicBezTo>
                <a:cubicBezTo>
                  <a:pt x="17549301" y="943006"/>
                  <a:pt x="17543028" y="1022947"/>
                  <a:pt x="17607959" y="1062064"/>
                </a:cubicBezTo>
                <a:cubicBezTo>
                  <a:pt x="17716243" y="1044561"/>
                  <a:pt x="16370587" y="1386774"/>
                  <a:pt x="14794268" y="1274482"/>
                </a:cubicBezTo>
                <a:cubicBezTo>
                  <a:pt x="14315378" y="1267376"/>
                  <a:pt x="13650269" y="1329384"/>
                  <a:pt x="12517958" y="1274482"/>
                </a:cubicBezTo>
                <a:cubicBezTo>
                  <a:pt x="12382994" y="1280607"/>
                  <a:pt x="12208942" y="1255558"/>
                  <a:pt x="11948881" y="1274482"/>
                </a:cubicBezTo>
                <a:cubicBezTo>
                  <a:pt x="11688820" y="1293406"/>
                  <a:pt x="11573302" y="1280815"/>
                  <a:pt x="11357040" y="1274482"/>
                </a:cubicBezTo>
                <a:cubicBezTo>
                  <a:pt x="11140778" y="1268149"/>
                  <a:pt x="11092954" y="1274901"/>
                  <a:pt x="10833489" y="1274482"/>
                </a:cubicBezTo>
                <a:cubicBezTo>
                  <a:pt x="10574024" y="1274063"/>
                  <a:pt x="10364296" y="1291600"/>
                  <a:pt x="10241648" y="1274482"/>
                </a:cubicBezTo>
                <a:cubicBezTo>
                  <a:pt x="9924680" y="1275430"/>
                  <a:pt x="9760243" y="1267406"/>
                  <a:pt x="9594697" y="1274482"/>
                </a:cubicBezTo>
                <a:cubicBezTo>
                  <a:pt x="9429151" y="1281558"/>
                  <a:pt x="9102619" y="1304828"/>
                  <a:pt x="8971707" y="1274482"/>
                </a:cubicBezTo>
                <a:cubicBezTo>
                  <a:pt x="8840795" y="1244137"/>
                  <a:pt x="8296052" y="1299710"/>
                  <a:pt x="7845532" y="1274482"/>
                </a:cubicBezTo>
                <a:cubicBezTo>
                  <a:pt x="7516218" y="1297300"/>
                  <a:pt x="7355047" y="1297899"/>
                  <a:pt x="7186601" y="1274482"/>
                </a:cubicBezTo>
                <a:cubicBezTo>
                  <a:pt x="7018155" y="1251065"/>
                  <a:pt x="6861120" y="1260181"/>
                  <a:pt x="6580384" y="1274482"/>
                </a:cubicBezTo>
                <a:cubicBezTo>
                  <a:pt x="6299648" y="1288783"/>
                  <a:pt x="6246658" y="1275003"/>
                  <a:pt x="6000525" y="1274482"/>
                </a:cubicBezTo>
                <a:cubicBezTo>
                  <a:pt x="5754392" y="1273961"/>
                  <a:pt x="5473839" y="1257588"/>
                  <a:pt x="5209807" y="1274482"/>
                </a:cubicBezTo>
                <a:cubicBezTo>
                  <a:pt x="4932510" y="1265818"/>
                  <a:pt x="4862297" y="1271023"/>
                  <a:pt x="4562855" y="1274482"/>
                </a:cubicBezTo>
                <a:cubicBezTo>
                  <a:pt x="4263413" y="1277941"/>
                  <a:pt x="4182976" y="1267924"/>
                  <a:pt x="3963826" y="1274482"/>
                </a:cubicBezTo>
                <a:cubicBezTo>
                  <a:pt x="3744676" y="1281040"/>
                  <a:pt x="3549937" y="1273007"/>
                  <a:pt x="3388758" y="1274482"/>
                </a:cubicBezTo>
                <a:cubicBezTo>
                  <a:pt x="3227579" y="1275957"/>
                  <a:pt x="2999498" y="1289107"/>
                  <a:pt x="2813690" y="1274482"/>
                </a:cubicBezTo>
                <a:cubicBezTo>
                  <a:pt x="895829" y="1262065"/>
                  <a:pt x="-62036" y="1165702"/>
                  <a:pt x="0" y="1062064"/>
                </a:cubicBezTo>
                <a:cubicBezTo>
                  <a:pt x="-45064" y="1006978"/>
                  <a:pt x="66706" y="985691"/>
                  <a:pt x="0" y="917624"/>
                </a:cubicBezTo>
                <a:cubicBezTo>
                  <a:pt x="-75432" y="834873"/>
                  <a:pt x="92297" y="816547"/>
                  <a:pt x="0" y="773184"/>
                </a:cubicBezTo>
                <a:cubicBezTo>
                  <a:pt x="-89292" y="736582"/>
                  <a:pt x="76041" y="653559"/>
                  <a:pt x="0" y="611751"/>
                </a:cubicBezTo>
                <a:cubicBezTo>
                  <a:pt x="-63640" y="565670"/>
                  <a:pt x="-473" y="498576"/>
                  <a:pt x="0" y="424829"/>
                </a:cubicBezTo>
                <a:cubicBezTo>
                  <a:pt x="8698" y="361912"/>
                  <a:pt x="134131" y="298141"/>
                  <a:pt x="0" y="212417"/>
                </a:cubicBezTo>
                <a:close/>
              </a:path>
            </a:pathLst>
          </a:custGeom>
          <a:solidFill>
            <a:srgbClr val="92D050"/>
          </a:solidFill>
          <a:ln>
            <a:noFill/>
            <a:extLst>
              <a:ext uri="{C807C97D-BFC1-408E-A445-0C87EB9F89A2}">
                <ask:lineSketchStyleProps xmlns:ask="http://schemas.microsoft.com/office/drawing/2018/sketchyshapes" xmlns="" sd="3413492038">
                  <a:custGeom>
                    <a:avLst/>
                    <a:gdLst>
                      <a:gd name="connsiteX0" fmla="*/ 0 w 5020215"/>
                      <a:gd name="connsiteY0" fmla="*/ 802213 h 4813182"/>
                      <a:gd name="connsiteX1" fmla="*/ 802213 w 5020215"/>
                      <a:gd name="connsiteY1" fmla="*/ 0 h 4813182"/>
                      <a:gd name="connsiteX2" fmla="*/ 1485371 w 5020215"/>
                      <a:gd name="connsiteY2" fmla="*/ 0 h 4813182"/>
                      <a:gd name="connsiteX3" fmla="*/ 2168529 w 5020215"/>
                      <a:gd name="connsiteY3" fmla="*/ 0 h 4813182"/>
                      <a:gd name="connsiteX4" fmla="*/ 2749213 w 5020215"/>
                      <a:gd name="connsiteY4" fmla="*/ 0 h 4813182"/>
                      <a:gd name="connsiteX5" fmla="*/ 3364055 w 5020215"/>
                      <a:gd name="connsiteY5" fmla="*/ 0 h 4813182"/>
                      <a:gd name="connsiteX6" fmla="*/ 4218002 w 5020215"/>
                      <a:gd name="connsiteY6" fmla="*/ 0 h 4813182"/>
                      <a:gd name="connsiteX7" fmla="*/ 5020215 w 5020215"/>
                      <a:gd name="connsiteY7" fmla="*/ 802213 h 4813182"/>
                      <a:gd name="connsiteX8" fmla="*/ 5020215 w 5020215"/>
                      <a:gd name="connsiteY8" fmla="*/ 1379789 h 4813182"/>
                      <a:gd name="connsiteX9" fmla="*/ 5020215 w 5020215"/>
                      <a:gd name="connsiteY9" fmla="*/ 1957365 h 4813182"/>
                      <a:gd name="connsiteX10" fmla="*/ 5020215 w 5020215"/>
                      <a:gd name="connsiteY10" fmla="*/ 2567029 h 4813182"/>
                      <a:gd name="connsiteX11" fmla="*/ 5020215 w 5020215"/>
                      <a:gd name="connsiteY11" fmla="*/ 3272955 h 4813182"/>
                      <a:gd name="connsiteX12" fmla="*/ 5020215 w 5020215"/>
                      <a:gd name="connsiteY12" fmla="*/ 4010969 h 4813182"/>
                      <a:gd name="connsiteX13" fmla="*/ 4218002 w 5020215"/>
                      <a:gd name="connsiteY13" fmla="*/ 4813182 h 4813182"/>
                      <a:gd name="connsiteX14" fmla="*/ 3569002 w 5020215"/>
                      <a:gd name="connsiteY14" fmla="*/ 4813182 h 4813182"/>
                      <a:gd name="connsiteX15" fmla="*/ 2920002 w 5020215"/>
                      <a:gd name="connsiteY15" fmla="*/ 4813182 h 4813182"/>
                      <a:gd name="connsiteX16" fmla="*/ 2236844 w 5020215"/>
                      <a:gd name="connsiteY16" fmla="*/ 4813182 h 4813182"/>
                      <a:gd name="connsiteX17" fmla="*/ 1485371 w 5020215"/>
                      <a:gd name="connsiteY17" fmla="*/ 4813182 h 4813182"/>
                      <a:gd name="connsiteX18" fmla="*/ 802213 w 5020215"/>
                      <a:gd name="connsiteY18" fmla="*/ 4813182 h 4813182"/>
                      <a:gd name="connsiteX19" fmla="*/ 0 w 5020215"/>
                      <a:gd name="connsiteY19" fmla="*/ 4010969 h 4813182"/>
                      <a:gd name="connsiteX20" fmla="*/ 0 w 5020215"/>
                      <a:gd name="connsiteY20" fmla="*/ 3465480 h 4813182"/>
                      <a:gd name="connsiteX21" fmla="*/ 0 w 5020215"/>
                      <a:gd name="connsiteY21" fmla="*/ 2919992 h 4813182"/>
                      <a:gd name="connsiteX22" fmla="*/ 0 w 5020215"/>
                      <a:gd name="connsiteY22" fmla="*/ 2310328 h 4813182"/>
                      <a:gd name="connsiteX23" fmla="*/ 0 w 5020215"/>
                      <a:gd name="connsiteY23" fmla="*/ 1604402 h 4813182"/>
                      <a:gd name="connsiteX24" fmla="*/ 0 w 5020215"/>
                      <a:gd name="connsiteY24" fmla="*/ 802213 h 48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5" h="4813182" fill="none" extrusionOk="0">
                        <a:moveTo>
                          <a:pt x="0" y="802213"/>
                        </a:moveTo>
                        <a:cubicBezTo>
                          <a:pt x="-808" y="348686"/>
                          <a:pt x="375555" y="12738"/>
                          <a:pt x="802213" y="0"/>
                        </a:cubicBezTo>
                        <a:cubicBezTo>
                          <a:pt x="1078253" y="12726"/>
                          <a:pt x="1257660" y="25237"/>
                          <a:pt x="1485371" y="0"/>
                        </a:cubicBezTo>
                        <a:cubicBezTo>
                          <a:pt x="1713082" y="-25237"/>
                          <a:pt x="1832355" y="-32212"/>
                          <a:pt x="2168529" y="0"/>
                        </a:cubicBezTo>
                        <a:cubicBezTo>
                          <a:pt x="2504703" y="32212"/>
                          <a:pt x="2478785" y="-9739"/>
                          <a:pt x="2749213" y="0"/>
                        </a:cubicBezTo>
                        <a:cubicBezTo>
                          <a:pt x="3019641" y="9739"/>
                          <a:pt x="3085513" y="-29374"/>
                          <a:pt x="3364055" y="0"/>
                        </a:cubicBezTo>
                        <a:cubicBezTo>
                          <a:pt x="3642597" y="29374"/>
                          <a:pt x="4040889" y="9559"/>
                          <a:pt x="4218002" y="0"/>
                        </a:cubicBezTo>
                        <a:cubicBezTo>
                          <a:pt x="4556390" y="-31492"/>
                          <a:pt x="4992707" y="378706"/>
                          <a:pt x="5020215" y="802213"/>
                        </a:cubicBezTo>
                        <a:cubicBezTo>
                          <a:pt x="5036835" y="1010706"/>
                          <a:pt x="5017734" y="1101947"/>
                          <a:pt x="5020215" y="1379789"/>
                        </a:cubicBezTo>
                        <a:cubicBezTo>
                          <a:pt x="5022696" y="1657631"/>
                          <a:pt x="5042525" y="1677688"/>
                          <a:pt x="5020215" y="1957365"/>
                        </a:cubicBezTo>
                        <a:cubicBezTo>
                          <a:pt x="4997905" y="2237042"/>
                          <a:pt x="5023251" y="2355295"/>
                          <a:pt x="5020215" y="2567029"/>
                        </a:cubicBezTo>
                        <a:cubicBezTo>
                          <a:pt x="5017179" y="2778763"/>
                          <a:pt x="5035734" y="2981796"/>
                          <a:pt x="5020215" y="3272955"/>
                        </a:cubicBezTo>
                        <a:cubicBezTo>
                          <a:pt x="5004696" y="3564114"/>
                          <a:pt x="5002121" y="3857088"/>
                          <a:pt x="5020215" y="4010969"/>
                        </a:cubicBezTo>
                        <a:cubicBezTo>
                          <a:pt x="5013299" y="4427619"/>
                          <a:pt x="4686940" y="4748042"/>
                          <a:pt x="4218002" y="4813182"/>
                        </a:cubicBezTo>
                        <a:cubicBezTo>
                          <a:pt x="4075226" y="4836759"/>
                          <a:pt x="3882798" y="4821502"/>
                          <a:pt x="3569002" y="4813182"/>
                        </a:cubicBezTo>
                        <a:cubicBezTo>
                          <a:pt x="3255206" y="4804862"/>
                          <a:pt x="3160371" y="4782725"/>
                          <a:pt x="2920002" y="4813182"/>
                        </a:cubicBezTo>
                        <a:cubicBezTo>
                          <a:pt x="2679633" y="4843639"/>
                          <a:pt x="2442693" y="4792170"/>
                          <a:pt x="2236844" y="4813182"/>
                        </a:cubicBezTo>
                        <a:cubicBezTo>
                          <a:pt x="2030995" y="4834194"/>
                          <a:pt x="1767935" y="4828126"/>
                          <a:pt x="1485371" y="4813182"/>
                        </a:cubicBezTo>
                        <a:cubicBezTo>
                          <a:pt x="1202807" y="4798238"/>
                          <a:pt x="973948" y="4843832"/>
                          <a:pt x="802213" y="4813182"/>
                        </a:cubicBezTo>
                        <a:cubicBezTo>
                          <a:pt x="255037" y="4843601"/>
                          <a:pt x="-16632" y="4431584"/>
                          <a:pt x="0" y="4010969"/>
                        </a:cubicBezTo>
                        <a:cubicBezTo>
                          <a:pt x="-12701" y="3813395"/>
                          <a:pt x="17976" y="3711534"/>
                          <a:pt x="0" y="3465480"/>
                        </a:cubicBezTo>
                        <a:cubicBezTo>
                          <a:pt x="-17976" y="3219426"/>
                          <a:pt x="27186" y="3064700"/>
                          <a:pt x="0" y="2919992"/>
                        </a:cubicBezTo>
                        <a:cubicBezTo>
                          <a:pt x="-27186" y="2775284"/>
                          <a:pt x="19910" y="2497731"/>
                          <a:pt x="0" y="2310328"/>
                        </a:cubicBezTo>
                        <a:cubicBezTo>
                          <a:pt x="-19910" y="2122925"/>
                          <a:pt x="-676" y="1859468"/>
                          <a:pt x="0" y="1604402"/>
                        </a:cubicBezTo>
                        <a:cubicBezTo>
                          <a:pt x="676" y="1349336"/>
                          <a:pt x="39953" y="1130199"/>
                          <a:pt x="0" y="802213"/>
                        </a:cubicBezTo>
                        <a:close/>
                      </a:path>
                      <a:path w="5020215" h="4813182" stroke="0" extrusionOk="0">
                        <a:moveTo>
                          <a:pt x="0" y="802213"/>
                        </a:moveTo>
                        <a:cubicBezTo>
                          <a:pt x="-52746" y="343763"/>
                          <a:pt x="354323" y="30728"/>
                          <a:pt x="802213" y="0"/>
                        </a:cubicBezTo>
                        <a:cubicBezTo>
                          <a:pt x="1056302" y="20036"/>
                          <a:pt x="1230339" y="-9399"/>
                          <a:pt x="1451213" y="0"/>
                        </a:cubicBezTo>
                        <a:cubicBezTo>
                          <a:pt x="1672087" y="9399"/>
                          <a:pt x="1839629" y="-928"/>
                          <a:pt x="2134371" y="0"/>
                        </a:cubicBezTo>
                        <a:cubicBezTo>
                          <a:pt x="2429113" y="928"/>
                          <a:pt x="2541217" y="10806"/>
                          <a:pt x="2749213" y="0"/>
                        </a:cubicBezTo>
                        <a:cubicBezTo>
                          <a:pt x="2957209" y="-10806"/>
                          <a:pt x="3208833" y="24020"/>
                          <a:pt x="3466528" y="0"/>
                        </a:cubicBezTo>
                        <a:cubicBezTo>
                          <a:pt x="3724223" y="-24020"/>
                          <a:pt x="3922909" y="-10410"/>
                          <a:pt x="4218002" y="0"/>
                        </a:cubicBezTo>
                        <a:cubicBezTo>
                          <a:pt x="4638086" y="-27476"/>
                          <a:pt x="4999881" y="364764"/>
                          <a:pt x="5020215" y="802213"/>
                        </a:cubicBezTo>
                        <a:cubicBezTo>
                          <a:pt x="5027534" y="1069281"/>
                          <a:pt x="5036254" y="1182447"/>
                          <a:pt x="5020215" y="1347702"/>
                        </a:cubicBezTo>
                        <a:cubicBezTo>
                          <a:pt x="5004176" y="1512957"/>
                          <a:pt x="5035771" y="1713453"/>
                          <a:pt x="5020215" y="1989453"/>
                        </a:cubicBezTo>
                        <a:cubicBezTo>
                          <a:pt x="5004659" y="2265453"/>
                          <a:pt x="5021528" y="2367024"/>
                          <a:pt x="5020215" y="2663291"/>
                        </a:cubicBezTo>
                        <a:cubicBezTo>
                          <a:pt x="5018902" y="2959558"/>
                          <a:pt x="5018597" y="3076133"/>
                          <a:pt x="5020215" y="3337130"/>
                        </a:cubicBezTo>
                        <a:cubicBezTo>
                          <a:pt x="5021833" y="3598127"/>
                          <a:pt x="4989306" y="3855052"/>
                          <a:pt x="5020215" y="4010969"/>
                        </a:cubicBezTo>
                        <a:cubicBezTo>
                          <a:pt x="4966480" y="4453715"/>
                          <a:pt x="4653303" y="4886389"/>
                          <a:pt x="4218002" y="4813182"/>
                        </a:cubicBezTo>
                        <a:cubicBezTo>
                          <a:pt x="4082498" y="4823324"/>
                          <a:pt x="3846156" y="4825396"/>
                          <a:pt x="3603160" y="4813182"/>
                        </a:cubicBezTo>
                        <a:cubicBezTo>
                          <a:pt x="3360164" y="4800968"/>
                          <a:pt x="3221742" y="4805503"/>
                          <a:pt x="2954160" y="4813182"/>
                        </a:cubicBezTo>
                        <a:cubicBezTo>
                          <a:pt x="2686578" y="4820861"/>
                          <a:pt x="2593399" y="4836310"/>
                          <a:pt x="2271002" y="4813182"/>
                        </a:cubicBezTo>
                        <a:cubicBezTo>
                          <a:pt x="1948605" y="4790054"/>
                          <a:pt x="1877279" y="4813010"/>
                          <a:pt x="1519529" y="4813182"/>
                        </a:cubicBezTo>
                        <a:cubicBezTo>
                          <a:pt x="1161779" y="4813354"/>
                          <a:pt x="953524" y="4827015"/>
                          <a:pt x="802213" y="4813182"/>
                        </a:cubicBezTo>
                        <a:cubicBezTo>
                          <a:pt x="295483" y="4851936"/>
                          <a:pt x="-74479" y="4436521"/>
                          <a:pt x="0" y="4010969"/>
                        </a:cubicBezTo>
                        <a:cubicBezTo>
                          <a:pt x="7730" y="3783010"/>
                          <a:pt x="11009" y="3651786"/>
                          <a:pt x="0" y="3465480"/>
                        </a:cubicBezTo>
                        <a:cubicBezTo>
                          <a:pt x="-11009" y="3279174"/>
                          <a:pt x="7268" y="3051767"/>
                          <a:pt x="0" y="2919992"/>
                        </a:cubicBezTo>
                        <a:cubicBezTo>
                          <a:pt x="-7268" y="2788217"/>
                          <a:pt x="-29888" y="2490209"/>
                          <a:pt x="0" y="2214066"/>
                        </a:cubicBezTo>
                        <a:cubicBezTo>
                          <a:pt x="29888" y="1937923"/>
                          <a:pt x="-34332" y="1764802"/>
                          <a:pt x="0" y="1508139"/>
                        </a:cubicBezTo>
                        <a:cubicBezTo>
                          <a:pt x="34332" y="1251476"/>
                          <a:pt x="-2443" y="1119781"/>
                          <a:pt x="0" y="802213"/>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6000" b="1" dirty="0">
                <a:solidFill>
                  <a:schemeClr val="tx1"/>
                </a:solidFill>
              </a:rPr>
              <a:t>Khi đi bộ em phải đi sát lề đường bên phải. </a:t>
            </a:r>
            <a:endParaRPr lang="en-US" sz="6000" b="1" dirty="0">
              <a:solidFill>
                <a:schemeClr val="tx1"/>
              </a:solidFill>
            </a:endParaRPr>
          </a:p>
        </p:txBody>
      </p:sp>
      <p:sp>
        <p:nvSpPr>
          <p:cNvPr id="23" name="Rectangle: Rounded Corners 22">
            <a:extLst>
              <a:ext uri="{FF2B5EF4-FFF2-40B4-BE49-F238E27FC236}">
                <a16:creationId xmlns:a16="http://schemas.microsoft.com/office/drawing/2014/main" id="{9BD93313-724E-4E89-914F-15FFFF3586D0}"/>
              </a:ext>
            </a:extLst>
          </p:cNvPr>
          <p:cNvSpPr/>
          <p:nvPr/>
        </p:nvSpPr>
        <p:spPr>
          <a:xfrm>
            <a:off x="473932" y="6866522"/>
            <a:ext cx="17420637" cy="1314011"/>
          </a:xfrm>
          <a:custGeom>
            <a:avLst/>
            <a:gdLst>
              <a:gd name="connsiteX0" fmla="*/ 0 w 17420637"/>
              <a:gd name="connsiteY0" fmla="*/ 219006 h 1314011"/>
              <a:gd name="connsiteX1" fmla="*/ 2783757 w 17420637"/>
              <a:gd name="connsiteY1" fmla="*/ 0 h 1314011"/>
              <a:gd name="connsiteX2" fmla="*/ 3376413 w 17420637"/>
              <a:gd name="connsiteY2" fmla="*/ 0 h 1314011"/>
              <a:gd name="connsiteX3" fmla="*/ 3992776 w 17420637"/>
              <a:gd name="connsiteY3" fmla="*/ 0 h 1314011"/>
              <a:gd name="connsiteX4" fmla="*/ 4514313 w 17420637"/>
              <a:gd name="connsiteY4" fmla="*/ 0 h 1314011"/>
              <a:gd name="connsiteX5" fmla="*/ 5154382 w 17420637"/>
              <a:gd name="connsiteY5" fmla="*/ 0 h 1314011"/>
              <a:gd name="connsiteX6" fmla="*/ 5723332 w 17420637"/>
              <a:gd name="connsiteY6" fmla="*/ 0 h 1314011"/>
              <a:gd name="connsiteX7" fmla="*/ 6315988 w 17420637"/>
              <a:gd name="connsiteY7" fmla="*/ 0 h 1314011"/>
              <a:gd name="connsiteX8" fmla="*/ 6884938 w 17420637"/>
              <a:gd name="connsiteY8" fmla="*/ 0 h 1314011"/>
              <a:gd name="connsiteX9" fmla="*/ 7525007 w 17420637"/>
              <a:gd name="connsiteY9" fmla="*/ 0 h 1314011"/>
              <a:gd name="connsiteX10" fmla="*/ 8156383 w 17420637"/>
              <a:gd name="connsiteY10" fmla="*/ 0 h 1314011"/>
              <a:gd name="connsiteX11" fmla="*/ 8787759 w 17420637"/>
              <a:gd name="connsiteY11" fmla="*/ 0 h 1314011"/>
              <a:gd name="connsiteX12" fmla="*/ 9540037 w 17420637"/>
              <a:gd name="connsiteY12" fmla="*/ 0 h 1314011"/>
              <a:gd name="connsiteX13" fmla="*/ 10073428 w 17420637"/>
              <a:gd name="connsiteY13" fmla="*/ 0 h 1314011"/>
              <a:gd name="connsiteX14" fmla="*/ 10564147 w 17420637"/>
              <a:gd name="connsiteY14" fmla="*/ 0 h 1314011"/>
              <a:gd name="connsiteX15" fmla="*/ 11140209 w 17420637"/>
              <a:gd name="connsiteY15" fmla="*/ 0 h 1314011"/>
              <a:gd name="connsiteX16" fmla="*/ 11673599 w 17420637"/>
              <a:gd name="connsiteY16" fmla="*/ 0 h 1314011"/>
              <a:gd name="connsiteX17" fmla="*/ 12325521 w 17420637"/>
              <a:gd name="connsiteY17" fmla="*/ 0 h 1314011"/>
              <a:gd name="connsiteX18" fmla="*/ 12829278 w 17420637"/>
              <a:gd name="connsiteY18" fmla="*/ 0 h 1314011"/>
              <a:gd name="connsiteX19" fmla="*/ 13362669 w 17420637"/>
              <a:gd name="connsiteY19" fmla="*/ 0 h 1314011"/>
              <a:gd name="connsiteX20" fmla="*/ 13984957 w 17420637"/>
              <a:gd name="connsiteY20" fmla="*/ 0 h 1314011"/>
              <a:gd name="connsiteX21" fmla="*/ 14636879 w 17420637"/>
              <a:gd name="connsiteY21" fmla="*/ 0 h 1314011"/>
              <a:gd name="connsiteX22" fmla="*/ 17420637 w 17420637"/>
              <a:gd name="connsiteY22" fmla="*/ 219006 h 1314011"/>
              <a:gd name="connsiteX23" fmla="*/ 17420637 w 17420637"/>
              <a:gd name="connsiteY23" fmla="*/ 376685 h 1314011"/>
              <a:gd name="connsiteX24" fmla="*/ 17420637 w 17420637"/>
              <a:gd name="connsiteY24" fmla="*/ 534365 h 1314011"/>
              <a:gd name="connsiteX25" fmla="*/ 17420637 w 17420637"/>
              <a:gd name="connsiteY25" fmla="*/ 700805 h 1314011"/>
              <a:gd name="connsiteX26" fmla="*/ 17420637 w 17420637"/>
              <a:gd name="connsiteY26" fmla="*/ 893525 h 1314011"/>
              <a:gd name="connsiteX27" fmla="*/ 17420637 w 17420637"/>
              <a:gd name="connsiteY27" fmla="*/ 1095004 h 1314011"/>
              <a:gd name="connsiteX28" fmla="*/ 14636879 w 17420637"/>
              <a:gd name="connsiteY28" fmla="*/ 1314011 h 1314011"/>
              <a:gd name="connsiteX29" fmla="*/ 12384785 w 17420637"/>
              <a:gd name="connsiteY29" fmla="*/ 1314011 h 1314011"/>
              <a:gd name="connsiteX30" fmla="*/ 11866804 w 17420637"/>
              <a:gd name="connsiteY30" fmla="*/ 1314011 h 1314011"/>
              <a:gd name="connsiteX31" fmla="*/ 11348822 w 17420637"/>
              <a:gd name="connsiteY31" fmla="*/ 1314011 h 1314011"/>
              <a:gd name="connsiteX32" fmla="*/ 10808320 w 17420637"/>
              <a:gd name="connsiteY32" fmla="*/ 1314011 h 1314011"/>
              <a:gd name="connsiteX33" fmla="*/ 10132692 w 17420637"/>
              <a:gd name="connsiteY33" fmla="*/ 1314011 h 1314011"/>
              <a:gd name="connsiteX34" fmla="*/ 9563742 w 17420637"/>
              <a:gd name="connsiteY34" fmla="*/ 1314011 h 1314011"/>
              <a:gd name="connsiteX35" fmla="*/ 9018498 w 17420637"/>
              <a:gd name="connsiteY35" fmla="*/ 1314011 h 1314011"/>
              <a:gd name="connsiteX36" fmla="*/ 8402136 w 17420637"/>
              <a:gd name="connsiteY36" fmla="*/ 1314011 h 1314011"/>
              <a:gd name="connsiteX37" fmla="*/ 7762067 w 17420637"/>
              <a:gd name="connsiteY37" fmla="*/ 1314011 h 1314011"/>
              <a:gd name="connsiteX38" fmla="*/ 7136223 w 17420637"/>
              <a:gd name="connsiteY38" fmla="*/ 1314011 h 1314011"/>
              <a:gd name="connsiteX39" fmla="*/ 6536455 w 17420637"/>
              <a:gd name="connsiteY39" fmla="*/ 1314011 h 1314011"/>
              <a:gd name="connsiteX40" fmla="*/ 5962764 w 17420637"/>
              <a:gd name="connsiteY40" fmla="*/ 1314011 h 1314011"/>
              <a:gd name="connsiteX41" fmla="*/ 5154382 w 17420637"/>
              <a:gd name="connsiteY41" fmla="*/ 1314011 h 1314011"/>
              <a:gd name="connsiteX42" fmla="*/ 4538020 w 17420637"/>
              <a:gd name="connsiteY42" fmla="*/ 1314011 h 1314011"/>
              <a:gd name="connsiteX43" fmla="*/ 3992776 w 17420637"/>
              <a:gd name="connsiteY43" fmla="*/ 1314011 h 1314011"/>
              <a:gd name="connsiteX44" fmla="*/ 3471238 w 17420637"/>
              <a:gd name="connsiteY44" fmla="*/ 1314011 h 1314011"/>
              <a:gd name="connsiteX45" fmla="*/ 2783757 w 17420637"/>
              <a:gd name="connsiteY45" fmla="*/ 1314011 h 1314011"/>
              <a:gd name="connsiteX46" fmla="*/ 0 w 17420637"/>
              <a:gd name="connsiteY46" fmla="*/ 1095004 h 1314011"/>
              <a:gd name="connsiteX47" fmla="*/ 0 w 17420637"/>
              <a:gd name="connsiteY47" fmla="*/ 946084 h 1314011"/>
              <a:gd name="connsiteX48" fmla="*/ 0 w 17420637"/>
              <a:gd name="connsiteY48" fmla="*/ 797165 h 1314011"/>
              <a:gd name="connsiteX49" fmla="*/ 0 w 17420637"/>
              <a:gd name="connsiteY49" fmla="*/ 630725 h 1314011"/>
              <a:gd name="connsiteX50" fmla="*/ 0 w 17420637"/>
              <a:gd name="connsiteY50" fmla="*/ 438005 h 1314011"/>
              <a:gd name="connsiteX51" fmla="*/ 0 w 17420637"/>
              <a:gd name="connsiteY51" fmla="*/ 219006 h 1314011"/>
              <a:gd name="connsiteX0" fmla="*/ 0 w 17420637"/>
              <a:gd name="connsiteY0" fmla="*/ 219006 h 1314011"/>
              <a:gd name="connsiteX1" fmla="*/ 2783757 w 17420637"/>
              <a:gd name="connsiteY1" fmla="*/ 0 h 1314011"/>
              <a:gd name="connsiteX2" fmla="*/ 3324260 w 17420637"/>
              <a:gd name="connsiteY2" fmla="*/ 0 h 1314011"/>
              <a:gd name="connsiteX3" fmla="*/ 3909804 w 17420637"/>
              <a:gd name="connsiteY3" fmla="*/ 0 h 1314011"/>
              <a:gd name="connsiteX4" fmla="*/ 4450307 w 17420637"/>
              <a:gd name="connsiteY4" fmla="*/ 0 h 1314011"/>
              <a:gd name="connsiteX5" fmla="*/ 5035851 w 17420637"/>
              <a:gd name="connsiteY5" fmla="*/ 0 h 1314011"/>
              <a:gd name="connsiteX6" fmla="*/ 5581095 w 17420637"/>
              <a:gd name="connsiteY6" fmla="*/ 0 h 1314011"/>
              <a:gd name="connsiteX7" fmla="*/ 6102632 w 17420637"/>
              <a:gd name="connsiteY7" fmla="*/ 0 h 1314011"/>
              <a:gd name="connsiteX8" fmla="*/ 6742701 w 17420637"/>
              <a:gd name="connsiteY8" fmla="*/ 0 h 1314011"/>
              <a:gd name="connsiteX9" fmla="*/ 7406476 w 17420637"/>
              <a:gd name="connsiteY9" fmla="*/ 0 h 1314011"/>
              <a:gd name="connsiteX10" fmla="*/ 7982537 w 17420637"/>
              <a:gd name="connsiteY10" fmla="*/ 0 h 1314011"/>
              <a:gd name="connsiteX11" fmla="*/ 8515928 w 17420637"/>
              <a:gd name="connsiteY11" fmla="*/ 0 h 1314011"/>
              <a:gd name="connsiteX12" fmla="*/ 9049318 w 17420637"/>
              <a:gd name="connsiteY12" fmla="*/ 0 h 1314011"/>
              <a:gd name="connsiteX13" fmla="*/ 9540037 w 17420637"/>
              <a:gd name="connsiteY13" fmla="*/ 0 h 1314011"/>
              <a:gd name="connsiteX14" fmla="*/ 10187217 w 17420637"/>
              <a:gd name="connsiteY14" fmla="*/ 0 h 1314011"/>
              <a:gd name="connsiteX15" fmla="*/ 10859289 w 17420637"/>
              <a:gd name="connsiteY15" fmla="*/ 0 h 1314011"/>
              <a:gd name="connsiteX16" fmla="*/ 12029191 w 17420637"/>
              <a:gd name="connsiteY16" fmla="*/ 0 h 1314011"/>
              <a:gd name="connsiteX17" fmla="*/ 12733267 w 17420637"/>
              <a:gd name="connsiteY17" fmla="*/ 0 h 1314011"/>
              <a:gd name="connsiteX18" fmla="*/ 13385189 w 17420637"/>
              <a:gd name="connsiteY18" fmla="*/ 0 h 1314011"/>
              <a:gd name="connsiteX19" fmla="*/ 13958880 w 17420637"/>
              <a:gd name="connsiteY19" fmla="*/ 0 h 1314011"/>
              <a:gd name="connsiteX20" fmla="*/ 14636879 w 17420637"/>
              <a:gd name="connsiteY20" fmla="*/ 0 h 1314011"/>
              <a:gd name="connsiteX21" fmla="*/ 17420637 w 17420637"/>
              <a:gd name="connsiteY21" fmla="*/ 219006 h 1314011"/>
              <a:gd name="connsiteX22" fmla="*/ 17420637 w 17420637"/>
              <a:gd name="connsiteY22" fmla="*/ 367926 h 1314011"/>
              <a:gd name="connsiteX23" fmla="*/ 17420637 w 17420637"/>
              <a:gd name="connsiteY23" fmla="*/ 543125 h 1314011"/>
              <a:gd name="connsiteX24" fmla="*/ 17420637 w 17420637"/>
              <a:gd name="connsiteY24" fmla="*/ 727085 h 1314011"/>
              <a:gd name="connsiteX25" fmla="*/ 17420637 w 17420637"/>
              <a:gd name="connsiteY25" fmla="*/ 911045 h 1314011"/>
              <a:gd name="connsiteX26" fmla="*/ 17420637 w 17420637"/>
              <a:gd name="connsiteY26" fmla="*/ 1095004 h 1314011"/>
              <a:gd name="connsiteX27" fmla="*/ 14636879 w 17420637"/>
              <a:gd name="connsiteY27" fmla="*/ 1314011 h 1314011"/>
              <a:gd name="connsiteX28" fmla="*/ 14124824 w 17420637"/>
              <a:gd name="connsiteY28" fmla="*/ 1314011 h 1314011"/>
              <a:gd name="connsiteX29" fmla="*/ 13612769 w 17420637"/>
              <a:gd name="connsiteY29" fmla="*/ 1314011 h 1314011"/>
              <a:gd name="connsiteX30" fmla="*/ 13122050 w 17420637"/>
              <a:gd name="connsiteY30" fmla="*/ 1314011 h 1314011"/>
              <a:gd name="connsiteX31" fmla="*/ 12503317 w 17420637"/>
              <a:gd name="connsiteY31" fmla="*/ 1314011 h 1314011"/>
              <a:gd name="connsiteX32" fmla="*/ 11917773 w 17420637"/>
              <a:gd name="connsiteY32" fmla="*/ 1314011 h 1314011"/>
              <a:gd name="connsiteX33" fmla="*/ 11377271 w 17420637"/>
              <a:gd name="connsiteY33" fmla="*/ 1314011 h 1314011"/>
              <a:gd name="connsiteX34" fmla="*/ 10791726 w 17420637"/>
              <a:gd name="connsiteY34" fmla="*/ 1314011 h 1314011"/>
              <a:gd name="connsiteX35" fmla="*/ 10251224 w 17420637"/>
              <a:gd name="connsiteY35" fmla="*/ 1314011 h 1314011"/>
              <a:gd name="connsiteX36" fmla="*/ 9682274 w 17420637"/>
              <a:gd name="connsiteY36" fmla="*/ 1314011 h 1314011"/>
              <a:gd name="connsiteX37" fmla="*/ 9137030 w 17420637"/>
              <a:gd name="connsiteY37" fmla="*/ 1314011 h 1314011"/>
              <a:gd name="connsiteX38" fmla="*/ 8496962 w 17420637"/>
              <a:gd name="connsiteY38" fmla="*/ 1314011 h 1314011"/>
              <a:gd name="connsiteX39" fmla="*/ 7880599 w 17420637"/>
              <a:gd name="connsiteY39" fmla="*/ 1314011 h 1314011"/>
              <a:gd name="connsiteX40" fmla="*/ 7176524 w 17420637"/>
              <a:gd name="connsiteY40" fmla="*/ 1314011 h 1314011"/>
              <a:gd name="connsiteX41" fmla="*/ 6576757 w 17420637"/>
              <a:gd name="connsiteY41" fmla="*/ 1314011 h 1314011"/>
              <a:gd name="connsiteX42" fmla="*/ 5924835 w 17420637"/>
              <a:gd name="connsiteY42" fmla="*/ 1314011 h 1314011"/>
              <a:gd name="connsiteX43" fmla="*/ 5272914 w 17420637"/>
              <a:gd name="connsiteY43" fmla="*/ 1314011 h 1314011"/>
              <a:gd name="connsiteX44" fmla="*/ 4700408 w 17420637"/>
              <a:gd name="connsiteY44" fmla="*/ 1314011 h 1314011"/>
              <a:gd name="connsiteX45" fmla="*/ 4127902 w 17420637"/>
              <a:gd name="connsiteY45" fmla="*/ 1314011 h 1314011"/>
              <a:gd name="connsiteX46" fmla="*/ 3555396 w 17420637"/>
              <a:gd name="connsiteY46" fmla="*/ 1314011 h 1314011"/>
              <a:gd name="connsiteX47" fmla="*/ 2783757 w 17420637"/>
              <a:gd name="connsiteY47" fmla="*/ 1314011 h 1314011"/>
              <a:gd name="connsiteX48" fmla="*/ 0 w 17420637"/>
              <a:gd name="connsiteY48" fmla="*/ 1095004 h 1314011"/>
              <a:gd name="connsiteX49" fmla="*/ 0 w 17420637"/>
              <a:gd name="connsiteY49" fmla="*/ 946084 h 1314011"/>
              <a:gd name="connsiteX50" fmla="*/ 0 w 17420637"/>
              <a:gd name="connsiteY50" fmla="*/ 797165 h 1314011"/>
              <a:gd name="connsiteX51" fmla="*/ 0 w 17420637"/>
              <a:gd name="connsiteY51" fmla="*/ 604445 h 1314011"/>
              <a:gd name="connsiteX52" fmla="*/ 0 w 17420637"/>
              <a:gd name="connsiteY52" fmla="*/ 411725 h 1314011"/>
              <a:gd name="connsiteX53" fmla="*/ 0 w 17420637"/>
              <a:gd name="connsiteY53" fmla="*/ 219006 h 131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420637" h="1314011" fill="none" extrusionOk="0">
                <a:moveTo>
                  <a:pt x="0" y="219006"/>
                </a:moveTo>
                <a:cubicBezTo>
                  <a:pt x="71346" y="47636"/>
                  <a:pt x="1520766" y="68726"/>
                  <a:pt x="2783757" y="0"/>
                </a:cubicBezTo>
                <a:cubicBezTo>
                  <a:pt x="3044001" y="15731"/>
                  <a:pt x="3253172" y="26147"/>
                  <a:pt x="3376413" y="0"/>
                </a:cubicBezTo>
                <a:cubicBezTo>
                  <a:pt x="3499654" y="-26147"/>
                  <a:pt x="3713315" y="-18386"/>
                  <a:pt x="3992776" y="0"/>
                </a:cubicBezTo>
                <a:cubicBezTo>
                  <a:pt x="4272237" y="18386"/>
                  <a:pt x="4299178" y="-24717"/>
                  <a:pt x="4514313" y="0"/>
                </a:cubicBezTo>
                <a:cubicBezTo>
                  <a:pt x="4729448" y="24717"/>
                  <a:pt x="4921343" y="12126"/>
                  <a:pt x="5154382" y="0"/>
                </a:cubicBezTo>
                <a:cubicBezTo>
                  <a:pt x="5328148" y="-4372"/>
                  <a:pt x="5556533" y="21624"/>
                  <a:pt x="5723332" y="0"/>
                </a:cubicBezTo>
                <a:cubicBezTo>
                  <a:pt x="5890131" y="-21624"/>
                  <a:pt x="6183672" y="16251"/>
                  <a:pt x="6315988" y="0"/>
                </a:cubicBezTo>
                <a:cubicBezTo>
                  <a:pt x="6448304" y="-16251"/>
                  <a:pt x="6744918" y="-22751"/>
                  <a:pt x="6884938" y="0"/>
                </a:cubicBezTo>
                <a:cubicBezTo>
                  <a:pt x="7024958" y="22751"/>
                  <a:pt x="7354554" y="26839"/>
                  <a:pt x="7525007" y="0"/>
                </a:cubicBezTo>
                <a:cubicBezTo>
                  <a:pt x="7666090" y="14202"/>
                  <a:pt x="7863409" y="13311"/>
                  <a:pt x="8156383" y="0"/>
                </a:cubicBezTo>
                <a:cubicBezTo>
                  <a:pt x="8449357" y="-13311"/>
                  <a:pt x="8478644" y="28465"/>
                  <a:pt x="8787759" y="0"/>
                </a:cubicBezTo>
                <a:cubicBezTo>
                  <a:pt x="9096874" y="-28465"/>
                  <a:pt x="9358374" y="-13537"/>
                  <a:pt x="9540037" y="0"/>
                </a:cubicBezTo>
                <a:cubicBezTo>
                  <a:pt x="9694252" y="-10242"/>
                  <a:pt x="9889461" y="15155"/>
                  <a:pt x="10073428" y="0"/>
                </a:cubicBezTo>
                <a:cubicBezTo>
                  <a:pt x="10257395" y="-15155"/>
                  <a:pt x="10354377" y="18757"/>
                  <a:pt x="10564147" y="0"/>
                </a:cubicBezTo>
                <a:cubicBezTo>
                  <a:pt x="10773917" y="-18757"/>
                  <a:pt x="11012470" y="26957"/>
                  <a:pt x="11140209" y="0"/>
                </a:cubicBezTo>
                <a:cubicBezTo>
                  <a:pt x="11267948" y="-26957"/>
                  <a:pt x="11481290" y="7479"/>
                  <a:pt x="11673599" y="0"/>
                </a:cubicBezTo>
                <a:cubicBezTo>
                  <a:pt x="11867142" y="24019"/>
                  <a:pt x="12176343" y="3165"/>
                  <a:pt x="12325521" y="0"/>
                </a:cubicBezTo>
                <a:cubicBezTo>
                  <a:pt x="12474699" y="-3165"/>
                  <a:pt x="12693683" y="-18529"/>
                  <a:pt x="12829278" y="0"/>
                </a:cubicBezTo>
                <a:cubicBezTo>
                  <a:pt x="12964873" y="18529"/>
                  <a:pt x="13186273" y="-16853"/>
                  <a:pt x="13362669" y="0"/>
                </a:cubicBezTo>
                <a:cubicBezTo>
                  <a:pt x="13539065" y="16853"/>
                  <a:pt x="13809070" y="17292"/>
                  <a:pt x="13984957" y="0"/>
                </a:cubicBezTo>
                <a:cubicBezTo>
                  <a:pt x="14160844" y="-17292"/>
                  <a:pt x="14333370" y="-29220"/>
                  <a:pt x="14636879" y="0"/>
                </a:cubicBezTo>
                <a:cubicBezTo>
                  <a:pt x="15843754" y="6465"/>
                  <a:pt x="17344427" y="82741"/>
                  <a:pt x="17420637" y="219006"/>
                </a:cubicBezTo>
                <a:cubicBezTo>
                  <a:pt x="17482245" y="261430"/>
                  <a:pt x="17409014" y="297120"/>
                  <a:pt x="17420637" y="376685"/>
                </a:cubicBezTo>
                <a:cubicBezTo>
                  <a:pt x="17420981" y="450013"/>
                  <a:pt x="17496347" y="455067"/>
                  <a:pt x="17420637" y="534365"/>
                </a:cubicBezTo>
                <a:cubicBezTo>
                  <a:pt x="17343726" y="604133"/>
                  <a:pt x="17426033" y="642375"/>
                  <a:pt x="17420637" y="700805"/>
                </a:cubicBezTo>
                <a:cubicBezTo>
                  <a:pt x="17404103" y="750585"/>
                  <a:pt x="17480118" y="813898"/>
                  <a:pt x="17420637" y="893525"/>
                </a:cubicBezTo>
                <a:cubicBezTo>
                  <a:pt x="17378424" y="962202"/>
                  <a:pt x="17354921" y="1062520"/>
                  <a:pt x="17420637" y="1095004"/>
                </a:cubicBezTo>
                <a:cubicBezTo>
                  <a:pt x="17611208" y="1290465"/>
                  <a:pt x="16377138" y="1278004"/>
                  <a:pt x="14636879" y="1314011"/>
                </a:cubicBezTo>
                <a:cubicBezTo>
                  <a:pt x="14071655" y="1204859"/>
                  <a:pt x="13519231" y="1343083"/>
                  <a:pt x="12384785" y="1314011"/>
                </a:cubicBezTo>
                <a:cubicBezTo>
                  <a:pt x="12192477" y="1305273"/>
                  <a:pt x="12112107" y="1307203"/>
                  <a:pt x="11866804" y="1314011"/>
                </a:cubicBezTo>
                <a:cubicBezTo>
                  <a:pt x="11621501" y="1320819"/>
                  <a:pt x="11472241" y="1330832"/>
                  <a:pt x="11348822" y="1314011"/>
                </a:cubicBezTo>
                <a:cubicBezTo>
                  <a:pt x="11225403" y="1297190"/>
                  <a:pt x="10973876" y="1310446"/>
                  <a:pt x="10808320" y="1314011"/>
                </a:cubicBezTo>
                <a:cubicBezTo>
                  <a:pt x="10642764" y="1317576"/>
                  <a:pt x="10381346" y="1336084"/>
                  <a:pt x="10132692" y="1314011"/>
                </a:cubicBezTo>
                <a:cubicBezTo>
                  <a:pt x="9968619" y="1337173"/>
                  <a:pt x="9832528" y="1340018"/>
                  <a:pt x="9563742" y="1314011"/>
                </a:cubicBezTo>
                <a:cubicBezTo>
                  <a:pt x="9294956" y="1288005"/>
                  <a:pt x="9138732" y="1303602"/>
                  <a:pt x="9018498" y="1314011"/>
                </a:cubicBezTo>
                <a:cubicBezTo>
                  <a:pt x="8898264" y="1324420"/>
                  <a:pt x="8598792" y="1320548"/>
                  <a:pt x="8402136" y="1314011"/>
                </a:cubicBezTo>
                <a:cubicBezTo>
                  <a:pt x="8205480" y="1307474"/>
                  <a:pt x="7893014" y="1301696"/>
                  <a:pt x="7762067" y="1314011"/>
                </a:cubicBezTo>
                <a:cubicBezTo>
                  <a:pt x="7471871" y="1334438"/>
                  <a:pt x="7307072" y="1315561"/>
                  <a:pt x="7136223" y="1314011"/>
                </a:cubicBezTo>
                <a:cubicBezTo>
                  <a:pt x="6965374" y="1312461"/>
                  <a:pt x="6810841" y="1338788"/>
                  <a:pt x="6536455" y="1314011"/>
                </a:cubicBezTo>
                <a:cubicBezTo>
                  <a:pt x="6262069" y="1289234"/>
                  <a:pt x="6241524" y="1306177"/>
                  <a:pt x="5962764" y="1314011"/>
                </a:cubicBezTo>
                <a:cubicBezTo>
                  <a:pt x="5684004" y="1321845"/>
                  <a:pt x="5504557" y="1338651"/>
                  <a:pt x="5154382" y="1314011"/>
                </a:cubicBezTo>
                <a:cubicBezTo>
                  <a:pt x="4950289" y="1304907"/>
                  <a:pt x="4841050" y="1283536"/>
                  <a:pt x="4538020" y="1314011"/>
                </a:cubicBezTo>
                <a:cubicBezTo>
                  <a:pt x="4234990" y="1344486"/>
                  <a:pt x="4180811" y="1323028"/>
                  <a:pt x="3992776" y="1314011"/>
                </a:cubicBezTo>
                <a:cubicBezTo>
                  <a:pt x="3804741" y="1304994"/>
                  <a:pt x="3645233" y="1322015"/>
                  <a:pt x="3471238" y="1314011"/>
                </a:cubicBezTo>
                <a:cubicBezTo>
                  <a:pt x="3297243" y="1306007"/>
                  <a:pt x="3125792" y="1340801"/>
                  <a:pt x="2783757" y="1314011"/>
                </a:cubicBezTo>
                <a:cubicBezTo>
                  <a:pt x="872679" y="1350454"/>
                  <a:pt x="-63318" y="1218259"/>
                  <a:pt x="0" y="1095004"/>
                </a:cubicBezTo>
                <a:cubicBezTo>
                  <a:pt x="-37191" y="1058615"/>
                  <a:pt x="66683" y="1006043"/>
                  <a:pt x="0" y="946084"/>
                </a:cubicBezTo>
                <a:cubicBezTo>
                  <a:pt x="-55846" y="857516"/>
                  <a:pt x="91386" y="838232"/>
                  <a:pt x="0" y="797165"/>
                </a:cubicBezTo>
                <a:cubicBezTo>
                  <a:pt x="-92362" y="760805"/>
                  <a:pt x="56424" y="697119"/>
                  <a:pt x="0" y="630725"/>
                </a:cubicBezTo>
                <a:cubicBezTo>
                  <a:pt x="-75942" y="575472"/>
                  <a:pt x="3899" y="506612"/>
                  <a:pt x="0" y="438005"/>
                </a:cubicBezTo>
                <a:cubicBezTo>
                  <a:pt x="-9250" y="398089"/>
                  <a:pt x="119165" y="286673"/>
                  <a:pt x="0" y="219006"/>
                </a:cubicBezTo>
                <a:close/>
              </a:path>
              <a:path w="17420637" h="1314011" stroke="0" extrusionOk="0">
                <a:moveTo>
                  <a:pt x="0" y="219006"/>
                </a:moveTo>
                <a:cubicBezTo>
                  <a:pt x="-82567" y="-6786"/>
                  <a:pt x="1204062" y="-177330"/>
                  <a:pt x="2783757" y="0"/>
                </a:cubicBezTo>
                <a:cubicBezTo>
                  <a:pt x="2943743" y="867"/>
                  <a:pt x="3078577" y="-23946"/>
                  <a:pt x="3324260" y="0"/>
                </a:cubicBezTo>
                <a:cubicBezTo>
                  <a:pt x="3569943" y="23946"/>
                  <a:pt x="3633472" y="27450"/>
                  <a:pt x="3909804" y="0"/>
                </a:cubicBezTo>
                <a:cubicBezTo>
                  <a:pt x="4186136" y="-27450"/>
                  <a:pt x="4313088" y="-16068"/>
                  <a:pt x="4450307" y="0"/>
                </a:cubicBezTo>
                <a:cubicBezTo>
                  <a:pt x="4587526" y="16068"/>
                  <a:pt x="4804204" y="10124"/>
                  <a:pt x="5035851" y="0"/>
                </a:cubicBezTo>
                <a:cubicBezTo>
                  <a:pt x="5289597" y="-14050"/>
                  <a:pt x="5415628" y="8713"/>
                  <a:pt x="5581095" y="0"/>
                </a:cubicBezTo>
                <a:cubicBezTo>
                  <a:pt x="5746562" y="-8713"/>
                  <a:pt x="5965988" y="13721"/>
                  <a:pt x="6102632" y="0"/>
                </a:cubicBezTo>
                <a:cubicBezTo>
                  <a:pt x="6239276" y="-13721"/>
                  <a:pt x="6472473" y="-28585"/>
                  <a:pt x="6742701" y="0"/>
                </a:cubicBezTo>
                <a:cubicBezTo>
                  <a:pt x="7012929" y="28585"/>
                  <a:pt x="7259787" y="-4406"/>
                  <a:pt x="7406476" y="0"/>
                </a:cubicBezTo>
                <a:cubicBezTo>
                  <a:pt x="7573818" y="17371"/>
                  <a:pt x="7840285" y="17755"/>
                  <a:pt x="7982537" y="0"/>
                </a:cubicBezTo>
                <a:cubicBezTo>
                  <a:pt x="8124789" y="-17755"/>
                  <a:pt x="8361495" y="4799"/>
                  <a:pt x="8515928" y="0"/>
                </a:cubicBezTo>
                <a:cubicBezTo>
                  <a:pt x="8670361" y="-4799"/>
                  <a:pt x="8902011" y="-22751"/>
                  <a:pt x="9049318" y="0"/>
                </a:cubicBezTo>
                <a:cubicBezTo>
                  <a:pt x="9196625" y="22751"/>
                  <a:pt x="9320203" y="13336"/>
                  <a:pt x="9540037" y="0"/>
                </a:cubicBezTo>
                <a:cubicBezTo>
                  <a:pt x="9818483" y="28214"/>
                  <a:pt x="9960631" y="27415"/>
                  <a:pt x="10187217" y="0"/>
                </a:cubicBezTo>
                <a:cubicBezTo>
                  <a:pt x="10413803" y="-27415"/>
                  <a:pt x="10649053" y="1930"/>
                  <a:pt x="10859289" y="0"/>
                </a:cubicBezTo>
                <a:cubicBezTo>
                  <a:pt x="11069525" y="-1930"/>
                  <a:pt x="11535176" y="19320"/>
                  <a:pt x="12029191" y="0"/>
                </a:cubicBezTo>
                <a:cubicBezTo>
                  <a:pt x="12343166" y="-26102"/>
                  <a:pt x="12471408" y="-29016"/>
                  <a:pt x="12733267" y="0"/>
                </a:cubicBezTo>
                <a:cubicBezTo>
                  <a:pt x="12995126" y="29016"/>
                  <a:pt x="13177461" y="10100"/>
                  <a:pt x="13385189" y="0"/>
                </a:cubicBezTo>
                <a:cubicBezTo>
                  <a:pt x="13592917" y="-10100"/>
                  <a:pt x="13776488" y="9932"/>
                  <a:pt x="13958880" y="0"/>
                </a:cubicBezTo>
                <a:cubicBezTo>
                  <a:pt x="14141272" y="-9932"/>
                  <a:pt x="14332014" y="-20569"/>
                  <a:pt x="14636879" y="0"/>
                </a:cubicBezTo>
                <a:cubicBezTo>
                  <a:pt x="16083953" y="7221"/>
                  <a:pt x="17365295" y="81009"/>
                  <a:pt x="17420637" y="219006"/>
                </a:cubicBezTo>
                <a:cubicBezTo>
                  <a:pt x="17442816" y="295515"/>
                  <a:pt x="17472271" y="324473"/>
                  <a:pt x="17420637" y="367926"/>
                </a:cubicBezTo>
                <a:cubicBezTo>
                  <a:pt x="17372091" y="408871"/>
                  <a:pt x="17455707" y="472099"/>
                  <a:pt x="17420637" y="543125"/>
                </a:cubicBezTo>
                <a:cubicBezTo>
                  <a:pt x="17354983" y="609327"/>
                  <a:pt x="17427713" y="646425"/>
                  <a:pt x="17420637" y="727085"/>
                </a:cubicBezTo>
                <a:cubicBezTo>
                  <a:pt x="17416830" y="808231"/>
                  <a:pt x="17410520" y="838208"/>
                  <a:pt x="17420637" y="911045"/>
                </a:cubicBezTo>
                <a:cubicBezTo>
                  <a:pt x="17430985" y="968958"/>
                  <a:pt x="17323404" y="1066989"/>
                  <a:pt x="17420637" y="1095004"/>
                </a:cubicBezTo>
                <a:cubicBezTo>
                  <a:pt x="17208131" y="1316657"/>
                  <a:pt x="16235587" y="1226704"/>
                  <a:pt x="14636879" y="1314011"/>
                </a:cubicBezTo>
                <a:cubicBezTo>
                  <a:pt x="14408207" y="1292561"/>
                  <a:pt x="14353727" y="1309869"/>
                  <a:pt x="14124824" y="1314011"/>
                </a:cubicBezTo>
                <a:cubicBezTo>
                  <a:pt x="13895922" y="1318153"/>
                  <a:pt x="13776172" y="1326639"/>
                  <a:pt x="13612769" y="1314011"/>
                </a:cubicBezTo>
                <a:cubicBezTo>
                  <a:pt x="13449367" y="1301383"/>
                  <a:pt x="13317454" y="1300956"/>
                  <a:pt x="13122050" y="1314011"/>
                </a:cubicBezTo>
                <a:cubicBezTo>
                  <a:pt x="12926646" y="1327066"/>
                  <a:pt x="12775704" y="1336389"/>
                  <a:pt x="12503317" y="1314011"/>
                </a:cubicBezTo>
                <a:cubicBezTo>
                  <a:pt x="12324510" y="1325562"/>
                  <a:pt x="12126425" y="1313695"/>
                  <a:pt x="11917773" y="1314011"/>
                </a:cubicBezTo>
                <a:cubicBezTo>
                  <a:pt x="11709121" y="1314327"/>
                  <a:pt x="11642945" y="1312680"/>
                  <a:pt x="11377271" y="1314011"/>
                </a:cubicBezTo>
                <a:cubicBezTo>
                  <a:pt x="11111597" y="1315342"/>
                  <a:pt x="10984862" y="1304846"/>
                  <a:pt x="10791726" y="1314011"/>
                </a:cubicBezTo>
                <a:cubicBezTo>
                  <a:pt x="10598591" y="1323176"/>
                  <a:pt x="10494204" y="1338310"/>
                  <a:pt x="10251224" y="1314011"/>
                </a:cubicBezTo>
                <a:cubicBezTo>
                  <a:pt x="10060961" y="1317939"/>
                  <a:pt x="9807866" y="1289277"/>
                  <a:pt x="9682274" y="1314011"/>
                </a:cubicBezTo>
                <a:cubicBezTo>
                  <a:pt x="9556682" y="1338746"/>
                  <a:pt x="9340855" y="1330755"/>
                  <a:pt x="9137030" y="1314011"/>
                </a:cubicBezTo>
                <a:cubicBezTo>
                  <a:pt x="8933205" y="1297267"/>
                  <a:pt x="8802049" y="1311297"/>
                  <a:pt x="8496962" y="1314011"/>
                </a:cubicBezTo>
                <a:cubicBezTo>
                  <a:pt x="8191875" y="1316725"/>
                  <a:pt x="8116993" y="1323178"/>
                  <a:pt x="7880599" y="1314011"/>
                </a:cubicBezTo>
                <a:cubicBezTo>
                  <a:pt x="7581234" y="1332160"/>
                  <a:pt x="7351249" y="1306932"/>
                  <a:pt x="7176524" y="1314011"/>
                </a:cubicBezTo>
                <a:cubicBezTo>
                  <a:pt x="7001800" y="1321090"/>
                  <a:pt x="6822745" y="1322380"/>
                  <a:pt x="6576757" y="1314011"/>
                </a:cubicBezTo>
                <a:cubicBezTo>
                  <a:pt x="6330769" y="1305642"/>
                  <a:pt x="6064985" y="1283999"/>
                  <a:pt x="5924835" y="1314011"/>
                </a:cubicBezTo>
                <a:cubicBezTo>
                  <a:pt x="5784685" y="1344023"/>
                  <a:pt x="5468516" y="1298150"/>
                  <a:pt x="5272914" y="1314011"/>
                </a:cubicBezTo>
                <a:cubicBezTo>
                  <a:pt x="5103036" y="1289103"/>
                  <a:pt x="4976619" y="1304349"/>
                  <a:pt x="4700408" y="1314011"/>
                </a:cubicBezTo>
                <a:cubicBezTo>
                  <a:pt x="4424197" y="1323673"/>
                  <a:pt x="4374847" y="1304320"/>
                  <a:pt x="4127902" y="1314011"/>
                </a:cubicBezTo>
                <a:cubicBezTo>
                  <a:pt x="3880957" y="1323702"/>
                  <a:pt x="3808142" y="1321867"/>
                  <a:pt x="3555396" y="1314011"/>
                </a:cubicBezTo>
                <a:cubicBezTo>
                  <a:pt x="3302650" y="1306155"/>
                  <a:pt x="3077047" y="1307650"/>
                  <a:pt x="2783757" y="1314011"/>
                </a:cubicBezTo>
                <a:cubicBezTo>
                  <a:pt x="1015115" y="1289574"/>
                  <a:pt x="-196942" y="1227156"/>
                  <a:pt x="0" y="1095004"/>
                </a:cubicBezTo>
                <a:cubicBezTo>
                  <a:pt x="24395" y="1032700"/>
                  <a:pt x="40276" y="997496"/>
                  <a:pt x="0" y="946084"/>
                </a:cubicBezTo>
                <a:cubicBezTo>
                  <a:pt x="-37126" y="904440"/>
                  <a:pt x="29346" y="826373"/>
                  <a:pt x="0" y="797165"/>
                </a:cubicBezTo>
                <a:cubicBezTo>
                  <a:pt x="-20292" y="784118"/>
                  <a:pt x="-99165" y="681160"/>
                  <a:pt x="0" y="604445"/>
                </a:cubicBezTo>
                <a:cubicBezTo>
                  <a:pt x="97842" y="525251"/>
                  <a:pt x="-126147" y="482753"/>
                  <a:pt x="0" y="411725"/>
                </a:cubicBezTo>
                <a:cubicBezTo>
                  <a:pt x="123788" y="348437"/>
                  <a:pt x="-4794" y="305585"/>
                  <a:pt x="0" y="219006"/>
                </a:cubicBezTo>
                <a:close/>
              </a:path>
              <a:path w="17420637" h="1314011" fill="none" stroke="0" extrusionOk="0">
                <a:moveTo>
                  <a:pt x="0" y="219006"/>
                </a:moveTo>
                <a:cubicBezTo>
                  <a:pt x="-69637" y="75679"/>
                  <a:pt x="1268980" y="220796"/>
                  <a:pt x="2783757" y="0"/>
                </a:cubicBezTo>
                <a:cubicBezTo>
                  <a:pt x="3033670" y="15164"/>
                  <a:pt x="3160441" y="16679"/>
                  <a:pt x="3352707" y="0"/>
                </a:cubicBezTo>
                <a:cubicBezTo>
                  <a:pt x="3544973" y="-16679"/>
                  <a:pt x="3670605" y="19179"/>
                  <a:pt x="3945363" y="0"/>
                </a:cubicBezTo>
                <a:cubicBezTo>
                  <a:pt x="4220121" y="-19179"/>
                  <a:pt x="4315614" y="-20933"/>
                  <a:pt x="4490607" y="0"/>
                </a:cubicBezTo>
                <a:cubicBezTo>
                  <a:pt x="4665600" y="20933"/>
                  <a:pt x="4945378" y="-17954"/>
                  <a:pt x="5154382" y="0"/>
                </a:cubicBezTo>
                <a:cubicBezTo>
                  <a:pt x="5351623" y="-9942"/>
                  <a:pt x="5445967" y="-21535"/>
                  <a:pt x="5699626" y="0"/>
                </a:cubicBezTo>
                <a:cubicBezTo>
                  <a:pt x="5953285" y="21535"/>
                  <a:pt x="6153669" y="-16092"/>
                  <a:pt x="6315988" y="0"/>
                </a:cubicBezTo>
                <a:cubicBezTo>
                  <a:pt x="6478307" y="16092"/>
                  <a:pt x="6730613" y="-24569"/>
                  <a:pt x="6932351" y="0"/>
                </a:cubicBezTo>
                <a:cubicBezTo>
                  <a:pt x="7134089" y="24569"/>
                  <a:pt x="7340026" y="13066"/>
                  <a:pt x="7525007" y="0"/>
                </a:cubicBezTo>
                <a:cubicBezTo>
                  <a:pt x="7811796" y="-29668"/>
                  <a:pt x="7987789" y="-28323"/>
                  <a:pt x="8176533" y="0"/>
                </a:cubicBezTo>
                <a:cubicBezTo>
                  <a:pt x="8365277" y="28323"/>
                  <a:pt x="8504492" y="14326"/>
                  <a:pt x="8787759" y="0"/>
                </a:cubicBezTo>
                <a:cubicBezTo>
                  <a:pt x="9071026" y="-14326"/>
                  <a:pt x="9211025" y="36647"/>
                  <a:pt x="9540037" y="0"/>
                </a:cubicBezTo>
                <a:cubicBezTo>
                  <a:pt x="9673060" y="-22835"/>
                  <a:pt x="9982265" y="-11478"/>
                  <a:pt x="10116099" y="0"/>
                </a:cubicBezTo>
                <a:cubicBezTo>
                  <a:pt x="10249933" y="11478"/>
                  <a:pt x="10455993" y="11811"/>
                  <a:pt x="10628154" y="0"/>
                </a:cubicBezTo>
                <a:cubicBezTo>
                  <a:pt x="10800316" y="-11811"/>
                  <a:pt x="10937339" y="6274"/>
                  <a:pt x="11140209" y="0"/>
                </a:cubicBezTo>
                <a:cubicBezTo>
                  <a:pt x="11343079" y="-6274"/>
                  <a:pt x="11537882" y="-21632"/>
                  <a:pt x="11673599" y="0"/>
                </a:cubicBezTo>
                <a:cubicBezTo>
                  <a:pt x="11881479" y="-10583"/>
                  <a:pt x="12052194" y="773"/>
                  <a:pt x="12325521" y="0"/>
                </a:cubicBezTo>
                <a:cubicBezTo>
                  <a:pt x="12598848" y="-773"/>
                  <a:pt x="12626386" y="-19647"/>
                  <a:pt x="12858911" y="0"/>
                </a:cubicBezTo>
                <a:cubicBezTo>
                  <a:pt x="13091436" y="19647"/>
                  <a:pt x="13307415" y="-11949"/>
                  <a:pt x="13421934" y="0"/>
                </a:cubicBezTo>
                <a:cubicBezTo>
                  <a:pt x="13536453" y="11949"/>
                  <a:pt x="13908291" y="-28616"/>
                  <a:pt x="14044223" y="0"/>
                </a:cubicBezTo>
                <a:cubicBezTo>
                  <a:pt x="14180155" y="28616"/>
                  <a:pt x="14485295" y="22660"/>
                  <a:pt x="14636879" y="0"/>
                </a:cubicBezTo>
                <a:cubicBezTo>
                  <a:pt x="15789709" y="12932"/>
                  <a:pt x="17301002" y="126047"/>
                  <a:pt x="17420637" y="219006"/>
                </a:cubicBezTo>
                <a:cubicBezTo>
                  <a:pt x="17476847" y="278948"/>
                  <a:pt x="17401324" y="306695"/>
                  <a:pt x="17420637" y="376685"/>
                </a:cubicBezTo>
                <a:cubicBezTo>
                  <a:pt x="17428143" y="448539"/>
                  <a:pt x="17497703" y="453464"/>
                  <a:pt x="17420637" y="534365"/>
                </a:cubicBezTo>
                <a:cubicBezTo>
                  <a:pt x="17352195" y="617693"/>
                  <a:pt x="17443640" y="636522"/>
                  <a:pt x="17420637" y="700805"/>
                </a:cubicBezTo>
                <a:cubicBezTo>
                  <a:pt x="17393452" y="750745"/>
                  <a:pt x="17473516" y="811090"/>
                  <a:pt x="17420637" y="893525"/>
                </a:cubicBezTo>
                <a:cubicBezTo>
                  <a:pt x="17352692" y="970561"/>
                  <a:pt x="17351647" y="1059888"/>
                  <a:pt x="17420637" y="1095004"/>
                </a:cubicBezTo>
                <a:cubicBezTo>
                  <a:pt x="17575398" y="1036349"/>
                  <a:pt x="16155161" y="1502501"/>
                  <a:pt x="14636879" y="1314011"/>
                </a:cubicBezTo>
                <a:cubicBezTo>
                  <a:pt x="14213118" y="1276725"/>
                  <a:pt x="13519337" y="1392171"/>
                  <a:pt x="12384785" y="1314011"/>
                </a:cubicBezTo>
                <a:cubicBezTo>
                  <a:pt x="12127824" y="1298712"/>
                  <a:pt x="12049912" y="1337194"/>
                  <a:pt x="11821762" y="1314011"/>
                </a:cubicBezTo>
                <a:cubicBezTo>
                  <a:pt x="11593612" y="1290828"/>
                  <a:pt x="11521901" y="1334242"/>
                  <a:pt x="11236218" y="1314011"/>
                </a:cubicBezTo>
                <a:cubicBezTo>
                  <a:pt x="10950535" y="1293780"/>
                  <a:pt x="10829381" y="1330824"/>
                  <a:pt x="10718236" y="1314011"/>
                </a:cubicBezTo>
                <a:cubicBezTo>
                  <a:pt x="10607091" y="1297198"/>
                  <a:pt x="10367371" y="1298271"/>
                  <a:pt x="10132692" y="1314011"/>
                </a:cubicBezTo>
                <a:cubicBezTo>
                  <a:pt x="9875576" y="1290184"/>
                  <a:pt x="9666650" y="1333908"/>
                  <a:pt x="9492623" y="1314011"/>
                </a:cubicBezTo>
                <a:cubicBezTo>
                  <a:pt x="9318596" y="1294114"/>
                  <a:pt x="9031140" y="1308452"/>
                  <a:pt x="8876261" y="1314011"/>
                </a:cubicBezTo>
                <a:cubicBezTo>
                  <a:pt x="8721382" y="1319570"/>
                  <a:pt x="8245609" y="1266626"/>
                  <a:pt x="7762067" y="1314011"/>
                </a:cubicBezTo>
                <a:cubicBezTo>
                  <a:pt x="7530609" y="1291016"/>
                  <a:pt x="7369459" y="1286802"/>
                  <a:pt x="7110146" y="1314011"/>
                </a:cubicBezTo>
                <a:cubicBezTo>
                  <a:pt x="6850833" y="1341220"/>
                  <a:pt x="6658574" y="1341122"/>
                  <a:pt x="6510378" y="1314011"/>
                </a:cubicBezTo>
                <a:cubicBezTo>
                  <a:pt x="6362182" y="1286900"/>
                  <a:pt x="6197732" y="1318364"/>
                  <a:pt x="5936688" y="1314011"/>
                </a:cubicBezTo>
                <a:cubicBezTo>
                  <a:pt x="5675644" y="1309659"/>
                  <a:pt x="5454222" y="1287804"/>
                  <a:pt x="5154382" y="1314011"/>
                </a:cubicBezTo>
                <a:cubicBezTo>
                  <a:pt x="4964578" y="1287431"/>
                  <a:pt x="4754596" y="1341862"/>
                  <a:pt x="4514313" y="1314011"/>
                </a:cubicBezTo>
                <a:cubicBezTo>
                  <a:pt x="4274030" y="1286160"/>
                  <a:pt x="4179442" y="1312033"/>
                  <a:pt x="3921657" y="1314011"/>
                </a:cubicBezTo>
                <a:cubicBezTo>
                  <a:pt x="3663872" y="1315989"/>
                  <a:pt x="3573578" y="1328142"/>
                  <a:pt x="3352707" y="1314011"/>
                </a:cubicBezTo>
                <a:cubicBezTo>
                  <a:pt x="3131836" y="1299881"/>
                  <a:pt x="2949026" y="1329837"/>
                  <a:pt x="2783757" y="1314011"/>
                </a:cubicBezTo>
                <a:cubicBezTo>
                  <a:pt x="886019" y="1306439"/>
                  <a:pt x="-70255" y="1183617"/>
                  <a:pt x="0" y="1095004"/>
                </a:cubicBezTo>
                <a:cubicBezTo>
                  <a:pt x="-45927" y="1031126"/>
                  <a:pt x="70330" y="1019596"/>
                  <a:pt x="0" y="946084"/>
                </a:cubicBezTo>
                <a:cubicBezTo>
                  <a:pt x="-67845" y="871143"/>
                  <a:pt x="92182" y="840231"/>
                  <a:pt x="0" y="797165"/>
                </a:cubicBezTo>
                <a:cubicBezTo>
                  <a:pt x="-89511" y="759025"/>
                  <a:pt x="81489" y="666280"/>
                  <a:pt x="0" y="630725"/>
                </a:cubicBezTo>
                <a:cubicBezTo>
                  <a:pt x="-62157" y="583527"/>
                  <a:pt x="887" y="518208"/>
                  <a:pt x="0" y="438005"/>
                </a:cubicBezTo>
                <a:cubicBezTo>
                  <a:pt x="26613" y="386099"/>
                  <a:pt x="117075" y="304506"/>
                  <a:pt x="0" y="219006"/>
                </a:cubicBezTo>
                <a:close/>
              </a:path>
            </a:pathLst>
          </a:custGeom>
          <a:solidFill>
            <a:schemeClr val="accent2">
              <a:lumMod val="40000"/>
              <a:lumOff val="60000"/>
            </a:schemeClr>
          </a:solidFill>
          <a:ln>
            <a:noFill/>
            <a:extLst>
              <a:ext uri="{C807C97D-BFC1-408E-A445-0C87EB9F89A2}">
                <ask:lineSketchStyleProps xmlns:ask="http://schemas.microsoft.com/office/drawing/2018/sketchyshapes" xmlns="" sd="3413492038">
                  <a:custGeom>
                    <a:avLst/>
                    <a:gdLst>
                      <a:gd name="connsiteX0" fmla="*/ 0 w 5020215"/>
                      <a:gd name="connsiteY0" fmla="*/ 802213 h 4813182"/>
                      <a:gd name="connsiteX1" fmla="*/ 802213 w 5020215"/>
                      <a:gd name="connsiteY1" fmla="*/ 0 h 4813182"/>
                      <a:gd name="connsiteX2" fmla="*/ 1485371 w 5020215"/>
                      <a:gd name="connsiteY2" fmla="*/ 0 h 4813182"/>
                      <a:gd name="connsiteX3" fmla="*/ 2168529 w 5020215"/>
                      <a:gd name="connsiteY3" fmla="*/ 0 h 4813182"/>
                      <a:gd name="connsiteX4" fmla="*/ 2749213 w 5020215"/>
                      <a:gd name="connsiteY4" fmla="*/ 0 h 4813182"/>
                      <a:gd name="connsiteX5" fmla="*/ 3364055 w 5020215"/>
                      <a:gd name="connsiteY5" fmla="*/ 0 h 4813182"/>
                      <a:gd name="connsiteX6" fmla="*/ 4218002 w 5020215"/>
                      <a:gd name="connsiteY6" fmla="*/ 0 h 4813182"/>
                      <a:gd name="connsiteX7" fmla="*/ 5020215 w 5020215"/>
                      <a:gd name="connsiteY7" fmla="*/ 802213 h 4813182"/>
                      <a:gd name="connsiteX8" fmla="*/ 5020215 w 5020215"/>
                      <a:gd name="connsiteY8" fmla="*/ 1379789 h 4813182"/>
                      <a:gd name="connsiteX9" fmla="*/ 5020215 w 5020215"/>
                      <a:gd name="connsiteY9" fmla="*/ 1957365 h 4813182"/>
                      <a:gd name="connsiteX10" fmla="*/ 5020215 w 5020215"/>
                      <a:gd name="connsiteY10" fmla="*/ 2567029 h 4813182"/>
                      <a:gd name="connsiteX11" fmla="*/ 5020215 w 5020215"/>
                      <a:gd name="connsiteY11" fmla="*/ 3272955 h 4813182"/>
                      <a:gd name="connsiteX12" fmla="*/ 5020215 w 5020215"/>
                      <a:gd name="connsiteY12" fmla="*/ 4010969 h 4813182"/>
                      <a:gd name="connsiteX13" fmla="*/ 4218002 w 5020215"/>
                      <a:gd name="connsiteY13" fmla="*/ 4813182 h 4813182"/>
                      <a:gd name="connsiteX14" fmla="*/ 3569002 w 5020215"/>
                      <a:gd name="connsiteY14" fmla="*/ 4813182 h 4813182"/>
                      <a:gd name="connsiteX15" fmla="*/ 2920002 w 5020215"/>
                      <a:gd name="connsiteY15" fmla="*/ 4813182 h 4813182"/>
                      <a:gd name="connsiteX16" fmla="*/ 2236844 w 5020215"/>
                      <a:gd name="connsiteY16" fmla="*/ 4813182 h 4813182"/>
                      <a:gd name="connsiteX17" fmla="*/ 1485371 w 5020215"/>
                      <a:gd name="connsiteY17" fmla="*/ 4813182 h 4813182"/>
                      <a:gd name="connsiteX18" fmla="*/ 802213 w 5020215"/>
                      <a:gd name="connsiteY18" fmla="*/ 4813182 h 4813182"/>
                      <a:gd name="connsiteX19" fmla="*/ 0 w 5020215"/>
                      <a:gd name="connsiteY19" fmla="*/ 4010969 h 4813182"/>
                      <a:gd name="connsiteX20" fmla="*/ 0 w 5020215"/>
                      <a:gd name="connsiteY20" fmla="*/ 3465480 h 4813182"/>
                      <a:gd name="connsiteX21" fmla="*/ 0 w 5020215"/>
                      <a:gd name="connsiteY21" fmla="*/ 2919992 h 4813182"/>
                      <a:gd name="connsiteX22" fmla="*/ 0 w 5020215"/>
                      <a:gd name="connsiteY22" fmla="*/ 2310328 h 4813182"/>
                      <a:gd name="connsiteX23" fmla="*/ 0 w 5020215"/>
                      <a:gd name="connsiteY23" fmla="*/ 1604402 h 4813182"/>
                      <a:gd name="connsiteX24" fmla="*/ 0 w 5020215"/>
                      <a:gd name="connsiteY24" fmla="*/ 802213 h 481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5" h="4813182" fill="none" extrusionOk="0">
                        <a:moveTo>
                          <a:pt x="0" y="802213"/>
                        </a:moveTo>
                        <a:cubicBezTo>
                          <a:pt x="-808" y="348686"/>
                          <a:pt x="375555" y="12738"/>
                          <a:pt x="802213" y="0"/>
                        </a:cubicBezTo>
                        <a:cubicBezTo>
                          <a:pt x="1078253" y="12726"/>
                          <a:pt x="1257660" y="25237"/>
                          <a:pt x="1485371" y="0"/>
                        </a:cubicBezTo>
                        <a:cubicBezTo>
                          <a:pt x="1713082" y="-25237"/>
                          <a:pt x="1832355" y="-32212"/>
                          <a:pt x="2168529" y="0"/>
                        </a:cubicBezTo>
                        <a:cubicBezTo>
                          <a:pt x="2504703" y="32212"/>
                          <a:pt x="2478785" y="-9739"/>
                          <a:pt x="2749213" y="0"/>
                        </a:cubicBezTo>
                        <a:cubicBezTo>
                          <a:pt x="3019641" y="9739"/>
                          <a:pt x="3085513" y="-29374"/>
                          <a:pt x="3364055" y="0"/>
                        </a:cubicBezTo>
                        <a:cubicBezTo>
                          <a:pt x="3642597" y="29374"/>
                          <a:pt x="4040889" y="9559"/>
                          <a:pt x="4218002" y="0"/>
                        </a:cubicBezTo>
                        <a:cubicBezTo>
                          <a:pt x="4556390" y="-31492"/>
                          <a:pt x="4992707" y="378706"/>
                          <a:pt x="5020215" y="802213"/>
                        </a:cubicBezTo>
                        <a:cubicBezTo>
                          <a:pt x="5036835" y="1010706"/>
                          <a:pt x="5017734" y="1101947"/>
                          <a:pt x="5020215" y="1379789"/>
                        </a:cubicBezTo>
                        <a:cubicBezTo>
                          <a:pt x="5022696" y="1657631"/>
                          <a:pt x="5042525" y="1677688"/>
                          <a:pt x="5020215" y="1957365"/>
                        </a:cubicBezTo>
                        <a:cubicBezTo>
                          <a:pt x="4997905" y="2237042"/>
                          <a:pt x="5023251" y="2355295"/>
                          <a:pt x="5020215" y="2567029"/>
                        </a:cubicBezTo>
                        <a:cubicBezTo>
                          <a:pt x="5017179" y="2778763"/>
                          <a:pt x="5035734" y="2981796"/>
                          <a:pt x="5020215" y="3272955"/>
                        </a:cubicBezTo>
                        <a:cubicBezTo>
                          <a:pt x="5004696" y="3564114"/>
                          <a:pt x="5002121" y="3857088"/>
                          <a:pt x="5020215" y="4010969"/>
                        </a:cubicBezTo>
                        <a:cubicBezTo>
                          <a:pt x="5013299" y="4427619"/>
                          <a:pt x="4686940" y="4748042"/>
                          <a:pt x="4218002" y="4813182"/>
                        </a:cubicBezTo>
                        <a:cubicBezTo>
                          <a:pt x="4075226" y="4836759"/>
                          <a:pt x="3882798" y="4821502"/>
                          <a:pt x="3569002" y="4813182"/>
                        </a:cubicBezTo>
                        <a:cubicBezTo>
                          <a:pt x="3255206" y="4804862"/>
                          <a:pt x="3160371" y="4782725"/>
                          <a:pt x="2920002" y="4813182"/>
                        </a:cubicBezTo>
                        <a:cubicBezTo>
                          <a:pt x="2679633" y="4843639"/>
                          <a:pt x="2442693" y="4792170"/>
                          <a:pt x="2236844" y="4813182"/>
                        </a:cubicBezTo>
                        <a:cubicBezTo>
                          <a:pt x="2030995" y="4834194"/>
                          <a:pt x="1767935" y="4828126"/>
                          <a:pt x="1485371" y="4813182"/>
                        </a:cubicBezTo>
                        <a:cubicBezTo>
                          <a:pt x="1202807" y="4798238"/>
                          <a:pt x="973948" y="4843832"/>
                          <a:pt x="802213" y="4813182"/>
                        </a:cubicBezTo>
                        <a:cubicBezTo>
                          <a:pt x="255037" y="4843601"/>
                          <a:pt x="-16632" y="4431584"/>
                          <a:pt x="0" y="4010969"/>
                        </a:cubicBezTo>
                        <a:cubicBezTo>
                          <a:pt x="-12701" y="3813395"/>
                          <a:pt x="17976" y="3711534"/>
                          <a:pt x="0" y="3465480"/>
                        </a:cubicBezTo>
                        <a:cubicBezTo>
                          <a:pt x="-17976" y="3219426"/>
                          <a:pt x="27186" y="3064700"/>
                          <a:pt x="0" y="2919992"/>
                        </a:cubicBezTo>
                        <a:cubicBezTo>
                          <a:pt x="-27186" y="2775284"/>
                          <a:pt x="19910" y="2497731"/>
                          <a:pt x="0" y="2310328"/>
                        </a:cubicBezTo>
                        <a:cubicBezTo>
                          <a:pt x="-19910" y="2122925"/>
                          <a:pt x="-676" y="1859468"/>
                          <a:pt x="0" y="1604402"/>
                        </a:cubicBezTo>
                        <a:cubicBezTo>
                          <a:pt x="676" y="1349336"/>
                          <a:pt x="39953" y="1130199"/>
                          <a:pt x="0" y="802213"/>
                        </a:cubicBezTo>
                        <a:close/>
                      </a:path>
                      <a:path w="5020215" h="4813182" stroke="0" extrusionOk="0">
                        <a:moveTo>
                          <a:pt x="0" y="802213"/>
                        </a:moveTo>
                        <a:cubicBezTo>
                          <a:pt x="-52746" y="343763"/>
                          <a:pt x="354323" y="30728"/>
                          <a:pt x="802213" y="0"/>
                        </a:cubicBezTo>
                        <a:cubicBezTo>
                          <a:pt x="1056302" y="20036"/>
                          <a:pt x="1230339" y="-9399"/>
                          <a:pt x="1451213" y="0"/>
                        </a:cubicBezTo>
                        <a:cubicBezTo>
                          <a:pt x="1672087" y="9399"/>
                          <a:pt x="1839629" y="-928"/>
                          <a:pt x="2134371" y="0"/>
                        </a:cubicBezTo>
                        <a:cubicBezTo>
                          <a:pt x="2429113" y="928"/>
                          <a:pt x="2541217" y="10806"/>
                          <a:pt x="2749213" y="0"/>
                        </a:cubicBezTo>
                        <a:cubicBezTo>
                          <a:pt x="2957209" y="-10806"/>
                          <a:pt x="3208833" y="24020"/>
                          <a:pt x="3466528" y="0"/>
                        </a:cubicBezTo>
                        <a:cubicBezTo>
                          <a:pt x="3724223" y="-24020"/>
                          <a:pt x="3922909" y="-10410"/>
                          <a:pt x="4218002" y="0"/>
                        </a:cubicBezTo>
                        <a:cubicBezTo>
                          <a:pt x="4638086" y="-27476"/>
                          <a:pt x="4999881" y="364764"/>
                          <a:pt x="5020215" y="802213"/>
                        </a:cubicBezTo>
                        <a:cubicBezTo>
                          <a:pt x="5027534" y="1069281"/>
                          <a:pt x="5036254" y="1182447"/>
                          <a:pt x="5020215" y="1347702"/>
                        </a:cubicBezTo>
                        <a:cubicBezTo>
                          <a:pt x="5004176" y="1512957"/>
                          <a:pt x="5035771" y="1713453"/>
                          <a:pt x="5020215" y="1989453"/>
                        </a:cubicBezTo>
                        <a:cubicBezTo>
                          <a:pt x="5004659" y="2265453"/>
                          <a:pt x="5021528" y="2367024"/>
                          <a:pt x="5020215" y="2663291"/>
                        </a:cubicBezTo>
                        <a:cubicBezTo>
                          <a:pt x="5018902" y="2959558"/>
                          <a:pt x="5018597" y="3076133"/>
                          <a:pt x="5020215" y="3337130"/>
                        </a:cubicBezTo>
                        <a:cubicBezTo>
                          <a:pt x="5021833" y="3598127"/>
                          <a:pt x="4989306" y="3855052"/>
                          <a:pt x="5020215" y="4010969"/>
                        </a:cubicBezTo>
                        <a:cubicBezTo>
                          <a:pt x="4966480" y="4453715"/>
                          <a:pt x="4653303" y="4886389"/>
                          <a:pt x="4218002" y="4813182"/>
                        </a:cubicBezTo>
                        <a:cubicBezTo>
                          <a:pt x="4082498" y="4823324"/>
                          <a:pt x="3846156" y="4825396"/>
                          <a:pt x="3603160" y="4813182"/>
                        </a:cubicBezTo>
                        <a:cubicBezTo>
                          <a:pt x="3360164" y="4800968"/>
                          <a:pt x="3221742" y="4805503"/>
                          <a:pt x="2954160" y="4813182"/>
                        </a:cubicBezTo>
                        <a:cubicBezTo>
                          <a:pt x="2686578" y="4820861"/>
                          <a:pt x="2593399" y="4836310"/>
                          <a:pt x="2271002" y="4813182"/>
                        </a:cubicBezTo>
                        <a:cubicBezTo>
                          <a:pt x="1948605" y="4790054"/>
                          <a:pt x="1877279" y="4813010"/>
                          <a:pt x="1519529" y="4813182"/>
                        </a:cubicBezTo>
                        <a:cubicBezTo>
                          <a:pt x="1161779" y="4813354"/>
                          <a:pt x="953524" y="4827015"/>
                          <a:pt x="802213" y="4813182"/>
                        </a:cubicBezTo>
                        <a:cubicBezTo>
                          <a:pt x="295483" y="4851936"/>
                          <a:pt x="-74479" y="4436521"/>
                          <a:pt x="0" y="4010969"/>
                        </a:cubicBezTo>
                        <a:cubicBezTo>
                          <a:pt x="7730" y="3783010"/>
                          <a:pt x="11009" y="3651786"/>
                          <a:pt x="0" y="3465480"/>
                        </a:cubicBezTo>
                        <a:cubicBezTo>
                          <a:pt x="-11009" y="3279174"/>
                          <a:pt x="7268" y="3051767"/>
                          <a:pt x="0" y="2919992"/>
                        </a:cubicBezTo>
                        <a:cubicBezTo>
                          <a:pt x="-7268" y="2788217"/>
                          <a:pt x="-29888" y="2490209"/>
                          <a:pt x="0" y="2214066"/>
                        </a:cubicBezTo>
                        <a:cubicBezTo>
                          <a:pt x="29888" y="1937923"/>
                          <a:pt x="-34332" y="1764802"/>
                          <a:pt x="0" y="1508139"/>
                        </a:cubicBezTo>
                        <a:cubicBezTo>
                          <a:pt x="34332" y="1251476"/>
                          <a:pt x="-2443" y="1119781"/>
                          <a:pt x="0" y="802213"/>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hàng</a:t>
            </a:r>
            <a:r>
              <a:rPr lang="en-US" sz="6000" b="1" dirty="0">
                <a:solidFill>
                  <a:schemeClr val="tx1"/>
                </a:solidFill>
              </a:rPr>
              <a:t> 2, </a:t>
            </a:r>
            <a:r>
              <a:rPr lang="en-US" sz="6000" b="1" dirty="0" err="1">
                <a:solidFill>
                  <a:schemeClr val="tx1"/>
                </a:solidFill>
              </a:rPr>
              <a:t>hàng</a:t>
            </a:r>
            <a:r>
              <a:rPr lang="en-US" sz="6000" b="1" dirty="0">
                <a:solidFill>
                  <a:schemeClr val="tx1"/>
                </a:solidFill>
              </a:rPr>
              <a:t> 3... </a:t>
            </a:r>
            <a:r>
              <a:rPr lang="en-US" sz="6000" b="1" dirty="0" err="1">
                <a:solidFill>
                  <a:schemeClr val="tx1"/>
                </a:solidFill>
              </a:rPr>
              <a:t>khi</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xe</a:t>
            </a:r>
            <a:r>
              <a:rPr lang="en-US" sz="6000" b="1" dirty="0">
                <a:solidFill>
                  <a:schemeClr val="tx1"/>
                </a:solidFill>
              </a:rPr>
              <a:t> </a:t>
            </a:r>
            <a:r>
              <a:rPr lang="en-US" sz="6000" b="1" dirty="0" err="1">
                <a:solidFill>
                  <a:schemeClr val="tx1"/>
                </a:solidFill>
              </a:rPr>
              <a:t>đạp</a:t>
            </a:r>
            <a:r>
              <a:rPr lang="en-US" sz="6000" b="1" dirty="0">
                <a:solidFill>
                  <a:schemeClr val="tx1"/>
                </a:solidFill>
              </a:rPr>
              <a:t>...</a:t>
            </a:r>
          </a:p>
        </p:txBody>
      </p:sp>
      <p:sp>
        <p:nvSpPr>
          <p:cNvPr id="2" name="Rectangle 1">
            <a:extLst>
              <a:ext uri="{FF2B5EF4-FFF2-40B4-BE49-F238E27FC236}">
                <a16:creationId xmlns:a16="http://schemas.microsoft.com/office/drawing/2014/main" id="{54F7D56F-7221-432F-935E-A06EE2962BBE}"/>
              </a:ext>
            </a:extLst>
          </p:cNvPr>
          <p:cNvSpPr/>
          <p:nvPr/>
        </p:nvSpPr>
        <p:spPr>
          <a:xfrm>
            <a:off x="2208213" y="369197"/>
            <a:ext cx="15283320" cy="2308324"/>
          </a:xfrm>
          <a:prstGeom prst="rect">
            <a:avLst/>
          </a:prstGeom>
          <a:noFill/>
        </p:spPr>
        <p:txBody>
          <a:bodyPr wrap="square" lIns="91440" tIns="45720" rIns="91440" bIns="45720">
            <a:spAutoFit/>
          </a:bodyPr>
          <a:lstStyle/>
          <a:p>
            <a:pPr algn="ctr"/>
            <a:r>
              <a:rPr lang="vi-VN" sz="7200" b="1" dirty="0">
                <a:ln w="0"/>
                <a:solidFill>
                  <a:srgbClr val="002060"/>
                </a:solidFill>
                <a:latin typeface="iCiel Baliho Script" pitchFamily="2" charset="0"/>
              </a:rPr>
              <a:t>Em còn biết những quy tắc nào khác khi tham gia các phương tiện giao thông</a:t>
            </a:r>
            <a:r>
              <a:rPr lang="en-US" sz="7200" b="1" dirty="0">
                <a:ln w="0"/>
                <a:solidFill>
                  <a:srgbClr val="002060"/>
                </a:solidFill>
                <a:latin typeface="iCiel Baliho Script" pitchFamily="2" charset="0"/>
              </a:rPr>
              <a:t>?</a:t>
            </a:r>
            <a:endParaRPr lang="en-US" sz="7200" b="1" cap="none" spc="0" dirty="0">
              <a:ln w="0"/>
              <a:solidFill>
                <a:srgbClr val="002060"/>
              </a:solidFill>
              <a:latin typeface="iCiel Baliho Script" pitchFamily="2" charset="0"/>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1" y="0"/>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772158" y="169853"/>
            <a:ext cx="801825" cy="411081"/>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sp>
        <p:nvSpPr>
          <p:cNvPr id="3" name="Rectangle: Rounded Corners 16">
            <a:extLst>
              <a:ext uri="{FF2B5EF4-FFF2-40B4-BE49-F238E27FC236}">
                <a16:creationId xmlns:a16="http://schemas.microsoft.com/office/drawing/2014/main" id="{4FCBB624-3C32-7F15-8251-EDECA67F9B50}"/>
              </a:ext>
            </a:extLst>
          </p:cNvPr>
          <p:cNvSpPr/>
          <p:nvPr/>
        </p:nvSpPr>
        <p:spPr>
          <a:xfrm>
            <a:off x="473932" y="8522007"/>
            <a:ext cx="17411201" cy="1371599"/>
          </a:xfrm>
          <a:custGeom>
            <a:avLst/>
            <a:gdLst>
              <a:gd name="connsiteX0" fmla="*/ 0 w 17411201"/>
              <a:gd name="connsiteY0" fmla="*/ 225384 h 1371599"/>
              <a:gd name="connsiteX1" fmla="*/ 2901923 w 17411201"/>
              <a:gd name="connsiteY1" fmla="*/ 0 h 1371599"/>
              <a:gd name="connsiteX2" fmla="*/ 5223395 w 17411201"/>
              <a:gd name="connsiteY2" fmla="*/ 0 h 1371599"/>
              <a:gd name="connsiteX3" fmla="*/ 5803762 w 17411201"/>
              <a:gd name="connsiteY3" fmla="*/ 0 h 1371599"/>
              <a:gd name="connsiteX4" fmla="*/ 6337700 w 17411201"/>
              <a:gd name="connsiteY4" fmla="*/ 0 h 1371599"/>
              <a:gd name="connsiteX5" fmla="*/ 6848423 w 17411201"/>
              <a:gd name="connsiteY5" fmla="*/ 0 h 1371599"/>
              <a:gd name="connsiteX6" fmla="*/ 7544864 w 17411201"/>
              <a:gd name="connsiteY6" fmla="*/ 0 h 1371599"/>
              <a:gd name="connsiteX7" fmla="*/ 9518113 w 17411201"/>
              <a:gd name="connsiteY7" fmla="*/ 0 h 1371599"/>
              <a:gd name="connsiteX8" fmla="*/ 10235449 w 17411201"/>
              <a:gd name="connsiteY8" fmla="*/ 0 h 1371599"/>
              <a:gd name="connsiteX9" fmla="*/ 10910998 w 17411201"/>
              <a:gd name="connsiteY9" fmla="*/ 0 h 1371599"/>
              <a:gd name="connsiteX10" fmla="*/ 11607440 w 17411201"/>
              <a:gd name="connsiteY10" fmla="*/ 0 h 1371599"/>
              <a:gd name="connsiteX11" fmla="*/ 14509277 w 17411201"/>
              <a:gd name="connsiteY11" fmla="*/ 0 h 1371599"/>
              <a:gd name="connsiteX12" fmla="*/ 17411201 w 17411201"/>
              <a:gd name="connsiteY12" fmla="*/ 225384 h 1371599"/>
              <a:gd name="connsiteX13" fmla="*/ 17411201 w 17411201"/>
              <a:gd name="connsiteY13" fmla="*/ 391133 h 1371599"/>
              <a:gd name="connsiteX14" fmla="*/ 17411201 w 17411201"/>
              <a:gd name="connsiteY14" fmla="*/ 556883 h 1371599"/>
              <a:gd name="connsiteX15" fmla="*/ 17411201 w 17411201"/>
              <a:gd name="connsiteY15" fmla="*/ 731841 h 1371599"/>
              <a:gd name="connsiteX16" fmla="*/ 17411201 w 17411201"/>
              <a:gd name="connsiteY16" fmla="*/ 934423 h 1371599"/>
              <a:gd name="connsiteX17" fmla="*/ 17411201 w 17411201"/>
              <a:gd name="connsiteY17" fmla="*/ 1146214 h 1371599"/>
              <a:gd name="connsiteX18" fmla="*/ 14509277 w 17411201"/>
              <a:gd name="connsiteY18" fmla="*/ 1371599 h 1371599"/>
              <a:gd name="connsiteX19" fmla="*/ 14024089 w 17411201"/>
              <a:gd name="connsiteY19" fmla="*/ 1371599 h 1371599"/>
              <a:gd name="connsiteX20" fmla="*/ 13450686 w 17411201"/>
              <a:gd name="connsiteY20" fmla="*/ 1371599 h 1371599"/>
              <a:gd name="connsiteX21" fmla="*/ 12855229 w 17411201"/>
              <a:gd name="connsiteY21" fmla="*/ 1371599 h 1371599"/>
              <a:gd name="connsiteX22" fmla="*/ 12303879 w 17411201"/>
              <a:gd name="connsiteY22" fmla="*/ 1371599 h 1371599"/>
              <a:gd name="connsiteX23" fmla="*/ 11730476 w 17411201"/>
              <a:gd name="connsiteY23" fmla="*/ 1371599 h 1371599"/>
              <a:gd name="connsiteX24" fmla="*/ 11157072 w 17411201"/>
              <a:gd name="connsiteY24" fmla="*/ 1371599 h 1371599"/>
              <a:gd name="connsiteX25" fmla="*/ 10583669 w 17411201"/>
              <a:gd name="connsiteY25" fmla="*/ 1371599 h 1371599"/>
              <a:gd name="connsiteX26" fmla="*/ 10098481 w 17411201"/>
              <a:gd name="connsiteY26" fmla="*/ 1371599 h 1371599"/>
              <a:gd name="connsiteX27" fmla="*/ 9587758 w 17411201"/>
              <a:gd name="connsiteY27" fmla="*/ 1371599 h 1371599"/>
              <a:gd name="connsiteX28" fmla="*/ 9053820 w 17411201"/>
              <a:gd name="connsiteY28" fmla="*/ 1371599 h 1371599"/>
              <a:gd name="connsiteX29" fmla="*/ 8519883 w 17411201"/>
              <a:gd name="connsiteY29" fmla="*/ 1371599 h 1371599"/>
              <a:gd name="connsiteX30" fmla="*/ 7777013 w 17411201"/>
              <a:gd name="connsiteY30" fmla="*/ 1371599 h 1371599"/>
              <a:gd name="connsiteX31" fmla="*/ 7164145 w 17411201"/>
              <a:gd name="connsiteY31" fmla="*/ 1371599 h 1371599"/>
              <a:gd name="connsiteX32" fmla="*/ 6500204 w 17411201"/>
              <a:gd name="connsiteY32" fmla="*/ 1371599 h 1371599"/>
              <a:gd name="connsiteX33" fmla="*/ 5887336 w 17411201"/>
              <a:gd name="connsiteY33" fmla="*/ 1371599 h 1371599"/>
              <a:gd name="connsiteX34" fmla="*/ 5223395 w 17411201"/>
              <a:gd name="connsiteY34" fmla="*/ 1371599 h 1371599"/>
              <a:gd name="connsiteX35" fmla="*/ 4619812 w 17411201"/>
              <a:gd name="connsiteY35" fmla="*/ 1371599 h 1371599"/>
              <a:gd name="connsiteX36" fmla="*/ 4062659 w 17411201"/>
              <a:gd name="connsiteY36" fmla="*/ 1371599 h 1371599"/>
              <a:gd name="connsiteX37" fmla="*/ 3551935 w 17411201"/>
              <a:gd name="connsiteY37" fmla="*/ 1371599 h 1371599"/>
              <a:gd name="connsiteX38" fmla="*/ 2901923 w 17411201"/>
              <a:gd name="connsiteY38" fmla="*/ 1371599 h 1371599"/>
              <a:gd name="connsiteX39" fmla="*/ 0 w 17411201"/>
              <a:gd name="connsiteY39" fmla="*/ 1146214 h 1371599"/>
              <a:gd name="connsiteX40" fmla="*/ 0 w 17411201"/>
              <a:gd name="connsiteY40" fmla="*/ 989673 h 1371599"/>
              <a:gd name="connsiteX41" fmla="*/ 0 w 17411201"/>
              <a:gd name="connsiteY41" fmla="*/ 833132 h 1371599"/>
              <a:gd name="connsiteX42" fmla="*/ 0 w 17411201"/>
              <a:gd name="connsiteY42" fmla="*/ 658174 h 1371599"/>
              <a:gd name="connsiteX43" fmla="*/ 0 w 17411201"/>
              <a:gd name="connsiteY43" fmla="*/ 455591 h 1371599"/>
              <a:gd name="connsiteX44" fmla="*/ 0 w 17411201"/>
              <a:gd name="connsiteY44" fmla="*/ 225384 h 1371599"/>
              <a:gd name="connsiteX0" fmla="*/ 0 w 17411201"/>
              <a:gd name="connsiteY0" fmla="*/ 225384 h 1371599"/>
              <a:gd name="connsiteX1" fmla="*/ 2901923 w 17411201"/>
              <a:gd name="connsiteY1" fmla="*/ 0 h 1371599"/>
              <a:gd name="connsiteX2" fmla="*/ 3497380 w 17411201"/>
              <a:gd name="connsiteY2" fmla="*/ 0 h 1371599"/>
              <a:gd name="connsiteX3" fmla="*/ 4048730 w 17411201"/>
              <a:gd name="connsiteY3" fmla="*/ 0 h 1371599"/>
              <a:gd name="connsiteX4" fmla="*/ 4622133 w 17411201"/>
              <a:gd name="connsiteY4" fmla="*/ 0 h 1371599"/>
              <a:gd name="connsiteX5" fmla="*/ 5107321 w 17411201"/>
              <a:gd name="connsiteY5" fmla="*/ 0 h 1371599"/>
              <a:gd name="connsiteX6" fmla="*/ 5687688 w 17411201"/>
              <a:gd name="connsiteY6" fmla="*/ 0 h 1371599"/>
              <a:gd name="connsiteX7" fmla="*/ 6244841 w 17411201"/>
              <a:gd name="connsiteY7" fmla="*/ 0 h 1371599"/>
              <a:gd name="connsiteX8" fmla="*/ 6871637 w 17411201"/>
              <a:gd name="connsiteY8" fmla="*/ 0 h 1371599"/>
              <a:gd name="connsiteX9" fmla="*/ 7428790 w 17411201"/>
              <a:gd name="connsiteY9" fmla="*/ 0 h 1371599"/>
              <a:gd name="connsiteX10" fmla="*/ 9518113 w 17411201"/>
              <a:gd name="connsiteY10" fmla="*/ 0 h 1371599"/>
              <a:gd name="connsiteX11" fmla="*/ 10176251 w 17411201"/>
              <a:gd name="connsiteY11" fmla="*/ 0 h 1371599"/>
              <a:gd name="connsiteX12" fmla="*/ 10834388 w 17411201"/>
              <a:gd name="connsiteY12" fmla="*/ 0 h 1371599"/>
              <a:gd name="connsiteX13" fmla="*/ 11955660 w 17411201"/>
              <a:gd name="connsiteY13" fmla="*/ 0 h 1371599"/>
              <a:gd name="connsiteX14" fmla="*/ 12568528 w 17411201"/>
              <a:gd name="connsiteY14" fmla="*/ 0 h 1371599"/>
              <a:gd name="connsiteX15" fmla="*/ 13232469 w 17411201"/>
              <a:gd name="connsiteY15" fmla="*/ 0 h 1371599"/>
              <a:gd name="connsiteX16" fmla="*/ 13845337 w 17411201"/>
              <a:gd name="connsiteY16" fmla="*/ 0 h 1371599"/>
              <a:gd name="connsiteX17" fmla="*/ 14509277 w 17411201"/>
              <a:gd name="connsiteY17" fmla="*/ 0 h 1371599"/>
              <a:gd name="connsiteX18" fmla="*/ 17411201 w 17411201"/>
              <a:gd name="connsiteY18" fmla="*/ 225384 h 1371599"/>
              <a:gd name="connsiteX19" fmla="*/ 17411201 w 17411201"/>
              <a:gd name="connsiteY19" fmla="*/ 381925 h 1371599"/>
              <a:gd name="connsiteX20" fmla="*/ 17411201 w 17411201"/>
              <a:gd name="connsiteY20" fmla="*/ 566091 h 1371599"/>
              <a:gd name="connsiteX21" fmla="*/ 17411201 w 17411201"/>
              <a:gd name="connsiteY21" fmla="*/ 759466 h 1371599"/>
              <a:gd name="connsiteX22" fmla="*/ 17411201 w 17411201"/>
              <a:gd name="connsiteY22" fmla="*/ 952840 h 1371599"/>
              <a:gd name="connsiteX23" fmla="*/ 17411201 w 17411201"/>
              <a:gd name="connsiteY23" fmla="*/ 1146214 h 1371599"/>
              <a:gd name="connsiteX24" fmla="*/ 14509277 w 17411201"/>
              <a:gd name="connsiteY24" fmla="*/ 1371599 h 1371599"/>
              <a:gd name="connsiteX25" fmla="*/ 13791942 w 17411201"/>
              <a:gd name="connsiteY25" fmla="*/ 1371599 h 1371599"/>
              <a:gd name="connsiteX26" fmla="*/ 13053715 w 17411201"/>
              <a:gd name="connsiteY26" fmla="*/ 1371599 h 1371599"/>
              <a:gd name="connsiteX27" fmla="*/ 12419953 w 17411201"/>
              <a:gd name="connsiteY27" fmla="*/ 1371599 h 1371599"/>
              <a:gd name="connsiteX28" fmla="*/ 10214556 w 17411201"/>
              <a:gd name="connsiteY28" fmla="*/ 1371599 h 1371599"/>
              <a:gd name="connsiteX29" fmla="*/ 9634189 w 17411201"/>
              <a:gd name="connsiteY29" fmla="*/ 1371599 h 1371599"/>
              <a:gd name="connsiteX30" fmla="*/ 9030607 w 17411201"/>
              <a:gd name="connsiteY30" fmla="*/ 1371599 h 1371599"/>
              <a:gd name="connsiteX31" fmla="*/ 8496669 w 17411201"/>
              <a:gd name="connsiteY31" fmla="*/ 1371599 h 1371599"/>
              <a:gd name="connsiteX32" fmla="*/ 7893087 w 17411201"/>
              <a:gd name="connsiteY32" fmla="*/ 1371599 h 1371599"/>
              <a:gd name="connsiteX33" fmla="*/ 7203609 w 17411201"/>
              <a:gd name="connsiteY33" fmla="*/ 1371599 h 1371599"/>
              <a:gd name="connsiteX34" fmla="*/ 6539668 w 17411201"/>
              <a:gd name="connsiteY34" fmla="*/ 1371599 h 1371599"/>
              <a:gd name="connsiteX35" fmla="*/ 5339466 w 17411201"/>
              <a:gd name="connsiteY35" fmla="*/ 1371599 h 1371599"/>
              <a:gd name="connsiteX36" fmla="*/ 4730080 w 17411201"/>
              <a:gd name="connsiteY36" fmla="*/ 1371599 h 1371599"/>
              <a:gd name="connsiteX37" fmla="*/ 4193821 w 17411201"/>
              <a:gd name="connsiteY37" fmla="*/ 1371599 h 1371599"/>
              <a:gd name="connsiteX38" fmla="*/ 3535684 w 17411201"/>
              <a:gd name="connsiteY38" fmla="*/ 1371599 h 1371599"/>
              <a:gd name="connsiteX39" fmla="*/ 2901923 w 17411201"/>
              <a:gd name="connsiteY39" fmla="*/ 1371599 h 1371599"/>
              <a:gd name="connsiteX40" fmla="*/ 0 w 17411201"/>
              <a:gd name="connsiteY40" fmla="*/ 1146214 h 1371599"/>
              <a:gd name="connsiteX41" fmla="*/ 0 w 17411201"/>
              <a:gd name="connsiteY41" fmla="*/ 989673 h 1371599"/>
              <a:gd name="connsiteX42" fmla="*/ 0 w 17411201"/>
              <a:gd name="connsiteY42" fmla="*/ 833132 h 1371599"/>
              <a:gd name="connsiteX43" fmla="*/ 0 w 17411201"/>
              <a:gd name="connsiteY43" fmla="*/ 630549 h 1371599"/>
              <a:gd name="connsiteX44" fmla="*/ 0 w 17411201"/>
              <a:gd name="connsiteY44" fmla="*/ 427966 h 1371599"/>
              <a:gd name="connsiteX45" fmla="*/ 0 w 17411201"/>
              <a:gd name="connsiteY45" fmla="*/ 225384 h 137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7411201" h="1371599" fill="none" extrusionOk="0">
                <a:moveTo>
                  <a:pt x="0" y="225384"/>
                </a:moveTo>
                <a:cubicBezTo>
                  <a:pt x="-34326" y="-29274"/>
                  <a:pt x="1596592" y="192238"/>
                  <a:pt x="2901923" y="0"/>
                </a:cubicBezTo>
                <a:cubicBezTo>
                  <a:pt x="3553393" y="-81528"/>
                  <a:pt x="4175613" y="5957"/>
                  <a:pt x="5223395" y="0"/>
                </a:cubicBezTo>
                <a:cubicBezTo>
                  <a:pt x="5378331" y="27372"/>
                  <a:pt x="5521906" y="4582"/>
                  <a:pt x="5803762" y="0"/>
                </a:cubicBezTo>
                <a:cubicBezTo>
                  <a:pt x="6085618" y="-4582"/>
                  <a:pt x="6219900" y="5801"/>
                  <a:pt x="6337700" y="0"/>
                </a:cubicBezTo>
                <a:cubicBezTo>
                  <a:pt x="6455500" y="-5801"/>
                  <a:pt x="6723086" y="24796"/>
                  <a:pt x="6848423" y="0"/>
                </a:cubicBezTo>
                <a:cubicBezTo>
                  <a:pt x="6973760" y="-24796"/>
                  <a:pt x="7199470" y="-20677"/>
                  <a:pt x="7544864" y="0"/>
                </a:cubicBezTo>
                <a:cubicBezTo>
                  <a:pt x="8295538" y="16502"/>
                  <a:pt x="8531949" y="-6325"/>
                  <a:pt x="9518113" y="0"/>
                </a:cubicBezTo>
                <a:cubicBezTo>
                  <a:pt x="9753979" y="31584"/>
                  <a:pt x="10026154" y="5317"/>
                  <a:pt x="10235449" y="0"/>
                </a:cubicBezTo>
                <a:cubicBezTo>
                  <a:pt x="10444744" y="-5317"/>
                  <a:pt x="10642432" y="-26782"/>
                  <a:pt x="10910998" y="0"/>
                </a:cubicBezTo>
                <a:cubicBezTo>
                  <a:pt x="11179564" y="26782"/>
                  <a:pt x="11305951" y="-15766"/>
                  <a:pt x="11607440" y="0"/>
                </a:cubicBezTo>
                <a:cubicBezTo>
                  <a:pt x="12331408" y="-72364"/>
                  <a:pt x="13410133" y="-33574"/>
                  <a:pt x="14509277" y="0"/>
                </a:cubicBezTo>
                <a:cubicBezTo>
                  <a:pt x="15886513" y="7509"/>
                  <a:pt x="17259853" y="110141"/>
                  <a:pt x="17411201" y="225384"/>
                </a:cubicBezTo>
                <a:cubicBezTo>
                  <a:pt x="17498220" y="289351"/>
                  <a:pt x="17471491" y="332794"/>
                  <a:pt x="17411201" y="391133"/>
                </a:cubicBezTo>
                <a:cubicBezTo>
                  <a:pt x="17358368" y="460224"/>
                  <a:pt x="17395009" y="503314"/>
                  <a:pt x="17411201" y="556883"/>
                </a:cubicBezTo>
                <a:cubicBezTo>
                  <a:pt x="17427266" y="614507"/>
                  <a:pt x="17481028" y="674047"/>
                  <a:pt x="17411201" y="731841"/>
                </a:cubicBezTo>
                <a:cubicBezTo>
                  <a:pt x="17342348" y="773701"/>
                  <a:pt x="17393623" y="883512"/>
                  <a:pt x="17411201" y="934423"/>
                </a:cubicBezTo>
                <a:cubicBezTo>
                  <a:pt x="17441338" y="985514"/>
                  <a:pt x="17461851" y="1050748"/>
                  <a:pt x="17411201" y="1146214"/>
                </a:cubicBezTo>
                <a:cubicBezTo>
                  <a:pt x="17394275" y="1486239"/>
                  <a:pt x="16262875" y="1442870"/>
                  <a:pt x="14509277" y="1371599"/>
                </a:cubicBezTo>
                <a:cubicBezTo>
                  <a:pt x="14288692" y="1370401"/>
                  <a:pt x="14213974" y="1361216"/>
                  <a:pt x="14024089" y="1371599"/>
                </a:cubicBezTo>
                <a:cubicBezTo>
                  <a:pt x="13834204" y="1381982"/>
                  <a:pt x="13621041" y="1383942"/>
                  <a:pt x="13450686" y="1371599"/>
                </a:cubicBezTo>
                <a:cubicBezTo>
                  <a:pt x="13280331" y="1359256"/>
                  <a:pt x="13110534" y="1355566"/>
                  <a:pt x="12855229" y="1371599"/>
                </a:cubicBezTo>
                <a:cubicBezTo>
                  <a:pt x="12599924" y="1387632"/>
                  <a:pt x="12565925" y="1362945"/>
                  <a:pt x="12303879" y="1371599"/>
                </a:cubicBezTo>
                <a:cubicBezTo>
                  <a:pt x="12095219" y="1390196"/>
                  <a:pt x="11913702" y="1349827"/>
                  <a:pt x="11730476" y="1371599"/>
                </a:cubicBezTo>
                <a:cubicBezTo>
                  <a:pt x="11547250" y="1393371"/>
                  <a:pt x="11293359" y="1386828"/>
                  <a:pt x="11157072" y="1371599"/>
                </a:cubicBezTo>
                <a:cubicBezTo>
                  <a:pt x="11020785" y="1356370"/>
                  <a:pt x="10730086" y="1343709"/>
                  <a:pt x="10583669" y="1371599"/>
                </a:cubicBezTo>
                <a:cubicBezTo>
                  <a:pt x="10437252" y="1399489"/>
                  <a:pt x="10223992" y="1380268"/>
                  <a:pt x="10098481" y="1371599"/>
                </a:cubicBezTo>
                <a:cubicBezTo>
                  <a:pt x="9914195" y="1382491"/>
                  <a:pt x="9708460" y="1353666"/>
                  <a:pt x="9587758" y="1371599"/>
                </a:cubicBezTo>
                <a:cubicBezTo>
                  <a:pt x="9467056" y="1389532"/>
                  <a:pt x="9248235" y="1374663"/>
                  <a:pt x="9053820" y="1371599"/>
                </a:cubicBezTo>
                <a:cubicBezTo>
                  <a:pt x="8859405" y="1368535"/>
                  <a:pt x="8649038" y="1350145"/>
                  <a:pt x="8519883" y="1371599"/>
                </a:cubicBezTo>
                <a:cubicBezTo>
                  <a:pt x="8390728" y="1393053"/>
                  <a:pt x="8027548" y="1360510"/>
                  <a:pt x="7777013" y="1371599"/>
                </a:cubicBezTo>
                <a:cubicBezTo>
                  <a:pt x="7641613" y="1344014"/>
                  <a:pt x="7430183" y="1376552"/>
                  <a:pt x="7164145" y="1371599"/>
                </a:cubicBezTo>
                <a:cubicBezTo>
                  <a:pt x="6898107" y="1366646"/>
                  <a:pt x="6827113" y="1388846"/>
                  <a:pt x="6500204" y="1371599"/>
                </a:cubicBezTo>
                <a:cubicBezTo>
                  <a:pt x="6173295" y="1354352"/>
                  <a:pt x="6073915" y="1399022"/>
                  <a:pt x="5887336" y="1371599"/>
                </a:cubicBezTo>
                <a:cubicBezTo>
                  <a:pt x="5700757" y="1344176"/>
                  <a:pt x="5547611" y="1351132"/>
                  <a:pt x="5223395" y="1371599"/>
                </a:cubicBezTo>
                <a:cubicBezTo>
                  <a:pt x="5035046" y="1346535"/>
                  <a:pt x="4862552" y="1379055"/>
                  <a:pt x="4619812" y="1371599"/>
                </a:cubicBezTo>
                <a:cubicBezTo>
                  <a:pt x="4377072" y="1364143"/>
                  <a:pt x="4316558" y="1385085"/>
                  <a:pt x="4062659" y="1371599"/>
                </a:cubicBezTo>
                <a:cubicBezTo>
                  <a:pt x="3808760" y="1358113"/>
                  <a:pt x="3772283" y="1352292"/>
                  <a:pt x="3551935" y="1371599"/>
                </a:cubicBezTo>
                <a:cubicBezTo>
                  <a:pt x="3331587" y="1390906"/>
                  <a:pt x="3208729" y="1400953"/>
                  <a:pt x="2901923" y="1371599"/>
                </a:cubicBezTo>
                <a:cubicBezTo>
                  <a:pt x="1007750" y="1355207"/>
                  <a:pt x="-240879" y="1244541"/>
                  <a:pt x="0" y="1146214"/>
                </a:cubicBezTo>
                <a:cubicBezTo>
                  <a:pt x="57495" y="1109759"/>
                  <a:pt x="51317" y="1039495"/>
                  <a:pt x="0" y="989673"/>
                </a:cubicBezTo>
                <a:cubicBezTo>
                  <a:pt x="-40276" y="947861"/>
                  <a:pt x="-83174" y="873877"/>
                  <a:pt x="0" y="833132"/>
                </a:cubicBezTo>
                <a:cubicBezTo>
                  <a:pt x="85140" y="782465"/>
                  <a:pt x="62938" y="717876"/>
                  <a:pt x="0" y="658174"/>
                </a:cubicBezTo>
                <a:cubicBezTo>
                  <a:pt x="-60689" y="594998"/>
                  <a:pt x="113983" y="555018"/>
                  <a:pt x="0" y="455591"/>
                </a:cubicBezTo>
                <a:cubicBezTo>
                  <a:pt x="-128560" y="369633"/>
                  <a:pt x="16118" y="300155"/>
                  <a:pt x="0" y="225384"/>
                </a:cubicBezTo>
                <a:close/>
              </a:path>
              <a:path w="17411201" h="1371599" stroke="0" extrusionOk="0">
                <a:moveTo>
                  <a:pt x="0" y="225384"/>
                </a:moveTo>
                <a:cubicBezTo>
                  <a:pt x="-7316" y="-30739"/>
                  <a:pt x="1211138" y="115767"/>
                  <a:pt x="2901923" y="0"/>
                </a:cubicBezTo>
                <a:cubicBezTo>
                  <a:pt x="3039813" y="-21559"/>
                  <a:pt x="3202192" y="-21368"/>
                  <a:pt x="3497380" y="0"/>
                </a:cubicBezTo>
                <a:cubicBezTo>
                  <a:pt x="3792568" y="21368"/>
                  <a:pt x="3847520" y="9894"/>
                  <a:pt x="4048730" y="0"/>
                </a:cubicBezTo>
                <a:cubicBezTo>
                  <a:pt x="4249940" y="-9894"/>
                  <a:pt x="4349198" y="24749"/>
                  <a:pt x="4622133" y="0"/>
                </a:cubicBezTo>
                <a:cubicBezTo>
                  <a:pt x="4895068" y="-24749"/>
                  <a:pt x="4981513" y="18576"/>
                  <a:pt x="5107321" y="0"/>
                </a:cubicBezTo>
                <a:cubicBezTo>
                  <a:pt x="5369626" y="-20092"/>
                  <a:pt x="5411585" y="-17430"/>
                  <a:pt x="5687688" y="0"/>
                </a:cubicBezTo>
                <a:cubicBezTo>
                  <a:pt x="5963791" y="17430"/>
                  <a:pt x="6049685" y="2304"/>
                  <a:pt x="6244841" y="0"/>
                </a:cubicBezTo>
                <a:cubicBezTo>
                  <a:pt x="6439997" y="-2304"/>
                  <a:pt x="6727252" y="-5344"/>
                  <a:pt x="6871637" y="0"/>
                </a:cubicBezTo>
                <a:cubicBezTo>
                  <a:pt x="7016022" y="5344"/>
                  <a:pt x="7205992" y="9745"/>
                  <a:pt x="7428790" y="0"/>
                </a:cubicBezTo>
                <a:cubicBezTo>
                  <a:pt x="8129354" y="2562"/>
                  <a:pt x="9080919" y="-35720"/>
                  <a:pt x="9518113" y="0"/>
                </a:cubicBezTo>
                <a:cubicBezTo>
                  <a:pt x="9712220" y="31751"/>
                  <a:pt x="9894611" y="19663"/>
                  <a:pt x="10176251" y="0"/>
                </a:cubicBezTo>
                <a:cubicBezTo>
                  <a:pt x="10457891" y="-19663"/>
                  <a:pt x="10591389" y="16658"/>
                  <a:pt x="10834388" y="0"/>
                </a:cubicBezTo>
                <a:cubicBezTo>
                  <a:pt x="11077387" y="-16658"/>
                  <a:pt x="11403383" y="6526"/>
                  <a:pt x="11955660" y="0"/>
                </a:cubicBezTo>
                <a:cubicBezTo>
                  <a:pt x="12219609" y="-27872"/>
                  <a:pt x="12274161" y="-11041"/>
                  <a:pt x="12568528" y="0"/>
                </a:cubicBezTo>
                <a:cubicBezTo>
                  <a:pt x="12862895" y="11041"/>
                  <a:pt x="12992894" y="30334"/>
                  <a:pt x="13232469" y="0"/>
                </a:cubicBezTo>
                <a:cubicBezTo>
                  <a:pt x="13472044" y="-30334"/>
                  <a:pt x="13588000" y="-14930"/>
                  <a:pt x="13845337" y="0"/>
                </a:cubicBezTo>
                <a:cubicBezTo>
                  <a:pt x="14102674" y="14930"/>
                  <a:pt x="14203415" y="-32251"/>
                  <a:pt x="14509277" y="0"/>
                </a:cubicBezTo>
                <a:cubicBezTo>
                  <a:pt x="15898854" y="-18377"/>
                  <a:pt x="17310081" y="106660"/>
                  <a:pt x="17411201" y="225384"/>
                </a:cubicBezTo>
                <a:cubicBezTo>
                  <a:pt x="17362369" y="282362"/>
                  <a:pt x="17333115" y="313826"/>
                  <a:pt x="17411201" y="381925"/>
                </a:cubicBezTo>
                <a:cubicBezTo>
                  <a:pt x="17503501" y="460835"/>
                  <a:pt x="17441378" y="504787"/>
                  <a:pt x="17411201" y="566091"/>
                </a:cubicBezTo>
                <a:cubicBezTo>
                  <a:pt x="17403520" y="638890"/>
                  <a:pt x="17355753" y="708079"/>
                  <a:pt x="17411201" y="759466"/>
                </a:cubicBezTo>
                <a:cubicBezTo>
                  <a:pt x="17470267" y="807185"/>
                  <a:pt x="17394058" y="896885"/>
                  <a:pt x="17411201" y="952840"/>
                </a:cubicBezTo>
                <a:cubicBezTo>
                  <a:pt x="17421336" y="999042"/>
                  <a:pt x="17448235" y="1093794"/>
                  <a:pt x="17411201" y="1146214"/>
                </a:cubicBezTo>
                <a:cubicBezTo>
                  <a:pt x="17100977" y="1257469"/>
                  <a:pt x="16252407" y="1198042"/>
                  <a:pt x="14509277" y="1371599"/>
                </a:cubicBezTo>
                <a:cubicBezTo>
                  <a:pt x="14299123" y="1369458"/>
                  <a:pt x="14042016" y="1375909"/>
                  <a:pt x="13791942" y="1371599"/>
                </a:cubicBezTo>
                <a:cubicBezTo>
                  <a:pt x="13541868" y="1367289"/>
                  <a:pt x="13304566" y="1386417"/>
                  <a:pt x="13053715" y="1371599"/>
                </a:cubicBezTo>
                <a:cubicBezTo>
                  <a:pt x="12802864" y="1356781"/>
                  <a:pt x="12717390" y="1361289"/>
                  <a:pt x="12419953" y="1371599"/>
                </a:cubicBezTo>
                <a:cubicBezTo>
                  <a:pt x="11794740" y="1364749"/>
                  <a:pt x="11213970" y="1334427"/>
                  <a:pt x="10214556" y="1371599"/>
                </a:cubicBezTo>
                <a:cubicBezTo>
                  <a:pt x="10089670" y="1359225"/>
                  <a:pt x="9776585" y="1385905"/>
                  <a:pt x="9634189" y="1371599"/>
                </a:cubicBezTo>
                <a:cubicBezTo>
                  <a:pt x="9491793" y="1357293"/>
                  <a:pt x="9274416" y="1387051"/>
                  <a:pt x="9030607" y="1371599"/>
                </a:cubicBezTo>
                <a:cubicBezTo>
                  <a:pt x="8786798" y="1356147"/>
                  <a:pt x="8667220" y="1362730"/>
                  <a:pt x="8496669" y="1371599"/>
                </a:cubicBezTo>
                <a:cubicBezTo>
                  <a:pt x="8326118" y="1380468"/>
                  <a:pt x="8097146" y="1379676"/>
                  <a:pt x="7893087" y="1371599"/>
                </a:cubicBezTo>
                <a:cubicBezTo>
                  <a:pt x="7562116" y="1338738"/>
                  <a:pt x="7497384" y="1360920"/>
                  <a:pt x="7203609" y="1371599"/>
                </a:cubicBezTo>
                <a:cubicBezTo>
                  <a:pt x="6909834" y="1382278"/>
                  <a:pt x="6727677" y="1350435"/>
                  <a:pt x="6539668" y="1371599"/>
                </a:cubicBezTo>
                <a:cubicBezTo>
                  <a:pt x="6351659" y="1392763"/>
                  <a:pt x="5808799" y="1343766"/>
                  <a:pt x="5339466" y="1371599"/>
                </a:cubicBezTo>
                <a:cubicBezTo>
                  <a:pt x="5138701" y="1389156"/>
                  <a:pt x="4912808" y="1387966"/>
                  <a:pt x="4730080" y="1371599"/>
                </a:cubicBezTo>
                <a:cubicBezTo>
                  <a:pt x="4547352" y="1355232"/>
                  <a:pt x="4305231" y="1395421"/>
                  <a:pt x="4193821" y="1371599"/>
                </a:cubicBezTo>
                <a:cubicBezTo>
                  <a:pt x="4082411" y="1347777"/>
                  <a:pt x="3720217" y="1360905"/>
                  <a:pt x="3535684" y="1371599"/>
                </a:cubicBezTo>
                <a:cubicBezTo>
                  <a:pt x="3351151" y="1382293"/>
                  <a:pt x="3152991" y="1385985"/>
                  <a:pt x="2901923" y="1371599"/>
                </a:cubicBezTo>
                <a:cubicBezTo>
                  <a:pt x="1215882" y="1391353"/>
                  <a:pt x="-172508" y="1216455"/>
                  <a:pt x="0" y="1146214"/>
                </a:cubicBezTo>
                <a:cubicBezTo>
                  <a:pt x="-20612" y="1109352"/>
                  <a:pt x="62127" y="1052546"/>
                  <a:pt x="0" y="989673"/>
                </a:cubicBezTo>
                <a:cubicBezTo>
                  <a:pt x="-73643" y="936815"/>
                  <a:pt x="44383" y="878631"/>
                  <a:pt x="0" y="833132"/>
                </a:cubicBezTo>
                <a:cubicBezTo>
                  <a:pt x="-59703" y="788664"/>
                  <a:pt x="-1829" y="707546"/>
                  <a:pt x="0" y="630549"/>
                </a:cubicBezTo>
                <a:cubicBezTo>
                  <a:pt x="3243" y="545138"/>
                  <a:pt x="115508" y="489693"/>
                  <a:pt x="0" y="427966"/>
                </a:cubicBezTo>
                <a:cubicBezTo>
                  <a:pt x="-105340" y="379514"/>
                  <a:pt x="-84719" y="316982"/>
                  <a:pt x="0" y="225384"/>
                </a:cubicBezTo>
                <a:close/>
              </a:path>
              <a:path w="17411201" h="1371599" fill="none" stroke="0" extrusionOk="0">
                <a:moveTo>
                  <a:pt x="0" y="225384"/>
                </a:moveTo>
                <a:cubicBezTo>
                  <a:pt x="-124646" y="55650"/>
                  <a:pt x="1340337" y="128448"/>
                  <a:pt x="2901923" y="0"/>
                </a:cubicBezTo>
                <a:cubicBezTo>
                  <a:pt x="3617892" y="-44641"/>
                  <a:pt x="4085048" y="-95280"/>
                  <a:pt x="5223395" y="0"/>
                </a:cubicBezTo>
                <a:cubicBezTo>
                  <a:pt x="5401174" y="-9575"/>
                  <a:pt x="5565223" y="-22617"/>
                  <a:pt x="5803762" y="0"/>
                </a:cubicBezTo>
                <a:cubicBezTo>
                  <a:pt x="6042301" y="22617"/>
                  <a:pt x="6232125" y="27004"/>
                  <a:pt x="6384130" y="0"/>
                </a:cubicBezTo>
                <a:cubicBezTo>
                  <a:pt x="6536135" y="-27004"/>
                  <a:pt x="6760041" y="22683"/>
                  <a:pt x="6941282" y="0"/>
                </a:cubicBezTo>
                <a:cubicBezTo>
                  <a:pt x="7122523" y="-22683"/>
                  <a:pt x="7324284" y="6000"/>
                  <a:pt x="7544864" y="0"/>
                </a:cubicBezTo>
                <a:cubicBezTo>
                  <a:pt x="8256498" y="34716"/>
                  <a:pt x="8556647" y="4943"/>
                  <a:pt x="9518113" y="0"/>
                </a:cubicBezTo>
                <a:cubicBezTo>
                  <a:pt x="9862887" y="-19060"/>
                  <a:pt x="10073942" y="24819"/>
                  <a:pt x="10235449" y="0"/>
                </a:cubicBezTo>
                <a:cubicBezTo>
                  <a:pt x="10396956" y="-24819"/>
                  <a:pt x="10649222" y="-22946"/>
                  <a:pt x="10869211" y="0"/>
                </a:cubicBezTo>
                <a:cubicBezTo>
                  <a:pt x="11089200" y="22946"/>
                  <a:pt x="11314789" y="-11745"/>
                  <a:pt x="11607440" y="0"/>
                </a:cubicBezTo>
                <a:cubicBezTo>
                  <a:pt x="12242258" y="-199629"/>
                  <a:pt x="13354893" y="15071"/>
                  <a:pt x="14509277" y="0"/>
                </a:cubicBezTo>
                <a:cubicBezTo>
                  <a:pt x="15858723" y="-14872"/>
                  <a:pt x="17244245" y="140071"/>
                  <a:pt x="17411201" y="225384"/>
                </a:cubicBezTo>
                <a:cubicBezTo>
                  <a:pt x="17496681" y="282223"/>
                  <a:pt x="17466799" y="329099"/>
                  <a:pt x="17411201" y="391133"/>
                </a:cubicBezTo>
                <a:cubicBezTo>
                  <a:pt x="17348144" y="463205"/>
                  <a:pt x="17398100" y="498067"/>
                  <a:pt x="17411201" y="556883"/>
                </a:cubicBezTo>
                <a:cubicBezTo>
                  <a:pt x="17436313" y="607961"/>
                  <a:pt x="17467793" y="681376"/>
                  <a:pt x="17411201" y="731841"/>
                </a:cubicBezTo>
                <a:cubicBezTo>
                  <a:pt x="17358554" y="783460"/>
                  <a:pt x="17390621" y="871201"/>
                  <a:pt x="17411201" y="934423"/>
                </a:cubicBezTo>
                <a:cubicBezTo>
                  <a:pt x="17438232" y="994922"/>
                  <a:pt x="17448435" y="1062726"/>
                  <a:pt x="17411201" y="1146214"/>
                </a:cubicBezTo>
                <a:cubicBezTo>
                  <a:pt x="17059150" y="1182759"/>
                  <a:pt x="16039440" y="1115833"/>
                  <a:pt x="14509277" y="1371599"/>
                </a:cubicBezTo>
                <a:cubicBezTo>
                  <a:pt x="14359142" y="1378672"/>
                  <a:pt x="14226288" y="1388328"/>
                  <a:pt x="13957928" y="1371599"/>
                </a:cubicBezTo>
                <a:cubicBezTo>
                  <a:pt x="13689568" y="1354870"/>
                  <a:pt x="13640438" y="1380707"/>
                  <a:pt x="13428632" y="1371599"/>
                </a:cubicBezTo>
                <a:cubicBezTo>
                  <a:pt x="13216826" y="1362491"/>
                  <a:pt x="13139020" y="1345807"/>
                  <a:pt x="12877282" y="1371599"/>
                </a:cubicBezTo>
                <a:cubicBezTo>
                  <a:pt x="12615544" y="1397392"/>
                  <a:pt x="12534061" y="1372095"/>
                  <a:pt x="12303879" y="1371599"/>
                </a:cubicBezTo>
                <a:cubicBezTo>
                  <a:pt x="12085188" y="1398233"/>
                  <a:pt x="12002311" y="1367786"/>
                  <a:pt x="11708422" y="1371599"/>
                </a:cubicBezTo>
                <a:cubicBezTo>
                  <a:pt x="11414533" y="1375412"/>
                  <a:pt x="11316361" y="1395217"/>
                  <a:pt x="11157072" y="1371599"/>
                </a:cubicBezTo>
                <a:cubicBezTo>
                  <a:pt x="10997783" y="1347982"/>
                  <a:pt x="10749456" y="1386786"/>
                  <a:pt x="10583669" y="1371599"/>
                </a:cubicBezTo>
                <a:cubicBezTo>
                  <a:pt x="10417882" y="1356412"/>
                  <a:pt x="10256111" y="1384260"/>
                  <a:pt x="10098481" y="1371599"/>
                </a:cubicBezTo>
                <a:cubicBezTo>
                  <a:pt x="9809520" y="1352042"/>
                  <a:pt x="9693672" y="1357444"/>
                  <a:pt x="9518114" y="1371599"/>
                </a:cubicBezTo>
                <a:cubicBezTo>
                  <a:pt x="9342556" y="1385754"/>
                  <a:pt x="9107908" y="1381751"/>
                  <a:pt x="8914532" y="1371599"/>
                </a:cubicBezTo>
                <a:cubicBezTo>
                  <a:pt x="8721156" y="1361447"/>
                  <a:pt x="8535156" y="1345423"/>
                  <a:pt x="8380595" y="1371599"/>
                </a:cubicBezTo>
                <a:cubicBezTo>
                  <a:pt x="8226034" y="1397775"/>
                  <a:pt x="7989676" y="1397069"/>
                  <a:pt x="7777013" y="1371599"/>
                </a:cubicBezTo>
                <a:cubicBezTo>
                  <a:pt x="7458734" y="1383015"/>
                  <a:pt x="7412784" y="1361299"/>
                  <a:pt x="7113072" y="1371599"/>
                </a:cubicBezTo>
                <a:cubicBezTo>
                  <a:pt x="6813360" y="1381899"/>
                  <a:pt x="6832032" y="1381205"/>
                  <a:pt x="6551276" y="1371599"/>
                </a:cubicBezTo>
                <a:cubicBezTo>
                  <a:pt x="6270520" y="1361993"/>
                  <a:pt x="6223799" y="1388664"/>
                  <a:pt x="5938408" y="1371599"/>
                </a:cubicBezTo>
                <a:cubicBezTo>
                  <a:pt x="5653017" y="1354534"/>
                  <a:pt x="5546323" y="1403277"/>
                  <a:pt x="5223395" y="1371599"/>
                </a:cubicBezTo>
                <a:cubicBezTo>
                  <a:pt x="5088680" y="1360636"/>
                  <a:pt x="4914876" y="1344859"/>
                  <a:pt x="4619812" y="1371599"/>
                </a:cubicBezTo>
                <a:cubicBezTo>
                  <a:pt x="4324748" y="1398339"/>
                  <a:pt x="4250205" y="1343927"/>
                  <a:pt x="4062659" y="1371599"/>
                </a:cubicBezTo>
                <a:cubicBezTo>
                  <a:pt x="3875113" y="1399271"/>
                  <a:pt x="3799013" y="1352539"/>
                  <a:pt x="3551935" y="1371599"/>
                </a:cubicBezTo>
                <a:cubicBezTo>
                  <a:pt x="3304857" y="1390659"/>
                  <a:pt x="3138134" y="1367031"/>
                  <a:pt x="2901923" y="1371599"/>
                </a:cubicBezTo>
                <a:cubicBezTo>
                  <a:pt x="1087852" y="1366808"/>
                  <a:pt x="-222999" y="1290814"/>
                  <a:pt x="0" y="1146214"/>
                </a:cubicBezTo>
                <a:cubicBezTo>
                  <a:pt x="51024" y="1103236"/>
                  <a:pt x="50519" y="1038426"/>
                  <a:pt x="0" y="989673"/>
                </a:cubicBezTo>
                <a:cubicBezTo>
                  <a:pt x="-71960" y="948185"/>
                  <a:pt x="-102658" y="861909"/>
                  <a:pt x="0" y="833132"/>
                </a:cubicBezTo>
                <a:cubicBezTo>
                  <a:pt x="87229" y="787213"/>
                  <a:pt x="63446" y="695349"/>
                  <a:pt x="0" y="658174"/>
                </a:cubicBezTo>
                <a:cubicBezTo>
                  <a:pt x="-54782" y="599013"/>
                  <a:pt x="130335" y="562403"/>
                  <a:pt x="0" y="455591"/>
                </a:cubicBezTo>
                <a:cubicBezTo>
                  <a:pt x="-112984" y="350024"/>
                  <a:pt x="8754" y="278381"/>
                  <a:pt x="0" y="225384"/>
                </a:cubicBezTo>
                <a:close/>
              </a:path>
            </a:pathLst>
          </a:custGeom>
          <a:ln>
            <a:extLst>
              <a:ext uri="{C807C97D-BFC1-408E-A445-0C87EB9F89A2}">
                <ask:lineSketchStyleProps xmlns:ask="http://schemas.microsoft.com/office/drawing/2018/sketchyshapes" xmlns="" sd="3413492038">
                  <a:custGeom>
                    <a:avLst/>
                    <a:gdLst>
                      <a:gd name="connsiteX0" fmla="*/ 0 w 5020216"/>
                      <a:gd name="connsiteY0" fmla="*/ 836719 h 5091939"/>
                      <a:gd name="connsiteX1" fmla="*/ 836719 w 5020216"/>
                      <a:gd name="connsiteY1" fmla="*/ 0 h 5091939"/>
                      <a:gd name="connsiteX2" fmla="*/ 1506075 w 5020216"/>
                      <a:gd name="connsiteY2" fmla="*/ 0 h 5091939"/>
                      <a:gd name="connsiteX3" fmla="*/ 2175430 w 5020216"/>
                      <a:gd name="connsiteY3" fmla="*/ 0 h 5091939"/>
                      <a:gd name="connsiteX4" fmla="*/ 2744382 w 5020216"/>
                      <a:gd name="connsiteY4" fmla="*/ 0 h 5091939"/>
                      <a:gd name="connsiteX5" fmla="*/ 3346803 w 5020216"/>
                      <a:gd name="connsiteY5" fmla="*/ 0 h 5091939"/>
                      <a:gd name="connsiteX6" fmla="*/ 4183497 w 5020216"/>
                      <a:gd name="connsiteY6" fmla="*/ 0 h 5091939"/>
                      <a:gd name="connsiteX7" fmla="*/ 5020216 w 5020216"/>
                      <a:gd name="connsiteY7" fmla="*/ 836719 h 5091939"/>
                      <a:gd name="connsiteX8" fmla="*/ 5020216 w 5020216"/>
                      <a:gd name="connsiteY8" fmla="*/ 1452049 h 5091939"/>
                      <a:gd name="connsiteX9" fmla="*/ 5020216 w 5020216"/>
                      <a:gd name="connsiteY9" fmla="*/ 2067379 h 5091939"/>
                      <a:gd name="connsiteX10" fmla="*/ 5020216 w 5020216"/>
                      <a:gd name="connsiteY10" fmla="*/ 2716895 h 5091939"/>
                      <a:gd name="connsiteX11" fmla="*/ 5020216 w 5020216"/>
                      <a:gd name="connsiteY11" fmla="*/ 3468965 h 5091939"/>
                      <a:gd name="connsiteX12" fmla="*/ 5020216 w 5020216"/>
                      <a:gd name="connsiteY12" fmla="*/ 4255220 h 5091939"/>
                      <a:gd name="connsiteX13" fmla="*/ 4183497 w 5020216"/>
                      <a:gd name="connsiteY13" fmla="*/ 5091939 h 5091939"/>
                      <a:gd name="connsiteX14" fmla="*/ 3547609 w 5020216"/>
                      <a:gd name="connsiteY14" fmla="*/ 5091939 h 5091939"/>
                      <a:gd name="connsiteX15" fmla="*/ 2911721 w 5020216"/>
                      <a:gd name="connsiteY15" fmla="*/ 5091939 h 5091939"/>
                      <a:gd name="connsiteX16" fmla="*/ 2242366 w 5020216"/>
                      <a:gd name="connsiteY16" fmla="*/ 5091939 h 5091939"/>
                      <a:gd name="connsiteX17" fmla="*/ 1506075 w 5020216"/>
                      <a:gd name="connsiteY17" fmla="*/ 5091939 h 5091939"/>
                      <a:gd name="connsiteX18" fmla="*/ 836719 w 5020216"/>
                      <a:gd name="connsiteY18" fmla="*/ 5091939 h 5091939"/>
                      <a:gd name="connsiteX19" fmla="*/ 0 w 5020216"/>
                      <a:gd name="connsiteY19" fmla="*/ 4255220 h 5091939"/>
                      <a:gd name="connsiteX20" fmla="*/ 0 w 5020216"/>
                      <a:gd name="connsiteY20" fmla="*/ 3674075 h 5091939"/>
                      <a:gd name="connsiteX21" fmla="*/ 0 w 5020216"/>
                      <a:gd name="connsiteY21" fmla="*/ 3092930 h 5091939"/>
                      <a:gd name="connsiteX22" fmla="*/ 0 w 5020216"/>
                      <a:gd name="connsiteY22" fmla="*/ 2443414 h 5091939"/>
                      <a:gd name="connsiteX23" fmla="*/ 0 w 5020216"/>
                      <a:gd name="connsiteY23" fmla="*/ 1691344 h 5091939"/>
                      <a:gd name="connsiteX24" fmla="*/ 0 w 5020216"/>
                      <a:gd name="connsiteY24" fmla="*/ 836719 h 509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0216" h="5091939" fill="none" extrusionOk="0">
                        <a:moveTo>
                          <a:pt x="0" y="836719"/>
                        </a:moveTo>
                        <a:cubicBezTo>
                          <a:pt x="-3572" y="328275"/>
                          <a:pt x="392130" y="13614"/>
                          <a:pt x="836719" y="0"/>
                        </a:cubicBezTo>
                        <a:cubicBezTo>
                          <a:pt x="1039515" y="-28979"/>
                          <a:pt x="1206117" y="-23642"/>
                          <a:pt x="1506075" y="0"/>
                        </a:cubicBezTo>
                        <a:cubicBezTo>
                          <a:pt x="1806033" y="23642"/>
                          <a:pt x="1967057" y="-30097"/>
                          <a:pt x="2175430" y="0"/>
                        </a:cubicBezTo>
                        <a:cubicBezTo>
                          <a:pt x="2383803" y="30097"/>
                          <a:pt x="2470679" y="23469"/>
                          <a:pt x="2744382" y="0"/>
                        </a:cubicBezTo>
                        <a:cubicBezTo>
                          <a:pt x="3018085" y="-23469"/>
                          <a:pt x="3137458" y="-29033"/>
                          <a:pt x="3346803" y="0"/>
                        </a:cubicBezTo>
                        <a:cubicBezTo>
                          <a:pt x="3556148" y="29033"/>
                          <a:pt x="3852523" y="-35244"/>
                          <a:pt x="4183497" y="0"/>
                        </a:cubicBezTo>
                        <a:cubicBezTo>
                          <a:pt x="4582662" y="-18939"/>
                          <a:pt x="4979609" y="403462"/>
                          <a:pt x="5020216" y="836719"/>
                        </a:cubicBezTo>
                        <a:cubicBezTo>
                          <a:pt x="5046653" y="1073295"/>
                          <a:pt x="5038259" y="1223932"/>
                          <a:pt x="5020216" y="1452049"/>
                        </a:cubicBezTo>
                        <a:cubicBezTo>
                          <a:pt x="5002174" y="1680166"/>
                          <a:pt x="5015673" y="1863874"/>
                          <a:pt x="5020216" y="2067379"/>
                        </a:cubicBezTo>
                        <a:cubicBezTo>
                          <a:pt x="5024760" y="2270884"/>
                          <a:pt x="5037201" y="2525536"/>
                          <a:pt x="5020216" y="2716895"/>
                        </a:cubicBezTo>
                        <a:cubicBezTo>
                          <a:pt x="5003231" y="2908254"/>
                          <a:pt x="5013142" y="3273783"/>
                          <a:pt x="5020216" y="3468965"/>
                        </a:cubicBezTo>
                        <a:cubicBezTo>
                          <a:pt x="5027291" y="3664147"/>
                          <a:pt x="5034850" y="3914736"/>
                          <a:pt x="5020216" y="4255220"/>
                        </a:cubicBezTo>
                        <a:cubicBezTo>
                          <a:pt x="4995755" y="4623955"/>
                          <a:pt x="4655495" y="5067050"/>
                          <a:pt x="4183497" y="5091939"/>
                        </a:cubicBezTo>
                        <a:cubicBezTo>
                          <a:pt x="3921941" y="5075181"/>
                          <a:pt x="3849579" y="5062855"/>
                          <a:pt x="3547609" y="5091939"/>
                        </a:cubicBezTo>
                        <a:cubicBezTo>
                          <a:pt x="3245639" y="5121023"/>
                          <a:pt x="3170456" y="5075496"/>
                          <a:pt x="2911721" y="5091939"/>
                        </a:cubicBezTo>
                        <a:cubicBezTo>
                          <a:pt x="2652986" y="5108382"/>
                          <a:pt x="2523527" y="5064990"/>
                          <a:pt x="2242366" y="5091939"/>
                        </a:cubicBezTo>
                        <a:cubicBezTo>
                          <a:pt x="1961206" y="5118888"/>
                          <a:pt x="1816603" y="5128729"/>
                          <a:pt x="1506075" y="5091939"/>
                        </a:cubicBezTo>
                        <a:cubicBezTo>
                          <a:pt x="1195547" y="5055149"/>
                          <a:pt x="1012328" y="5114883"/>
                          <a:pt x="836719" y="5091939"/>
                        </a:cubicBezTo>
                        <a:cubicBezTo>
                          <a:pt x="304202" y="5112508"/>
                          <a:pt x="-67510" y="4626262"/>
                          <a:pt x="0" y="4255220"/>
                        </a:cubicBezTo>
                        <a:cubicBezTo>
                          <a:pt x="15433" y="4117515"/>
                          <a:pt x="16571" y="3843808"/>
                          <a:pt x="0" y="3674075"/>
                        </a:cubicBezTo>
                        <a:cubicBezTo>
                          <a:pt x="-16571" y="3504343"/>
                          <a:pt x="-26583" y="3252151"/>
                          <a:pt x="0" y="3092930"/>
                        </a:cubicBezTo>
                        <a:cubicBezTo>
                          <a:pt x="26583" y="2933709"/>
                          <a:pt x="17498" y="2635999"/>
                          <a:pt x="0" y="2443414"/>
                        </a:cubicBezTo>
                        <a:cubicBezTo>
                          <a:pt x="-17498" y="2250829"/>
                          <a:pt x="32862" y="2025921"/>
                          <a:pt x="0" y="1691344"/>
                        </a:cubicBezTo>
                        <a:cubicBezTo>
                          <a:pt x="-32862" y="1356767"/>
                          <a:pt x="4337" y="1082261"/>
                          <a:pt x="0" y="836719"/>
                        </a:cubicBezTo>
                        <a:close/>
                      </a:path>
                      <a:path w="5020216" h="5091939" stroke="0" extrusionOk="0">
                        <a:moveTo>
                          <a:pt x="0" y="836719"/>
                        </a:moveTo>
                        <a:cubicBezTo>
                          <a:pt x="-37175" y="363758"/>
                          <a:pt x="368167" y="40916"/>
                          <a:pt x="836719" y="0"/>
                        </a:cubicBezTo>
                        <a:cubicBezTo>
                          <a:pt x="1135191" y="-30401"/>
                          <a:pt x="1223911" y="31288"/>
                          <a:pt x="1472607" y="0"/>
                        </a:cubicBezTo>
                        <a:cubicBezTo>
                          <a:pt x="1721303" y="-31288"/>
                          <a:pt x="1972411" y="31735"/>
                          <a:pt x="2141962" y="0"/>
                        </a:cubicBezTo>
                        <a:cubicBezTo>
                          <a:pt x="2311513" y="-31735"/>
                          <a:pt x="2596220" y="529"/>
                          <a:pt x="2744382" y="0"/>
                        </a:cubicBezTo>
                        <a:cubicBezTo>
                          <a:pt x="2892544" y="-529"/>
                          <a:pt x="3102339" y="15841"/>
                          <a:pt x="3447206" y="0"/>
                        </a:cubicBezTo>
                        <a:cubicBezTo>
                          <a:pt x="3792073" y="-15841"/>
                          <a:pt x="3981113" y="-5441"/>
                          <a:pt x="4183497" y="0"/>
                        </a:cubicBezTo>
                        <a:cubicBezTo>
                          <a:pt x="4589631" y="-66966"/>
                          <a:pt x="4989778" y="382996"/>
                          <a:pt x="5020216" y="836719"/>
                        </a:cubicBezTo>
                        <a:cubicBezTo>
                          <a:pt x="5005247" y="1048831"/>
                          <a:pt x="4997238" y="1148565"/>
                          <a:pt x="5020216" y="1417864"/>
                        </a:cubicBezTo>
                        <a:cubicBezTo>
                          <a:pt x="5043194" y="1687164"/>
                          <a:pt x="5024495" y="1861217"/>
                          <a:pt x="5020216" y="2101564"/>
                        </a:cubicBezTo>
                        <a:cubicBezTo>
                          <a:pt x="5015937" y="2341911"/>
                          <a:pt x="5004555" y="2665230"/>
                          <a:pt x="5020216" y="2819450"/>
                        </a:cubicBezTo>
                        <a:cubicBezTo>
                          <a:pt x="5035877" y="2973670"/>
                          <a:pt x="5012977" y="3361511"/>
                          <a:pt x="5020216" y="3537335"/>
                        </a:cubicBezTo>
                        <a:cubicBezTo>
                          <a:pt x="5027455" y="3713159"/>
                          <a:pt x="5034875" y="4087630"/>
                          <a:pt x="5020216" y="4255220"/>
                        </a:cubicBezTo>
                        <a:cubicBezTo>
                          <a:pt x="4957996" y="4716975"/>
                          <a:pt x="4633919" y="5202333"/>
                          <a:pt x="4183497" y="5091939"/>
                        </a:cubicBezTo>
                        <a:cubicBezTo>
                          <a:pt x="3930047" y="5065162"/>
                          <a:pt x="3751078" y="5065566"/>
                          <a:pt x="3581077" y="5091939"/>
                        </a:cubicBezTo>
                        <a:cubicBezTo>
                          <a:pt x="3411076" y="5118312"/>
                          <a:pt x="3237662" y="5060672"/>
                          <a:pt x="2945189" y="5091939"/>
                        </a:cubicBezTo>
                        <a:cubicBezTo>
                          <a:pt x="2652716" y="5123206"/>
                          <a:pt x="2433262" y="5089753"/>
                          <a:pt x="2275834" y="5091939"/>
                        </a:cubicBezTo>
                        <a:cubicBezTo>
                          <a:pt x="2118407" y="5094125"/>
                          <a:pt x="1816531" y="5085408"/>
                          <a:pt x="1539542" y="5091939"/>
                        </a:cubicBezTo>
                        <a:cubicBezTo>
                          <a:pt x="1262553" y="5098470"/>
                          <a:pt x="1088095" y="5075442"/>
                          <a:pt x="836719" y="5091939"/>
                        </a:cubicBezTo>
                        <a:cubicBezTo>
                          <a:pt x="349719" y="5107088"/>
                          <a:pt x="-56305" y="4704099"/>
                          <a:pt x="0" y="4255220"/>
                        </a:cubicBezTo>
                        <a:cubicBezTo>
                          <a:pt x="-8896" y="4071679"/>
                          <a:pt x="21497" y="3931214"/>
                          <a:pt x="0" y="3674075"/>
                        </a:cubicBezTo>
                        <a:cubicBezTo>
                          <a:pt x="-21497" y="3416936"/>
                          <a:pt x="13990" y="3268941"/>
                          <a:pt x="0" y="3092930"/>
                        </a:cubicBezTo>
                        <a:cubicBezTo>
                          <a:pt x="-13990" y="2916920"/>
                          <a:pt x="-76" y="2650126"/>
                          <a:pt x="0" y="2340859"/>
                        </a:cubicBezTo>
                        <a:cubicBezTo>
                          <a:pt x="76" y="2031592"/>
                          <a:pt x="29815" y="1754945"/>
                          <a:pt x="0" y="1588789"/>
                        </a:cubicBezTo>
                        <a:cubicBezTo>
                          <a:pt x="-29815" y="1422633"/>
                          <a:pt x="-22986" y="1167459"/>
                          <a:pt x="0" y="836719"/>
                        </a:cubicBezTo>
                        <a:close/>
                      </a:path>
                    </a:pathLst>
                  </a:cu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000" b="1" dirty="0" err="1">
                <a:solidFill>
                  <a:schemeClr val="tx1"/>
                </a:solidFill>
              </a:rPr>
              <a:t>Không</a:t>
            </a:r>
            <a:r>
              <a:rPr lang="en-US" sz="6000" b="1" dirty="0">
                <a:solidFill>
                  <a:schemeClr val="tx1"/>
                </a:solidFill>
              </a:rPr>
              <a:t> </a:t>
            </a:r>
            <a:r>
              <a:rPr lang="en-US" sz="6000" b="1" dirty="0" err="1">
                <a:solidFill>
                  <a:schemeClr val="tx1"/>
                </a:solidFill>
              </a:rPr>
              <a:t>đùa</a:t>
            </a:r>
            <a:r>
              <a:rPr lang="en-US" sz="6000" b="1" dirty="0">
                <a:solidFill>
                  <a:schemeClr val="tx1"/>
                </a:solidFill>
              </a:rPr>
              <a:t> </a:t>
            </a:r>
            <a:r>
              <a:rPr lang="en-US" sz="6000" b="1" dirty="0" err="1">
                <a:solidFill>
                  <a:schemeClr val="tx1"/>
                </a:solidFill>
              </a:rPr>
              <a:t>nghịch</a:t>
            </a:r>
            <a:r>
              <a:rPr lang="en-US" sz="6000" b="1" dirty="0">
                <a:solidFill>
                  <a:schemeClr val="tx1"/>
                </a:solidFill>
              </a:rPr>
              <a:t>, </a:t>
            </a:r>
            <a:r>
              <a:rPr lang="en-US" sz="6000" b="1" dirty="0" err="1">
                <a:solidFill>
                  <a:schemeClr val="tx1"/>
                </a:solidFill>
              </a:rPr>
              <a:t>chạy</a:t>
            </a:r>
            <a:r>
              <a:rPr lang="en-US" sz="6000" b="1" dirty="0">
                <a:solidFill>
                  <a:schemeClr val="tx1"/>
                </a:solidFill>
              </a:rPr>
              <a:t> </a:t>
            </a:r>
            <a:r>
              <a:rPr lang="en-US" sz="6000" b="1" dirty="0" err="1">
                <a:solidFill>
                  <a:schemeClr val="tx1"/>
                </a:solidFill>
              </a:rPr>
              <a:t>nhảy</a:t>
            </a:r>
            <a:r>
              <a:rPr lang="en-US" sz="6000" b="1" dirty="0">
                <a:solidFill>
                  <a:schemeClr val="tx1"/>
                </a:solidFill>
              </a:rPr>
              <a:t> </a:t>
            </a:r>
            <a:r>
              <a:rPr lang="en-US" sz="6000" b="1" dirty="0" err="1">
                <a:solidFill>
                  <a:schemeClr val="tx1"/>
                </a:solidFill>
              </a:rPr>
              <a:t>khi</a:t>
            </a:r>
            <a:r>
              <a:rPr lang="en-US" sz="6000" b="1" dirty="0">
                <a:solidFill>
                  <a:schemeClr val="tx1"/>
                </a:solidFill>
              </a:rPr>
              <a:t> </a:t>
            </a:r>
            <a:r>
              <a:rPr lang="en-US" sz="6000" b="1" dirty="0" err="1">
                <a:solidFill>
                  <a:schemeClr val="tx1"/>
                </a:solidFill>
              </a:rPr>
              <a:t>đi</a:t>
            </a:r>
            <a:r>
              <a:rPr lang="en-US" sz="6000" b="1" dirty="0">
                <a:solidFill>
                  <a:schemeClr val="tx1"/>
                </a:solidFill>
              </a:rPr>
              <a:t> </a:t>
            </a:r>
            <a:r>
              <a:rPr lang="en-US" sz="6000" b="1" dirty="0" err="1">
                <a:solidFill>
                  <a:schemeClr val="tx1"/>
                </a:solidFill>
              </a:rPr>
              <a:t>máy</a:t>
            </a:r>
            <a:r>
              <a:rPr lang="en-US" sz="6000" b="1" dirty="0">
                <a:solidFill>
                  <a:schemeClr val="tx1"/>
                </a:solidFill>
              </a:rPr>
              <a:t> bay.</a:t>
            </a:r>
          </a:p>
        </p:txBody>
      </p:sp>
    </p:spTree>
    <p:extLst>
      <p:ext uri="{BB962C8B-B14F-4D97-AF65-F5344CB8AC3E}">
        <p14:creationId xmlns:p14="http://schemas.microsoft.com/office/powerpoint/2010/main" val="307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66BC2E-0D49-4DF3-9C58-2A3911F0DB81}"/>
              </a:ext>
            </a:extLst>
          </p:cNvPr>
          <p:cNvPicPr>
            <a:picLocks noChangeAspect="1"/>
          </p:cNvPicPr>
          <p:nvPr/>
        </p:nvPicPr>
        <p:blipFill rotWithShape="1">
          <a:blip r:embed="rId2">
            <a:extLst>
              <a:ext uri="{28A0092B-C50C-407E-A947-70E740481C1C}">
                <a14:useLocalDpi xmlns:a14="http://schemas.microsoft.com/office/drawing/2010/main" val="0"/>
              </a:ext>
            </a:extLst>
          </a:blip>
          <a:srcRect r="17034" b="19258"/>
          <a:stretch/>
        </p:blipFill>
        <p:spPr>
          <a:xfrm>
            <a:off x="-7883" y="1"/>
            <a:ext cx="18295883" cy="10379288"/>
          </a:xfrm>
          <a:prstGeom prst="rect">
            <a:avLst/>
          </a:prstGeom>
        </p:spPr>
      </p:pic>
      <p:sp>
        <p:nvSpPr>
          <p:cNvPr id="5" name="TextBox 5"/>
          <p:cNvSpPr txBox="1"/>
          <p:nvPr/>
        </p:nvSpPr>
        <p:spPr>
          <a:xfrm>
            <a:off x="914400" y="2476500"/>
            <a:ext cx="15891867" cy="3699090"/>
          </a:xfrm>
          <a:prstGeom prst="rect">
            <a:avLst/>
          </a:prstGeom>
        </p:spPr>
        <p:txBody>
          <a:bodyPr wrap="square" lIns="0" tIns="0" rIns="0" bIns="0" rtlCol="0" anchor="t">
            <a:spAutoFit/>
          </a:bodyPr>
          <a:lstStyle/>
          <a:p>
            <a:pPr algn="ctr">
              <a:lnSpc>
                <a:spcPts val="9900"/>
              </a:lnSpc>
            </a:pPr>
            <a:r>
              <a:rPr lang="vi-VN" sz="8000" b="1" dirty="0">
                <a:solidFill>
                  <a:srgbClr val="FFA800"/>
                </a:solidFill>
                <a:latin typeface="Sriracha"/>
              </a:rPr>
              <a:t>Hoạt động </a:t>
            </a:r>
            <a:r>
              <a:rPr lang="en-US" sz="8000" b="1" dirty="0">
                <a:solidFill>
                  <a:srgbClr val="FFA800"/>
                </a:solidFill>
                <a:latin typeface="Sriracha"/>
              </a:rPr>
              <a:t>2</a:t>
            </a:r>
            <a:r>
              <a:rPr lang="vi-VN" sz="8000" b="1" dirty="0">
                <a:solidFill>
                  <a:srgbClr val="FFA800"/>
                </a:solidFill>
                <a:latin typeface="Sriracha"/>
              </a:rPr>
              <a:t>: </a:t>
            </a:r>
            <a:endParaRPr lang="en-US" sz="8000" b="1" dirty="0">
              <a:solidFill>
                <a:srgbClr val="FFA800"/>
              </a:solidFill>
              <a:latin typeface="Sriracha"/>
            </a:endParaRPr>
          </a:p>
          <a:p>
            <a:pPr algn="ctr">
              <a:lnSpc>
                <a:spcPts val="9900"/>
              </a:lnSpc>
            </a:pPr>
            <a:r>
              <a:rPr lang="vi-VN" sz="5400" b="1" dirty="0">
                <a:solidFill>
                  <a:srgbClr val="002060"/>
                </a:solidFill>
                <a:latin typeface="Sriracha"/>
              </a:rPr>
              <a:t>Tìm hiểu sự cần thiết phải tuân thủ các quy tắc an toàn khi tham gia các phương tiện giao thông. </a:t>
            </a:r>
            <a:endParaRPr lang="en-US" sz="5400" b="1" dirty="0">
              <a:solidFill>
                <a:srgbClr val="002060"/>
              </a:solidFill>
              <a:latin typeface="Sriracha"/>
            </a:endParaRPr>
          </a:p>
        </p:txBody>
      </p:sp>
    </p:spTree>
    <p:extLst>
      <p:ext uri="{BB962C8B-B14F-4D97-AF65-F5344CB8AC3E}">
        <p14:creationId xmlns:p14="http://schemas.microsoft.com/office/powerpoint/2010/main" val="366621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A0CC9-8E5A-6904-C120-9AF560A57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188852"/>
          </a:xfrm>
          <a:prstGeom prst="rect">
            <a:avLst/>
          </a:prstGeom>
        </p:spPr>
      </p:pic>
      <p:sp>
        <p:nvSpPr>
          <p:cNvPr id="3" name="TextBox 3"/>
          <p:cNvSpPr txBox="1"/>
          <p:nvPr/>
        </p:nvSpPr>
        <p:spPr>
          <a:xfrm>
            <a:off x="2743197" y="38100"/>
            <a:ext cx="10242635" cy="1178184"/>
          </a:xfrm>
          <a:prstGeom prst="rect">
            <a:avLst/>
          </a:prstGeom>
        </p:spPr>
        <p:txBody>
          <a:bodyPr wrap="square" lIns="0" tIns="0" rIns="0" bIns="0" rtlCol="0" anchor="t">
            <a:spAutoFit/>
          </a:bodyPr>
          <a:lstStyle/>
          <a:p>
            <a:pPr algn="ctr">
              <a:lnSpc>
                <a:spcPts val="9900"/>
              </a:lnSpc>
            </a:pPr>
            <a:r>
              <a:rPr lang="vi-VN" sz="5400" b="1" u="sng" dirty="0">
                <a:solidFill>
                  <a:schemeClr val="accent5">
                    <a:lumMod val="50000"/>
                  </a:schemeClr>
                </a:solidFill>
                <a:latin typeface="Sriracha"/>
              </a:rPr>
              <a:t>Quan sát tranh và trả lời câu hỏi:</a:t>
            </a:r>
            <a:endParaRPr lang="vi-VN" sz="5400" dirty="0">
              <a:solidFill>
                <a:schemeClr val="accent5">
                  <a:lumMod val="50000"/>
                </a:schemeClr>
              </a:solidFill>
              <a:latin typeface="Sriracha"/>
            </a:endParaRPr>
          </a:p>
        </p:txBody>
      </p:sp>
      <p:sp>
        <p:nvSpPr>
          <p:cNvPr id="10" name="TextBox 9">
            <a:extLst>
              <a:ext uri="{FF2B5EF4-FFF2-40B4-BE49-F238E27FC236}">
                <a16:creationId xmlns:a16="http://schemas.microsoft.com/office/drawing/2014/main" id="{388045D9-87DE-46A6-9BFC-73642CE3A293}"/>
              </a:ext>
            </a:extLst>
          </p:cNvPr>
          <p:cNvSpPr txBox="1"/>
          <p:nvPr/>
        </p:nvSpPr>
        <p:spPr>
          <a:xfrm>
            <a:off x="432485" y="8726130"/>
            <a:ext cx="1548945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5400" i="1" dirty="0" err="1">
                <a:solidFill>
                  <a:srgbClr val="002060"/>
                </a:solidFill>
                <a:latin typeface="OpenSans"/>
              </a:rPr>
              <a:t>Những</a:t>
            </a:r>
            <a:r>
              <a:rPr lang="en-US" sz="5400" i="1" dirty="0">
                <a:solidFill>
                  <a:srgbClr val="002060"/>
                </a:solidFill>
                <a:latin typeface="OpenSans"/>
              </a:rPr>
              <a:t> </a:t>
            </a:r>
            <a:r>
              <a:rPr lang="en-US" sz="5400" i="1" dirty="0" err="1">
                <a:solidFill>
                  <a:srgbClr val="002060"/>
                </a:solidFill>
                <a:latin typeface="OpenSans"/>
              </a:rPr>
              <a:t>hành</a:t>
            </a:r>
            <a:r>
              <a:rPr lang="en-US" sz="5400" i="1" dirty="0">
                <a:solidFill>
                  <a:srgbClr val="002060"/>
                </a:solidFill>
                <a:latin typeface="OpenSans"/>
              </a:rPr>
              <a:t> vi </a:t>
            </a:r>
            <a:r>
              <a:rPr lang="en-US" sz="5400" i="1" dirty="0" err="1">
                <a:solidFill>
                  <a:srgbClr val="002060"/>
                </a:solidFill>
                <a:latin typeface="OpenSans"/>
              </a:rPr>
              <a:t>trong</a:t>
            </a:r>
            <a:r>
              <a:rPr lang="en-US" sz="5400" i="1" dirty="0">
                <a:solidFill>
                  <a:srgbClr val="002060"/>
                </a:solidFill>
                <a:latin typeface="OpenSans"/>
              </a:rPr>
              <a:t> </a:t>
            </a:r>
            <a:r>
              <a:rPr lang="en-US" sz="5400" i="1" dirty="0" err="1">
                <a:solidFill>
                  <a:srgbClr val="002060"/>
                </a:solidFill>
                <a:latin typeface="OpenSans"/>
              </a:rPr>
              <a:t>tranh</a:t>
            </a:r>
            <a:r>
              <a:rPr lang="en-US" sz="5400" i="1" dirty="0">
                <a:solidFill>
                  <a:srgbClr val="002060"/>
                </a:solidFill>
                <a:latin typeface="OpenSans"/>
              </a:rPr>
              <a:t> </a:t>
            </a:r>
            <a:r>
              <a:rPr lang="en-US" sz="5400" i="1" dirty="0" err="1">
                <a:solidFill>
                  <a:srgbClr val="002060"/>
                </a:solidFill>
                <a:latin typeface="OpenSans"/>
              </a:rPr>
              <a:t>có</a:t>
            </a:r>
            <a:r>
              <a:rPr lang="en-US" sz="5400" i="1" dirty="0">
                <a:solidFill>
                  <a:srgbClr val="002060"/>
                </a:solidFill>
                <a:latin typeface="OpenSans"/>
              </a:rPr>
              <a:t> </a:t>
            </a:r>
            <a:r>
              <a:rPr lang="en-US" sz="5400" i="1" dirty="0" err="1">
                <a:solidFill>
                  <a:srgbClr val="002060"/>
                </a:solidFill>
                <a:latin typeface="OpenSans"/>
              </a:rPr>
              <a:t>thể</a:t>
            </a:r>
            <a:r>
              <a:rPr lang="en-US" sz="5400" i="1" dirty="0">
                <a:solidFill>
                  <a:srgbClr val="002060"/>
                </a:solidFill>
                <a:latin typeface="OpenSans"/>
              </a:rPr>
              <a:t> </a:t>
            </a:r>
            <a:r>
              <a:rPr lang="en-US" sz="5400" i="1" dirty="0" err="1">
                <a:solidFill>
                  <a:srgbClr val="002060"/>
                </a:solidFill>
                <a:latin typeface="OpenSans"/>
              </a:rPr>
              <a:t>gây</a:t>
            </a:r>
            <a:r>
              <a:rPr lang="en-US" sz="5400" i="1" dirty="0">
                <a:solidFill>
                  <a:srgbClr val="002060"/>
                </a:solidFill>
                <a:latin typeface="OpenSans"/>
              </a:rPr>
              <a:t> </a:t>
            </a:r>
            <a:r>
              <a:rPr lang="en-US" sz="5400" i="1" dirty="0" err="1">
                <a:solidFill>
                  <a:srgbClr val="002060"/>
                </a:solidFill>
                <a:latin typeface="OpenSans"/>
              </a:rPr>
              <a:t>ra</a:t>
            </a:r>
            <a:r>
              <a:rPr lang="en-US" sz="5400" i="1" dirty="0">
                <a:solidFill>
                  <a:srgbClr val="002060"/>
                </a:solidFill>
                <a:latin typeface="OpenSans"/>
              </a:rPr>
              <a:t> </a:t>
            </a:r>
            <a:r>
              <a:rPr lang="en-US" sz="5400" i="1" dirty="0" err="1">
                <a:solidFill>
                  <a:srgbClr val="002060"/>
                </a:solidFill>
                <a:latin typeface="OpenSans"/>
              </a:rPr>
              <a:t>hậu</a:t>
            </a:r>
            <a:r>
              <a:rPr lang="en-US" sz="5400" i="1" dirty="0">
                <a:solidFill>
                  <a:srgbClr val="002060"/>
                </a:solidFill>
                <a:latin typeface="OpenSans"/>
              </a:rPr>
              <a:t> </a:t>
            </a:r>
            <a:r>
              <a:rPr lang="en-US" sz="5400" i="1" dirty="0" err="1">
                <a:solidFill>
                  <a:srgbClr val="002060"/>
                </a:solidFill>
                <a:latin typeface="OpenSans"/>
              </a:rPr>
              <a:t>quả</a:t>
            </a:r>
            <a:r>
              <a:rPr lang="en-US" sz="5400" i="1" dirty="0">
                <a:solidFill>
                  <a:srgbClr val="002060"/>
                </a:solidFill>
                <a:latin typeface="OpenSans"/>
              </a:rPr>
              <a:t> </a:t>
            </a:r>
            <a:r>
              <a:rPr lang="en-US" sz="5400" i="1" dirty="0" err="1">
                <a:solidFill>
                  <a:srgbClr val="002060"/>
                </a:solidFill>
                <a:latin typeface="OpenSans"/>
              </a:rPr>
              <a:t>gì</a:t>
            </a:r>
            <a:r>
              <a:rPr lang="en-US" sz="5400" i="1" dirty="0">
                <a:solidFill>
                  <a:srgbClr val="002060"/>
                </a:solidFill>
                <a:latin typeface="OpenSans"/>
              </a:rPr>
              <a:t>?</a:t>
            </a:r>
            <a:endParaRPr lang="en-US" sz="5400" i="1" dirty="0">
              <a:solidFill>
                <a:srgbClr val="002060"/>
              </a:solidFill>
            </a:endParaRPr>
          </a:p>
        </p:txBody>
      </p:sp>
      <p:pic>
        <p:nvPicPr>
          <p:cNvPr id="4" name="Picture 3" descr="A picture containing text&#10;&#10;Description automatically generated">
            <a:extLst>
              <a:ext uri="{FF2B5EF4-FFF2-40B4-BE49-F238E27FC236}">
                <a16:creationId xmlns:a16="http://schemas.microsoft.com/office/drawing/2014/main" id="{3A09B1C2-892F-4803-A350-59C682048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2211" y="5753100"/>
            <a:ext cx="3845789" cy="5790574"/>
          </a:xfrm>
          <a:prstGeom prst="rect">
            <a:avLst/>
          </a:prstGeom>
        </p:spPr>
      </p:pic>
      <p:grpSp>
        <p:nvGrpSpPr>
          <p:cNvPr id="2" name="Group 1">
            <a:extLst>
              <a:ext uri="{FF2B5EF4-FFF2-40B4-BE49-F238E27FC236}">
                <a16:creationId xmlns:a16="http://schemas.microsoft.com/office/drawing/2014/main" id="{C410ED94-BB63-490F-8217-126ED6E2AD84}"/>
              </a:ext>
            </a:extLst>
          </p:cNvPr>
          <p:cNvGrpSpPr/>
          <p:nvPr/>
        </p:nvGrpSpPr>
        <p:grpSpPr>
          <a:xfrm>
            <a:off x="2971800" y="1142687"/>
            <a:ext cx="10410825" cy="7505700"/>
            <a:chOff x="6886575" y="4343400"/>
            <a:chExt cx="4737259" cy="3251437"/>
          </a:xfrm>
        </p:grpSpPr>
        <p:pic>
          <p:nvPicPr>
            <p:cNvPr id="2050" name="Picture 2">
              <a:extLst>
                <a:ext uri="{FF2B5EF4-FFF2-40B4-BE49-F238E27FC236}">
                  <a16:creationId xmlns:a16="http://schemas.microsoft.com/office/drawing/2014/main" id="{711ABB5A-3E64-4A26-91C4-AC72E19BE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4343400"/>
              <a:ext cx="4737258" cy="1679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93C954-B94A-4518-A36C-547606D9B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6" y="6022428"/>
              <a:ext cx="4737258" cy="15724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2242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0208CCD-767F-4C97-9B51-37450C3183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497"/>
          <a:stretch/>
        </p:blipFill>
        <p:spPr bwMode="auto">
          <a:xfrm>
            <a:off x="4343400" y="713270"/>
            <a:ext cx="9601199" cy="7077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7F7D63-07D6-44B8-A4CD-4DADFFA40C95}"/>
              </a:ext>
            </a:extLst>
          </p:cNvPr>
          <p:cNvSpPr txBox="1"/>
          <p:nvPr/>
        </p:nvSpPr>
        <p:spPr>
          <a:xfrm>
            <a:off x="381001" y="7616349"/>
            <a:ext cx="17365094" cy="2308324"/>
          </a:xfrm>
          <a:prstGeom prst="rect">
            <a:avLst/>
          </a:prstGeom>
          <a:noFill/>
        </p:spPr>
        <p:txBody>
          <a:bodyPr wrap="square">
            <a:spAutoFit/>
          </a:bodyPr>
          <a:lstStyle/>
          <a:p>
            <a:r>
              <a:rPr lang="en-US" sz="4800" dirty="0">
                <a:solidFill>
                  <a:srgbClr val="002060"/>
                </a:solidFill>
                <a:latin typeface="OpenSans"/>
              </a:rPr>
              <a:t>B</a:t>
            </a:r>
            <a:r>
              <a:rPr lang="vi-VN" sz="4800" dirty="0">
                <a:solidFill>
                  <a:srgbClr val="002060"/>
                </a:solidFill>
                <a:effectLst/>
                <a:latin typeface="OpenSans"/>
              </a:rPr>
              <a:t>ạn nhỏ và bố khi đi xe máy không đội mũ bảo hiểm</a:t>
            </a:r>
            <a:r>
              <a:rPr lang="en-US" sz="4800" dirty="0">
                <a:solidFill>
                  <a:srgbClr val="002060"/>
                </a:solidFill>
                <a:effectLst/>
                <a:latin typeface="OpenSans"/>
              </a:rPr>
              <a:t> </a:t>
            </a:r>
            <a:r>
              <a:rPr lang="en-US" sz="4800" dirty="0" err="1">
                <a:solidFill>
                  <a:srgbClr val="002060"/>
                </a:solidFill>
                <a:effectLst/>
                <a:latin typeface="OpenSans"/>
              </a:rPr>
              <a:t>và</a:t>
            </a:r>
            <a:r>
              <a:rPr lang="en-US" sz="4800" dirty="0">
                <a:solidFill>
                  <a:srgbClr val="002060"/>
                </a:solidFill>
                <a:effectLst/>
                <a:latin typeface="OpenSans"/>
              </a:rPr>
              <a:t> </a:t>
            </a:r>
            <a:r>
              <a:rPr lang="en-US" sz="4800" dirty="0" err="1">
                <a:solidFill>
                  <a:srgbClr val="002060"/>
                </a:solidFill>
                <a:effectLst/>
                <a:latin typeface="OpenSans"/>
              </a:rPr>
              <a:t>vượt</a:t>
            </a:r>
            <a:r>
              <a:rPr lang="en-US" sz="4800" dirty="0">
                <a:solidFill>
                  <a:srgbClr val="002060"/>
                </a:solidFill>
                <a:effectLst/>
                <a:latin typeface="OpenSans"/>
              </a:rPr>
              <a:t> </a:t>
            </a:r>
            <a:r>
              <a:rPr lang="en-US" sz="4800" dirty="0" err="1">
                <a:solidFill>
                  <a:srgbClr val="002060"/>
                </a:solidFill>
                <a:effectLst/>
                <a:latin typeface="OpenSans"/>
              </a:rPr>
              <a:t>đèn</a:t>
            </a:r>
            <a:r>
              <a:rPr lang="en-US" sz="4800" dirty="0">
                <a:solidFill>
                  <a:srgbClr val="002060"/>
                </a:solidFill>
                <a:effectLst/>
                <a:latin typeface="OpenSans"/>
              </a:rPr>
              <a:t> </a:t>
            </a:r>
            <a:r>
              <a:rPr lang="en-US" sz="4800" dirty="0" err="1">
                <a:solidFill>
                  <a:srgbClr val="002060"/>
                </a:solidFill>
                <a:effectLst/>
                <a:latin typeface="OpenSans"/>
              </a:rPr>
              <a:t>đỏ</a:t>
            </a:r>
            <a:r>
              <a:rPr lang="en-US" sz="4800" dirty="0">
                <a:solidFill>
                  <a:srgbClr val="002060"/>
                </a:solidFill>
                <a:effectLst/>
                <a:latin typeface="OpenSans"/>
              </a:rPr>
              <a:t>.</a:t>
            </a:r>
            <a:endParaRPr lang="vi-VN" sz="4800" dirty="0">
              <a:solidFill>
                <a:srgbClr val="002060"/>
              </a:solidFill>
              <a:effectLst/>
              <a:latin typeface="OpenSans"/>
            </a:endParaRPr>
          </a:p>
          <a:p>
            <a:r>
              <a:rPr lang="vi-VN" sz="4800" dirty="0">
                <a:solidFill>
                  <a:srgbClr val="C00000"/>
                </a:solidFill>
                <a:effectLst/>
                <a:latin typeface="OpenSans"/>
              </a:rPr>
              <a:t>Hậu quả: </a:t>
            </a:r>
            <a:r>
              <a:rPr lang="en-US" sz="4800" dirty="0" err="1">
                <a:solidFill>
                  <a:srgbClr val="002060"/>
                </a:solidFill>
                <a:latin typeface="OpenSans"/>
              </a:rPr>
              <a:t>Có</a:t>
            </a:r>
            <a:r>
              <a:rPr lang="en-US" sz="4800" dirty="0">
                <a:solidFill>
                  <a:srgbClr val="002060"/>
                </a:solidFill>
                <a:latin typeface="OpenSans"/>
              </a:rPr>
              <a:t> </a:t>
            </a:r>
            <a:r>
              <a:rPr lang="en-US" sz="4800" dirty="0" err="1">
                <a:solidFill>
                  <a:srgbClr val="002060"/>
                </a:solidFill>
                <a:latin typeface="OpenSans"/>
              </a:rPr>
              <a:t>thể</a:t>
            </a:r>
            <a:r>
              <a:rPr lang="en-US" sz="4800" dirty="0">
                <a:solidFill>
                  <a:srgbClr val="002060"/>
                </a:solidFill>
                <a:latin typeface="OpenSans"/>
              </a:rPr>
              <a:t> b</a:t>
            </a:r>
            <a:r>
              <a:rPr lang="vi-VN" sz="4800" dirty="0">
                <a:solidFill>
                  <a:srgbClr val="002060"/>
                </a:solidFill>
                <a:effectLst/>
                <a:latin typeface="OpenSans"/>
              </a:rPr>
              <a:t>ị </a:t>
            </a:r>
            <a:r>
              <a:rPr lang="en-US" sz="4800" dirty="0" err="1">
                <a:solidFill>
                  <a:srgbClr val="002060"/>
                </a:solidFill>
                <a:effectLst/>
                <a:latin typeface="OpenSans"/>
              </a:rPr>
              <a:t>xe</a:t>
            </a:r>
            <a:r>
              <a:rPr lang="en-US" sz="4800" dirty="0">
                <a:solidFill>
                  <a:srgbClr val="002060"/>
                </a:solidFill>
                <a:effectLst/>
                <a:latin typeface="OpenSans"/>
              </a:rPr>
              <a:t> </a:t>
            </a:r>
            <a:r>
              <a:rPr lang="en-US" sz="4800" dirty="0" err="1">
                <a:solidFill>
                  <a:srgbClr val="002060"/>
                </a:solidFill>
                <a:effectLst/>
                <a:latin typeface="OpenSans"/>
              </a:rPr>
              <a:t>tông</a:t>
            </a:r>
            <a:r>
              <a:rPr lang="en-US" sz="4800" dirty="0">
                <a:solidFill>
                  <a:srgbClr val="002060"/>
                </a:solidFill>
                <a:effectLst/>
                <a:latin typeface="OpenSans"/>
              </a:rPr>
              <a:t> </a:t>
            </a:r>
            <a:r>
              <a:rPr lang="en-US" sz="4800" dirty="0" err="1">
                <a:solidFill>
                  <a:srgbClr val="002060"/>
                </a:solidFill>
                <a:effectLst/>
                <a:latin typeface="OpenSans"/>
              </a:rPr>
              <a:t>và</a:t>
            </a:r>
            <a:r>
              <a:rPr lang="en-US" sz="4800" dirty="0">
                <a:solidFill>
                  <a:srgbClr val="002060"/>
                </a:solidFill>
                <a:effectLst/>
                <a:latin typeface="OpenSans"/>
              </a:rPr>
              <a:t> </a:t>
            </a:r>
            <a:r>
              <a:rPr lang="vi-VN" sz="4800" dirty="0">
                <a:solidFill>
                  <a:srgbClr val="002060"/>
                </a:solidFill>
                <a:effectLst/>
                <a:latin typeface="OpenSans"/>
              </a:rPr>
              <a:t>chấn thương sọ não khi va chạm</a:t>
            </a:r>
            <a:r>
              <a:rPr lang="en-US" sz="4800" dirty="0">
                <a:solidFill>
                  <a:srgbClr val="002060"/>
                </a:solidFill>
                <a:effectLst/>
                <a:latin typeface="OpenSans"/>
              </a:rPr>
              <a:t>.</a:t>
            </a:r>
            <a:endParaRPr lang="vi-VN" sz="4800" dirty="0">
              <a:solidFill>
                <a:srgbClr val="002060"/>
              </a:solidFill>
              <a:effectLst/>
              <a:latin typeface="OpenSans"/>
            </a:endParaRPr>
          </a:p>
          <a:p>
            <a:r>
              <a:rPr lang="vi-VN" sz="4800" dirty="0">
                <a:solidFill>
                  <a:srgbClr val="00B050"/>
                </a:solidFill>
                <a:effectLst/>
                <a:latin typeface="OpenSans"/>
              </a:rPr>
              <a:t>                                         </a:t>
            </a:r>
          </a:p>
        </p:txBody>
      </p:sp>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09251">
            <a:off x="14450387" y="881074"/>
            <a:ext cx="3170920" cy="196020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FE5E43D7-D6B7-4D34-B191-8555A43533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26495" y="2074991"/>
            <a:ext cx="3500600" cy="5270825"/>
          </a:xfrm>
          <a:prstGeom prst="rect">
            <a:avLst/>
          </a:prstGeom>
        </p:spPr>
      </p:pic>
    </p:spTree>
    <p:extLst>
      <p:ext uri="{BB962C8B-B14F-4D97-AF65-F5344CB8AC3E}">
        <p14:creationId xmlns:p14="http://schemas.microsoft.com/office/powerpoint/2010/main" val="80442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4D1ADA-4220-6E09-A6C6-142EC0F66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Picture 2">
            <a:extLst>
              <a:ext uri="{FF2B5EF4-FFF2-40B4-BE49-F238E27FC236}">
                <a16:creationId xmlns:a16="http://schemas.microsoft.com/office/drawing/2014/main" id="{AFD97EF3-223F-43B7-95BE-06736DFB9C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35"/>
          <a:stretch/>
        </p:blipFill>
        <p:spPr bwMode="auto">
          <a:xfrm>
            <a:off x="5638800" y="532066"/>
            <a:ext cx="9115424" cy="6959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375603">
            <a:off x="15697577" y="81228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309251">
            <a:off x="14450387" y="881074"/>
            <a:ext cx="3170920" cy="1960205"/>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B8C2AF62-6DA5-4749-9A0A-5B1FE6698BC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52" t="3498" b="51852"/>
          <a:stretch/>
        </p:blipFill>
        <p:spPr>
          <a:xfrm>
            <a:off x="-472155" y="5753100"/>
            <a:ext cx="5092439" cy="4722477"/>
          </a:xfrm>
          <a:prstGeom prst="rect">
            <a:avLst/>
          </a:prstGeom>
        </p:spPr>
      </p:pic>
      <p:sp>
        <p:nvSpPr>
          <p:cNvPr id="11" name="TextBox 10">
            <a:extLst>
              <a:ext uri="{FF2B5EF4-FFF2-40B4-BE49-F238E27FC236}">
                <a16:creationId xmlns:a16="http://schemas.microsoft.com/office/drawing/2014/main" id="{CDA5293E-7FC4-4C3F-A0E6-5A3E3251D905}"/>
              </a:ext>
            </a:extLst>
          </p:cNvPr>
          <p:cNvSpPr txBox="1"/>
          <p:nvPr/>
        </p:nvSpPr>
        <p:spPr>
          <a:xfrm>
            <a:off x="3024520" y="7343621"/>
            <a:ext cx="13442733"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nhỏ</a:t>
            </a:r>
            <a:r>
              <a:rPr lang="en-US" sz="4800" dirty="0">
                <a:solidFill>
                  <a:srgbClr val="002060"/>
                </a:solidFill>
                <a:latin typeface="OpenSans"/>
              </a:rPr>
              <a:t> </a:t>
            </a:r>
            <a:r>
              <a:rPr lang="en-US" sz="4800" dirty="0" err="1">
                <a:solidFill>
                  <a:srgbClr val="002060"/>
                </a:solidFill>
                <a:latin typeface="OpenSans"/>
              </a:rPr>
              <a:t>thò</a:t>
            </a:r>
            <a:r>
              <a:rPr lang="en-US" sz="4800" dirty="0">
                <a:solidFill>
                  <a:srgbClr val="002060"/>
                </a:solidFill>
                <a:latin typeface="OpenSans"/>
              </a:rPr>
              <a:t> </a:t>
            </a:r>
            <a:r>
              <a:rPr lang="en-US" sz="4800" dirty="0" err="1">
                <a:solidFill>
                  <a:srgbClr val="002060"/>
                </a:solidFill>
                <a:latin typeface="OpenSans"/>
              </a:rPr>
              <a:t>đầu</a:t>
            </a:r>
            <a:r>
              <a:rPr lang="en-US" sz="4800" dirty="0">
                <a:solidFill>
                  <a:srgbClr val="002060"/>
                </a:solidFill>
                <a:latin typeface="OpenSans"/>
              </a:rPr>
              <a:t> </a:t>
            </a:r>
            <a:r>
              <a:rPr lang="en-US" sz="4800" dirty="0" err="1">
                <a:solidFill>
                  <a:srgbClr val="002060"/>
                </a:solidFill>
                <a:latin typeface="OpenSans"/>
              </a:rPr>
              <a:t>và</a:t>
            </a:r>
            <a:r>
              <a:rPr lang="en-US" sz="4800" dirty="0">
                <a:solidFill>
                  <a:srgbClr val="002060"/>
                </a:solidFill>
                <a:latin typeface="OpenSans"/>
              </a:rPr>
              <a:t> </a:t>
            </a:r>
            <a:r>
              <a:rPr lang="en-US" sz="4800" dirty="0" err="1">
                <a:solidFill>
                  <a:srgbClr val="002060"/>
                </a:solidFill>
                <a:latin typeface="OpenSans"/>
              </a:rPr>
              <a:t>tay</a:t>
            </a:r>
            <a:r>
              <a:rPr lang="en-US" sz="4800" dirty="0">
                <a:solidFill>
                  <a:srgbClr val="002060"/>
                </a:solidFill>
                <a:latin typeface="OpenSans"/>
              </a:rPr>
              <a:t> </a:t>
            </a:r>
            <a:r>
              <a:rPr lang="en-US" sz="4800" dirty="0" err="1">
                <a:solidFill>
                  <a:srgbClr val="002060"/>
                </a:solidFill>
                <a:latin typeface="OpenSans"/>
              </a:rPr>
              <a:t>ra</a:t>
            </a:r>
            <a:r>
              <a:rPr lang="en-US" sz="4800" dirty="0">
                <a:solidFill>
                  <a:srgbClr val="002060"/>
                </a:solidFill>
                <a:latin typeface="OpenSans"/>
              </a:rPr>
              <a:t> </a:t>
            </a:r>
            <a:r>
              <a:rPr lang="en-US" sz="4800" dirty="0" err="1">
                <a:solidFill>
                  <a:srgbClr val="002060"/>
                </a:solidFill>
                <a:latin typeface="OpenSans"/>
              </a:rPr>
              <a:t>ngoài</a:t>
            </a:r>
            <a:r>
              <a:rPr lang="en-US" sz="4800" dirty="0">
                <a:solidFill>
                  <a:srgbClr val="002060"/>
                </a:solidFill>
                <a:latin typeface="OpenSans"/>
              </a:rPr>
              <a:t> </a:t>
            </a:r>
            <a:r>
              <a:rPr lang="en-US" sz="4800" dirty="0" err="1">
                <a:solidFill>
                  <a:srgbClr val="002060"/>
                </a:solidFill>
                <a:latin typeface="OpenSans"/>
              </a:rPr>
              <a:t>cửa</a:t>
            </a:r>
            <a:r>
              <a:rPr lang="en-US" sz="4800" dirty="0">
                <a:solidFill>
                  <a:srgbClr val="002060"/>
                </a:solidFill>
                <a:latin typeface="OpenSans"/>
              </a:rPr>
              <a:t> </a:t>
            </a:r>
            <a:r>
              <a:rPr lang="en-US" sz="4800" dirty="0" err="1">
                <a:solidFill>
                  <a:srgbClr val="002060"/>
                </a:solidFill>
                <a:latin typeface="OpenSans"/>
              </a:rPr>
              <a:t>sổ</a:t>
            </a:r>
            <a:r>
              <a:rPr lang="en-US" sz="4800" dirty="0">
                <a:solidFill>
                  <a:srgbClr val="002060"/>
                </a:solidFill>
                <a:latin typeface="OpenSans"/>
              </a:rPr>
              <a:t> </a:t>
            </a:r>
            <a:r>
              <a:rPr lang="en-US" sz="4800" dirty="0" err="1">
                <a:solidFill>
                  <a:srgbClr val="002060"/>
                </a:solidFill>
                <a:latin typeface="OpenSans"/>
              </a:rPr>
              <a:t>khi</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ô </a:t>
            </a:r>
            <a:r>
              <a:rPr lang="en-US" sz="4800" dirty="0" err="1">
                <a:solidFill>
                  <a:srgbClr val="002060"/>
                </a:solidFill>
                <a:latin typeface="OpenSans"/>
              </a:rPr>
              <a:t>tô</a:t>
            </a:r>
            <a:endParaRPr lang="en-US" sz="4800" dirty="0">
              <a:solidFill>
                <a:srgbClr val="002060"/>
              </a:solidFill>
              <a:latin typeface="OpenSans"/>
            </a:endParaRPr>
          </a:p>
          <a:p>
            <a:r>
              <a:rPr lang="vi-VN" sz="4800" dirty="0">
                <a:solidFill>
                  <a:srgbClr val="002060"/>
                </a:solidFill>
                <a:effectLst/>
                <a:latin typeface="OpenSans"/>
              </a:rPr>
              <a:t>Hậu quả: </a:t>
            </a:r>
            <a:r>
              <a:rPr lang="en-US" sz="4800" dirty="0" err="1">
                <a:solidFill>
                  <a:srgbClr val="002060"/>
                </a:solidFill>
                <a:latin typeface="OpenSans"/>
              </a:rPr>
              <a:t>Có</a:t>
            </a:r>
            <a:r>
              <a:rPr lang="en-US" sz="4800" dirty="0">
                <a:solidFill>
                  <a:srgbClr val="002060"/>
                </a:solidFill>
                <a:latin typeface="OpenSans"/>
              </a:rPr>
              <a:t> </a:t>
            </a:r>
            <a:r>
              <a:rPr lang="en-US" sz="4800" dirty="0" err="1">
                <a:solidFill>
                  <a:srgbClr val="002060"/>
                </a:solidFill>
                <a:latin typeface="OpenSans"/>
              </a:rPr>
              <a:t>thể</a:t>
            </a:r>
            <a:r>
              <a:rPr lang="en-US" sz="4800" dirty="0">
                <a:solidFill>
                  <a:srgbClr val="002060"/>
                </a:solidFill>
                <a:latin typeface="OpenSans"/>
              </a:rPr>
              <a:t> </a:t>
            </a:r>
            <a:r>
              <a:rPr lang="en-US" sz="4800" dirty="0" err="1">
                <a:solidFill>
                  <a:srgbClr val="002060"/>
                </a:solidFill>
                <a:latin typeface="OpenSans"/>
              </a:rPr>
              <a:t>bị</a:t>
            </a:r>
            <a:r>
              <a:rPr lang="en-US" sz="4800" dirty="0">
                <a:solidFill>
                  <a:srgbClr val="002060"/>
                </a:solidFill>
                <a:latin typeface="OpenSans"/>
              </a:rPr>
              <a:t> tai </a:t>
            </a:r>
            <a:r>
              <a:rPr lang="en-US" sz="4800" dirty="0" err="1">
                <a:solidFill>
                  <a:srgbClr val="002060"/>
                </a:solidFill>
                <a:latin typeface="OpenSans"/>
              </a:rPr>
              <a:t>nạn</a:t>
            </a:r>
            <a:r>
              <a:rPr lang="en-US" sz="4800" dirty="0">
                <a:solidFill>
                  <a:srgbClr val="002060"/>
                </a:solidFill>
                <a:latin typeface="OpenSans"/>
              </a:rPr>
              <a:t>.</a:t>
            </a:r>
            <a:r>
              <a:rPr lang="vi-VN" sz="4800" dirty="0">
                <a:solidFill>
                  <a:srgbClr val="002060"/>
                </a:solidFill>
                <a:effectLst/>
                <a:latin typeface="OpenSans"/>
              </a:rPr>
              <a:t>                                         </a:t>
            </a:r>
          </a:p>
        </p:txBody>
      </p:sp>
    </p:spTree>
    <p:extLst>
      <p:ext uri="{BB962C8B-B14F-4D97-AF65-F5344CB8AC3E}">
        <p14:creationId xmlns:p14="http://schemas.microsoft.com/office/powerpoint/2010/main" val="23700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5603">
            <a:off x="1240425" y="1722042"/>
            <a:ext cx="1481547" cy="705898"/>
          </a:xfrm>
          <a:prstGeom prst="rect">
            <a:avLst/>
          </a:prstGeom>
        </p:spPr>
      </p:pic>
      <p:pic>
        <p:nvPicPr>
          <p:cNvPr id="3" name="Picture 2">
            <a:extLst>
              <a:ext uri="{FF2B5EF4-FFF2-40B4-BE49-F238E27FC236}">
                <a16:creationId xmlns:a16="http://schemas.microsoft.com/office/drawing/2014/main" id="{4F2F6504-A58C-F276-B146-204067D17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52" t="3498" b="51852"/>
          <a:stretch/>
        </p:blipFill>
        <p:spPr>
          <a:xfrm>
            <a:off x="14707622" y="5676900"/>
            <a:ext cx="5256778" cy="4874877"/>
          </a:xfrm>
          <a:prstGeom prst="rect">
            <a:avLst/>
          </a:prstGeom>
        </p:spPr>
      </p:pic>
      <p:pic>
        <p:nvPicPr>
          <p:cNvPr id="12" name="Picture 4">
            <a:extLst>
              <a:ext uri="{FF2B5EF4-FFF2-40B4-BE49-F238E27FC236}">
                <a16:creationId xmlns:a16="http://schemas.microsoft.com/office/drawing/2014/main" id="{EF3C7588-C363-40E7-ACF2-CE5F2C0CDC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8" r="50503"/>
          <a:stretch/>
        </p:blipFill>
        <p:spPr bwMode="auto">
          <a:xfrm>
            <a:off x="4267200" y="605018"/>
            <a:ext cx="9853611" cy="70113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B360361-8F4E-4377-B6B6-E19D2A8DB2C2}"/>
              </a:ext>
            </a:extLst>
          </p:cNvPr>
          <p:cNvSpPr txBox="1"/>
          <p:nvPr/>
        </p:nvSpPr>
        <p:spPr>
          <a:xfrm>
            <a:off x="1524000" y="7688640"/>
            <a:ext cx="14706600"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4800" dirty="0">
                <a:solidFill>
                  <a:srgbClr val="002060"/>
                </a:solidFill>
                <a:latin typeface="OpenSans"/>
              </a:rPr>
              <a:t>Bạn nữ áo trắng không mặc áo phao khi xuống thuyền</a:t>
            </a:r>
          </a:p>
          <a:p>
            <a:r>
              <a:rPr lang="vi-VN" sz="4800" dirty="0">
                <a:solidFill>
                  <a:srgbClr val="C00000"/>
                </a:solidFill>
                <a:effectLst/>
                <a:latin typeface="OpenSans"/>
              </a:rPr>
              <a:t>Hậu quả: </a:t>
            </a:r>
            <a:r>
              <a:rPr lang="vi-VN" sz="4800" dirty="0">
                <a:solidFill>
                  <a:srgbClr val="002060"/>
                </a:solidFill>
                <a:latin typeface="OpenSans"/>
              </a:rPr>
              <a:t>Sẽ bị đuối nước khi gặp tai nạn</a:t>
            </a:r>
            <a:r>
              <a:rPr lang="en-US" sz="4800" dirty="0">
                <a:solidFill>
                  <a:srgbClr val="002060"/>
                </a:solidFill>
                <a:latin typeface="OpenSans"/>
              </a:rPr>
              <a:t>.</a:t>
            </a:r>
            <a:endParaRPr lang="vi-VN" sz="4800" dirty="0">
              <a:solidFill>
                <a:srgbClr val="002060"/>
              </a:solidFill>
              <a:latin typeface="OpenSans"/>
            </a:endParaRPr>
          </a:p>
        </p:txBody>
      </p:sp>
    </p:spTree>
    <p:extLst>
      <p:ext uri="{BB962C8B-B14F-4D97-AF65-F5344CB8AC3E}">
        <p14:creationId xmlns:p14="http://schemas.microsoft.com/office/powerpoint/2010/main" val="139296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5603">
            <a:off x="1240425" y="1722042"/>
            <a:ext cx="1481547" cy="705898"/>
          </a:xfrm>
          <a:prstGeom prst="rect">
            <a:avLst/>
          </a:prstGeom>
        </p:spPr>
      </p:pic>
      <p:pic>
        <p:nvPicPr>
          <p:cNvPr id="7" name="Picture 4">
            <a:extLst>
              <a:ext uri="{FF2B5EF4-FFF2-40B4-BE49-F238E27FC236}">
                <a16:creationId xmlns:a16="http://schemas.microsoft.com/office/drawing/2014/main" id="{42D4FC69-B89E-4575-A489-0FEB197CD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4636294" y="876300"/>
            <a:ext cx="9015411" cy="62865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D919B31-FD26-4273-8BEA-552317466009}"/>
              </a:ext>
            </a:extLst>
          </p:cNvPr>
          <p:cNvSpPr txBox="1"/>
          <p:nvPr/>
        </p:nvSpPr>
        <p:spPr>
          <a:xfrm>
            <a:off x="0" y="7281375"/>
            <a:ext cx="16719333" cy="2308324"/>
          </a:xfrm>
          <a:prstGeom prst="rect">
            <a:avLst/>
          </a:prstGeom>
          <a:noFill/>
        </p:spPr>
        <p:txBody>
          <a:bodyPr wrap="square">
            <a:spAutoFit/>
          </a:bodyPr>
          <a:lstStyle/>
          <a:p>
            <a:r>
              <a:rPr lang="en-US" sz="4800" dirty="0" err="1">
                <a:solidFill>
                  <a:srgbClr val="002060"/>
                </a:solidFill>
                <a:latin typeface="OpenSans"/>
              </a:rPr>
              <a:t>Các</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dàn</a:t>
            </a:r>
            <a:r>
              <a:rPr lang="en-US" sz="4800" dirty="0">
                <a:solidFill>
                  <a:srgbClr val="002060"/>
                </a:solidFill>
                <a:latin typeface="OpenSans"/>
              </a:rPr>
              <a:t> </a:t>
            </a:r>
            <a:r>
              <a:rPr lang="en-US" sz="4800" dirty="0" err="1">
                <a:solidFill>
                  <a:srgbClr val="002060"/>
                </a:solidFill>
                <a:latin typeface="OpenSans"/>
              </a:rPr>
              <a:t>hàng</a:t>
            </a:r>
            <a:r>
              <a:rPr lang="en-US" sz="4800" dirty="0">
                <a:solidFill>
                  <a:srgbClr val="002060"/>
                </a:solidFill>
                <a:latin typeface="OpenSans"/>
              </a:rPr>
              <a:t> 2 </a:t>
            </a:r>
            <a:r>
              <a:rPr lang="en-US" sz="4800" dirty="0" err="1">
                <a:solidFill>
                  <a:srgbClr val="002060"/>
                </a:solidFill>
                <a:latin typeface="OpenSans"/>
              </a:rPr>
              <a:t>khi</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đạp</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nữ</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đạp</a:t>
            </a:r>
            <a:r>
              <a:rPr lang="en-US" sz="4800" dirty="0">
                <a:solidFill>
                  <a:srgbClr val="002060"/>
                </a:solidFill>
                <a:latin typeface="OpenSans"/>
              </a:rPr>
              <a:t> </a:t>
            </a:r>
            <a:r>
              <a:rPr lang="en-US" sz="4800" dirty="0" err="1">
                <a:solidFill>
                  <a:srgbClr val="002060"/>
                </a:solidFill>
                <a:latin typeface="OpenSans"/>
              </a:rPr>
              <a:t>nhanh</a:t>
            </a:r>
            <a:endParaRPr lang="en-US" sz="4800" dirty="0">
              <a:solidFill>
                <a:srgbClr val="002060"/>
              </a:solidFill>
              <a:latin typeface="OpenSans"/>
            </a:endParaRPr>
          </a:p>
          <a:p>
            <a:r>
              <a:rPr lang="vi-VN" sz="4800" dirty="0">
                <a:solidFill>
                  <a:srgbClr val="C00000"/>
                </a:solidFill>
                <a:effectLst/>
                <a:latin typeface="OpenSans"/>
              </a:rPr>
              <a:t>Hậu quả:</a:t>
            </a:r>
            <a:r>
              <a:rPr lang="en-US" sz="4800" dirty="0">
                <a:solidFill>
                  <a:srgbClr val="C00000"/>
                </a:solidFill>
                <a:effectLst/>
                <a:latin typeface="OpenSans"/>
              </a:rPr>
              <a:t> </a:t>
            </a:r>
            <a:r>
              <a:rPr lang="en-US" sz="4800" dirty="0" err="1">
                <a:solidFill>
                  <a:srgbClr val="002060"/>
                </a:solidFill>
                <a:latin typeface="OpenSans"/>
              </a:rPr>
              <a:t>Không</a:t>
            </a:r>
            <a:r>
              <a:rPr lang="en-US" sz="4800" dirty="0">
                <a:solidFill>
                  <a:srgbClr val="002060"/>
                </a:solidFill>
                <a:latin typeface="OpenSans"/>
              </a:rPr>
              <a:t> </a:t>
            </a:r>
            <a:r>
              <a:rPr lang="en-US" sz="4800" dirty="0" err="1">
                <a:solidFill>
                  <a:srgbClr val="002060"/>
                </a:solidFill>
                <a:latin typeface="OpenSans"/>
              </a:rPr>
              <a:t>còn</a:t>
            </a:r>
            <a:r>
              <a:rPr lang="en-US" sz="4800" dirty="0">
                <a:solidFill>
                  <a:srgbClr val="002060"/>
                </a:solidFill>
                <a:latin typeface="OpenSans"/>
              </a:rPr>
              <a:t> </a:t>
            </a:r>
            <a:r>
              <a:rPr lang="en-US" sz="4800" dirty="0" err="1">
                <a:solidFill>
                  <a:srgbClr val="002060"/>
                </a:solidFill>
                <a:latin typeface="OpenSans"/>
              </a:rPr>
              <a:t>chỗ</a:t>
            </a:r>
            <a:r>
              <a:rPr lang="en-US" sz="4800" dirty="0">
                <a:solidFill>
                  <a:srgbClr val="002060"/>
                </a:solidFill>
                <a:latin typeface="OpenSans"/>
              </a:rPr>
              <a:t> </a:t>
            </a:r>
            <a:r>
              <a:rPr lang="en-US" sz="4800" dirty="0" err="1">
                <a:solidFill>
                  <a:srgbClr val="002060"/>
                </a:solidFill>
                <a:latin typeface="OpenSans"/>
              </a:rPr>
              <a:t>cho</a:t>
            </a:r>
            <a:r>
              <a:rPr lang="en-US" sz="4800" dirty="0">
                <a:solidFill>
                  <a:srgbClr val="002060"/>
                </a:solidFill>
                <a:latin typeface="OpenSans"/>
              </a:rPr>
              <a:t> </a:t>
            </a:r>
            <a:r>
              <a:rPr lang="en-US" sz="4800" dirty="0" err="1">
                <a:solidFill>
                  <a:srgbClr val="002060"/>
                </a:solidFill>
                <a:latin typeface="OpenSans"/>
              </a:rPr>
              <a:t>các</a:t>
            </a:r>
            <a:r>
              <a:rPr lang="en-US" sz="4800" dirty="0">
                <a:solidFill>
                  <a:srgbClr val="002060"/>
                </a:solidFill>
                <a:latin typeface="OpenSans"/>
              </a:rPr>
              <a:t> </a:t>
            </a:r>
            <a:r>
              <a:rPr lang="en-US" sz="4800" dirty="0" err="1">
                <a:solidFill>
                  <a:srgbClr val="002060"/>
                </a:solidFill>
                <a:latin typeface="OpenSans"/>
              </a:rPr>
              <a:t>xe</a:t>
            </a:r>
            <a:r>
              <a:rPr lang="en-US" sz="4800" dirty="0">
                <a:solidFill>
                  <a:srgbClr val="002060"/>
                </a:solidFill>
                <a:latin typeface="OpenSans"/>
              </a:rPr>
              <a:t> </a:t>
            </a:r>
            <a:r>
              <a:rPr lang="en-US" sz="4800" dirty="0" err="1">
                <a:solidFill>
                  <a:srgbClr val="002060"/>
                </a:solidFill>
                <a:latin typeface="OpenSans"/>
              </a:rPr>
              <a:t>khác</a:t>
            </a:r>
            <a:r>
              <a:rPr lang="en-US" sz="4800" dirty="0">
                <a:solidFill>
                  <a:srgbClr val="002060"/>
                </a:solidFill>
                <a:latin typeface="OpenSans"/>
              </a:rPr>
              <a:t> </a:t>
            </a:r>
            <a:r>
              <a:rPr lang="en-US" sz="4800" dirty="0" err="1">
                <a:solidFill>
                  <a:srgbClr val="002060"/>
                </a:solidFill>
                <a:latin typeface="OpenSans"/>
              </a:rPr>
              <a:t>đi</a:t>
            </a:r>
            <a:r>
              <a:rPr lang="en-US" sz="4800" dirty="0">
                <a:solidFill>
                  <a:srgbClr val="002060"/>
                </a:solidFill>
                <a:latin typeface="OpenSans"/>
              </a:rPr>
              <a:t>, </a:t>
            </a:r>
            <a:r>
              <a:rPr lang="en-US" sz="4800" dirty="0" err="1">
                <a:solidFill>
                  <a:srgbClr val="002060"/>
                </a:solidFill>
                <a:latin typeface="OpenSans"/>
              </a:rPr>
              <a:t>bạn</a:t>
            </a:r>
            <a:r>
              <a:rPr lang="en-US" sz="4800" dirty="0">
                <a:solidFill>
                  <a:srgbClr val="002060"/>
                </a:solidFill>
                <a:latin typeface="OpenSans"/>
              </a:rPr>
              <a:t> </a:t>
            </a:r>
            <a:r>
              <a:rPr lang="en-US" sz="4800" dirty="0" err="1">
                <a:solidFill>
                  <a:srgbClr val="002060"/>
                </a:solidFill>
                <a:latin typeface="OpenSans"/>
              </a:rPr>
              <a:t>nữ</a:t>
            </a:r>
            <a:r>
              <a:rPr lang="en-US" sz="4800" dirty="0">
                <a:solidFill>
                  <a:srgbClr val="002060"/>
                </a:solidFill>
                <a:latin typeface="OpenSans"/>
              </a:rPr>
              <a:t> </a:t>
            </a:r>
            <a:r>
              <a:rPr lang="en-US" sz="4800" dirty="0" err="1">
                <a:solidFill>
                  <a:srgbClr val="002060"/>
                </a:solidFill>
                <a:latin typeface="OpenSans"/>
              </a:rPr>
              <a:t>dễ</a:t>
            </a:r>
            <a:r>
              <a:rPr lang="en-US" sz="4800" dirty="0">
                <a:solidFill>
                  <a:srgbClr val="002060"/>
                </a:solidFill>
                <a:latin typeface="OpenSans"/>
              </a:rPr>
              <a:t> </a:t>
            </a:r>
            <a:r>
              <a:rPr lang="en-US" sz="4800" dirty="0" err="1">
                <a:solidFill>
                  <a:srgbClr val="002060"/>
                </a:solidFill>
                <a:latin typeface="OpenSans"/>
              </a:rPr>
              <a:t>gây</a:t>
            </a:r>
            <a:r>
              <a:rPr lang="en-US" sz="4800" dirty="0">
                <a:solidFill>
                  <a:srgbClr val="002060"/>
                </a:solidFill>
                <a:latin typeface="OpenSans"/>
              </a:rPr>
              <a:t> tai </a:t>
            </a:r>
            <a:r>
              <a:rPr lang="en-US" sz="4800" dirty="0" err="1">
                <a:solidFill>
                  <a:srgbClr val="002060"/>
                </a:solidFill>
                <a:latin typeface="OpenSans"/>
              </a:rPr>
              <a:t>nạn</a:t>
            </a:r>
            <a:endParaRPr lang="en-US" sz="4800" dirty="0">
              <a:solidFill>
                <a:srgbClr val="002060"/>
              </a:solidFill>
              <a:latin typeface="OpenSans"/>
            </a:endParaRPr>
          </a:p>
          <a:p>
            <a:endParaRPr lang="vi-VN" sz="4800" dirty="0">
              <a:solidFill>
                <a:srgbClr val="00B050"/>
              </a:solidFill>
              <a:effectLst/>
              <a:latin typeface="OpenSans"/>
            </a:endParaRPr>
          </a:p>
        </p:txBody>
      </p:sp>
    </p:spTree>
    <p:extLst>
      <p:ext uri="{BB962C8B-B14F-4D97-AF65-F5344CB8AC3E}">
        <p14:creationId xmlns:p14="http://schemas.microsoft.com/office/powerpoint/2010/main" val="97466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0BC5-86FD-DEE3-6B93-4B2667E3C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143354" cy="10330774"/>
          </a:xfrm>
          <a:prstGeom prst="rect">
            <a:avLst/>
          </a:prstGeom>
        </p:spPr>
      </p:pic>
      <p:sp>
        <p:nvSpPr>
          <p:cNvPr id="2" name="Rectangle 1">
            <a:extLst>
              <a:ext uri="{FF2B5EF4-FFF2-40B4-BE49-F238E27FC236}">
                <a16:creationId xmlns:a16="http://schemas.microsoft.com/office/drawing/2014/main" id="{54F7D56F-7221-432F-935E-A06EE2962BBE}"/>
              </a:ext>
            </a:extLst>
          </p:cNvPr>
          <p:cNvSpPr/>
          <p:nvPr/>
        </p:nvSpPr>
        <p:spPr>
          <a:xfrm>
            <a:off x="2237849" y="191485"/>
            <a:ext cx="13667653" cy="2862322"/>
          </a:xfrm>
          <a:prstGeom prst="rect">
            <a:avLst/>
          </a:prstGeom>
          <a:ln/>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vi-VN" sz="6000" b="1" dirty="0">
                <a:ln w="0"/>
                <a:solidFill>
                  <a:schemeClr val="tx1"/>
                </a:solidFill>
              </a:rPr>
              <a:t>Theo em, vì sao phải tuân thủ các quy tắc an toàn khi tham gia các phương tiện giao thông?</a:t>
            </a:r>
            <a:endParaRPr lang="en-US" sz="7200" b="1" cap="none" spc="0" dirty="0">
              <a:ln w="0"/>
              <a:solidFill>
                <a:schemeClr val="tx1"/>
              </a:solidFill>
              <a:latin typeface="iCiel Altus" pitchFamily="2" charset="0"/>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1" y="0"/>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772158" y="169853"/>
            <a:ext cx="801825" cy="411081"/>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F10725D1-A566-C849-5EB4-56324871017C}"/>
              </a:ext>
            </a:extLst>
          </p:cNvPr>
          <p:cNvSpPr txBox="1"/>
          <p:nvPr/>
        </p:nvSpPr>
        <p:spPr>
          <a:xfrm>
            <a:off x="304496" y="4747526"/>
            <a:ext cx="17505468" cy="378565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4800" b="1" i="0" dirty="0">
                <a:solidFill>
                  <a:schemeClr val="tx1"/>
                </a:solidFill>
                <a:effectLst/>
                <a:highlight>
                  <a:srgbClr val="FFFFFF"/>
                </a:highlight>
                <a:latin typeface="Times New Roman" panose="02020603050405020304" pitchFamily="18" charset="0"/>
              </a:rPr>
              <a:t>Chúng ta cần tuân thủ quy định về trật tự, an toàn giao thông vì để đảm bảo an toàn giao thông cho mình và cho mọi người, tránh tai nạn đáng tiếc xảy ra, gây hậu quả nghiêm trọng và đau lòng cho mình và cho người khác. Đồng thời đảm bảo giao thông được thông suốt, tránh gây ùn tắc giao thông.</a:t>
            </a:r>
            <a:endParaRPr lang="en-US" sz="4800" b="1" dirty="0">
              <a:solidFill>
                <a:schemeClr val="tx1"/>
              </a:solidFill>
            </a:endParaRPr>
          </a:p>
        </p:txBody>
      </p:sp>
    </p:spTree>
    <p:extLst>
      <p:ext uri="{BB962C8B-B14F-4D97-AF65-F5344CB8AC3E}">
        <p14:creationId xmlns:p14="http://schemas.microsoft.com/office/powerpoint/2010/main" val="2301887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37966" y="2818779"/>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a:ln>
                  <a:noFill/>
                </a:ln>
                <a:solidFill>
                  <a:srgbClr val="F46E16"/>
                </a:solidFill>
                <a:effectLst/>
                <a:uLnTx/>
                <a:uFillTx/>
                <a:latin typeface="SFU Rhythm" panose="00000400000000000000" pitchFamily="2" charset="0"/>
              </a:rPr>
              <a:t>01</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sp>
        <p:nvSpPr>
          <p:cNvPr id="2" name="TextBox 1">
            <a:extLst>
              <a:ext uri="{FF2B5EF4-FFF2-40B4-BE49-F238E27FC236}">
                <a16:creationId xmlns:a16="http://schemas.microsoft.com/office/drawing/2014/main" id="{1C55D5E7-61E6-B6C5-FDE5-6B364967E7BF}"/>
              </a:ext>
            </a:extLst>
          </p:cNvPr>
          <p:cNvSpPr txBox="1"/>
          <p:nvPr/>
        </p:nvSpPr>
        <p:spPr>
          <a:xfrm>
            <a:off x="5867400" y="2818779"/>
            <a:ext cx="12039600" cy="3770263"/>
          </a:xfrm>
          <a:prstGeom prst="rect">
            <a:avLst/>
          </a:prstGeom>
          <a:noFill/>
        </p:spPr>
        <p:txBody>
          <a:bodyPr wrap="square" rtlCol="0">
            <a:spAutoFit/>
          </a:bodyPr>
          <a:lstStyle/>
          <a:p>
            <a:pPr algn="ctr"/>
            <a:r>
              <a:rPr lang="en-US" sz="239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Mở</a:t>
            </a:r>
            <a:r>
              <a:rPr lang="en-US" sz="23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239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đầu</a:t>
            </a:r>
            <a:endParaRPr lang="en-US" sz="23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73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24566" y="2893701"/>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dirty="0">
                <a:ln>
                  <a:noFill/>
                </a:ln>
                <a:solidFill>
                  <a:srgbClr val="F46E16"/>
                </a:solidFill>
                <a:effectLst/>
                <a:uLnTx/>
                <a:uFillTx/>
                <a:latin typeface="SFU Rhythm" panose="00000400000000000000" pitchFamily="2" charset="0"/>
              </a:rPr>
              <a:t>03</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sp>
        <p:nvSpPr>
          <p:cNvPr id="2" name="TextBox 1">
            <a:extLst>
              <a:ext uri="{FF2B5EF4-FFF2-40B4-BE49-F238E27FC236}">
                <a16:creationId xmlns:a16="http://schemas.microsoft.com/office/drawing/2014/main" id="{C173EF97-BB41-B1C9-6035-3D4EA1AA8300}"/>
              </a:ext>
            </a:extLst>
          </p:cNvPr>
          <p:cNvSpPr txBox="1"/>
          <p:nvPr/>
        </p:nvSpPr>
        <p:spPr>
          <a:xfrm>
            <a:off x="5867400" y="3238500"/>
            <a:ext cx="12115800" cy="1446550"/>
          </a:xfrm>
          <a:prstGeom prst="rect">
            <a:avLst/>
          </a:prstGeom>
          <a:noFill/>
        </p:spPr>
        <p:txBody>
          <a:bodyPr wrap="square" rtlCol="0">
            <a:spAutoFit/>
          </a:bodyPr>
          <a:lstStyle/>
          <a:p>
            <a:r>
              <a:rPr lang="en-US"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TIẾT HỌC KẾT THÚC</a:t>
            </a:r>
          </a:p>
        </p:txBody>
      </p:sp>
    </p:spTree>
    <p:extLst>
      <p:ext uri="{BB962C8B-B14F-4D97-AF65-F5344CB8AC3E}">
        <p14:creationId xmlns:p14="http://schemas.microsoft.com/office/powerpoint/2010/main" val="250805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37966" y="2818779"/>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dirty="0">
                <a:ln>
                  <a:noFill/>
                </a:ln>
                <a:solidFill>
                  <a:srgbClr val="F46E16"/>
                </a:solidFill>
                <a:effectLst/>
                <a:uLnTx/>
                <a:uFillTx/>
                <a:latin typeface="SFU Rhythm" panose="00000400000000000000" pitchFamily="2" charset="0"/>
              </a:rPr>
              <a:t>02</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38200" y="1029039"/>
            <a:ext cx="1113922" cy="992403"/>
          </a:xfrm>
          <a:prstGeom prst="rect">
            <a:avLst/>
          </a:prstGeom>
        </p:spPr>
      </p:pic>
      <p:sp>
        <p:nvSpPr>
          <p:cNvPr id="2" name="TextBox 1">
            <a:extLst>
              <a:ext uri="{FF2B5EF4-FFF2-40B4-BE49-F238E27FC236}">
                <a16:creationId xmlns:a16="http://schemas.microsoft.com/office/drawing/2014/main" id="{D95BE045-7540-AB1A-1EA1-A8619651FA93}"/>
              </a:ext>
            </a:extLst>
          </p:cNvPr>
          <p:cNvSpPr txBox="1"/>
          <p:nvPr/>
        </p:nvSpPr>
        <p:spPr>
          <a:xfrm>
            <a:off x="6019800" y="3314700"/>
            <a:ext cx="11811000" cy="3631763"/>
          </a:xfrm>
          <a:prstGeom prst="rect">
            <a:avLst/>
          </a:prstGeom>
          <a:noFill/>
        </p:spPr>
        <p:txBody>
          <a:bodyPr wrap="square" rtlCol="0">
            <a:spAutoFit/>
          </a:bodyPr>
          <a:lstStyle/>
          <a:p>
            <a:r>
              <a:rPr lang="en-US" sz="115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HÌNH THÀNH KIẾN THỨC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5" name="TextBox 5"/>
          <p:cNvSpPr txBox="1"/>
          <p:nvPr/>
        </p:nvSpPr>
        <p:spPr>
          <a:xfrm>
            <a:off x="186333" y="2476500"/>
            <a:ext cx="17449800" cy="3808735"/>
          </a:xfrm>
          <a:prstGeom prst="rect">
            <a:avLst/>
          </a:prstGeom>
        </p:spPr>
        <p:txBody>
          <a:bodyPr wrap="square" lIns="0" tIns="0" rIns="0" bIns="0" rtlCol="0" anchor="t">
            <a:spAutoFit/>
          </a:bodyPr>
          <a:lstStyle/>
          <a:p>
            <a:pPr algn="ctr">
              <a:lnSpc>
                <a:spcPts val="9900"/>
              </a:lnSpc>
            </a:pPr>
            <a:r>
              <a:rPr lang="vi-VN" sz="8800" b="1" dirty="0">
                <a:solidFill>
                  <a:srgbClr val="FFA800"/>
                </a:solidFill>
                <a:latin typeface="Sriracha"/>
              </a:rPr>
              <a:t>Hoạt động 1: </a:t>
            </a:r>
            <a:endParaRPr lang="en-US" sz="8800" b="1" dirty="0">
              <a:solidFill>
                <a:srgbClr val="FFA800"/>
              </a:solidFill>
              <a:latin typeface="Sriracha"/>
            </a:endParaRPr>
          </a:p>
          <a:p>
            <a:pPr algn="ctr">
              <a:lnSpc>
                <a:spcPts val="9900"/>
              </a:lnSpc>
            </a:pPr>
            <a:r>
              <a:rPr lang="vi-VN" sz="6000" b="1" dirty="0">
                <a:solidFill>
                  <a:schemeClr val="accent6">
                    <a:lumMod val="50000"/>
                  </a:schemeClr>
                </a:solidFill>
                <a:latin typeface="Sriracha"/>
              </a:rPr>
              <a:t>Tìm hiểu các quy tắc an toàn khi tham gia các phương tiện giao thông. </a:t>
            </a:r>
            <a:endParaRPr lang="en-US" sz="6000" b="1" dirty="0">
              <a:solidFill>
                <a:schemeClr val="accent6">
                  <a:lumMod val="50000"/>
                </a:schemeClr>
              </a:solidFill>
              <a:latin typeface="Sriracha"/>
            </a:endParaRPr>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22698">
            <a:off x="13773244" y="7710798"/>
            <a:ext cx="3766556" cy="121899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 y="313496"/>
            <a:ext cx="3641361" cy="269460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421714">
            <a:off x="1225910" y="7572148"/>
            <a:ext cx="3126214" cy="193256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35200" y="846705"/>
            <a:ext cx="2434726" cy="2337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AAAD1-8C31-48E2-A81F-65EF847ABAA8}"/>
              </a:ext>
            </a:extLst>
          </p:cNvPr>
          <p:cNvGrpSpPr/>
          <p:nvPr/>
        </p:nvGrpSpPr>
        <p:grpSpPr>
          <a:xfrm>
            <a:off x="658771" y="2855945"/>
            <a:ext cx="17201977" cy="7099555"/>
            <a:chOff x="2003197" y="3695701"/>
            <a:chExt cx="19291936" cy="7840494"/>
          </a:xfrm>
        </p:grpSpPr>
        <p:pic>
          <p:nvPicPr>
            <p:cNvPr id="1026" name="Picture 2">
              <a:extLst>
                <a:ext uri="{FF2B5EF4-FFF2-40B4-BE49-F238E27FC236}">
                  <a16:creationId xmlns:a16="http://schemas.microsoft.com/office/drawing/2014/main" id="{BFFCEC5B-013F-4125-95F0-279EBA034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197" y="3788349"/>
              <a:ext cx="9144000" cy="3520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2166B5-2FA8-4E6F-9A3B-687DC811F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1133" y="3695701"/>
              <a:ext cx="9144000" cy="78404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C847BEE-1906-4B9D-B011-AA789878ED07}"/>
              </a:ext>
            </a:extLst>
          </p:cNvPr>
          <p:cNvSpPr txBox="1"/>
          <p:nvPr/>
        </p:nvSpPr>
        <p:spPr>
          <a:xfrm>
            <a:off x="626114" y="6896100"/>
            <a:ext cx="9365697" cy="2002023"/>
          </a:xfrm>
          <a:prstGeom prst="rect">
            <a:avLst/>
          </a:prstGeom>
          <a:noFill/>
        </p:spPr>
        <p:txBody>
          <a:bodyPr wrap="square">
            <a:spAutoFit/>
          </a:bodyPr>
          <a:lstStyle/>
          <a:p>
            <a:pPr algn="l">
              <a:lnSpc>
                <a:spcPct val="150000"/>
              </a:lnSpc>
            </a:pPr>
            <a:r>
              <a:rPr lang="vi-VN" sz="4400" b="1" i="0" dirty="0">
                <a:solidFill>
                  <a:srgbClr val="000000"/>
                </a:solidFill>
                <a:effectLst/>
                <a:latin typeface="+mj-lt"/>
              </a:rPr>
              <a:t>Các bạn đã tuân thủ những quy tắc nào khi tham gia giao thông?</a:t>
            </a:r>
          </a:p>
        </p:txBody>
      </p:sp>
      <p:grpSp>
        <p:nvGrpSpPr>
          <p:cNvPr id="12" name="Group 11">
            <a:extLst>
              <a:ext uri="{FF2B5EF4-FFF2-40B4-BE49-F238E27FC236}">
                <a16:creationId xmlns:a16="http://schemas.microsoft.com/office/drawing/2014/main" id="{E90932A2-81B0-4F21-B82B-10F84D91ECE2}"/>
              </a:ext>
            </a:extLst>
          </p:cNvPr>
          <p:cNvGrpSpPr/>
          <p:nvPr/>
        </p:nvGrpSpPr>
        <p:grpSpPr>
          <a:xfrm>
            <a:off x="3810000" y="527014"/>
            <a:ext cx="9365697" cy="1981200"/>
            <a:chOff x="5529754" y="789393"/>
            <a:chExt cx="9365697" cy="1981200"/>
          </a:xfrm>
        </p:grpSpPr>
        <p:pic>
          <p:nvPicPr>
            <p:cNvPr id="13" name="Picture 5">
              <a:extLst>
                <a:ext uri="{FF2B5EF4-FFF2-40B4-BE49-F238E27FC236}">
                  <a16:creationId xmlns:a16="http://schemas.microsoft.com/office/drawing/2014/main" id="{473A57D5-D28E-4D7C-992C-F35E428FF3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529754" y="789393"/>
              <a:ext cx="9365697" cy="1981200"/>
            </a:xfrm>
            <a:prstGeom prst="rect">
              <a:avLst/>
            </a:prstGeom>
          </p:spPr>
        </p:pic>
        <p:sp>
          <p:nvSpPr>
            <p:cNvPr id="14" name="Rectangle 13">
              <a:extLst>
                <a:ext uri="{FF2B5EF4-FFF2-40B4-BE49-F238E27FC236}">
                  <a16:creationId xmlns:a16="http://schemas.microsoft.com/office/drawing/2014/main" id="{A63E2227-A2F8-4AEA-8387-AE150CE5D9BF}"/>
                </a:ext>
              </a:extLst>
            </p:cNvPr>
            <p:cNvSpPr/>
            <p:nvPr/>
          </p:nvSpPr>
          <p:spPr>
            <a:xfrm>
              <a:off x="6116041" y="1137124"/>
              <a:ext cx="8404865" cy="1067600"/>
            </a:xfrm>
            <a:prstGeom prst="rect">
              <a:avLst/>
            </a:prstGeom>
            <a:noFill/>
          </p:spPr>
          <p:txBody>
            <a:bodyPr wrap="none" lIns="91440" tIns="45720" rIns="91440" bIns="45720">
              <a:spAutoFit/>
            </a:bodyPr>
            <a:lstStyle/>
            <a:p>
              <a:pPr algn="l">
                <a:lnSpc>
                  <a:spcPct val="150000"/>
                </a:lnSpc>
              </a:pPr>
              <a:r>
                <a:rPr lang="vi-VN" sz="4800" b="0" i="0" dirty="0">
                  <a:solidFill>
                    <a:srgbClr val="000000"/>
                  </a:solidFill>
                  <a:effectLst/>
                  <a:latin typeface="+mj-lt"/>
                </a:rPr>
                <a:t>Quan sát tranh và trả lời câu hỏi: </a:t>
              </a:r>
            </a:p>
          </p:txBody>
        </p:sp>
      </p:grpSp>
    </p:spTree>
    <p:extLst>
      <p:ext uri="{BB962C8B-B14F-4D97-AF65-F5344CB8AC3E}">
        <p14:creationId xmlns:p14="http://schemas.microsoft.com/office/powerpoint/2010/main" val="2529111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30075-93D8-831B-D5D1-4E8D6670E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8288000" cy="10551777"/>
          </a:xfrm>
          <a:prstGeom prst="rect">
            <a:avLst/>
          </a:prstGeom>
        </p:spPr>
      </p:pic>
      <p:sp>
        <p:nvSpPr>
          <p:cNvPr id="3" name="TextBox 3"/>
          <p:cNvSpPr txBox="1"/>
          <p:nvPr/>
        </p:nvSpPr>
        <p:spPr>
          <a:xfrm>
            <a:off x="3003997" y="8000038"/>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Thắt dây an toàn khi ngồi trên xe ô tô</a:t>
            </a:r>
          </a:p>
        </p:txBody>
      </p:sp>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75603">
            <a:off x="1240425" y="1722042"/>
            <a:ext cx="1481547" cy="705898"/>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52" t="3498" b="51852"/>
          <a:stretch/>
        </p:blipFill>
        <p:spPr>
          <a:xfrm>
            <a:off x="14173200" y="5448300"/>
            <a:ext cx="5503287" cy="5103477"/>
          </a:xfrm>
          <a:prstGeom prst="rect">
            <a:avLst/>
          </a:prstGeom>
        </p:spPr>
      </p:pic>
      <p:pic>
        <p:nvPicPr>
          <p:cNvPr id="7" name="Picture 2">
            <a:extLst>
              <a:ext uri="{FF2B5EF4-FFF2-40B4-BE49-F238E27FC236}">
                <a16:creationId xmlns:a16="http://schemas.microsoft.com/office/drawing/2014/main" id="{5A95223F-51AF-443C-8D20-09CAC2109A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33"/>
          <a:stretch/>
        </p:blipFill>
        <p:spPr bwMode="auto">
          <a:xfrm>
            <a:off x="4686300" y="1478118"/>
            <a:ext cx="8915400" cy="690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79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EEEBEEC8-5FBB-02FA-495F-CEF50B93A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5" name="TextBox 3">
            <a:extLst>
              <a:ext uri="{FF2B5EF4-FFF2-40B4-BE49-F238E27FC236}">
                <a16:creationId xmlns:a16="http://schemas.microsoft.com/office/drawing/2014/main" id="{072A4304-E6B2-4B8D-8EAA-C01E970F88D4}"/>
              </a:ext>
            </a:extLst>
          </p:cNvPr>
          <p:cNvSpPr txBox="1"/>
          <p:nvPr/>
        </p:nvSpPr>
        <p:spPr>
          <a:xfrm>
            <a:off x="2798549" y="7913594"/>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Đội mũ bảo hiểm khi ngồi trên xe máy</a:t>
            </a:r>
          </a:p>
        </p:txBody>
      </p:sp>
      <p:pic>
        <p:nvPicPr>
          <p:cNvPr id="16" name="Picture 2">
            <a:extLst>
              <a:ext uri="{FF2B5EF4-FFF2-40B4-BE49-F238E27FC236}">
                <a16:creationId xmlns:a16="http://schemas.microsoft.com/office/drawing/2014/main" id="{0829B910-5037-4D8E-A78F-CE11C80899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926" r="-595"/>
          <a:stretch/>
        </p:blipFill>
        <p:spPr bwMode="auto">
          <a:xfrm>
            <a:off x="4876800" y="1336337"/>
            <a:ext cx="8512604" cy="67001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E5144F7-EC79-4EA5-81F6-5C1197D88A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26602">
            <a:off x="6159660" y="322669"/>
            <a:ext cx="2933700" cy="258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58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6F4B7AA2-0E65-B48D-1A2F-5B051BED7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8288000" cy="10263099"/>
          </a:xfrm>
          <a:prstGeom prst="rect">
            <a:avLst/>
          </a:prstGeom>
        </p:spPr>
      </p:pic>
      <p:pic>
        <p:nvPicPr>
          <p:cNvPr id="23" name="Picture 4">
            <a:extLst>
              <a:ext uri="{FF2B5EF4-FFF2-40B4-BE49-F238E27FC236}">
                <a16:creationId xmlns:a16="http://schemas.microsoft.com/office/drawing/2014/main" id="{C283B711-8075-4F2D-A201-E287E1E5EA3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339" b="52775"/>
          <a:stretch/>
        </p:blipFill>
        <p:spPr bwMode="auto">
          <a:xfrm>
            <a:off x="5323039" y="1615330"/>
            <a:ext cx="8281417" cy="65076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3">
            <a:extLst>
              <a:ext uri="{FF2B5EF4-FFF2-40B4-BE49-F238E27FC236}">
                <a16:creationId xmlns:a16="http://schemas.microsoft.com/office/drawing/2014/main" id="{8FB37904-2EBD-4420-94F7-66CA53324B60}"/>
              </a:ext>
            </a:extLst>
          </p:cNvPr>
          <p:cNvSpPr txBox="1"/>
          <p:nvPr/>
        </p:nvSpPr>
        <p:spPr>
          <a:xfrm>
            <a:off x="3320965" y="7972448"/>
            <a:ext cx="11646070" cy="1159933"/>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9900"/>
              </a:lnSpc>
            </a:pPr>
            <a:r>
              <a:rPr lang="vi-VN" sz="5400" b="1" u="sng" dirty="0">
                <a:solidFill>
                  <a:srgbClr val="CD4343"/>
                </a:solidFill>
                <a:latin typeface="Sriracha"/>
              </a:rPr>
              <a:t>Xếp hàng ngay ngắn khi lên xe </a:t>
            </a:r>
            <a:r>
              <a:rPr lang="en-US" sz="5400" b="1" u="sng" dirty="0" err="1">
                <a:solidFill>
                  <a:srgbClr val="CD4343"/>
                </a:solidFill>
                <a:latin typeface="Sriracha"/>
              </a:rPr>
              <a:t>buýt</a:t>
            </a:r>
            <a:endParaRPr lang="vi-VN" sz="5400" b="1" u="sng" dirty="0">
              <a:solidFill>
                <a:srgbClr val="CD4343"/>
              </a:solidFill>
              <a:latin typeface="Sriracha"/>
            </a:endParaRPr>
          </a:p>
        </p:txBody>
      </p:sp>
      <p:pic>
        <p:nvPicPr>
          <p:cNvPr id="25" name="Picture 24" descr="A picture containing toy, doll&#10;&#10;Description automatically generated">
            <a:extLst>
              <a:ext uri="{FF2B5EF4-FFF2-40B4-BE49-F238E27FC236}">
                <a16:creationId xmlns:a16="http://schemas.microsoft.com/office/drawing/2014/main" id="{17D862D1-5902-4691-9E9C-C4D87F28E1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852" t="3498" b="51852"/>
          <a:stretch/>
        </p:blipFill>
        <p:spPr>
          <a:xfrm>
            <a:off x="14173200" y="5448300"/>
            <a:ext cx="5503287" cy="5103477"/>
          </a:xfrm>
          <a:prstGeom prst="rect">
            <a:avLst/>
          </a:prstGeom>
        </p:spPr>
      </p:pic>
    </p:spTree>
    <p:extLst>
      <p:ext uri="{BB962C8B-B14F-4D97-AF65-F5344CB8AC3E}">
        <p14:creationId xmlns:p14="http://schemas.microsoft.com/office/powerpoint/2010/main" val="386030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0375603">
            <a:off x="1240425" y="17220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09251">
            <a:off x="14602787" y="635228"/>
            <a:ext cx="3170920" cy="1960205"/>
          </a:xfrm>
          <a:prstGeom prst="rect">
            <a:avLst/>
          </a:prstGeom>
        </p:spPr>
      </p:pic>
      <p:pic>
        <p:nvPicPr>
          <p:cNvPr id="3" name="Picture 2">
            <a:extLst>
              <a:ext uri="{FF2B5EF4-FFF2-40B4-BE49-F238E27FC236}">
                <a16:creationId xmlns:a16="http://schemas.microsoft.com/office/drawing/2014/main" id="{A6DC9C57-128B-EC77-12BF-0FC54E0F26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1" name="Picture 4">
            <a:extLst>
              <a:ext uri="{FF2B5EF4-FFF2-40B4-BE49-F238E27FC236}">
                <a16:creationId xmlns:a16="http://schemas.microsoft.com/office/drawing/2014/main" id="{A4D0547B-7492-4CC8-AAB1-E760B4B179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595" b="52775"/>
          <a:stretch/>
        </p:blipFill>
        <p:spPr bwMode="auto">
          <a:xfrm>
            <a:off x="838200" y="1500351"/>
            <a:ext cx="9209774" cy="766564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a16="http://schemas.microsoft.com/office/drawing/2014/main" id="{4C0BC21C-C72D-4DA5-87BA-6140725AA078}"/>
              </a:ext>
            </a:extLst>
          </p:cNvPr>
          <p:cNvSpPr txBox="1"/>
          <p:nvPr/>
        </p:nvSpPr>
        <p:spPr>
          <a:xfrm>
            <a:off x="10402525" y="2329028"/>
            <a:ext cx="7885475" cy="496866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nSpc>
                <a:spcPts val="9900"/>
              </a:lnSpc>
            </a:pPr>
            <a:r>
              <a:rPr lang="vi-VN" sz="5400" b="1" dirty="0">
                <a:solidFill>
                  <a:srgbClr val="CD4343"/>
                </a:solidFill>
                <a:latin typeface="Sriracha"/>
              </a:rPr>
              <a:t>Mặc áo phao, không đùa nghịch khi tham gia phương tiện giao thông đường thủy</a:t>
            </a:r>
          </a:p>
        </p:txBody>
      </p:sp>
    </p:spTree>
    <p:extLst>
      <p:ext uri="{BB962C8B-B14F-4D97-AF65-F5344CB8AC3E}">
        <p14:creationId xmlns:p14="http://schemas.microsoft.com/office/powerpoint/2010/main" val="299185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TotalTime>
  <Words>564</Words>
  <Application>Microsoft Office PowerPoint</Application>
  <PresentationFormat>Custom</PresentationFormat>
  <Paragraphs>49</Paragraphs>
  <Slides>20</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iCiel Altus</vt:lpstr>
      <vt:lpstr>Calibri</vt:lpstr>
      <vt:lpstr>iCiel Baliho Script</vt:lpstr>
      <vt:lpstr>SFU Rhythm</vt:lpstr>
      <vt:lpstr>OpenSans</vt:lpstr>
      <vt:lpstr>Sriracha</vt:lpstr>
      <vt:lpstr>UTM Avo</vt:lpstr>
      <vt:lpstr>Arial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May Tinh Hoang Phat</cp:lastModifiedBy>
  <cp:revision>18</cp:revision>
  <dcterms:created xsi:type="dcterms:W3CDTF">2006-08-16T00:00:00Z</dcterms:created>
  <dcterms:modified xsi:type="dcterms:W3CDTF">2024-04-30T02:35:40Z</dcterms:modified>
  <dc:identifier>DAE09qedpJ4</dc:identifier>
</cp:coreProperties>
</file>