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57" r:id="rId3"/>
    <p:sldId id="316" r:id="rId4"/>
    <p:sldId id="317" r:id="rId5"/>
    <p:sldId id="320" r:id="rId6"/>
    <p:sldId id="269" r:id="rId7"/>
    <p:sldId id="324" r:id="rId8"/>
    <p:sldId id="264" r:id="rId9"/>
    <p:sldId id="300" r:id="rId10"/>
    <p:sldId id="328" r:id="rId11"/>
    <p:sldId id="330" r:id="rId12"/>
    <p:sldId id="312" r:id="rId13"/>
    <p:sldId id="287" r:id="rId14"/>
    <p:sldId id="346" r:id="rId15"/>
    <p:sldId id="343" r:id="rId16"/>
    <p:sldId id="301" r:id="rId17"/>
    <p:sldId id="354" r:id="rId18"/>
    <p:sldId id="336" r:id="rId19"/>
    <p:sldId id="329" r:id="rId20"/>
    <p:sldId id="325" r:id="rId21"/>
    <p:sldId id="337" r:id="rId22"/>
    <p:sldId id="335" r:id="rId23"/>
    <p:sldId id="266" r:id="rId24"/>
    <p:sldId id="288" r:id="rId25"/>
    <p:sldId id="326" r:id="rId26"/>
    <p:sldId id="351" r:id="rId27"/>
    <p:sldId id="352" r:id="rId28"/>
    <p:sldId id="291" r:id="rId29"/>
    <p:sldId id="332" r:id="rId30"/>
    <p:sldId id="356" r:id="rId31"/>
    <p:sldId id="344" r:id="rId32"/>
    <p:sldId id="302" r:id="rId33"/>
    <p:sldId id="290" r:id="rId34"/>
    <p:sldId id="333" r:id="rId35"/>
    <p:sldId id="268" r:id="rId36"/>
    <p:sldId id="340" r:id="rId37"/>
    <p:sldId id="353" r:id="rId38"/>
    <p:sldId id="334" r:id="rId39"/>
    <p:sldId id="360" r:id="rId40"/>
    <p:sldId id="34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0"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3" d="100"/>
          <a:sy n="73" d="100"/>
        </p:scale>
        <p:origin x="5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57D26-BD0E-0ECA-5C87-1FDC03A85360}"/>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5" name="Footer Placeholder 4">
            <a:extLst>
              <a:ext uri="{FF2B5EF4-FFF2-40B4-BE49-F238E27FC236}">
                <a16:creationId xmlns:a16="http://schemas.microsoft.com/office/drawing/2014/main"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73B96-7B7B-0F66-B69B-E6C547985724}"/>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5" name="Footer Placeholder 4">
            <a:extLst>
              <a:ext uri="{FF2B5EF4-FFF2-40B4-BE49-F238E27FC236}">
                <a16:creationId xmlns:a16="http://schemas.microsoft.com/office/drawing/2014/main"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9A53C-2B07-F2DD-C817-5690B9031ECE}"/>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5" name="Footer Placeholder 4">
            <a:extLst>
              <a:ext uri="{FF2B5EF4-FFF2-40B4-BE49-F238E27FC236}">
                <a16:creationId xmlns:a16="http://schemas.microsoft.com/office/drawing/2014/main"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A035F-5EE2-5D59-0DCC-4A891B104049}"/>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5" name="Footer Placeholder 4">
            <a:extLst>
              <a:ext uri="{FF2B5EF4-FFF2-40B4-BE49-F238E27FC236}">
                <a16:creationId xmlns:a16="http://schemas.microsoft.com/office/drawing/2014/main"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48EE1-1288-3659-B503-D3FF4C049EB9}"/>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5" name="Footer Placeholder 4">
            <a:extLst>
              <a:ext uri="{FF2B5EF4-FFF2-40B4-BE49-F238E27FC236}">
                <a16:creationId xmlns:a16="http://schemas.microsoft.com/office/drawing/2014/main"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25DF89-0A70-D22B-5CC7-4301A2C3C31F}"/>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6" name="Footer Placeholder 5">
            <a:extLst>
              <a:ext uri="{FF2B5EF4-FFF2-40B4-BE49-F238E27FC236}">
                <a16:creationId xmlns:a16="http://schemas.microsoft.com/office/drawing/2014/main"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A32DB-3359-62BD-E01E-9CCB54868015}"/>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8" name="Footer Placeholder 7">
            <a:extLst>
              <a:ext uri="{FF2B5EF4-FFF2-40B4-BE49-F238E27FC236}">
                <a16:creationId xmlns:a16="http://schemas.microsoft.com/office/drawing/2014/main"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991FE-07EB-EFD4-14D7-B5886C9B6CBC}"/>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4" name="Footer Placeholder 3">
            <a:extLst>
              <a:ext uri="{FF2B5EF4-FFF2-40B4-BE49-F238E27FC236}">
                <a16:creationId xmlns:a16="http://schemas.microsoft.com/office/drawing/2014/main"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6840C-3872-21C1-B42F-0E17BD7B3528}"/>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3" name="Footer Placeholder 2">
            <a:extLst>
              <a:ext uri="{FF2B5EF4-FFF2-40B4-BE49-F238E27FC236}">
                <a16:creationId xmlns:a16="http://schemas.microsoft.com/office/drawing/2014/main"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3D40A-F291-A050-B0D4-B64D3B3B4BEF}"/>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6" name="Footer Placeholder 5">
            <a:extLst>
              <a:ext uri="{FF2B5EF4-FFF2-40B4-BE49-F238E27FC236}">
                <a16:creationId xmlns:a16="http://schemas.microsoft.com/office/drawing/2014/main"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A0FC5-5F6B-38B7-EA38-806A3A9B6CB3}"/>
              </a:ext>
            </a:extLst>
          </p:cNvPr>
          <p:cNvSpPr>
            <a:spLocks noGrp="1"/>
          </p:cNvSpPr>
          <p:nvPr>
            <p:ph type="dt" sz="half" idx="10"/>
          </p:nvPr>
        </p:nvSpPr>
        <p:spPr/>
        <p:txBody>
          <a:bodyPr/>
          <a:lstStyle/>
          <a:p>
            <a:fld id="{1C796B07-568E-4358-BB84-7A21157AF5C2}" type="datetimeFigureOut">
              <a:rPr lang="en-US" smtClean="0"/>
              <a:t>11/16/2023</a:t>
            </a:fld>
            <a:endParaRPr lang="en-US"/>
          </a:p>
        </p:txBody>
      </p:sp>
      <p:sp>
        <p:nvSpPr>
          <p:cNvPr id="6" name="Footer Placeholder 5">
            <a:extLst>
              <a:ext uri="{FF2B5EF4-FFF2-40B4-BE49-F238E27FC236}">
                <a16:creationId xmlns:a16="http://schemas.microsoft.com/office/drawing/2014/main"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11/16/2023</a:t>
            </a:fld>
            <a:endParaRPr lang="en-US"/>
          </a:p>
        </p:txBody>
      </p:sp>
      <p:sp>
        <p:nvSpPr>
          <p:cNvPr id="5" name="Footer Placeholder 4">
            <a:extLst>
              <a:ext uri="{FF2B5EF4-FFF2-40B4-BE49-F238E27FC236}">
                <a16:creationId xmlns:a16="http://schemas.microsoft.com/office/drawing/2014/main"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7.GIF"/></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9.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id="{08332CC5-89A2-8F2E-9CC7-0B40A708C02E}"/>
              </a:ext>
            </a:extLst>
          </p:cNvPr>
          <p:cNvSpPr txBox="1"/>
          <p:nvPr/>
        </p:nvSpPr>
        <p:spPr>
          <a:xfrm>
            <a:off x="2895820" y="1009411"/>
            <a:ext cx="6856608" cy="584775"/>
          </a:xfrm>
          <a:prstGeom prst="rect">
            <a:avLst/>
          </a:prstGeom>
          <a:noFill/>
        </p:spPr>
        <p:txBody>
          <a:bodyPr wrap="square" rtlCol="0">
            <a:spAutoFit/>
          </a:bodyPr>
          <a:lstStyle/>
          <a:p>
            <a:r>
              <a:rPr lang="en-US" sz="3200" b="1" dirty="0" err="1">
                <a:solidFill>
                  <a:srgbClr val="E6227B"/>
                </a:solidFill>
                <a:latin typeface="Nunito Black" pitchFamily="2" charset="0"/>
              </a:rPr>
              <a:t>Cậu</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học</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trò</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nghèo</a:t>
            </a:r>
            <a:r>
              <a:rPr lang="en-US" sz="3200" b="1" dirty="0">
                <a:solidFill>
                  <a:srgbClr val="E6227B"/>
                </a:solidFill>
                <a:latin typeface="Nunito Black" pitchFamily="2" charset="0"/>
              </a:rPr>
              <a:t> ham </a:t>
            </a:r>
            <a:r>
              <a:rPr lang="en-US" sz="3200" b="1" dirty="0" err="1">
                <a:solidFill>
                  <a:srgbClr val="E6227B"/>
                </a:solidFill>
                <a:latin typeface="Nunito Black" pitchFamily="2" charset="0"/>
              </a:rPr>
              <a:t>học</a:t>
            </a:r>
            <a:r>
              <a:rPr lang="en-US" sz="3200" b="1" dirty="0">
                <a:solidFill>
                  <a:srgbClr val="E6227B"/>
                </a:solidFill>
                <a:latin typeface="Nunito Black" pitchFamily="2" charset="0"/>
              </a:rPr>
              <a:t> </a:t>
            </a:r>
            <a:r>
              <a:rPr lang="en-US" sz="3200" b="1" dirty="0" err="1">
                <a:solidFill>
                  <a:srgbClr val="E6227B"/>
                </a:solidFill>
                <a:latin typeface="Nunito Black" pitchFamily="2" charset="0"/>
              </a:rPr>
              <a:t>hỏi</a:t>
            </a:r>
            <a:endParaRPr lang="en-US" sz="3200" b="1" dirty="0">
              <a:solidFill>
                <a:srgbClr val="E6227B"/>
              </a:solidFill>
              <a:latin typeface="Nunito Black" pitchFamily="2" charset="0"/>
            </a:endParaRPr>
          </a:p>
        </p:txBody>
      </p:sp>
      <p:pic>
        <p:nvPicPr>
          <p:cNvPr id="9" name="Picture 8">
            <a:extLst>
              <a:ext uri="{FF2B5EF4-FFF2-40B4-BE49-F238E27FC236}">
                <a16:creationId xmlns:a16="http://schemas.microsoft.com/office/drawing/2014/main" id="{EBCF0A13-3BA1-A351-A7F4-D650B473C8F3}"/>
              </a:ext>
            </a:extLst>
          </p:cNvPr>
          <p:cNvPicPr>
            <a:picLocks noChangeAspect="1"/>
          </p:cNvPicPr>
          <p:nvPr/>
        </p:nvPicPr>
        <p:blipFill>
          <a:blip r:embed="rId5"/>
          <a:stretch>
            <a:fillRect/>
          </a:stretch>
        </p:blipFill>
        <p:spPr>
          <a:xfrm>
            <a:off x="410509" y="1661866"/>
            <a:ext cx="11182051" cy="4247403"/>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000" b="1" dirty="0">
                <a:solidFill>
                  <a:srgbClr val="002060"/>
                </a:solidFill>
                <a:latin typeface="+mj-lt"/>
              </a:rPr>
              <a:t>-</a:t>
            </a:r>
            <a:r>
              <a:rPr lang="vi-VN" sz="3000" b="1" dirty="0">
                <a:solidFill>
                  <a:srgbClr val="FFC000"/>
                </a:solidFill>
                <a:latin typeface="+mj-lt"/>
              </a:rPr>
              <a:t> </a:t>
            </a:r>
            <a:r>
              <a:rPr lang="en-US" sz="3000" b="1" dirty="0" err="1">
                <a:solidFill>
                  <a:srgbClr val="002060"/>
                </a:solidFill>
                <a:latin typeface="Times New Roman" panose="02020603050405020304" pitchFamily="18" charset="0"/>
                <a:cs typeface="Times New Roman" panose="02020603050405020304" pitchFamily="18" charset="0"/>
              </a:rPr>
              <a:t>Tinh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thần</a:t>
            </a:r>
            <a:r>
              <a:rPr lang="en-US" sz="3000" b="1" dirty="0">
                <a:solidFill>
                  <a:srgbClr val="002060"/>
                </a:solidFill>
                <a:latin typeface="Times New Roman" panose="02020603050405020304" pitchFamily="18" charset="0"/>
                <a:cs typeface="Times New Roman" panose="02020603050405020304" pitchFamily="18" charset="0"/>
              </a:rPr>
              <a:t> ham </a:t>
            </a:r>
            <a:r>
              <a:rPr lang="en-US" sz="3000" b="1" dirty="0" err="1">
                <a:solidFill>
                  <a:srgbClr val="002060"/>
                </a:solidFill>
                <a:latin typeface="Times New Roman" panose="02020603050405020304" pitchFamily="18" charset="0"/>
                <a:cs typeface="Times New Roman" panose="02020603050405020304" pitchFamily="18" charset="0"/>
              </a:rPr>
              <a:t>học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của</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cậu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bé</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Nguyễn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Hiền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được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thể</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hiện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như</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thế</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nào</a:t>
            </a:r>
            <a:r>
              <a:rPr lang="en-US" sz="3000" b="1" dirty="0">
                <a:solidFill>
                  <a:srgbClr val="00206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8212E856-9CA8-73B2-C53B-B80870986D42}"/>
              </a:ext>
            </a:extLst>
          </p:cNvPr>
          <p:cNvSpPr txBox="1"/>
          <p:nvPr/>
        </p:nvSpPr>
        <p:spPr>
          <a:xfrm>
            <a:off x="720757" y="1713382"/>
            <a:ext cx="10931204" cy="1938992"/>
          </a:xfrm>
          <a:prstGeom prst="rect">
            <a:avLst/>
          </a:prstGeom>
          <a:noFill/>
        </p:spPr>
        <p:txBody>
          <a:bodyPr wrap="square">
            <a:spAutoFit/>
          </a:bodyPr>
          <a:lstStyle/>
          <a:p>
            <a:pPr>
              <a:defRPr/>
            </a:pPr>
            <a:r>
              <a:rPr lang="en-US" sz="3000" b="1" dirty="0">
                <a:solidFill>
                  <a:srgbClr val="FF0000"/>
                </a:solidFill>
                <a:latin typeface="Times New Roman" panose="02020603050405020304" pitchFamily="18" charset="0"/>
                <a:cs typeface="Times New Roman" panose="02020603050405020304" pitchFamily="18" charset="0"/>
              </a:rPr>
              <a:t>- </a:t>
            </a:r>
            <a:r>
              <a:rPr lang="vi-VN" sz="3000" b="1" dirty="0">
                <a:solidFill>
                  <a:srgbClr val="FF0000"/>
                </a:solidFill>
                <a:latin typeface="Times New Roman" panose="02020603050405020304" pitchFamily="18" charset="0"/>
                <a:cs typeface="Times New Roman" panose="02020603050405020304" pitchFamily="18" charset="0"/>
              </a:rPr>
              <a:t>Tinh thần ham học hỏi của cậu bé Nguyễn Hi</a:t>
            </a:r>
            <a:r>
              <a:rPr lang="en-US" sz="3000" b="1" dirty="0" err="1">
                <a:solidFill>
                  <a:srgbClr val="FF0000"/>
                </a:solidFill>
                <a:latin typeface="Times New Roman" panose="02020603050405020304" pitchFamily="18" charset="0"/>
                <a:cs typeface="Times New Roman" panose="02020603050405020304" pitchFamily="18" charset="0"/>
              </a:rPr>
              <a:t>ền</a:t>
            </a:r>
            <a:r>
              <a:rPr lang="vi-VN" sz="3000" b="1" dirty="0">
                <a:solidFill>
                  <a:srgbClr val="FF0000"/>
                </a:solidFill>
                <a:latin typeface="Times New Roman" panose="02020603050405020304" pitchFamily="18" charset="0"/>
                <a:cs typeface="Times New Roman" panose="02020603050405020304" pitchFamily="18"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1B3928-804B-06CA-75DA-37113C0E3346}"/>
              </a:ext>
            </a:extLst>
          </p:cNvPr>
          <p:cNvSpPr txBox="1"/>
          <p:nvPr/>
        </p:nvSpPr>
        <p:spPr>
          <a:xfrm>
            <a:off x="630398" y="3730838"/>
            <a:ext cx="11111922" cy="553998"/>
          </a:xfrm>
          <a:prstGeom prst="rect">
            <a:avLst/>
          </a:prstGeom>
          <a:noFill/>
        </p:spPr>
        <p:txBody>
          <a:bodyPr wrap="square">
            <a:spAutoFit/>
          </a:bodyPr>
          <a:lstStyle/>
          <a:p>
            <a:pPr eaLnBrk="1" fontAlgn="auto" hangingPunct="1">
              <a:spcBef>
                <a:spcPts val="0"/>
              </a:spcBef>
              <a:spcAft>
                <a:spcPts val="0"/>
              </a:spcAft>
              <a:defRPr/>
            </a:pPr>
            <a:r>
              <a:rPr lang="vi-VN" sz="3000" b="1" dirty="0">
                <a:solidFill>
                  <a:srgbClr val="002060"/>
                </a:solidFill>
                <a:latin typeface="+mj-lt"/>
              </a:rPr>
              <a:t>-</a:t>
            </a:r>
            <a:r>
              <a:rPr lang="vi-VN" sz="3000" b="1" dirty="0">
                <a:solidFill>
                  <a:srgbClr val="FFC000"/>
                </a:solidFill>
                <a:latin typeface="+mj-lt"/>
              </a:rPr>
              <a:t> </a:t>
            </a:r>
            <a:r>
              <a:rPr lang="en-US" sz="3000" b="1" dirty="0">
                <a:solidFill>
                  <a:srgbClr val="002060"/>
                </a:solidFill>
                <a:latin typeface="Times New Roman" panose="02020603050405020304" pitchFamily="18" charset="0"/>
                <a:cs typeface="Times New Roman" panose="02020603050405020304" pitchFamily="18" charset="0"/>
              </a:rPr>
              <a:t>Qua </a:t>
            </a:r>
            <a:r>
              <a:rPr lang="en-US" sz="3000" b="1" dirty="0" err="1">
                <a:solidFill>
                  <a:srgbClr val="002060"/>
                </a:solidFill>
                <a:latin typeface="Times New Roman" panose="02020603050405020304" pitchFamily="18" charset="0"/>
                <a:cs typeface="Times New Roman" panose="02020603050405020304" pitchFamily="18" charset="0"/>
              </a:rPr>
              <a:t>câu</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chuyện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trên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em</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thấy</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việc</a:t>
            </a:r>
            <a:r>
              <a:rPr lang="en-US" sz="3000" b="1" dirty="0">
                <a:solidFill>
                  <a:srgbClr val="002060"/>
                </a:solidFill>
                <a:latin typeface="Times New Roman" panose="02020603050405020304" pitchFamily="18" charset="0"/>
                <a:cs typeface="Times New Roman" panose="02020603050405020304" pitchFamily="18" charset="0"/>
              </a:rPr>
              <a:t> ham </a:t>
            </a:r>
            <a:r>
              <a:rPr lang="en-US" sz="3000" b="1" dirty="0" err="1">
                <a:solidFill>
                  <a:srgbClr val="002060"/>
                </a:solidFill>
                <a:latin typeface="Times New Roman" panose="02020603050405020304" pitchFamily="18" charset="0"/>
                <a:cs typeface="Times New Roman" panose="02020603050405020304" pitchFamily="18" charset="0"/>
              </a:rPr>
              <a:t>học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hỏi</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có</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lợi</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ích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gì</a:t>
            </a:r>
            <a:r>
              <a:rPr lang="en-US" sz="30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6F57E734-8B59-1052-FE8A-C02168A2A1E5}"/>
              </a:ext>
            </a:extLst>
          </p:cNvPr>
          <p:cNvSpPr txBox="1"/>
          <p:nvPr/>
        </p:nvSpPr>
        <p:spPr>
          <a:xfrm>
            <a:off x="720757" y="4472366"/>
            <a:ext cx="10481815" cy="1015663"/>
          </a:xfrm>
          <a:prstGeom prst="rect">
            <a:avLst/>
          </a:prstGeom>
          <a:noFill/>
        </p:spPr>
        <p:txBody>
          <a:bodyPr wrap="square">
            <a:spAutoFit/>
          </a:bodyPr>
          <a:lstStyle/>
          <a:p>
            <a:pPr>
              <a:defRPr/>
            </a:pPr>
            <a:r>
              <a:rPr lang="vi-VN" sz="3000" b="1" dirty="0" smtClean="0">
                <a:solidFill>
                  <a:srgbClr val="FF0000"/>
                </a:solidFill>
                <a:latin typeface="+mj-lt"/>
              </a:rPr>
              <a:t>-</a:t>
            </a:r>
            <a:r>
              <a:rPr lang="en-US" sz="3000" b="1" dirty="0" smtClean="0">
                <a:solidFill>
                  <a:srgbClr val="FF0000"/>
                </a:solidFill>
                <a:latin typeface="+mj-lt"/>
              </a:rPr>
              <a:t> </a:t>
            </a:r>
            <a:r>
              <a:rPr lang="vi-VN" sz="3000" b="1" dirty="0" smtClean="0">
                <a:solidFill>
                  <a:srgbClr val="FF0000"/>
                </a:solidFill>
                <a:latin typeface="+mj-lt"/>
              </a:rPr>
              <a:t>Qua </a:t>
            </a:r>
            <a:r>
              <a:rPr lang="vi-VN" sz="3000" b="1" dirty="0">
                <a:solidFill>
                  <a:srgbClr val="FF0000"/>
                </a:solidFill>
                <a:latin typeface="+mj-lt"/>
              </a:rPr>
              <a:t>câu chuyện trên, em thấy việc ham học hỏi giúp chúng ta mở mang kiến thức và đạt được kết quả cao trong học tập.</a:t>
            </a:r>
            <a:endParaRPr lang="en-US" sz="3000" b="1" dirty="0">
              <a:solidFill>
                <a:srgbClr val="FF0000"/>
              </a:solidFill>
              <a:latin typeface="+mj-lt"/>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557E88-F193-EBF5-E0F3-530717D430CB}"/>
              </a:ext>
            </a:extLst>
          </p:cNvPr>
          <p:cNvSpPr/>
          <p:nvPr/>
        </p:nvSpPr>
        <p:spPr>
          <a:xfrm>
            <a:off x="286268" y="1011989"/>
            <a:ext cx="9426782" cy="4448285"/>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dirty="0">
                <a:solidFill>
                  <a:schemeClr val="accent5">
                    <a:lumMod val="50000"/>
                  </a:schemeClr>
                </a:solidFill>
                <a:latin typeface="Nunito Black" pitchFamily="2"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Tinh</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thần</a:t>
            </a:r>
            <a:r>
              <a:rPr lang="en-US" altLang="en-US" sz="3000" b="1" dirty="0">
                <a:solidFill>
                  <a:srgbClr val="7030A0"/>
                </a:solidFill>
                <a:latin typeface="Times New Roman" panose="02020603050405020304" pitchFamily="18" charset="0"/>
                <a:cs typeface="Times New Roman" panose="02020603050405020304" pitchFamily="18" charset="0"/>
              </a:rPr>
              <a:t> ham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hỏi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của</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Nguyễn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Hiền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được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thể</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hiện</a:t>
            </a:r>
            <a:r>
              <a:rPr lang="en-US" altLang="en-US" sz="3000" b="1" dirty="0">
                <a:solidFill>
                  <a:srgbClr val="7030A0"/>
                </a:solidFill>
                <a:latin typeface="Times New Roman" panose="02020603050405020304" pitchFamily="18" charset="0"/>
                <a:cs typeface="Times New Roman" panose="02020603050405020304" pitchFamily="18" charset="0"/>
              </a:rPr>
              <a:t> qua </a:t>
            </a:r>
            <a:r>
              <a:rPr lang="en-US" altLang="en-US" sz="3000" b="1" dirty="0" err="1">
                <a:solidFill>
                  <a:srgbClr val="7030A0"/>
                </a:solidFill>
                <a:latin typeface="Times New Roman" panose="02020603050405020304" pitchFamily="18" charset="0"/>
                <a:cs typeface="Times New Roman" panose="02020603050405020304" pitchFamily="18" charset="0"/>
              </a:rPr>
              <a:t>việc</a:t>
            </a:r>
            <a:r>
              <a:rPr lang="en-US" altLang="en-US" sz="3000" b="1" dirty="0">
                <a:solidFill>
                  <a:srgbClr val="7030A0"/>
                </a:solidFill>
                <a:latin typeface="Times New Roman" panose="02020603050405020304" pitchFamily="18" charset="0"/>
                <a:cs typeface="Times New Roman" panose="02020603050405020304" pitchFamily="18" charset="0"/>
              </a:rPr>
              <a:t>: ban </a:t>
            </a:r>
            <a:r>
              <a:rPr lang="en-US" altLang="en-US" sz="3000" b="1" dirty="0" err="1">
                <a:solidFill>
                  <a:srgbClr val="7030A0"/>
                </a:solidFill>
                <a:latin typeface="Times New Roman" panose="02020603050405020304" pitchFamily="18" charset="0"/>
                <a:cs typeface="Times New Roman" panose="02020603050405020304" pitchFamily="18" charset="0"/>
              </a:rPr>
              <a:t>ngày</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khi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chăn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trâu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dù</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mưa</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gió</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thế</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nào</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cậu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cũng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đứng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ngoài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nghe</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giảng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nhờ</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tối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đến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đợi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bạn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xong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bài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cậu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mượn</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vở</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về</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làm</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bài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vào</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lá</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chuối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khô</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nhờ</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thầy</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chấm</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hộ</a:t>
            </a:r>
            <a:r>
              <a:rPr lang="en-US" altLang="en-US" sz="3000" b="1" dirty="0">
                <a:solidFill>
                  <a:srgbClr val="7030A0"/>
                </a:solidFill>
                <a:latin typeface="Times New Roman" panose="02020603050405020304" pitchFamily="18" charset="0"/>
                <a:cs typeface="Times New Roman" panose="02020603050405020304" pitchFamily="18" charset="0"/>
              </a:rPr>
              <a:t>. Ham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hỏi</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sẽ</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giúp</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chúng</a:t>
            </a:r>
            <a:r>
              <a:rPr lang="en-US" altLang="en-US" sz="3000" b="1" dirty="0">
                <a:solidFill>
                  <a:srgbClr val="7030A0"/>
                </a:solidFill>
                <a:latin typeface="Times New Roman" panose="02020603050405020304" pitchFamily="18" charset="0"/>
                <a:cs typeface="Times New Roman" panose="02020603050405020304" pitchFamily="18" charset="0"/>
              </a:rPr>
              <a:t> ta </a:t>
            </a:r>
            <a:r>
              <a:rPr lang="en-US" altLang="en-US" sz="3000" b="1" dirty="0" err="1">
                <a:solidFill>
                  <a:srgbClr val="7030A0"/>
                </a:solidFill>
                <a:latin typeface="Times New Roman" panose="02020603050405020304" pitchFamily="18" charset="0"/>
                <a:cs typeface="Times New Roman" panose="02020603050405020304" pitchFamily="18" charset="0"/>
              </a:rPr>
              <a:t>thêm</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hiểu</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biết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và</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đạt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được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kết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quả</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tốt</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trong</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học</a:t>
            </a:r>
            <a:r>
              <a:rPr lang="en-US" altLang="en-US" sz="3000" b="1" dirty="0">
                <a:solidFill>
                  <a:srgbClr val="7030A0"/>
                </a:solidFill>
                <a:latin typeface="Times New Roman" panose="02020603050405020304" pitchFamily="18" charset="0"/>
                <a:cs typeface="Times New Roman" panose="02020603050405020304" pitchFamily="18" charset="0"/>
              </a:rPr>
              <a:t> </a:t>
            </a:r>
            <a:r>
              <a:rPr lang="en-US" altLang="en-US" sz="3000" b="1" dirty="0" err="1">
                <a:solidFill>
                  <a:srgbClr val="7030A0"/>
                </a:solidFill>
                <a:latin typeface="Times New Roman" panose="02020603050405020304" pitchFamily="18" charset="0"/>
                <a:cs typeface="Times New Roman" panose="02020603050405020304" pitchFamily="18" charset="0"/>
              </a:rPr>
              <a:t>tập</a:t>
            </a:r>
            <a:r>
              <a:rPr lang="en-US" altLang="en-US" sz="3000" b="1" dirty="0">
                <a:solidFill>
                  <a:srgbClr val="7030A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6A090-03BB-3F45-18ED-231DD51232D2}"/>
              </a:ext>
            </a:extLst>
          </p:cNvPr>
          <p:cNvSpPr txBox="1">
            <a:spLocks/>
          </p:cNvSpPr>
          <p:nvPr/>
        </p:nvSpPr>
        <p:spPr>
          <a:xfrm>
            <a:off x="1815736" y="1641077"/>
            <a:ext cx="9518469" cy="2617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6600" b="1" dirty="0">
              <a:solidFill>
                <a:srgbClr val="C00000"/>
              </a:solidFill>
              <a:latin typeface="Gluten" pitchFamily="2" charset="0"/>
            </a:endParaRPr>
          </a:p>
        </p:txBody>
      </p:sp>
      <p:pic>
        <p:nvPicPr>
          <p:cNvPr id="6"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357313" y="649410"/>
            <a:ext cx="8729662" cy="5271797"/>
          </a:xfrm>
          <a:prstGeom prst="rect">
            <a:avLst/>
          </a:prstGeom>
        </p:spPr>
      </p:pic>
      <p:sp>
        <p:nvSpPr>
          <p:cNvPr id="9" name="TextBox 8"/>
          <p:cNvSpPr txBox="1"/>
          <p:nvPr/>
        </p:nvSpPr>
        <p:spPr>
          <a:xfrm>
            <a:off x="3929061" y="2823643"/>
            <a:ext cx="4086225" cy="923330"/>
          </a:xfrm>
          <a:prstGeom prst="rect">
            <a:avLst/>
          </a:prstGeom>
          <a:noFill/>
        </p:spPr>
        <p:txBody>
          <a:bodyPr wrap="square" rtlCol="0">
            <a:spAutoFit/>
          </a:bodyPr>
          <a:lstStyle/>
          <a:p>
            <a:r>
              <a:rPr lang="en-US" sz="54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Phóng</a:t>
            </a: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viên</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449694-E893-7668-217E-60513779C1DA}"/>
              </a:ext>
            </a:extLst>
          </p:cNvPr>
          <p:cNvSpPr txBox="1">
            <a:spLocks/>
          </p:cNvSpPr>
          <p:nvPr/>
        </p:nvSpPr>
        <p:spPr>
          <a:xfrm>
            <a:off x="3048655" y="1737227"/>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dirty="0" err="1">
                <a:solidFill>
                  <a:srgbClr val="FF0000"/>
                </a:solidFill>
                <a:latin typeface="Gluten" pitchFamily="2" charset="0"/>
              </a:rPr>
              <a:t>Tiết</a:t>
            </a:r>
            <a:r>
              <a:rPr lang="en-US" sz="11500" b="1" dirty="0">
                <a:solidFill>
                  <a:srgbClr val="FF0000"/>
                </a:solidFill>
                <a:latin typeface="Gluten" pitchFamily="2" charset="0"/>
              </a:rPr>
              <a:t> 2</a:t>
            </a:r>
            <a:r>
              <a:rPr lang="en-US" sz="8800" b="1" dirty="0">
                <a:solidFill>
                  <a:srgbClr val="FF0000"/>
                </a:solidFill>
                <a:latin typeface="Gluten" pitchFamily="2" charset="0"/>
              </a:rPr>
              <a:t> </a:t>
            </a:r>
          </a:p>
        </p:txBody>
      </p:sp>
      <p:pic>
        <p:nvPicPr>
          <p:cNvPr id="3" name="Picture 11">
            <a:extLst>
              <a:ext uri="{FF2B5EF4-FFF2-40B4-BE49-F238E27FC236}">
                <a16:creationId xmlns:a16="http://schemas.microsoft.com/office/drawing/2014/main" id="{37A9BC02-51E5-4566-2D0E-C61CB56032B5}"/>
              </a:ext>
            </a:extLst>
          </p:cNvPr>
          <p:cNvPicPr>
            <a:picLocks noChangeAspect="1"/>
          </p:cNvPicPr>
          <p:nvPr/>
        </p:nvPicPr>
        <p:blipFill>
          <a:blip r:embed="rId3"/>
          <a:srcRect/>
          <a:stretch>
            <a:fillRect/>
          </a:stretch>
        </p:blipFill>
        <p:spPr>
          <a:xfrm>
            <a:off x="216146" y="5228467"/>
            <a:ext cx="2240280" cy="2034117"/>
          </a:xfrm>
          <a:prstGeom prst="rect">
            <a:avLst/>
          </a:prstGeom>
        </p:spPr>
      </p:pic>
    </p:spTree>
    <p:extLst>
      <p:ext uri="{BB962C8B-B14F-4D97-AF65-F5344CB8AC3E}">
        <p14:creationId xmlns:p14="http://schemas.microsoft.com/office/powerpoint/2010/main" val="34578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8F77B053-5EFE-14DC-227A-88310A803A78}"/>
              </a:ext>
            </a:extLst>
          </p:cNvPr>
          <p:cNvGrpSpPr/>
          <p:nvPr/>
        </p:nvGrpSpPr>
        <p:grpSpPr>
          <a:xfrm>
            <a:off x="1898261" y="793101"/>
            <a:ext cx="7585788" cy="5271797"/>
            <a:chOff x="1001374" y="-370703"/>
            <a:chExt cx="6695744" cy="6175701"/>
          </a:xfrm>
        </p:grpSpPr>
        <p:pic>
          <p:nvPicPr>
            <p:cNvPr id="9"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dirty="0" err="1">
                <a:solidFill>
                  <a:srgbClr val="FF0000"/>
                </a:solidFill>
                <a:latin typeface="Gluten" pitchFamily="2" charset="0"/>
              </a:rPr>
              <a:t>Bày</a:t>
            </a:r>
            <a:r>
              <a:rPr lang="en-US" altLang="en-US" sz="7200" b="1" dirty="0">
                <a:solidFill>
                  <a:srgbClr val="FF0000"/>
                </a:solidFill>
                <a:latin typeface="Gluten" pitchFamily="2" charset="0"/>
              </a:rPr>
              <a:t> </a:t>
            </a:r>
            <a:r>
              <a:rPr lang="en-US" altLang="en-US" sz="7200" b="1" dirty="0" err="1">
                <a:solidFill>
                  <a:srgbClr val="FF0000"/>
                </a:solidFill>
                <a:latin typeface="Gluten" pitchFamily="2" charset="0"/>
              </a:rPr>
              <a:t>tỏ</a:t>
            </a:r>
            <a:endParaRPr lang="en-US" altLang="en-US" sz="7200" b="1" dirty="0">
              <a:solidFill>
                <a:srgbClr val="FF0000"/>
              </a:solidFill>
              <a:latin typeface="Gluten" pitchFamily="2" charset="0"/>
            </a:endParaRPr>
          </a:p>
          <a:p>
            <a:pPr eaLnBrk="1" hangingPunct="1">
              <a:lnSpc>
                <a:spcPct val="100000"/>
              </a:lnSpc>
              <a:spcBef>
                <a:spcPct val="0"/>
              </a:spcBef>
              <a:buFontTx/>
              <a:buNone/>
            </a:pPr>
            <a:r>
              <a:rPr lang="en-US" altLang="en-US" sz="7200" b="1" dirty="0">
                <a:solidFill>
                  <a:srgbClr val="FF0000"/>
                </a:solidFill>
                <a:latin typeface="Gluten" pitchFamily="2" charset="0"/>
              </a:rPr>
              <a:t> ý </a:t>
            </a:r>
            <a:r>
              <a:rPr lang="en-US" altLang="en-US" sz="7200" b="1" dirty="0" err="1">
                <a:solidFill>
                  <a:srgbClr val="FF0000"/>
                </a:solidFill>
                <a:latin typeface="Gluten" pitchFamily="2" charset="0"/>
              </a:rPr>
              <a:t>kiến</a:t>
            </a:r>
            <a:endParaRPr lang="en-US" altLang="en-US" sz="6000" b="1" dirty="0">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id="{00B8BFE1-601B-DBA8-4C48-9BC2414F00E7}"/>
              </a:ext>
            </a:extLst>
          </p:cNvPr>
          <p:cNvSpPr>
            <a:spLocks noGrp="1"/>
          </p:cNvSpPr>
          <p:nvPr>
            <p:ph type="title"/>
          </p:nvPr>
        </p:nvSpPr>
        <p:spPr>
          <a:xfrm>
            <a:off x="410749" y="1527518"/>
            <a:ext cx="10993125" cy="593391"/>
          </a:xfrm>
        </p:spPr>
        <p:txBody>
          <a:bodyPr>
            <a:noAutofit/>
          </a:bodyPr>
          <a:lstStyle/>
          <a:p>
            <a:pPr eaLnBrk="1" fontAlgn="auto" hangingPunct="1">
              <a:spcAft>
                <a:spcPts val="0"/>
              </a:spcAft>
              <a:defRPr/>
            </a:pP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Nghe</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bài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hát</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Vì</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sao</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lại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thế</a:t>
            </a:r>
            <a:r>
              <a:rPr lang="en-US" b="1" dirty="0">
                <a:solidFill>
                  <a:srgbClr val="7030A0"/>
                </a:solidFill>
                <a:latin typeface="Times New Roman" panose="02020603050405020304" pitchFamily="18" charset="0"/>
                <a:cs typeface="Times New Roman" panose="02020603050405020304" pitchFamily="18" charset="0"/>
              </a:rPr>
              <a:t> ( </a:t>
            </a:r>
            <a:r>
              <a:rPr lang="en-US" b="1" i="1" dirty="0" err="1">
                <a:solidFill>
                  <a:srgbClr val="7030A0"/>
                </a:solidFill>
                <a:latin typeface="Times New Roman" panose="02020603050405020304" pitchFamily="18" charset="0"/>
                <a:cs typeface="Times New Roman" panose="02020603050405020304" pitchFamily="18" charset="0"/>
              </a:rPr>
              <a:t>Lưu</a:t>
            </a:r>
            <a:r>
              <a:rPr lang="en-US" b="1" i="1" dirty="0">
                <a:solidFill>
                  <a:srgbClr val="7030A0"/>
                </a:solidFill>
                <a:latin typeface="Times New Roman" panose="02020603050405020304" pitchFamily="18" charset="0"/>
                <a:cs typeface="Times New Roman" panose="02020603050405020304" pitchFamily="18" charset="0"/>
              </a:rPr>
              <a:t> </a:t>
            </a:r>
            <a:r>
              <a:rPr lang="en-US" b="1" i="1" dirty="0" err="1">
                <a:solidFill>
                  <a:srgbClr val="7030A0"/>
                </a:solidFill>
                <a:latin typeface="Times New Roman" panose="02020603050405020304" pitchFamily="18" charset="0"/>
                <a:cs typeface="Times New Roman" panose="02020603050405020304" pitchFamily="18" charset="0"/>
              </a:rPr>
              <a:t>Hà</a:t>
            </a:r>
            <a:r>
              <a:rPr lang="en-US" b="1" i="1" dirty="0">
                <a:solidFill>
                  <a:srgbClr val="7030A0"/>
                </a:solidFill>
                <a:latin typeface="Times New Roman" panose="02020603050405020304" pitchFamily="18" charset="0"/>
                <a:cs typeface="Times New Roman" panose="02020603050405020304" pitchFamily="18" charset="0"/>
              </a:rPr>
              <a:t> An</a:t>
            </a:r>
            <a:r>
              <a:rPr lang="en-US" b="1" dirty="0">
                <a:solidFill>
                  <a:srgbClr val="7030A0"/>
                </a:solidFill>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05B275FC-00C7-D4AA-9DA1-38A3FD9A69D8}"/>
              </a:ext>
            </a:extLst>
          </p:cNvPr>
          <p:cNvSpPr txBox="1">
            <a:spLocks/>
          </p:cNvSpPr>
          <p:nvPr/>
        </p:nvSpPr>
        <p:spPr>
          <a:xfrm>
            <a:off x="995769" y="2656387"/>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Bài</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hát</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nhắn</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nhủ</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chúng</a:t>
            </a:r>
            <a:r>
              <a:rPr lang="en-US" b="1" i="1" dirty="0">
                <a:solidFill>
                  <a:srgbClr val="00B050"/>
                </a:solidFill>
                <a:latin typeface="Times New Roman" panose="02020603050405020304" pitchFamily="18" charset="0"/>
                <a:cs typeface="Times New Roman" panose="02020603050405020304" pitchFamily="18" charset="0"/>
              </a:rPr>
              <a:t> ta </a:t>
            </a:r>
            <a:r>
              <a:rPr lang="en-US" b="1" i="1" dirty="0" err="1">
                <a:solidFill>
                  <a:srgbClr val="00B050"/>
                </a:solidFill>
                <a:latin typeface="Times New Roman" panose="02020603050405020304" pitchFamily="18" charset="0"/>
                <a:cs typeface="Times New Roman" panose="02020603050405020304" pitchFamily="18" charset="0"/>
              </a:rPr>
              <a:t>điều</a:t>
            </a:r>
            <a:r>
              <a:rPr lang="en-US" b="1" i="1" dirty="0">
                <a:solidFill>
                  <a:srgbClr val="00B050"/>
                </a:solidFill>
                <a:latin typeface="Times New Roman" panose="02020603050405020304" pitchFamily="18" charset="0"/>
                <a:cs typeface="Times New Roman" panose="02020603050405020304" pitchFamily="18" charset="0"/>
              </a:rPr>
              <a:t> </a:t>
            </a:r>
            <a:r>
              <a:rPr lang="en-US" b="1" i="1" dirty="0" err="1">
                <a:solidFill>
                  <a:srgbClr val="00B050"/>
                </a:solidFill>
                <a:latin typeface="Times New Roman" panose="02020603050405020304" pitchFamily="18" charset="0"/>
                <a:cs typeface="Times New Roman" panose="02020603050405020304" pitchFamily="18" charset="0"/>
              </a:rPr>
              <a:t>gì</a:t>
            </a:r>
            <a:r>
              <a:rPr lang="en-US" b="1" i="1" dirty="0">
                <a:solidFill>
                  <a:srgbClr val="00B05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1F66D9B-2A45-66B5-72BF-D4D9B2F20071}"/>
              </a:ext>
            </a:extLst>
          </p:cNvPr>
          <p:cNvSpPr txBox="1"/>
          <p:nvPr/>
        </p:nvSpPr>
        <p:spPr>
          <a:xfrm>
            <a:off x="721449" y="3424971"/>
            <a:ext cx="10839179" cy="1938992"/>
          </a:xfrm>
          <a:prstGeom prst="rect">
            <a:avLst/>
          </a:prstGeom>
          <a:noFill/>
        </p:spPr>
        <p:txBody>
          <a:bodyPr wrap="square">
            <a:spAutoFit/>
          </a:bodyPr>
          <a:lstStyle/>
          <a:p>
            <a:pPr>
              <a:defRPr/>
            </a:pPr>
            <a:r>
              <a:rPr lang="en-US" sz="4000" b="1" i="1" dirty="0" smtClean="0">
                <a:solidFill>
                  <a:srgbClr val="FF0000"/>
                </a:solidFill>
                <a:latin typeface="Times New Roman" panose="02020603050405020304" pitchFamily="18" charset="0"/>
                <a:cs typeface="Times New Roman" panose="02020603050405020304" pitchFamily="18" charset="0"/>
              </a:rPr>
              <a:t>- </a:t>
            </a:r>
            <a:r>
              <a:rPr lang="vi-VN" sz="4000" b="1" i="1" dirty="0">
                <a:solidFill>
                  <a:srgbClr val="FF0000"/>
                </a:solidFill>
                <a:effectLst/>
                <a:latin typeface="Times New Roman" panose="02020603050405020304" pitchFamily="18" charset="0"/>
                <a:cs typeface="Times New Roman" panose="02020603050405020304" pitchFamily="18" charset="0"/>
              </a:rPr>
              <a:t>Bài hát nhắn nhủ chúng ta nên học hỏi, tìm hiểu nhiều hơn để khám phá những điều kì diệu, thú vị trong cuộc sống.</a:t>
            </a:r>
            <a:endParaRPr lang="en-US" sz="40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FED91-1BC0-926E-8215-138CEF51C17C}"/>
              </a:ext>
            </a:extLst>
          </p:cNvPr>
          <p:cNvPicPr>
            <a:picLocks noChangeAspect="1"/>
          </p:cNvPicPr>
          <p:nvPr/>
        </p:nvPicPr>
        <p:blipFill>
          <a:blip r:embed="rId3"/>
          <a:stretch>
            <a:fillRect/>
          </a:stretch>
        </p:blipFill>
        <p:spPr>
          <a:xfrm>
            <a:off x="568275" y="1412791"/>
            <a:ext cx="5597394" cy="3903793"/>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id="{DFD08E35-4936-97C6-3D35-185AC1E7A2A3}"/>
              </a:ext>
            </a:extLst>
          </p:cNvPr>
          <p:cNvPicPr>
            <a:picLocks noChangeAspect="1"/>
          </p:cNvPicPr>
          <p:nvPr/>
        </p:nvPicPr>
        <p:blipFill>
          <a:blip r:embed="rId4"/>
          <a:stretch>
            <a:fillRect/>
          </a:stretch>
        </p:blipFill>
        <p:spPr>
          <a:xfrm>
            <a:off x="6501771" y="1412790"/>
            <a:ext cx="5085184" cy="3903793"/>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dirty="0" err="1">
                <a:solidFill>
                  <a:schemeClr val="accent5">
                    <a:lumMod val="50000"/>
                  </a:schemeClr>
                </a:solidFill>
                <a:latin typeface="Nunito Black" pitchFamily="2" charset="0"/>
              </a:rPr>
              <a:t>Hãy</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luôn</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là</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người</a:t>
            </a:r>
            <a:r>
              <a:rPr lang="en-US" altLang="en-US" sz="3600" dirty="0">
                <a:solidFill>
                  <a:schemeClr val="accent5">
                    <a:lumMod val="50000"/>
                  </a:schemeClr>
                </a:solidFill>
                <a:latin typeface="Nunito Black" pitchFamily="2" charset="0"/>
              </a:rPr>
              <a:t> ham </a:t>
            </a:r>
            <a:r>
              <a:rPr lang="en-US" altLang="en-US" sz="3600" dirty="0" err="1">
                <a:solidFill>
                  <a:schemeClr val="accent5">
                    <a:lumMod val="50000"/>
                  </a:schemeClr>
                </a:solidFill>
                <a:latin typeface="Nunito Black" pitchFamily="2" charset="0"/>
              </a:rPr>
              <a:t>học</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hỏi</a:t>
            </a:r>
            <a:r>
              <a:rPr lang="en-US" altLang="en-US" sz="3600" dirty="0">
                <a:solidFill>
                  <a:schemeClr val="accent5">
                    <a:lumMod val="50000"/>
                  </a:schemeClr>
                </a:solidFill>
                <a:latin typeface="Nunito Black" pitchFamily="2" charset="0"/>
              </a:rPr>
              <a:t>. Ham </a:t>
            </a:r>
            <a:r>
              <a:rPr lang="en-US" altLang="en-US" sz="3600" dirty="0" err="1">
                <a:solidFill>
                  <a:schemeClr val="accent5">
                    <a:lumMod val="50000"/>
                  </a:schemeClr>
                </a:solidFill>
                <a:latin typeface="Nunito Black" pitchFamily="2" charset="0"/>
              </a:rPr>
              <a:t>học</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hỏi</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sẽ</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giúp</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em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thêm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hiểu</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biết</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có</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thêm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đam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mê</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và</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niềm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vui</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về</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những</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điều</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mà</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em</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yêu</a:t>
            </a:r>
            <a:r>
              <a:rPr lang="en-US" altLang="en-US" sz="3600" dirty="0">
                <a:solidFill>
                  <a:schemeClr val="accent5">
                    <a:lumMod val="50000"/>
                  </a:schemeClr>
                </a:solidFill>
                <a:latin typeface="Nunito Black" pitchFamily="2" charset="0"/>
              </a:rPr>
              <a:t> </a:t>
            </a:r>
            <a:r>
              <a:rPr lang="en-US" altLang="en-US" sz="3600" dirty="0" err="1">
                <a:solidFill>
                  <a:schemeClr val="accent5">
                    <a:lumMod val="50000"/>
                  </a:schemeClr>
                </a:solidFill>
                <a:latin typeface="Nunito Black" pitchFamily="2" charset="0"/>
              </a:rPr>
              <a:t>thích</a:t>
            </a:r>
            <a:r>
              <a:rPr lang="en-US" altLang="en-US" sz="3600" dirty="0">
                <a:solidFill>
                  <a:schemeClr val="accent5">
                    <a:lumMod val="50000"/>
                  </a:schemeClr>
                </a:solidFill>
                <a:latin typeface="Nunito Black" pitchFamily="2" charset="0"/>
              </a:rPr>
              <a:t>.</a:t>
            </a:r>
          </a:p>
        </p:txBody>
      </p:sp>
      <p:pic>
        <p:nvPicPr>
          <p:cNvPr id="3" name="Picture 4">
            <a:extLst>
              <a:ext uri="{FF2B5EF4-FFF2-40B4-BE49-F238E27FC236}">
                <a16:creationId xmlns:a16="http://schemas.microsoft.com/office/drawing/2014/main"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07DA14B-80AD-1612-1823-4FF1036B262A}"/>
              </a:ext>
            </a:extLst>
          </p:cNvPr>
          <p:cNvPicPr>
            <a:picLocks noChangeAspect="1"/>
          </p:cNvPicPr>
          <p:nvPr/>
        </p:nvPicPr>
        <p:blipFill>
          <a:blip r:embed="rId5"/>
          <a:stretch>
            <a:fillRect/>
          </a:stretch>
        </p:blipFill>
        <p:spPr>
          <a:xfrm>
            <a:off x="466887" y="1022586"/>
            <a:ext cx="5248076" cy="4189493"/>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id="{8DC1AA51-9996-F674-57D6-179A917A899A}"/>
              </a:ext>
            </a:extLst>
          </p:cNvPr>
          <p:cNvPicPr>
            <a:picLocks noChangeAspect="1"/>
          </p:cNvPicPr>
          <p:nvPr/>
        </p:nvPicPr>
        <p:blipFill>
          <a:blip r:embed="rId6"/>
          <a:stretch>
            <a:fillRect/>
          </a:stretch>
        </p:blipFill>
        <p:spPr>
          <a:xfrm>
            <a:off x="6051753" y="1022586"/>
            <a:ext cx="4922913" cy="4189493"/>
          </a:xfrm>
          <a:prstGeom prst="rect">
            <a:avLst/>
          </a:prstGeom>
          <a:solidFill>
            <a:srgbClr val="FFC000"/>
          </a:solidFill>
          <a:ln w="28575">
            <a:solidFill>
              <a:srgbClr val="CF39A8"/>
            </a:solidFill>
            <a:prstDash val="lgDashDot"/>
          </a:ln>
        </p:spPr>
      </p:pic>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17">
            <a:extLst>
              <a:ext uri="{FF2B5EF4-FFF2-40B4-BE49-F238E27FC236}">
                <a16:creationId xmlns:a16="http://schemas.microsoft.com/office/drawing/2014/main"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
        <p:nvSpPr>
          <p:cNvPr id="6" name="TextBox 5">
            <a:extLst>
              <a:ext uri="{FF2B5EF4-FFF2-40B4-BE49-F238E27FC236}">
                <a16:creationId xmlns:a16="http://schemas.microsoft.com/office/drawing/2014/main" id="{10D72049-35B7-B6B3-D14C-0BBE905AD850}"/>
              </a:ext>
            </a:extLst>
          </p:cNvPr>
          <p:cNvSpPr txBox="1"/>
          <p:nvPr/>
        </p:nvSpPr>
        <p:spPr>
          <a:xfrm>
            <a:off x="173448" y="3057814"/>
            <a:ext cx="12018552" cy="1077218"/>
          </a:xfrm>
          <a:prstGeom prst="rect">
            <a:avLst/>
          </a:prstGeom>
          <a:noFill/>
        </p:spPr>
        <p:txBody>
          <a:bodyPr wrap="square">
            <a:spAutoFit/>
          </a:bodyPr>
          <a:lstStyle/>
          <a:p>
            <a:pPr eaLnBrk="1" fontAlgn="auto" hangingPunct="1">
              <a:spcBef>
                <a:spcPts val="0"/>
              </a:spcBef>
              <a:spcAft>
                <a:spcPts val="0"/>
              </a:spcAft>
              <a:defRPr/>
            </a:pPr>
            <a:r>
              <a:rPr lang="en-US" sz="3200" dirty="0" smtClean="0">
                <a:solidFill>
                  <a:srgbClr val="002060"/>
                </a:solidFill>
                <a:latin typeface="Times New Roman" panose="02020603050405020304" pitchFamily="18" charset="0"/>
                <a:cs typeface="Times New Roman" panose="02020603050405020304" pitchFamily="18" charset="0"/>
              </a:rPr>
              <a: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Hãy</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ham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cs typeface="Times New Roman" panose="02020603050405020304" pitchFamily="18" charset="0"/>
              </a:rPr>
              <a:t> qua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r>
              <a:rPr lang="vi-VN" sz="3200" b="1" dirty="0" smtClean="0">
                <a:solidFill>
                  <a:srgbClr val="002060"/>
                </a:solidFill>
                <a:latin typeface="Times New Roman" panose="02020603050405020304" pitchFamily="18" charset="0"/>
                <a:cs typeface="Times New Roman" panose="02020603050405020304" pitchFamily="18" charset="0"/>
              </a:rPr>
              <a:t>?</a:t>
            </a:r>
            <a:endParaRPr lang="en-US" sz="3200" b="1" dirty="0" smtClean="0">
              <a:solidFill>
                <a:srgbClr val="002060"/>
              </a:solidFill>
              <a:latin typeface="Times New Roman" panose="02020603050405020304" pitchFamily="18" charset="0"/>
              <a:cs typeface="Times New Roman" panose="02020603050405020304" pitchFamily="18" charset="0"/>
            </a:endParaRPr>
          </a:p>
          <a:p>
            <a:pPr marL="457200" indent="-457200" eaLnBrk="1" fontAlgn="auto" hangingPunct="1">
              <a:spcBef>
                <a:spcPts val="0"/>
              </a:spcBef>
              <a:spcAft>
                <a:spcPts val="0"/>
              </a:spcAft>
              <a:buFontTx/>
              <a:buChar char="-"/>
              <a:defRPr/>
            </a:pP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6CD2F5D-72C8-E4F4-D14A-ED19A04F81A3}"/>
              </a:ext>
            </a:extLst>
          </p:cNvPr>
          <p:cNvSpPr txBox="1"/>
          <p:nvPr/>
        </p:nvSpPr>
        <p:spPr>
          <a:xfrm>
            <a:off x="134809" y="3980459"/>
            <a:ext cx="12135023" cy="584775"/>
          </a:xfrm>
          <a:prstGeom prst="rect">
            <a:avLst/>
          </a:prstGeom>
          <a:noFill/>
        </p:spPr>
        <p:txBody>
          <a:bodyPr wrap="square">
            <a:spAutoFit/>
          </a:bodyPr>
          <a:lstStyle/>
          <a:p>
            <a:pPr eaLnBrk="1" fontAlgn="auto" hangingPunct="1">
              <a:spcBef>
                <a:spcPts val="0"/>
              </a:spcBef>
              <a:spcAft>
                <a:spcPts val="0"/>
              </a:spcAft>
              <a:defRPr/>
            </a:pPr>
            <a:r>
              <a:rPr lang="vi-VN" sz="3200" dirty="0">
                <a:solidFill>
                  <a:srgbClr val="002060"/>
                </a:solidFill>
                <a:latin typeface="Times New Roman" panose="02020603050405020304" pitchFamily="18" charset="0"/>
                <a:cs typeface="Times New Roman" panose="02020603050405020304" pitchFamily="18" charset="0"/>
              </a:rPr>
              <a:t>-</a:t>
            </a:r>
            <a:r>
              <a:rPr lang="vi-VN"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còn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việc</a:t>
            </a:r>
            <a:r>
              <a:rPr lang="en-US" sz="3200" b="1" dirty="0">
                <a:solidFill>
                  <a:srgbClr val="002060"/>
                </a:solidFill>
                <a:latin typeface="Times New Roman" panose="02020603050405020304" pitchFamily="18" charset="0"/>
                <a:cs typeface="Times New Roman" panose="02020603050405020304" pitchFamily="18" charset="0"/>
              </a:rPr>
              <a:t> ham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35E783D-5A7E-4032-414E-E6AB33C28A13}"/>
              </a:ext>
            </a:extLst>
          </p:cNvPr>
          <p:cNvGrpSpPr/>
          <p:nvPr/>
        </p:nvGrpSpPr>
        <p:grpSpPr>
          <a:xfrm>
            <a:off x="7264840" y="806957"/>
            <a:ext cx="3586163" cy="2056527"/>
            <a:chOff x="3085998" y="3304328"/>
            <a:chExt cx="2918012" cy="2090502"/>
          </a:xfrm>
          <a:solidFill>
            <a:srgbClr val="0DA33B"/>
          </a:solidFill>
        </p:grpSpPr>
        <p:sp>
          <p:nvSpPr>
            <p:cNvPr id="11" name="Cloud 10">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61F788-8960-D356-C628-B1A5B637043E}"/>
                </a:ext>
              </a:extLst>
            </p:cNvPr>
            <p:cNvSpPr txBox="1"/>
            <p:nvPr/>
          </p:nvSpPr>
          <p:spPr>
            <a:xfrm>
              <a:off x="3208729" y="3421807"/>
              <a:ext cx="2795281" cy="1973023"/>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3600" b="1" dirty="0" err="1" smtClean="0">
                  <a:latin typeface="Nunito Black" panose="020B0604020202020204" charset="0"/>
                </a:rPr>
                <a:t>Thảo</a:t>
              </a:r>
              <a:r>
                <a:rPr lang="en-US" sz="3600" b="1" dirty="0" smtClean="0">
                  <a:latin typeface="Nunito Black" panose="020B0604020202020204" charset="0"/>
                </a:rPr>
                <a:t> </a:t>
              </a:r>
              <a:r>
                <a:rPr lang="en-US" sz="3600" b="1" dirty="0" err="1" smtClean="0">
                  <a:latin typeface="Nunito Black" panose="020B0604020202020204" charset="0"/>
                </a:rPr>
                <a:t>luận</a:t>
              </a:r>
              <a:r>
                <a:rPr lang="en-US" sz="3600" b="1" dirty="0" smtClean="0">
                  <a:latin typeface="Nunito Black" panose="020B0604020202020204" charset="0"/>
                </a:rPr>
                <a:t> </a:t>
              </a:r>
              <a:r>
                <a:rPr lang="en-US" sz="3600" b="1" dirty="0" err="1" smtClean="0">
                  <a:latin typeface="Nunito Black" panose="020B0604020202020204" charset="0"/>
                </a:rPr>
                <a:t>nhóm</a:t>
              </a:r>
              <a:r>
                <a:rPr lang="en-US" sz="3600" b="1" dirty="0" smtClean="0">
                  <a:latin typeface="Nunito Black" panose="020B0604020202020204" charset="0"/>
                </a:rPr>
                <a:t> 4</a:t>
              </a:r>
              <a:endParaRPr kumimoji="0" lang="en-US" sz="36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id="{81E8D982-16D4-00B2-5A73-6BD2EE1F52A7}"/>
              </a:ext>
            </a:extLst>
          </p:cNvPr>
          <p:cNvPicPr>
            <a:picLocks noChangeAspect="1"/>
          </p:cNvPicPr>
          <p:nvPr/>
        </p:nvPicPr>
        <p:blipFill>
          <a:blip r:embed="rId5"/>
          <a:stretch>
            <a:fillRect/>
          </a:stretch>
        </p:blipFill>
        <p:spPr>
          <a:xfrm>
            <a:off x="462454" y="864317"/>
            <a:ext cx="5324392" cy="1602719"/>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id="{6FAA2FB4-EC61-3518-22B7-912F97E57D4A}"/>
              </a:ext>
            </a:extLst>
          </p:cNvPr>
          <p:cNvSpPr/>
          <p:nvPr/>
        </p:nvSpPr>
        <p:spPr>
          <a:xfrm>
            <a:off x="1095000" y="2490586"/>
            <a:ext cx="3817524" cy="689774"/>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vi-VN" sz="2000" b="1" dirty="0">
                <a:solidFill>
                  <a:srgbClr val="002060"/>
                </a:solidFill>
                <a:latin typeface="+mj-lt"/>
              </a:rPr>
              <a:t>Sẵn sàng hỏi người khác về những điều mình chưa biết.</a:t>
            </a:r>
            <a:endParaRPr lang="en-US" altLang="en-US" sz="2000" b="1" dirty="0">
              <a:solidFill>
                <a:srgbClr val="002060"/>
              </a:solidFill>
              <a:latin typeface="+mj-lt"/>
            </a:endParaRPr>
          </a:p>
        </p:txBody>
      </p:sp>
      <p:pic>
        <p:nvPicPr>
          <p:cNvPr id="11" name="Picture 10">
            <a:extLst>
              <a:ext uri="{FF2B5EF4-FFF2-40B4-BE49-F238E27FC236}">
                <a16:creationId xmlns:a16="http://schemas.microsoft.com/office/drawing/2014/main" id="{E874D00E-B7E1-7C65-0CE2-0B29CE95E889}"/>
              </a:ext>
            </a:extLst>
          </p:cNvPr>
          <p:cNvPicPr>
            <a:picLocks noChangeAspect="1"/>
          </p:cNvPicPr>
          <p:nvPr/>
        </p:nvPicPr>
        <p:blipFill>
          <a:blip r:embed="rId6"/>
          <a:stretch>
            <a:fillRect/>
          </a:stretch>
        </p:blipFill>
        <p:spPr>
          <a:xfrm>
            <a:off x="6357258" y="814985"/>
            <a:ext cx="5155474" cy="1692488"/>
          </a:xfrm>
          <a:prstGeom prst="rect">
            <a:avLst/>
          </a:prstGeom>
          <a:ln w="19050">
            <a:solidFill>
              <a:srgbClr val="00B050"/>
            </a:solidFill>
            <a:prstDash val="lgDashDot"/>
          </a:ln>
        </p:spPr>
      </p:pic>
      <p:sp>
        <p:nvSpPr>
          <p:cNvPr id="13" name="Rectangle: Rounded Corners 9">
            <a:extLst>
              <a:ext uri="{FF2B5EF4-FFF2-40B4-BE49-F238E27FC236}">
                <a16:creationId xmlns:a16="http://schemas.microsoft.com/office/drawing/2014/main" id="{A2B3A078-7087-54AE-6EC7-35394845A7A3}"/>
              </a:ext>
            </a:extLst>
          </p:cNvPr>
          <p:cNvSpPr/>
          <p:nvPr/>
        </p:nvSpPr>
        <p:spPr>
          <a:xfrm>
            <a:off x="6828765" y="2490586"/>
            <a:ext cx="3982312" cy="712904"/>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2000" b="1" dirty="0" err="1">
                <a:solidFill>
                  <a:srgbClr val="002060"/>
                </a:solidFill>
                <a:latin typeface="Times New Roman" panose="02020603050405020304" pitchFamily="18" charset="0"/>
                <a:cs typeface="Times New Roman" panose="02020603050405020304" pitchFamily="18" charset="0"/>
              </a:rPr>
              <a:t>Chăm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chỉ</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sách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mở</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rộng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vốn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hiểu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biết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mình</a:t>
            </a:r>
            <a:r>
              <a:rPr lang="vi-VN" sz="2000" b="1" dirty="0">
                <a:solidFill>
                  <a:srgbClr val="002060"/>
                </a:solidFill>
                <a:latin typeface="Times New Roman" panose="02020603050405020304" pitchFamily="18" charset="0"/>
                <a:cs typeface="Times New Roman" panose="02020603050405020304" pitchFamily="18" charset="0"/>
              </a:rPr>
              <a:t>.</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0CD4C7D-6DF1-3BE1-DF17-BFA7C12F54A8}"/>
              </a:ext>
            </a:extLst>
          </p:cNvPr>
          <p:cNvPicPr>
            <a:picLocks noChangeAspect="1"/>
          </p:cNvPicPr>
          <p:nvPr/>
        </p:nvPicPr>
        <p:blipFill>
          <a:blip r:embed="rId7"/>
          <a:stretch>
            <a:fillRect/>
          </a:stretch>
        </p:blipFill>
        <p:spPr>
          <a:xfrm>
            <a:off x="462455" y="3396344"/>
            <a:ext cx="5324392" cy="1850482"/>
          </a:xfrm>
          <a:prstGeom prst="rect">
            <a:avLst/>
          </a:prstGeom>
          <a:ln w="19050">
            <a:solidFill>
              <a:srgbClr val="B553B0"/>
            </a:solidFill>
            <a:prstDash val="lgDashDot"/>
          </a:ln>
        </p:spPr>
      </p:pic>
      <p:sp>
        <p:nvSpPr>
          <p:cNvPr id="15" name="Rectangle: Rounded Corners 9">
            <a:extLst>
              <a:ext uri="{FF2B5EF4-FFF2-40B4-BE49-F238E27FC236}">
                <a16:creationId xmlns:a16="http://schemas.microsoft.com/office/drawing/2014/main" id="{C5CC8B63-702A-F837-44F7-572BC7D19E18}"/>
              </a:ext>
            </a:extLst>
          </p:cNvPr>
          <p:cNvSpPr/>
          <p:nvPr/>
        </p:nvSpPr>
        <p:spPr>
          <a:xfrm>
            <a:off x="917064" y="5270375"/>
            <a:ext cx="4216639" cy="99337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2000" b="1" dirty="0" err="1">
                <a:solidFill>
                  <a:srgbClr val="002060"/>
                </a:solidFill>
                <a:latin typeface="Times New Roman" panose="02020603050405020304" pitchFamily="18" charset="0"/>
                <a:cs typeface="Times New Roman" panose="02020603050405020304" pitchFamily="18" charset="0"/>
              </a:rPr>
              <a:t>Tích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cực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tham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hoạt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nhóm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hỏi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từ</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bè</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tăng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cường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khả</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năng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làm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việc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nhóm</a:t>
            </a:r>
            <a:r>
              <a:rPr lang="vi-VN" sz="2000" b="1" dirty="0">
                <a:solidFill>
                  <a:srgbClr val="002060"/>
                </a:solidFill>
                <a:latin typeface="Times New Roman" panose="02020603050405020304" pitchFamily="18" charset="0"/>
                <a:cs typeface="Times New Roman" panose="02020603050405020304" pitchFamily="18" charset="0"/>
              </a:rPr>
              <a:t>.</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BE3BC91F-71AD-3733-B594-0D1C9D4EBE2C}"/>
              </a:ext>
            </a:extLst>
          </p:cNvPr>
          <p:cNvPicPr>
            <a:picLocks noChangeAspect="1"/>
          </p:cNvPicPr>
          <p:nvPr/>
        </p:nvPicPr>
        <p:blipFill>
          <a:blip r:embed="rId8"/>
          <a:stretch>
            <a:fillRect/>
          </a:stretch>
        </p:blipFill>
        <p:spPr>
          <a:xfrm>
            <a:off x="6357259" y="3396345"/>
            <a:ext cx="5155474" cy="1758080"/>
          </a:xfrm>
          <a:prstGeom prst="rect">
            <a:avLst/>
          </a:prstGeom>
          <a:solidFill>
            <a:srgbClr val="FFC000"/>
          </a:solidFill>
          <a:ln w="28575">
            <a:solidFill>
              <a:srgbClr val="CF39A8"/>
            </a:solidFill>
            <a:prstDash val="lgDashDot"/>
          </a:ln>
        </p:spPr>
      </p:pic>
      <p:sp>
        <p:nvSpPr>
          <p:cNvPr id="17" name="Rectangle: Rounded Corners 7">
            <a:extLst>
              <a:ext uri="{FF2B5EF4-FFF2-40B4-BE49-F238E27FC236}">
                <a16:creationId xmlns:a16="http://schemas.microsoft.com/office/drawing/2014/main" id="{4C480464-116C-77F6-B144-A8906413BBEB}"/>
              </a:ext>
            </a:extLst>
          </p:cNvPr>
          <p:cNvSpPr/>
          <p:nvPr/>
        </p:nvSpPr>
        <p:spPr>
          <a:xfrm>
            <a:off x="6525213" y="5190343"/>
            <a:ext cx="4589417" cy="1153436"/>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2000" b="1" dirty="0">
                <a:solidFill>
                  <a:srgbClr val="002060"/>
                </a:solidFill>
                <a:latin typeface="Times New Roman" panose="02020603050405020304" pitchFamily="18" charset="0"/>
                <a:cs typeface="Times New Roman" panose="02020603050405020304" pitchFamily="18" charset="0"/>
              </a:rPr>
              <a:t>Ham </a:t>
            </a:r>
            <a:r>
              <a:rPr lang="en-US" sz="2000" b="1" dirty="0" err="1">
                <a:solidFill>
                  <a:srgbClr val="002060"/>
                </a:solidFill>
                <a:latin typeface="Times New Roman" panose="02020603050405020304" pitchFamily="18" charset="0"/>
                <a:cs typeface="Times New Roman" panose="02020603050405020304" pitchFamily="18" charset="0"/>
              </a:rPr>
              <a:t>học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hỏi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đặt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câu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hỏi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về</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mọi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thứ</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xung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quanh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mình</a:t>
            </a:r>
            <a:r>
              <a:rPr lang="vi-VN" sz="2000" b="1" dirty="0">
                <a:solidFill>
                  <a:srgbClr val="002060"/>
                </a:solidFill>
                <a:latin typeface="Times New Roman" panose="02020603050405020304" pitchFamily="18" charset="0"/>
                <a:cs typeface="Times New Roman" panose="02020603050405020304" pitchFamily="18" charset="0"/>
              </a:rPr>
              <a:t>.</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3BF2F-DE6D-4E07-6374-9959A8E7A25F}"/>
              </a:ext>
            </a:extLst>
          </p:cNvPr>
          <p:cNvPicPr>
            <a:picLocks noChangeAspect="1"/>
          </p:cNvPicPr>
          <p:nvPr/>
        </p:nvPicPr>
        <p:blipFill>
          <a:blip r:embed="rId3"/>
          <a:stretch>
            <a:fillRect/>
          </a:stretch>
        </p:blipFill>
        <p:spPr>
          <a:xfrm>
            <a:off x="439037" y="2075127"/>
            <a:ext cx="3915321" cy="3505689"/>
          </a:xfrm>
          <a:prstGeom prst="rect">
            <a:avLst/>
          </a:prstGeom>
        </p:spPr>
      </p:pic>
      <p:sp>
        <p:nvSpPr>
          <p:cNvPr id="7" name="TextBox 6">
            <a:extLst>
              <a:ext uri="{FF2B5EF4-FFF2-40B4-BE49-F238E27FC236}">
                <a16:creationId xmlns:a16="http://schemas.microsoft.com/office/drawing/2014/main" id="{92FA207D-EA47-863B-F76E-218A4074228B}"/>
              </a:ext>
            </a:extLst>
          </p:cNvPr>
          <p:cNvSpPr txBox="1"/>
          <p:nvPr/>
        </p:nvSpPr>
        <p:spPr>
          <a:xfrm>
            <a:off x="872697" y="2538749"/>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id="{10A8C095-D649-AF22-B85D-39A69AAB2471}"/>
              </a:ext>
            </a:extLst>
          </p:cNvPr>
          <p:cNvSpPr/>
          <p:nvPr/>
        </p:nvSpPr>
        <p:spPr>
          <a:xfrm>
            <a:off x="4744749" y="652555"/>
            <a:ext cx="6110485"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err="1">
                <a:solidFill>
                  <a:srgbClr val="7030A0"/>
                </a:solidFill>
                <a:latin typeface="Times New Roman" panose="02020603050405020304" pitchFamily="18" charset="0"/>
                <a:cs typeface="Times New Roman" panose="02020603050405020304" pitchFamily="18" charset="0"/>
              </a:rPr>
              <a:t>Tìm</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hiểu</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trên</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các</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trang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mạng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về</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những</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kiến</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thức</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mà</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mình</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chưa</a:t>
            </a:r>
            <a:r>
              <a:rPr lang="en-US" sz="2900" b="1" dirty="0">
                <a:solidFill>
                  <a:srgbClr val="7030A0"/>
                </a:solidFill>
                <a:latin typeface="Times New Roman" panose="02020603050405020304" pitchFamily="18" charset="0"/>
                <a:cs typeface="Times New Roman" panose="02020603050405020304" pitchFamily="18" charset="0"/>
              </a:rPr>
              <a:t> </a:t>
            </a:r>
            <a:r>
              <a:rPr lang="en-US" sz="2900" b="1" dirty="0" err="1">
                <a:solidFill>
                  <a:srgbClr val="7030A0"/>
                </a:solidFill>
                <a:latin typeface="Times New Roman" panose="02020603050405020304" pitchFamily="18" charset="0"/>
                <a:cs typeface="Times New Roman" panose="02020603050405020304" pitchFamily="18" charset="0"/>
              </a:rPr>
              <a:t>biết</a:t>
            </a:r>
            <a:endParaRPr lang="en-US" sz="2900" b="1" dirty="0">
              <a:latin typeface="Times New Roman" panose="02020603050405020304" pitchFamily="18" charset="0"/>
              <a:cs typeface="Times New Roman" panose="02020603050405020304" pitchFamily="18" charset="0"/>
            </a:endParaRPr>
          </a:p>
        </p:txBody>
      </p:sp>
      <p:pic>
        <p:nvPicPr>
          <p:cNvPr id="12" name="Graphic 11" descr="Back with solid fill">
            <a:extLst>
              <a:ext uri="{FF2B5EF4-FFF2-40B4-BE49-F238E27FC236}">
                <a16:creationId xmlns:a16="http://schemas.microsoft.com/office/drawing/2014/main" id="{71D92F55-793C-A500-ED02-73A8EBCE9C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id="{09D70A75-1236-0A7C-8C53-C9CE4382370D}"/>
              </a:ext>
            </a:extLst>
          </p:cNvPr>
          <p:cNvSpPr/>
          <p:nvPr/>
        </p:nvSpPr>
        <p:spPr>
          <a:xfrm>
            <a:off x="4493085" y="3454212"/>
            <a:ext cx="6362149"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7030A0"/>
                </a:solidFill>
                <a:latin typeface="Times New Roman" panose="02020603050405020304" pitchFamily="18" charset="0"/>
                <a:cs typeface="Times New Roman" panose="02020603050405020304" pitchFamily="18" charset="0"/>
              </a:rPr>
              <a:t>Giao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lưu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văn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hóa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kiến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thức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các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bạn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trong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ngoài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nước</a:t>
            </a:r>
            <a:r>
              <a:rPr lang="en-US" sz="3200" b="1" dirty="0">
                <a:solidFill>
                  <a:srgbClr val="7030A0"/>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14" name="Graphic 13" descr="Back with solid fill">
            <a:extLst>
              <a:ext uri="{FF2B5EF4-FFF2-40B4-BE49-F238E27FC236}">
                <a16:creationId xmlns:a16="http://schemas.microsoft.com/office/drawing/2014/main" id="{B67FA549-DE52-2748-E8BB-5C7C4EEB0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id="{92EF4BC4-6251-EC1F-6078-85C4D474E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4982B25-4C37-8375-ECAF-C0F283C74D5F}"/>
              </a:ext>
            </a:extLst>
          </p:cNvPr>
          <p:cNvPicPr>
            <a:picLocks noChangeAspect="1"/>
          </p:cNvPicPr>
          <p:nvPr/>
        </p:nvPicPr>
        <p:blipFill>
          <a:blip r:embed="rId7"/>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id="{E5DF4B5D-8174-55F1-205A-5C442790812D}"/>
              </a:ext>
            </a:extLst>
          </p:cNvPr>
          <p:cNvSpPr/>
          <p:nvPr/>
        </p:nvSpPr>
        <p:spPr>
          <a:xfrm>
            <a:off x="823112" y="999227"/>
            <a:ext cx="9426782" cy="4734289"/>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40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Biểu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hiện</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của</a:t>
            </a:r>
            <a:r>
              <a:rPr lang="en-US" altLang="en-US" sz="4000" b="1" dirty="0">
                <a:solidFill>
                  <a:srgbClr val="E6227B"/>
                </a:solidFill>
                <a:latin typeface="Times New Roman" panose="02020603050405020304" pitchFamily="18" charset="0"/>
                <a:cs typeface="Times New Roman" panose="02020603050405020304" pitchFamily="18" charset="0"/>
              </a:rPr>
              <a:t> ham </a:t>
            </a:r>
            <a:r>
              <a:rPr lang="en-US" altLang="en-US" sz="4000" b="1" dirty="0" err="1">
                <a:solidFill>
                  <a:srgbClr val="E6227B"/>
                </a:solidFill>
                <a:latin typeface="Times New Roman" panose="02020603050405020304" pitchFamily="18" charset="0"/>
                <a:cs typeface="Times New Roman" panose="02020603050405020304" pitchFamily="18" charset="0"/>
              </a:rPr>
              <a:t>học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Không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giấu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dốt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sẵn</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sàng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người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khác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về</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những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điều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mình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chưa</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biết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chăm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sách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để</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mở</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rộng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sự</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hiểu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biết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tích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cực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tham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gia</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hoạt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động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nhóm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để</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học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từ</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các</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bạn</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thích</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tìm</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hiểu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và</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đặt</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câu</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hỏi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về</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mọi</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thứ</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xung</a:t>
            </a:r>
            <a:r>
              <a:rPr lang="en-US" altLang="en-US" sz="4000" b="1" dirty="0">
                <a:solidFill>
                  <a:srgbClr val="E6227B"/>
                </a:solidFill>
                <a:latin typeface="Times New Roman" panose="02020603050405020304" pitchFamily="18" charset="0"/>
                <a:cs typeface="Times New Roman" panose="02020603050405020304" pitchFamily="18" charset="0"/>
              </a:rPr>
              <a:t> </a:t>
            </a:r>
            <a:r>
              <a:rPr lang="en-US" altLang="en-US" sz="4000" b="1" dirty="0" err="1">
                <a:solidFill>
                  <a:srgbClr val="E6227B"/>
                </a:solidFill>
                <a:latin typeface="Times New Roman" panose="02020603050405020304" pitchFamily="18" charset="0"/>
                <a:cs typeface="Times New Roman" panose="02020603050405020304" pitchFamily="18" charset="0"/>
              </a:rPr>
              <a:t>quanh</a:t>
            </a:r>
            <a:r>
              <a:rPr lang="en-US" altLang="en-US" sz="4000" b="1" dirty="0">
                <a:solidFill>
                  <a:srgbClr val="E6227B"/>
                </a:solidFill>
                <a:latin typeface="Times New Roman" panose="02020603050405020304" pitchFamily="18" charset="0"/>
                <a:cs typeface="Times New Roman" panose="02020603050405020304" pitchFamily="18" charset="0"/>
              </a:rPr>
              <a:t>,…</a:t>
            </a:r>
          </a:p>
        </p:txBody>
      </p:sp>
      <p:pic>
        <p:nvPicPr>
          <p:cNvPr id="7" name="Picture 17">
            <a:extLst>
              <a:ext uri="{FF2B5EF4-FFF2-40B4-BE49-F238E27FC236}">
                <a16:creationId xmlns:a16="http://schemas.microsoft.com/office/drawing/2014/main"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467357"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A34E3-FEC3-C6B1-B12F-C9F678D8B0DA}"/>
              </a:ext>
            </a:extLst>
          </p:cNvPr>
          <p:cNvSpPr txBox="1">
            <a:spLocks noChangeArrowheads="1"/>
          </p:cNvSpPr>
          <p:nvPr/>
        </p:nvSpPr>
        <p:spPr bwMode="auto">
          <a:xfrm>
            <a:off x="3374207" y="2458938"/>
            <a:ext cx="7333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solidFill>
                  <a:srgbClr val="7030A0"/>
                </a:solidFill>
                <a:latin typeface="Gluten" pitchFamily="2" charset="0"/>
              </a:rPr>
              <a:t>Khám phá</a:t>
            </a:r>
          </a:p>
        </p:txBody>
      </p:sp>
    </p:spTree>
    <p:extLst>
      <p:ext uri="{BB962C8B-B14F-4D97-AF65-F5344CB8AC3E}">
        <p14:creationId xmlns:p14="http://schemas.microsoft.com/office/powerpoint/2010/main" val="23962322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1056</TotalTime>
  <Words>1195</Words>
  <Application>Microsoft Office PowerPoint</Application>
  <PresentationFormat>Widescreen</PresentationFormat>
  <Paragraphs>94</Paragraphs>
  <Slides>40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Calibri</vt:lpstr>
      <vt:lpstr>Calibri Light</vt:lpstr>
      <vt:lpstr>等线</vt:lpstr>
      <vt:lpstr>Gluten</vt:lpstr>
      <vt:lpstr>Gluten Black</vt:lpstr>
      <vt:lpstr>Nunito Black</vt:lpstr>
      <vt:lpstr>Open Sans</vt:lpstr>
      <vt:lpstr>Tahoma</vt:lpstr>
      <vt:lpstr>Times New Roman</vt:lpstr>
      <vt:lpstr>Wingdings</vt:lpstr>
      <vt:lpstr>Office Theme</vt:lpstr>
      <vt:lpstr>PowerPoint Presentation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Admin</cp:lastModifiedBy>
  <cp:revision>17</cp:revision>
  <dcterms:created xsi:type="dcterms:W3CDTF">2022-07-11T04:43:25Z</dcterms:created>
  <dcterms:modified xsi:type="dcterms:W3CDTF">2023-11-16T13:49:44Z</dcterms:modified>
</cp:coreProperties>
</file>