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66" r:id="rId1"/>
  </p:sldMasterIdLst>
  <p:notesMasterIdLst>
    <p:notesMasterId r:id="rId43"/>
  </p:notesMasterIdLst>
  <p:sldIdLst>
    <p:sldId id="256" r:id="rId2"/>
    <p:sldId id="290" r:id="rId3"/>
    <p:sldId id="292" r:id="rId4"/>
    <p:sldId id="293" r:id="rId5"/>
    <p:sldId id="262" r:id="rId6"/>
    <p:sldId id="295" r:id="rId7"/>
    <p:sldId id="324" r:id="rId8"/>
    <p:sldId id="263" r:id="rId9"/>
    <p:sldId id="307" r:id="rId10"/>
    <p:sldId id="265" r:id="rId11"/>
    <p:sldId id="308" r:id="rId12"/>
    <p:sldId id="309" r:id="rId13"/>
    <p:sldId id="310" r:id="rId14"/>
    <p:sldId id="300" r:id="rId15"/>
    <p:sldId id="301" r:id="rId16"/>
    <p:sldId id="267" r:id="rId17"/>
    <p:sldId id="311" r:id="rId18"/>
    <p:sldId id="312" r:id="rId19"/>
    <p:sldId id="313" r:id="rId20"/>
    <p:sldId id="325" r:id="rId21"/>
    <p:sldId id="270" r:id="rId22"/>
    <p:sldId id="314" r:id="rId23"/>
    <p:sldId id="315" r:id="rId24"/>
    <p:sldId id="316" r:id="rId25"/>
    <p:sldId id="317" r:id="rId26"/>
    <p:sldId id="318" r:id="rId27"/>
    <p:sldId id="319" r:id="rId28"/>
    <p:sldId id="320" r:id="rId29"/>
    <p:sldId id="322" r:id="rId30"/>
    <p:sldId id="321" r:id="rId31"/>
    <p:sldId id="323" r:id="rId32"/>
    <p:sldId id="326" r:id="rId33"/>
    <p:sldId id="327" r:id="rId34"/>
    <p:sldId id="328" r:id="rId35"/>
    <p:sldId id="329" r:id="rId36"/>
    <p:sldId id="330" r:id="rId37"/>
    <p:sldId id="331" r:id="rId38"/>
    <p:sldId id="332" r:id="rId39"/>
    <p:sldId id="277" r:id="rId40"/>
    <p:sldId id="278" r:id="rId41"/>
    <p:sldId id="288" r:id="rId42"/>
  </p:sldIdLst>
  <p:sldSz cx="12192000" cy="6858000"/>
  <p:notesSz cx="6858000" cy="9144000"/>
  <p:embeddedFontLst>
    <p:embeddedFont>
      <p:font typeface="Calibri Light" panose="020F0302020204030204" pitchFamily="34" charset="0"/>
      <p:regular r:id="rId44"/>
      <p:italic r:id="rId45"/>
    </p:embeddedFont>
    <p:embeddedFont>
      <p:font typeface="Calibri" panose="020F0502020204030204" pitchFamily="34" charset="0"/>
      <p:regular r:id="rId46"/>
      <p:bold r:id="rId47"/>
      <p:italic r:id="rId48"/>
      <p:boldItalic r:id="rId49"/>
    </p:embeddedFont>
  </p:embeddedFontLst>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9C3F"/>
    <a:srgbClr val="5F0F40"/>
    <a:srgbClr val="663300"/>
    <a:srgbClr val="924900"/>
    <a:srgbClr val="784B1E"/>
    <a:srgbClr val="A9594E"/>
    <a:srgbClr val="DE912A"/>
    <a:srgbClr val="006666"/>
    <a:srgbClr val="E6AD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24" autoAdjust="0"/>
    <p:restoredTop sz="92449" autoAdjust="0"/>
  </p:normalViewPr>
  <p:slideViewPr>
    <p:cSldViewPr snapToGrid="0">
      <p:cViewPr varScale="1">
        <p:scale>
          <a:sx n="81" d="100"/>
          <a:sy n="81" d="100"/>
        </p:scale>
        <p:origin x="366"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C3B4EB-C12F-4E60-A3CD-0FC4A4202CA9}" type="datetimeFigureOut">
              <a:rPr lang="en-GB" smtClean="0"/>
              <a:t>30/04/2024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BB9BDD-991F-4E73-AD6C-B75089BFD1DE}" type="slidenum">
              <a:rPr lang="en-GB" smtClean="0"/>
              <a:t>‹#›</a:t>
            </a:fld>
            <a:endParaRPr lang="en-GB"/>
          </a:p>
        </p:txBody>
      </p:sp>
    </p:spTree>
    <p:extLst>
      <p:ext uri="{BB962C8B-B14F-4D97-AF65-F5344CB8AC3E}">
        <p14:creationId xmlns:p14="http://schemas.microsoft.com/office/powerpoint/2010/main" val="965315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459E2-EE22-4248-AF92-81655BBC4D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F3E497-889A-4D06-84FE-C411DD4E56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DC5FFC-BB23-4BC5-8978-9F5B4372DB36}"/>
              </a:ext>
            </a:extLst>
          </p:cNvPr>
          <p:cNvSpPr>
            <a:spLocks noGrp="1"/>
          </p:cNvSpPr>
          <p:nvPr>
            <p:ph type="dt" sz="half" idx="10"/>
          </p:nvPr>
        </p:nvSpPr>
        <p:spPr/>
        <p:txBody>
          <a:bodyPr/>
          <a:lstStyle/>
          <a:p>
            <a:fld id="{521988B1-9478-4CA8-A859-8731952A2021}" type="datetimeFigureOut">
              <a:rPr lang="en-US" smtClean="0"/>
              <a:t>4/30/2024</a:t>
            </a:fld>
            <a:endParaRPr lang="en-US"/>
          </a:p>
        </p:txBody>
      </p:sp>
      <p:sp>
        <p:nvSpPr>
          <p:cNvPr id="5" name="Footer Placeholder 4">
            <a:extLst>
              <a:ext uri="{FF2B5EF4-FFF2-40B4-BE49-F238E27FC236}">
                <a16:creationId xmlns:a16="http://schemas.microsoft.com/office/drawing/2014/main" id="{61A44953-C422-4695-8CAF-1519F4C9FB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6C8DCE-29CC-4533-B950-2A1CAD3F52B3}"/>
              </a:ext>
            </a:extLst>
          </p:cNvPr>
          <p:cNvSpPr>
            <a:spLocks noGrp="1"/>
          </p:cNvSpPr>
          <p:nvPr>
            <p:ph type="sldNum" sz="quarter" idx="12"/>
          </p:nvPr>
        </p:nvSpPr>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962341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D734A-C9A5-466C-9517-0388F8FBF9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D35EF0-2FE6-4965-BD55-11905BD208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26A60A-3411-4689-ABDE-8F93C17D25D1}"/>
              </a:ext>
            </a:extLst>
          </p:cNvPr>
          <p:cNvSpPr>
            <a:spLocks noGrp="1"/>
          </p:cNvSpPr>
          <p:nvPr>
            <p:ph type="dt" sz="half" idx="10"/>
          </p:nvPr>
        </p:nvSpPr>
        <p:spPr/>
        <p:txBody>
          <a:bodyPr/>
          <a:lstStyle/>
          <a:p>
            <a:fld id="{521988B1-9478-4CA8-A859-8731952A2021}" type="datetimeFigureOut">
              <a:rPr lang="en-US" smtClean="0"/>
              <a:t>4/30/2024</a:t>
            </a:fld>
            <a:endParaRPr lang="en-US"/>
          </a:p>
        </p:txBody>
      </p:sp>
      <p:sp>
        <p:nvSpPr>
          <p:cNvPr id="5" name="Footer Placeholder 4">
            <a:extLst>
              <a:ext uri="{FF2B5EF4-FFF2-40B4-BE49-F238E27FC236}">
                <a16:creationId xmlns:a16="http://schemas.microsoft.com/office/drawing/2014/main" id="{D79D8CBE-B5F8-4F4D-8F66-49022271AA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6668DB-8360-47EA-A119-E3C5C836A8F3}"/>
              </a:ext>
            </a:extLst>
          </p:cNvPr>
          <p:cNvSpPr>
            <a:spLocks noGrp="1"/>
          </p:cNvSpPr>
          <p:nvPr>
            <p:ph type="sldNum" sz="quarter" idx="12"/>
          </p:nvPr>
        </p:nvSpPr>
        <p:spPr/>
        <p:txBody>
          <a:bodyPr/>
          <a:lstStyle/>
          <a:p>
            <a:fld id="{79DEA60D-3979-47EA-9678-D6ECC4925CDF}" type="slidenum">
              <a:rPr lang="en-US" smtClean="0"/>
              <a:t>‹#›</a:t>
            </a:fld>
            <a:endParaRPr lang="en-US"/>
          </a:p>
        </p:txBody>
      </p:sp>
      <p:pic>
        <p:nvPicPr>
          <p:cNvPr id="7" name="Picture 6">
            <a:extLst>
              <a:ext uri="{FF2B5EF4-FFF2-40B4-BE49-F238E27FC236}">
                <a16:creationId xmlns:a16="http://schemas.microsoft.com/office/drawing/2014/main" id="{A09CA6AA-9719-42D7-8E62-EB796DE3D5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43DA10CE-DF47-478E-9F70-A164DBD349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08DD4FCA-3EAD-42F9-976B-6BBBCEC610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C09BCF4-7843-473F-B734-B9054069C4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428150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C7BE19-7F6D-4827-BA14-62E1D84F26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8E7516-E13A-4B49-98A0-F44EB7DD71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AA79B4-2A1F-4112-AC9E-F19E016ADF94}"/>
              </a:ext>
            </a:extLst>
          </p:cNvPr>
          <p:cNvSpPr>
            <a:spLocks noGrp="1"/>
          </p:cNvSpPr>
          <p:nvPr>
            <p:ph type="dt" sz="half" idx="10"/>
          </p:nvPr>
        </p:nvSpPr>
        <p:spPr/>
        <p:txBody>
          <a:bodyPr/>
          <a:lstStyle/>
          <a:p>
            <a:fld id="{521988B1-9478-4CA8-A859-8731952A2021}" type="datetimeFigureOut">
              <a:rPr lang="en-US" smtClean="0"/>
              <a:t>4/30/2024</a:t>
            </a:fld>
            <a:endParaRPr lang="en-US"/>
          </a:p>
        </p:txBody>
      </p:sp>
      <p:sp>
        <p:nvSpPr>
          <p:cNvPr id="5" name="Footer Placeholder 4">
            <a:extLst>
              <a:ext uri="{FF2B5EF4-FFF2-40B4-BE49-F238E27FC236}">
                <a16:creationId xmlns:a16="http://schemas.microsoft.com/office/drawing/2014/main" id="{ED6B3937-B3CC-4371-B5A3-AA49025DFE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F397F3-7FB4-44AF-AC7F-E3F7D92A398B}"/>
              </a:ext>
            </a:extLst>
          </p:cNvPr>
          <p:cNvSpPr>
            <a:spLocks noGrp="1"/>
          </p:cNvSpPr>
          <p:nvPr>
            <p:ph type="sldNum" sz="quarter" idx="12"/>
          </p:nvPr>
        </p:nvSpPr>
        <p:spPr/>
        <p:txBody>
          <a:bodyPr/>
          <a:lstStyle/>
          <a:p>
            <a:fld id="{79DEA60D-3979-47EA-9678-D6ECC4925CDF}" type="slidenum">
              <a:rPr lang="en-US" smtClean="0"/>
              <a:t>‹#›</a:t>
            </a:fld>
            <a:endParaRPr lang="en-US"/>
          </a:p>
        </p:txBody>
      </p:sp>
      <p:pic>
        <p:nvPicPr>
          <p:cNvPr id="7" name="Picture 6">
            <a:extLst>
              <a:ext uri="{FF2B5EF4-FFF2-40B4-BE49-F238E27FC236}">
                <a16:creationId xmlns:a16="http://schemas.microsoft.com/office/drawing/2014/main" id="{50323487-2FE5-4C1B-8201-2756724DE3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D23EB251-0BE5-4B48-8965-79A4182CC5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A5E03860-1DD2-4DA1-8BD4-060285675E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00053CF9-A540-453A-ACC2-D143DAEA3C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361424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8AC18-4F6E-4780-8F6E-E38E7BB748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A66273-3FC4-42AD-8172-3ADD9D7478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481B93-F010-40CB-B191-10D766A80DCA}"/>
              </a:ext>
            </a:extLst>
          </p:cNvPr>
          <p:cNvSpPr>
            <a:spLocks noGrp="1"/>
          </p:cNvSpPr>
          <p:nvPr>
            <p:ph type="dt" sz="half" idx="10"/>
          </p:nvPr>
        </p:nvSpPr>
        <p:spPr/>
        <p:txBody>
          <a:bodyPr/>
          <a:lstStyle/>
          <a:p>
            <a:fld id="{521988B1-9478-4CA8-A859-8731952A2021}" type="datetimeFigureOut">
              <a:rPr lang="en-US" smtClean="0"/>
              <a:t>4/30/2024</a:t>
            </a:fld>
            <a:endParaRPr lang="en-US"/>
          </a:p>
        </p:txBody>
      </p:sp>
      <p:sp>
        <p:nvSpPr>
          <p:cNvPr id="5" name="Footer Placeholder 4">
            <a:extLst>
              <a:ext uri="{FF2B5EF4-FFF2-40B4-BE49-F238E27FC236}">
                <a16:creationId xmlns:a16="http://schemas.microsoft.com/office/drawing/2014/main" id="{06EFA984-6CEC-4CA0-A794-AA9A0011F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362AF9-4957-4390-A7C3-AC4B837E5AF1}"/>
              </a:ext>
            </a:extLst>
          </p:cNvPr>
          <p:cNvSpPr>
            <a:spLocks noGrp="1"/>
          </p:cNvSpPr>
          <p:nvPr>
            <p:ph type="sldNum" sz="quarter" idx="12"/>
          </p:nvPr>
        </p:nvSpPr>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1845045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528B-1891-4E8F-AC70-D05556D9C0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E4BB31-60C7-4BF4-B003-5B7FDDB9AB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AB928D-1C75-44E0-8242-75554A7A2682}"/>
              </a:ext>
            </a:extLst>
          </p:cNvPr>
          <p:cNvSpPr>
            <a:spLocks noGrp="1"/>
          </p:cNvSpPr>
          <p:nvPr>
            <p:ph type="dt" sz="half" idx="10"/>
          </p:nvPr>
        </p:nvSpPr>
        <p:spPr/>
        <p:txBody>
          <a:bodyPr/>
          <a:lstStyle/>
          <a:p>
            <a:fld id="{521988B1-9478-4CA8-A859-8731952A2021}" type="datetimeFigureOut">
              <a:rPr lang="en-US" smtClean="0"/>
              <a:t>4/30/2024</a:t>
            </a:fld>
            <a:endParaRPr lang="en-US"/>
          </a:p>
        </p:txBody>
      </p:sp>
      <p:sp>
        <p:nvSpPr>
          <p:cNvPr id="5" name="Footer Placeholder 4">
            <a:extLst>
              <a:ext uri="{FF2B5EF4-FFF2-40B4-BE49-F238E27FC236}">
                <a16:creationId xmlns:a16="http://schemas.microsoft.com/office/drawing/2014/main" id="{9D3EA431-1598-47BE-B371-C07FCC419C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CEC0D8-F968-4E7A-8B5A-5CDE25E5ECBD}"/>
              </a:ext>
            </a:extLst>
          </p:cNvPr>
          <p:cNvSpPr>
            <a:spLocks noGrp="1"/>
          </p:cNvSpPr>
          <p:nvPr>
            <p:ph type="sldNum" sz="quarter" idx="12"/>
          </p:nvPr>
        </p:nvSpPr>
        <p:spPr/>
        <p:txBody>
          <a:bodyPr/>
          <a:lstStyle/>
          <a:p>
            <a:fld id="{79DEA60D-3979-47EA-9678-D6ECC4925CDF}" type="slidenum">
              <a:rPr lang="en-US" smtClean="0"/>
              <a:t>‹#›</a:t>
            </a:fld>
            <a:endParaRPr lang="en-US"/>
          </a:p>
        </p:txBody>
      </p:sp>
      <p:pic>
        <p:nvPicPr>
          <p:cNvPr id="7" name="Picture 6">
            <a:extLst>
              <a:ext uri="{FF2B5EF4-FFF2-40B4-BE49-F238E27FC236}">
                <a16:creationId xmlns:a16="http://schemas.microsoft.com/office/drawing/2014/main" id="{5EFEBE5D-5120-48FF-BDC6-62DBA3156F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ADFD5B6D-0240-43CA-AAEE-B2F23BD871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93F0360-A3B1-48B3-94A7-CCAA67D776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7C26C2B-279B-4637-889D-CAFFB5607D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966597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D45F0-0FF3-4BC1-A326-D66C3DAC1F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15C880-3E0C-40B1-8809-EC510E90E2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C882D3-D59C-41E6-B55B-86582D2CC4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321025-F873-4AC3-91EF-39E7613B53E2}"/>
              </a:ext>
            </a:extLst>
          </p:cNvPr>
          <p:cNvSpPr>
            <a:spLocks noGrp="1"/>
          </p:cNvSpPr>
          <p:nvPr>
            <p:ph type="dt" sz="half" idx="10"/>
          </p:nvPr>
        </p:nvSpPr>
        <p:spPr/>
        <p:txBody>
          <a:bodyPr/>
          <a:lstStyle/>
          <a:p>
            <a:fld id="{521988B1-9478-4CA8-A859-8731952A2021}" type="datetimeFigureOut">
              <a:rPr lang="en-US" smtClean="0"/>
              <a:t>4/30/2024</a:t>
            </a:fld>
            <a:endParaRPr lang="en-US"/>
          </a:p>
        </p:txBody>
      </p:sp>
      <p:sp>
        <p:nvSpPr>
          <p:cNvPr id="6" name="Footer Placeholder 5">
            <a:extLst>
              <a:ext uri="{FF2B5EF4-FFF2-40B4-BE49-F238E27FC236}">
                <a16:creationId xmlns:a16="http://schemas.microsoft.com/office/drawing/2014/main" id="{9F820D0F-1C29-4A22-8BA6-CE649DDA66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CC16A2-243F-45E5-A6BC-FC9DDC1037EA}"/>
              </a:ext>
            </a:extLst>
          </p:cNvPr>
          <p:cNvSpPr>
            <a:spLocks noGrp="1"/>
          </p:cNvSpPr>
          <p:nvPr>
            <p:ph type="sldNum" sz="quarter" idx="12"/>
          </p:nvPr>
        </p:nvSpPr>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1032725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2E0BC-B96A-4C41-9F6B-2F9867E91B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708C87-9DD4-42C5-83EE-03B01FB5C0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431D4-0AAE-4F17-A195-FBD9425C57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47993B-D2CA-42F1-B6B6-1A1B96A2A0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99B9B3-1AF5-486B-BE24-80FD288F46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6BC47A-EEA1-4CB3-9684-4C71814A6F64}"/>
              </a:ext>
            </a:extLst>
          </p:cNvPr>
          <p:cNvSpPr>
            <a:spLocks noGrp="1"/>
          </p:cNvSpPr>
          <p:nvPr>
            <p:ph type="dt" sz="half" idx="10"/>
          </p:nvPr>
        </p:nvSpPr>
        <p:spPr/>
        <p:txBody>
          <a:bodyPr/>
          <a:lstStyle/>
          <a:p>
            <a:fld id="{521988B1-9478-4CA8-A859-8731952A2021}" type="datetimeFigureOut">
              <a:rPr lang="en-US" smtClean="0"/>
              <a:t>4/30/2024</a:t>
            </a:fld>
            <a:endParaRPr lang="en-US"/>
          </a:p>
        </p:txBody>
      </p:sp>
      <p:sp>
        <p:nvSpPr>
          <p:cNvPr id="8" name="Footer Placeholder 7">
            <a:extLst>
              <a:ext uri="{FF2B5EF4-FFF2-40B4-BE49-F238E27FC236}">
                <a16:creationId xmlns:a16="http://schemas.microsoft.com/office/drawing/2014/main" id="{9D839FBD-05CB-484E-862C-EB25B7F20D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82B8E9-0C87-4F14-8071-92FCB6986EB7}"/>
              </a:ext>
            </a:extLst>
          </p:cNvPr>
          <p:cNvSpPr>
            <a:spLocks noGrp="1"/>
          </p:cNvSpPr>
          <p:nvPr>
            <p:ph type="sldNum" sz="quarter" idx="12"/>
          </p:nvPr>
        </p:nvSpPr>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685049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692C0-41A0-49AA-B9F8-44351926D5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3E65A6-EDCF-458C-B257-66F5F08F202D}"/>
              </a:ext>
            </a:extLst>
          </p:cNvPr>
          <p:cNvSpPr>
            <a:spLocks noGrp="1"/>
          </p:cNvSpPr>
          <p:nvPr>
            <p:ph type="dt" sz="half" idx="10"/>
          </p:nvPr>
        </p:nvSpPr>
        <p:spPr/>
        <p:txBody>
          <a:bodyPr/>
          <a:lstStyle/>
          <a:p>
            <a:fld id="{521988B1-9478-4CA8-A859-8731952A2021}" type="datetimeFigureOut">
              <a:rPr lang="en-US" smtClean="0"/>
              <a:t>4/30/2024</a:t>
            </a:fld>
            <a:endParaRPr lang="en-US"/>
          </a:p>
        </p:txBody>
      </p:sp>
      <p:sp>
        <p:nvSpPr>
          <p:cNvPr id="4" name="Footer Placeholder 3">
            <a:extLst>
              <a:ext uri="{FF2B5EF4-FFF2-40B4-BE49-F238E27FC236}">
                <a16:creationId xmlns:a16="http://schemas.microsoft.com/office/drawing/2014/main" id="{996F0EE2-93AE-4795-80B8-FE716A3384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95D3DD-8C6A-48EC-87BF-3596FA9FBC15}"/>
              </a:ext>
            </a:extLst>
          </p:cNvPr>
          <p:cNvSpPr>
            <a:spLocks noGrp="1"/>
          </p:cNvSpPr>
          <p:nvPr>
            <p:ph type="sldNum" sz="quarter" idx="12"/>
          </p:nvPr>
        </p:nvSpPr>
        <p:spPr/>
        <p:txBody>
          <a:bodyPr/>
          <a:lstStyle/>
          <a:p>
            <a:fld id="{79DEA60D-3979-47EA-9678-D6ECC4925CDF}" type="slidenum">
              <a:rPr lang="en-US" smtClean="0"/>
              <a:t>‹#›</a:t>
            </a:fld>
            <a:endParaRPr lang="en-US"/>
          </a:p>
        </p:txBody>
      </p:sp>
      <p:pic>
        <p:nvPicPr>
          <p:cNvPr id="6" name="Picture 5">
            <a:extLst>
              <a:ext uri="{FF2B5EF4-FFF2-40B4-BE49-F238E27FC236}">
                <a16:creationId xmlns:a16="http://schemas.microsoft.com/office/drawing/2014/main" id="{BB2F4565-EEE2-4887-AFFA-F2F09537F3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7" name="Picture 6">
            <a:extLst>
              <a:ext uri="{FF2B5EF4-FFF2-40B4-BE49-F238E27FC236}">
                <a16:creationId xmlns:a16="http://schemas.microsoft.com/office/drawing/2014/main" id="{249269F3-36D6-41FD-9BA4-AA2CA4548E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5A6CB93C-FABB-44F0-8613-39E2D7DCCE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639EF0E-6A4A-490D-B2CC-29378614C6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471053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F823CA-F526-4D9D-B557-FE91F5B641CF}"/>
              </a:ext>
            </a:extLst>
          </p:cNvPr>
          <p:cNvSpPr>
            <a:spLocks noGrp="1"/>
          </p:cNvSpPr>
          <p:nvPr>
            <p:ph type="dt" sz="half" idx="10"/>
          </p:nvPr>
        </p:nvSpPr>
        <p:spPr/>
        <p:txBody>
          <a:bodyPr/>
          <a:lstStyle/>
          <a:p>
            <a:fld id="{521988B1-9478-4CA8-A859-8731952A2021}" type="datetimeFigureOut">
              <a:rPr lang="en-US" smtClean="0"/>
              <a:t>4/30/2024</a:t>
            </a:fld>
            <a:endParaRPr lang="en-US"/>
          </a:p>
        </p:txBody>
      </p:sp>
      <p:sp>
        <p:nvSpPr>
          <p:cNvPr id="3" name="Footer Placeholder 2">
            <a:extLst>
              <a:ext uri="{FF2B5EF4-FFF2-40B4-BE49-F238E27FC236}">
                <a16:creationId xmlns:a16="http://schemas.microsoft.com/office/drawing/2014/main" id="{806B3A38-911F-4986-97A2-BEA7062E11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34B5BE-D64E-4DF5-929F-C8D1E1A7B2E1}"/>
              </a:ext>
            </a:extLst>
          </p:cNvPr>
          <p:cNvSpPr>
            <a:spLocks noGrp="1"/>
          </p:cNvSpPr>
          <p:nvPr>
            <p:ph type="sldNum" sz="quarter" idx="12"/>
          </p:nvPr>
        </p:nvSpPr>
        <p:spPr/>
        <p:txBody>
          <a:bodyPr/>
          <a:lstStyle/>
          <a:p>
            <a:fld id="{79DEA60D-3979-47EA-9678-D6ECC4925CDF}" type="slidenum">
              <a:rPr lang="en-US" smtClean="0"/>
              <a:t>‹#›</a:t>
            </a:fld>
            <a:endParaRPr lang="en-US"/>
          </a:p>
        </p:txBody>
      </p:sp>
      <p:pic>
        <p:nvPicPr>
          <p:cNvPr id="5" name="Picture 4">
            <a:extLst>
              <a:ext uri="{FF2B5EF4-FFF2-40B4-BE49-F238E27FC236}">
                <a16:creationId xmlns:a16="http://schemas.microsoft.com/office/drawing/2014/main" id="{400A931A-963E-4378-AB01-528F120860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6" name="Picture 5">
            <a:extLst>
              <a:ext uri="{FF2B5EF4-FFF2-40B4-BE49-F238E27FC236}">
                <a16:creationId xmlns:a16="http://schemas.microsoft.com/office/drawing/2014/main" id="{CE53ED14-01E9-4A96-B285-B2EA2DD89E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7" name="Picture 6">
            <a:extLst>
              <a:ext uri="{FF2B5EF4-FFF2-40B4-BE49-F238E27FC236}">
                <a16:creationId xmlns:a16="http://schemas.microsoft.com/office/drawing/2014/main" id="{AAA70122-D5D8-49DB-A2F6-334431315CA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46A59828-176F-4944-B39B-8BF29F6429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547480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B8788-322E-40D0-B0E5-CD6DA0A5F6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3B1B12-F0E6-4883-BDC7-16C82FF550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37F2D6-58D4-4204-A5B6-1068E04DA8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DBC814-8E8B-484A-BA30-AD231B1FA907}"/>
              </a:ext>
            </a:extLst>
          </p:cNvPr>
          <p:cNvSpPr>
            <a:spLocks noGrp="1"/>
          </p:cNvSpPr>
          <p:nvPr>
            <p:ph type="dt" sz="half" idx="10"/>
          </p:nvPr>
        </p:nvSpPr>
        <p:spPr/>
        <p:txBody>
          <a:bodyPr/>
          <a:lstStyle/>
          <a:p>
            <a:fld id="{521988B1-9478-4CA8-A859-8731952A2021}" type="datetimeFigureOut">
              <a:rPr lang="en-US" smtClean="0"/>
              <a:t>4/30/2024</a:t>
            </a:fld>
            <a:endParaRPr lang="en-US"/>
          </a:p>
        </p:txBody>
      </p:sp>
      <p:sp>
        <p:nvSpPr>
          <p:cNvPr id="6" name="Footer Placeholder 5">
            <a:extLst>
              <a:ext uri="{FF2B5EF4-FFF2-40B4-BE49-F238E27FC236}">
                <a16:creationId xmlns:a16="http://schemas.microsoft.com/office/drawing/2014/main" id="{9E418AB0-B90D-4925-A804-CB206F1C46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729E79-EC05-4310-8400-C77AEE23E45E}"/>
              </a:ext>
            </a:extLst>
          </p:cNvPr>
          <p:cNvSpPr>
            <a:spLocks noGrp="1"/>
          </p:cNvSpPr>
          <p:nvPr>
            <p:ph type="sldNum" sz="quarter" idx="12"/>
          </p:nvPr>
        </p:nvSpPr>
        <p:spPr/>
        <p:txBody>
          <a:bodyPr/>
          <a:lstStyle/>
          <a:p>
            <a:fld id="{79DEA60D-3979-47EA-9678-D6ECC4925CDF}" type="slidenum">
              <a:rPr lang="en-US" smtClean="0"/>
              <a:t>‹#›</a:t>
            </a:fld>
            <a:endParaRPr lang="en-US"/>
          </a:p>
        </p:txBody>
      </p:sp>
      <p:pic>
        <p:nvPicPr>
          <p:cNvPr id="8" name="Picture 7">
            <a:extLst>
              <a:ext uri="{FF2B5EF4-FFF2-40B4-BE49-F238E27FC236}">
                <a16:creationId xmlns:a16="http://schemas.microsoft.com/office/drawing/2014/main" id="{6A1007F0-3BC5-40ED-9A8B-4530C34EDB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5A8C0638-3F0B-4413-9419-94A598B2D8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CB135295-527C-435D-92C0-73205F75A5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63B99F0B-6539-4533-A3E4-5CDC6799FA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388677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CD2B0-45BC-44E1-A112-C0F199E1E6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B9F80B-2A77-4F51-8448-019BD54580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0525F0-8AE4-4D99-BBDD-9304B9B9B6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2004D9-6DDF-4BAD-BFD9-CD031E264E27}"/>
              </a:ext>
            </a:extLst>
          </p:cNvPr>
          <p:cNvSpPr>
            <a:spLocks noGrp="1"/>
          </p:cNvSpPr>
          <p:nvPr>
            <p:ph type="dt" sz="half" idx="10"/>
          </p:nvPr>
        </p:nvSpPr>
        <p:spPr/>
        <p:txBody>
          <a:bodyPr/>
          <a:lstStyle/>
          <a:p>
            <a:fld id="{521988B1-9478-4CA8-A859-8731952A2021}" type="datetimeFigureOut">
              <a:rPr lang="en-US" smtClean="0"/>
              <a:t>4/30/2024</a:t>
            </a:fld>
            <a:endParaRPr lang="en-US"/>
          </a:p>
        </p:txBody>
      </p:sp>
      <p:sp>
        <p:nvSpPr>
          <p:cNvPr id="6" name="Footer Placeholder 5">
            <a:extLst>
              <a:ext uri="{FF2B5EF4-FFF2-40B4-BE49-F238E27FC236}">
                <a16:creationId xmlns:a16="http://schemas.microsoft.com/office/drawing/2014/main" id="{CB130D66-FE74-4EB5-A5E9-4B4022D504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3C1B55-8BB1-4BB3-A63D-ED58F7AF34DE}"/>
              </a:ext>
            </a:extLst>
          </p:cNvPr>
          <p:cNvSpPr>
            <a:spLocks noGrp="1"/>
          </p:cNvSpPr>
          <p:nvPr>
            <p:ph type="sldNum" sz="quarter" idx="12"/>
          </p:nvPr>
        </p:nvSpPr>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1496196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 name="9Slide.vn - 2019">
            <a:extLst>
              <a:ext uri="{FF2B5EF4-FFF2-40B4-BE49-F238E27FC236}">
                <a16:creationId xmlns:a16="http://schemas.microsoft.com/office/drawing/2014/main" id="{A2A1BFF9-D0C0-4651-AE08-5EA40F2DA23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557992A-8629-4B23-9F8C-0103382E01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94E186-CD74-4E5B-A191-7628741927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EF7AD6-7A98-4AB6-AD8E-C0072DE8F3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1988B1-9478-4CA8-A859-8731952A2021}" type="datetimeFigureOut">
              <a:rPr lang="en-US" smtClean="0"/>
              <a:t>4/30/2024</a:t>
            </a:fld>
            <a:endParaRPr lang="en-US"/>
          </a:p>
        </p:txBody>
      </p:sp>
      <p:sp>
        <p:nvSpPr>
          <p:cNvPr id="5" name="Footer Placeholder 4">
            <a:extLst>
              <a:ext uri="{FF2B5EF4-FFF2-40B4-BE49-F238E27FC236}">
                <a16:creationId xmlns:a16="http://schemas.microsoft.com/office/drawing/2014/main" id="{460CE07F-61B6-47EF-82D0-019923FB14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A3FE2D-89FE-4FE3-9075-343D26F712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DEA60D-3979-47EA-9678-D6ECC4925CDF}" type="slidenum">
              <a:rPr lang="en-US" smtClean="0"/>
              <a:t>‹#›</a:t>
            </a:fld>
            <a:endParaRPr lang="en-US"/>
          </a:p>
        </p:txBody>
      </p:sp>
      <p:pic>
        <p:nvPicPr>
          <p:cNvPr id="14" name="Picture 13">
            <a:extLst>
              <a:ext uri="{FF2B5EF4-FFF2-40B4-BE49-F238E27FC236}">
                <a16:creationId xmlns:a16="http://schemas.microsoft.com/office/drawing/2014/main" id="{ACCDB4D6-8885-49E2-941F-4786023E78E9}"/>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9931"/>
          <a:stretch/>
        </p:blipFill>
        <p:spPr>
          <a:xfrm>
            <a:off x="0" y="0"/>
            <a:ext cx="12191999" cy="6858000"/>
          </a:xfrm>
          <a:prstGeom prst="rect">
            <a:avLst/>
          </a:prstGeom>
        </p:spPr>
      </p:pic>
      <p:pic>
        <p:nvPicPr>
          <p:cNvPr id="51" name="Picture 50">
            <a:extLst>
              <a:ext uri="{FF2B5EF4-FFF2-40B4-BE49-F238E27FC236}">
                <a16:creationId xmlns:a16="http://schemas.microsoft.com/office/drawing/2014/main" id="{9FB1B942-FE9F-4C39-AA0A-615E52B18CC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52" name="Picture 51">
            <a:extLst>
              <a:ext uri="{FF2B5EF4-FFF2-40B4-BE49-F238E27FC236}">
                <a16:creationId xmlns:a16="http://schemas.microsoft.com/office/drawing/2014/main" id="{B681570B-D55E-43B0-BC83-E08002262CA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53" name="Picture 52">
            <a:extLst>
              <a:ext uri="{FF2B5EF4-FFF2-40B4-BE49-F238E27FC236}">
                <a16:creationId xmlns:a16="http://schemas.microsoft.com/office/drawing/2014/main" id="{8A3B92D7-7B5A-4255-B9C2-EE4DE60D9C0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4" name="Picture 53">
            <a:extLst>
              <a:ext uri="{FF2B5EF4-FFF2-40B4-BE49-F238E27FC236}">
                <a16:creationId xmlns:a16="http://schemas.microsoft.com/office/drawing/2014/main" id="{18F999B7-107A-4DDF-917D-4DA7315B616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831856413"/>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3">
            <a:extLst>
              <a:ext uri="{FF2B5EF4-FFF2-40B4-BE49-F238E27FC236}">
                <a16:creationId xmlns:a16="http://schemas.microsoft.com/office/drawing/2014/main" id="{8043176E-8A25-4308-9C42-884E3BCE0AF4}"/>
              </a:ext>
            </a:extLst>
          </p:cNvPr>
          <p:cNvSpPr/>
          <p:nvPr/>
        </p:nvSpPr>
        <p:spPr>
          <a:xfrm>
            <a:off x="126609" y="576775"/>
            <a:ext cx="11873133" cy="6105380"/>
          </a:xfrm>
          <a:custGeom>
            <a:avLst/>
            <a:gdLst>
              <a:gd name="connsiteX0" fmla="*/ 0 w 11254154"/>
              <a:gd name="connsiteY0" fmla="*/ 1015239 h 6091311"/>
              <a:gd name="connsiteX1" fmla="*/ 1015239 w 11254154"/>
              <a:gd name="connsiteY1" fmla="*/ 0 h 6091311"/>
              <a:gd name="connsiteX2" fmla="*/ 10238915 w 11254154"/>
              <a:gd name="connsiteY2" fmla="*/ 0 h 6091311"/>
              <a:gd name="connsiteX3" fmla="*/ 11254154 w 11254154"/>
              <a:gd name="connsiteY3" fmla="*/ 1015239 h 6091311"/>
              <a:gd name="connsiteX4" fmla="*/ 11254154 w 11254154"/>
              <a:gd name="connsiteY4" fmla="*/ 5076072 h 6091311"/>
              <a:gd name="connsiteX5" fmla="*/ 10238915 w 11254154"/>
              <a:gd name="connsiteY5" fmla="*/ 6091311 h 6091311"/>
              <a:gd name="connsiteX6" fmla="*/ 1015239 w 11254154"/>
              <a:gd name="connsiteY6" fmla="*/ 6091311 h 6091311"/>
              <a:gd name="connsiteX7" fmla="*/ 0 w 11254154"/>
              <a:gd name="connsiteY7" fmla="*/ 5076072 h 6091311"/>
              <a:gd name="connsiteX8" fmla="*/ 0 w 11254154"/>
              <a:gd name="connsiteY8" fmla="*/ 1015239 h 6091311"/>
              <a:gd name="connsiteX0" fmla="*/ 365760 w 11619914"/>
              <a:gd name="connsiteY0" fmla="*/ 1015239 h 6091311"/>
              <a:gd name="connsiteX1" fmla="*/ 1380999 w 11619914"/>
              <a:gd name="connsiteY1" fmla="*/ 0 h 6091311"/>
              <a:gd name="connsiteX2" fmla="*/ 10604675 w 11619914"/>
              <a:gd name="connsiteY2" fmla="*/ 0 h 6091311"/>
              <a:gd name="connsiteX3" fmla="*/ 11619914 w 11619914"/>
              <a:gd name="connsiteY3" fmla="*/ 1015239 h 6091311"/>
              <a:gd name="connsiteX4" fmla="*/ 11619914 w 11619914"/>
              <a:gd name="connsiteY4" fmla="*/ 5076072 h 6091311"/>
              <a:gd name="connsiteX5" fmla="*/ 10604675 w 11619914"/>
              <a:gd name="connsiteY5" fmla="*/ 6091311 h 6091311"/>
              <a:gd name="connsiteX6" fmla="*/ 1380999 w 11619914"/>
              <a:gd name="connsiteY6" fmla="*/ 6091311 h 6091311"/>
              <a:gd name="connsiteX7" fmla="*/ 365760 w 11619914"/>
              <a:gd name="connsiteY7" fmla="*/ 5076072 h 6091311"/>
              <a:gd name="connsiteX8" fmla="*/ 0 w 11619914"/>
              <a:gd name="connsiteY8" fmla="*/ 2222696 h 6091311"/>
              <a:gd name="connsiteX9" fmla="*/ 365760 w 11619914"/>
              <a:gd name="connsiteY9" fmla="*/ 1015239 h 6091311"/>
              <a:gd name="connsiteX0" fmla="*/ 365760 w 11859130"/>
              <a:gd name="connsiteY0" fmla="*/ 1015239 h 6091311"/>
              <a:gd name="connsiteX1" fmla="*/ 1380999 w 11859130"/>
              <a:gd name="connsiteY1" fmla="*/ 0 h 6091311"/>
              <a:gd name="connsiteX2" fmla="*/ 10604675 w 11859130"/>
              <a:gd name="connsiteY2" fmla="*/ 0 h 6091311"/>
              <a:gd name="connsiteX3" fmla="*/ 11619914 w 11859130"/>
              <a:gd name="connsiteY3" fmla="*/ 1015239 h 6091311"/>
              <a:gd name="connsiteX4" fmla="*/ 11859065 w 11859130"/>
              <a:gd name="connsiteY4" fmla="*/ 1617785 h 6091311"/>
              <a:gd name="connsiteX5" fmla="*/ 11619914 w 11859130"/>
              <a:gd name="connsiteY5" fmla="*/ 5076072 h 6091311"/>
              <a:gd name="connsiteX6" fmla="*/ 10604675 w 11859130"/>
              <a:gd name="connsiteY6" fmla="*/ 6091311 h 6091311"/>
              <a:gd name="connsiteX7" fmla="*/ 1380999 w 11859130"/>
              <a:gd name="connsiteY7" fmla="*/ 6091311 h 6091311"/>
              <a:gd name="connsiteX8" fmla="*/ 365760 w 11859130"/>
              <a:gd name="connsiteY8" fmla="*/ 5076072 h 6091311"/>
              <a:gd name="connsiteX9" fmla="*/ 0 w 11859130"/>
              <a:gd name="connsiteY9" fmla="*/ 2222696 h 6091311"/>
              <a:gd name="connsiteX10" fmla="*/ 365760 w 11859130"/>
              <a:gd name="connsiteY10" fmla="*/ 1015239 h 6091311"/>
              <a:gd name="connsiteX0" fmla="*/ 365760 w 11873133"/>
              <a:gd name="connsiteY0" fmla="*/ 1015239 h 6091311"/>
              <a:gd name="connsiteX1" fmla="*/ 1380999 w 11873133"/>
              <a:gd name="connsiteY1" fmla="*/ 0 h 6091311"/>
              <a:gd name="connsiteX2" fmla="*/ 10604675 w 11873133"/>
              <a:gd name="connsiteY2" fmla="*/ 0 h 6091311"/>
              <a:gd name="connsiteX3" fmla="*/ 11619914 w 11873133"/>
              <a:gd name="connsiteY3" fmla="*/ 1015239 h 6091311"/>
              <a:gd name="connsiteX4" fmla="*/ 11859065 w 11873133"/>
              <a:gd name="connsiteY4" fmla="*/ 1617785 h 6091311"/>
              <a:gd name="connsiteX5" fmla="*/ 11873133 w 11873133"/>
              <a:gd name="connsiteY5" fmla="*/ 5273020 h 6091311"/>
              <a:gd name="connsiteX6" fmla="*/ 10604675 w 11873133"/>
              <a:gd name="connsiteY6" fmla="*/ 6091311 h 6091311"/>
              <a:gd name="connsiteX7" fmla="*/ 1380999 w 11873133"/>
              <a:gd name="connsiteY7" fmla="*/ 6091311 h 6091311"/>
              <a:gd name="connsiteX8" fmla="*/ 365760 w 11873133"/>
              <a:gd name="connsiteY8" fmla="*/ 5076072 h 6091311"/>
              <a:gd name="connsiteX9" fmla="*/ 0 w 11873133"/>
              <a:gd name="connsiteY9" fmla="*/ 2222696 h 6091311"/>
              <a:gd name="connsiteX10" fmla="*/ 365760 w 11873133"/>
              <a:gd name="connsiteY10" fmla="*/ 1015239 h 6091311"/>
              <a:gd name="connsiteX0" fmla="*/ 365760 w 11873133"/>
              <a:gd name="connsiteY0" fmla="*/ 1015239 h 6091311"/>
              <a:gd name="connsiteX1" fmla="*/ 1380999 w 11873133"/>
              <a:gd name="connsiteY1" fmla="*/ 0 h 6091311"/>
              <a:gd name="connsiteX2" fmla="*/ 10604675 w 11873133"/>
              <a:gd name="connsiteY2" fmla="*/ 0 h 6091311"/>
              <a:gd name="connsiteX3" fmla="*/ 11619914 w 11873133"/>
              <a:gd name="connsiteY3" fmla="*/ 1015239 h 6091311"/>
              <a:gd name="connsiteX4" fmla="*/ 11859065 w 11873133"/>
              <a:gd name="connsiteY4" fmla="*/ 1617785 h 6091311"/>
              <a:gd name="connsiteX5" fmla="*/ 11873133 w 11873133"/>
              <a:gd name="connsiteY5" fmla="*/ 5273020 h 6091311"/>
              <a:gd name="connsiteX6" fmla="*/ 10604675 w 11873133"/>
              <a:gd name="connsiteY6" fmla="*/ 6091311 h 6091311"/>
              <a:gd name="connsiteX7" fmla="*/ 1380999 w 11873133"/>
              <a:gd name="connsiteY7" fmla="*/ 6091311 h 6091311"/>
              <a:gd name="connsiteX8" fmla="*/ 70339 w 11873133"/>
              <a:gd name="connsiteY8" fmla="*/ 5160478 h 6091311"/>
              <a:gd name="connsiteX9" fmla="*/ 0 w 11873133"/>
              <a:gd name="connsiteY9" fmla="*/ 2222696 h 6091311"/>
              <a:gd name="connsiteX10" fmla="*/ 365760 w 11873133"/>
              <a:gd name="connsiteY10" fmla="*/ 1015239 h 609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73133" h="6091311">
                <a:moveTo>
                  <a:pt x="365760" y="1015239"/>
                </a:moveTo>
                <a:cubicBezTo>
                  <a:pt x="365760" y="454538"/>
                  <a:pt x="820298" y="0"/>
                  <a:pt x="1380999" y="0"/>
                </a:cubicBezTo>
                <a:lnTo>
                  <a:pt x="10604675" y="0"/>
                </a:lnTo>
                <a:cubicBezTo>
                  <a:pt x="11165376" y="0"/>
                  <a:pt x="11619914" y="454538"/>
                  <a:pt x="11619914" y="1015239"/>
                </a:cubicBezTo>
                <a:cubicBezTo>
                  <a:pt x="11615225" y="1187952"/>
                  <a:pt x="11863754" y="1445072"/>
                  <a:pt x="11859065" y="1617785"/>
                </a:cubicBezTo>
                <a:cubicBezTo>
                  <a:pt x="11863754" y="2836197"/>
                  <a:pt x="11868444" y="4054608"/>
                  <a:pt x="11873133" y="5273020"/>
                </a:cubicBezTo>
                <a:cubicBezTo>
                  <a:pt x="11873133" y="5833721"/>
                  <a:pt x="11165376" y="6091311"/>
                  <a:pt x="10604675" y="6091311"/>
                </a:cubicBezTo>
                <a:lnTo>
                  <a:pt x="1380999" y="6091311"/>
                </a:lnTo>
                <a:cubicBezTo>
                  <a:pt x="820298" y="6091311"/>
                  <a:pt x="70339" y="5721179"/>
                  <a:pt x="70339" y="5160478"/>
                </a:cubicBezTo>
                <a:cubicBezTo>
                  <a:pt x="60961" y="4209353"/>
                  <a:pt x="9378" y="3173821"/>
                  <a:pt x="0" y="2222696"/>
                </a:cubicBezTo>
                <a:cubicBezTo>
                  <a:pt x="9378" y="1820210"/>
                  <a:pt x="356382" y="1417725"/>
                  <a:pt x="365760" y="1015239"/>
                </a:cubicBezTo>
                <a:close/>
              </a:path>
            </a:pathLst>
          </a:custGeom>
          <a:solidFill>
            <a:schemeClr val="bg1">
              <a:alpha val="7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2325" y="3329225"/>
            <a:ext cx="2425700" cy="362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54C8D86B-C70B-4D43-8008-258DE6A0F78A}"/>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138" b="89921" l="4900" r="95800">
                        <a14:foregroundMark x1="18800" y1="8992" x2="24800" y2="48221"/>
                        <a14:foregroundMark x1="17800" y1="11462" x2="18600" y2="50889"/>
                        <a14:foregroundMark x1="18600" y1="50889" x2="18600" y2="50889"/>
                        <a14:foregroundMark x1="12600" y1="27866" x2="14800" y2="40810"/>
                        <a14:foregroundMark x1="27300" y1="26285" x2="28300" y2="38142"/>
                        <a14:foregroundMark x1="4900" y1="74012" x2="11900" y2="77767"/>
                        <a14:foregroundMark x1="62200" y1="45949" x2="63400" y2="48814"/>
                        <a14:foregroundMark x1="77100" y1="29150" x2="85200" y2="57806"/>
                        <a14:foregroundMark x1="81100" y1="27273" x2="83400" y2="46344"/>
                        <a14:foregroundMark x1="79600" y1="25593" x2="83600" y2="28063"/>
                        <a14:foregroundMark x1="80700" y1="26087" x2="87500" y2="29150"/>
                        <a14:foregroundMark x1="87300" y1="34091" x2="89000" y2="35079"/>
                        <a14:foregroundMark x1="85000" y1="40415" x2="86700" y2="42885"/>
                        <a14:foregroundMark x1="87300" y1="65810" x2="87500" y2="68676"/>
                        <a14:foregroundMark x1="93500" y1="72431" x2="95800" y2="75889"/>
                        <a14:foregroundMark x1="67400" y1="45158" x2="78200" y2="41008"/>
                        <a14:foregroundMark x1="78200" y1="41008" x2="78200" y2="41008"/>
                        <a14:foregroundMark x1="84400" y1="56818" x2="87100" y2="64822"/>
                        <a14:foregroundMark x1="78200" y1="54348" x2="78200" y2="61166"/>
                        <a14:foregroundMark x1="30200" y1="30731" x2="35200" y2="33597"/>
                        <a14:foregroundMark x1="17500" y1="7411" x2="23600" y2="10672"/>
                        <a14:foregroundMark x1="19000" y1="5138" x2="22500" y2="6818"/>
                        <a14:foregroundMark x1="12600" y1="8202" x2="13400" y2="13735"/>
                      </a14:backgroundRemoval>
                    </a14:imgEffect>
                  </a14:imgLayer>
                </a14:imgProps>
              </a:ext>
              <a:ext uri="{28A0092B-C50C-407E-A947-70E740481C1C}">
                <a14:useLocalDpi xmlns:a14="http://schemas.microsoft.com/office/drawing/2010/main" val="0"/>
              </a:ext>
            </a:extLst>
          </a:blip>
          <a:stretch>
            <a:fillRect/>
          </a:stretch>
        </p:blipFill>
        <p:spPr>
          <a:xfrm>
            <a:off x="-140676" y="2938179"/>
            <a:ext cx="4110482" cy="4159808"/>
          </a:xfrm>
          <a:prstGeom prst="rect">
            <a:avLst/>
          </a:prstGeom>
        </p:spPr>
      </p:pic>
      <p:pic>
        <p:nvPicPr>
          <p:cNvPr id="9" name="Picture 8">
            <a:extLst>
              <a:ext uri="{FF2B5EF4-FFF2-40B4-BE49-F238E27FC236}">
                <a16:creationId xmlns:a16="http://schemas.microsoft.com/office/drawing/2014/main" id="{EDA975DA-4151-446F-B46E-AB607FC418C2}"/>
              </a:ext>
            </a:extLst>
          </p:cNvPr>
          <p:cNvPicPr>
            <a:picLocks noChangeAspect="1"/>
          </p:cNvPicPr>
          <p:nvPr/>
        </p:nvPicPr>
        <p:blipFill>
          <a:blip r:embed="rId5"/>
          <a:stretch>
            <a:fillRect/>
          </a:stretch>
        </p:blipFill>
        <p:spPr>
          <a:xfrm>
            <a:off x="1319278" y="1899589"/>
            <a:ext cx="9144793" cy="2859272"/>
          </a:xfrm>
          <a:prstGeom prst="rect">
            <a:avLst/>
          </a:prstGeom>
        </p:spPr>
      </p:pic>
      <p:pic>
        <p:nvPicPr>
          <p:cNvPr id="10" name="Picture 9">
            <a:extLst>
              <a:ext uri="{FF2B5EF4-FFF2-40B4-BE49-F238E27FC236}">
                <a16:creationId xmlns:a16="http://schemas.microsoft.com/office/drawing/2014/main" id="{92414CDA-AF1B-4E58-97B0-44A99D2BB854}"/>
              </a:ext>
            </a:extLst>
          </p:cNvPr>
          <p:cNvPicPr>
            <a:picLocks noChangeAspect="1"/>
          </p:cNvPicPr>
          <p:nvPr/>
        </p:nvPicPr>
        <p:blipFill>
          <a:blip r:embed="rId6"/>
          <a:stretch>
            <a:fillRect/>
          </a:stretch>
        </p:blipFill>
        <p:spPr>
          <a:xfrm>
            <a:off x="4833926" y="707823"/>
            <a:ext cx="2115495" cy="1201016"/>
          </a:xfrm>
          <a:prstGeom prst="rect">
            <a:avLst/>
          </a:prstGeom>
        </p:spPr>
      </p:pic>
    </p:spTree>
    <p:extLst>
      <p:ext uri="{BB962C8B-B14F-4D97-AF65-F5344CB8AC3E}">
        <p14:creationId xmlns:p14="http://schemas.microsoft.com/office/powerpoint/2010/main" val="166773049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37432"/>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p:cNvSpPr/>
          <p:nvPr/>
        </p:nvSpPr>
        <p:spPr>
          <a:xfrm>
            <a:off x="6240139" y="655667"/>
            <a:ext cx="5637766" cy="3046988"/>
          </a:xfrm>
          <a:prstGeom prst="rect">
            <a:avLst/>
          </a:prstGeom>
        </p:spPr>
        <p:txBody>
          <a:bodyPr wrap="square">
            <a:spAutoFit/>
          </a:bodyPr>
          <a:lstStyle/>
          <a:p>
            <a:pPr algn="ctr">
              <a:spcAft>
                <a:spcPts val="0"/>
              </a:spcAft>
            </a:pPr>
            <a:r>
              <a:rPr lang="vi-VN" sz="3200" dirty="0">
                <a:latin typeface="UTM Avo" panose="02040603050506020204" pitchFamily="18" charset="0"/>
                <a:ea typeface="Times New Roman" panose="02020603050405020304" pitchFamily="18" charset="0"/>
              </a:rPr>
              <a:t>Một bạn nhỏ (Na) đang dọn dẹp lại góc học tập của mình cho gọn g</a:t>
            </a:r>
            <a:r>
              <a:rPr lang="en-US" sz="3200" dirty="0">
                <a:latin typeface="UTM Avo" panose="02040603050506020204" pitchFamily="18" charset="0"/>
                <a:ea typeface="Times New Roman" panose="02020603050405020304" pitchFamily="18" charset="0"/>
              </a:rPr>
              <a:t>à</a:t>
            </a:r>
            <a:r>
              <a:rPr lang="vi-VN" sz="3200" dirty="0">
                <a:latin typeface="UTM Avo" panose="02040603050506020204" pitchFamily="18" charset="0"/>
                <a:ea typeface="Times New Roman" panose="02020603050405020304" pitchFamily="18" charset="0"/>
              </a:rPr>
              <a:t>ng. Dù vừa khi học về còn mệt nhưng bạn vẫn cố gắng hoàn thành việc đó luôn. </a:t>
            </a:r>
          </a:p>
        </p:txBody>
      </p:sp>
      <p:sp>
        <p:nvSpPr>
          <p:cNvPr id="12" name="Freeform 11"/>
          <p:cNvSpPr/>
          <p:nvPr/>
        </p:nvSpPr>
        <p:spPr>
          <a:xfrm>
            <a:off x="6129827" y="110290"/>
            <a:ext cx="220625" cy="6680200"/>
          </a:xfrm>
          <a:custGeom>
            <a:avLst/>
            <a:gdLst>
              <a:gd name="connsiteX0" fmla="*/ 0 w 280143"/>
              <a:gd name="connsiteY0" fmla="*/ 0 h 6654800"/>
              <a:gd name="connsiteX1" fmla="*/ 190500 w 280143"/>
              <a:gd name="connsiteY1" fmla="*/ 469900 h 6654800"/>
              <a:gd name="connsiteX2" fmla="*/ 114300 w 280143"/>
              <a:gd name="connsiteY2" fmla="*/ 850900 h 6654800"/>
              <a:gd name="connsiteX3" fmla="*/ 241300 w 280143"/>
              <a:gd name="connsiteY3" fmla="*/ 1295400 h 6654800"/>
              <a:gd name="connsiteX4" fmla="*/ 177800 w 280143"/>
              <a:gd name="connsiteY4" fmla="*/ 1892300 h 6654800"/>
              <a:gd name="connsiteX5" fmla="*/ 279400 w 280143"/>
              <a:gd name="connsiteY5" fmla="*/ 2540000 h 6654800"/>
              <a:gd name="connsiteX6" fmla="*/ 114300 w 280143"/>
              <a:gd name="connsiteY6" fmla="*/ 3238500 h 6654800"/>
              <a:gd name="connsiteX7" fmla="*/ 190500 w 280143"/>
              <a:gd name="connsiteY7" fmla="*/ 3848100 h 6654800"/>
              <a:gd name="connsiteX8" fmla="*/ 63500 w 280143"/>
              <a:gd name="connsiteY8" fmla="*/ 4737100 h 6654800"/>
              <a:gd name="connsiteX9" fmla="*/ 101600 w 280143"/>
              <a:gd name="connsiteY9" fmla="*/ 5537200 h 6654800"/>
              <a:gd name="connsiteX10" fmla="*/ 203200 w 280143"/>
              <a:gd name="connsiteY10" fmla="*/ 6159500 h 6654800"/>
              <a:gd name="connsiteX11" fmla="*/ 165100 w 280143"/>
              <a:gd name="connsiteY11" fmla="*/ 6654800 h 6654800"/>
              <a:gd name="connsiteX12" fmla="*/ 165100 w 280143"/>
              <a:gd name="connsiteY12" fmla="*/ 6654800 h 6654800"/>
              <a:gd name="connsiteX0" fmla="*/ 67482 w 220625"/>
              <a:gd name="connsiteY0" fmla="*/ 0 h 6680200"/>
              <a:gd name="connsiteX1" fmla="*/ 130982 w 220625"/>
              <a:gd name="connsiteY1" fmla="*/ 495300 h 6680200"/>
              <a:gd name="connsiteX2" fmla="*/ 54782 w 220625"/>
              <a:gd name="connsiteY2" fmla="*/ 876300 h 6680200"/>
              <a:gd name="connsiteX3" fmla="*/ 181782 w 220625"/>
              <a:gd name="connsiteY3" fmla="*/ 1320800 h 6680200"/>
              <a:gd name="connsiteX4" fmla="*/ 118282 w 220625"/>
              <a:gd name="connsiteY4" fmla="*/ 1917700 h 6680200"/>
              <a:gd name="connsiteX5" fmla="*/ 219882 w 220625"/>
              <a:gd name="connsiteY5" fmla="*/ 2565400 h 6680200"/>
              <a:gd name="connsiteX6" fmla="*/ 54782 w 220625"/>
              <a:gd name="connsiteY6" fmla="*/ 3263900 h 6680200"/>
              <a:gd name="connsiteX7" fmla="*/ 130982 w 220625"/>
              <a:gd name="connsiteY7" fmla="*/ 3873500 h 6680200"/>
              <a:gd name="connsiteX8" fmla="*/ 3982 w 220625"/>
              <a:gd name="connsiteY8" fmla="*/ 4762500 h 6680200"/>
              <a:gd name="connsiteX9" fmla="*/ 42082 w 220625"/>
              <a:gd name="connsiteY9" fmla="*/ 5562600 h 6680200"/>
              <a:gd name="connsiteX10" fmla="*/ 143682 w 220625"/>
              <a:gd name="connsiteY10" fmla="*/ 6184900 h 6680200"/>
              <a:gd name="connsiteX11" fmla="*/ 105582 w 220625"/>
              <a:gd name="connsiteY11" fmla="*/ 6680200 h 6680200"/>
              <a:gd name="connsiteX12" fmla="*/ 105582 w 220625"/>
              <a:gd name="connsiteY12" fmla="*/ 6680200 h 668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625" h="6680200">
                <a:moveTo>
                  <a:pt x="67482" y="0"/>
                </a:moveTo>
                <a:cubicBezTo>
                  <a:pt x="153207" y="164041"/>
                  <a:pt x="133099" y="349250"/>
                  <a:pt x="130982" y="495300"/>
                </a:cubicBezTo>
                <a:cubicBezTo>
                  <a:pt x="128865" y="641350"/>
                  <a:pt x="46315" y="738717"/>
                  <a:pt x="54782" y="876300"/>
                </a:cubicBezTo>
                <a:cubicBezTo>
                  <a:pt x="63249" y="1013883"/>
                  <a:pt x="171199" y="1147233"/>
                  <a:pt x="181782" y="1320800"/>
                </a:cubicBezTo>
                <a:cubicBezTo>
                  <a:pt x="192365" y="1494367"/>
                  <a:pt x="111932" y="1710267"/>
                  <a:pt x="118282" y="1917700"/>
                </a:cubicBezTo>
                <a:cubicBezTo>
                  <a:pt x="124632" y="2125133"/>
                  <a:pt x="230465" y="2341033"/>
                  <a:pt x="219882" y="2565400"/>
                </a:cubicBezTo>
                <a:cubicBezTo>
                  <a:pt x="209299" y="2789767"/>
                  <a:pt x="69599" y="3045883"/>
                  <a:pt x="54782" y="3263900"/>
                </a:cubicBezTo>
                <a:cubicBezTo>
                  <a:pt x="39965" y="3481917"/>
                  <a:pt x="139449" y="3623734"/>
                  <a:pt x="130982" y="3873500"/>
                </a:cubicBezTo>
                <a:cubicBezTo>
                  <a:pt x="122515" y="4123266"/>
                  <a:pt x="18799" y="4480983"/>
                  <a:pt x="3982" y="4762500"/>
                </a:cubicBezTo>
                <a:cubicBezTo>
                  <a:pt x="-10835" y="5044017"/>
                  <a:pt x="18799" y="5325533"/>
                  <a:pt x="42082" y="5562600"/>
                </a:cubicBezTo>
                <a:cubicBezTo>
                  <a:pt x="65365" y="5799667"/>
                  <a:pt x="133099" y="5998633"/>
                  <a:pt x="143682" y="6184900"/>
                </a:cubicBezTo>
                <a:cubicBezTo>
                  <a:pt x="154265" y="6371167"/>
                  <a:pt x="105582" y="6680200"/>
                  <a:pt x="105582" y="6680200"/>
                </a:cubicBezTo>
                <a:lnTo>
                  <a:pt x="105582" y="6680200"/>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06541203-5F75-4299-853C-0FC474A7DF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3956" y="797301"/>
            <a:ext cx="4666780" cy="5291134"/>
          </a:xfrm>
          <a:prstGeom prst="rect">
            <a:avLst/>
          </a:prstGeom>
        </p:spPr>
      </p:pic>
      <p:sp>
        <p:nvSpPr>
          <p:cNvPr id="8" name="Rounded Rectangle 7">
            <a:extLst>
              <a:ext uri="{FF2B5EF4-FFF2-40B4-BE49-F238E27FC236}">
                <a16:creationId xmlns:a16="http://schemas.microsoft.com/office/drawing/2014/main" id="{3B64A1DC-61DB-4EF2-A164-D25CAB6038BC}"/>
              </a:ext>
            </a:extLst>
          </p:cNvPr>
          <p:cNvSpPr/>
          <p:nvPr/>
        </p:nvSpPr>
        <p:spPr>
          <a:xfrm>
            <a:off x="6909543" y="4320890"/>
            <a:ext cx="4279900" cy="1736646"/>
          </a:xfrm>
          <a:prstGeom prst="roundRect">
            <a:avLst/>
          </a:prstGeom>
          <a:solidFill>
            <a:srgbClr val="FFFF00">
              <a:alpha val="50000"/>
            </a:srgbClr>
          </a:solidFill>
          <a:ln>
            <a:solidFill>
              <a:srgbClr val="C00000"/>
            </a:solid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GB" sz="3200">
                <a:solidFill>
                  <a:prstClr val="black"/>
                </a:solidFill>
                <a:latin typeface="UTM Avo" panose="02040603050506020204" pitchFamily="18" charset="0"/>
              </a:rPr>
              <a:t>Bạn Na đã rất tích cực hoàn thành nhiệm vụ ở nhà.</a:t>
            </a:r>
            <a:endParaRPr lang="en-GB" sz="3200" dirty="0" err="1">
              <a:solidFill>
                <a:prstClr val="black"/>
              </a:solidFill>
              <a:latin typeface="UTM Avo" panose="02040603050506020204" pitchFamily="18" charset="0"/>
            </a:endParaRPr>
          </a:p>
        </p:txBody>
      </p:sp>
    </p:spTree>
    <p:extLst>
      <p:ext uri="{BB962C8B-B14F-4D97-AF65-F5344CB8AC3E}">
        <p14:creationId xmlns:p14="http://schemas.microsoft.com/office/powerpoint/2010/main" val="12921517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37432"/>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p:cNvSpPr/>
          <p:nvPr/>
        </p:nvSpPr>
        <p:spPr>
          <a:xfrm>
            <a:off x="424408" y="671432"/>
            <a:ext cx="5637766" cy="3046988"/>
          </a:xfrm>
          <a:prstGeom prst="rect">
            <a:avLst/>
          </a:prstGeom>
        </p:spPr>
        <p:txBody>
          <a:bodyPr wrap="square">
            <a:spAutoFit/>
          </a:bodyPr>
          <a:lstStyle/>
          <a:p>
            <a:pPr lvl="0" algn="ctr"/>
            <a:r>
              <a:rPr lang="vi-VN" sz="3200">
                <a:solidFill>
                  <a:prstClr val="black"/>
                </a:solidFill>
                <a:latin typeface="UTM Avo" panose="02040603050506020204" pitchFamily="18" charset="0"/>
                <a:ea typeface="Times New Roman" panose="02020603050405020304" pitchFamily="18" charset="0"/>
              </a:rPr>
              <a:t>Cốm được mẹ giao nhiệm vụ quét dọn nhà cửa nhưng khi mẹ đi làm về bạn vẫn nằm xem ti vi, trên nên nhà còn rác và đồ đạc chưa gọn gàng. </a:t>
            </a:r>
            <a:endParaRPr lang="vi-VN" sz="3200" dirty="0">
              <a:solidFill>
                <a:prstClr val="black"/>
              </a:solidFill>
              <a:latin typeface="UTM Avo" panose="02040603050506020204" pitchFamily="18" charset="0"/>
              <a:ea typeface="Times New Roman" panose="02020603050405020304" pitchFamily="18" charset="0"/>
            </a:endParaRPr>
          </a:p>
        </p:txBody>
      </p:sp>
      <p:sp>
        <p:nvSpPr>
          <p:cNvPr id="12" name="Freeform 11"/>
          <p:cNvSpPr/>
          <p:nvPr/>
        </p:nvSpPr>
        <p:spPr>
          <a:xfrm>
            <a:off x="6129827" y="110290"/>
            <a:ext cx="220625" cy="6680200"/>
          </a:xfrm>
          <a:custGeom>
            <a:avLst/>
            <a:gdLst>
              <a:gd name="connsiteX0" fmla="*/ 0 w 280143"/>
              <a:gd name="connsiteY0" fmla="*/ 0 h 6654800"/>
              <a:gd name="connsiteX1" fmla="*/ 190500 w 280143"/>
              <a:gd name="connsiteY1" fmla="*/ 469900 h 6654800"/>
              <a:gd name="connsiteX2" fmla="*/ 114300 w 280143"/>
              <a:gd name="connsiteY2" fmla="*/ 850900 h 6654800"/>
              <a:gd name="connsiteX3" fmla="*/ 241300 w 280143"/>
              <a:gd name="connsiteY3" fmla="*/ 1295400 h 6654800"/>
              <a:gd name="connsiteX4" fmla="*/ 177800 w 280143"/>
              <a:gd name="connsiteY4" fmla="*/ 1892300 h 6654800"/>
              <a:gd name="connsiteX5" fmla="*/ 279400 w 280143"/>
              <a:gd name="connsiteY5" fmla="*/ 2540000 h 6654800"/>
              <a:gd name="connsiteX6" fmla="*/ 114300 w 280143"/>
              <a:gd name="connsiteY6" fmla="*/ 3238500 h 6654800"/>
              <a:gd name="connsiteX7" fmla="*/ 190500 w 280143"/>
              <a:gd name="connsiteY7" fmla="*/ 3848100 h 6654800"/>
              <a:gd name="connsiteX8" fmla="*/ 63500 w 280143"/>
              <a:gd name="connsiteY8" fmla="*/ 4737100 h 6654800"/>
              <a:gd name="connsiteX9" fmla="*/ 101600 w 280143"/>
              <a:gd name="connsiteY9" fmla="*/ 5537200 h 6654800"/>
              <a:gd name="connsiteX10" fmla="*/ 203200 w 280143"/>
              <a:gd name="connsiteY10" fmla="*/ 6159500 h 6654800"/>
              <a:gd name="connsiteX11" fmla="*/ 165100 w 280143"/>
              <a:gd name="connsiteY11" fmla="*/ 6654800 h 6654800"/>
              <a:gd name="connsiteX12" fmla="*/ 165100 w 280143"/>
              <a:gd name="connsiteY12" fmla="*/ 6654800 h 6654800"/>
              <a:gd name="connsiteX0" fmla="*/ 67482 w 220625"/>
              <a:gd name="connsiteY0" fmla="*/ 0 h 6680200"/>
              <a:gd name="connsiteX1" fmla="*/ 130982 w 220625"/>
              <a:gd name="connsiteY1" fmla="*/ 495300 h 6680200"/>
              <a:gd name="connsiteX2" fmla="*/ 54782 w 220625"/>
              <a:gd name="connsiteY2" fmla="*/ 876300 h 6680200"/>
              <a:gd name="connsiteX3" fmla="*/ 181782 w 220625"/>
              <a:gd name="connsiteY3" fmla="*/ 1320800 h 6680200"/>
              <a:gd name="connsiteX4" fmla="*/ 118282 w 220625"/>
              <a:gd name="connsiteY4" fmla="*/ 1917700 h 6680200"/>
              <a:gd name="connsiteX5" fmla="*/ 219882 w 220625"/>
              <a:gd name="connsiteY5" fmla="*/ 2565400 h 6680200"/>
              <a:gd name="connsiteX6" fmla="*/ 54782 w 220625"/>
              <a:gd name="connsiteY6" fmla="*/ 3263900 h 6680200"/>
              <a:gd name="connsiteX7" fmla="*/ 130982 w 220625"/>
              <a:gd name="connsiteY7" fmla="*/ 3873500 h 6680200"/>
              <a:gd name="connsiteX8" fmla="*/ 3982 w 220625"/>
              <a:gd name="connsiteY8" fmla="*/ 4762500 h 6680200"/>
              <a:gd name="connsiteX9" fmla="*/ 42082 w 220625"/>
              <a:gd name="connsiteY9" fmla="*/ 5562600 h 6680200"/>
              <a:gd name="connsiteX10" fmla="*/ 143682 w 220625"/>
              <a:gd name="connsiteY10" fmla="*/ 6184900 h 6680200"/>
              <a:gd name="connsiteX11" fmla="*/ 105582 w 220625"/>
              <a:gd name="connsiteY11" fmla="*/ 6680200 h 6680200"/>
              <a:gd name="connsiteX12" fmla="*/ 105582 w 220625"/>
              <a:gd name="connsiteY12" fmla="*/ 6680200 h 668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625" h="6680200">
                <a:moveTo>
                  <a:pt x="67482" y="0"/>
                </a:moveTo>
                <a:cubicBezTo>
                  <a:pt x="153207" y="164041"/>
                  <a:pt x="133099" y="349250"/>
                  <a:pt x="130982" y="495300"/>
                </a:cubicBezTo>
                <a:cubicBezTo>
                  <a:pt x="128865" y="641350"/>
                  <a:pt x="46315" y="738717"/>
                  <a:pt x="54782" y="876300"/>
                </a:cubicBezTo>
                <a:cubicBezTo>
                  <a:pt x="63249" y="1013883"/>
                  <a:pt x="171199" y="1147233"/>
                  <a:pt x="181782" y="1320800"/>
                </a:cubicBezTo>
                <a:cubicBezTo>
                  <a:pt x="192365" y="1494367"/>
                  <a:pt x="111932" y="1710267"/>
                  <a:pt x="118282" y="1917700"/>
                </a:cubicBezTo>
                <a:cubicBezTo>
                  <a:pt x="124632" y="2125133"/>
                  <a:pt x="230465" y="2341033"/>
                  <a:pt x="219882" y="2565400"/>
                </a:cubicBezTo>
                <a:cubicBezTo>
                  <a:pt x="209299" y="2789767"/>
                  <a:pt x="69599" y="3045883"/>
                  <a:pt x="54782" y="3263900"/>
                </a:cubicBezTo>
                <a:cubicBezTo>
                  <a:pt x="39965" y="3481917"/>
                  <a:pt x="139449" y="3623734"/>
                  <a:pt x="130982" y="3873500"/>
                </a:cubicBezTo>
                <a:cubicBezTo>
                  <a:pt x="122515" y="4123266"/>
                  <a:pt x="18799" y="4480983"/>
                  <a:pt x="3982" y="4762500"/>
                </a:cubicBezTo>
                <a:cubicBezTo>
                  <a:pt x="-10835" y="5044017"/>
                  <a:pt x="18799" y="5325533"/>
                  <a:pt x="42082" y="5562600"/>
                </a:cubicBezTo>
                <a:cubicBezTo>
                  <a:pt x="65365" y="5799667"/>
                  <a:pt x="133099" y="5998633"/>
                  <a:pt x="143682" y="6184900"/>
                </a:cubicBezTo>
                <a:cubicBezTo>
                  <a:pt x="154265" y="6371167"/>
                  <a:pt x="105582" y="6680200"/>
                  <a:pt x="105582" y="6680200"/>
                </a:cubicBezTo>
                <a:lnTo>
                  <a:pt x="105582" y="6680200"/>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a:extLst>
              <a:ext uri="{FF2B5EF4-FFF2-40B4-BE49-F238E27FC236}">
                <a16:creationId xmlns:a16="http://schemas.microsoft.com/office/drawing/2014/main" id="{3B64A1DC-61DB-4EF2-A164-D25CAB6038BC}"/>
              </a:ext>
            </a:extLst>
          </p:cNvPr>
          <p:cNvSpPr/>
          <p:nvPr/>
        </p:nvSpPr>
        <p:spPr>
          <a:xfrm>
            <a:off x="688461" y="4037110"/>
            <a:ext cx="5063019" cy="2281476"/>
          </a:xfrm>
          <a:prstGeom prst="roundRect">
            <a:avLst/>
          </a:prstGeom>
          <a:solidFill>
            <a:srgbClr val="FFFF00">
              <a:alpha val="50000"/>
            </a:srgbClr>
          </a:solidFill>
          <a:ln>
            <a:solidFill>
              <a:srgbClr val="C00000"/>
            </a:solidFill>
          </a:ln>
        </p:spPr>
        <p:style>
          <a:lnRef idx="0">
            <a:scrgbClr r="0" g="0" b="0"/>
          </a:lnRef>
          <a:fillRef idx="0">
            <a:scrgbClr r="0" g="0" b="0"/>
          </a:fillRef>
          <a:effectRef idx="0">
            <a:scrgbClr r="0" g="0" b="0"/>
          </a:effectRef>
          <a:fontRef idx="minor">
            <a:schemeClr val="lt1"/>
          </a:fontRef>
        </p:style>
        <p:txBody>
          <a:bodyPr wrap="square">
            <a:spAutoFit/>
          </a:bodyPr>
          <a:lstStyle/>
          <a:p>
            <a:pPr lvl="0" algn="ctr"/>
            <a:r>
              <a:rPr lang="vi-VN" sz="3200">
                <a:solidFill>
                  <a:prstClr val="black"/>
                </a:solidFill>
                <a:latin typeface="UTM Avo" panose="02040603050506020204" pitchFamily="18" charset="0"/>
              </a:rPr>
              <a:t>Bạn Cốm chưa hoàn thành nhiệm vụ mẹ giao, chưa tích cực hoàn thành nhiệm vụ.</a:t>
            </a:r>
          </a:p>
        </p:txBody>
      </p:sp>
      <p:pic>
        <p:nvPicPr>
          <p:cNvPr id="9" name="Picture 8">
            <a:extLst>
              <a:ext uri="{FF2B5EF4-FFF2-40B4-BE49-F238E27FC236}">
                <a16:creationId xmlns:a16="http://schemas.microsoft.com/office/drawing/2014/main" id="{FC875EFB-0006-47D6-A1EA-814307761F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8799" y="590362"/>
            <a:ext cx="4774740" cy="5195583"/>
          </a:xfrm>
          <a:prstGeom prst="rect">
            <a:avLst/>
          </a:prstGeom>
        </p:spPr>
      </p:pic>
    </p:spTree>
    <p:extLst>
      <p:ext uri="{BB962C8B-B14F-4D97-AF65-F5344CB8AC3E}">
        <p14:creationId xmlns:p14="http://schemas.microsoft.com/office/powerpoint/2010/main" val="23803344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37432"/>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p:cNvSpPr/>
          <p:nvPr/>
        </p:nvSpPr>
        <p:spPr>
          <a:xfrm>
            <a:off x="6350452" y="1148110"/>
            <a:ext cx="5637766" cy="2308324"/>
          </a:xfrm>
          <a:prstGeom prst="rect">
            <a:avLst/>
          </a:prstGeom>
        </p:spPr>
        <p:txBody>
          <a:bodyPr wrap="square">
            <a:spAutoFit/>
          </a:bodyPr>
          <a:lstStyle/>
          <a:p>
            <a:pPr lvl="0" algn="ctr"/>
            <a:r>
              <a:rPr lang="vi-VN" sz="3600">
                <a:solidFill>
                  <a:prstClr val="black"/>
                </a:solidFill>
                <a:latin typeface="UTM Avo" panose="02040603050506020204" pitchFamily="18" charset="0"/>
                <a:ea typeface="Times New Roman" panose="02020603050405020304" pitchFamily="18" charset="0"/>
              </a:rPr>
              <a:t>Bạn nhỏ (Bin) được giao nhiệm vụ nhặt rau và bạn ấy đã hoàn thành nhiệm vụ đúng giờ.</a:t>
            </a:r>
            <a:endParaRPr lang="vi-VN" sz="3600" dirty="0">
              <a:solidFill>
                <a:prstClr val="black"/>
              </a:solidFill>
              <a:latin typeface="UTM Avo" panose="02040603050506020204" pitchFamily="18" charset="0"/>
              <a:ea typeface="Times New Roman" panose="02020603050405020304" pitchFamily="18" charset="0"/>
            </a:endParaRPr>
          </a:p>
        </p:txBody>
      </p:sp>
      <p:sp>
        <p:nvSpPr>
          <p:cNvPr id="12" name="Freeform 11"/>
          <p:cNvSpPr/>
          <p:nvPr/>
        </p:nvSpPr>
        <p:spPr>
          <a:xfrm>
            <a:off x="6129827" y="110290"/>
            <a:ext cx="220625" cy="6680200"/>
          </a:xfrm>
          <a:custGeom>
            <a:avLst/>
            <a:gdLst>
              <a:gd name="connsiteX0" fmla="*/ 0 w 280143"/>
              <a:gd name="connsiteY0" fmla="*/ 0 h 6654800"/>
              <a:gd name="connsiteX1" fmla="*/ 190500 w 280143"/>
              <a:gd name="connsiteY1" fmla="*/ 469900 h 6654800"/>
              <a:gd name="connsiteX2" fmla="*/ 114300 w 280143"/>
              <a:gd name="connsiteY2" fmla="*/ 850900 h 6654800"/>
              <a:gd name="connsiteX3" fmla="*/ 241300 w 280143"/>
              <a:gd name="connsiteY3" fmla="*/ 1295400 h 6654800"/>
              <a:gd name="connsiteX4" fmla="*/ 177800 w 280143"/>
              <a:gd name="connsiteY4" fmla="*/ 1892300 h 6654800"/>
              <a:gd name="connsiteX5" fmla="*/ 279400 w 280143"/>
              <a:gd name="connsiteY5" fmla="*/ 2540000 h 6654800"/>
              <a:gd name="connsiteX6" fmla="*/ 114300 w 280143"/>
              <a:gd name="connsiteY6" fmla="*/ 3238500 h 6654800"/>
              <a:gd name="connsiteX7" fmla="*/ 190500 w 280143"/>
              <a:gd name="connsiteY7" fmla="*/ 3848100 h 6654800"/>
              <a:gd name="connsiteX8" fmla="*/ 63500 w 280143"/>
              <a:gd name="connsiteY8" fmla="*/ 4737100 h 6654800"/>
              <a:gd name="connsiteX9" fmla="*/ 101600 w 280143"/>
              <a:gd name="connsiteY9" fmla="*/ 5537200 h 6654800"/>
              <a:gd name="connsiteX10" fmla="*/ 203200 w 280143"/>
              <a:gd name="connsiteY10" fmla="*/ 6159500 h 6654800"/>
              <a:gd name="connsiteX11" fmla="*/ 165100 w 280143"/>
              <a:gd name="connsiteY11" fmla="*/ 6654800 h 6654800"/>
              <a:gd name="connsiteX12" fmla="*/ 165100 w 280143"/>
              <a:gd name="connsiteY12" fmla="*/ 6654800 h 6654800"/>
              <a:gd name="connsiteX0" fmla="*/ 67482 w 220625"/>
              <a:gd name="connsiteY0" fmla="*/ 0 h 6680200"/>
              <a:gd name="connsiteX1" fmla="*/ 130982 w 220625"/>
              <a:gd name="connsiteY1" fmla="*/ 495300 h 6680200"/>
              <a:gd name="connsiteX2" fmla="*/ 54782 w 220625"/>
              <a:gd name="connsiteY2" fmla="*/ 876300 h 6680200"/>
              <a:gd name="connsiteX3" fmla="*/ 181782 w 220625"/>
              <a:gd name="connsiteY3" fmla="*/ 1320800 h 6680200"/>
              <a:gd name="connsiteX4" fmla="*/ 118282 w 220625"/>
              <a:gd name="connsiteY4" fmla="*/ 1917700 h 6680200"/>
              <a:gd name="connsiteX5" fmla="*/ 219882 w 220625"/>
              <a:gd name="connsiteY5" fmla="*/ 2565400 h 6680200"/>
              <a:gd name="connsiteX6" fmla="*/ 54782 w 220625"/>
              <a:gd name="connsiteY6" fmla="*/ 3263900 h 6680200"/>
              <a:gd name="connsiteX7" fmla="*/ 130982 w 220625"/>
              <a:gd name="connsiteY7" fmla="*/ 3873500 h 6680200"/>
              <a:gd name="connsiteX8" fmla="*/ 3982 w 220625"/>
              <a:gd name="connsiteY8" fmla="*/ 4762500 h 6680200"/>
              <a:gd name="connsiteX9" fmla="*/ 42082 w 220625"/>
              <a:gd name="connsiteY9" fmla="*/ 5562600 h 6680200"/>
              <a:gd name="connsiteX10" fmla="*/ 143682 w 220625"/>
              <a:gd name="connsiteY10" fmla="*/ 6184900 h 6680200"/>
              <a:gd name="connsiteX11" fmla="*/ 105582 w 220625"/>
              <a:gd name="connsiteY11" fmla="*/ 6680200 h 6680200"/>
              <a:gd name="connsiteX12" fmla="*/ 105582 w 220625"/>
              <a:gd name="connsiteY12" fmla="*/ 6680200 h 668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625" h="6680200">
                <a:moveTo>
                  <a:pt x="67482" y="0"/>
                </a:moveTo>
                <a:cubicBezTo>
                  <a:pt x="153207" y="164041"/>
                  <a:pt x="133099" y="349250"/>
                  <a:pt x="130982" y="495300"/>
                </a:cubicBezTo>
                <a:cubicBezTo>
                  <a:pt x="128865" y="641350"/>
                  <a:pt x="46315" y="738717"/>
                  <a:pt x="54782" y="876300"/>
                </a:cubicBezTo>
                <a:cubicBezTo>
                  <a:pt x="63249" y="1013883"/>
                  <a:pt x="171199" y="1147233"/>
                  <a:pt x="181782" y="1320800"/>
                </a:cubicBezTo>
                <a:cubicBezTo>
                  <a:pt x="192365" y="1494367"/>
                  <a:pt x="111932" y="1710267"/>
                  <a:pt x="118282" y="1917700"/>
                </a:cubicBezTo>
                <a:cubicBezTo>
                  <a:pt x="124632" y="2125133"/>
                  <a:pt x="230465" y="2341033"/>
                  <a:pt x="219882" y="2565400"/>
                </a:cubicBezTo>
                <a:cubicBezTo>
                  <a:pt x="209299" y="2789767"/>
                  <a:pt x="69599" y="3045883"/>
                  <a:pt x="54782" y="3263900"/>
                </a:cubicBezTo>
                <a:cubicBezTo>
                  <a:pt x="39965" y="3481917"/>
                  <a:pt x="139449" y="3623734"/>
                  <a:pt x="130982" y="3873500"/>
                </a:cubicBezTo>
                <a:cubicBezTo>
                  <a:pt x="122515" y="4123266"/>
                  <a:pt x="18799" y="4480983"/>
                  <a:pt x="3982" y="4762500"/>
                </a:cubicBezTo>
                <a:cubicBezTo>
                  <a:pt x="-10835" y="5044017"/>
                  <a:pt x="18799" y="5325533"/>
                  <a:pt x="42082" y="5562600"/>
                </a:cubicBezTo>
                <a:cubicBezTo>
                  <a:pt x="65365" y="5799667"/>
                  <a:pt x="133099" y="5998633"/>
                  <a:pt x="143682" y="6184900"/>
                </a:cubicBezTo>
                <a:cubicBezTo>
                  <a:pt x="154265" y="6371167"/>
                  <a:pt x="105582" y="6680200"/>
                  <a:pt x="105582" y="6680200"/>
                </a:cubicBezTo>
                <a:lnTo>
                  <a:pt x="105582" y="6680200"/>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a:extLst>
              <a:ext uri="{FF2B5EF4-FFF2-40B4-BE49-F238E27FC236}">
                <a16:creationId xmlns:a16="http://schemas.microsoft.com/office/drawing/2014/main" id="{3B64A1DC-61DB-4EF2-A164-D25CAB6038BC}"/>
              </a:ext>
            </a:extLst>
          </p:cNvPr>
          <p:cNvSpPr/>
          <p:nvPr/>
        </p:nvSpPr>
        <p:spPr>
          <a:xfrm>
            <a:off x="6909543" y="4320890"/>
            <a:ext cx="4279900" cy="1736646"/>
          </a:xfrm>
          <a:prstGeom prst="roundRect">
            <a:avLst/>
          </a:prstGeom>
          <a:solidFill>
            <a:srgbClr val="FFFF00">
              <a:alpha val="50000"/>
            </a:srgbClr>
          </a:solidFill>
          <a:ln>
            <a:solidFill>
              <a:srgbClr val="C00000"/>
            </a:solidFill>
          </a:ln>
        </p:spPr>
        <p:style>
          <a:lnRef idx="0">
            <a:scrgbClr r="0" g="0" b="0"/>
          </a:lnRef>
          <a:fillRef idx="0">
            <a:scrgbClr r="0" g="0" b="0"/>
          </a:fillRef>
          <a:effectRef idx="0">
            <a:scrgbClr r="0" g="0" b="0"/>
          </a:effectRef>
          <a:fontRef idx="minor">
            <a:schemeClr val="lt1"/>
          </a:fontRef>
        </p:style>
        <p:txBody>
          <a:bodyPr wrap="square">
            <a:spAutoFit/>
          </a:bodyPr>
          <a:lstStyle/>
          <a:p>
            <a:pPr lvl="0" algn="ctr"/>
            <a:r>
              <a:rPr lang="en-GB" sz="3200">
                <a:solidFill>
                  <a:prstClr val="black"/>
                </a:solidFill>
                <a:latin typeface="UTM Avo" panose="02040603050506020204" pitchFamily="18" charset="0"/>
              </a:rPr>
              <a:t>Bạn Bin đã rất tích cực hoàn thành nhiệm vụ ở nhà.</a:t>
            </a:r>
          </a:p>
        </p:txBody>
      </p:sp>
      <p:pic>
        <p:nvPicPr>
          <p:cNvPr id="9" name="Picture 8">
            <a:extLst>
              <a:ext uri="{FF2B5EF4-FFF2-40B4-BE49-F238E27FC236}">
                <a16:creationId xmlns:a16="http://schemas.microsoft.com/office/drawing/2014/main" id="{DE47B8DD-1F20-415B-96B0-CA0E332C4A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033" y="744841"/>
            <a:ext cx="5074953" cy="5312695"/>
          </a:xfrm>
          <a:prstGeom prst="rect">
            <a:avLst/>
          </a:prstGeom>
        </p:spPr>
      </p:pic>
    </p:spTree>
    <p:extLst>
      <p:ext uri="{BB962C8B-B14F-4D97-AF65-F5344CB8AC3E}">
        <p14:creationId xmlns:p14="http://schemas.microsoft.com/office/powerpoint/2010/main" val="2814665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37432"/>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p:cNvSpPr/>
          <p:nvPr/>
        </p:nvSpPr>
        <p:spPr>
          <a:xfrm>
            <a:off x="6350452" y="925008"/>
            <a:ext cx="5637766" cy="2862322"/>
          </a:xfrm>
          <a:prstGeom prst="rect">
            <a:avLst/>
          </a:prstGeom>
        </p:spPr>
        <p:txBody>
          <a:bodyPr wrap="square">
            <a:spAutoFit/>
          </a:bodyPr>
          <a:lstStyle/>
          <a:p>
            <a:pPr lvl="0" algn="ctr"/>
            <a:r>
              <a:rPr lang="vi-VN" sz="3600">
                <a:solidFill>
                  <a:prstClr val="black"/>
                </a:solidFill>
                <a:latin typeface="UTM Avo" panose="02040603050506020204" pitchFamily="18" charset="0"/>
                <a:ea typeface="Times New Roman" panose="02020603050405020304" pitchFamily="18" charset="0"/>
              </a:rPr>
              <a:t>Bạn nhỏ (Tin) dược giao nhiệm vụ dọn dẹp bàn ăn, bạn đã dọn dẹp sạch hơn hôm trước và được bà khen ngợi. </a:t>
            </a:r>
          </a:p>
        </p:txBody>
      </p:sp>
      <p:sp>
        <p:nvSpPr>
          <p:cNvPr id="12" name="Freeform 11"/>
          <p:cNvSpPr/>
          <p:nvPr/>
        </p:nvSpPr>
        <p:spPr>
          <a:xfrm>
            <a:off x="6129827" y="110290"/>
            <a:ext cx="220625" cy="6680200"/>
          </a:xfrm>
          <a:custGeom>
            <a:avLst/>
            <a:gdLst>
              <a:gd name="connsiteX0" fmla="*/ 0 w 280143"/>
              <a:gd name="connsiteY0" fmla="*/ 0 h 6654800"/>
              <a:gd name="connsiteX1" fmla="*/ 190500 w 280143"/>
              <a:gd name="connsiteY1" fmla="*/ 469900 h 6654800"/>
              <a:gd name="connsiteX2" fmla="*/ 114300 w 280143"/>
              <a:gd name="connsiteY2" fmla="*/ 850900 h 6654800"/>
              <a:gd name="connsiteX3" fmla="*/ 241300 w 280143"/>
              <a:gd name="connsiteY3" fmla="*/ 1295400 h 6654800"/>
              <a:gd name="connsiteX4" fmla="*/ 177800 w 280143"/>
              <a:gd name="connsiteY4" fmla="*/ 1892300 h 6654800"/>
              <a:gd name="connsiteX5" fmla="*/ 279400 w 280143"/>
              <a:gd name="connsiteY5" fmla="*/ 2540000 h 6654800"/>
              <a:gd name="connsiteX6" fmla="*/ 114300 w 280143"/>
              <a:gd name="connsiteY6" fmla="*/ 3238500 h 6654800"/>
              <a:gd name="connsiteX7" fmla="*/ 190500 w 280143"/>
              <a:gd name="connsiteY7" fmla="*/ 3848100 h 6654800"/>
              <a:gd name="connsiteX8" fmla="*/ 63500 w 280143"/>
              <a:gd name="connsiteY8" fmla="*/ 4737100 h 6654800"/>
              <a:gd name="connsiteX9" fmla="*/ 101600 w 280143"/>
              <a:gd name="connsiteY9" fmla="*/ 5537200 h 6654800"/>
              <a:gd name="connsiteX10" fmla="*/ 203200 w 280143"/>
              <a:gd name="connsiteY10" fmla="*/ 6159500 h 6654800"/>
              <a:gd name="connsiteX11" fmla="*/ 165100 w 280143"/>
              <a:gd name="connsiteY11" fmla="*/ 6654800 h 6654800"/>
              <a:gd name="connsiteX12" fmla="*/ 165100 w 280143"/>
              <a:gd name="connsiteY12" fmla="*/ 6654800 h 6654800"/>
              <a:gd name="connsiteX0" fmla="*/ 67482 w 220625"/>
              <a:gd name="connsiteY0" fmla="*/ 0 h 6680200"/>
              <a:gd name="connsiteX1" fmla="*/ 130982 w 220625"/>
              <a:gd name="connsiteY1" fmla="*/ 495300 h 6680200"/>
              <a:gd name="connsiteX2" fmla="*/ 54782 w 220625"/>
              <a:gd name="connsiteY2" fmla="*/ 876300 h 6680200"/>
              <a:gd name="connsiteX3" fmla="*/ 181782 w 220625"/>
              <a:gd name="connsiteY3" fmla="*/ 1320800 h 6680200"/>
              <a:gd name="connsiteX4" fmla="*/ 118282 w 220625"/>
              <a:gd name="connsiteY4" fmla="*/ 1917700 h 6680200"/>
              <a:gd name="connsiteX5" fmla="*/ 219882 w 220625"/>
              <a:gd name="connsiteY5" fmla="*/ 2565400 h 6680200"/>
              <a:gd name="connsiteX6" fmla="*/ 54782 w 220625"/>
              <a:gd name="connsiteY6" fmla="*/ 3263900 h 6680200"/>
              <a:gd name="connsiteX7" fmla="*/ 130982 w 220625"/>
              <a:gd name="connsiteY7" fmla="*/ 3873500 h 6680200"/>
              <a:gd name="connsiteX8" fmla="*/ 3982 w 220625"/>
              <a:gd name="connsiteY8" fmla="*/ 4762500 h 6680200"/>
              <a:gd name="connsiteX9" fmla="*/ 42082 w 220625"/>
              <a:gd name="connsiteY9" fmla="*/ 5562600 h 6680200"/>
              <a:gd name="connsiteX10" fmla="*/ 143682 w 220625"/>
              <a:gd name="connsiteY10" fmla="*/ 6184900 h 6680200"/>
              <a:gd name="connsiteX11" fmla="*/ 105582 w 220625"/>
              <a:gd name="connsiteY11" fmla="*/ 6680200 h 6680200"/>
              <a:gd name="connsiteX12" fmla="*/ 105582 w 220625"/>
              <a:gd name="connsiteY12" fmla="*/ 6680200 h 668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625" h="6680200">
                <a:moveTo>
                  <a:pt x="67482" y="0"/>
                </a:moveTo>
                <a:cubicBezTo>
                  <a:pt x="153207" y="164041"/>
                  <a:pt x="133099" y="349250"/>
                  <a:pt x="130982" y="495300"/>
                </a:cubicBezTo>
                <a:cubicBezTo>
                  <a:pt x="128865" y="641350"/>
                  <a:pt x="46315" y="738717"/>
                  <a:pt x="54782" y="876300"/>
                </a:cubicBezTo>
                <a:cubicBezTo>
                  <a:pt x="63249" y="1013883"/>
                  <a:pt x="171199" y="1147233"/>
                  <a:pt x="181782" y="1320800"/>
                </a:cubicBezTo>
                <a:cubicBezTo>
                  <a:pt x="192365" y="1494367"/>
                  <a:pt x="111932" y="1710267"/>
                  <a:pt x="118282" y="1917700"/>
                </a:cubicBezTo>
                <a:cubicBezTo>
                  <a:pt x="124632" y="2125133"/>
                  <a:pt x="230465" y="2341033"/>
                  <a:pt x="219882" y="2565400"/>
                </a:cubicBezTo>
                <a:cubicBezTo>
                  <a:pt x="209299" y="2789767"/>
                  <a:pt x="69599" y="3045883"/>
                  <a:pt x="54782" y="3263900"/>
                </a:cubicBezTo>
                <a:cubicBezTo>
                  <a:pt x="39965" y="3481917"/>
                  <a:pt x="139449" y="3623734"/>
                  <a:pt x="130982" y="3873500"/>
                </a:cubicBezTo>
                <a:cubicBezTo>
                  <a:pt x="122515" y="4123266"/>
                  <a:pt x="18799" y="4480983"/>
                  <a:pt x="3982" y="4762500"/>
                </a:cubicBezTo>
                <a:cubicBezTo>
                  <a:pt x="-10835" y="5044017"/>
                  <a:pt x="18799" y="5325533"/>
                  <a:pt x="42082" y="5562600"/>
                </a:cubicBezTo>
                <a:cubicBezTo>
                  <a:pt x="65365" y="5799667"/>
                  <a:pt x="133099" y="5998633"/>
                  <a:pt x="143682" y="6184900"/>
                </a:cubicBezTo>
                <a:cubicBezTo>
                  <a:pt x="154265" y="6371167"/>
                  <a:pt x="105582" y="6680200"/>
                  <a:pt x="105582" y="6680200"/>
                </a:cubicBezTo>
                <a:lnTo>
                  <a:pt x="105582" y="6680200"/>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a:extLst>
              <a:ext uri="{FF2B5EF4-FFF2-40B4-BE49-F238E27FC236}">
                <a16:creationId xmlns:a16="http://schemas.microsoft.com/office/drawing/2014/main" id="{3B64A1DC-61DB-4EF2-A164-D25CAB6038BC}"/>
              </a:ext>
            </a:extLst>
          </p:cNvPr>
          <p:cNvSpPr/>
          <p:nvPr/>
        </p:nvSpPr>
        <p:spPr>
          <a:xfrm>
            <a:off x="6909543" y="4320890"/>
            <a:ext cx="4279900" cy="1736646"/>
          </a:xfrm>
          <a:prstGeom prst="roundRect">
            <a:avLst/>
          </a:prstGeom>
          <a:solidFill>
            <a:srgbClr val="FFFF00">
              <a:alpha val="50000"/>
            </a:srgbClr>
          </a:solidFill>
          <a:ln>
            <a:solidFill>
              <a:srgbClr val="C00000"/>
            </a:solidFill>
          </a:ln>
        </p:spPr>
        <p:style>
          <a:lnRef idx="0">
            <a:scrgbClr r="0" g="0" b="0"/>
          </a:lnRef>
          <a:fillRef idx="0">
            <a:scrgbClr r="0" g="0" b="0"/>
          </a:fillRef>
          <a:effectRef idx="0">
            <a:scrgbClr r="0" g="0" b="0"/>
          </a:effectRef>
          <a:fontRef idx="minor">
            <a:schemeClr val="lt1"/>
          </a:fontRef>
        </p:style>
        <p:txBody>
          <a:bodyPr wrap="square">
            <a:spAutoFit/>
          </a:bodyPr>
          <a:lstStyle/>
          <a:p>
            <a:pPr lvl="0" algn="ctr"/>
            <a:r>
              <a:rPr lang="en-GB" sz="3200">
                <a:solidFill>
                  <a:prstClr val="black"/>
                </a:solidFill>
                <a:latin typeface="UTM Avo" panose="02040603050506020204" pitchFamily="18" charset="0"/>
              </a:rPr>
              <a:t>Bạn Tin đã rất tích cực hoàn thành nhiệm vụ ở nhà.</a:t>
            </a:r>
          </a:p>
        </p:txBody>
      </p:sp>
      <p:pic>
        <p:nvPicPr>
          <p:cNvPr id="7" name="Picture 6">
            <a:extLst>
              <a:ext uri="{FF2B5EF4-FFF2-40B4-BE49-F238E27FC236}">
                <a16:creationId xmlns:a16="http://schemas.microsoft.com/office/drawing/2014/main" id="{406D106E-9C2F-421F-8338-3A41A487E6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590" y="925008"/>
            <a:ext cx="4843971" cy="5007983"/>
          </a:xfrm>
          <a:prstGeom prst="rect">
            <a:avLst/>
          </a:prstGeom>
        </p:spPr>
      </p:pic>
    </p:spTree>
    <p:extLst>
      <p:ext uri="{BB962C8B-B14F-4D97-AF65-F5344CB8AC3E}">
        <p14:creationId xmlns:p14="http://schemas.microsoft.com/office/powerpoint/2010/main" val="39784885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10160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TextBox 6"/>
          <p:cNvSpPr txBox="1"/>
          <p:nvPr/>
        </p:nvSpPr>
        <p:spPr>
          <a:xfrm>
            <a:off x="699072" y="437917"/>
            <a:ext cx="10793855" cy="584775"/>
          </a:xfrm>
          <a:prstGeom prst="rect">
            <a:avLst/>
          </a:prstGeom>
          <a:noFill/>
        </p:spPr>
        <p:txBody>
          <a:bodyPr wrap="square" rtlCol="0">
            <a:spAutoFit/>
          </a:bodyPr>
          <a:lstStyle/>
          <a:p>
            <a:pPr algn="ctr"/>
            <a:r>
              <a:rPr lang="en-GB" sz="3200" dirty="0" err="1">
                <a:solidFill>
                  <a:prstClr val="black"/>
                </a:solidFill>
                <a:latin typeface="UTM Avo" panose="02040603050506020204" pitchFamily="18" charset="0"/>
              </a:rPr>
              <a:t>Những</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bạn</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nhỏ</a:t>
            </a:r>
            <a:r>
              <a:rPr lang="en-GB" sz="3200" dirty="0">
                <a:solidFill>
                  <a:prstClr val="black"/>
                </a:solidFill>
                <a:latin typeface="UTM Avo" panose="02040603050506020204" pitchFamily="18" charset="0"/>
              </a:rPr>
              <a:t> </a:t>
            </a:r>
            <a:r>
              <a:rPr lang="en-GB" sz="3200" dirty="0" err="1">
                <a:solidFill>
                  <a:srgbClr val="C00000"/>
                </a:solidFill>
                <a:latin typeface="UTM Avo" panose="02040603050506020204" pitchFamily="18" charset="0"/>
              </a:rPr>
              <a:t>tích</a:t>
            </a:r>
            <a:r>
              <a:rPr lang="en-GB" sz="3200" dirty="0">
                <a:solidFill>
                  <a:srgbClr val="C00000"/>
                </a:solidFill>
                <a:latin typeface="UTM Avo" panose="02040603050506020204" pitchFamily="18" charset="0"/>
              </a:rPr>
              <a:t> </a:t>
            </a:r>
            <a:r>
              <a:rPr lang="en-GB" sz="3200" dirty="0" err="1">
                <a:solidFill>
                  <a:srgbClr val="C00000"/>
                </a:solidFill>
                <a:latin typeface="UTM Avo" panose="02040603050506020204" pitchFamily="18" charset="0"/>
              </a:rPr>
              <a:t>cực</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hoàn</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thành</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nhiệm</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vụ</a:t>
            </a:r>
            <a:r>
              <a:rPr lang="en-GB" sz="3200" dirty="0">
                <a:solidFill>
                  <a:prstClr val="black"/>
                </a:solidFill>
                <a:latin typeface="UTM Avo" panose="02040603050506020204" pitchFamily="18" charset="0"/>
              </a:rPr>
              <a:t> ở </a:t>
            </a:r>
            <a:r>
              <a:rPr lang="en-GB" sz="3200" dirty="0" err="1">
                <a:solidFill>
                  <a:prstClr val="black"/>
                </a:solidFill>
                <a:latin typeface="UTM Avo" panose="02040603050506020204" pitchFamily="18" charset="0"/>
              </a:rPr>
              <a:t>nhà</a:t>
            </a:r>
            <a:r>
              <a:rPr lang="en-GB" sz="3200" dirty="0">
                <a:solidFill>
                  <a:prstClr val="black"/>
                </a:solidFill>
                <a:latin typeface="UTM Avo" panose="02040603050506020204" pitchFamily="18" charset="0"/>
              </a:rPr>
              <a:t>.</a:t>
            </a:r>
          </a:p>
        </p:txBody>
      </p:sp>
      <p:pic>
        <p:nvPicPr>
          <p:cNvPr id="4" name="Picture 3">
            <a:extLst>
              <a:ext uri="{FF2B5EF4-FFF2-40B4-BE49-F238E27FC236}">
                <a16:creationId xmlns:a16="http://schemas.microsoft.com/office/drawing/2014/main" id="{6CFA7AF6-5DDD-4932-BE41-06D7D675D4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9641" y="1593036"/>
            <a:ext cx="3708967" cy="4205178"/>
          </a:xfrm>
          <a:prstGeom prst="rect">
            <a:avLst/>
          </a:prstGeom>
        </p:spPr>
      </p:pic>
      <p:pic>
        <p:nvPicPr>
          <p:cNvPr id="5" name="Picture 4">
            <a:extLst>
              <a:ext uri="{FF2B5EF4-FFF2-40B4-BE49-F238E27FC236}">
                <a16:creationId xmlns:a16="http://schemas.microsoft.com/office/drawing/2014/main" id="{0C738139-A576-4DC6-9C91-807747F61E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8699" y="1951986"/>
            <a:ext cx="3567908" cy="3735051"/>
          </a:xfrm>
          <a:prstGeom prst="rect">
            <a:avLst/>
          </a:prstGeom>
        </p:spPr>
      </p:pic>
      <p:pic>
        <p:nvPicPr>
          <p:cNvPr id="8" name="Picture 7">
            <a:extLst>
              <a:ext uri="{FF2B5EF4-FFF2-40B4-BE49-F238E27FC236}">
                <a16:creationId xmlns:a16="http://schemas.microsoft.com/office/drawing/2014/main" id="{18F91CA6-E2DE-4751-A180-C46AF6284B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6157" y="1951986"/>
            <a:ext cx="3720263" cy="3846228"/>
          </a:xfrm>
          <a:prstGeom prst="rect">
            <a:avLst/>
          </a:prstGeom>
        </p:spPr>
      </p:pic>
    </p:spTree>
    <p:extLst>
      <p:ext uri="{BB962C8B-B14F-4D97-AF65-F5344CB8AC3E}">
        <p14:creationId xmlns:p14="http://schemas.microsoft.com/office/powerpoint/2010/main" val="577859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10160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TextBox 6"/>
          <p:cNvSpPr txBox="1"/>
          <p:nvPr/>
        </p:nvSpPr>
        <p:spPr>
          <a:xfrm>
            <a:off x="699072" y="437917"/>
            <a:ext cx="10793855" cy="1077218"/>
          </a:xfrm>
          <a:prstGeom prst="rect">
            <a:avLst/>
          </a:prstGeom>
          <a:noFill/>
        </p:spPr>
        <p:txBody>
          <a:bodyPr wrap="square" rtlCol="0">
            <a:spAutoFit/>
          </a:bodyPr>
          <a:lstStyle/>
          <a:p>
            <a:pPr algn="ctr"/>
            <a:r>
              <a:rPr lang="en-GB" sz="3200" dirty="0" err="1">
                <a:solidFill>
                  <a:prstClr val="black"/>
                </a:solidFill>
                <a:latin typeface="UTM Avo" panose="02040603050506020204" pitchFamily="18" charset="0"/>
              </a:rPr>
              <a:t>Những</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bạn</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nhỏ</a:t>
            </a:r>
            <a:r>
              <a:rPr lang="en-GB" sz="3200" dirty="0">
                <a:solidFill>
                  <a:prstClr val="black"/>
                </a:solidFill>
                <a:latin typeface="UTM Avo" panose="02040603050506020204" pitchFamily="18" charset="0"/>
              </a:rPr>
              <a:t> </a:t>
            </a:r>
            <a:r>
              <a:rPr lang="en-GB" sz="3200" dirty="0" err="1">
                <a:solidFill>
                  <a:srgbClr val="C00000"/>
                </a:solidFill>
                <a:latin typeface="UTM Avo" panose="02040603050506020204" pitchFamily="18" charset="0"/>
              </a:rPr>
              <a:t>chưa</a:t>
            </a:r>
            <a:r>
              <a:rPr lang="en-GB" sz="3200" dirty="0">
                <a:solidFill>
                  <a:srgbClr val="C00000"/>
                </a:solidFill>
                <a:latin typeface="UTM Avo" panose="02040603050506020204" pitchFamily="18" charset="0"/>
              </a:rPr>
              <a:t> </a:t>
            </a:r>
            <a:r>
              <a:rPr lang="en-GB" sz="3200" dirty="0" err="1">
                <a:solidFill>
                  <a:srgbClr val="C00000"/>
                </a:solidFill>
                <a:latin typeface="UTM Avo" panose="02040603050506020204" pitchFamily="18" charset="0"/>
              </a:rPr>
              <a:t>tích</a:t>
            </a:r>
            <a:r>
              <a:rPr lang="en-GB" sz="3200" dirty="0">
                <a:solidFill>
                  <a:srgbClr val="C00000"/>
                </a:solidFill>
                <a:latin typeface="UTM Avo" panose="02040603050506020204" pitchFamily="18" charset="0"/>
              </a:rPr>
              <a:t> </a:t>
            </a:r>
            <a:r>
              <a:rPr lang="en-GB" sz="3200" dirty="0" err="1">
                <a:solidFill>
                  <a:srgbClr val="C00000"/>
                </a:solidFill>
                <a:latin typeface="UTM Avo" panose="02040603050506020204" pitchFamily="18" charset="0"/>
              </a:rPr>
              <a:t>cực</a:t>
            </a:r>
            <a:r>
              <a:rPr lang="en-GB" sz="3200" dirty="0">
                <a:solidFill>
                  <a:prstClr val="black"/>
                </a:solidFill>
                <a:latin typeface="UTM Avo" panose="02040603050506020204" pitchFamily="18" charset="0"/>
              </a:rPr>
              <a:t> </a:t>
            </a:r>
          </a:p>
          <a:p>
            <a:pPr algn="ctr"/>
            <a:r>
              <a:rPr lang="en-GB" sz="3200" dirty="0" err="1">
                <a:solidFill>
                  <a:prstClr val="black"/>
                </a:solidFill>
                <a:latin typeface="UTM Avo" panose="02040603050506020204" pitchFamily="18" charset="0"/>
              </a:rPr>
              <a:t>hoàn</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thành</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nhiệm</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vụ</a:t>
            </a:r>
            <a:r>
              <a:rPr lang="en-GB" sz="3200" dirty="0">
                <a:solidFill>
                  <a:prstClr val="black"/>
                </a:solidFill>
                <a:latin typeface="UTM Avo" panose="02040603050506020204" pitchFamily="18" charset="0"/>
              </a:rPr>
              <a:t> ở </a:t>
            </a:r>
            <a:r>
              <a:rPr lang="en-GB" sz="3200" dirty="0" err="1">
                <a:solidFill>
                  <a:prstClr val="black"/>
                </a:solidFill>
                <a:latin typeface="UTM Avo" panose="02040603050506020204" pitchFamily="18" charset="0"/>
              </a:rPr>
              <a:t>nhà</a:t>
            </a:r>
            <a:r>
              <a:rPr lang="en-GB" sz="3200" dirty="0">
                <a:solidFill>
                  <a:prstClr val="black"/>
                </a:solidFill>
                <a:latin typeface="UTM Avo" panose="02040603050506020204" pitchFamily="18" charset="0"/>
              </a:rPr>
              <a:t>.</a:t>
            </a:r>
          </a:p>
        </p:txBody>
      </p:sp>
      <p:pic>
        <p:nvPicPr>
          <p:cNvPr id="4" name="Picture 3">
            <a:extLst>
              <a:ext uri="{FF2B5EF4-FFF2-40B4-BE49-F238E27FC236}">
                <a16:creationId xmlns:a16="http://schemas.microsoft.com/office/drawing/2014/main" id="{0B9DD1FF-7321-4150-BC78-090615F9BB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8306" y="1515135"/>
            <a:ext cx="4815385" cy="5239810"/>
          </a:xfrm>
          <a:prstGeom prst="rect">
            <a:avLst/>
          </a:prstGeom>
        </p:spPr>
      </p:pic>
    </p:spTree>
    <p:extLst>
      <p:ext uri="{BB962C8B-B14F-4D97-AF65-F5344CB8AC3E}">
        <p14:creationId xmlns:p14="http://schemas.microsoft.com/office/powerpoint/2010/main" val="874347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7673" y="0"/>
            <a:ext cx="8073895" cy="7435177"/>
          </a:xfrm>
          <a:prstGeom prst="rect">
            <a:avLst/>
          </a:prstGeom>
        </p:spPr>
      </p:pic>
      <p:sp>
        <p:nvSpPr>
          <p:cNvPr id="5" name="Rectangle 4"/>
          <p:cNvSpPr/>
          <p:nvPr/>
        </p:nvSpPr>
        <p:spPr>
          <a:xfrm>
            <a:off x="3022967" y="1122025"/>
            <a:ext cx="7043305" cy="3416320"/>
          </a:xfrm>
          <a:prstGeom prst="rect">
            <a:avLst/>
          </a:prstGeom>
        </p:spPr>
        <p:txBody>
          <a:bodyPr wrap="square">
            <a:spAutoFit/>
          </a:bodyPr>
          <a:lstStyle/>
          <a:p>
            <a:pPr algn="ctr"/>
            <a:r>
              <a:rPr lang="nl-NL" sz="5400" u="sng" dirty="0">
                <a:solidFill>
                  <a:srgbClr val="C00000"/>
                </a:solidFill>
                <a:latin typeface="UTM Avo" panose="02040603050506020204" pitchFamily="18" charset="0"/>
                <a:ea typeface="Times New Roman" panose="02020603050405020304" pitchFamily="18" charset="0"/>
              </a:rPr>
              <a:t>Chia sẻ</a:t>
            </a:r>
          </a:p>
          <a:p>
            <a:pPr algn="ctr"/>
            <a:r>
              <a:rPr lang="nl-NL" sz="5400">
                <a:solidFill>
                  <a:srgbClr val="784B1E"/>
                </a:solidFill>
                <a:latin typeface="UTM Avo" panose="02040603050506020204" pitchFamily="18" charset="0"/>
                <a:ea typeface="Times New Roman" panose="02020603050405020304" pitchFamily="18" charset="0"/>
              </a:rPr>
              <a:t>Kể thêm các </a:t>
            </a:r>
            <a:r>
              <a:rPr lang="nl-NL" sz="5400" dirty="0">
                <a:solidFill>
                  <a:srgbClr val="784B1E"/>
                </a:solidFill>
                <a:latin typeface="UTM Avo" panose="02040603050506020204" pitchFamily="18" charset="0"/>
                <a:ea typeface="Times New Roman" panose="02020603050405020304" pitchFamily="18" charset="0"/>
              </a:rPr>
              <a:t>biểu hiện hoàn thành nhiệm vụ ở nhà.</a:t>
            </a:r>
          </a:p>
        </p:txBody>
      </p:sp>
    </p:spTree>
    <p:extLst>
      <p:ext uri="{BB962C8B-B14F-4D97-AF65-F5344CB8AC3E}">
        <p14:creationId xmlns:p14="http://schemas.microsoft.com/office/powerpoint/2010/main" val="5012566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2)">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10160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0E7D094-9914-43C9-8E0B-5AFD843165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6270" y="448730"/>
            <a:ext cx="5288018" cy="5076497"/>
          </a:xfrm>
          <a:prstGeom prst="rect">
            <a:avLst/>
          </a:prstGeom>
        </p:spPr>
      </p:pic>
      <p:sp>
        <p:nvSpPr>
          <p:cNvPr id="9" name="Rounded Rectangle 7">
            <a:extLst>
              <a:ext uri="{FF2B5EF4-FFF2-40B4-BE49-F238E27FC236}">
                <a16:creationId xmlns:a16="http://schemas.microsoft.com/office/drawing/2014/main" id="{317ABAD7-C668-47E6-A9F6-0B726D340ACD}"/>
              </a:ext>
            </a:extLst>
          </p:cNvPr>
          <p:cNvSpPr/>
          <p:nvPr/>
        </p:nvSpPr>
        <p:spPr>
          <a:xfrm>
            <a:off x="1655380" y="5872357"/>
            <a:ext cx="9317420" cy="646986"/>
          </a:xfrm>
          <a:prstGeom prst="roundRect">
            <a:avLst/>
          </a:prstGeom>
          <a:solidFill>
            <a:srgbClr val="FFFF00">
              <a:alpha val="50000"/>
            </a:srgbClr>
          </a:solidFill>
          <a:ln>
            <a:solidFill>
              <a:srgbClr val="C00000"/>
            </a:solidFill>
          </a:ln>
        </p:spPr>
        <p:style>
          <a:lnRef idx="0">
            <a:scrgbClr r="0" g="0" b="0"/>
          </a:lnRef>
          <a:fillRef idx="0">
            <a:scrgbClr r="0" g="0" b="0"/>
          </a:fillRef>
          <a:effectRef idx="0">
            <a:scrgbClr r="0" g="0" b="0"/>
          </a:effectRef>
          <a:fontRef idx="minor">
            <a:schemeClr val="lt1"/>
          </a:fontRef>
        </p:style>
        <p:txBody>
          <a:bodyPr wrap="square">
            <a:spAutoFit/>
          </a:bodyPr>
          <a:lstStyle/>
          <a:p>
            <a:pPr lvl="0" algn="ctr"/>
            <a:r>
              <a:rPr lang="en-GB" sz="3200">
                <a:solidFill>
                  <a:prstClr val="black"/>
                </a:solidFill>
                <a:latin typeface="UTM Avo" panose="02040603050506020204" pitchFamily="18" charset="0"/>
              </a:rPr>
              <a:t>Rửa cốc chén giúp mẹ theo lời dặn của mẹ</a:t>
            </a:r>
          </a:p>
        </p:txBody>
      </p:sp>
    </p:spTree>
    <p:extLst>
      <p:ext uri="{BB962C8B-B14F-4D97-AF65-F5344CB8AC3E}">
        <p14:creationId xmlns:p14="http://schemas.microsoft.com/office/powerpoint/2010/main" val="98260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10160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7">
            <a:extLst>
              <a:ext uri="{FF2B5EF4-FFF2-40B4-BE49-F238E27FC236}">
                <a16:creationId xmlns:a16="http://schemas.microsoft.com/office/drawing/2014/main" id="{317ABAD7-C668-47E6-A9F6-0B726D340ACD}"/>
              </a:ext>
            </a:extLst>
          </p:cNvPr>
          <p:cNvSpPr/>
          <p:nvPr/>
        </p:nvSpPr>
        <p:spPr>
          <a:xfrm>
            <a:off x="2475187" y="5548865"/>
            <a:ext cx="6763406" cy="646986"/>
          </a:xfrm>
          <a:prstGeom prst="roundRect">
            <a:avLst/>
          </a:prstGeom>
          <a:solidFill>
            <a:srgbClr val="FFFF00">
              <a:alpha val="50000"/>
            </a:srgbClr>
          </a:solidFill>
          <a:ln>
            <a:solidFill>
              <a:srgbClr val="C00000"/>
            </a:solid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UTM Avo" panose="02040603050506020204" pitchFamily="18" charset="0"/>
                <a:ea typeface="+mn-ea"/>
                <a:cs typeface="+mn-cs"/>
              </a:rPr>
              <a:t>Quét</a:t>
            </a:r>
            <a:r>
              <a:rPr kumimoji="0" lang="en-GB" sz="3200" b="0" i="0" u="none" strike="noStrike" kern="1200" cap="none" spc="0" normalizeH="0" noProof="0">
                <a:ln>
                  <a:noFill/>
                </a:ln>
                <a:solidFill>
                  <a:prstClr val="black"/>
                </a:solidFill>
                <a:effectLst/>
                <a:uLnTx/>
                <a:uFillTx/>
                <a:latin typeface="UTM Avo" panose="02040603050506020204" pitchFamily="18" charset="0"/>
                <a:ea typeface="+mn-ea"/>
                <a:cs typeface="+mn-cs"/>
              </a:rPr>
              <a:t> dọn nhà cửa giúp ba mẹ</a:t>
            </a:r>
            <a:endParaRPr kumimoji="0" lang="en-GB" sz="3200" b="0"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p:txBody>
      </p:sp>
      <p:pic>
        <p:nvPicPr>
          <p:cNvPr id="3" name="Picture 2">
            <a:extLst>
              <a:ext uri="{FF2B5EF4-FFF2-40B4-BE49-F238E27FC236}">
                <a16:creationId xmlns:a16="http://schemas.microsoft.com/office/drawing/2014/main" id="{90E3C3DF-DB88-4DB9-A595-CB055B92DA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6500" y="827103"/>
            <a:ext cx="3658830" cy="4319752"/>
          </a:xfrm>
          <a:prstGeom prst="rect">
            <a:avLst/>
          </a:prstGeom>
        </p:spPr>
      </p:pic>
      <p:pic>
        <p:nvPicPr>
          <p:cNvPr id="5" name="Picture 4">
            <a:extLst>
              <a:ext uri="{FF2B5EF4-FFF2-40B4-BE49-F238E27FC236}">
                <a16:creationId xmlns:a16="http://schemas.microsoft.com/office/drawing/2014/main" id="{70AF6590-2107-4607-ACFE-9BBBB81EA2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3776" y="827103"/>
            <a:ext cx="3277377" cy="4319752"/>
          </a:xfrm>
          <a:prstGeom prst="rect">
            <a:avLst/>
          </a:prstGeom>
        </p:spPr>
      </p:pic>
    </p:spTree>
    <p:extLst>
      <p:ext uri="{BB962C8B-B14F-4D97-AF65-F5344CB8AC3E}">
        <p14:creationId xmlns:p14="http://schemas.microsoft.com/office/powerpoint/2010/main" val="4678672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30934"/>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7">
            <a:extLst>
              <a:ext uri="{FF2B5EF4-FFF2-40B4-BE49-F238E27FC236}">
                <a16:creationId xmlns:a16="http://schemas.microsoft.com/office/drawing/2014/main" id="{317ABAD7-C668-47E6-A9F6-0B726D340ACD}"/>
              </a:ext>
            </a:extLst>
          </p:cNvPr>
          <p:cNvSpPr/>
          <p:nvPr/>
        </p:nvSpPr>
        <p:spPr>
          <a:xfrm>
            <a:off x="2475186" y="5548865"/>
            <a:ext cx="7709337" cy="646986"/>
          </a:xfrm>
          <a:prstGeom prst="roundRect">
            <a:avLst/>
          </a:prstGeom>
          <a:solidFill>
            <a:srgbClr val="FFFF00">
              <a:alpha val="50000"/>
            </a:srgbClr>
          </a:solidFill>
          <a:ln>
            <a:solidFill>
              <a:srgbClr val="C00000"/>
            </a:solid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a:solidFill>
                  <a:prstClr val="black"/>
                </a:solidFill>
                <a:latin typeface="UTM Avo" panose="02040603050506020204" pitchFamily="18" charset="0"/>
              </a:rPr>
              <a:t>Tổng vệ sinh nhà cửa</a:t>
            </a:r>
            <a:r>
              <a:rPr kumimoji="0" lang="en-GB" sz="3200" b="0" i="0" u="none" strike="noStrike" kern="1200" cap="none" spc="0" normalizeH="0" baseline="0" noProof="0">
                <a:ln>
                  <a:noFill/>
                </a:ln>
                <a:solidFill>
                  <a:prstClr val="black"/>
                </a:solidFill>
                <a:effectLst/>
                <a:uLnTx/>
                <a:uFillTx/>
                <a:latin typeface="UTM Avo" panose="02040603050506020204" pitchFamily="18" charset="0"/>
                <a:ea typeface="+mn-ea"/>
                <a:cs typeface="+mn-cs"/>
              </a:rPr>
              <a:t> giúp ba mẹ</a:t>
            </a:r>
          </a:p>
        </p:txBody>
      </p:sp>
      <p:pic>
        <p:nvPicPr>
          <p:cNvPr id="4" name="Picture 3">
            <a:extLst>
              <a:ext uri="{FF2B5EF4-FFF2-40B4-BE49-F238E27FC236}">
                <a16:creationId xmlns:a16="http://schemas.microsoft.com/office/drawing/2014/main" id="{536E1BA8-2A6D-4D1D-A308-1FA915062D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5400" y="724364"/>
            <a:ext cx="4201738" cy="4201738"/>
          </a:xfrm>
          <a:prstGeom prst="rect">
            <a:avLst/>
          </a:prstGeom>
        </p:spPr>
      </p:pic>
      <p:pic>
        <p:nvPicPr>
          <p:cNvPr id="8" name="Picture 7">
            <a:extLst>
              <a:ext uri="{FF2B5EF4-FFF2-40B4-BE49-F238E27FC236}">
                <a16:creationId xmlns:a16="http://schemas.microsoft.com/office/drawing/2014/main" id="{3C18D9E0-4E02-4000-BFDD-2FE4AE617D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582" y="724364"/>
            <a:ext cx="4201738" cy="4201738"/>
          </a:xfrm>
          <a:prstGeom prst="rect">
            <a:avLst/>
          </a:prstGeom>
        </p:spPr>
      </p:pic>
    </p:spTree>
    <p:extLst>
      <p:ext uri="{BB962C8B-B14F-4D97-AF65-F5344CB8AC3E}">
        <p14:creationId xmlns:p14="http://schemas.microsoft.com/office/powerpoint/2010/main" val="41172962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3668" y="2715243"/>
            <a:ext cx="7003538" cy="4414488"/>
          </a:xfrm>
          <a:prstGeom prst="rect">
            <a:avLst/>
          </a:prstGeom>
        </p:spPr>
      </p:pic>
      <p:pic>
        <p:nvPicPr>
          <p:cNvPr id="14" name="Picture 1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787206" y="4922487"/>
            <a:ext cx="1546851" cy="1637452"/>
          </a:xfrm>
          <a:prstGeom prst="rect">
            <a:avLst/>
          </a:prstGeom>
        </p:spPr>
      </p:pic>
    </p:spTree>
    <p:extLst>
      <p:ext uri="{BB962C8B-B14F-4D97-AF65-F5344CB8AC3E}">
        <p14:creationId xmlns:p14="http://schemas.microsoft.com/office/powerpoint/2010/main" val="8266561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31C0B9-0FBA-45F5-87FB-D07AC2FB7C10}"/>
              </a:ext>
            </a:extLst>
          </p:cNvPr>
          <p:cNvPicPr>
            <a:picLocks noChangeAspect="1"/>
          </p:cNvPicPr>
          <p:nvPr/>
        </p:nvPicPr>
        <p:blipFill>
          <a:blip r:embed="rId2"/>
          <a:stretch>
            <a:fillRect/>
          </a:stretch>
        </p:blipFill>
        <p:spPr>
          <a:xfrm>
            <a:off x="2656316" y="4736935"/>
            <a:ext cx="6437934" cy="1798476"/>
          </a:xfrm>
          <a:prstGeom prst="rect">
            <a:avLst/>
          </a:prstGeom>
        </p:spPr>
      </p:pic>
    </p:spTree>
    <p:extLst>
      <p:ext uri="{BB962C8B-B14F-4D97-AF65-F5344CB8AC3E}">
        <p14:creationId xmlns:p14="http://schemas.microsoft.com/office/powerpoint/2010/main" val="291937957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1054803" y="5595671"/>
            <a:ext cx="9820187" cy="1077218"/>
          </a:xfrm>
          <a:prstGeom prst="rect">
            <a:avLst/>
          </a:prstGeom>
          <a:noFill/>
        </p:spPr>
        <p:txBody>
          <a:bodyPr wrap="square" rtlCol="0">
            <a:spAutoFit/>
          </a:bodyPr>
          <a:lstStyle/>
          <a:p>
            <a:pPr algn="ctr"/>
            <a:r>
              <a:rPr lang="vi-VN" sz="3200" i="1" dirty="0">
                <a:latin typeface="UTM Avo" panose="02040603050506020204" pitchFamily="18" charset="0"/>
              </a:rPr>
              <a:t>Hình ảnh nào cho thấy Na hoàn thành nhiệm vụ đúng kế hoạch? Vì sao?</a:t>
            </a:r>
          </a:p>
        </p:txBody>
      </p:sp>
      <p:sp>
        <p:nvSpPr>
          <p:cNvPr id="4" name="TextBox 3">
            <a:extLst>
              <a:ext uri="{FF2B5EF4-FFF2-40B4-BE49-F238E27FC236}">
                <a16:creationId xmlns:a16="http://schemas.microsoft.com/office/drawing/2014/main" id="{92DE217D-524E-4853-9B39-31DBED34E475}"/>
              </a:ext>
            </a:extLst>
          </p:cNvPr>
          <p:cNvSpPr txBox="1"/>
          <p:nvPr/>
        </p:nvSpPr>
        <p:spPr>
          <a:xfrm>
            <a:off x="838177" y="302264"/>
            <a:ext cx="9820187" cy="584775"/>
          </a:xfrm>
          <a:prstGeom prst="rect">
            <a:avLst/>
          </a:prstGeom>
          <a:noFill/>
        </p:spPr>
        <p:txBody>
          <a:bodyPr wrap="square" rtlCol="0">
            <a:spAutoFit/>
          </a:bodyPr>
          <a:lstStyle/>
          <a:p>
            <a:pPr algn="ctr"/>
            <a:r>
              <a:rPr lang="vi-VN" sz="3200">
                <a:solidFill>
                  <a:srgbClr val="C00000"/>
                </a:solidFill>
                <a:latin typeface="UTM Avo" panose="02040603050506020204" pitchFamily="18" charset="0"/>
              </a:rPr>
              <a:t>Quan sát tình huống</a:t>
            </a:r>
            <a:r>
              <a:rPr lang="en-US" sz="3200">
                <a:solidFill>
                  <a:srgbClr val="C00000"/>
                </a:solidFill>
                <a:latin typeface="UTM Avo" panose="02040603050506020204" pitchFamily="18" charset="0"/>
              </a:rPr>
              <a:t> 1</a:t>
            </a:r>
            <a:r>
              <a:rPr lang="vi-VN" sz="3200">
                <a:solidFill>
                  <a:srgbClr val="C00000"/>
                </a:solidFill>
                <a:latin typeface="UTM Avo" panose="02040603050506020204" pitchFamily="18" charset="0"/>
              </a:rPr>
              <a:t> và trả lời câu hỏi</a:t>
            </a:r>
            <a:endParaRPr lang="vi-VN" sz="3200" dirty="0">
              <a:solidFill>
                <a:srgbClr val="C00000"/>
              </a:solidFill>
              <a:latin typeface="UTM Avo" panose="02040603050506020204" pitchFamily="18" charset="0"/>
            </a:endParaRPr>
          </a:p>
        </p:txBody>
      </p:sp>
      <p:pic>
        <p:nvPicPr>
          <p:cNvPr id="3" name="Picture 2">
            <a:extLst>
              <a:ext uri="{FF2B5EF4-FFF2-40B4-BE49-F238E27FC236}">
                <a16:creationId xmlns:a16="http://schemas.microsoft.com/office/drawing/2014/main" id="{E2EAB58E-9D1C-4833-A66A-BA76E34E9A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2373" y="919683"/>
            <a:ext cx="5808915" cy="2709699"/>
          </a:xfrm>
          <a:prstGeom prst="rect">
            <a:avLst/>
          </a:prstGeom>
        </p:spPr>
      </p:pic>
      <p:pic>
        <p:nvPicPr>
          <p:cNvPr id="8" name="Picture 7">
            <a:extLst>
              <a:ext uri="{FF2B5EF4-FFF2-40B4-BE49-F238E27FC236}">
                <a16:creationId xmlns:a16="http://schemas.microsoft.com/office/drawing/2014/main" id="{B09E6082-24EF-48EE-8061-57FED36902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926" y="3450390"/>
            <a:ext cx="3445858" cy="2145281"/>
          </a:xfrm>
          <a:prstGeom prst="rect">
            <a:avLst/>
          </a:prstGeom>
        </p:spPr>
      </p:pic>
      <p:pic>
        <p:nvPicPr>
          <p:cNvPr id="10" name="Picture 9">
            <a:extLst>
              <a:ext uri="{FF2B5EF4-FFF2-40B4-BE49-F238E27FC236}">
                <a16:creationId xmlns:a16="http://schemas.microsoft.com/office/drawing/2014/main" id="{DC6C863A-0DCE-4EB5-AF65-B40E5BBDD7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7150" y="3326282"/>
            <a:ext cx="4287840" cy="2140175"/>
          </a:xfrm>
          <a:prstGeom prst="rect">
            <a:avLst/>
          </a:prstGeom>
        </p:spPr>
      </p:pic>
    </p:spTree>
    <p:extLst>
      <p:ext uri="{BB962C8B-B14F-4D97-AF65-F5344CB8AC3E}">
        <p14:creationId xmlns:p14="http://schemas.microsoft.com/office/powerpoint/2010/main" val="130082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054803" y="5595671"/>
            <a:ext cx="9820187" cy="1077218"/>
          </a:xfrm>
          <a:prstGeom prst="rect">
            <a:avLst/>
          </a:prstGeom>
          <a:noFill/>
        </p:spPr>
        <p:txBody>
          <a:bodyPr wrap="square" rtlCol="0">
            <a:spAutoFit/>
          </a:bodyPr>
          <a:lstStyle/>
          <a:p>
            <a:pPr lvl="0" algn="ctr"/>
            <a:r>
              <a:rPr lang="vi-VN" sz="3200" i="1">
                <a:solidFill>
                  <a:prstClr val="black"/>
                </a:solidFill>
                <a:latin typeface="UTM Avo" panose="02040603050506020204" pitchFamily="18" charset="0"/>
              </a:rPr>
              <a:t>Hình ảnh nào thể hiện Bin hoàn thành nhiệm vụ có chất lượng? Vì sao?</a:t>
            </a:r>
            <a:endParaRPr lang="vi-VN" sz="3200" i="1" dirty="0">
              <a:solidFill>
                <a:prstClr val="black"/>
              </a:solidFill>
              <a:latin typeface="UTM Avo" panose="02040603050506020204" pitchFamily="18" charset="0"/>
            </a:endParaRPr>
          </a:p>
        </p:txBody>
      </p:sp>
      <p:sp>
        <p:nvSpPr>
          <p:cNvPr id="4" name="TextBox 3">
            <a:extLst>
              <a:ext uri="{FF2B5EF4-FFF2-40B4-BE49-F238E27FC236}">
                <a16:creationId xmlns:a16="http://schemas.microsoft.com/office/drawing/2014/main" id="{92DE217D-524E-4853-9B39-31DBED34E475}"/>
              </a:ext>
            </a:extLst>
          </p:cNvPr>
          <p:cNvSpPr txBox="1"/>
          <p:nvPr/>
        </p:nvSpPr>
        <p:spPr>
          <a:xfrm>
            <a:off x="838177" y="302264"/>
            <a:ext cx="98201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C00000"/>
                </a:solidFill>
                <a:effectLst/>
                <a:uLnTx/>
                <a:uFillTx/>
                <a:latin typeface="UTM Avo" panose="02040603050506020204" pitchFamily="18" charset="0"/>
                <a:ea typeface="+mn-ea"/>
                <a:cs typeface="+mn-cs"/>
              </a:rPr>
              <a:t>Quan sát tình huống</a:t>
            </a:r>
            <a:r>
              <a:rPr kumimoji="0" lang="en-US" sz="3200" b="0" i="0" u="none" strike="noStrike" kern="1200" cap="none" spc="0" normalizeH="0" baseline="0" noProof="0">
                <a:ln>
                  <a:noFill/>
                </a:ln>
                <a:solidFill>
                  <a:srgbClr val="C00000"/>
                </a:solidFill>
                <a:effectLst/>
                <a:uLnTx/>
                <a:uFillTx/>
                <a:latin typeface="UTM Avo" panose="02040603050506020204" pitchFamily="18" charset="0"/>
                <a:ea typeface="+mn-ea"/>
                <a:cs typeface="+mn-cs"/>
              </a:rPr>
              <a:t> 2</a:t>
            </a:r>
            <a:r>
              <a:rPr kumimoji="0" lang="vi-VN" sz="3200" b="0" i="0" u="none" strike="noStrike" kern="1200" cap="none" spc="0" normalizeH="0" baseline="0" noProof="0">
                <a:ln>
                  <a:noFill/>
                </a:ln>
                <a:solidFill>
                  <a:srgbClr val="C00000"/>
                </a:solidFill>
                <a:effectLst/>
                <a:uLnTx/>
                <a:uFillTx/>
                <a:latin typeface="UTM Avo" panose="02040603050506020204" pitchFamily="18" charset="0"/>
                <a:ea typeface="+mn-ea"/>
                <a:cs typeface="+mn-cs"/>
              </a:rPr>
              <a:t> và trả lời câu hỏi</a:t>
            </a:r>
            <a:endParaRPr kumimoji="0" lang="vi-VN" sz="3200" b="0" i="0" u="none" strike="noStrike" kern="1200" cap="none" spc="0" normalizeH="0" baseline="0" noProof="0" dirty="0">
              <a:ln>
                <a:noFill/>
              </a:ln>
              <a:solidFill>
                <a:srgbClr val="C00000"/>
              </a:solidFill>
              <a:effectLst/>
              <a:uLnTx/>
              <a:uFillTx/>
              <a:latin typeface="UTM Avo" panose="02040603050506020204" pitchFamily="18" charset="0"/>
              <a:ea typeface="+mn-ea"/>
              <a:cs typeface="+mn-cs"/>
            </a:endParaRPr>
          </a:p>
        </p:txBody>
      </p:sp>
      <p:pic>
        <p:nvPicPr>
          <p:cNvPr id="5" name="Picture 4">
            <a:extLst>
              <a:ext uri="{FF2B5EF4-FFF2-40B4-BE49-F238E27FC236}">
                <a16:creationId xmlns:a16="http://schemas.microsoft.com/office/drawing/2014/main" id="{CA5457EE-7198-4187-A316-0D799A4C20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2090" y="834051"/>
            <a:ext cx="4532359" cy="2776756"/>
          </a:xfrm>
          <a:prstGeom prst="rect">
            <a:avLst/>
          </a:prstGeom>
        </p:spPr>
      </p:pic>
      <p:pic>
        <p:nvPicPr>
          <p:cNvPr id="11" name="Picture 10">
            <a:extLst>
              <a:ext uri="{FF2B5EF4-FFF2-40B4-BE49-F238E27FC236}">
                <a16:creationId xmlns:a16="http://schemas.microsoft.com/office/drawing/2014/main" id="{DBCED157-291E-4525-8A3F-17A2E6F12D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174" y="3299647"/>
            <a:ext cx="3430834" cy="2296024"/>
          </a:xfrm>
          <a:prstGeom prst="rect">
            <a:avLst/>
          </a:prstGeom>
        </p:spPr>
      </p:pic>
      <p:pic>
        <p:nvPicPr>
          <p:cNvPr id="13" name="Picture 12">
            <a:extLst>
              <a:ext uri="{FF2B5EF4-FFF2-40B4-BE49-F238E27FC236}">
                <a16:creationId xmlns:a16="http://schemas.microsoft.com/office/drawing/2014/main" id="{CDF8AD68-F278-47C7-A17D-D0FD60E22E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2993" y="3326327"/>
            <a:ext cx="3430680" cy="2269344"/>
          </a:xfrm>
          <a:prstGeom prst="rect">
            <a:avLst/>
          </a:prstGeom>
        </p:spPr>
      </p:pic>
    </p:spTree>
    <p:extLst>
      <p:ext uri="{BB962C8B-B14F-4D97-AF65-F5344CB8AC3E}">
        <p14:creationId xmlns:p14="http://schemas.microsoft.com/office/powerpoint/2010/main" val="3524922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639FC34-3C75-48A0-B53B-D05C42F8F6F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3332780" y="2586544"/>
            <a:ext cx="3966029" cy="3966029"/>
          </a:xfrm>
          <a:prstGeom prst="rect">
            <a:avLst/>
          </a:prstGeom>
        </p:spPr>
      </p:pic>
      <p:pic>
        <p:nvPicPr>
          <p:cNvPr id="9" name="Picture 8">
            <a:extLst>
              <a:ext uri="{FF2B5EF4-FFF2-40B4-BE49-F238E27FC236}">
                <a16:creationId xmlns:a16="http://schemas.microsoft.com/office/drawing/2014/main" id="{30CC4FF6-0DDA-4303-BB6E-0AE3C492A3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655"/>
          <a:stretch/>
        </p:blipFill>
        <p:spPr>
          <a:xfrm>
            <a:off x="5294802" y="2522978"/>
            <a:ext cx="3930675" cy="3708401"/>
          </a:xfrm>
          <a:prstGeom prst="rect">
            <a:avLst/>
          </a:prstGeom>
        </p:spPr>
      </p:pic>
      <p:grpSp>
        <p:nvGrpSpPr>
          <p:cNvPr id="10" name="Group 9">
            <a:extLst>
              <a:ext uri="{FF2B5EF4-FFF2-40B4-BE49-F238E27FC236}">
                <a16:creationId xmlns:a16="http://schemas.microsoft.com/office/drawing/2014/main" id="{C19A1270-6759-41D4-B999-F15551D80707}"/>
              </a:ext>
            </a:extLst>
          </p:cNvPr>
          <p:cNvGrpSpPr/>
          <p:nvPr/>
        </p:nvGrpSpPr>
        <p:grpSpPr>
          <a:xfrm>
            <a:off x="3179005" y="401759"/>
            <a:ext cx="4764992" cy="2728140"/>
            <a:chOff x="270421" y="163779"/>
            <a:chExt cx="4764992" cy="2728140"/>
          </a:xfrm>
        </p:grpSpPr>
        <p:sp>
          <p:nvSpPr>
            <p:cNvPr id="12" name="Rounded Rectangular Callout 9">
              <a:extLst>
                <a:ext uri="{FF2B5EF4-FFF2-40B4-BE49-F238E27FC236}">
                  <a16:creationId xmlns:a16="http://schemas.microsoft.com/office/drawing/2014/main" id="{4D98DA28-C53D-4A06-A1E2-81F4D11A27C0}"/>
                </a:ext>
              </a:extLst>
            </p:cNvPr>
            <p:cNvSpPr/>
            <p:nvPr/>
          </p:nvSpPr>
          <p:spPr>
            <a:xfrm>
              <a:off x="270421" y="163779"/>
              <a:ext cx="4764991" cy="2728140"/>
            </a:xfrm>
            <a:custGeom>
              <a:avLst/>
              <a:gdLst>
                <a:gd name="connsiteX0" fmla="*/ 0 w 1973943"/>
                <a:gd name="connsiteY0" fmla="*/ 120955 h 725715"/>
                <a:gd name="connsiteX1" fmla="*/ 120955 w 1973943"/>
                <a:gd name="connsiteY1" fmla="*/ 0 h 725715"/>
                <a:gd name="connsiteX2" fmla="*/ 1151467 w 1973943"/>
                <a:gd name="connsiteY2" fmla="*/ 0 h 725715"/>
                <a:gd name="connsiteX3" fmla="*/ 1151467 w 1973943"/>
                <a:gd name="connsiteY3" fmla="*/ 0 h 725715"/>
                <a:gd name="connsiteX4" fmla="*/ 1644953 w 1973943"/>
                <a:gd name="connsiteY4" fmla="*/ 0 h 725715"/>
                <a:gd name="connsiteX5" fmla="*/ 1852988 w 1973943"/>
                <a:gd name="connsiteY5" fmla="*/ 0 h 725715"/>
                <a:gd name="connsiteX6" fmla="*/ 1973943 w 1973943"/>
                <a:gd name="connsiteY6" fmla="*/ 120955 h 725715"/>
                <a:gd name="connsiteX7" fmla="*/ 1973943 w 1973943"/>
                <a:gd name="connsiteY7" fmla="*/ 423334 h 725715"/>
                <a:gd name="connsiteX8" fmla="*/ 1973943 w 1973943"/>
                <a:gd name="connsiteY8" fmla="*/ 423334 h 725715"/>
                <a:gd name="connsiteX9" fmla="*/ 1973943 w 1973943"/>
                <a:gd name="connsiteY9" fmla="*/ 604763 h 725715"/>
                <a:gd name="connsiteX10" fmla="*/ 1973943 w 1973943"/>
                <a:gd name="connsiteY10" fmla="*/ 604760 h 725715"/>
                <a:gd name="connsiteX11" fmla="*/ 1852988 w 1973943"/>
                <a:gd name="connsiteY11" fmla="*/ 725715 h 725715"/>
                <a:gd name="connsiteX12" fmla="*/ 1644953 w 1973943"/>
                <a:gd name="connsiteY12" fmla="*/ 725715 h 725715"/>
                <a:gd name="connsiteX13" fmla="*/ 1954598 w 1973943"/>
                <a:gd name="connsiteY13" fmla="*/ 1469573 h 725715"/>
                <a:gd name="connsiteX14" fmla="*/ 1151467 w 1973943"/>
                <a:gd name="connsiteY14" fmla="*/ 725715 h 725715"/>
                <a:gd name="connsiteX15" fmla="*/ 120955 w 1973943"/>
                <a:gd name="connsiteY15" fmla="*/ 725715 h 725715"/>
                <a:gd name="connsiteX16" fmla="*/ 0 w 1973943"/>
                <a:gd name="connsiteY16" fmla="*/ 604760 h 725715"/>
                <a:gd name="connsiteX17" fmla="*/ 0 w 1973943"/>
                <a:gd name="connsiteY17" fmla="*/ 604763 h 725715"/>
                <a:gd name="connsiteX18" fmla="*/ 0 w 1973943"/>
                <a:gd name="connsiteY18" fmla="*/ 423334 h 725715"/>
                <a:gd name="connsiteX19" fmla="*/ 0 w 1973943"/>
                <a:gd name="connsiteY19" fmla="*/ 423334 h 725715"/>
                <a:gd name="connsiteX20" fmla="*/ 0 w 1973943"/>
                <a:gd name="connsiteY20" fmla="*/ 120955 h 725715"/>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151467 w 1973943"/>
                <a:gd name="connsiteY4" fmla="*/ 311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653143 w 1973943"/>
                <a:gd name="connsiteY16" fmla="*/ 653454 h 1469884"/>
                <a:gd name="connsiteX17" fmla="*/ 120955 w 1973943"/>
                <a:gd name="connsiteY17" fmla="*/ 726026 h 1469884"/>
                <a:gd name="connsiteX18" fmla="*/ 0 w 1973943"/>
                <a:gd name="connsiteY18" fmla="*/ 605071 h 1469884"/>
                <a:gd name="connsiteX19" fmla="*/ 0 w 1973943"/>
                <a:gd name="connsiteY19" fmla="*/ 605074 h 1469884"/>
                <a:gd name="connsiteX20" fmla="*/ 0 w 1973943"/>
                <a:gd name="connsiteY20" fmla="*/ 423645 h 1469884"/>
                <a:gd name="connsiteX21" fmla="*/ 0 w 1973943"/>
                <a:gd name="connsiteY21" fmla="*/ 423645 h 1469884"/>
                <a:gd name="connsiteX22" fmla="*/ 0 w 1973943"/>
                <a:gd name="connsiteY22"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567543 w 1973943"/>
                <a:gd name="connsiteY15" fmla="*/ 943740 h 1469884"/>
                <a:gd name="connsiteX16" fmla="*/ 1151467 w 1973943"/>
                <a:gd name="connsiteY16" fmla="*/ 726026 h 1469884"/>
                <a:gd name="connsiteX17" fmla="*/ 653143 w 1973943"/>
                <a:gd name="connsiteY17" fmla="*/ 653454 h 1469884"/>
                <a:gd name="connsiteX18" fmla="*/ 120955 w 1973943"/>
                <a:gd name="connsiteY18" fmla="*/ 726026 h 1469884"/>
                <a:gd name="connsiteX19" fmla="*/ 0 w 1973943"/>
                <a:gd name="connsiteY19" fmla="*/ 605071 h 1469884"/>
                <a:gd name="connsiteX20" fmla="*/ 0 w 1973943"/>
                <a:gd name="connsiteY20" fmla="*/ 605074 h 1469884"/>
                <a:gd name="connsiteX21" fmla="*/ 0 w 1973943"/>
                <a:gd name="connsiteY21" fmla="*/ 423645 h 1469884"/>
                <a:gd name="connsiteX22" fmla="*/ 0 w 1973943"/>
                <a:gd name="connsiteY22" fmla="*/ 423645 h 1469884"/>
                <a:gd name="connsiteX23" fmla="*/ 0 w 1973943"/>
                <a:gd name="connsiteY23"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943740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1059854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098682"/>
                <a:gd name="connsiteX1" fmla="*/ 120955 w 1973943"/>
                <a:gd name="connsiteY1" fmla="*/ 311 h 1098682"/>
                <a:gd name="connsiteX2" fmla="*/ 885372 w 1973943"/>
                <a:gd name="connsiteY2" fmla="*/ 43854 h 1098682"/>
                <a:gd name="connsiteX3" fmla="*/ 1195010 w 1973943"/>
                <a:gd name="connsiteY3" fmla="*/ 72882 h 1098682"/>
                <a:gd name="connsiteX4" fmla="*/ 1325638 w 1973943"/>
                <a:gd name="connsiteY4" fmla="*/ 87396 h 1098682"/>
                <a:gd name="connsiteX5" fmla="*/ 1644953 w 1973943"/>
                <a:gd name="connsiteY5" fmla="*/ 311 h 1098682"/>
                <a:gd name="connsiteX6" fmla="*/ 1852988 w 1973943"/>
                <a:gd name="connsiteY6" fmla="*/ 311 h 1098682"/>
                <a:gd name="connsiteX7" fmla="*/ 1973943 w 1973943"/>
                <a:gd name="connsiteY7" fmla="*/ 121266 h 1098682"/>
                <a:gd name="connsiteX8" fmla="*/ 1973943 w 1973943"/>
                <a:gd name="connsiteY8" fmla="*/ 423645 h 1098682"/>
                <a:gd name="connsiteX9" fmla="*/ 1973943 w 1973943"/>
                <a:gd name="connsiteY9" fmla="*/ 423645 h 1098682"/>
                <a:gd name="connsiteX10" fmla="*/ 1973943 w 1973943"/>
                <a:gd name="connsiteY10" fmla="*/ 605074 h 1098682"/>
                <a:gd name="connsiteX11" fmla="*/ 1973943 w 1973943"/>
                <a:gd name="connsiteY11" fmla="*/ 605071 h 1098682"/>
                <a:gd name="connsiteX12" fmla="*/ 1852988 w 1973943"/>
                <a:gd name="connsiteY12" fmla="*/ 726026 h 1098682"/>
                <a:gd name="connsiteX13" fmla="*/ 1644953 w 1973943"/>
                <a:gd name="connsiteY13" fmla="*/ 726026 h 1098682"/>
                <a:gd name="connsiteX14" fmla="*/ 1596572 w 1973943"/>
                <a:gd name="connsiteY14" fmla="*/ 958254 h 1098682"/>
                <a:gd name="connsiteX15" fmla="*/ 1551748 w 1973943"/>
                <a:gd name="connsiteY15" fmla="*/ 883335 h 1098682"/>
                <a:gd name="connsiteX16" fmla="*/ 1567543 w 1973943"/>
                <a:gd name="connsiteY16" fmla="*/ 1059854 h 1098682"/>
                <a:gd name="connsiteX17" fmla="*/ 1151467 w 1973943"/>
                <a:gd name="connsiteY17" fmla="*/ 726026 h 1098682"/>
                <a:gd name="connsiteX18" fmla="*/ 653143 w 1973943"/>
                <a:gd name="connsiteY18" fmla="*/ 653454 h 1098682"/>
                <a:gd name="connsiteX19" fmla="*/ 120955 w 1973943"/>
                <a:gd name="connsiteY19" fmla="*/ 726026 h 1098682"/>
                <a:gd name="connsiteX20" fmla="*/ 0 w 1973943"/>
                <a:gd name="connsiteY20" fmla="*/ 605071 h 1098682"/>
                <a:gd name="connsiteX21" fmla="*/ 0 w 1973943"/>
                <a:gd name="connsiteY21" fmla="*/ 605074 h 1098682"/>
                <a:gd name="connsiteX22" fmla="*/ 0 w 1973943"/>
                <a:gd name="connsiteY22" fmla="*/ 423645 h 1098682"/>
                <a:gd name="connsiteX23" fmla="*/ 0 w 1973943"/>
                <a:gd name="connsiteY23" fmla="*/ 423645 h 1098682"/>
                <a:gd name="connsiteX24" fmla="*/ 0 w 1973943"/>
                <a:gd name="connsiteY24" fmla="*/ 121266 h 1098682"/>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569786 w 1973943"/>
                <a:gd name="connsiteY15" fmla="*/ 715749 h 1090759"/>
                <a:gd name="connsiteX16" fmla="*/ 1567543 w 1973943"/>
                <a:gd name="connsiteY16" fmla="*/ 1059854 h 1090759"/>
                <a:gd name="connsiteX17" fmla="*/ 1151467 w 1973943"/>
                <a:gd name="connsiteY17" fmla="*/ 726026 h 1090759"/>
                <a:gd name="connsiteX18" fmla="*/ 653143 w 1973943"/>
                <a:gd name="connsiteY18" fmla="*/ 653454 h 1090759"/>
                <a:gd name="connsiteX19" fmla="*/ 120955 w 1973943"/>
                <a:gd name="connsiteY19" fmla="*/ 726026 h 1090759"/>
                <a:gd name="connsiteX20" fmla="*/ 0 w 1973943"/>
                <a:gd name="connsiteY20" fmla="*/ 605071 h 1090759"/>
                <a:gd name="connsiteX21" fmla="*/ 0 w 1973943"/>
                <a:gd name="connsiteY21" fmla="*/ 605074 h 1090759"/>
                <a:gd name="connsiteX22" fmla="*/ 0 w 1973943"/>
                <a:gd name="connsiteY22" fmla="*/ 423645 h 1090759"/>
                <a:gd name="connsiteX23" fmla="*/ 0 w 1973943"/>
                <a:gd name="connsiteY23" fmla="*/ 423645 h 1090759"/>
                <a:gd name="connsiteX24" fmla="*/ 0 w 1973943"/>
                <a:gd name="connsiteY24"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698788 w 1973943"/>
                <a:gd name="connsiteY14" fmla="*/ 775882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926464"/>
                <a:gd name="connsiteX1" fmla="*/ 120955 w 1973943"/>
                <a:gd name="connsiteY1" fmla="*/ 311 h 926464"/>
                <a:gd name="connsiteX2" fmla="*/ 885372 w 1973943"/>
                <a:gd name="connsiteY2" fmla="*/ 43854 h 926464"/>
                <a:gd name="connsiteX3" fmla="*/ 1195010 w 1973943"/>
                <a:gd name="connsiteY3" fmla="*/ 72882 h 926464"/>
                <a:gd name="connsiteX4" fmla="*/ 1325638 w 1973943"/>
                <a:gd name="connsiteY4" fmla="*/ 87396 h 926464"/>
                <a:gd name="connsiteX5" fmla="*/ 1644953 w 1973943"/>
                <a:gd name="connsiteY5" fmla="*/ 311 h 926464"/>
                <a:gd name="connsiteX6" fmla="*/ 1852988 w 1973943"/>
                <a:gd name="connsiteY6" fmla="*/ 311 h 926464"/>
                <a:gd name="connsiteX7" fmla="*/ 1973943 w 1973943"/>
                <a:gd name="connsiteY7" fmla="*/ 121266 h 926464"/>
                <a:gd name="connsiteX8" fmla="*/ 1973943 w 1973943"/>
                <a:gd name="connsiteY8" fmla="*/ 423645 h 926464"/>
                <a:gd name="connsiteX9" fmla="*/ 1973943 w 1973943"/>
                <a:gd name="connsiteY9" fmla="*/ 423645 h 926464"/>
                <a:gd name="connsiteX10" fmla="*/ 1973943 w 1973943"/>
                <a:gd name="connsiteY10" fmla="*/ 605074 h 926464"/>
                <a:gd name="connsiteX11" fmla="*/ 1973943 w 1973943"/>
                <a:gd name="connsiteY11" fmla="*/ 605071 h 926464"/>
                <a:gd name="connsiteX12" fmla="*/ 1852988 w 1973943"/>
                <a:gd name="connsiteY12" fmla="*/ 726026 h 926464"/>
                <a:gd name="connsiteX13" fmla="*/ 1644953 w 1973943"/>
                <a:gd name="connsiteY13" fmla="*/ 726026 h 926464"/>
                <a:gd name="connsiteX14" fmla="*/ 1698788 w 1973943"/>
                <a:gd name="connsiteY14" fmla="*/ 775882 h 926464"/>
                <a:gd name="connsiteX15" fmla="*/ 1649691 w 1973943"/>
                <a:gd name="connsiteY15" fmla="*/ 744801 h 926464"/>
                <a:gd name="connsiteX16" fmla="*/ 1569786 w 1973943"/>
                <a:gd name="connsiteY16" fmla="*/ 715749 h 926464"/>
                <a:gd name="connsiteX17" fmla="*/ 1369124 w 1973943"/>
                <a:gd name="connsiteY17" fmla="*/ 887340 h 926464"/>
                <a:gd name="connsiteX18" fmla="*/ 1151467 w 1973943"/>
                <a:gd name="connsiteY18" fmla="*/ 726026 h 926464"/>
                <a:gd name="connsiteX19" fmla="*/ 653143 w 1973943"/>
                <a:gd name="connsiteY19" fmla="*/ 653454 h 926464"/>
                <a:gd name="connsiteX20" fmla="*/ 120955 w 1973943"/>
                <a:gd name="connsiteY20" fmla="*/ 726026 h 926464"/>
                <a:gd name="connsiteX21" fmla="*/ 0 w 1973943"/>
                <a:gd name="connsiteY21" fmla="*/ 605071 h 926464"/>
                <a:gd name="connsiteX22" fmla="*/ 0 w 1973943"/>
                <a:gd name="connsiteY22" fmla="*/ 605074 h 926464"/>
                <a:gd name="connsiteX23" fmla="*/ 0 w 1973943"/>
                <a:gd name="connsiteY23" fmla="*/ 423645 h 926464"/>
                <a:gd name="connsiteX24" fmla="*/ 0 w 1973943"/>
                <a:gd name="connsiteY24" fmla="*/ 423645 h 926464"/>
                <a:gd name="connsiteX25" fmla="*/ 0 w 1973943"/>
                <a:gd name="connsiteY25" fmla="*/ 121266 h 92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73943" h="926464">
                  <a:moveTo>
                    <a:pt x="0" y="121266"/>
                  </a:moveTo>
                  <a:cubicBezTo>
                    <a:pt x="0" y="54464"/>
                    <a:pt x="54153" y="311"/>
                    <a:pt x="120955" y="311"/>
                  </a:cubicBezTo>
                  <a:cubicBezTo>
                    <a:pt x="337056" y="-4527"/>
                    <a:pt x="669271" y="48692"/>
                    <a:pt x="885372" y="43854"/>
                  </a:cubicBezTo>
                  <a:lnTo>
                    <a:pt x="1195010" y="72882"/>
                  </a:lnTo>
                  <a:lnTo>
                    <a:pt x="1325638" y="87396"/>
                  </a:lnTo>
                  <a:lnTo>
                    <a:pt x="1644953" y="311"/>
                  </a:lnTo>
                  <a:lnTo>
                    <a:pt x="1852988" y="311"/>
                  </a:lnTo>
                  <a:cubicBezTo>
                    <a:pt x="1919790" y="311"/>
                    <a:pt x="1973943" y="54464"/>
                    <a:pt x="1973943" y="121266"/>
                  </a:cubicBezTo>
                  <a:lnTo>
                    <a:pt x="1973943" y="423645"/>
                  </a:lnTo>
                  <a:lnTo>
                    <a:pt x="1973943" y="423645"/>
                  </a:lnTo>
                  <a:lnTo>
                    <a:pt x="1973943" y="605074"/>
                  </a:lnTo>
                  <a:lnTo>
                    <a:pt x="1973943" y="605071"/>
                  </a:lnTo>
                  <a:cubicBezTo>
                    <a:pt x="1973943" y="671873"/>
                    <a:pt x="1919790" y="726026"/>
                    <a:pt x="1852988" y="726026"/>
                  </a:cubicBezTo>
                  <a:lnTo>
                    <a:pt x="1644953" y="726026"/>
                  </a:lnTo>
                  <a:cubicBezTo>
                    <a:pt x="1662693" y="793759"/>
                    <a:pt x="1681048" y="708149"/>
                    <a:pt x="1698788" y="775882"/>
                  </a:cubicBezTo>
                  <a:cubicBezTo>
                    <a:pt x="1696452" y="744163"/>
                    <a:pt x="1652027" y="776520"/>
                    <a:pt x="1649691" y="744801"/>
                  </a:cubicBezTo>
                  <a:lnTo>
                    <a:pt x="1569786" y="715749"/>
                  </a:lnTo>
                  <a:cubicBezTo>
                    <a:pt x="1373034" y="530692"/>
                    <a:pt x="1565876" y="1072397"/>
                    <a:pt x="1369124" y="887340"/>
                  </a:cubicBezTo>
                  <a:lnTo>
                    <a:pt x="1151467" y="726026"/>
                  </a:lnTo>
                  <a:cubicBezTo>
                    <a:pt x="970845" y="721188"/>
                    <a:pt x="833765" y="658292"/>
                    <a:pt x="653143" y="653454"/>
                  </a:cubicBezTo>
                  <a:lnTo>
                    <a:pt x="120955" y="726026"/>
                  </a:lnTo>
                  <a:cubicBezTo>
                    <a:pt x="54153" y="726026"/>
                    <a:pt x="0" y="671873"/>
                    <a:pt x="0" y="605071"/>
                  </a:cubicBezTo>
                  <a:lnTo>
                    <a:pt x="0" y="605074"/>
                  </a:lnTo>
                  <a:lnTo>
                    <a:pt x="0" y="423645"/>
                  </a:lnTo>
                  <a:lnTo>
                    <a:pt x="0" y="423645"/>
                  </a:lnTo>
                  <a:lnTo>
                    <a:pt x="0" y="121266"/>
                  </a:lnTo>
                  <a:close/>
                </a:path>
              </a:pathLst>
            </a:cu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dirty="0">
                <a:solidFill>
                  <a:prstClr val="white"/>
                </a:solidFill>
              </a:endParaRPr>
            </a:p>
          </p:txBody>
        </p:sp>
        <p:sp>
          <p:nvSpPr>
            <p:cNvPr id="14" name="Rectangle 13">
              <a:extLst>
                <a:ext uri="{FF2B5EF4-FFF2-40B4-BE49-F238E27FC236}">
                  <a16:creationId xmlns:a16="http://schemas.microsoft.com/office/drawing/2014/main" id="{20AD2D1E-4EC2-4EDA-A668-65B44A03B4A5}"/>
                </a:ext>
              </a:extLst>
            </p:cNvPr>
            <p:cNvSpPr/>
            <p:nvPr/>
          </p:nvSpPr>
          <p:spPr>
            <a:xfrm flipH="1">
              <a:off x="427535" y="732259"/>
              <a:ext cx="4607878" cy="553998"/>
            </a:xfrm>
            <a:prstGeom prst="rect">
              <a:avLst/>
            </a:prstGeom>
          </p:spPr>
          <p:txBody>
            <a:bodyPr wrap="square">
              <a:spAutoFit/>
            </a:bodyPr>
            <a:lstStyle/>
            <a:p>
              <a:pPr algn="ctr"/>
              <a:r>
                <a:rPr lang="en-US" sz="3000" i="1" dirty="0">
                  <a:solidFill>
                    <a:prstClr val="black"/>
                  </a:solidFill>
                  <a:latin typeface="UTM Avo" panose="02040603050506020204" pitchFamily="18" charset="0"/>
                </a:rPr>
                <a:t>THẢO LUẬN NHÓM 4</a:t>
              </a:r>
              <a:endParaRPr lang="en-GB" sz="3000" i="1" dirty="0">
                <a:solidFill>
                  <a:prstClr val="black"/>
                </a:solidFill>
              </a:endParaRPr>
            </a:p>
          </p:txBody>
        </p:sp>
      </p:grpSp>
      <p:pic>
        <p:nvPicPr>
          <p:cNvPr id="15" name="Picture 14">
            <a:extLst>
              <a:ext uri="{FF2B5EF4-FFF2-40B4-BE49-F238E27FC236}">
                <a16:creationId xmlns:a16="http://schemas.microsoft.com/office/drawing/2014/main" id="{374BD81E-E738-441E-80C9-D5237406CE1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1884980" y="2586544"/>
            <a:ext cx="3966029" cy="3966029"/>
          </a:xfrm>
          <a:prstGeom prst="rect">
            <a:avLst/>
          </a:prstGeom>
        </p:spPr>
      </p:pic>
      <p:pic>
        <p:nvPicPr>
          <p:cNvPr id="16" name="Picture 15">
            <a:extLst>
              <a:ext uri="{FF2B5EF4-FFF2-40B4-BE49-F238E27FC236}">
                <a16:creationId xmlns:a16="http://schemas.microsoft.com/office/drawing/2014/main" id="{938CF577-528E-459C-A02D-8B39E49DCF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655"/>
          <a:stretch/>
        </p:blipFill>
        <p:spPr>
          <a:xfrm>
            <a:off x="6755302" y="2357812"/>
            <a:ext cx="3930675" cy="3708401"/>
          </a:xfrm>
          <a:prstGeom prst="rect">
            <a:avLst/>
          </a:prstGeom>
        </p:spPr>
      </p:pic>
    </p:spTree>
    <p:extLst>
      <p:ext uri="{BB962C8B-B14F-4D97-AF65-F5344CB8AC3E}">
        <p14:creationId xmlns:p14="http://schemas.microsoft.com/office/powerpoint/2010/main" val="1575416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953439" y="4997672"/>
            <a:ext cx="777388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Ba dặn</a:t>
            </a:r>
            <a:r>
              <a:rPr kumimoji="0" lang="en-US" sz="4400" b="0" i="1" u="none" strike="noStrike" kern="1200" cap="none" spc="0" normalizeH="0" noProof="0">
                <a:ln>
                  <a:noFill/>
                </a:ln>
                <a:solidFill>
                  <a:srgbClr val="C00000"/>
                </a:solidFill>
                <a:effectLst/>
                <a:uLnTx/>
                <a:uFillTx/>
                <a:latin typeface="UTM Avo" panose="02040603050506020204" pitchFamily="18" charset="0"/>
                <a:ea typeface="+mn-ea"/>
                <a:cs typeface="+mn-cs"/>
              </a:rPr>
              <a:t> con gái ở nhà nấu cơm lúc 5 giờ 30 chiều</a:t>
            </a:r>
            <a:endParaRPr kumimoji="0" lang="vi-VN" sz="4400" b="0" i="1" u="none" strike="noStrike" kern="1200" cap="none" spc="0" normalizeH="0" baseline="0" noProof="0" dirty="0">
              <a:ln>
                <a:noFill/>
              </a:ln>
              <a:solidFill>
                <a:srgbClr val="C00000"/>
              </a:solidFill>
              <a:effectLst/>
              <a:uLnTx/>
              <a:uFillTx/>
              <a:latin typeface="UTM Avo" panose="02040603050506020204" pitchFamily="18" charset="0"/>
              <a:ea typeface="+mn-ea"/>
              <a:cs typeface="+mn-cs"/>
            </a:endParaRPr>
          </a:p>
        </p:txBody>
      </p:sp>
      <p:pic>
        <p:nvPicPr>
          <p:cNvPr id="3" name="Picture 2">
            <a:extLst>
              <a:ext uri="{FF2B5EF4-FFF2-40B4-BE49-F238E27FC236}">
                <a16:creationId xmlns:a16="http://schemas.microsoft.com/office/drawing/2014/main" id="{E2EAB58E-9D1C-4833-A66A-BA76E34E9A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2610" y="736904"/>
            <a:ext cx="8897430" cy="4150406"/>
          </a:xfrm>
          <a:prstGeom prst="rect">
            <a:avLst/>
          </a:prstGeom>
        </p:spPr>
      </p:pic>
    </p:spTree>
    <p:extLst>
      <p:ext uri="{BB962C8B-B14F-4D97-AF65-F5344CB8AC3E}">
        <p14:creationId xmlns:p14="http://schemas.microsoft.com/office/powerpoint/2010/main" val="4154245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370115" y="4544635"/>
            <a:ext cx="10028354" cy="2123658"/>
          </a:xfrm>
          <a:prstGeom prst="rect">
            <a:avLst/>
          </a:prstGeom>
          <a:noFill/>
        </p:spPr>
        <p:txBody>
          <a:bodyPr wrap="square" rtlCol="0">
            <a:spAutoFit/>
          </a:bodyPr>
          <a:lstStyle/>
          <a:p>
            <a:pPr lvl="0" algn="ctr"/>
            <a:r>
              <a:rPr lang="en-US" sz="4400" i="1">
                <a:solidFill>
                  <a:srgbClr val="C00000"/>
                </a:solidFill>
                <a:latin typeface="UTM Avo" panose="02040603050506020204" pitchFamily="18" charset="0"/>
              </a:rPr>
              <a:t>Đ</a:t>
            </a:r>
            <a:r>
              <a:rPr lang="vi-VN" sz="4400" i="1">
                <a:solidFill>
                  <a:srgbClr val="C00000"/>
                </a:solidFill>
                <a:latin typeface="UTM Avo" panose="02040603050506020204" pitchFamily="18" charset="0"/>
              </a:rPr>
              <a:t>ồng hồ đang chỉ 5 giờ 30 chiều, là giờ mà bố dặn Na nấu cơm trước khi đi làm. </a:t>
            </a:r>
            <a:r>
              <a:rPr lang="en-US" sz="4400" i="1">
                <a:solidFill>
                  <a:srgbClr val="C00000"/>
                </a:solidFill>
                <a:latin typeface="UTM Avo" panose="02040603050506020204" pitchFamily="18" charset="0"/>
              </a:rPr>
              <a:t>Na đang nấu cơm.</a:t>
            </a:r>
            <a:endParaRPr kumimoji="0" lang="vi-VN" sz="4400" b="0" i="1" u="none" strike="noStrike" kern="1200" cap="none" spc="0" normalizeH="0" baseline="0" noProof="0" dirty="0">
              <a:ln>
                <a:noFill/>
              </a:ln>
              <a:solidFill>
                <a:srgbClr val="C00000"/>
              </a:solidFill>
              <a:effectLst/>
              <a:uLnTx/>
              <a:uFillTx/>
              <a:latin typeface="UTM Avo" panose="02040603050506020204" pitchFamily="18" charset="0"/>
              <a:ea typeface="+mn-ea"/>
              <a:cs typeface="+mn-cs"/>
            </a:endParaRPr>
          </a:p>
        </p:txBody>
      </p:sp>
      <p:pic>
        <p:nvPicPr>
          <p:cNvPr id="3" name="Picture 2">
            <a:extLst>
              <a:ext uri="{FF2B5EF4-FFF2-40B4-BE49-F238E27FC236}">
                <a16:creationId xmlns:a16="http://schemas.microsoft.com/office/drawing/2014/main" id="{E2EAB58E-9D1C-4833-A66A-BA76E34E9A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090" y="1615665"/>
            <a:ext cx="3914040" cy="1825792"/>
          </a:xfrm>
          <a:prstGeom prst="rect">
            <a:avLst/>
          </a:prstGeom>
        </p:spPr>
      </p:pic>
      <p:pic>
        <p:nvPicPr>
          <p:cNvPr id="5" name="Picture 4">
            <a:extLst>
              <a:ext uri="{FF2B5EF4-FFF2-40B4-BE49-F238E27FC236}">
                <a16:creationId xmlns:a16="http://schemas.microsoft.com/office/drawing/2014/main" id="{4268DCD4-B8C1-434B-9034-CB0F761416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4565" y="374697"/>
            <a:ext cx="6130467" cy="3816632"/>
          </a:xfrm>
          <a:prstGeom prst="rect">
            <a:avLst/>
          </a:prstGeom>
        </p:spPr>
      </p:pic>
    </p:spTree>
    <p:extLst>
      <p:ext uri="{BB962C8B-B14F-4D97-AF65-F5344CB8AC3E}">
        <p14:creationId xmlns:p14="http://schemas.microsoft.com/office/powerpoint/2010/main" val="2885938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259757" y="4415337"/>
            <a:ext cx="10343664"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Đ</a:t>
            </a:r>
            <a:r>
              <a:rPr kumimoji="0" lang="vi-VN"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ồng hồ đang chỉ </a:t>
            </a:r>
            <a:r>
              <a:rPr kumimoji="0" lang="en-US"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6</a:t>
            </a:r>
            <a:r>
              <a:rPr kumimoji="0" lang="vi-VN"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 giờ </a:t>
            </a:r>
            <a:r>
              <a:rPr kumimoji="0" lang="en-US"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10</a:t>
            </a:r>
            <a:r>
              <a:rPr kumimoji="0" lang="vi-VN"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 </a:t>
            </a:r>
            <a:r>
              <a:rPr kumimoji="0" lang="en-US"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phút</a:t>
            </a:r>
            <a:r>
              <a:rPr kumimoji="0" lang="en-US" sz="4400" b="0" i="1" u="none" strike="noStrike" kern="1200" cap="none" spc="0" normalizeH="0" noProof="0">
                <a:ln>
                  <a:noFill/>
                </a:ln>
                <a:solidFill>
                  <a:srgbClr val="C00000"/>
                </a:solidFill>
                <a:effectLst/>
                <a:uLnTx/>
                <a:uFillTx/>
                <a:latin typeface="UTM Avo" panose="02040603050506020204" pitchFamily="18" charset="0"/>
                <a:ea typeface="+mn-ea"/>
                <a:cs typeface="+mn-cs"/>
              </a:rPr>
              <a:t> chiều</a:t>
            </a:r>
            <a:r>
              <a:rPr kumimoji="0" lang="vi-VN"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 bố dặn Na nấu cơm </a:t>
            </a:r>
            <a:r>
              <a:rPr kumimoji="0" lang="en-US"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lúc</a:t>
            </a:r>
            <a:r>
              <a:rPr kumimoji="0" lang="en-US" sz="4400" b="0" i="1" u="none" strike="noStrike" kern="1200" cap="none" spc="0" normalizeH="0" noProof="0">
                <a:ln>
                  <a:noFill/>
                </a:ln>
                <a:solidFill>
                  <a:srgbClr val="C00000"/>
                </a:solidFill>
                <a:effectLst/>
                <a:uLnTx/>
                <a:uFillTx/>
                <a:latin typeface="UTM Avo" panose="02040603050506020204" pitchFamily="18" charset="0"/>
                <a:ea typeface="+mn-ea"/>
                <a:cs typeface="+mn-cs"/>
              </a:rPr>
              <a:t> 5 giờ 30 phút</a:t>
            </a:r>
            <a:r>
              <a:rPr kumimoji="0" lang="vi-VN"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 </a:t>
            </a:r>
            <a:r>
              <a:rPr kumimoji="0" lang="en-US"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Na chưa nấu cơm.</a:t>
            </a:r>
            <a:endParaRPr kumimoji="0" lang="vi-VN" sz="4400" b="0" i="1" u="none" strike="noStrike" kern="1200" cap="none" spc="0" normalizeH="0" baseline="0" noProof="0" dirty="0">
              <a:ln>
                <a:noFill/>
              </a:ln>
              <a:solidFill>
                <a:srgbClr val="C00000"/>
              </a:solidFill>
              <a:effectLst/>
              <a:uLnTx/>
              <a:uFillTx/>
              <a:latin typeface="UTM Avo" panose="02040603050506020204" pitchFamily="18" charset="0"/>
              <a:ea typeface="+mn-ea"/>
              <a:cs typeface="+mn-cs"/>
            </a:endParaRPr>
          </a:p>
        </p:txBody>
      </p:sp>
      <p:pic>
        <p:nvPicPr>
          <p:cNvPr id="3" name="Picture 2">
            <a:extLst>
              <a:ext uri="{FF2B5EF4-FFF2-40B4-BE49-F238E27FC236}">
                <a16:creationId xmlns:a16="http://schemas.microsoft.com/office/drawing/2014/main" id="{E2EAB58E-9D1C-4833-A66A-BA76E34E9A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8588" y="1836382"/>
            <a:ext cx="3914040" cy="1825792"/>
          </a:xfrm>
          <a:prstGeom prst="rect">
            <a:avLst/>
          </a:prstGeom>
        </p:spPr>
      </p:pic>
      <p:pic>
        <p:nvPicPr>
          <p:cNvPr id="8" name="Picture 7">
            <a:extLst>
              <a:ext uri="{FF2B5EF4-FFF2-40B4-BE49-F238E27FC236}">
                <a16:creationId xmlns:a16="http://schemas.microsoft.com/office/drawing/2014/main" id="{BD45FBA8-359C-489B-81C1-E6EC4865BE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977" y="781301"/>
            <a:ext cx="7113935" cy="3550754"/>
          </a:xfrm>
          <a:prstGeom prst="rect">
            <a:avLst/>
          </a:prstGeom>
        </p:spPr>
      </p:pic>
    </p:spTree>
    <p:extLst>
      <p:ext uri="{BB962C8B-B14F-4D97-AF65-F5344CB8AC3E}">
        <p14:creationId xmlns:p14="http://schemas.microsoft.com/office/powerpoint/2010/main" val="1634009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328253" y="4798439"/>
            <a:ext cx="11535493" cy="1754326"/>
          </a:xfrm>
          <a:prstGeom prst="rect">
            <a:avLst/>
          </a:prstGeom>
          <a:noFill/>
        </p:spPr>
        <p:txBody>
          <a:bodyPr wrap="square" rtlCol="0">
            <a:spAutoFit/>
          </a:bodyPr>
          <a:lstStyle/>
          <a:p>
            <a:pPr lvl="0" algn="ctr"/>
            <a:r>
              <a:rPr lang="vi-VN" sz="3600" i="1">
                <a:solidFill>
                  <a:srgbClr val="C00000"/>
                </a:solidFill>
                <a:latin typeface="UTM Avo" panose="02040603050506020204" pitchFamily="18" charset="0"/>
              </a:rPr>
              <a:t>Hình ảnh a cho thấy Na hoàn thành nhiệm vụ đúng kế hoạch vì đồng hồ đang chỉ 5 giờ 30 chiều, là giờ mà bố dặn Na nấu cơm</a:t>
            </a:r>
            <a:r>
              <a:rPr lang="en-US" sz="3600" i="1">
                <a:solidFill>
                  <a:srgbClr val="C00000"/>
                </a:solidFill>
                <a:latin typeface="UTM Avo" panose="02040603050506020204" pitchFamily="18" charset="0"/>
              </a:rPr>
              <a:t>.</a:t>
            </a:r>
            <a:endParaRPr lang="vi-VN" sz="3600" i="1">
              <a:solidFill>
                <a:srgbClr val="C00000"/>
              </a:solidFill>
              <a:latin typeface="UTM Avo" panose="02040603050506020204" pitchFamily="18" charset="0"/>
            </a:endParaRPr>
          </a:p>
        </p:txBody>
      </p:sp>
      <p:pic>
        <p:nvPicPr>
          <p:cNvPr id="5" name="Picture 4">
            <a:extLst>
              <a:ext uri="{FF2B5EF4-FFF2-40B4-BE49-F238E27FC236}">
                <a16:creationId xmlns:a16="http://schemas.microsoft.com/office/drawing/2014/main" id="{4A321A1A-5033-48B2-A5EE-79A0156EA7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5794" y="171537"/>
            <a:ext cx="5808915" cy="2709699"/>
          </a:xfrm>
          <a:prstGeom prst="rect">
            <a:avLst/>
          </a:prstGeom>
        </p:spPr>
      </p:pic>
      <p:pic>
        <p:nvPicPr>
          <p:cNvPr id="8" name="Picture 7">
            <a:extLst>
              <a:ext uri="{FF2B5EF4-FFF2-40B4-BE49-F238E27FC236}">
                <a16:creationId xmlns:a16="http://schemas.microsoft.com/office/drawing/2014/main" id="{CEFAC94D-AA28-43AD-A4ED-70B7FEB7A4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347" y="2702244"/>
            <a:ext cx="3445858" cy="2145281"/>
          </a:xfrm>
          <a:prstGeom prst="rect">
            <a:avLst/>
          </a:prstGeom>
        </p:spPr>
      </p:pic>
      <p:pic>
        <p:nvPicPr>
          <p:cNvPr id="9" name="Picture 8">
            <a:extLst>
              <a:ext uri="{FF2B5EF4-FFF2-40B4-BE49-F238E27FC236}">
                <a16:creationId xmlns:a16="http://schemas.microsoft.com/office/drawing/2014/main" id="{93019CB8-4C9C-4D33-BFE2-B2BDAA2EAB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0571" y="2578136"/>
            <a:ext cx="4287840" cy="2140175"/>
          </a:xfrm>
          <a:prstGeom prst="rect">
            <a:avLst/>
          </a:prstGeom>
        </p:spPr>
      </p:pic>
    </p:spTree>
    <p:extLst>
      <p:ext uri="{BB962C8B-B14F-4D97-AF65-F5344CB8AC3E}">
        <p14:creationId xmlns:p14="http://schemas.microsoft.com/office/powerpoint/2010/main" val="40389436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243990" y="4540472"/>
            <a:ext cx="10238561"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Cả</a:t>
            </a:r>
            <a:r>
              <a:rPr kumimoji="0" lang="en-US" sz="4400" b="0" i="1" u="none" strike="noStrike" kern="1200" cap="none" spc="0" normalizeH="0" noProof="0">
                <a:ln>
                  <a:noFill/>
                </a:ln>
                <a:solidFill>
                  <a:srgbClr val="C00000"/>
                </a:solidFill>
                <a:effectLst/>
                <a:uLnTx/>
                <a:uFillTx/>
                <a:latin typeface="UTM Avo" panose="02040603050506020204" pitchFamily="18" charset="0"/>
                <a:ea typeface="+mn-ea"/>
                <a:cs typeface="+mn-cs"/>
              </a:rPr>
              <a:t> nhà ngồi nói chuyện với nhau. Mẹ nói "Ngày mai cuối tuần, con dẹn dẹp phòng mình nhé!"</a:t>
            </a:r>
            <a:endParaRPr kumimoji="0" lang="vi-VN" sz="4400" b="0" i="1" u="none" strike="noStrike" kern="1200" cap="none" spc="0" normalizeH="0" baseline="0" noProof="0" dirty="0">
              <a:ln>
                <a:noFill/>
              </a:ln>
              <a:solidFill>
                <a:srgbClr val="C00000"/>
              </a:solidFill>
              <a:effectLst/>
              <a:uLnTx/>
              <a:uFillTx/>
              <a:latin typeface="UTM Avo" panose="02040603050506020204" pitchFamily="18" charset="0"/>
              <a:ea typeface="+mn-ea"/>
              <a:cs typeface="+mn-cs"/>
            </a:endParaRPr>
          </a:p>
        </p:txBody>
      </p:sp>
      <p:pic>
        <p:nvPicPr>
          <p:cNvPr id="5" name="Picture 4">
            <a:extLst>
              <a:ext uri="{FF2B5EF4-FFF2-40B4-BE49-F238E27FC236}">
                <a16:creationId xmlns:a16="http://schemas.microsoft.com/office/drawing/2014/main" id="{6D39FCAA-CB5E-4439-B561-0BA675B0D4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1208" y="157144"/>
            <a:ext cx="7052570" cy="4320767"/>
          </a:xfrm>
          <a:prstGeom prst="rect">
            <a:avLst/>
          </a:prstGeom>
        </p:spPr>
      </p:pic>
    </p:spTree>
    <p:extLst>
      <p:ext uri="{BB962C8B-B14F-4D97-AF65-F5344CB8AC3E}">
        <p14:creationId xmlns:p14="http://schemas.microsoft.com/office/powerpoint/2010/main" val="14653148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243990" y="4540472"/>
            <a:ext cx="1023856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Chiều</a:t>
            </a:r>
            <a:r>
              <a:rPr kumimoji="0" lang="en-US" sz="4400" b="0" i="1" u="none" strike="noStrike" kern="1200" cap="none" spc="0" normalizeH="0" noProof="0">
                <a:ln>
                  <a:noFill/>
                </a:ln>
                <a:solidFill>
                  <a:srgbClr val="C00000"/>
                </a:solidFill>
                <a:effectLst/>
                <a:uLnTx/>
                <a:uFillTx/>
                <a:latin typeface="UTM Avo" panose="02040603050506020204" pitchFamily="18" charset="0"/>
                <a:ea typeface="+mn-ea"/>
                <a:cs typeface="+mn-cs"/>
              </a:rPr>
              <a:t> hôm sau bạn nhỏ đã dọn dẹp căn phòng sạch sẽ gọn gàng.</a:t>
            </a:r>
            <a:endParaRPr kumimoji="0" lang="vi-VN" sz="4400" b="0" i="1" u="none" strike="noStrike" kern="1200" cap="none" spc="0" normalizeH="0" baseline="0" noProof="0" dirty="0">
              <a:ln>
                <a:noFill/>
              </a:ln>
              <a:solidFill>
                <a:srgbClr val="C00000"/>
              </a:solidFill>
              <a:effectLst/>
              <a:uLnTx/>
              <a:uFillTx/>
              <a:latin typeface="UTM Avo" panose="02040603050506020204" pitchFamily="18" charset="0"/>
              <a:ea typeface="+mn-ea"/>
              <a:cs typeface="+mn-cs"/>
            </a:endParaRPr>
          </a:p>
        </p:txBody>
      </p:sp>
      <p:pic>
        <p:nvPicPr>
          <p:cNvPr id="8" name="Picture 7">
            <a:extLst>
              <a:ext uri="{FF2B5EF4-FFF2-40B4-BE49-F238E27FC236}">
                <a16:creationId xmlns:a16="http://schemas.microsoft.com/office/drawing/2014/main" id="{7C85CAD8-B8F5-43B5-A2FB-E8B3B5C8A2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1" y="326994"/>
            <a:ext cx="5974338" cy="3998218"/>
          </a:xfrm>
          <a:prstGeom prst="rect">
            <a:avLst/>
          </a:prstGeom>
        </p:spPr>
      </p:pic>
      <p:pic>
        <p:nvPicPr>
          <p:cNvPr id="10" name="Picture 9">
            <a:extLst>
              <a:ext uri="{FF2B5EF4-FFF2-40B4-BE49-F238E27FC236}">
                <a16:creationId xmlns:a16="http://schemas.microsoft.com/office/drawing/2014/main" id="{5122425B-4373-4694-A336-F11B8019B1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84" y="1308282"/>
            <a:ext cx="4118144" cy="2522987"/>
          </a:xfrm>
          <a:prstGeom prst="rect">
            <a:avLst/>
          </a:prstGeom>
        </p:spPr>
      </p:pic>
    </p:spTree>
    <p:extLst>
      <p:ext uri="{BB962C8B-B14F-4D97-AF65-F5344CB8AC3E}">
        <p14:creationId xmlns:p14="http://schemas.microsoft.com/office/powerpoint/2010/main" val="39559952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6CF34A4-8667-496F-A558-176A7DD41376}"/>
              </a:ext>
            </a:extLst>
          </p:cNvPr>
          <p:cNvSpPr/>
          <p:nvPr/>
        </p:nvSpPr>
        <p:spPr>
          <a:xfrm>
            <a:off x="331076" y="331076"/>
            <a:ext cx="11616677" cy="63850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9E6575D-89AC-4315-B183-ADC98BCCF1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730" y="487454"/>
            <a:ext cx="7055742" cy="6086472"/>
          </a:xfrm>
          <a:prstGeom prst="rect">
            <a:avLst/>
          </a:prstGeom>
        </p:spPr>
      </p:pic>
      <p:sp>
        <p:nvSpPr>
          <p:cNvPr id="7" name="TextBox 6"/>
          <p:cNvSpPr txBox="1"/>
          <p:nvPr/>
        </p:nvSpPr>
        <p:spPr>
          <a:xfrm>
            <a:off x="798882" y="472438"/>
            <a:ext cx="10912388" cy="584775"/>
          </a:xfrm>
          <a:prstGeom prst="rect">
            <a:avLst/>
          </a:prstGeom>
          <a:noFill/>
        </p:spPr>
        <p:txBody>
          <a:bodyPr wrap="square" rtlCol="0">
            <a:spAutoFit/>
          </a:bodyPr>
          <a:lstStyle/>
          <a:p>
            <a:pPr algn="ctr"/>
            <a:r>
              <a:rPr lang="vi-VN" sz="3200" dirty="0">
                <a:solidFill>
                  <a:prstClr val="black"/>
                </a:solidFill>
                <a:latin typeface="UTM Avo" panose="02040603050506020204" pitchFamily="18" charset="0"/>
              </a:rPr>
              <a:t>Nêu những nhiệm vụ ở nhà mà Tin đã hoàn thành?</a:t>
            </a:r>
          </a:p>
        </p:txBody>
      </p:sp>
      <p:sp>
        <p:nvSpPr>
          <p:cNvPr id="8" name="Rounded Rectangle 7"/>
          <p:cNvSpPr/>
          <p:nvPr/>
        </p:nvSpPr>
        <p:spPr>
          <a:xfrm>
            <a:off x="7581024" y="1163685"/>
            <a:ext cx="4279900" cy="2281476"/>
          </a:xfrm>
          <a:prstGeom prst="roundRect">
            <a:avLst/>
          </a:prstGeom>
          <a:solidFill>
            <a:schemeClr val="accent4">
              <a:lumMod val="20000"/>
              <a:lumOff val="80000"/>
              <a:alpha val="50000"/>
            </a:schemeClr>
          </a:solidFill>
          <a:ln>
            <a:solidFill>
              <a:schemeClr val="accent1"/>
            </a:solid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Kể</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tên</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việc</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làm</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mẹ</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giao</a:t>
            </a:r>
            <a:r>
              <a:rPr lang="en-GB" sz="3200" dirty="0">
                <a:solidFill>
                  <a:prstClr val="black"/>
                </a:solidFill>
                <a:latin typeface="UTM Avo" panose="02040603050506020204" pitchFamily="18" charset="0"/>
              </a:rPr>
              <a:t> </a:t>
            </a:r>
            <a:r>
              <a:rPr lang="en-GB" sz="3200" err="1">
                <a:solidFill>
                  <a:prstClr val="black"/>
                </a:solidFill>
                <a:latin typeface="UTM Avo" panose="02040603050506020204" pitchFamily="18" charset="0"/>
              </a:rPr>
              <a:t>cho</a:t>
            </a:r>
            <a:r>
              <a:rPr lang="en-GB" sz="3200">
                <a:solidFill>
                  <a:prstClr val="black"/>
                </a:solidFill>
                <a:latin typeface="UTM Avo" panose="02040603050506020204" pitchFamily="18" charset="0"/>
              </a:rPr>
              <a:t> Tin.</a:t>
            </a:r>
            <a:endParaRPr lang="en-GB" sz="3200" dirty="0">
              <a:solidFill>
                <a:prstClr val="black"/>
              </a:solidFill>
              <a:latin typeface="UTM Avo" panose="02040603050506020204" pitchFamily="18" charset="0"/>
            </a:endParaRPr>
          </a:p>
          <a:p>
            <a:pPr algn="ctr"/>
            <a:r>
              <a:rPr lang="en-GB" sz="3200" dirty="0">
                <a:solidFill>
                  <a:prstClr val="black"/>
                </a:solidFill>
                <a:latin typeface="UTM Avo" panose="02040603050506020204" pitchFamily="18" charset="0"/>
              </a:rPr>
              <a:t>- Tin </a:t>
            </a:r>
            <a:r>
              <a:rPr lang="en-GB" sz="3200" dirty="0" err="1">
                <a:solidFill>
                  <a:prstClr val="black"/>
                </a:solidFill>
                <a:latin typeface="UTM Avo" panose="02040603050506020204" pitchFamily="18" charset="0"/>
              </a:rPr>
              <a:t>đã</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hoàn</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thành</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việc</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làm</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đó</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chưa</a:t>
            </a:r>
            <a:r>
              <a:rPr lang="en-GB" sz="3200" dirty="0">
                <a:solidFill>
                  <a:prstClr val="black"/>
                </a:solidFill>
                <a:latin typeface="UTM Avo" panose="02040603050506020204" pitchFamily="18" charset="0"/>
              </a:rPr>
              <a:t>?</a:t>
            </a:r>
          </a:p>
        </p:txBody>
      </p:sp>
      <p:sp>
        <p:nvSpPr>
          <p:cNvPr id="9" name="Cloud 8"/>
          <p:cNvSpPr/>
          <p:nvPr/>
        </p:nvSpPr>
        <p:spPr>
          <a:xfrm>
            <a:off x="7965090" y="3867065"/>
            <a:ext cx="3554044" cy="2603719"/>
          </a:xfrm>
          <a:prstGeom prst="cloud">
            <a:avLst/>
          </a:prstGeom>
          <a:solidFill>
            <a:schemeClr val="accent6">
              <a:lumMod val="20000"/>
              <a:lumOff val="80000"/>
              <a:alpha val="50000"/>
            </a:schemeClr>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000" dirty="0" err="1">
                <a:solidFill>
                  <a:prstClr val="black"/>
                </a:solidFill>
              </a:rPr>
              <a:t>Thảo</a:t>
            </a:r>
            <a:r>
              <a:rPr lang="en-GB" sz="4000" dirty="0">
                <a:solidFill>
                  <a:prstClr val="black"/>
                </a:solidFill>
              </a:rPr>
              <a:t> </a:t>
            </a:r>
            <a:r>
              <a:rPr lang="en-GB" sz="4000" dirty="0" err="1">
                <a:solidFill>
                  <a:prstClr val="black"/>
                </a:solidFill>
              </a:rPr>
              <a:t>luận</a:t>
            </a:r>
            <a:r>
              <a:rPr lang="en-GB" sz="4000" dirty="0">
                <a:solidFill>
                  <a:prstClr val="black"/>
                </a:solidFill>
              </a:rPr>
              <a:t> </a:t>
            </a:r>
            <a:r>
              <a:rPr lang="en-GB" sz="4000" dirty="0" err="1">
                <a:solidFill>
                  <a:prstClr val="black"/>
                </a:solidFill>
              </a:rPr>
              <a:t>nhóm</a:t>
            </a:r>
            <a:r>
              <a:rPr lang="en-GB" sz="4000" dirty="0">
                <a:solidFill>
                  <a:prstClr val="black"/>
                </a:solidFill>
              </a:rPr>
              <a:t> 4</a:t>
            </a:r>
          </a:p>
        </p:txBody>
      </p:sp>
    </p:spTree>
    <p:extLst>
      <p:ext uri="{BB962C8B-B14F-4D97-AF65-F5344CB8AC3E}">
        <p14:creationId xmlns:p14="http://schemas.microsoft.com/office/powerpoint/2010/main" val="23571225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243990" y="4540472"/>
            <a:ext cx="1023856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Chiều</a:t>
            </a:r>
            <a:r>
              <a:rPr kumimoji="0" lang="en-US" sz="4400" b="0" i="1" u="none" strike="noStrike" kern="1200" cap="none" spc="0" normalizeH="0" noProof="0">
                <a:ln>
                  <a:noFill/>
                </a:ln>
                <a:solidFill>
                  <a:srgbClr val="C00000"/>
                </a:solidFill>
                <a:effectLst/>
                <a:uLnTx/>
                <a:uFillTx/>
                <a:latin typeface="UTM Avo" panose="02040603050506020204" pitchFamily="18" charset="0"/>
                <a:ea typeface="+mn-ea"/>
                <a:cs typeface="+mn-cs"/>
              </a:rPr>
              <a:t> hôm sau phòng bạn Bin vẫn còn rất bừa bộn và chưa ngăn nắp.</a:t>
            </a:r>
            <a:endParaRPr kumimoji="0" lang="vi-VN" sz="4400" b="0" i="1" u="none" strike="noStrike" kern="1200" cap="none" spc="0" normalizeH="0" baseline="0" noProof="0" dirty="0">
              <a:ln>
                <a:noFill/>
              </a:ln>
              <a:solidFill>
                <a:srgbClr val="C00000"/>
              </a:solidFill>
              <a:effectLst/>
              <a:uLnTx/>
              <a:uFillTx/>
              <a:latin typeface="UTM Avo" panose="02040603050506020204" pitchFamily="18" charset="0"/>
              <a:ea typeface="+mn-ea"/>
              <a:cs typeface="+mn-cs"/>
            </a:endParaRPr>
          </a:p>
        </p:txBody>
      </p:sp>
      <p:pic>
        <p:nvPicPr>
          <p:cNvPr id="9" name="Picture 8">
            <a:extLst>
              <a:ext uri="{FF2B5EF4-FFF2-40B4-BE49-F238E27FC236}">
                <a16:creationId xmlns:a16="http://schemas.microsoft.com/office/drawing/2014/main" id="{BC9AAF7D-BC08-4757-A3BC-CE613F159F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449" y="500606"/>
            <a:ext cx="6107266" cy="4039866"/>
          </a:xfrm>
          <a:prstGeom prst="rect">
            <a:avLst/>
          </a:prstGeom>
        </p:spPr>
      </p:pic>
      <p:pic>
        <p:nvPicPr>
          <p:cNvPr id="10" name="Picture 9">
            <a:extLst>
              <a:ext uri="{FF2B5EF4-FFF2-40B4-BE49-F238E27FC236}">
                <a16:creationId xmlns:a16="http://schemas.microsoft.com/office/drawing/2014/main" id="{5877FE4D-37A2-4259-B54C-B57B9AE79D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07" y="1481703"/>
            <a:ext cx="4118144" cy="2522987"/>
          </a:xfrm>
          <a:prstGeom prst="rect">
            <a:avLst/>
          </a:prstGeom>
        </p:spPr>
      </p:pic>
    </p:spTree>
    <p:extLst>
      <p:ext uri="{BB962C8B-B14F-4D97-AF65-F5344CB8AC3E}">
        <p14:creationId xmlns:p14="http://schemas.microsoft.com/office/powerpoint/2010/main" val="31321538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243991" y="4540472"/>
            <a:ext cx="9713044" cy="2308324"/>
          </a:xfrm>
          <a:prstGeom prst="rect">
            <a:avLst/>
          </a:prstGeom>
          <a:noFill/>
        </p:spPr>
        <p:txBody>
          <a:bodyPr wrap="square" rtlCol="0">
            <a:spAutoFit/>
          </a:bodyPr>
          <a:lstStyle/>
          <a:p>
            <a:pPr lvl="0" algn="ctr"/>
            <a:r>
              <a:rPr lang="vi-VN" sz="3600" i="1">
                <a:solidFill>
                  <a:srgbClr val="C00000"/>
                </a:solidFill>
                <a:latin typeface="UTM Avo" panose="02040603050506020204" pitchFamily="18" charset="0"/>
              </a:rPr>
              <a:t>Hình ảnh </a:t>
            </a:r>
            <a:r>
              <a:rPr lang="vi-VN" sz="3600" i="1">
                <a:latin typeface="UTM Avo" panose="02040603050506020204" pitchFamily="18" charset="0"/>
              </a:rPr>
              <a:t>a</a:t>
            </a:r>
            <a:r>
              <a:rPr lang="vi-VN" sz="3600" i="1">
                <a:solidFill>
                  <a:srgbClr val="C00000"/>
                </a:solidFill>
                <a:latin typeface="UTM Avo" panose="02040603050506020204" pitchFamily="18" charset="0"/>
              </a:rPr>
              <a:t> thể hiện Bin hoàn thành nhiệm vụ có chất lượng vì sau khi dọn dẹp, phòng của Bin trở nên rất sạch sẽ, gọn gàng và Bin nhận được lời khen của bố.</a:t>
            </a:r>
          </a:p>
        </p:txBody>
      </p:sp>
      <p:pic>
        <p:nvPicPr>
          <p:cNvPr id="8" name="Picture 7">
            <a:extLst>
              <a:ext uri="{FF2B5EF4-FFF2-40B4-BE49-F238E27FC236}">
                <a16:creationId xmlns:a16="http://schemas.microsoft.com/office/drawing/2014/main" id="{291F01D4-7376-47D5-8AE3-6770E3AE66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9360" y="21390"/>
            <a:ext cx="4532359" cy="2776756"/>
          </a:xfrm>
          <a:prstGeom prst="rect">
            <a:avLst/>
          </a:prstGeom>
        </p:spPr>
      </p:pic>
      <p:pic>
        <p:nvPicPr>
          <p:cNvPr id="9" name="Picture 8">
            <a:extLst>
              <a:ext uri="{FF2B5EF4-FFF2-40B4-BE49-F238E27FC236}">
                <a16:creationId xmlns:a16="http://schemas.microsoft.com/office/drawing/2014/main" id="{17C4BB86-7929-4086-84A3-FC93231403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449" y="2181765"/>
            <a:ext cx="3430834" cy="2296024"/>
          </a:xfrm>
          <a:prstGeom prst="rect">
            <a:avLst/>
          </a:prstGeom>
        </p:spPr>
      </p:pic>
      <p:pic>
        <p:nvPicPr>
          <p:cNvPr id="10" name="Picture 9">
            <a:extLst>
              <a:ext uri="{FF2B5EF4-FFF2-40B4-BE49-F238E27FC236}">
                <a16:creationId xmlns:a16="http://schemas.microsoft.com/office/drawing/2014/main" id="{29160941-9BDF-4BE4-8BB5-24BDD45CE6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4268" y="2208445"/>
            <a:ext cx="3430680" cy="2269344"/>
          </a:xfrm>
          <a:prstGeom prst="rect">
            <a:avLst/>
          </a:prstGeom>
        </p:spPr>
      </p:pic>
    </p:spTree>
    <p:extLst>
      <p:ext uri="{BB962C8B-B14F-4D97-AF65-F5344CB8AC3E}">
        <p14:creationId xmlns:p14="http://schemas.microsoft.com/office/powerpoint/2010/main" val="20408337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CDC4AC-62EA-4171-85B2-A1510B17792C}"/>
              </a:ext>
            </a:extLst>
          </p:cNvPr>
          <p:cNvPicPr>
            <a:picLocks noChangeAspect="1"/>
          </p:cNvPicPr>
          <p:nvPr/>
        </p:nvPicPr>
        <p:blipFill>
          <a:blip r:embed="rId2"/>
          <a:stretch>
            <a:fillRect/>
          </a:stretch>
        </p:blipFill>
        <p:spPr>
          <a:xfrm>
            <a:off x="2877033" y="4752700"/>
            <a:ext cx="6437934" cy="1798476"/>
          </a:xfrm>
          <a:prstGeom prst="rect">
            <a:avLst/>
          </a:prstGeom>
        </p:spPr>
      </p:pic>
    </p:spTree>
    <p:extLst>
      <p:ext uri="{BB962C8B-B14F-4D97-AF65-F5344CB8AC3E}">
        <p14:creationId xmlns:p14="http://schemas.microsoft.com/office/powerpoint/2010/main" val="142666189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102100" y="252251"/>
            <a:ext cx="97130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i="1">
                <a:solidFill>
                  <a:srgbClr val="C00000"/>
                </a:solidFill>
                <a:latin typeface="UTM Avo" panose="02040603050506020204" pitchFamily="18" charset="0"/>
              </a:rPr>
              <a:t>Kể chuyện theo tranh và trả lời câu hỏi</a:t>
            </a:r>
            <a:endParaRPr kumimoji="0" lang="vi-VN" sz="3600" b="0" i="1" u="none" strike="noStrike" kern="1200" cap="none" spc="0" normalizeH="0" baseline="0" noProof="0">
              <a:ln>
                <a:noFill/>
              </a:ln>
              <a:solidFill>
                <a:srgbClr val="C00000"/>
              </a:solidFill>
              <a:effectLst/>
              <a:uLnTx/>
              <a:uFillTx/>
              <a:latin typeface="UTM Avo" panose="02040603050506020204" pitchFamily="18" charset="0"/>
              <a:ea typeface="+mn-ea"/>
              <a:cs typeface="+mn-cs"/>
            </a:endParaRPr>
          </a:p>
        </p:txBody>
      </p:sp>
      <p:pic>
        <p:nvPicPr>
          <p:cNvPr id="3" name="Picture 2">
            <a:extLst>
              <a:ext uri="{FF2B5EF4-FFF2-40B4-BE49-F238E27FC236}">
                <a16:creationId xmlns:a16="http://schemas.microsoft.com/office/drawing/2014/main" id="{EB8D2D53-B60C-4579-A8D4-E7E22285E2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5588" y="898582"/>
            <a:ext cx="4940608" cy="2972688"/>
          </a:xfrm>
          <a:prstGeom prst="rect">
            <a:avLst/>
          </a:prstGeom>
        </p:spPr>
      </p:pic>
      <p:pic>
        <p:nvPicPr>
          <p:cNvPr id="5" name="Picture 4">
            <a:extLst>
              <a:ext uri="{FF2B5EF4-FFF2-40B4-BE49-F238E27FC236}">
                <a16:creationId xmlns:a16="http://schemas.microsoft.com/office/drawing/2014/main" id="{2AD23CCB-2A2C-40B1-B254-33E05B5C02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85" y="3675044"/>
            <a:ext cx="3980734" cy="2804320"/>
          </a:xfrm>
          <a:prstGeom prst="rect">
            <a:avLst/>
          </a:prstGeom>
        </p:spPr>
      </p:pic>
      <p:pic>
        <p:nvPicPr>
          <p:cNvPr id="12" name="Picture 11">
            <a:extLst>
              <a:ext uri="{FF2B5EF4-FFF2-40B4-BE49-F238E27FC236}">
                <a16:creationId xmlns:a16="http://schemas.microsoft.com/office/drawing/2014/main" id="{7B3B3136-4581-4384-87B6-0AF2DFFEC1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6790" y="2886829"/>
            <a:ext cx="3672315" cy="3531072"/>
          </a:xfrm>
          <a:prstGeom prst="rect">
            <a:avLst/>
          </a:prstGeom>
        </p:spPr>
      </p:pic>
    </p:spTree>
    <p:extLst>
      <p:ext uri="{BB962C8B-B14F-4D97-AF65-F5344CB8AC3E}">
        <p14:creationId xmlns:p14="http://schemas.microsoft.com/office/powerpoint/2010/main" val="1903322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B8D2D53-B60C-4579-A8D4-E7E22285E2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1093" y="472912"/>
            <a:ext cx="6236236" cy="3752247"/>
          </a:xfrm>
          <a:prstGeom prst="rect">
            <a:avLst/>
          </a:prstGeom>
        </p:spPr>
      </p:pic>
      <p:sp>
        <p:nvSpPr>
          <p:cNvPr id="8" name="TextBox 7">
            <a:extLst>
              <a:ext uri="{FF2B5EF4-FFF2-40B4-BE49-F238E27FC236}">
                <a16:creationId xmlns:a16="http://schemas.microsoft.com/office/drawing/2014/main" id="{16FEA126-210B-43DC-8F63-019EB259FE14}"/>
              </a:ext>
            </a:extLst>
          </p:cNvPr>
          <p:cNvSpPr txBox="1"/>
          <p:nvPr/>
        </p:nvSpPr>
        <p:spPr>
          <a:xfrm>
            <a:off x="1743973" y="4446096"/>
            <a:ext cx="8704053" cy="1938992"/>
          </a:xfrm>
          <a:prstGeom prst="rect">
            <a:avLst/>
          </a:prstGeom>
          <a:noFill/>
        </p:spPr>
        <p:txBody>
          <a:bodyPr wrap="square" rtlCol="0">
            <a:spAutoFit/>
          </a:bodyPr>
          <a:lstStyle/>
          <a:p>
            <a:pPr lvl="0" algn="ctr"/>
            <a:r>
              <a:rPr lang="vi-VN" sz="4000" i="1">
                <a:solidFill>
                  <a:srgbClr val="C00000"/>
                </a:solidFill>
                <a:latin typeface="UTM Avo" panose="02040603050506020204" pitchFamily="18" charset="0"/>
              </a:rPr>
              <a:t>Tin cùng các bạn đang chơi đá bóng trong vườn thì ông của Tin đi ra để chuẩn bị tưới rau.</a:t>
            </a:r>
            <a:endParaRPr kumimoji="0" lang="vi-VN" sz="4000" b="0" i="1" u="none" strike="noStrike" kern="1200" cap="none" spc="0" normalizeH="0" baseline="0" noProof="0">
              <a:ln>
                <a:noFill/>
              </a:ln>
              <a:solidFill>
                <a:srgbClr val="C00000"/>
              </a:solidFill>
              <a:effectLst/>
              <a:uLnTx/>
              <a:uFillTx/>
              <a:latin typeface="UTM Avo" panose="02040603050506020204" pitchFamily="18" charset="0"/>
            </a:endParaRPr>
          </a:p>
        </p:txBody>
      </p:sp>
    </p:spTree>
    <p:extLst>
      <p:ext uri="{BB962C8B-B14F-4D97-AF65-F5344CB8AC3E}">
        <p14:creationId xmlns:p14="http://schemas.microsoft.com/office/powerpoint/2010/main" val="23639580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6FEA126-210B-43DC-8F63-019EB259FE14}"/>
              </a:ext>
            </a:extLst>
          </p:cNvPr>
          <p:cNvSpPr txBox="1"/>
          <p:nvPr/>
        </p:nvSpPr>
        <p:spPr>
          <a:xfrm>
            <a:off x="1743973" y="4446096"/>
            <a:ext cx="8704053" cy="1938992"/>
          </a:xfrm>
          <a:prstGeom prst="rect">
            <a:avLst/>
          </a:prstGeom>
          <a:noFill/>
        </p:spPr>
        <p:txBody>
          <a:bodyPr wrap="square" rtlCol="0">
            <a:spAutoFit/>
          </a:bodyPr>
          <a:lstStyle/>
          <a:p>
            <a:pPr lvl="0" algn="ctr"/>
            <a:r>
              <a:rPr lang="vi-VN" sz="4000" i="1">
                <a:solidFill>
                  <a:srgbClr val="C00000"/>
                </a:solidFill>
                <a:latin typeface="UTM Avo" panose="02040603050506020204" pitchFamily="18" charset="0"/>
              </a:rPr>
              <a:t>Tin nghe thấy tiếng ông ho nên quyết định không chơi nữa mà giúp ông tưới cho cây.</a:t>
            </a:r>
            <a:endParaRPr kumimoji="0" lang="vi-VN" sz="4000" b="0" i="1" u="none" strike="noStrike" kern="1200" cap="none" spc="0" normalizeH="0" baseline="0" noProof="0">
              <a:ln>
                <a:noFill/>
              </a:ln>
              <a:solidFill>
                <a:srgbClr val="C00000"/>
              </a:solidFill>
              <a:effectLst/>
              <a:uLnTx/>
              <a:uFillTx/>
              <a:latin typeface="UTM Avo" panose="02040603050506020204" pitchFamily="18" charset="0"/>
              <a:ea typeface="+mn-ea"/>
              <a:cs typeface="+mn-cs"/>
            </a:endParaRPr>
          </a:p>
        </p:txBody>
      </p:sp>
      <p:pic>
        <p:nvPicPr>
          <p:cNvPr id="5" name="Picture 4">
            <a:extLst>
              <a:ext uri="{FF2B5EF4-FFF2-40B4-BE49-F238E27FC236}">
                <a16:creationId xmlns:a16="http://schemas.microsoft.com/office/drawing/2014/main" id="{3476F6B8-535C-4D80-8A7A-BA93D4A98A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8732" y="331022"/>
            <a:ext cx="5434536" cy="3828484"/>
          </a:xfrm>
          <a:prstGeom prst="rect">
            <a:avLst/>
          </a:prstGeom>
        </p:spPr>
      </p:pic>
    </p:spTree>
    <p:extLst>
      <p:ext uri="{BB962C8B-B14F-4D97-AF65-F5344CB8AC3E}">
        <p14:creationId xmlns:p14="http://schemas.microsoft.com/office/powerpoint/2010/main" val="27680541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6FEA126-210B-43DC-8F63-019EB259FE14}"/>
              </a:ext>
            </a:extLst>
          </p:cNvPr>
          <p:cNvSpPr txBox="1"/>
          <p:nvPr/>
        </p:nvSpPr>
        <p:spPr>
          <a:xfrm>
            <a:off x="772511" y="4556942"/>
            <a:ext cx="10946524" cy="2554545"/>
          </a:xfrm>
          <a:prstGeom prst="rect">
            <a:avLst/>
          </a:prstGeom>
          <a:noFill/>
        </p:spPr>
        <p:txBody>
          <a:bodyPr wrap="square" rtlCol="0">
            <a:spAutoFit/>
          </a:bodyPr>
          <a:lstStyle/>
          <a:p>
            <a:pPr lvl="0" algn="ctr"/>
            <a:r>
              <a:rPr lang="vi-VN" sz="4000" i="1">
                <a:solidFill>
                  <a:srgbClr val="C00000"/>
                </a:solidFill>
                <a:latin typeface="UTM Avo" panose="02040603050506020204" pitchFamily="18" charset="0"/>
              </a:rPr>
              <a:t>Sau một thời gian chăm chỉ phụ giúp ông, vườn cây nhà Tin đã xanh tốt, ông Tin cũng khoẻ và rất vui vẻ hơn trước rất nhiều.</a:t>
            </a:r>
          </a:p>
          <a:p>
            <a:pPr lvl="0" algn="ctr"/>
            <a:endParaRPr lang="vi-VN" sz="4000" i="1">
              <a:solidFill>
                <a:srgbClr val="C00000"/>
              </a:solidFill>
              <a:latin typeface="UTM Avo" panose="02040603050506020204" pitchFamily="18" charset="0"/>
            </a:endParaRPr>
          </a:p>
        </p:txBody>
      </p:sp>
      <p:pic>
        <p:nvPicPr>
          <p:cNvPr id="7" name="Picture 6">
            <a:extLst>
              <a:ext uri="{FF2B5EF4-FFF2-40B4-BE49-F238E27FC236}">
                <a16:creationId xmlns:a16="http://schemas.microsoft.com/office/drawing/2014/main" id="{4860F7DB-3B6A-4CC9-AB0F-F40416665F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0458" y="253487"/>
            <a:ext cx="4360314" cy="4192609"/>
          </a:xfrm>
          <a:prstGeom prst="rect">
            <a:avLst/>
          </a:prstGeom>
        </p:spPr>
      </p:pic>
    </p:spTree>
    <p:extLst>
      <p:ext uri="{BB962C8B-B14F-4D97-AF65-F5344CB8AC3E}">
        <p14:creationId xmlns:p14="http://schemas.microsoft.com/office/powerpoint/2010/main" val="34162359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5837E32-7EEA-4134-B62F-960AA5A3325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3620561" y="2652474"/>
            <a:ext cx="3966029" cy="3966029"/>
          </a:xfrm>
          <a:prstGeom prst="rect">
            <a:avLst/>
          </a:prstGeom>
        </p:spPr>
      </p:pic>
      <p:pic>
        <p:nvPicPr>
          <p:cNvPr id="9" name="Picture 8">
            <a:extLst>
              <a:ext uri="{FF2B5EF4-FFF2-40B4-BE49-F238E27FC236}">
                <a16:creationId xmlns:a16="http://schemas.microsoft.com/office/drawing/2014/main" id="{FC3C2AE1-C447-41BC-BE7E-FD9CC5CFF1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655"/>
          <a:stretch/>
        </p:blipFill>
        <p:spPr>
          <a:xfrm>
            <a:off x="5655660" y="2708661"/>
            <a:ext cx="3930675" cy="3708401"/>
          </a:xfrm>
          <a:prstGeom prst="rect">
            <a:avLst/>
          </a:prstGeom>
        </p:spPr>
      </p:pic>
      <p:grpSp>
        <p:nvGrpSpPr>
          <p:cNvPr id="10" name="Group 9">
            <a:extLst>
              <a:ext uri="{FF2B5EF4-FFF2-40B4-BE49-F238E27FC236}">
                <a16:creationId xmlns:a16="http://schemas.microsoft.com/office/drawing/2014/main" id="{D94EE90C-D029-465C-965E-6421A04D9FC4}"/>
              </a:ext>
            </a:extLst>
          </p:cNvPr>
          <p:cNvGrpSpPr/>
          <p:nvPr/>
        </p:nvGrpSpPr>
        <p:grpSpPr>
          <a:xfrm>
            <a:off x="144876" y="304800"/>
            <a:ext cx="4717749" cy="3425371"/>
            <a:chOff x="144876" y="304800"/>
            <a:chExt cx="4717749" cy="3425371"/>
          </a:xfrm>
        </p:grpSpPr>
        <p:sp>
          <p:nvSpPr>
            <p:cNvPr id="11" name="Rounded Rectangular Callout 9">
              <a:extLst>
                <a:ext uri="{FF2B5EF4-FFF2-40B4-BE49-F238E27FC236}">
                  <a16:creationId xmlns:a16="http://schemas.microsoft.com/office/drawing/2014/main" id="{919B4BA9-E537-45F7-966D-A36364661D5F}"/>
                </a:ext>
              </a:extLst>
            </p:cNvPr>
            <p:cNvSpPr/>
            <p:nvPr/>
          </p:nvSpPr>
          <p:spPr>
            <a:xfrm>
              <a:off x="144876" y="304800"/>
              <a:ext cx="4717749" cy="3425371"/>
            </a:xfrm>
            <a:prstGeom prst="wedgeRoundRectCallout">
              <a:avLst>
                <a:gd name="adj1" fmla="val 44789"/>
                <a:gd name="adj2" fmla="val 63144"/>
                <a:gd name="adj3" fmla="val 16667"/>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81065FF3-986E-41D1-8F0E-1B78521FE9D4}"/>
                </a:ext>
              </a:extLst>
            </p:cNvPr>
            <p:cNvSpPr/>
            <p:nvPr/>
          </p:nvSpPr>
          <p:spPr>
            <a:xfrm flipH="1">
              <a:off x="280613" y="874455"/>
              <a:ext cx="4345240" cy="2554545"/>
            </a:xfrm>
            <a:prstGeom prst="rect">
              <a:avLst/>
            </a:prstGeom>
          </p:spPr>
          <p:txBody>
            <a:bodyPr wrap="square">
              <a:spAutoFit/>
            </a:bodyPr>
            <a:lstStyle/>
            <a:p>
              <a:pPr algn="ctr"/>
              <a:r>
                <a:rPr lang="vi-VN" sz="3200">
                  <a:latin typeface="UTM Avo" panose="02040603050506020204" pitchFamily="18" charset="0"/>
                </a:rPr>
                <a:t>Việc Tin tích cực tưới rau khiến vườn rau trở nên xanh tốt, ông của Tin cũng khoẻ và vui vẻ hơn nhiều.</a:t>
              </a:r>
              <a:endParaRPr lang="en-GB" sz="3200" dirty="0">
                <a:latin typeface="UTM Avo" panose="02040603050506020204" pitchFamily="18" charset="0"/>
              </a:endParaRPr>
            </a:p>
          </p:txBody>
        </p:sp>
      </p:grpSp>
      <p:grpSp>
        <p:nvGrpSpPr>
          <p:cNvPr id="13" name="Group 12">
            <a:extLst>
              <a:ext uri="{FF2B5EF4-FFF2-40B4-BE49-F238E27FC236}">
                <a16:creationId xmlns:a16="http://schemas.microsoft.com/office/drawing/2014/main" id="{518E2812-4410-4F0D-9FBC-CCA058D290DB}"/>
              </a:ext>
            </a:extLst>
          </p:cNvPr>
          <p:cNvGrpSpPr/>
          <p:nvPr/>
        </p:nvGrpSpPr>
        <p:grpSpPr>
          <a:xfrm>
            <a:off x="6862370" y="406579"/>
            <a:ext cx="4810902" cy="2824693"/>
            <a:chOff x="6794259" y="2979946"/>
            <a:chExt cx="4810902" cy="3361722"/>
          </a:xfrm>
        </p:grpSpPr>
        <p:sp>
          <p:nvSpPr>
            <p:cNvPr id="14" name="Rounded Rectangular Callout 9">
              <a:extLst>
                <a:ext uri="{FF2B5EF4-FFF2-40B4-BE49-F238E27FC236}">
                  <a16:creationId xmlns:a16="http://schemas.microsoft.com/office/drawing/2014/main" id="{174E580D-3D9A-4273-A3AD-9FCEECDBA2F4}"/>
                </a:ext>
              </a:extLst>
            </p:cNvPr>
            <p:cNvSpPr/>
            <p:nvPr/>
          </p:nvSpPr>
          <p:spPr>
            <a:xfrm flipH="1">
              <a:off x="6794259" y="2979946"/>
              <a:ext cx="4810902" cy="3361722"/>
            </a:xfrm>
            <a:custGeom>
              <a:avLst/>
              <a:gdLst>
                <a:gd name="connsiteX0" fmla="*/ 0 w 1973943"/>
                <a:gd name="connsiteY0" fmla="*/ 120955 h 725715"/>
                <a:gd name="connsiteX1" fmla="*/ 120955 w 1973943"/>
                <a:gd name="connsiteY1" fmla="*/ 0 h 725715"/>
                <a:gd name="connsiteX2" fmla="*/ 1151467 w 1973943"/>
                <a:gd name="connsiteY2" fmla="*/ 0 h 725715"/>
                <a:gd name="connsiteX3" fmla="*/ 1151467 w 1973943"/>
                <a:gd name="connsiteY3" fmla="*/ 0 h 725715"/>
                <a:gd name="connsiteX4" fmla="*/ 1644953 w 1973943"/>
                <a:gd name="connsiteY4" fmla="*/ 0 h 725715"/>
                <a:gd name="connsiteX5" fmla="*/ 1852988 w 1973943"/>
                <a:gd name="connsiteY5" fmla="*/ 0 h 725715"/>
                <a:gd name="connsiteX6" fmla="*/ 1973943 w 1973943"/>
                <a:gd name="connsiteY6" fmla="*/ 120955 h 725715"/>
                <a:gd name="connsiteX7" fmla="*/ 1973943 w 1973943"/>
                <a:gd name="connsiteY7" fmla="*/ 423334 h 725715"/>
                <a:gd name="connsiteX8" fmla="*/ 1973943 w 1973943"/>
                <a:gd name="connsiteY8" fmla="*/ 423334 h 725715"/>
                <a:gd name="connsiteX9" fmla="*/ 1973943 w 1973943"/>
                <a:gd name="connsiteY9" fmla="*/ 604763 h 725715"/>
                <a:gd name="connsiteX10" fmla="*/ 1973943 w 1973943"/>
                <a:gd name="connsiteY10" fmla="*/ 604760 h 725715"/>
                <a:gd name="connsiteX11" fmla="*/ 1852988 w 1973943"/>
                <a:gd name="connsiteY11" fmla="*/ 725715 h 725715"/>
                <a:gd name="connsiteX12" fmla="*/ 1644953 w 1973943"/>
                <a:gd name="connsiteY12" fmla="*/ 725715 h 725715"/>
                <a:gd name="connsiteX13" fmla="*/ 1954598 w 1973943"/>
                <a:gd name="connsiteY13" fmla="*/ 1469573 h 725715"/>
                <a:gd name="connsiteX14" fmla="*/ 1151467 w 1973943"/>
                <a:gd name="connsiteY14" fmla="*/ 725715 h 725715"/>
                <a:gd name="connsiteX15" fmla="*/ 120955 w 1973943"/>
                <a:gd name="connsiteY15" fmla="*/ 725715 h 725715"/>
                <a:gd name="connsiteX16" fmla="*/ 0 w 1973943"/>
                <a:gd name="connsiteY16" fmla="*/ 604760 h 725715"/>
                <a:gd name="connsiteX17" fmla="*/ 0 w 1973943"/>
                <a:gd name="connsiteY17" fmla="*/ 604763 h 725715"/>
                <a:gd name="connsiteX18" fmla="*/ 0 w 1973943"/>
                <a:gd name="connsiteY18" fmla="*/ 423334 h 725715"/>
                <a:gd name="connsiteX19" fmla="*/ 0 w 1973943"/>
                <a:gd name="connsiteY19" fmla="*/ 423334 h 725715"/>
                <a:gd name="connsiteX20" fmla="*/ 0 w 1973943"/>
                <a:gd name="connsiteY20" fmla="*/ 120955 h 725715"/>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151467 w 1973943"/>
                <a:gd name="connsiteY4" fmla="*/ 311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653143 w 1973943"/>
                <a:gd name="connsiteY16" fmla="*/ 653454 h 1469884"/>
                <a:gd name="connsiteX17" fmla="*/ 120955 w 1973943"/>
                <a:gd name="connsiteY17" fmla="*/ 726026 h 1469884"/>
                <a:gd name="connsiteX18" fmla="*/ 0 w 1973943"/>
                <a:gd name="connsiteY18" fmla="*/ 605071 h 1469884"/>
                <a:gd name="connsiteX19" fmla="*/ 0 w 1973943"/>
                <a:gd name="connsiteY19" fmla="*/ 605074 h 1469884"/>
                <a:gd name="connsiteX20" fmla="*/ 0 w 1973943"/>
                <a:gd name="connsiteY20" fmla="*/ 423645 h 1469884"/>
                <a:gd name="connsiteX21" fmla="*/ 0 w 1973943"/>
                <a:gd name="connsiteY21" fmla="*/ 423645 h 1469884"/>
                <a:gd name="connsiteX22" fmla="*/ 0 w 1973943"/>
                <a:gd name="connsiteY22"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567543 w 1973943"/>
                <a:gd name="connsiteY15" fmla="*/ 943740 h 1469884"/>
                <a:gd name="connsiteX16" fmla="*/ 1151467 w 1973943"/>
                <a:gd name="connsiteY16" fmla="*/ 726026 h 1469884"/>
                <a:gd name="connsiteX17" fmla="*/ 653143 w 1973943"/>
                <a:gd name="connsiteY17" fmla="*/ 653454 h 1469884"/>
                <a:gd name="connsiteX18" fmla="*/ 120955 w 1973943"/>
                <a:gd name="connsiteY18" fmla="*/ 726026 h 1469884"/>
                <a:gd name="connsiteX19" fmla="*/ 0 w 1973943"/>
                <a:gd name="connsiteY19" fmla="*/ 605071 h 1469884"/>
                <a:gd name="connsiteX20" fmla="*/ 0 w 1973943"/>
                <a:gd name="connsiteY20" fmla="*/ 605074 h 1469884"/>
                <a:gd name="connsiteX21" fmla="*/ 0 w 1973943"/>
                <a:gd name="connsiteY21" fmla="*/ 423645 h 1469884"/>
                <a:gd name="connsiteX22" fmla="*/ 0 w 1973943"/>
                <a:gd name="connsiteY22" fmla="*/ 423645 h 1469884"/>
                <a:gd name="connsiteX23" fmla="*/ 0 w 1973943"/>
                <a:gd name="connsiteY23"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943740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1059854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098682"/>
                <a:gd name="connsiteX1" fmla="*/ 120955 w 1973943"/>
                <a:gd name="connsiteY1" fmla="*/ 311 h 1098682"/>
                <a:gd name="connsiteX2" fmla="*/ 885372 w 1973943"/>
                <a:gd name="connsiteY2" fmla="*/ 43854 h 1098682"/>
                <a:gd name="connsiteX3" fmla="*/ 1195010 w 1973943"/>
                <a:gd name="connsiteY3" fmla="*/ 72882 h 1098682"/>
                <a:gd name="connsiteX4" fmla="*/ 1325638 w 1973943"/>
                <a:gd name="connsiteY4" fmla="*/ 87396 h 1098682"/>
                <a:gd name="connsiteX5" fmla="*/ 1644953 w 1973943"/>
                <a:gd name="connsiteY5" fmla="*/ 311 h 1098682"/>
                <a:gd name="connsiteX6" fmla="*/ 1852988 w 1973943"/>
                <a:gd name="connsiteY6" fmla="*/ 311 h 1098682"/>
                <a:gd name="connsiteX7" fmla="*/ 1973943 w 1973943"/>
                <a:gd name="connsiteY7" fmla="*/ 121266 h 1098682"/>
                <a:gd name="connsiteX8" fmla="*/ 1973943 w 1973943"/>
                <a:gd name="connsiteY8" fmla="*/ 423645 h 1098682"/>
                <a:gd name="connsiteX9" fmla="*/ 1973943 w 1973943"/>
                <a:gd name="connsiteY9" fmla="*/ 423645 h 1098682"/>
                <a:gd name="connsiteX10" fmla="*/ 1973943 w 1973943"/>
                <a:gd name="connsiteY10" fmla="*/ 605074 h 1098682"/>
                <a:gd name="connsiteX11" fmla="*/ 1973943 w 1973943"/>
                <a:gd name="connsiteY11" fmla="*/ 605071 h 1098682"/>
                <a:gd name="connsiteX12" fmla="*/ 1852988 w 1973943"/>
                <a:gd name="connsiteY12" fmla="*/ 726026 h 1098682"/>
                <a:gd name="connsiteX13" fmla="*/ 1644953 w 1973943"/>
                <a:gd name="connsiteY13" fmla="*/ 726026 h 1098682"/>
                <a:gd name="connsiteX14" fmla="*/ 1596572 w 1973943"/>
                <a:gd name="connsiteY14" fmla="*/ 958254 h 1098682"/>
                <a:gd name="connsiteX15" fmla="*/ 1551748 w 1973943"/>
                <a:gd name="connsiteY15" fmla="*/ 883335 h 1098682"/>
                <a:gd name="connsiteX16" fmla="*/ 1567543 w 1973943"/>
                <a:gd name="connsiteY16" fmla="*/ 1059854 h 1098682"/>
                <a:gd name="connsiteX17" fmla="*/ 1151467 w 1973943"/>
                <a:gd name="connsiteY17" fmla="*/ 726026 h 1098682"/>
                <a:gd name="connsiteX18" fmla="*/ 653143 w 1973943"/>
                <a:gd name="connsiteY18" fmla="*/ 653454 h 1098682"/>
                <a:gd name="connsiteX19" fmla="*/ 120955 w 1973943"/>
                <a:gd name="connsiteY19" fmla="*/ 726026 h 1098682"/>
                <a:gd name="connsiteX20" fmla="*/ 0 w 1973943"/>
                <a:gd name="connsiteY20" fmla="*/ 605071 h 1098682"/>
                <a:gd name="connsiteX21" fmla="*/ 0 w 1973943"/>
                <a:gd name="connsiteY21" fmla="*/ 605074 h 1098682"/>
                <a:gd name="connsiteX22" fmla="*/ 0 w 1973943"/>
                <a:gd name="connsiteY22" fmla="*/ 423645 h 1098682"/>
                <a:gd name="connsiteX23" fmla="*/ 0 w 1973943"/>
                <a:gd name="connsiteY23" fmla="*/ 423645 h 1098682"/>
                <a:gd name="connsiteX24" fmla="*/ 0 w 1973943"/>
                <a:gd name="connsiteY24" fmla="*/ 121266 h 1098682"/>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569786 w 1973943"/>
                <a:gd name="connsiteY15" fmla="*/ 715749 h 1090759"/>
                <a:gd name="connsiteX16" fmla="*/ 1567543 w 1973943"/>
                <a:gd name="connsiteY16" fmla="*/ 1059854 h 1090759"/>
                <a:gd name="connsiteX17" fmla="*/ 1151467 w 1973943"/>
                <a:gd name="connsiteY17" fmla="*/ 726026 h 1090759"/>
                <a:gd name="connsiteX18" fmla="*/ 653143 w 1973943"/>
                <a:gd name="connsiteY18" fmla="*/ 653454 h 1090759"/>
                <a:gd name="connsiteX19" fmla="*/ 120955 w 1973943"/>
                <a:gd name="connsiteY19" fmla="*/ 726026 h 1090759"/>
                <a:gd name="connsiteX20" fmla="*/ 0 w 1973943"/>
                <a:gd name="connsiteY20" fmla="*/ 605071 h 1090759"/>
                <a:gd name="connsiteX21" fmla="*/ 0 w 1973943"/>
                <a:gd name="connsiteY21" fmla="*/ 605074 h 1090759"/>
                <a:gd name="connsiteX22" fmla="*/ 0 w 1973943"/>
                <a:gd name="connsiteY22" fmla="*/ 423645 h 1090759"/>
                <a:gd name="connsiteX23" fmla="*/ 0 w 1973943"/>
                <a:gd name="connsiteY23" fmla="*/ 423645 h 1090759"/>
                <a:gd name="connsiteX24" fmla="*/ 0 w 1973943"/>
                <a:gd name="connsiteY24"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698788 w 1973943"/>
                <a:gd name="connsiteY14" fmla="*/ 775882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926464"/>
                <a:gd name="connsiteX1" fmla="*/ 120955 w 1973943"/>
                <a:gd name="connsiteY1" fmla="*/ 311 h 926464"/>
                <a:gd name="connsiteX2" fmla="*/ 885372 w 1973943"/>
                <a:gd name="connsiteY2" fmla="*/ 43854 h 926464"/>
                <a:gd name="connsiteX3" fmla="*/ 1195010 w 1973943"/>
                <a:gd name="connsiteY3" fmla="*/ 72882 h 926464"/>
                <a:gd name="connsiteX4" fmla="*/ 1325638 w 1973943"/>
                <a:gd name="connsiteY4" fmla="*/ 87396 h 926464"/>
                <a:gd name="connsiteX5" fmla="*/ 1644953 w 1973943"/>
                <a:gd name="connsiteY5" fmla="*/ 311 h 926464"/>
                <a:gd name="connsiteX6" fmla="*/ 1852988 w 1973943"/>
                <a:gd name="connsiteY6" fmla="*/ 311 h 926464"/>
                <a:gd name="connsiteX7" fmla="*/ 1973943 w 1973943"/>
                <a:gd name="connsiteY7" fmla="*/ 121266 h 926464"/>
                <a:gd name="connsiteX8" fmla="*/ 1973943 w 1973943"/>
                <a:gd name="connsiteY8" fmla="*/ 423645 h 926464"/>
                <a:gd name="connsiteX9" fmla="*/ 1973943 w 1973943"/>
                <a:gd name="connsiteY9" fmla="*/ 423645 h 926464"/>
                <a:gd name="connsiteX10" fmla="*/ 1973943 w 1973943"/>
                <a:gd name="connsiteY10" fmla="*/ 605074 h 926464"/>
                <a:gd name="connsiteX11" fmla="*/ 1973943 w 1973943"/>
                <a:gd name="connsiteY11" fmla="*/ 605071 h 926464"/>
                <a:gd name="connsiteX12" fmla="*/ 1852988 w 1973943"/>
                <a:gd name="connsiteY12" fmla="*/ 726026 h 926464"/>
                <a:gd name="connsiteX13" fmla="*/ 1644953 w 1973943"/>
                <a:gd name="connsiteY13" fmla="*/ 726026 h 926464"/>
                <a:gd name="connsiteX14" fmla="*/ 1698788 w 1973943"/>
                <a:gd name="connsiteY14" fmla="*/ 775882 h 926464"/>
                <a:gd name="connsiteX15" fmla="*/ 1649691 w 1973943"/>
                <a:gd name="connsiteY15" fmla="*/ 744801 h 926464"/>
                <a:gd name="connsiteX16" fmla="*/ 1569786 w 1973943"/>
                <a:gd name="connsiteY16" fmla="*/ 715749 h 926464"/>
                <a:gd name="connsiteX17" fmla="*/ 1369124 w 1973943"/>
                <a:gd name="connsiteY17" fmla="*/ 887340 h 926464"/>
                <a:gd name="connsiteX18" fmla="*/ 1151467 w 1973943"/>
                <a:gd name="connsiteY18" fmla="*/ 726026 h 926464"/>
                <a:gd name="connsiteX19" fmla="*/ 653143 w 1973943"/>
                <a:gd name="connsiteY19" fmla="*/ 653454 h 926464"/>
                <a:gd name="connsiteX20" fmla="*/ 120955 w 1973943"/>
                <a:gd name="connsiteY20" fmla="*/ 726026 h 926464"/>
                <a:gd name="connsiteX21" fmla="*/ 0 w 1973943"/>
                <a:gd name="connsiteY21" fmla="*/ 605071 h 926464"/>
                <a:gd name="connsiteX22" fmla="*/ 0 w 1973943"/>
                <a:gd name="connsiteY22" fmla="*/ 605074 h 926464"/>
                <a:gd name="connsiteX23" fmla="*/ 0 w 1973943"/>
                <a:gd name="connsiteY23" fmla="*/ 423645 h 926464"/>
                <a:gd name="connsiteX24" fmla="*/ 0 w 1973943"/>
                <a:gd name="connsiteY24" fmla="*/ 423645 h 926464"/>
                <a:gd name="connsiteX25" fmla="*/ 0 w 1973943"/>
                <a:gd name="connsiteY25" fmla="*/ 121266 h 926464"/>
                <a:gd name="connsiteX0" fmla="*/ 0 w 1973943"/>
                <a:gd name="connsiteY0" fmla="*/ 121266 h 919015"/>
                <a:gd name="connsiteX1" fmla="*/ 120955 w 1973943"/>
                <a:gd name="connsiteY1" fmla="*/ 311 h 919015"/>
                <a:gd name="connsiteX2" fmla="*/ 885372 w 1973943"/>
                <a:gd name="connsiteY2" fmla="*/ 43854 h 919015"/>
                <a:gd name="connsiteX3" fmla="*/ 1195010 w 1973943"/>
                <a:gd name="connsiteY3" fmla="*/ 72882 h 919015"/>
                <a:gd name="connsiteX4" fmla="*/ 1325638 w 1973943"/>
                <a:gd name="connsiteY4" fmla="*/ 87396 h 919015"/>
                <a:gd name="connsiteX5" fmla="*/ 1644953 w 1973943"/>
                <a:gd name="connsiteY5" fmla="*/ 311 h 919015"/>
                <a:gd name="connsiteX6" fmla="*/ 1852988 w 1973943"/>
                <a:gd name="connsiteY6" fmla="*/ 311 h 919015"/>
                <a:gd name="connsiteX7" fmla="*/ 1973943 w 1973943"/>
                <a:gd name="connsiteY7" fmla="*/ 121266 h 919015"/>
                <a:gd name="connsiteX8" fmla="*/ 1973943 w 1973943"/>
                <a:gd name="connsiteY8" fmla="*/ 423645 h 919015"/>
                <a:gd name="connsiteX9" fmla="*/ 1973943 w 1973943"/>
                <a:gd name="connsiteY9" fmla="*/ 423645 h 919015"/>
                <a:gd name="connsiteX10" fmla="*/ 1973943 w 1973943"/>
                <a:gd name="connsiteY10" fmla="*/ 605074 h 919015"/>
                <a:gd name="connsiteX11" fmla="*/ 1973943 w 1973943"/>
                <a:gd name="connsiteY11" fmla="*/ 605071 h 919015"/>
                <a:gd name="connsiteX12" fmla="*/ 1852988 w 1973943"/>
                <a:gd name="connsiteY12" fmla="*/ 726026 h 919015"/>
                <a:gd name="connsiteX13" fmla="*/ 1644953 w 1973943"/>
                <a:gd name="connsiteY13" fmla="*/ 726026 h 919015"/>
                <a:gd name="connsiteX14" fmla="*/ 1698788 w 1973943"/>
                <a:gd name="connsiteY14" fmla="*/ 775882 h 919015"/>
                <a:gd name="connsiteX15" fmla="*/ 1649691 w 1973943"/>
                <a:gd name="connsiteY15" fmla="*/ 744801 h 919015"/>
                <a:gd name="connsiteX16" fmla="*/ 1569786 w 1973943"/>
                <a:gd name="connsiteY16" fmla="*/ 715749 h 919015"/>
                <a:gd name="connsiteX17" fmla="*/ 1625202 w 1973943"/>
                <a:gd name="connsiteY17" fmla="*/ 879404 h 919015"/>
                <a:gd name="connsiteX18" fmla="*/ 1151467 w 1973943"/>
                <a:gd name="connsiteY18" fmla="*/ 726026 h 919015"/>
                <a:gd name="connsiteX19" fmla="*/ 653143 w 1973943"/>
                <a:gd name="connsiteY19" fmla="*/ 653454 h 919015"/>
                <a:gd name="connsiteX20" fmla="*/ 120955 w 1973943"/>
                <a:gd name="connsiteY20" fmla="*/ 726026 h 919015"/>
                <a:gd name="connsiteX21" fmla="*/ 0 w 1973943"/>
                <a:gd name="connsiteY21" fmla="*/ 605071 h 919015"/>
                <a:gd name="connsiteX22" fmla="*/ 0 w 1973943"/>
                <a:gd name="connsiteY22" fmla="*/ 605074 h 919015"/>
                <a:gd name="connsiteX23" fmla="*/ 0 w 1973943"/>
                <a:gd name="connsiteY23" fmla="*/ 423645 h 919015"/>
                <a:gd name="connsiteX24" fmla="*/ 0 w 1973943"/>
                <a:gd name="connsiteY24" fmla="*/ 423645 h 919015"/>
                <a:gd name="connsiteX25" fmla="*/ 0 w 1973943"/>
                <a:gd name="connsiteY25" fmla="*/ 121266 h 91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73943" h="919015">
                  <a:moveTo>
                    <a:pt x="0" y="121266"/>
                  </a:moveTo>
                  <a:cubicBezTo>
                    <a:pt x="0" y="54464"/>
                    <a:pt x="54153" y="311"/>
                    <a:pt x="120955" y="311"/>
                  </a:cubicBezTo>
                  <a:cubicBezTo>
                    <a:pt x="337056" y="-4527"/>
                    <a:pt x="669271" y="48692"/>
                    <a:pt x="885372" y="43854"/>
                  </a:cubicBezTo>
                  <a:lnTo>
                    <a:pt x="1195010" y="72882"/>
                  </a:lnTo>
                  <a:lnTo>
                    <a:pt x="1325638" y="87396"/>
                  </a:lnTo>
                  <a:lnTo>
                    <a:pt x="1644953" y="311"/>
                  </a:lnTo>
                  <a:lnTo>
                    <a:pt x="1852988" y="311"/>
                  </a:lnTo>
                  <a:cubicBezTo>
                    <a:pt x="1919790" y="311"/>
                    <a:pt x="1973943" y="54464"/>
                    <a:pt x="1973943" y="121266"/>
                  </a:cubicBezTo>
                  <a:lnTo>
                    <a:pt x="1973943" y="423645"/>
                  </a:lnTo>
                  <a:lnTo>
                    <a:pt x="1973943" y="423645"/>
                  </a:lnTo>
                  <a:lnTo>
                    <a:pt x="1973943" y="605074"/>
                  </a:lnTo>
                  <a:lnTo>
                    <a:pt x="1973943" y="605071"/>
                  </a:lnTo>
                  <a:cubicBezTo>
                    <a:pt x="1973943" y="671873"/>
                    <a:pt x="1919790" y="726026"/>
                    <a:pt x="1852988" y="726026"/>
                  </a:cubicBezTo>
                  <a:lnTo>
                    <a:pt x="1644953" y="726026"/>
                  </a:lnTo>
                  <a:cubicBezTo>
                    <a:pt x="1662693" y="793759"/>
                    <a:pt x="1681048" y="708149"/>
                    <a:pt x="1698788" y="775882"/>
                  </a:cubicBezTo>
                  <a:cubicBezTo>
                    <a:pt x="1696452" y="744163"/>
                    <a:pt x="1652027" y="776520"/>
                    <a:pt x="1649691" y="744801"/>
                  </a:cubicBezTo>
                  <a:lnTo>
                    <a:pt x="1569786" y="715749"/>
                  </a:lnTo>
                  <a:cubicBezTo>
                    <a:pt x="1373034" y="530692"/>
                    <a:pt x="1821954" y="1064461"/>
                    <a:pt x="1625202" y="879404"/>
                  </a:cubicBezTo>
                  <a:lnTo>
                    <a:pt x="1151467" y="726026"/>
                  </a:lnTo>
                  <a:cubicBezTo>
                    <a:pt x="970845" y="721188"/>
                    <a:pt x="833765" y="658292"/>
                    <a:pt x="653143" y="653454"/>
                  </a:cubicBezTo>
                  <a:lnTo>
                    <a:pt x="120955" y="726026"/>
                  </a:lnTo>
                  <a:cubicBezTo>
                    <a:pt x="54153" y="726026"/>
                    <a:pt x="0" y="671873"/>
                    <a:pt x="0" y="605071"/>
                  </a:cubicBezTo>
                  <a:lnTo>
                    <a:pt x="0" y="605074"/>
                  </a:lnTo>
                  <a:lnTo>
                    <a:pt x="0" y="423645"/>
                  </a:lnTo>
                  <a:lnTo>
                    <a:pt x="0" y="423645"/>
                  </a:lnTo>
                  <a:lnTo>
                    <a:pt x="0" y="121266"/>
                  </a:lnTo>
                  <a:close/>
                </a:path>
              </a:pathLst>
            </a:cu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F6E85E00-98EF-4E35-8237-63D5BC4CA650}"/>
                </a:ext>
              </a:extLst>
            </p:cNvPr>
            <p:cNvSpPr/>
            <p:nvPr/>
          </p:nvSpPr>
          <p:spPr>
            <a:xfrm>
              <a:off x="6990532" y="3570768"/>
              <a:ext cx="4418355" cy="1282018"/>
            </a:xfrm>
            <a:prstGeom prst="rect">
              <a:avLst/>
            </a:prstGeom>
          </p:spPr>
          <p:txBody>
            <a:bodyPr wrap="square">
              <a:spAutoFit/>
            </a:bodyPr>
            <a:lstStyle/>
            <a:p>
              <a:pPr algn="just"/>
              <a:r>
                <a:rPr lang="vi-VN" sz="3200">
                  <a:latin typeface="UTM Avo" panose="02040603050506020204" pitchFamily="18" charset="0"/>
                </a:rPr>
                <a:t>Việc Tin tích cực tưới rau mang lại điều gì?</a:t>
              </a:r>
              <a:endParaRPr lang="en-GB" sz="3200" i="1" dirty="0">
                <a:latin typeface="UTM Avo" panose="02040603050506020204" pitchFamily="18" charset="0"/>
              </a:endParaRPr>
            </a:p>
          </p:txBody>
        </p:sp>
      </p:grpSp>
    </p:spTree>
    <p:extLst>
      <p:ext uri="{BB962C8B-B14F-4D97-AF65-F5344CB8AC3E}">
        <p14:creationId xmlns:p14="http://schemas.microsoft.com/office/powerpoint/2010/main" val="2101641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1390"/>
            <a:ext cx="12192000" cy="685800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5837E32-7EEA-4134-B62F-960AA5A3325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3935003" y="2652474"/>
            <a:ext cx="3966029" cy="3966029"/>
          </a:xfrm>
          <a:prstGeom prst="rect">
            <a:avLst/>
          </a:prstGeom>
        </p:spPr>
      </p:pic>
      <p:pic>
        <p:nvPicPr>
          <p:cNvPr id="9" name="Picture 8">
            <a:extLst>
              <a:ext uri="{FF2B5EF4-FFF2-40B4-BE49-F238E27FC236}">
                <a16:creationId xmlns:a16="http://schemas.microsoft.com/office/drawing/2014/main" id="{FC3C2AE1-C447-41BC-BE7E-FD9CC5CFF1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655"/>
          <a:stretch/>
        </p:blipFill>
        <p:spPr>
          <a:xfrm>
            <a:off x="5655660" y="2708661"/>
            <a:ext cx="3930675" cy="3708401"/>
          </a:xfrm>
          <a:prstGeom prst="rect">
            <a:avLst/>
          </a:prstGeom>
        </p:spPr>
      </p:pic>
      <p:grpSp>
        <p:nvGrpSpPr>
          <p:cNvPr id="10" name="Group 9">
            <a:extLst>
              <a:ext uri="{FF2B5EF4-FFF2-40B4-BE49-F238E27FC236}">
                <a16:creationId xmlns:a16="http://schemas.microsoft.com/office/drawing/2014/main" id="{D94EE90C-D029-465C-965E-6421A04D9FC4}"/>
              </a:ext>
            </a:extLst>
          </p:cNvPr>
          <p:cNvGrpSpPr/>
          <p:nvPr/>
        </p:nvGrpSpPr>
        <p:grpSpPr>
          <a:xfrm>
            <a:off x="416814" y="239496"/>
            <a:ext cx="4760253" cy="4104593"/>
            <a:chOff x="144876" y="304800"/>
            <a:chExt cx="4760253" cy="3663090"/>
          </a:xfrm>
        </p:grpSpPr>
        <p:sp>
          <p:nvSpPr>
            <p:cNvPr id="11" name="Rounded Rectangular Callout 9">
              <a:extLst>
                <a:ext uri="{FF2B5EF4-FFF2-40B4-BE49-F238E27FC236}">
                  <a16:creationId xmlns:a16="http://schemas.microsoft.com/office/drawing/2014/main" id="{919B4BA9-E537-45F7-966D-A36364661D5F}"/>
                </a:ext>
              </a:extLst>
            </p:cNvPr>
            <p:cNvSpPr/>
            <p:nvPr/>
          </p:nvSpPr>
          <p:spPr>
            <a:xfrm>
              <a:off x="144876" y="304800"/>
              <a:ext cx="4717749" cy="3425371"/>
            </a:xfrm>
            <a:prstGeom prst="wedgeRoundRectCallout">
              <a:avLst>
                <a:gd name="adj1" fmla="val 44789"/>
                <a:gd name="adj2" fmla="val 63144"/>
                <a:gd name="adj3" fmla="val 16667"/>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1065FF3-986E-41D1-8F0E-1B78521FE9D4}"/>
                </a:ext>
              </a:extLst>
            </p:cNvPr>
            <p:cNvSpPr/>
            <p:nvPr/>
          </p:nvSpPr>
          <p:spPr>
            <a:xfrm flipH="1">
              <a:off x="187380" y="428460"/>
              <a:ext cx="4717749" cy="35394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UTM Avo" panose="02040603050506020204" pitchFamily="18" charset="0"/>
                  <a:ea typeface="+mn-ea"/>
                  <a:cs typeface="+mn-cs"/>
                </a:rPr>
                <a:t>Em cần tích cực hoàn thành nhiệm vụ ở nhà để chia sẻ với bố mẹ, người thân, giúp họ có thêm thời gian nghỉ ngơi sau một ngày làm việc vất vả.</a:t>
              </a:r>
              <a:endParaRPr kumimoji="0" lang="en-GB"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13" name="Group 12">
            <a:extLst>
              <a:ext uri="{FF2B5EF4-FFF2-40B4-BE49-F238E27FC236}">
                <a16:creationId xmlns:a16="http://schemas.microsoft.com/office/drawing/2014/main" id="{518E2812-4410-4F0D-9FBC-CCA058D290DB}"/>
              </a:ext>
            </a:extLst>
          </p:cNvPr>
          <p:cNvGrpSpPr/>
          <p:nvPr/>
        </p:nvGrpSpPr>
        <p:grpSpPr>
          <a:xfrm>
            <a:off x="6862370" y="406579"/>
            <a:ext cx="4810902" cy="2824693"/>
            <a:chOff x="6794259" y="2979946"/>
            <a:chExt cx="4810902" cy="3361722"/>
          </a:xfrm>
        </p:grpSpPr>
        <p:sp>
          <p:nvSpPr>
            <p:cNvPr id="14" name="Rounded Rectangular Callout 9">
              <a:extLst>
                <a:ext uri="{FF2B5EF4-FFF2-40B4-BE49-F238E27FC236}">
                  <a16:creationId xmlns:a16="http://schemas.microsoft.com/office/drawing/2014/main" id="{174E580D-3D9A-4273-A3AD-9FCEECDBA2F4}"/>
                </a:ext>
              </a:extLst>
            </p:cNvPr>
            <p:cNvSpPr/>
            <p:nvPr/>
          </p:nvSpPr>
          <p:spPr>
            <a:xfrm flipH="1">
              <a:off x="6794259" y="2979946"/>
              <a:ext cx="4810902" cy="3361722"/>
            </a:xfrm>
            <a:custGeom>
              <a:avLst/>
              <a:gdLst>
                <a:gd name="connsiteX0" fmla="*/ 0 w 1973943"/>
                <a:gd name="connsiteY0" fmla="*/ 120955 h 725715"/>
                <a:gd name="connsiteX1" fmla="*/ 120955 w 1973943"/>
                <a:gd name="connsiteY1" fmla="*/ 0 h 725715"/>
                <a:gd name="connsiteX2" fmla="*/ 1151467 w 1973943"/>
                <a:gd name="connsiteY2" fmla="*/ 0 h 725715"/>
                <a:gd name="connsiteX3" fmla="*/ 1151467 w 1973943"/>
                <a:gd name="connsiteY3" fmla="*/ 0 h 725715"/>
                <a:gd name="connsiteX4" fmla="*/ 1644953 w 1973943"/>
                <a:gd name="connsiteY4" fmla="*/ 0 h 725715"/>
                <a:gd name="connsiteX5" fmla="*/ 1852988 w 1973943"/>
                <a:gd name="connsiteY5" fmla="*/ 0 h 725715"/>
                <a:gd name="connsiteX6" fmla="*/ 1973943 w 1973943"/>
                <a:gd name="connsiteY6" fmla="*/ 120955 h 725715"/>
                <a:gd name="connsiteX7" fmla="*/ 1973943 w 1973943"/>
                <a:gd name="connsiteY7" fmla="*/ 423334 h 725715"/>
                <a:gd name="connsiteX8" fmla="*/ 1973943 w 1973943"/>
                <a:gd name="connsiteY8" fmla="*/ 423334 h 725715"/>
                <a:gd name="connsiteX9" fmla="*/ 1973943 w 1973943"/>
                <a:gd name="connsiteY9" fmla="*/ 604763 h 725715"/>
                <a:gd name="connsiteX10" fmla="*/ 1973943 w 1973943"/>
                <a:gd name="connsiteY10" fmla="*/ 604760 h 725715"/>
                <a:gd name="connsiteX11" fmla="*/ 1852988 w 1973943"/>
                <a:gd name="connsiteY11" fmla="*/ 725715 h 725715"/>
                <a:gd name="connsiteX12" fmla="*/ 1644953 w 1973943"/>
                <a:gd name="connsiteY12" fmla="*/ 725715 h 725715"/>
                <a:gd name="connsiteX13" fmla="*/ 1954598 w 1973943"/>
                <a:gd name="connsiteY13" fmla="*/ 1469573 h 725715"/>
                <a:gd name="connsiteX14" fmla="*/ 1151467 w 1973943"/>
                <a:gd name="connsiteY14" fmla="*/ 725715 h 725715"/>
                <a:gd name="connsiteX15" fmla="*/ 120955 w 1973943"/>
                <a:gd name="connsiteY15" fmla="*/ 725715 h 725715"/>
                <a:gd name="connsiteX16" fmla="*/ 0 w 1973943"/>
                <a:gd name="connsiteY16" fmla="*/ 604760 h 725715"/>
                <a:gd name="connsiteX17" fmla="*/ 0 w 1973943"/>
                <a:gd name="connsiteY17" fmla="*/ 604763 h 725715"/>
                <a:gd name="connsiteX18" fmla="*/ 0 w 1973943"/>
                <a:gd name="connsiteY18" fmla="*/ 423334 h 725715"/>
                <a:gd name="connsiteX19" fmla="*/ 0 w 1973943"/>
                <a:gd name="connsiteY19" fmla="*/ 423334 h 725715"/>
                <a:gd name="connsiteX20" fmla="*/ 0 w 1973943"/>
                <a:gd name="connsiteY20" fmla="*/ 120955 h 725715"/>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151467 w 1973943"/>
                <a:gd name="connsiteY4" fmla="*/ 311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653143 w 1973943"/>
                <a:gd name="connsiteY16" fmla="*/ 653454 h 1469884"/>
                <a:gd name="connsiteX17" fmla="*/ 120955 w 1973943"/>
                <a:gd name="connsiteY17" fmla="*/ 726026 h 1469884"/>
                <a:gd name="connsiteX18" fmla="*/ 0 w 1973943"/>
                <a:gd name="connsiteY18" fmla="*/ 605071 h 1469884"/>
                <a:gd name="connsiteX19" fmla="*/ 0 w 1973943"/>
                <a:gd name="connsiteY19" fmla="*/ 605074 h 1469884"/>
                <a:gd name="connsiteX20" fmla="*/ 0 w 1973943"/>
                <a:gd name="connsiteY20" fmla="*/ 423645 h 1469884"/>
                <a:gd name="connsiteX21" fmla="*/ 0 w 1973943"/>
                <a:gd name="connsiteY21" fmla="*/ 423645 h 1469884"/>
                <a:gd name="connsiteX22" fmla="*/ 0 w 1973943"/>
                <a:gd name="connsiteY22"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567543 w 1973943"/>
                <a:gd name="connsiteY15" fmla="*/ 943740 h 1469884"/>
                <a:gd name="connsiteX16" fmla="*/ 1151467 w 1973943"/>
                <a:gd name="connsiteY16" fmla="*/ 726026 h 1469884"/>
                <a:gd name="connsiteX17" fmla="*/ 653143 w 1973943"/>
                <a:gd name="connsiteY17" fmla="*/ 653454 h 1469884"/>
                <a:gd name="connsiteX18" fmla="*/ 120955 w 1973943"/>
                <a:gd name="connsiteY18" fmla="*/ 726026 h 1469884"/>
                <a:gd name="connsiteX19" fmla="*/ 0 w 1973943"/>
                <a:gd name="connsiteY19" fmla="*/ 605071 h 1469884"/>
                <a:gd name="connsiteX20" fmla="*/ 0 w 1973943"/>
                <a:gd name="connsiteY20" fmla="*/ 605074 h 1469884"/>
                <a:gd name="connsiteX21" fmla="*/ 0 w 1973943"/>
                <a:gd name="connsiteY21" fmla="*/ 423645 h 1469884"/>
                <a:gd name="connsiteX22" fmla="*/ 0 w 1973943"/>
                <a:gd name="connsiteY22" fmla="*/ 423645 h 1469884"/>
                <a:gd name="connsiteX23" fmla="*/ 0 w 1973943"/>
                <a:gd name="connsiteY23"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943740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1059854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098682"/>
                <a:gd name="connsiteX1" fmla="*/ 120955 w 1973943"/>
                <a:gd name="connsiteY1" fmla="*/ 311 h 1098682"/>
                <a:gd name="connsiteX2" fmla="*/ 885372 w 1973943"/>
                <a:gd name="connsiteY2" fmla="*/ 43854 h 1098682"/>
                <a:gd name="connsiteX3" fmla="*/ 1195010 w 1973943"/>
                <a:gd name="connsiteY3" fmla="*/ 72882 h 1098682"/>
                <a:gd name="connsiteX4" fmla="*/ 1325638 w 1973943"/>
                <a:gd name="connsiteY4" fmla="*/ 87396 h 1098682"/>
                <a:gd name="connsiteX5" fmla="*/ 1644953 w 1973943"/>
                <a:gd name="connsiteY5" fmla="*/ 311 h 1098682"/>
                <a:gd name="connsiteX6" fmla="*/ 1852988 w 1973943"/>
                <a:gd name="connsiteY6" fmla="*/ 311 h 1098682"/>
                <a:gd name="connsiteX7" fmla="*/ 1973943 w 1973943"/>
                <a:gd name="connsiteY7" fmla="*/ 121266 h 1098682"/>
                <a:gd name="connsiteX8" fmla="*/ 1973943 w 1973943"/>
                <a:gd name="connsiteY8" fmla="*/ 423645 h 1098682"/>
                <a:gd name="connsiteX9" fmla="*/ 1973943 w 1973943"/>
                <a:gd name="connsiteY9" fmla="*/ 423645 h 1098682"/>
                <a:gd name="connsiteX10" fmla="*/ 1973943 w 1973943"/>
                <a:gd name="connsiteY10" fmla="*/ 605074 h 1098682"/>
                <a:gd name="connsiteX11" fmla="*/ 1973943 w 1973943"/>
                <a:gd name="connsiteY11" fmla="*/ 605071 h 1098682"/>
                <a:gd name="connsiteX12" fmla="*/ 1852988 w 1973943"/>
                <a:gd name="connsiteY12" fmla="*/ 726026 h 1098682"/>
                <a:gd name="connsiteX13" fmla="*/ 1644953 w 1973943"/>
                <a:gd name="connsiteY13" fmla="*/ 726026 h 1098682"/>
                <a:gd name="connsiteX14" fmla="*/ 1596572 w 1973943"/>
                <a:gd name="connsiteY14" fmla="*/ 958254 h 1098682"/>
                <a:gd name="connsiteX15" fmla="*/ 1551748 w 1973943"/>
                <a:gd name="connsiteY15" fmla="*/ 883335 h 1098682"/>
                <a:gd name="connsiteX16" fmla="*/ 1567543 w 1973943"/>
                <a:gd name="connsiteY16" fmla="*/ 1059854 h 1098682"/>
                <a:gd name="connsiteX17" fmla="*/ 1151467 w 1973943"/>
                <a:gd name="connsiteY17" fmla="*/ 726026 h 1098682"/>
                <a:gd name="connsiteX18" fmla="*/ 653143 w 1973943"/>
                <a:gd name="connsiteY18" fmla="*/ 653454 h 1098682"/>
                <a:gd name="connsiteX19" fmla="*/ 120955 w 1973943"/>
                <a:gd name="connsiteY19" fmla="*/ 726026 h 1098682"/>
                <a:gd name="connsiteX20" fmla="*/ 0 w 1973943"/>
                <a:gd name="connsiteY20" fmla="*/ 605071 h 1098682"/>
                <a:gd name="connsiteX21" fmla="*/ 0 w 1973943"/>
                <a:gd name="connsiteY21" fmla="*/ 605074 h 1098682"/>
                <a:gd name="connsiteX22" fmla="*/ 0 w 1973943"/>
                <a:gd name="connsiteY22" fmla="*/ 423645 h 1098682"/>
                <a:gd name="connsiteX23" fmla="*/ 0 w 1973943"/>
                <a:gd name="connsiteY23" fmla="*/ 423645 h 1098682"/>
                <a:gd name="connsiteX24" fmla="*/ 0 w 1973943"/>
                <a:gd name="connsiteY24" fmla="*/ 121266 h 1098682"/>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569786 w 1973943"/>
                <a:gd name="connsiteY15" fmla="*/ 715749 h 1090759"/>
                <a:gd name="connsiteX16" fmla="*/ 1567543 w 1973943"/>
                <a:gd name="connsiteY16" fmla="*/ 1059854 h 1090759"/>
                <a:gd name="connsiteX17" fmla="*/ 1151467 w 1973943"/>
                <a:gd name="connsiteY17" fmla="*/ 726026 h 1090759"/>
                <a:gd name="connsiteX18" fmla="*/ 653143 w 1973943"/>
                <a:gd name="connsiteY18" fmla="*/ 653454 h 1090759"/>
                <a:gd name="connsiteX19" fmla="*/ 120955 w 1973943"/>
                <a:gd name="connsiteY19" fmla="*/ 726026 h 1090759"/>
                <a:gd name="connsiteX20" fmla="*/ 0 w 1973943"/>
                <a:gd name="connsiteY20" fmla="*/ 605071 h 1090759"/>
                <a:gd name="connsiteX21" fmla="*/ 0 w 1973943"/>
                <a:gd name="connsiteY21" fmla="*/ 605074 h 1090759"/>
                <a:gd name="connsiteX22" fmla="*/ 0 w 1973943"/>
                <a:gd name="connsiteY22" fmla="*/ 423645 h 1090759"/>
                <a:gd name="connsiteX23" fmla="*/ 0 w 1973943"/>
                <a:gd name="connsiteY23" fmla="*/ 423645 h 1090759"/>
                <a:gd name="connsiteX24" fmla="*/ 0 w 1973943"/>
                <a:gd name="connsiteY24"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698788 w 1973943"/>
                <a:gd name="connsiteY14" fmla="*/ 775882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926464"/>
                <a:gd name="connsiteX1" fmla="*/ 120955 w 1973943"/>
                <a:gd name="connsiteY1" fmla="*/ 311 h 926464"/>
                <a:gd name="connsiteX2" fmla="*/ 885372 w 1973943"/>
                <a:gd name="connsiteY2" fmla="*/ 43854 h 926464"/>
                <a:gd name="connsiteX3" fmla="*/ 1195010 w 1973943"/>
                <a:gd name="connsiteY3" fmla="*/ 72882 h 926464"/>
                <a:gd name="connsiteX4" fmla="*/ 1325638 w 1973943"/>
                <a:gd name="connsiteY4" fmla="*/ 87396 h 926464"/>
                <a:gd name="connsiteX5" fmla="*/ 1644953 w 1973943"/>
                <a:gd name="connsiteY5" fmla="*/ 311 h 926464"/>
                <a:gd name="connsiteX6" fmla="*/ 1852988 w 1973943"/>
                <a:gd name="connsiteY6" fmla="*/ 311 h 926464"/>
                <a:gd name="connsiteX7" fmla="*/ 1973943 w 1973943"/>
                <a:gd name="connsiteY7" fmla="*/ 121266 h 926464"/>
                <a:gd name="connsiteX8" fmla="*/ 1973943 w 1973943"/>
                <a:gd name="connsiteY8" fmla="*/ 423645 h 926464"/>
                <a:gd name="connsiteX9" fmla="*/ 1973943 w 1973943"/>
                <a:gd name="connsiteY9" fmla="*/ 423645 h 926464"/>
                <a:gd name="connsiteX10" fmla="*/ 1973943 w 1973943"/>
                <a:gd name="connsiteY10" fmla="*/ 605074 h 926464"/>
                <a:gd name="connsiteX11" fmla="*/ 1973943 w 1973943"/>
                <a:gd name="connsiteY11" fmla="*/ 605071 h 926464"/>
                <a:gd name="connsiteX12" fmla="*/ 1852988 w 1973943"/>
                <a:gd name="connsiteY12" fmla="*/ 726026 h 926464"/>
                <a:gd name="connsiteX13" fmla="*/ 1644953 w 1973943"/>
                <a:gd name="connsiteY13" fmla="*/ 726026 h 926464"/>
                <a:gd name="connsiteX14" fmla="*/ 1698788 w 1973943"/>
                <a:gd name="connsiteY14" fmla="*/ 775882 h 926464"/>
                <a:gd name="connsiteX15" fmla="*/ 1649691 w 1973943"/>
                <a:gd name="connsiteY15" fmla="*/ 744801 h 926464"/>
                <a:gd name="connsiteX16" fmla="*/ 1569786 w 1973943"/>
                <a:gd name="connsiteY16" fmla="*/ 715749 h 926464"/>
                <a:gd name="connsiteX17" fmla="*/ 1369124 w 1973943"/>
                <a:gd name="connsiteY17" fmla="*/ 887340 h 926464"/>
                <a:gd name="connsiteX18" fmla="*/ 1151467 w 1973943"/>
                <a:gd name="connsiteY18" fmla="*/ 726026 h 926464"/>
                <a:gd name="connsiteX19" fmla="*/ 653143 w 1973943"/>
                <a:gd name="connsiteY19" fmla="*/ 653454 h 926464"/>
                <a:gd name="connsiteX20" fmla="*/ 120955 w 1973943"/>
                <a:gd name="connsiteY20" fmla="*/ 726026 h 926464"/>
                <a:gd name="connsiteX21" fmla="*/ 0 w 1973943"/>
                <a:gd name="connsiteY21" fmla="*/ 605071 h 926464"/>
                <a:gd name="connsiteX22" fmla="*/ 0 w 1973943"/>
                <a:gd name="connsiteY22" fmla="*/ 605074 h 926464"/>
                <a:gd name="connsiteX23" fmla="*/ 0 w 1973943"/>
                <a:gd name="connsiteY23" fmla="*/ 423645 h 926464"/>
                <a:gd name="connsiteX24" fmla="*/ 0 w 1973943"/>
                <a:gd name="connsiteY24" fmla="*/ 423645 h 926464"/>
                <a:gd name="connsiteX25" fmla="*/ 0 w 1973943"/>
                <a:gd name="connsiteY25" fmla="*/ 121266 h 926464"/>
                <a:gd name="connsiteX0" fmla="*/ 0 w 1973943"/>
                <a:gd name="connsiteY0" fmla="*/ 121266 h 919015"/>
                <a:gd name="connsiteX1" fmla="*/ 120955 w 1973943"/>
                <a:gd name="connsiteY1" fmla="*/ 311 h 919015"/>
                <a:gd name="connsiteX2" fmla="*/ 885372 w 1973943"/>
                <a:gd name="connsiteY2" fmla="*/ 43854 h 919015"/>
                <a:gd name="connsiteX3" fmla="*/ 1195010 w 1973943"/>
                <a:gd name="connsiteY3" fmla="*/ 72882 h 919015"/>
                <a:gd name="connsiteX4" fmla="*/ 1325638 w 1973943"/>
                <a:gd name="connsiteY4" fmla="*/ 87396 h 919015"/>
                <a:gd name="connsiteX5" fmla="*/ 1644953 w 1973943"/>
                <a:gd name="connsiteY5" fmla="*/ 311 h 919015"/>
                <a:gd name="connsiteX6" fmla="*/ 1852988 w 1973943"/>
                <a:gd name="connsiteY6" fmla="*/ 311 h 919015"/>
                <a:gd name="connsiteX7" fmla="*/ 1973943 w 1973943"/>
                <a:gd name="connsiteY7" fmla="*/ 121266 h 919015"/>
                <a:gd name="connsiteX8" fmla="*/ 1973943 w 1973943"/>
                <a:gd name="connsiteY8" fmla="*/ 423645 h 919015"/>
                <a:gd name="connsiteX9" fmla="*/ 1973943 w 1973943"/>
                <a:gd name="connsiteY9" fmla="*/ 423645 h 919015"/>
                <a:gd name="connsiteX10" fmla="*/ 1973943 w 1973943"/>
                <a:gd name="connsiteY10" fmla="*/ 605074 h 919015"/>
                <a:gd name="connsiteX11" fmla="*/ 1973943 w 1973943"/>
                <a:gd name="connsiteY11" fmla="*/ 605071 h 919015"/>
                <a:gd name="connsiteX12" fmla="*/ 1852988 w 1973943"/>
                <a:gd name="connsiteY12" fmla="*/ 726026 h 919015"/>
                <a:gd name="connsiteX13" fmla="*/ 1644953 w 1973943"/>
                <a:gd name="connsiteY13" fmla="*/ 726026 h 919015"/>
                <a:gd name="connsiteX14" fmla="*/ 1698788 w 1973943"/>
                <a:gd name="connsiteY14" fmla="*/ 775882 h 919015"/>
                <a:gd name="connsiteX15" fmla="*/ 1649691 w 1973943"/>
                <a:gd name="connsiteY15" fmla="*/ 744801 h 919015"/>
                <a:gd name="connsiteX16" fmla="*/ 1569786 w 1973943"/>
                <a:gd name="connsiteY16" fmla="*/ 715749 h 919015"/>
                <a:gd name="connsiteX17" fmla="*/ 1625202 w 1973943"/>
                <a:gd name="connsiteY17" fmla="*/ 879404 h 919015"/>
                <a:gd name="connsiteX18" fmla="*/ 1151467 w 1973943"/>
                <a:gd name="connsiteY18" fmla="*/ 726026 h 919015"/>
                <a:gd name="connsiteX19" fmla="*/ 653143 w 1973943"/>
                <a:gd name="connsiteY19" fmla="*/ 653454 h 919015"/>
                <a:gd name="connsiteX20" fmla="*/ 120955 w 1973943"/>
                <a:gd name="connsiteY20" fmla="*/ 726026 h 919015"/>
                <a:gd name="connsiteX21" fmla="*/ 0 w 1973943"/>
                <a:gd name="connsiteY21" fmla="*/ 605071 h 919015"/>
                <a:gd name="connsiteX22" fmla="*/ 0 w 1973943"/>
                <a:gd name="connsiteY22" fmla="*/ 605074 h 919015"/>
                <a:gd name="connsiteX23" fmla="*/ 0 w 1973943"/>
                <a:gd name="connsiteY23" fmla="*/ 423645 h 919015"/>
                <a:gd name="connsiteX24" fmla="*/ 0 w 1973943"/>
                <a:gd name="connsiteY24" fmla="*/ 423645 h 919015"/>
                <a:gd name="connsiteX25" fmla="*/ 0 w 1973943"/>
                <a:gd name="connsiteY25" fmla="*/ 121266 h 91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73943" h="919015">
                  <a:moveTo>
                    <a:pt x="0" y="121266"/>
                  </a:moveTo>
                  <a:cubicBezTo>
                    <a:pt x="0" y="54464"/>
                    <a:pt x="54153" y="311"/>
                    <a:pt x="120955" y="311"/>
                  </a:cubicBezTo>
                  <a:cubicBezTo>
                    <a:pt x="337056" y="-4527"/>
                    <a:pt x="669271" y="48692"/>
                    <a:pt x="885372" y="43854"/>
                  </a:cubicBezTo>
                  <a:lnTo>
                    <a:pt x="1195010" y="72882"/>
                  </a:lnTo>
                  <a:lnTo>
                    <a:pt x="1325638" y="87396"/>
                  </a:lnTo>
                  <a:lnTo>
                    <a:pt x="1644953" y="311"/>
                  </a:lnTo>
                  <a:lnTo>
                    <a:pt x="1852988" y="311"/>
                  </a:lnTo>
                  <a:cubicBezTo>
                    <a:pt x="1919790" y="311"/>
                    <a:pt x="1973943" y="54464"/>
                    <a:pt x="1973943" y="121266"/>
                  </a:cubicBezTo>
                  <a:lnTo>
                    <a:pt x="1973943" y="423645"/>
                  </a:lnTo>
                  <a:lnTo>
                    <a:pt x="1973943" y="423645"/>
                  </a:lnTo>
                  <a:lnTo>
                    <a:pt x="1973943" y="605074"/>
                  </a:lnTo>
                  <a:lnTo>
                    <a:pt x="1973943" y="605071"/>
                  </a:lnTo>
                  <a:cubicBezTo>
                    <a:pt x="1973943" y="671873"/>
                    <a:pt x="1919790" y="726026"/>
                    <a:pt x="1852988" y="726026"/>
                  </a:cubicBezTo>
                  <a:lnTo>
                    <a:pt x="1644953" y="726026"/>
                  </a:lnTo>
                  <a:cubicBezTo>
                    <a:pt x="1662693" y="793759"/>
                    <a:pt x="1681048" y="708149"/>
                    <a:pt x="1698788" y="775882"/>
                  </a:cubicBezTo>
                  <a:cubicBezTo>
                    <a:pt x="1696452" y="744163"/>
                    <a:pt x="1652027" y="776520"/>
                    <a:pt x="1649691" y="744801"/>
                  </a:cubicBezTo>
                  <a:lnTo>
                    <a:pt x="1569786" y="715749"/>
                  </a:lnTo>
                  <a:cubicBezTo>
                    <a:pt x="1373034" y="530692"/>
                    <a:pt x="1821954" y="1064461"/>
                    <a:pt x="1625202" y="879404"/>
                  </a:cubicBezTo>
                  <a:lnTo>
                    <a:pt x="1151467" y="726026"/>
                  </a:lnTo>
                  <a:cubicBezTo>
                    <a:pt x="970845" y="721188"/>
                    <a:pt x="833765" y="658292"/>
                    <a:pt x="653143" y="653454"/>
                  </a:cubicBezTo>
                  <a:lnTo>
                    <a:pt x="120955" y="726026"/>
                  </a:lnTo>
                  <a:cubicBezTo>
                    <a:pt x="54153" y="726026"/>
                    <a:pt x="0" y="671873"/>
                    <a:pt x="0" y="605071"/>
                  </a:cubicBezTo>
                  <a:lnTo>
                    <a:pt x="0" y="605074"/>
                  </a:lnTo>
                  <a:lnTo>
                    <a:pt x="0" y="423645"/>
                  </a:lnTo>
                  <a:lnTo>
                    <a:pt x="0" y="423645"/>
                  </a:lnTo>
                  <a:lnTo>
                    <a:pt x="0" y="121266"/>
                  </a:lnTo>
                  <a:close/>
                </a:path>
              </a:pathLst>
            </a:cu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6E85E00-98EF-4E35-8237-63D5BC4CA650}"/>
                </a:ext>
              </a:extLst>
            </p:cNvPr>
            <p:cNvSpPr/>
            <p:nvPr/>
          </p:nvSpPr>
          <p:spPr>
            <a:xfrm>
              <a:off x="6990532" y="3483009"/>
              <a:ext cx="4418355" cy="186808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UTM Avo" panose="02040603050506020204" pitchFamily="18" charset="0"/>
                  <a:ea typeface="+mn-ea"/>
                  <a:cs typeface="+mn-cs"/>
                </a:rPr>
                <a:t>Vì sao em cần tích cực hoàn thành nhiệm vụ ở nhà?</a:t>
              </a:r>
              <a:endParaRPr kumimoji="0" lang="en-GB" sz="32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41012258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A6C6F8-8658-49BC-BF29-DFA47F7644E3}"/>
              </a:ext>
            </a:extLst>
          </p:cNvPr>
          <p:cNvSpPr/>
          <p:nvPr/>
        </p:nvSpPr>
        <p:spPr>
          <a:xfrm>
            <a:off x="3061138" y="4256690"/>
            <a:ext cx="6069724" cy="192339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rgbClr val="FF0000"/>
                </a:solidFill>
                <a:effectLst>
                  <a:outerShdw blurRad="38100" dist="38100" dir="2700000" algn="tl">
                    <a:srgbClr val="000000">
                      <a:alpha val="43137"/>
                    </a:srgbClr>
                  </a:outerShdw>
                </a:effectLst>
              </a:rPr>
              <a:t>TIẾP NỐI</a:t>
            </a:r>
          </a:p>
        </p:txBody>
      </p:sp>
    </p:spTree>
    <p:extLst>
      <p:ext uri="{BB962C8B-B14F-4D97-AF65-F5344CB8AC3E}">
        <p14:creationId xmlns:p14="http://schemas.microsoft.com/office/powerpoint/2010/main" val="388499288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AFD59D75-7DF0-4EF6-B0B9-53E7D4FAB5DE}"/>
              </a:ext>
            </a:extLst>
          </p:cNvPr>
          <p:cNvSpPr/>
          <p:nvPr/>
        </p:nvSpPr>
        <p:spPr>
          <a:xfrm>
            <a:off x="331076" y="220714"/>
            <a:ext cx="11616677"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81663" y="462993"/>
            <a:ext cx="10912388" cy="584775"/>
          </a:xfrm>
          <a:prstGeom prst="rect">
            <a:avLst/>
          </a:prstGeom>
          <a:noFill/>
        </p:spPr>
        <p:txBody>
          <a:bodyPr wrap="square" rtlCol="0">
            <a:spAutoFit/>
          </a:bodyPr>
          <a:lstStyle/>
          <a:p>
            <a:pPr algn="ctr"/>
            <a:r>
              <a:rPr lang="en-US" sz="3200">
                <a:solidFill>
                  <a:prstClr val="black"/>
                </a:solidFill>
                <a:latin typeface="UTM Avo" panose="02040603050506020204" pitchFamily="18" charset="0"/>
              </a:rPr>
              <a:t>N</a:t>
            </a:r>
            <a:r>
              <a:rPr lang="vi-VN" sz="3200">
                <a:solidFill>
                  <a:prstClr val="black"/>
                </a:solidFill>
                <a:latin typeface="UTM Avo" panose="02040603050506020204" pitchFamily="18" charset="0"/>
              </a:rPr>
              <a:t>hững </a:t>
            </a:r>
            <a:r>
              <a:rPr lang="vi-VN" sz="3200" dirty="0">
                <a:solidFill>
                  <a:prstClr val="black"/>
                </a:solidFill>
                <a:latin typeface="UTM Avo" panose="02040603050506020204" pitchFamily="18" charset="0"/>
              </a:rPr>
              <a:t>nhiệm vụ ở nhà mà Tin đã hoàn thành?</a:t>
            </a:r>
          </a:p>
        </p:txBody>
      </p:sp>
      <p:grpSp>
        <p:nvGrpSpPr>
          <p:cNvPr id="5" name="Group 4">
            <a:extLst>
              <a:ext uri="{FF2B5EF4-FFF2-40B4-BE49-F238E27FC236}">
                <a16:creationId xmlns:a16="http://schemas.microsoft.com/office/drawing/2014/main" id="{703E724C-06FD-4F29-8EC4-A430180D2545}"/>
              </a:ext>
            </a:extLst>
          </p:cNvPr>
          <p:cNvGrpSpPr/>
          <p:nvPr/>
        </p:nvGrpSpPr>
        <p:grpSpPr>
          <a:xfrm>
            <a:off x="456113" y="1186063"/>
            <a:ext cx="2889223" cy="3037191"/>
            <a:chOff x="1035365" y="2594268"/>
            <a:chExt cx="2889223" cy="3037191"/>
          </a:xfrm>
        </p:grpSpPr>
        <p:pic>
          <p:nvPicPr>
            <p:cNvPr id="16" name="Picture 15">
              <a:extLst>
                <a:ext uri="{FF2B5EF4-FFF2-40B4-BE49-F238E27FC236}">
                  <a16:creationId xmlns:a16="http://schemas.microsoft.com/office/drawing/2014/main" id="{904664F5-AF1E-4306-98B6-85306487DF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9447" r="75021" b="35536"/>
            <a:stretch/>
          </p:blipFill>
          <p:spPr>
            <a:xfrm>
              <a:off x="1360915" y="2660275"/>
              <a:ext cx="2226004" cy="2971184"/>
            </a:xfrm>
            <a:prstGeom prst="rect">
              <a:avLst/>
            </a:prstGeom>
          </p:spPr>
        </p:pic>
        <p:sp>
          <p:nvSpPr>
            <p:cNvPr id="4" name="Oval 3">
              <a:extLst>
                <a:ext uri="{FF2B5EF4-FFF2-40B4-BE49-F238E27FC236}">
                  <a16:creationId xmlns:a16="http://schemas.microsoft.com/office/drawing/2014/main" id="{C691B1D6-6047-4EC4-B6B5-AB7499269B0B}"/>
                </a:ext>
              </a:extLst>
            </p:cNvPr>
            <p:cNvSpPr/>
            <p:nvPr/>
          </p:nvSpPr>
          <p:spPr>
            <a:xfrm>
              <a:off x="1035365" y="2594268"/>
              <a:ext cx="2889223" cy="290517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A01E3117-1963-4F8C-BDA3-32E32C7279C6}"/>
              </a:ext>
            </a:extLst>
          </p:cNvPr>
          <p:cNvGrpSpPr/>
          <p:nvPr/>
        </p:nvGrpSpPr>
        <p:grpSpPr>
          <a:xfrm>
            <a:off x="8108402" y="1493312"/>
            <a:ext cx="3583876" cy="2905177"/>
            <a:chOff x="8964377" y="2456828"/>
            <a:chExt cx="3583876" cy="2905177"/>
          </a:xfrm>
        </p:grpSpPr>
        <p:pic>
          <p:nvPicPr>
            <p:cNvPr id="18" name="Picture 17">
              <a:extLst>
                <a:ext uri="{FF2B5EF4-FFF2-40B4-BE49-F238E27FC236}">
                  <a16:creationId xmlns:a16="http://schemas.microsoft.com/office/drawing/2014/main" id="{C362901A-DD30-4CDE-BE63-652850F646A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294" t="33823" r="6913" b="39962"/>
            <a:stretch/>
          </p:blipFill>
          <p:spPr>
            <a:xfrm>
              <a:off x="9151994" y="2783549"/>
              <a:ext cx="3189758" cy="2224333"/>
            </a:xfrm>
            <a:prstGeom prst="rect">
              <a:avLst/>
            </a:prstGeom>
          </p:spPr>
        </p:pic>
        <p:sp>
          <p:nvSpPr>
            <p:cNvPr id="19" name="Oval 18">
              <a:extLst>
                <a:ext uri="{FF2B5EF4-FFF2-40B4-BE49-F238E27FC236}">
                  <a16:creationId xmlns:a16="http://schemas.microsoft.com/office/drawing/2014/main" id="{7D4697BD-0BC8-47AF-9D62-4563CFBDEC0E}"/>
                </a:ext>
              </a:extLst>
            </p:cNvPr>
            <p:cNvSpPr/>
            <p:nvPr/>
          </p:nvSpPr>
          <p:spPr>
            <a:xfrm>
              <a:off x="8964377" y="2456828"/>
              <a:ext cx="3583876" cy="290517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C6FD65DF-8B8A-4B84-A146-BD8105E148C7}"/>
              </a:ext>
            </a:extLst>
          </p:cNvPr>
          <p:cNvGrpSpPr/>
          <p:nvPr/>
        </p:nvGrpSpPr>
        <p:grpSpPr>
          <a:xfrm>
            <a:off x="4088510" y="2730955"/>
            <a:ext cx="3444652" cy="2812717"/>
            <a:chOff x="7464235" y="1078712"/>
            <a:chExt cx="3658752" cy="2987539"/>
          </a:xfrm>
        </p:grpSpPr>
        <p:pic>
          <p:nvPicPr>
            <p:cNvPr id="17" name="Picture 16">
              <a:extLst>
                <a:ext uri="{FF2B5EF4-FFF2-40B4-BE49-F238E27FC236}">
                  <a16:creationId xmlns:a16="http://schemas.microsoft.com/office/drawing/2014/main" id="{3D7A88F0-A827-47E1-9682-5F0E011C28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699" t="6779" r="37508" b="58204"/>
            <a:stretch/>
          </p:blipFill>
          <p:spPr>
            <a:xfrm>
              <a:off x="7933229" y="1095068"/>
              <a:ext cx="3189758" cy="2971183"/>
            </a:xfrm>
            <a:prstGeom prst="rect">
              <a:avLst/>
            </a:prstGeom>
          </p:spPr>
        </p:pic>
        <p:sp>
          <p:nvSpPr>
            <p:cNvPr id="20" name="Oval 19">
              <a:extLst>
                <a:ext uri="{FF2B5EF4-FFF2-40B4-BE49-F238E27FC236}">
                  <a16:creationId xmlns:a16="http://schemas.microsoft.com/office/drawing/2014/main" id="{6326D43E-1599-4BF5-8BB8-26BAD6CF90D9}"/>
                </a:ext>
              </a:extLst>
            </p:cNvPr>
            <p:cNvSpPr/>
            <p:nvPr/>
          </p:nvSpPr>
          <p:spPr>
            <a:xfrm>
              <a:off x="7464235" y="1078712"/>
              <a:ext cx="3583876" cy="290517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ounded Rectangle 9"/>
          <p:cNvSpPr/>
          <p:nvPr/>
        </p:nvSpPr>
        <p:spPr>
          <a:xfrm>
            <a:off x="2075562" y="5448504"/>
            <a:ext cx="7470548" cy="1191816"/>
          </a:xfrm>
          <a:prstGeom prst="roundRect">
            <a:avLst/>
          </a:prstGeom>
          <a:solidFill>
            <a:schemeClr val="accent4">
              <a:lumMod val="20000"/>
              <a:lumOff val="80000"/>
              <a:alpha val="50000"/>
            </a:schemeClr>
          </a:solidFill>
          <a:ln>
            <a:solidFill>
              <a:srgbClr val="C00000"/>
            </a:solid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vi-VN" sz="3200" dirty="0">
                <a:solidFill>
                  <a:prstClr val="black"/>
                </a:solidFill>
                <a:latin typeface="UTM Avo" panose="02040603050506020204" pitchFamily="18" charset="0"/>
              </a:rPr>
              <a:t>Tin đã rất tích cực hoàn thành nhiệm vụ đó và được bố mẹ khen.</a:t>
            </a:r>
          </a:p>
        </p:txBody>
      </p:sp>
      <p:sp>
        <p:nvSpPr>
          <p:cNvPr id="8" name="Rounded Rectangle 7"/>
          <p:cNvSpPr/>
          <p:nvPr/>
        </p:nvSpPr>
        <p:spPr>
          <a:xfrm>
            <a:off x="3670886" y="1063167"/>
            <a:ext cx="4279900" cy="1736646"/>
          </a:xfrm>
          <a:prstGeom prst="roundRect">
            <a:avLst/>
          </a:prstGeom>
          <a:solidFill>
            <a:srgbClr val="FFFF00">
              <a:alpha val="50000"/>
            </a:srgbClr>
          </a:solidFill>
          <a:ln>
            <a:solidFill>
              <a:srgbClr val="C00000"/>
            </a:solid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GB" sz="3200" dirty="0" err="1">
                <a:solidFill>
                  <a:prstClr val="black"/>
                </a:solidFill>
                <a:latin typeface="UTM Avo" panose="02040603050506020204" pitchFamily="18" charset="0"/>
              </a:rPr>
              <a:t>Vứt</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rác</a:t>
            </a:r>
            <a:endParaRPr lang="en-GB" sz="3200" dirty="0">
              <a:solidFill>
                <a:prstClr val="black"/>
              </a:solidFill>
              <a:latin typeface="UTM Avo" panose="02040603050506020204" pitchFamily="18" charset="0"/>
            </a:endParaRPr>
          </a:p>
          <a:p>
            <a:pPr algn="ctr"/>
            <a:r>
              <a:rPr lang="en-GB" sz="3200" dirty="0" err="1">
                <a:solidFill>
                  <a:prstClr val="black"/>
                </a:solidFill>
                <a:latin typeface="UTM Avo" panose="02040603050506020204" pitchFamily="18" charset="0"/>
              </a:rPr>
              <a:t>Gấp</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quần</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áo</a:t>
            </a:r>
            <a:endParaRPr lang="en-GB" sz="3200" dirty="0">
              <a:solidFill>
                <a:prstClr val="black"/>
              </a:solidFill>
              <a:latin typeface="UTM Avo" panose="02040603050506020204" pitchFamily="18" charset="0"/>
            </a:endParaRPr>
          </a:p>
          <a:p>
            <a:pPr algn="ctr"/>
            <a:r>
              <a:rPr lang="en-GB" sz="3200" dirty="0">
                <a:solidFill>
                  <a:prstClr val="black"/>
                </a:solidFill>
                <a:latin typeface="UTM Avo" panose="02040603050506020204" pitchFamily="18" charset="0"/>
              </a:rPr>
              <a:t>Cho </a:t>
            </a:r>
            <a:r>
              <a:rPr lang="en-GB" sz="3200" dirty="0" err="1">
                <a:solidFill>
                  <a:prstClr val="black"/>
                </a:solidFill>
                <a:latin typeface="UTM Avo" panose="02040603050506020204" pitchFamily="18" charset="0"/>
              </a:rPr>
              <a:t>chó</a:t>
            </a:r>
            <a:r>
              <a:rPr lang="en-GB" sz="3200" dirty="0">
                <a:solidFill>
                  <a:prstClr val="black"/>
                </a:solidFill>
                <a:latin typeface="UTM Avo" panose="02040603050506020204" pitchFamily="18" charset="0"/>
              </a:rPr>
              <a:t> </a:t>
            </a:r>
            <a:r>
              <a:rPr lang="en-GB" sz="3200" dirty="0" err="1">
                <a:solidFill>
                  <a:prstClr val="black"/>
                </a:solidFill>
                <a:latin typeface="UTM Avo" panose="02040603050506020204" pitchFamily="18" charset="0"/>
              </a:rPr>
              <a:t>ăn</a:t>
            </a:r>
            <a:endParaRPr lang="en-GB" sz="3200" dirty="0">
              <a:solidFill>
                <a:prstClr val="black"/>
              </a:solidFill>
              <a:latin typeface="UTM Avo" panose="02040603050506020204" pitchFamily="18" charset="0"/>
            </a:endParaRPr>
          </a:p>
        </p:txBody>
      </p:sp>
    </p:spTree>
    <p:extLst>
      <p:ext uri="{BB962C8B-B14F-4D97-AF65-F5344CB8AC3E}">
        <p14:creationId xmlns:p14="http://schemas.microsoft.com/office/powerpoint/2010/main" val="14273144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060F156-F857-4880-BE0E-BEBD9AE84985}"/>
              </a:ext>
            </a:extLst>
          </p:cNvPr>
          <p:cNvSpPr/>
          <p:nvPr/>
        </p:nvSpPr>
        <p:spPr>
          <a:xfrm>
            <a:off x="2067910" y="4335224"/>
            <a:ext cx="8056179" cy="22740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C00000"/>
                </a:solidFill>
                <a:effectLst/>
                <a:uLnTx/>
                <a:uFillTx/>
                <a:latin typeface="UTM Avo" panose="02040603050506020204" pitchFamily="18" charset="0"/>
                <a:ea typeface="+mn-ea"/>
                <a:cs typeface="+mn-cs"/>
              </a:rPr>
              <a:t>Em tích cực hoàn thành nhiệm vụ ở nhà để giúp đỡ người thân trong gia đình nhé!</a:t>
            </a:r>
            <a:endParaRPr kumimoji="0" lang="vi-VN" sz="3600" b="0" i="1" u="none" strike="noStrike" kern="1200" cap="none" spc="0" normalizeH="0" baseline="0" noProof="0" dirty="0">
              <a:ln>
                <a:noFill/>
              </a:ln>
              <a:solidFill>
                <a:srgbClr val="C00000"/>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4918239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88869FE-5CB6-43D9-BAF7-ED79AC242DD8}"/>
              </a:ext>
            </a:extLst>
          </p:cNvPr>
          <p:cNvSpPr/>
          <p:nvPr/>
        </p:nvSpPr>
        <p:spPr>
          <a:xfrm>
            <a:off x="1066800" y="925974"/>
            <a:ext cx="10058400" cy="50169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vi-VN" sz="3600" i="1" dirty="0">
              <a:solidFill>
                <a:srgbClr val="C00000"/>
              </a:solidFill>
              <a:latin typeface="UTM Avo" panose="0204060305050602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058670"/>
            <a:ext cx="10058400" cy="3542280"/>
          </a:xfrm>
          <a:prstGeom prst="rect">
            <a:avLst/>
          </a:prstGeom>
        </p:spPr>
      </p:pic>
    </p:spTree>
    <p:extLst>
      <p:ext uri="{BB962C8B-B14F-4D97-AF65-F5344CB8AC3E}">
        <p14:creationId xmlns:p14="http://schemas.microsoft.com/office/powerpoint/2010/main" val="11960613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2363" y="0"/>
            <a:ext cx="8073895" cy="7435177"/>
          </a:xfrm>
          <a:prstGeom prst="rect">
            <a:avLst/>
          </a:prstGeom>
        </p:spPr>
      </p:pic>
      <p:sp>
        <p:nvSpPr>
          <p:cNvPr id="5" name="Rectangle 4"/>
          <p:cNvSpPr/>
          <p:nvPr/>
        </p:nvSpPr>
        <p:spPr>
          <a:xfrm>
            <a:off x="2707657" y="1002323"/>
            <a:ext cx="7043305" cy="2123658"/>
          </a:xfrm>
          <a:prstGeom prst="rect">
            <a:avLst/>
          </a:prstGeom>
        </p:spPr>
        <p:txBody>
          <a:bodyPr wrap="square">
            <a:spAutoFit/>
          </a:bodyPr>
          <a:lstStyle/>
          <a:p>
            <a:pPr algn="ctr"/>
            <a:r>
              <a:rPr lang="vi-VN" sz="4400" dirty="0">
                <a:solidFill>
                  <a:srgbClr val="663300"/>
                </a:solidFill>
                <a:latin typeface="UTM Avo" panose="02040603050506020204" pitchFamily="18" charset="0"/>
                <a:ea typeface="Times New Roman" panose="02020603050405020304" pitchFamily="18" charset="0"/>
              </a:rPr>
              <a:t>Khi hoàn thành tốt nhiệm vụ ở nhà, cảm xúc của em như thế nào?</a:t>
            </a:r>
          </a:p>
        </p:txBody>
      </p:sp>
      <p:sp>
        <p:nvSpPr>
          <p:cNvPr id="4" name="Rectangle: Rounded Corners 3">
            <a:extLst>
              <a:ext uri="{FF2B5EF4-FFF2-40B4-BE49-F238E27FC236}">
                <a16:creationId xmlns:a16="http://schemas.microsoft.com/office/drawing/2014/main" id="{8BC6ECFB-F8FA-403E-8BC3-ECCBA2279877}"/>
              </a:ext>
            </a:extLst>
          </p:cNvPr>
          <p:cNvSpPr/>
          <p:nvPr/>
        </p:nvSpPr>
        <p:spPr>
          <a:xfrm>
            <a:off x="2210079" y="3429000"/>
            <a:ext cx="8056179" cy="22740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i="1">
                <a:solidFill>
                  <a:srgbClr val="C00000"/>
                </a:solidFill>
                <a:latin typeface="UTM Avo" panose="02040603050506020204" pitchFamily="18" charset="0"/>
              </a:rPr>
              <a:t>Khi hoàn thành tốt nhiệm vụ ở nhà,em cảm thấy rất vui và tự hào vì có thể giúp đỡ được cho bố mẹ.</a:t>
            </a:r>
            <a:endParaRPr lang="vi-VN" sz="3200" i="1" dirty="0">
              <a:solidFill>
                <a:srgbClr val="C00000"/>
              </a:solidFill>
              <a:latin typeface="UTM Avo" panose="02040603050506020204" pitchFamily="18" charset="0"/>
            </a:endParaRPr>
          </a:p>
        </p:txBody>
      </p:sp>
    </p:spTree>
    <p:extLst>
      <p:ext uri="{BB962C8B-B14F-4D97-AF65-F5344CB8AC3E}">
        <p14:creationId xmlns:p14="http://schemas.microsoft.com/office/powerpoint/2010/main" val="34641537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32" presetClass="emph" presetSubtype="0" fill="hold" grpId="1" nodeType="after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DBF3F4-3FF0-497B-A9DE-F31BEDFBF186}"/>
              </a:ext>
            </a:extLst>
          </p:cNvPr>
          <p:cNvPicPr>
            <a:picLocks noChangeAspect="1"/>
          </p:cNvPicPr>
          <p:nvPr/>
        </p:nvPicPr>
        <p:blipFill>
          <a:blip r:embed="rId2"/>
          <a:stretch>
            <a:fillRect/>
          </a:stretch>
        </p:blipFill>
        <p:spPr>
          <a:xfrm>
            <a:off x="2023519" y="4171239"/>
            <a:ext cx="8144962" cy="2456901"/>
          </a:xfrm>
          <a:prstGeom prst="rect">
            <a:avLst/>
          </a:prstGeom>
        </p:spPr>
      </p:pic>
    </p:spTree>
    <p:extLst>
      <p:ext uri="{BB962C8B-B14F-4D97-AF65-F5344CB8AC3E}">
        <p14:creationId xmlns:p14="http://schemas.microsoft.com/office/powerpoint/2010/main" val="366214779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97030F-B5F4-4A1A-BC27-CA2395A975C5}"/>
              </a:ext>
            </a:extLst>
          </p:cNvPr>
          <p:cNvPicPr>
            <a:picLocks noChangeAspect="1"/>
          </p:cNvPicPr>
          <p:nvPr/>
        </p:nvPicPr>
        <p:blipFill>
          <a:blip r:embed="rId2"/>
          <a:stretch>
            <a:fillRect/>
          </a:stretch>
        </p:blipFill>
        <p:spPr>
          <a:xfrm>
            <a:off x="2934950" y="4799997"/>
            <a:ext cx="6322100" cy="1798476"/>
          </a:xfrm>
          <a:prstGeom prst="rect">
            <a:avLst/>
          </a:prstGeom>
        </p:spPr>
      </p:pic>
    </p:spTree>
    <p:extLst>
      <p:ext uri="{BB962C8B-B14F-4D97-AF65-F5344CB8AC3E}">
        <p14:creationId xmlns:p14="http://schemas.microsoft.com/office/powerpoint/2010/main" val="115304551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114956" y="705555"/>
            <a:ext cx="9820187" cy="1200329"/>
          </a:xfrm>
          <a:prstGeom prst="rect">
            <a:avLst/>
          </a:prstGeom>
          <a:noFill/>
        </p:spPr>
        <p:txBody>
          <a:bodyPr wrap="square" rtlCol="0">
            <a:spAutoFit/>
          </a:bodyPr>
          <a:lstStyle/>
          <a:p>
            <a:pPr algn="ctr"/>
            <a:r>
              <a:rPr lang="en-GB" sz="3600" dirty="0" err="1">
                <a:latin typeface="UTM Avo" panose="02040603050506020204" pitchFamily="18" charset="0"/>
              </a:rPr>
              <a:t>Bạn</a:t>
            </a:r>
            <a:r>
              <a:rPr lang="en-GB" sz="3600" dirty="0">
                <a:latin typeface="UTM Avo" panose="02040603050506020204" pitchFamily="18" charset="0"/>
              </a:rPr>
              <a:t> </a:t>
            </a:r>
            <a:r>
              <a:rPr lang="en-GB" sz="3600" dirty="0" err="1">
                <a:latin typeface="UTM Avo" panose="02040603050506020204" pitchFamily="18" charset="0"/>
              </a:rPr>
              <a:t>nhỏ</a:t>
            </a:r>
            <a:r>
              <a:rPr lang="en-GB" sz="3600" dirty="0">
                <a:latin typeface="UTM Avo" panose="02040603050506020204" pitchFamily="18" charset="0"/>
              </a:rPr>
              <a:t> </a:t>
            </a:r>
            <a:r>
              <a:rPr lang="en-GB" sz="3600" dirty="0" err="1">
                <a:latin typeface="UTM Avo" panose="02040603050506020204" pitchFamily="18" charset="0"/>
              </a:rPr>
              <a:t>trong</a:t>
            </a:r>
            <a:r>
              <a:rPr lang="en-GB" sz="3600" dirty="0">
                <a:latin typeface="UTM Avo" panose="02040603050506020204" pitchFamily="18" charset="0"/>
              </a:rPr>
              <a:t> </a:t>
            </a:r>
            <a:r>
              <a:rPr lang="en-GB" sz="3600" dirty="0" err="1">
                <a:latin typeface="UTM Avo" panose="02040603050506020204" pitchFamily="18" charset="0"/>
              </a:rPr>
              <a:t>những</a:t>
            </a:r>
            <a:r>
              <a:rPr lang="en-GB" sz="3600" dirty="0">
                <a:latin typeface="UTM Avo" panose="02040603050506020204" pitchFamily="18" charset="0"/>
              </a:rPr>
              <a:t> </a:t>
            </a:r>
            <a:r>
              <a:rPr lang="en-GB" sz="3600" dirty="0" err="1">
                <a:latin typeface="UTM Avo" panose="02040603050506020204" pitchFamily="18" charset="0"/>
              </a:rPr>
              <a:t>tranh</a:t>
            </a:r>
            <a:r>
              <a:rPr lang="en-GB" sz="3600" dirty="0">
                <a:latin typeface="UTM Avo" panose="02040603050506020204" pitchFamily="18" charset="0"/>
              </a:rPr>
              <a:t> </a:t>
            </a:r>
            <a:r>
              <a:rPr lang="en-GB" sz="3600" dirty="0" err="1">
                <a:latin typeface="UTM Avo" panose="02040603050506020204" pitchFamily="18" charset="0"/>
              </a:rPr>
              <a:t>nào</a:t>
            </a:r>
            <a:r>
              <a:rPr lang="en-GB" sz="3600" dirty="0">
                <a:latin typeface="UTM Avo" panose="02040603050506020204" pitchFamily="18" charset="0"/>
              </a:rPr>
              <a:t> </a:t>
            </a:r>
            <a:r>
              <a:rPr lang="en-GB" sz="3600" dirty="0" err="1">
                <a:latin typeface="UTM Avo" panose="02040603050506020204" pitchFamily="18" charset="0"/>
              </a:rPr>
              <a:t>tích</a:t>
            </a:r>
            <a:r>
              <a:rPr lang="en-GB" sz="3600" dirty="0">
                <a:latin typeface="UTM Avo" panose="02040603050506020204" pitchFamily="18" charset="0"/>
              </a:rPr>
              <a:t> </a:t>
            </a:r>
            <a:r>
              <a:rPr lang="en-GB" sz="3600" dirty="0" err="1">
                <a:latin typeface="UTM Avo" panose="02040603050506020204" pitchFamily="18" charset="0"/>
              </a:rPr>
              <a:t>cực</a:t>
            </a:r>
            <a:r>
              <a:rPr lang="en-GB" sz="3600" dirty="0">
                <a:latin typeface="UTM Avo" panose="02040603050506020204" pitchFamily="18" charset="0"/>
              </a:rPr>
              <a:t> </a:t>
            </a:r>
            <a:r>
              <a:rPr lang="en-GB" sz="3600" dirty="0" err="1">
                <a:latin typeface="UTM Avo" panose="02040603050506020204" pitchFamily="18" charset="0"/>
              </a:rPr>
              <a:t>hoàn</a:t>
            </a:r>
            <a:r>
              <a:rPr lang="en-GB" sz="3600" dirty="0">
                <a:latin typeface="UTM Avo" panose="02040603050506020204" pitchFamily="18" charset="0"/>
              </a:rPr>
              <a:t> </a:t>
            </a:r>
            <a:r>
              <a:rPr lang="en-GB" sz="3600" dirty="0" err="1">
                <a:latin typeface="UTM Avo" panose="02040603050506020204" pitchFamily="18" charset="0"/>
              </a:rPr>
              <a:t>thành</a:t>
            </a:r>
            <a:r>
              <a:rPr lang="en-GB" sz="3600" dirty="0">
                <a:latin typeface="UTM Avo" panose="02040603050506020204" pitchFamily="18" charset="0"/>
              </a:rPr>
              <a:t> </a:t>
            </a:r>
            <a:r>
              <a:rPr lang="en-GB" sz="3600" dirty="0" err="1">
                <a:latin typeface="UTM Avo" panose="02040603050506020204" pitchFamily="18" charset="0"/>
              </a:rPr>
              <a:t>nhiệm</a:t>
            </a:r>
            <a:r>
              <a:rPr lang="en-GB" sz="3600" dirty="0">
                <a:latin typeface="UTM Avo" panose="02040603050506020204" pitchFamily="18" charset="0"/>
              </a:rPr>
              <a:t> </a:t>
            </a:r>
            <a:r>
              <a:rPr lang="en-GB" sz="3600" dirty="0" err="1">
                <a:latin typeface="UTM Avo" panose="02040603050506020204" pitchFamily="18" charset="0"/>
              </a:rPr>
              <a:t>vụ</a:t>
            </a:r>
            <a:r>
              <a:rPr lang="en-GB" sz="3600" dirty="0">
                <a:latin typeface="UTM Avo" panose="02040603050506020204" pitchFamily="18" charset="0"/>
              </a:rPr>
              <a:t> ở </a:t>
            </a:r>
            <a:r>
              <a:rPr lang="en-GB" sz="3600" dirty="0" err="1">
                <a:latin typeface="UTM Avo" panose="02040603050506020204" pitchFamily="18" charset="0"/>
              </a:rPr>
              <a:t>nhà</a:t>
            </a:r>
            <a:r>
              <a:rPr lang="en-GB" sz="3600" dirty="0">
                <a:latin typeface="UTM Avo" panose="02040603050506020204" pitchFamily="18" charset="0"/>
              </a:rPr>
              <a:t>.</a:t>
            </a:r>
          </a:p>
        </p:txBody>
      </p:sp>
      <p:pic>
        <p:nvPicPr>
          <p:cNvPr id="3" name="Picture 2">
            <a:extLst>
              <a:ext uri="{FF2B5EF4-FFF2-40B4-BE49-F238E27FC236}">
                <a16:creationId xmlns:a16="http://schemas.microsoft.com/office/drawing/2014/main" id="{4CAA6437-91F6-4D68-AADF-223828D382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536" y="2180866"/>
            <a:ext cx="2848607" cy="3229713"/>
          </a:xfrm>
          <a:prstGeom prst="rect">
            <a:avLst/>
          </a:prstGeom>
        </p:spPr>
      </p:pic>
      <p:pic>
        <p:nvPicPr>
          <p:cNvPr id="8" name="Picture 7">
            <a:extLst>
              <a:ext uri="{FF2B5EF4-FFF2-40B4-BE49-F238E27FC236}">
                <a16:creationId xmlns:a16="http://schemas.microsoft.com/office/drawing/2014/main" id="{C6BD6C39-2CD0-413F-9531-8CF69E8A71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9622" y="2429089"/>
            <a:ext cx="2739989" cy="2981490"/>
          </a:xfrm>
          <a:prstGeom prst="rect">
            <a:avLst/>
          </a:prstGeom>
        </p:spPr>
      </p:pic>
      <p:pic>
        <p:nvPicPr>
          <p:cNvPr id="10" name="Picture 9">
            <a:extLst>
              <a:ext uri="{FF2B5EF4-FFF2-40B4-BE49-F238E27FC236}">
                <a16:creationId xmlns:a16="http://schemas.microsoft.com/office/drawing/2014/main" id="{FA608631-F27D-4D22-8C94-51B7269F28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090" y="2581353"/>
            <a:ext cx="2740269" cy="2868640"/>
          </a:xfrm>
          <a:prstGeom prst="rect">
            <a:avLst/>
          </a:prstGeom>
        </p:spPr>
      </p:pic>
      <p:pic>
        <p:nvPicPr>
          <p:cNvPr id="12" name="Picture 11">
            <a:extLst>
              <a:ext uri="{FF2B5EF4-FFF2-40B4-BE49-F238E27FC236}">
                <a16:creationId xmlns:a16="http://schemas.microsoft.com/office/drawing/2014/main" id="{DF295B46-314E-4C47-A38F-23C0A5D580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25987" y="2495965"/>
            <a:ext cx="2857283" cy="2954028"/>
          </a:xfrm>
          <a:prstGeom prst="rect">
            <a:avLst/>
          </a:prstGeom>
        </p:spPr>
      </p:pic>
    </p:spTree>
    <p:extLst>
      <p:ext uri="{BB962C8B-B14F-4D97-AF65-F5344CB8AC3E}">
        <p14:creationId xmlns:p14="http://schemas.microsoft.com/office/powerpoint/2010/main" val="1291216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0060D0A-B2D7-4FAB-B888-764ED3ADC8A2}"/>
              </a:ext>
            </a:extLst>
          </p:cNvPr>
          <p:cNvSpPr/>
          <p:nvPr/>
        </p:nvSpPr>
        <p:spPr>
          <a:xfrm>
            <a:off x="331076" y="220714"/>
            <a:ext cx="11616677"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2866901" y="2935262"/>
            <a:ext cx="3966029" cy="39660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5655"/>
          <a:stretch/>
        </p:blipFill>
        <p:spPr>
          <a:xfrm>
            <a:off x="4849915" y="2935262"/>
            <a:ext cx="3930675" cy="3708401"/>
          </a:xfrm>
          <a:prstGeom prst="rect">
            <a:avLst/>
          </a:prstGeom>
        </p:spPr>
      </p:pic>
      <p:grpSp>
        <p:nvGrpSpPr>
          <p:cNvPr id="18" name="Group 17"/>
          <p:cNvGrpSpPr/>
          <p:nvPr/>
        </p:nvGrpSpPr>
        <p:grpSpPr>
          <a:xfrm>
            <a:off x="790353" y="493354"/>
            <a:ext cx="4764991" cy="2728140"/>
            <a:chOff x="270422" y="201657"/>
            <a:chExt cx="4764991" cy="2728140"/>
          </a:xfrm>
        </p:grpSpPr>
        <p:sp>
          <p:nvSpPr>
            <p:cNvPr id="10" name="Rounded Rectangular Callout 9"/>
            <p:cNvSpPr/>
            <p:nvPr/>
          </p:nvSpPr>
          <p:spPr>
            <a:xfrm>
              <a:off x="270422" y="201657"/>
              <a:ext cx="4764991" cy="2728140"/>
            </a:xfrm>
            <a:custGeom>
              <a:avLst/>
              <a:gdLst>
                <a:gd name="connsiteX0" fmla="*/ 0 w 1973943"/>
                <a:gd name="connsiteY0" fmla="*/ 120955 h 725715"/>
                <a:gd name="connsiteX1" fmla="*/ 120955 w 1973943"/>
                <a:gd name="connsiteY1" fmla="*/ 0 h 725715"/>
                <a:gd name="connsiteX2" fmla="*/ 1151467 w 1973943"/>
                <a:gd name="connsiteY2" fmla="*/ 0 h 725715"/>
                <a:gd name="connsiteX3" fmla="*/ 1151467 w 1973943"/>
                <a:gd name="connsiteY3" fmla="*/ 0 h 725715"/>
                <a:gd name="connsiteX4" fmla="*/ 1644953 w 1973943"/>
                <a:gd name="connsiteY4" fmla="*/ 0 h 725715"/>
                <a:gd name="connsiteX5" fmla="*/ 1852988 w 1973943"/>
                <a:gd name="connsiteY5" fmla="*/ 0 h 725715"/>
                <a:gd name="connsiteX6" fmla="*/ 1973943 w 1973943"/>
                <a:gd name="connsiteY6" fmla="*/ 120955 h 725715"/>
                <a:gd name="connsiteX7" fmla="*/ 1973943 w 1973943"/>
                <a:gd name="connsiteY7" fmla="*/ 423334 h 725715"/>
                <a:gd name="connsiteX8" fmla="*/ 1973943 w 1973943"/>
                <a:gd name="connsiteY8" fmla="*/ 423334 h 725715"/>
                <a:gd name="connsiteX9" fmla="*/ 1973943 w 1973943"/>
                <a:gd name="connsiteY9" fmla="*/ 604763 h 725715"/>
                <a:gd name="connsiteX10" fmla="*/ 1973943 w 1973943"/>
                <a:gd name="connsiteY10" fmla="*/ 604760 h 725715"/>
                <a:gd name="connsiteX11" fmla="*/ 1852988 w 1973943"/>
                <a:gd name="connsiteY11" fmla="*/ 725715 h 725715"/>
                <a:gd name="connsiteX12" fmla="*/ 1644953 w 1973943"/>
                <a:gd name="connsiteY12" fmla="*/ 725715 h 725715"/>
                <a:gd name="connsiteX13" fmla="*/ 1954598 w 1973943"/>
                <a:gd name="connsiteY13" fmla="*/ 1469573 h 725715"/>
                <a:gd name="connsiteX14" fmla="*/ 1151467 w 1973943"/>
                <a:gd name="connsiteY14" fmla="*/ 725715 h 725715"/>
                <a:gd name="connsiteX15" fmla="*/ 120955 w 1973943"/>
                <a:gd name="connsiteY15" fmla="*/ 725715 h 725715"/>
                <a:gd name="connsiteX16" fmla="*/ 0 w 1973943"/>
                <a:gd name="connsiteY16" fmla="*/ 604760 h 725715"/>
                <a:gd name="connsiteX17" fmla="*/ 0 w 1973943"/>
                <a:gd name="connsiteY17" fmla="*/ 604763 h 725715"/>
                <a:gd name="connsiteX18" fmla="*/ 0 w 1973943"/>
                <a:gd name="connsiteY18" fmla="*/ 423334 h 725715"/>
                <a:gd name="connsiteX19" fmla="*/ 0 w 1973943"/>
                <a:gd name="connsiteY19" fmla="*/ 423334 h 725715"/>
                <a:gd name="connsiteX20" fmla="*/ 0 w 1973943"/>
                <a:gd name="connsiteY20" fmla="*/ 120955 h 725715"/>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151467 w 1973943"/>
                <a:gd name="connsiteY4" fmla="*/ 311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653143 w 1973943"/>
                <a:gd name="connsiteY16" fmla="*/ 653454 h 1469884"/>
                <a:gd name="connsiteX17" fmla="*/ 120955 w 1973943"/>
                <a:gd name="connsiteY17" fmla="*/ 726026 h 1469884"/>
                <a:gd name="connsiteX18" fmla="*/ 0 w 1973943"/>
                <a:gd name="connsiteY18" fmla="*/ 605071 h 1469884"/>
                <a:gd name="connsiteX19" fmla="*/ 0 w 1973943"/>
                <a:gd name="connsiteY19" fmla="*/ 605074 h 1469884"/>
                <a:gd name="connsiteX20" fmla="*/ 0 w 1973943"/>
                <a:gd name="connsiteY20" fmla="*/ 423645 h 1469884"/>
                <a:gd name="connsiteX21" fmla="*/ 0 w 1973943"/>
                <a:gd name="connsiteY21" fmla="*/ 423645 h 1469884"/>
                <a:gd name="connsiteX22" fmla="*/ 0 w 1973943"/>
                <a:gd name="connsiteY22"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567543 w 1973943"/>
                <a:gd name="connsiteY15" fmla="*/ 943740 h 1469884"/>
                <a:gd name="connsiteX16" fmla="*/ 1151467 w 1973943"/>
                <a:gd name="connsiteY16" fmla="*/ 726026 h 1469884"/>
                <a:gd name="connsiteX17" fmla="*/ 653143 w 1973943"/>
                <a:gd name="connsiteY17" fmla="*/ 653454 h 1469884"/>
                <a:gd name="connsiteX18" fmla="*/ 120955 w 1973943"/>
                <a:gd name="connsiteY18" fmla="*/ 726026 h 1469884"/>
                <a:gd name="connsiteX19" fmla="*/ 0 w 1973943"/>
                <a:gd name="connsiteY19" fmla="*/ 605071 h 1469884"/>
                <a:gd name="connsiteX20" fmla="*/ 0 w 1973943"/>
                <a:gd name="connsiteY20" fmla="*/ 605074 h 1469884"/>
                <a:gd name="connsiteX21" fmla="*/ 0 w 1973943"/>
                <a:gd name="connsiteY21" fmla="*/ 423645 h 1469884"/>
                <a:gd name="connsiteX22" fmla="*/ 0 w 1973943"/>
                <a:gd name="connsiteY22" fmla="*/ 423645 h 1469884"/>
                <a:gd name="connsiteX23" fmla="*/ 0 w 1973943"/>
                <a:gd name="connsiteY23"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943740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1059854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098682"/>
                <a:gd name="connsiteX1" fmla="*/ 120955 w 1973943"/>
                <a:gd name="connsiteY1" fmla="*/ 311 h 1098682"/>
                <a:gd name="connsiteX2" fmla="*/ 885372 w 1973943"/>
                <a:gd name="connsiteY2" fmla="*/ 43854 h 1098682"/>
                <a:gd name="connsiteX3" fmla="*/ 1195010 w 1973943"/>
                <a:gd name="connsiteY3" fmla="*/ 72882 h 1098682"/>
                <a:gd name="connsiteX4" fmla="*/ 1325638 w 1973943"/>
                <a:gd name="connsiteY4" fmla="*/ 87396 h 1098682"/>
                <a:gd name="connsiteX5" fmla="*/ 1644953 w 1973943"/>
                <a:gd name="connsiteY5" fmla="*/ 311 h 1098682"/>
                <a:gd name="connsiteX6" fmla="*/ 1852988 w 1973943"/>
                <a:gd name="connsiteY6" fmla="*/ 311 h 1098682"/>
                <a:gd name="connsiteX7" fmla="*/ 1973943 w 1973943"/>
                <a:gd name="connsiteY7" fmla="*/ 121266 h 1098682"/>
                <a:gd name="connsiteX8" fmla="*/ 1973943 w 1973943"/>
                <a:gd name="connsiteY8" fmla="*/ 423645 h 1098682"/>
                <a:gd name="connsiteX9" fmla="*/ 1973943 w 1973943"/>
                <a:gd name="connsiteY9" fmla="*/ 423645 h 1098682"/>
                <a:gd name="connsiteX10" fmla="*/ 1973943 w 1973943"/>
                <a:gd name="connsiteY10" fmla="*/ 605074 h 1098682"/>
                <a:gd name="connsiteX11" fmla="*/ 1973943 w 1973943"/>
                <a:gd name="connsiteY11" fmla="*/ 605071 h 1098682"/>
                <a:gd name="connsiteX12" fmla="*/ 1852988 w 1973943"/>
                <a:gd name="connsiteY12" fmla="*/ 726026 h 1098682"/>
                <a:gd name="connsiteX13" fmla="*/ 1644953 w 1973943"/>
                <a:gd name="connsiteY13" fmla="*/ 726026 h 1098682"/>
                <a:gd name="connsiteX14" fmla="*/ 1596572 w 1973943"/>
                <a:gd name="connsiteY14" fmla="*/ 958254 h 1098682"/>
                <a:gd name="connsiteX15" fmla="*/ 1551748 w 1973943"/>
                <a:gd name="connsiteY15" fmla="*/ 883335 h 1098682"/>
                <a:gd name="connsiteX16" fmla="*/ 1567543 w 1973943"/>
                <a:gd name="connsiteY16" fmla="*/ 1059854 h 1098682"/>
                <a:gd name="connsiteX17" fmla="*/ 1151467 w 1973943"/>
                <a:gd name="connsiteY17" fmla="*/ 726026 h 1098682"/>
                <a:gd name="connsiteX18" fmla="*/ 653143 w 1973943"/>
                <a:gd name="connsiteY18" fmla="*/ 653454 h 1098682"/>
                <a:gd name="connsiteX19" fmla="*/ 120955 w 1973943"/>
                <a:gd name="connsiteY19" fmla="*/ 726026 h 1098682"/>
                <a:gd name="connsiteX20" fmla="*/ 0 w 1973943"/>
                <a:gd name="connsiteY20" fmla="*/ 605071 h 1098682"/>
                <a:gd name="connsiteX21" fmla="*/ 0 w 1973943"/>
                <a:gd name="connsiteY21" fmla="*/ 605074 h 1098682"/>
                <a:gd name="connsiteX22" fmla="*/ 0 w 1973943"/>
                <a:gd name="connsiteY22" fmla="*/ 423645 h 1098682"/>
                <a:gd name="connsiteX23" fmla="*/ 0 w 1973943"/>
                <a:gd name="connsiteY23" fmla="*/ 423645 h 1098682"/>
                <a:gd name="connsiteX24" fmla="*/ 0 w 1973943"/>
                <a:gd name="connsiteY24" fmla="*/ 121266 h 1098682"/>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569786 w 1973943"/>
                <a:gd name="connsiteY15" fmla="*/ 715749 h 1090759"/>
                <a:gd name="connsiteX16" fmla="*/ 1567543 w 1973943"/>
                <a:gd name="connsiteY16" fmla="*/ 1059854 h 1090759"/>
                <a:gd name="connsiteX17" fmla="*/ 1151467 w 1973943"/>
                <a:gd name="connsiteY17" fmla="*/ 726026 h 1090759"/>
                <a:gd name="connsiteX18" fmla="*/ 653143 w 1973943"/>
                <a:gd name="connsiteY18" fmla="*/ 653454 h 1090759"/>
                <a:gd name="connsiteX19" fmla="*/ 120955 w 1973943"/>
                <a:gd name="connsiteY19" fmla="*/ 726026 h 1090759"/>
                <a:gd name="connsiteX20" fmla="*/ 0 w 1973943"/>
                <a:gd name="connsiteY20" fmla="*/ 605071 h 1090759"/>
                <a:gd name="connsiteX21" fmla="*/ 0 w 1973943"/>
                <a:gd name="connsiteY21" fmla="*/ 605074 h 1090759"/>
                <a:gd name="connsiteX22" fmla="*/ 0 w 1973943"/>
                <a:gd name="connsiteY22" fmla="*/ 423645 h 1090759"/>
                <a:gd name="connsiteX23" fmla="*/ 0 w 1973943"/>
                <a:gd name="connsiteY23" fmla="*/ 423645 h 1090759"/>
                <a:gd name="connsiteX24" fmla="*/ 0 w 1973943"/>
                <a:gd name="connsiteY24"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698788 w 1973943"/>
                <a:gd name="connsiteY14" fmla="*/ 775882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926464"/>
                <a:gd name="connsiteX1" fmla="*/ 120955 w 1973943"/>
                <a:gd name="connsiteY1" fmla="*/ 311 h 926464"/>
                <a:gd name="connsiteX2" fmla="*/ 885372 w 1973943"/>
                <a:gd name="connsiteY2" fmla="*/ 43854 h 926464"/>
                <a:gd name="connsiteX3" fmla="*/ 1195010 w 1973943"/>
                <a:gd name="connsiteY3" fmla="*/ 72882 h 926464"/>
                <a:gd name="connsiteX4" fmla="*/ 1325638 w 1973943"/>
                <a:gd name="connsiteY4" fmla="*/ 87396 h 926464"/>
                <a:gd name="connsiteX5" fmla="*/ 1644953 w 1973943"/>
                <a:gd name="connsiteY5" fmla="*/ 311 h 926464"/>
                <a:gd name="connsiteX6" fmla="*/ 1852988 w 1973943"/>
                <a:gd name="connsiteY6" fmla="*/ 311 h 926464"/>
                <a:gd name="connsiteX7" fmla="*/ 1973943 w 1973943"/>
                <a:gd name="connsiteY7" fmla="*/ 121266 h 926464"/>
                <a:gd name="connsiteX8" fmla="*/ 1973943 w 1973943"/>
                <a:gd name="connsiteY8" fmla="*/ 423645 h 926464"/>
                <a:gd name="connsiteX9" fmla="*/ 1973943 w 1973943"/>
                <a:gd name="connsiteY9" fmla="*/ 423645 h 926464"/>
                <a:gd name="connsiteX10" fmla="*/ 1973943 w 1973943"/>
                <a:gd name="connsiteY10" fmla="*/ 605074 h 926464"/>
                <a:gd name="connsiteX11" fmla="*/ 1973943 w 1973943"/>
                <a:gd name="connsiteY11" fmla="*/ 605071 h 926464"/>
                <a:gd name="connsiteX12" fmla="*/ 1852988 w 1973943"/>
                <a:gd name="connsiteY12" fmla="*/ 726026 h 926464"/>
                <a:gd name="connsiteX13" fmla="*/ 1644953 w 1973943"/>
                <a:gd name="connsiteY13" fmla="*/ 726026 h 926464"/>
                <a:gd name="connsiteX14" fmla="*/ 1698788 w 1973943"/>
                <a:gd name="connsiteY14" fmla="*/ 775882 h 926464"/>
                <a:gd name="connsiteX15" fmla="*/ 1649691 w 1973943"/>
                <a:gd name="connsiteY15" fmla="*/ 744801 h 926464"/>
                <a:gd name="connsiteX16" fmla="*/ 1569786 w 1973943"/>
                <a:gd name="connsiteY16" fmla="*/ 715749 h 926464"/>
                <a:gd name="connsiteX17" fmla="*/ 1369124 w 1973943"/>
                <a:gd name="connsiteY17" fmla="*/ 887340 h 926464"/>
                <a:gd name="connsiteX18" fmla="*/ 1151467 w 1973943"/>
                <a:gd name="connsiteY18" fmla="*/ 726026 h 926464"/>
                <a:gd name="connsiteX19" fmla="*/ 653143 w 1973943"/>
                <a:gd name="connsiteY19" fmla="*/ 653454 h 926464"/>
                <a:gd name="connsiteX20" fmla="*/ 120955 w 1973943"/>
                <a:gd name="connsiteY20" fmla="*/ 726026 h 926464"/>
                <a:gd name="connsiteX21" fmla="*/ 0 w 1973943"/>
                <a:gd name="connsiteY21" fmla="*/ 605071 h 926464"/>
                <a:gd name="connsiteX22" fmla="*/ 0 w 1973943"/>
                <a:gd name="connsiteY22" fmla="*/ 605074 h 926464"/>
                <a:gd name="connsiteX23" fmla="*/ 0 w 1973943"/>
                <a:gd name="connsiteY23" fmla="*/ 423645 h 926464"/>
                <a:gd name="connsiteX24" fmla="*/ 0 w 1973943"/>
                <a:gd name="connsiteY24" fmla="*/ 423645 h 926464"/>
                <a:gd name="connsiteX25" fmla="*/ 0 w 1973943"/>
                <a:gd name="connsiteY25" fmla="*/ 121266 h 92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73943" h="926464">
                  <a:moveTo>
                    <a:pt x="0" y="121266"/>
                  </a:moveTo>
                  <a:cubicBezTo>
                    <a:pt x="0" y="54464"/>
                    <a:pt x="54153" y="311"/>
                    <a:pt x="120955" y="311"/>
                  </a:cubicBezTo>
                  <a:cubicBezTo>
                    <a:pt x="337056" y="-4527"/>
                    <a:pt x="669271" y="48692"/>
                    <a:pt x="885372" y="43854"/>
                  </a:cubicBezTo>
                  <a:lnTo>
                    <a:pt x="1195010" y="72882"/>
                  </a:lnTo>
                  <a:lnTo>
                    <a:pt x="1325638" y="87396"/>
                  </a:lnTo>
                  <a:lnTo>
                    <a:pt x="1644953" y="311"/>
                  </a:lnTo>
                  <a:lnTo>
                    <a:pt x="1852988" y="311"/>
                  </a:lnTo>
                  <a:cubicBezTo>
                    <a:pt x="1919790" y="311"/>
                    <a:pt x="1973943" y="54464"/>
                    <a:pt x="1973943" y="121266"/>
                  </a:cubicBezTo>
                  <a:lnTo>
                    <a:pt x="1973943" y="423645"/>
                  </a:lnTo>
                  <a:lnTo>
                    <a:pt x="1973943" y="423645"/>
                  </a:lnTo>
                  <a:lnTo>
                    <a:pt x="1973943" y="605074"/>
                  </a:lnTo>
                  <a:lnTo>
                    <a:pt x="1973943" y="605071"/>
                  </a:lnTo>
                  <a:cubicBezTo>
                    <a:pt x="1973943" y="671873"/>
                    <a:pt x="1919790" y="726026"/>
                    <a:pt x="1852988" y="726026"/>
                  </a:cubicBezTo>
                  <a:lnTo>
                    <a:pt x="1644953" y="726026"/>
                  </a:lnTo>
                  <a:cubicBezTo>
                    <a:pt x="1662693" y="793759"/>
                    <a:pt x="1681048" y="708149"/>
                    <a:pt x="1698788" y="775882"/>
                  </a:cubicBezTo>
                  <a:cubicBezTo>
                    <a:pt x="1696452" y="744163"/>
                    <a:pt x="1652027" y="776520"/>
                    <a:pt x="1649691" y="744801"/>
                  </a:cubicBezTo>
                  <a:lnTo>
                    <a:pt x="1569786" y="715749"/>
                  </a:lnTo>
                  <a:cubicBezTo>
                    <a:pt x="1373034" y="530692"/>
                    <a:pt x="1565876" y="1072397"/>
                    <a:pt x="1369124" y="887340"/>
                  </a:cubicBezTo>
                  <a:lnTo>
                    <a:pt x="1151467" y="726026"/>
                  </a:lnTo>
                  <a:cubicBezTo>
                    <a:pt x="970845" y="721188"/>
                    <a:pt x="833765" y="658292"/>
                    <a:pt x="653143" y="653454"/>
                  </a:cubicBezTo>
                  <a:lnTo>
                    <a:pt x="120955" y="726026"/>
                  </a:lnTo>
                  <a:cubicBezTo>
                    <a:pt x="54153" y="726026"/>
                    <a:pt x="0" y="671873"/>
                    <a:pt x="0" y="605071"/>
                  </a:cubicBezTo>
                  <a:lnTo>
                    <a:pt x="0" y="605074"/>
                  </a:lnTo>
                  <a:lnTo>
                    <a:pt x="0" y="423645"/>
                  </a:lnTo>
                  <a:lnTo>
                    <a:pt x="0" y="423645"/>
                  </a:lnTo>
                  <a:lnTo>
                    <a:pt x="0" y="121266"/>
                  </a:lnTo>
                  <a:close/>
                </a:path>
              </a:pathLst>
            </a:cu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p:cNvSpPr/>
            <p:nvPr/>
          </p:nvSpPr>
          <p:spPr>
            <a:xfrm flipH="1">
              <a:off x="427535" y="732259"/>
              <a:ext cx="4607878"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Bạn</a:t>
              </a:r>
              <a:r>
                <a:rPr kumimoji="0" lang="en-US" sz="30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1"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nhỏ</a:t>
              </a:r>
              <a:r>
                <a:rPr kumimoji="0" lang="en-US" sz="30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1"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trong</a:t>
              </a:r>
              <a:r>
                <a:rPr kumimoji="0" lang="en-US" sz="30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1"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tranh</a:t>
              </a:r>
              <a:r>
                <a:rPr kumimoji="0" lang="en-US" sz="30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1"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đang</a:t>
              </a:r>
              <a:r>
                <a:rPr kumimoji="0" lang="en-US" sz="30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1"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làm</a:t>
              </a:r>
              <a:r>
                <a:rPr kumimoji="0" lang="en-US" sz="30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1"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gì</a:t>
              </a:r>
              <a:r>
                <a:rPr kumimoji="0" lang="en-US" sz="30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endParaRPr kumimoji="0" lang="en-GB" sz="3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7" name="Group 16"/>
          <p:cNvGrpSpPr/>
          <p:nvPr/>
        </p:nvGrpSpPr>
        <p:grpSpPr>
          <a:xfrm>
            <a:off x="7141030" y="638314"/>
            <a:ext cx="1895834" cy="1901685"/>
            <a:chOff x="7900319" y="638315"/>
            <a:chExt cx="1606537" cy="1876286"/>
          </a:xfrm>
        </p:grpSpPr>
        <p:sp>
          <p:nvSpPr>
            <p:cNvPr id="15" name="Rounded Rectangular Callout 9"/>
            <p:cNvSpPr/>
            <p:nvPr/>
          </p:nvSpPr>
          <p:spPr>
            <a:xfrm flipH="1">
              <a:off x="7900319" y="638315"/>
              <a:ext cx="1606537" cy="1876286"/>
            </a:xfrm>
            <a:custGeom>
              <a:avLst/>
              <a:gdLst>
                <a:gd name="connsiteX0" fmla="*/ 0 w 1973943"/>
                <a:gd name="connsiteY0" fmla="*/ 120955 h 725715"/>
                <a:gd name="connsiteX1" fmla="*/ 120955 w 1973943"/>
                <a:gd name="connsiteY1" fmla="*/ 0 h 725715"/>
                <a:gd name="connsiteX2" fmla="*/ 1151467 w 1973943"/>
                <a:gd name="connsiteY2" fmla="*/ 0 h 725715"/>
                <a:gd name="connsiteX3" fmla="*/ 1151467 w 1973943"/>
                <a:gd name="connsiteY3" fmla="*/ 0 h 725715"/>
                <a:gd name="connsiteX4" fmla="*/ 1644953 w 1973943"/>
                <a:gd name="connsiteY4" fmla="*/ 0 h 725715"/>
                <a:gd name="connsiteX5" fmla="*/ 1852988 w 1973943"/>
                <a:gd name="connsiteY5" fmla="*/ 0 h 725715"/>
                <a:gd name="connsiteX6" fmla="*/ 1973943 w 1973943"/>
                <a:gd name="connsiteY6" fmla="*/ 120955 h 725715"/>
                <a:gd name="connsiteX7" fmla="*/ 1973943 w 1973943"/>
                <a:gd name="connsiteY7" fmla="*/ 423334 h 725715"/>
                <a:gd name="connsiteX8" fmla="*/ 1973943 w 1973943"/>
                <a:gd name="connsiteY8" fmla="*/ 423334 h 725715"/>
                <a:gd name="connsiteX9" fmla="*/ 1973943 w 1973943"/>
                <a:gd name="connsiteY9" fmla="*/ 604763 h 725715"/>
                <a:gd name="connsiteX10" fmla="*/ 1973943 w 1973943"/>
                <a:gd name="connsiteY10" fmla="*/ 604760 h 725715"/>
                <a:gd name="connsiteX11" fmla="*/ 1852988 w 1973943"/>
                <a:gd name="connsiteY11" fmla="*/ 725715 h 725715"/>
                <a:gd name="connsiteX12" fmla="*/ 1644953 w 1973943"/>
                <a:gd name="connsiteY12" fmla="*/ 725715 h 725715"/>
                <a:gd name="connsiteX13" fmla="*/ 1954598 w 1973943"/>
                <a:gd name="connsiteY13" fmla="*/ 1469573 h 725715"/>
                <a:gd name="connsiteX14" fmla="*/ 1151467 w 1973943"/>
                <a:gd name="connsiteY14" fmla="*/ 725715 h 725715"/>
                <a:gd name="connsiteX15" fmla="*/ 120955 w 1973943"/>
                <a:gd name="connsiteY15" fmla="*/ 725715 h 725715"/>
                <a:gd name="connsiteX16" fmla="*/ 0 w 1973943"/>
                <a:gd name="connsiteY16" fmla="*/ 604760 h 725715"/>
                <a:gd name="connsiteX17" fmla="*/ 0 w 1973943"/>
                <a:gd name="connsiteY17" fmla="*/ 604763 h 725715"/>
                <a:gd name="connsiteX18" fmla="*/ 0 w 1973943"/>
                <a:gd name="connsiteY18" fmla="*/ 423334 h 725715"/>
                <a:gd name="connsiteX19" fmla="*/ 0 w 1973943"/>
                <a:gd name="connsiteY19" fmla="*/ 423334 h 725715"/>
                <a:gd name="connsiteX20" fmla="*/ 0 w 1973943"/>
                <a:gd name="connsiteY20" fmla="*/ 120955 h 725715"/>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151467 w 1973943"/>
                <a:gd name="connsiteY4" fmla="*/ 311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653143 w 1973943"/>
                <a:gd name="connsiteY16" fmla="*/ 653454 h 1469884"/>
                <a:gd name="connsiteX17" fmla="*/ 120955 w 1973943"/>
                <a:gd name="connsiteY17" fmla="*/ 726026 h 1469884"/>
                <a:gd name="connsiteX18" fmla="*/ 0 w 1973943"/>
                <a:gd name="connsiteY18" fmla="*/ 605071 h 1469884"/>
                <a:gd name="connsiteX19" fmla="*/ 0 w 1973943"/>
                <a:gd name="connsiteY19" fmla="*/ 605074 h 1469884"/>
                <a:gd name="connsiteX20" fmla="*/ 0 w 1973943"/>
                <a:gd name="connsiteY20" fmla="*/ 423645 h 1469884"/>
                <a:gd name="connsiteX21" fmla="*/ 0 w 1973943"/>
                <a:gd name="connsiteY21" fmla="*/ 423645 h 1469884"/>
                <a:gd name="connsiteX22" fmla="*/ 0 w 1973943"/>
                <a:gd name="connsiteY22"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567543 w 1973943"/>
                <a:gd name="connsiteY15" fmla="*/ 943740 h 1469884"/>
                <a:gd name="connsiteX16" fmla="*/ 1151467 w 1973943"/>
                <a:gd name="connsiteY16" fmla="*/ 726026 h 1469884"/>
                <a:gd name="connsiteX17" fmla="*/ 653143 w 1973943"/>
                <a:gd name="connsiteY17" fmla="*/ 653454 h 1469884"/>
                <a:gd name="connsiteX18" fmla="*/ 120955 w 1973943"/>
                <a:gd name="connsiteY18" fmla="*/ 726026 h 1469884"/>
                <a:gd name="connsiteX19" fmla="*/ 0 w 1973943"/>
                <a:gd name="connsiteY19" fmla="*/ 605071 h 1469884"/>
                <a:gd name="connsiteX20" fmla="*/ 0 w 1973943"/>
                <a:gd name="connsiteY20" fmla="*/ 605074 h 1469884"/>
                <a:gd name="connsiteX21" fmla="*/ 0 w 1973943"/>
                <a:gd name="connsiteY21" fmla="*/ 423645 h 1469884"/>
                <a:gd name="connsiteX22" fmla="*/ 0 w 1973943"/>
                <a:gd name="connsiteY22" fmla="*/ 423645 h 1469884"/>
                <a:gd name="connsiteX23" fmla="*/ 0 w 1973943"/>
                <a:gd name="connsiteY23"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943740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1059854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3943" h="1469884">
                  <a:moveTo>
                    <a:pt x="0" y="121266"/>
                  </a:moveTo>
                  <a:cubicBezTo>
                    <a:pt x="0" y="54464"/>
                    <a:pt x="54153" y="311"/>
                    <a:pt x="120955" y="311"/>
                  </a:cubicBezTo>
                  <a:cubicBezTo>
                    <a:pt x="337056" y="-4527"/>
                    <a:pt x="669271" y="48692"/>
                    <a:pt x="885372" y="43854"/>
                  </a:cubicBezTo>
                  <a:lnTo>
                    <a:pt x="1195010" y="72882"/>
                  </a:lnTo>
                  <a:lnTo>
                    <a:pt x="1325638" y="87396"/>
                  </a:lnTo>
                  <a:lnTo>
                    <a:pt x="1644953" y="311"/>
                  </a:lnTo>
                  <a:lnTo>
                    <a:pt x="1852988" y="311"/>
                  </a:lnTo>
                  <a:cubicBezTo>
                    <a:pt x="1919790" y="311"/>
                    <a:pt x="1973943" y="54464"/>
                    <a:pt x="1973943" y="121266"/>
                  </a:cubicBezTo>
                  <a:lnTo>
                    <a:pt x="1973943" y="423645"/>
                  </a:lnTo>
                  <a:lnTo>
                    <a:pt x="1973943" y="423645"/>
                  </a:lnTo>
                  <a:lnTo>
                    <a:pt x="1973943" y="605074"/>
                  </a:lnTo>
                  <a:lnTo>
                    <a:pt x="1973943" y="605071"/>
                  </a:lnTo>
                  <a:cubicBezTo>
                    <a:pt x="1973943" y="671873"/>
                    <a:pt x="1919790" y="726026"/>
                    <a:pt x="1852988" y="726026"/>
                  </a:cubicBezTo>
                  <a:lnTo>
                    <a:pt x="1644953" y="726026"/>
                  </a:lnTo>
                  <a:cubicBezTo>
                    <a:pt x="1662693" y="793759"/>
                    <a:pt x="1578832" y="890521"/>
                    <a:pt x="1596572" y="958254"/>
                  </a:cubicBezTo>
                  <a:lnTo>
                    <a:pt x="1954598" y="1469884"/>
                  </a:lnTo>
                  <a:cubicBezTo>
                    <a:pt x="1757846" y="1284827"/>
                    <a:pt x="1764295" y="1244911"/>
                    <a:pt x="1567543" y="1059854"/>
                  </a:cubicBezTo>
                  <a:lnTo>
                    <a:pt x="1151467" y="726026"/>
                  </a:lnTo>
                  <a:cubicBezTo>
                    <a:pt x="970845" y="721188"/>
                    <a:pt x="833765" y="658292"/>
                    <a:pt x="653143" y="653454"/>
                  </a:cubicBezTo>
                  <a:lnTo>
                    <a:pt x="120955" y="726026"/>
                  </a:lnTo>
                  <a:cubicBezTo>
                    <a:pt x="54153" y="726026"/>
                    <a:pt x="0" y="671873"/>
                    <a:pt x="0" y="605071"/>
                  </a:cubicBezTo>
                  <a:lnTo>
                    <a:pt x="0" y="605074"/>
                  </a:lnTo>
                  <a:lnTo>
                    <a:pt x="0" y="423645"/>
                  </a:lnTo>
                  <a:lnTo>
                    <a:pt x="0" y="423645"/>
                  </a:lnTo>
                  <a:lnTo>
                    <a:pt x="0" y="121266"/>
                  </a:lnTo>
                  <a:close/>
                </a:path>
              </a:pathLst>
            </a:cu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p:cNvSpPr/>
            <p:nvPr/>
          </p:nvSpPr>
          <p:spPr>
            <a:xfrm>
              <a:off x="8085968" y="761243"/>
              <a:ext cx="1412566"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Để</a:t>
              </a:r>
              <a:r>
                <a:rPr kumimoji="0" lang="en-US" sz="40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endParaRPr kumimoji="0" lang="en-GB" sz="4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2" name="Group 21"/>
          <p:cNvGrpSpPr/>
          <p:nvPr/>
        </p:nvGrpSpPr>
        <p:grpSpPr>
          <a:xfrm>
            <a:off x="6590745" y="358758"/>
            <a:ext cx="4810902" cy="3361722"/>
            <a:chOff x="6597986" y="87265"/>
            <a:chExt cx="4810902" cy="3361722"/>
          </a:xfrm>
        </p:grpSpPr>
        <p:sp>
          <p:nvSpPr>
            <p:cNvPr id="20" name="Rounded Rectangular Callout 9"/>
            <p:cNvSpPr/>
            <p:nvPr/>
          </p:nvSpPr>
          <p:spPr>
            <a:xfrm flipH="1">
              <a:off x="6597986" y="87265"/>
              <a:ext cx="4810902" cy="3361722"/>
            </a:xfrm>
            <a:custGeom>
              <a:avLst/>
              <a:gdLst>
                <a:gd name="connsiteX0" fmla="*/ 0 w 1973943"/>
                <a:gd name="connsiteY0" fmla="*/ 120955 h 725715"/>
                <a:gd name="connsiteX1" fmla="*/ 120955 w 1973943"/>
                <a:gd name="connsiteY1" fmla="*/ 0 h 725715"/>
                <a:gd name="connsiteX2" fmla="*/ 1151467 w 1973943"/>
                <a:gd name="connsiteY2" fmla="*/ 0 h 725715"/>
                <a:gd name="connsiteX3" fmla="*/ 1151467 w 1973943"/>
                <a:gd name="connsiteY3" fmla="*/ 0 h 725715"/>
                <a:gd name="connsiteX4" fmla="*/ 1644953 w 1973943"/>
                <a:gd name="connsiteY4" fmla="*/ 0 h 725715"/>
                <a:gd name="connsiteX5" fmla="*/ 1852988 w 1973943"/>
                <a:gd name="connsiteY5" fmla="*/ 0 h 725715"/>
                <a:gd name="connsiteX6" fmla="*/ 1973943 w 1973943"/>
                <a:gd name="connsiteY6" fmla="*/ 120955 h 725715"/>
                <a:gd name="connsiteX7" fmla="*/ 1973943 w 1973943"/>
                <a:gd name="connsiteY7" fmla="*/ 423334 h 725715"/>
                <a:gd name="connsiteX8" fmla="*/ 1973943 w 1973943"/>
                <a:gd name="connsiteY8" fmla="*/ 423334 h 725715"/>
                <a:gd name="connsiteX9" fmla="*/ 1973943 w 1973943"/>
                <a:gd name="connsiteY9" fmla="*/ 604763 h 725715"/>
                <a:gd name="connsiteX10" fmla="*/ 1973943 w 1973943"/>
                <a:gd name="connsiteY10" fmla="*/ 604760 h 725715"/>
                <a:gd name="connsiteX11" fmla="*/ 1852988 w 1973943"/>
                <a:gd name="connsiteY11" fmla="*/ 725715 h 725715"/>
                <a:gd name="connsiteX12" fmla="*/ 1644953 w 1973943"/>
                <a:gd name="connsiteY12" fmla="*/ 725715 h 725715"/>
                <a:gd name="connsiteX13" fmla="*/ 1954598 w 1973943"/>
                <a:gd name="connsiteY13" fmla="*/ 1469573 h 725715"/>
                <a:gd name="connsiteX14" fmla="*/ 1151467 w 1973943"/>
                <a:gd name="connsiteY14" fmla="*/ 725715 h 725715"/>
                <a:gd name="connsiteX15" fmla="*/ 120955 w 1973943"/>
                <a:gd name="connsiteY15" fmla="*/ 725715 h 725715"/>
                <a:gd name="connsiteX16" fmla="*/ 0 w 1973943"/>
                <a:gd name="connsiteY16" fmla="*/ 604760 h 725715"/>
                <a:gd name="connsiteX17" fmla="*/ 0 w 1973943"/>
                <a:gd name="connsiteY17" fmla="*/ 604763 h 725715"/>
                <a:gd name="connsiteX18" fmla="*/ 0 w 1973943"/>
                <a:gd name="connsiteY18" fmla="*/ 423334 h 725715"/>
                <a:gd name="connsiteX19" fmla="*/ 0 w 1973943"/>
                <a:gd name="connsiteY19" fmla="*/ 423334 h 725715"/>
                <a:gd name="connsiteX20" fmla="*/ 0 w 1973943"/>
                <a:gd name="connsiteY20" fmla="*/ 120955 h 725715"/>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151467 w 1973943"/>
                <a:gd name="connsiteY4" fmla="*/ 311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653143 w 1973943"/>
                <a:gd name="connsiteY16" fmla="*/ 653454 h 1469884"/>
                <a:gd name="connsiteX17" fmla="*/ 120955 w 1973943"/>
                <a:gd name="connsiteY17" fmla="*/ 726026 h 1469884"/>
                <a:gd name="connsiteX18" fmla="*/ 0 w 1973943"/>
                <a:gd name="connsiteY18" fmla="*/ 605071 h 1469884"/>
                <a:gd name="connsiteX19" fmla="*/ 0 w 1973943"/>
                <a:gd name="connsiteY19" fmla="*/ 605074 h 1469884"/>
                <a:gd name="connsiteX20" fmla="*/ 0 w 1973943"/>
                <a:gd name="connsiteY20" fmla="*/ 423645 h 1469884"/>
                <a:gd name="connsiteX21" fmla="*/ 0 w 1973943"/>
                <a:gd name="connsiteY21" fmla="*/ 423645 h 1469884"/>
                <a:gd name="connsiteX22" fmla="*/ 0 w 1973943"/>
                <a:gd name="connsiteY22"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567543 w 1973943"/>
                <a:gd name="connsiteY15" fmla="*/ 943740 h 1469884"/>
                <a:gd name="connsiteX16" fmla="*/ 1151467 w 1973943"/>
                <a:gd name="connsiteY16" fmla="*/ 726026 h 1469884"/>
                <a:gd name="connsiteX17" fmla="*/ 653143 w 1973943"/>
                <a:gd name="connsiteY17" fmla="*/ 653454 h 1469884"/>
                <a:gd name="connsiteX18" fmla="*/ 120955 w 1973943"/>
                <a:gd name="connsiteY18" fmla="*/ 726026 h 1469884"/>
                <a:gd name="connsiteX19" fmla="*/ 0 w 1973943"/>
                <a:gd name="connsiteY19" fmla="*/ 605071 h 1469884"/>
                <a:gd name="connsiteX20" fmla="*/ 0 w 1973943"/>
                <a:gd name="connsiteY20" fmla="*/ 605074 h 1469884"/>
                <a:gd name="connsiteX21" fmla="*/ 0 w 1973943"/>
                <a:gd name="connsiteY21" fmla="*/ 423645 h 1469884"/>
                <a:gd name="connsiteX22" fmla="*/ 0 w 1973943"/>
                <a:gd name="connsiteY22" fmla="*/ 423645 h 1469884"/>
                <a:gd name="connsiteX23" fmla="*/ 0 w 1973943"/>
                <a:gd name="connsiteY23"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943740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1059854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098682"/>
                <a:gd name="connsiteX1" fmla="*/ 120955 w 1973943"/>
                <a:gd name="connsiteY1" fmla="*/ 311 h 1098682"/>
                <a:gd name="connsiteX2" fmla="*/ 885372 w 1973943"/>
                <a:gd name="connsiteY2" fmla="*/ 43854 h 1098682"/>
                <a:gd name="connsiteX3" fmla="*/ 1195010 w 1973943"/>
                <a:gd name="connsiteY3" fmla="*/ 72882 h 1098682"/>
                <a:gd name="connsiteX4" fmla="*/ 1325638 w 1973943"/>
                <a:gd name="connsiteY4" fmla="*/ 87396 h 1098682"/>
                <a:gd name="connsiteX5" fmla="*/ 1644953 w 1973943"/>
                <a:gd name="connsiteY5" fmla="*/ 311 h 1098682"/>
                <a:gd name="connsiteX6" fmla="*/ 1852988 w 1973943"/>
                <a:gd name="connsiteY6" fmla="*/ 311 h 1098682"/>
                <a:gd name="connsiteX7" fmla="*/ 1973943 w 1973943"/>
                <a:gd name="connsiteY7" fmla="*/ 121266 h 1098682"/>
                <a:gd name="connsiteX8" fmla="*/ 1973943 w 1973943"/>
                <a:gd name="connsiteY8" fmla="*/ 423645 h 1098682"/>
                <a:gd name="connsiteX9" fmla="*/ 1973943 w 1973943"/>
                <a:gd name="connsiteY9" fmla="*/ 423645 h 1098682"/>
                <a:gd name="connsiteX10" fmla="*/ 1973943 w 1973943"/>
                <a:gd name="connsiteY10" fmla="*/ 605074 h 1098682"/>
                <a:gd name="connsiteX11" fmla="*/ 1973943 w 1973943"/>
                <a:gd name="connsiteY11" fmla="*/ 605071 h 1098682"/>
                <a:gd name="connsiteX12" fmla="*/ 1852988 w 1973943"/>
                <a:gd name="connsiteY12" fmla="*/ 726026 h 1098682"/>
                <a:gd name="connsiteX13" fmla="*/ 1644953 w 1973943"/>
                <a:gd name="connsiteY13" fmla="*/ 726026 h 1098682"/>
                <a:gd name="connsiteX14" fmla="*/ 1596572 w 1973943"/>
                <a:gd name="connsiteY14" fmla="*/ 958254 h 1098682"/>
                <a:gd name="connsiteX15" fmla="*/ 1551748 w 1973943"/>
                <a:gd name="connsiteY15" fmla="*/ 883335 h 1098682"/>
                <a:gd name="connsiteX16" fmla="*/ 1567543 w 1973943"/>
                <a:gd name="connsiteY16" fmla="*/ 1059854 h 1098682"/>
                <a:gd name="connsiteX17" fmla="*/ 1151467 w 1973943"/>
                <a:gd name="connsiteY17" fmla="*/ 726026 h 1098682"/>
                <a:gd name="connsiteX18" fmla="*/ 653143 w 1973943"/>
                <a:gd name="connsiteY18" fmla="*/ 653454 h 1098682"/>
                <a:gd name="connsiteX19" fmla="*/ 120955 w 1973943"/>
                <a:gd name="connsiteY19" fmla="*/ 726026 h 1098682"/>
                <a:gd name="connsiteX20" fmla="*/ 0 w 1973943"/>
                <a:gd name="connsiteY20" fmla="*/ 605071 h 1098682"/>
                <a:gd name="connsiteX21" fmla="*/ 0 w 1973943"/>
                <a:gd name="connsiteY21" fmla="*/ 605074 h 1098682"/>
                <a:gd name="connsiteX22" fmla="*/ 0 w 1973943"/>
                <a:gd name="connsiteY22" fmla="*/ 423645 h 1098682"/>
                <a:gd name="connsiteX23" fmla="*/ 0 w 1973943"/>
                <a:gd name="connsiteY23" fmla="*/ 423645 h 1098682"/>
                <a:gd name="connsiteX24" fmla="*/ 0 w 1973943"/>
                <a:gd name="connsiteY24" fmla="*/ 121266 h 1098682"/>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569786 w 1973943"/>
                <a:gd name="connsiteY15" fmla="*/ 715749 h 1090759"/>
                <a:gd name="connsiteX16" fmla="*/ 1567543 w 1973943"/>
                <a:gd name="connsiteY16" fmla="*/ 1059854 h 1090759"/>
                <a:gd name="connsiteX17" fmla="*/ 1151467 w 1973943"/>
                <a:gd name="connsiteY17" fmla="*/ 726026 h 1090759"/>
                <a:gd name="connsiteX18" fmla="*/ 653143 w 1973943"/>
                <a:gd name="connsiteY18" fmla="*/ 653454 h 1090759"/>
                <a:gd name="connsiteX19" fmla="*/ 120955 w 1973943"/>
                <a:gd name="connsiteY19" fmla="*/ 726026 h 1090759"/>
                <a:gd name="connsiteX20" fmla="*/ 0 w 1973943"/>
                <a:gd name="connsiteY20" fmla="*/ 605071 h 1090759"/>
                <a:gd name="connsiteX21" fmla="*/ 0 w 1973943"/>
                <a:gd name="connsiteY21" fmla="*/ 605074 h 1090759"/>
                <a:gd name="connsiteX22" fmla="*/ 0 w 1973943"/>
                <a:gd name="connsiteY22" fmla="*/ 423645 h 1090759"/>
                <a:gd name="connsiteX23" fmla="*/ 0 w 1973943"/>
                <a:gd name="connsiteY23" fmla="*/ 423645 h 1090759"/>
                <a:gd name="connsiteX24" fmla="*/ 0 w 1973943"/>
                <a:gd name="connsiteY24"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698788 w 1973943"/>
                <a:gd name="connsiteY14" fmla="*/ 775882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926464"/>
                <a:gd name="connsiteX1" fmla="*/ 120955 w 1973943"/>
                <a:gd name="connsiteY1" fmla="*/ 311 h 926464"/>
                <a:gd name="connsiteX2" fmla="*/ 885372 w 1973943"/>
                <a:gd name="connsiteY2" fmla="*/ 43854 h 926464"/>
                <a:gd name="connsiteX3" fmla="*/ 1195010 w 1973943"/>
                <a:gd name="connsiteY3" fmla="*/ 72882 h 926464"/>
                <a:gd name="connsiteX4" fmla="*/ 1325638 w 1973943"/>
                <a:gd name="connsiteY4" fmla="*/ 87396 h 926464"/>
                <a:gd name="connsiteX5" fmla="*/ 1644953 w 1973943"/>
                <a:gd name="connsiteY5" fmla="*/ 311 h 926464"/>
                <a:gd name="connsiteX6" fmla="*/ 1852988 w 1973943"/>
                <a:gd name="connsiteY6" fmla="*/ 311 h 926464"/>
                <a:gd name="connsiteX7" fmla="*/ 1973943 w 1973943"/>
                <a:gd name="connsiteY7" fmla="*/ 121266 h 926464"/>
                <a:gd name="connsiteX8" fmla="*/ 1973943 w 1973943"/>
                <a:gd name="connsiteY8" fmla="*/ 423645 h 926464"/>
                <a:gd name="connsiteX9" fmla="*/ 1973943 w 1973943"/>
                <a:gd name="connsiteY9" fmla="*/ 423645 h 926464"/>
                <a:gd name="connsiteX10" fmla="*/ 1973943 w 1973943"/>
                <a:gd name="connsiteY10" fmla="*/ 605074 h 926464"/>
                <a:gd name="connsiteX11" fmla="*/ 1973943 w 1973943"/>
                <a:gd name="connsiteY11" fmla="*/ 605071 h 926464"/>
                <a:gd name="connsiteX12" fmla="*/ 1852988 w 1973943"/>
                <a:gd name="connsiteY12" fmla="*/ 726026 h 926464"/>
                <a:gd name="connsiteX13" fmla="*/ 1644953 w 1973943"/>
                <a:gd name="connsiteY13" fmla="*/ 726026 h 926464"/>
                <a:gd name="connsiteX14" fmla="*/ 1698788 w 1973943"/>
                <a:gd name="connsiteY14" fmla="*/ 775882 h 926464"/>
                <a:gd name="connsiteX15" fmla="*/ 1649691 w 1973943"/>
                <a:gd name="connsiteY15" fmla="*/ 744801 h 926464"/>
                <a:gd name="connsiteX16" fmla="*/ 1569786 w 1973943"/>
                <a:gd name="connsiteY16" fmla="*/ 715749 h 926464"/>
                <a:gd name="connsiteX17" fmla="*/ 1369124 w 1973943"/>
                <a:gd name="connsiteY17" fmla="*/ 887340 h 926464"/>
                <a:gd name="connsiteX18" fmla="*/ 1151467 w 1973943"/>
                <a:gd name="connsiteY18" fmla="*/ 726026 h 926464"/>
                <a:gd name="connsiteX19" fmla="*/ 653143 w 1973943"/>
                <a:gd name="connsiteY19" fmla="*/ 653454 h 926464"/>
                <a:gd name="connsiteX20" fmla="*/ 120955 w 1973943"/>
                <a:gd name="connsiteY20" fmla="*/ 726026 h 926464"/>
                <a:gd name="connsiteX21" fmla="*/ 0 w 1973943"/>
                <a:gd name="connsiteY21" fmla="*/ 605071 h 926464"/>
                <a:gd name="connsiteX22" fmla="*/ 0 w 1973943"/>
                <a:gd name="connsiteY22" fmla="*/ 605074 h 926464"/>
                <a:gd name="connsiteX23" fmla="*/ 0 w 1973943"/>
                <a:gd name="connsiteY23" fmla="*/ 423645 h 926464"/>
                <a:gd name="connsiteX24" fmla="*/ 0 w 1973943"/>
                <a:gd name="connsiteY24" fmla="*/ 423645 h 926464"/>
                <a:gd name="connsiteX25" fmla="*/ 0 w 1973943"/>
                <a:gd name="connsiteY25" fmla="*/ 121266 h 926464"/>
                <a:gd name="connsiteX0" fmla="*/ 0 w 1973943"/>
                <a:gd name="connsiteY0" fmla="*/ 121266 h 919015"/>
                <a:gd name="connsiteX1" fmla="*/ 120955 w 1973943"/>
                <a:gd name="connsiteY1" fmla="*/ 311 h 919015"/>
                <a:gd name="connsiteX2" fmla="*/ 885372 w 1973943"/>
                <a:gd name="connsiteY2" fmla="*/ 43854 h 919015"/>
                <a:gd name="connsiteX3" fmla="*/ 1195010 w 1973943"/>
                <a:gd name="connsiteY3" fmla="*/ 72882 h 919015"/>
                <a:gd name="connsiteX4" fmla="*/ 1325638 w 1973943"/>
                <a:gd name="connsiteY4" fmla="*/ 87396 h 919015"/>
                <a:gd name="connsiteX5" fmla="*/ 1644953 w 1973943"/>
                <a:gd name="connsiteY5" fmla="*/ 311 h 919015"/>
                <a:gd name="connsiteX6" fmla="*/ 1852988 w 1973943"/>
                <a:gd name="connsiteY6" fmla="*/ 311 h 919015"/>
                <a:gd name="connsiteX7" fmla="*/ 1973943 w 1973943"/>
                <a:gd name="connsiteY7" fmla="*/ 121266 h 919015"/>
                <a:gd name="connsiteX8" fmla="*/ 1973943 w 1973943"/>
                <a:gd name="connsiteY8" fmla="*/ 423645 h 919015"/>
                <a:gd name="connsiteX9" fmla="*/ 1973943 w 1973943"/>
                <a:gd name="connsiteY9" fmla="*/ 423645 h 919015"/>
                <a:gd name="connsiteX10" fmla="*/ 1973943 w 1973943"/>
                <a:gd name="connsiteY10" fmla="*/ 605074 h 919015"/>
                <a:gd name="connsiteX11" fmla="*/ 1973943 w 1973943"/>
                <a:gd name="connsiteY11" fmla="*/ 605071 h 919015"/>
                <a:gd name="connsiteX12" fmla="*/ 1852988 w 1973943"/>
                <a:gd name="connsiteY12" fmla="*/ 726026 h 919015"/>
                <a:gd name="connsiteX13" fmla="*/ 1644953 w 1973943"/>
                <a:gd name="connsiteY13" fmla="*/ 726026 h 919015"/>
                <a:gd name="connsiteX14" fmla="*/ 1698788 w 1973943"/>
                <a:gd name="connsiteY14" fmla="*/ 775882 h 919015"/>
                <a:gd name="connsiteX15" fmla="*/ 1649691 w 1973943"/>
                <a:gd name="connsiteY15" fmla="*/ 744801 h 919015"/>
                <a:gd name="connsiteX16" fmla="*/ 1569786 w 1973943"/>
                <a:gd name="connsiteY16" fmla="*/ 715749 h 919015"/>
                <a:gd name="connsiteX17" fmla="*/ 1625202 w 1973943"/>
                <a:gd name="connsiteY17" fmla="*/ 879404 h 919015"/>
                <a:gd name="connsiteX18" fmla="*/ 1151467 w 1973943"/>
                <a:gd name="connsiteY18" fmla="*/ 726026 h 919015"/>
                <a:gd name="connsiteX19" fmla="*/ 653143 w 1973943"/>
                <a:gd name="connsiteY19" fmla="*/ 653454 h 919015"/>
                <a:gd name="connsiteX20" fmla="*/ 120955 w 1973943"/>
                <a:gd name="connsiteY20" fmla="*/ 726026 h 919015"/>
                <a:gd name="connsiteX21" fmla="*/ 0 w 1973943"/>
                <a:gd name="connsiteY21" fmla="*/ 605071 h 919015"/>
                <a:gd name="connsiteX22" fmla="*/ 0 w 1973943"/>
                <a:gd name="connsiteY22" fmla="*/ 605074 h 919015"/>
                <a:gd name="connsiteX23" fmla="*/ 0 w 1973943"/>
                <a:gd name="connsiteY23" fmla="*/ 423645 h 919015"/>
                <a:gd name="connsiteX24" fmla="*/ 0 w 1973943"/>
                <a:gd name="connsiteY24" fmla="*/ 423645 h 919015"/>
                <a:gd name="connsiteX25" fmla="*/ 0 w 1973943"/>
                <a:gd name="connsiteY25" fmla="*/ 121266 h 91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73943" h="919015">
                  <a:moveTo>
                    <a:pt x="0" y="121266"/>
                  </a:moveTo>
                  <a:cubicBezTo>
                    <a:pt x="0" y="54464"/>
                    <a:pt x="54153" y="311"/>
                    <a:pt x="120955" y="311"/>
                  </a:cubicBezTo>
                  <a:cubicBezTo>
                    <a:pt x="337056" y="-4527"/>
                    <a:pt x="669271" y="48692"/>
                    <a:pt x="885372" y="43854"/>
                  </a:cubicBezTo>
                  <a:lnTo>
                    <a:pt x="1195010" y="72882"/>
                  </a:lnTo>
                  <a:lnTo>
                    <a:pt x="1325638" y="87396"/>
                  </a:lnTo>
                  <a:lnTo>
                    <a:pt x="1644953" y="311"/>
                  </a:lnTo>
                  <a:lnTo>
                    <a:pt x="1852988" y="311"/>
                  </a:lnTo>
                  <a:cubicBezTo>
                    <a:pt x="1919790" y="311"/>
                    <a:pt x="1973943" y="54464"/>
                    <a:pt x="1973943" y="121266"/>
                  </a:cubicBezTo>
                  <a:lnTo>
                    <a:pt x="1973943" y="423645"/>
                  </a:lnTo>
                  <a:lnTo>
                    <a:pt x="1973943" y="423645"/>
                  </a:lnTo>
                  <a:lnTo>
                    <a:pt x="1973943" y="605074"/>
                  </a:lnTo>
                  <a:lnTo>
                    <a:pt x="1973943" y="605071"/>
                  </a:lnTo>
                  <a:cubicBezTo>
                    <a:pt x="1973943" y="671873"/>
                    <a:pt x="1919790" y="726026"/>
                    <a:pt x="1852988" y="726026"/>
                  </a:cubicBezTo>
                  <a:lnTo>
                    <a:pt x="1644953" y="726026"/>
                  </a:lnTo>
                  <a:cubicBezTo>
                    <a:pt x="1662693" y="793759"/>
                    <a:pt x="1681048" y="708149"/>
                    <a:pt x="1698788" y="775882"/>
                  </a:cubicBezTo>
                  <a:cubicBezTo>
                    <a:pt x="1696452" y="744163"/>
                    <a:pt x="1652027" y="776520"/>
                    <a:pt x="1649691" y="744801"/>
                  </a:cubicBezTo>
                  <a:lnTo>
                    <a:pt x="1569786" y="715749"/>
                  </a:lnTo>
                  <a:cubicBezTo>
                    <a:pt x="1373034" y="530692"/>
                    <a:pt x="1821954" y="1064461"/>
                    <a:pt x="1625202" y="879404"/>
                  </a:cubicBezTo>
                  <a:lnTo>
                    <a:pt x="1151467" y="726026"/>
                  </a:lnTo>
                  <a:cubicBezTo>
                    <a:pt x="970845" y="721188"/>
                    <a:pt x="833765" y="658292"/>
                    <a:pt x="653143" y="653454"/>
                  </a:cubicBezTo>
                  <a:lnTo>
                    <a:pt x="120955" y="726026"/>
                  </a:lnTo>
                  <a:cubicBezTo>
                    <a:pt x="54153" y="726026"/>
                    <a:pt x="0" y="671873"/>
                    <a:pt x="0" y="605071"/>
                  </a:cubicBezTo>
                  <a:lnTo>
                    <a:pt x="0" y="605074"/>
                  </a:lnTo>
                  <a:lnTo>
                    <a:pt x="0" y="423645"/>
                  </a:lnTo>
                  <a:lnTo>
                    <a:pt x="0" y="423645"/>
                  </a:lnTo>
                  <a:lnTo>
                    <a:pt x="0" y="121266"/>
                  </a:lnTo>
                  <a:close/>
                </a:path>
              </a:pathLst>
            </a:cu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p:cNvSpPr/>
            <p:nvPr/>
          </p:nvSpPr>
          <p:spPr>
            <a:xfrm>
              <a:off x="6794259" y="521630"/>
              <a:ext cx="4418355"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Bạn</a:t>
              </a:r>
              <a:r>
                <a:rPr kumimoji="0" lang="en-US"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đó</a:t>
              </a:r>
              <a:r>
                <a:rPr kumimoji="0" lang="en-US"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đã</a:t>
              </a:r>
              <a:r>
                <a:rPr kumimoji="0" lang="en-US"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tích</a:t>
              </a:r>
              <a:r>
                <a:rPr kumimoji="0" lang="en-US"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cực</a:t>
              </a:r>
              <a:r>
                <a:rPr kumimoji="0" lang="en-US"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hoàn</a:t>
              </a:r>
              <a:r>
                <a:rPr kumimoji="0" lang="en-US"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thành</a:t>
              </a:r>
              <a:r>
                <a:rPr kumimoji="0" lang="en-US"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nhiệm</a:t>
              </a:r>
              <a:r>
                <a:rPr kumimoji="0" lang="en-US"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vụ</a:t>
              </a:r>
              <a:r>
                <a:rPr kumimoji="0" lang="en-US"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ở </a:t>
              </a:r>
              <a:r>
                <a:rPr kumimoji="0" lang="en-US" sz="3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nhà</a:t>
              </a:r>
              <a:r>
                <a:rPr kumimoji="0" lang="en-US"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chưa</a:t>
              </a:r>
              <a:r>
                <a:rPr kumimoji="0" lang="en-US"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endParaRPr kumimoji="0" lang="en-GB" sz="30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34823891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7"/>
                                        </p:tgtEl>
                                      </p:cBhvr>
                                    </p:animEffect>
                                    <p:anim calcmode="lin" valueType="num">
                                      <p:cBhvr>
                                        <p:cTn id="21" dur="1000"/>
                                        <p:tgtEl>
                                          <p:spTgt spid="17"/>
                                        </p:tgtEl>
                                        <p:attrNameLst>
                                          <p:attrName>ppt_x</p:attrName>
                                        </p:attrNameLst>
                                      </p:cBhvr>
                                      <p:tavLst>
                                        <p:tav tm="0">
                                          <p:val>
                                            <p:strVal val="ppt_x"/>
                                          </p:val>
                                        </p:tav>
                                        <p:tav tm="100000">
                                          <p:val>
                                            <p:strVal val="ppt_x"/>
                                          </p:val>
                                        </p:tav>
                                      </p:tavLst>
                                    </p:anim>
                                    <p:anim calcmode="lin" valueType="num">
                                      <p:cBhvr>
                                        <p:cTn id="22" dur="1000"/>
                                        <p:tgtEl>
                                          <p:spTgt spid="17"/>
                                        </p:tgtEl>
                                        <p:attrNameLst>
                                          <p:attrName>ppt_y</p:attrName>
                                        </p:attrNameLst>
                                      </p:cBhvr>
                                      <p:tavLst>
                                        <p:tav tm="0">
                                          <p:val>
                                            <p:strVal val="ppt_y"/>
                                          </p:val>
                                        </p:tav>
                                        <p:tav tm="100000">
                                          <p:val>
                                            <p:strVal val="ppt_y+.1"/>
                                          </p:val>
                                        </p:tav>
                                      </p:tavLst>
                                    </p:anim>
                                    <p:set>
                                      <p:cBhvr>
                                        <p:cTn id="23" dur="1" fill="hold">
                                          <p:stCondLst>
                                            <p:cond delay="999"/>
                                          </p:stCondLst>
                                        </p:cTn>
                                        <p:tgtEl>
                                          <p:spTgt spid="17"/>
                                        </p:tgtEl>
                                        <p:attrNameLst>
                                          <p:attrName>style.visibility</p:attrName>
                                        </p:attrNameLst>
                                      </p:cBhvr>
                                      <p:to>
                                        <p:strVal val="hidden"/>
                                      </p:to>
                                    </p:set>
                                  </p:childTnLst>
                                </p:cTn>
                              </p:par>
                              <p:par>
                                <p:cTn id="24" presetID="42"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14649978"/>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611</TotalTime>
  <Words>835</Words>
  <Application>Microsoft Office PowerPoint</Application>
  <PresentationFormat>Widescreen</PresentationFormat>
  <Paragraphs>54</Paragraphs>
  <Slides>41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Calibri Light</vt:lpstr>
      <vt:lpstr>Calibri</vt:lpstr>
      <vt:lpstr>UTM Avo</vt:lpstr>
      <vt:lpstr>Arial</vt:lpstr>
      <vt:lpstr>Times New Roman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HỒNG LOAN</dc:creator>
  <cp:lastModifiedBy>May Tinh Hoang Phat</cp:lastModifiedBy>
  <cp:revision>2</cp:revision>
  <dcterms:created xsi:type="dcterms:W3CDTF">2022-07-20T08:28:28Z</dcterms:created>
  <dcterms:modified xsi:type="dcterms:W3CDTF">2024-04-30T02:29:52Z</dcterms:modified>
</cp:coreProperties>
</file>