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53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BC8AD-4589-496F-A1BD-C7A2AE298D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EDC49-FA0C-4284-BAD9-F8C3D0F27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99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9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15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2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DC49-FA0C-4284-BAD9-F8C3D0F27B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2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11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0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0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09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9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7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1629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1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34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0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87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0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2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56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96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6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6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8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1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41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31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21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45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32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1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5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4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5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8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8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3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7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2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D984B0-46F8-4ED8-8494-0AD5D4656C3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860B35-1CF9-48EF-A3E1-59D56B220B7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0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pn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pn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pn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pn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06EC3A-97F9-4167-95CB-FF12A51F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89" y="2512881"/>
            <a:ext cx="7254869" cy="228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343080" y="1160533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tháng 11 </a:t>
            </a:r>
            <a:r>
              <a:rPr lang="en-US" sz="2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63928" y="274682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498158" y="4592945"/>
            <a:ext cx="8953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Na, em sẽ khuyên bạn không nên nói như vậy và cổ vũ bạn cùng tham gia nhặt rác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D37B2E-0955-4310-9902-2EB88A42B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543" y="628436"/>
            <a:ext cx="5106790" cy="354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5751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63928" y="281768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896980" y="4928893"/>
            <a:ext cx="863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Tin, em sẽ khuyên bạn không được vào vườn hái hoa vì đó là hành vi không 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EF31D-16D7-4C38-9EDC-06E25583D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503" y="569492"/>
            <a:ext cx="4755222" cy="40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840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14157" y="45811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1345915" y="1207174"/>
            <a:ext cx="7960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Câu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 chơi điện tử.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345915" y="3466240"/>
            <a:ext cx="9656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nên giúp đỡ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en-US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vi-VN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đọc thư giúp ông, bạn hoàn toàn có thể tiếp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 </a:t>
            </a:r>
            <a:r>
              <a:rPr lang="vi-VN" sz="3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chơi.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 cũng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không nên chơi điện tử nhiều nên tập trung vào việc học và làm một số việc phù hợp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61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1424674" y="917516"/>
            <a:ext cx="82952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Câu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424674" y="3441948"/>
            <a:ext cx="83903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Em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011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1397285" y="1095493"/>
            <a:ext cx="89182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364097" y="3623393"/>
            <a:ext cx="91072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vi-VN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biết cảm thông, chia sẻ với những người có hoàn cảnh khó khăn hơn mình và đóng góp một phần nhỏ để giúp đỡ 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845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57107" y="339035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1849349" y="1321635"/>
            <a:ext cx="846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Câu 6: Giờ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chào cờ, Hải hát xuyên tạc bài hát Quốc ca.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làm gì khi thấy bạn như vậy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715501" y="3573647"/>
            <a:ext cx="89473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Đợi xong giờ chào cờ, em sẽ khuyên bạn không được làm như vậy. Vì như vậy là không tôn trọng Quốc ca, không yêu nước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766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F3964E22-1C8F-4468-A4ED-ADDB8682E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3" y="740386"/>
            <a:ext cx="10022055" cy="466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9223" y="2831691"/>
            <a:ext cx="4758813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Vẽ cờ Tổ quốc </a:t>
            </a:r>
            <a:endParaRPr lang="en-US" sz="4800" b="1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594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245806" y="147485"/>
            <a:ext cx="11750545" cy="6710515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4165" y="712345"/>
            <a:ext cx="8873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hãy mô tả đặc điểm của Quốc kì Việt Nam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199" y="1838325"/>
            <a:ext cx="6754761" cy="41324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070737" y="2952194"/>
            <a:ext cx="2099684" cy="17415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647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509616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84693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 flipH="1">
            <a:off x="-1892207" y="268604"/>
            <a:ext cx="8122705" cy="6552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40A41-02BC-42C4-8DC7-3CF709051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30" y="116070"/>
            <a:ext cx="729584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8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ze Dance">
            <a:hlinkClick r:id="" action="ppaction://media"/>
            <a:extLst>
              <a:ext uri="{FF2B5EF4-FFF2-40B4-BE49-F238E27FC236}">
                <a16:creationId xmlns:a16="http://schemas.microsoft.com/office/drawing/2014/main" id="{96F72CDA-CBC0-4C63-A34A-68BCBBC874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1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3307258" y="-1338167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430205" y="-189684"/>
            <a:ext cx="1914267" cy="2048032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5"/>
          <p:cNvSpPr/>
          <p:nvPr/>
        </p:nvSpPr>
        <p:spPr>
          <a:xfrm rot="19497725">
            <a:off x="787303" y="471616"/>
            <a:ext cx="646225" cy="671159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椭圆 5"/>
          <p:cNvSpPr/>
          <p:nvPr/>
        </p:nvSpPr>
        <p:spPr>
          <a:xfrm rot="19497725">
            <a:off x="9621921" y="5335504"/>
            <a:ext cx="1030222" cy="106997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5"/>
          <p:cNvSpPr/>
          <p:nvPr/>
        </p:nvSpPr>
        <p:spPr>
          <a:xfrm rot="19497725">
            <a:off x="10105505" y="4409402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5"/>
          <p:cNvSpPr/>
          <p:nvPr/>
        </p:nvSpPr>
        <p:spPr>
          <a:xfrm rot="19497725">
            <a:off x="8816735" y="6179101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5"/>
          <p:cNvSpPr/>
          <p:nvPr/>
        </p:nvSpPr>
        <p:spPr>
          <a:xfrm rot="19497725">
            <a:off x="6518651" y="4277817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1246" y="3165158"/>
            <a:ext cx="3571725" cy="35926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68361" y="1874353"/>
            <a:ext cx="7226710" cy="31700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0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nhanh,</a:t>
            </a:r>
          </a:p>
          <a:p>
            <a:r>
              <a:rPr lang="en-US" sz="10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đúng ?</a:t>
            </a:r>
            <a:endParaRPr lang="en-US" sz="10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2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6747" y="764681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93" y="3943235"/>
            <a:ext cx="2271001" cy="2765565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650389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 Nam độc lập tự do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870723" cy="14353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Quốc hiệu của nước Việt Nam?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650389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 Nam là đất nước anh hùng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6530196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Cộng hòa xã hội chủ nghĩa Việt </a:t>
            </a:r>
            <a:r>
              <a:rPr lang="en-US" alt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Nam</a:t>
            </a: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9"/>
          <a:stretch>
            <a:fillRect/>
          </a:stretch>
        </p:blipFill>
        <p:spPr>
          <a:xfrm>
            <a:off x="3062288" y="1398587"/>
            <a:ext cx="7548561" cy="162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5857228"/>
            <a:ext cx="665243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 Nam chủ nghĩa xã hội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7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872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87" y="3102428"/>
            <a:ext cx="3022352" cy="3680541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Đoàn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quân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Nam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Đàng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9"/>
          <a:stretch>
            <a:fillRect/>
          </a:stretch>
        </p:blipFill>
        <p:spPr>
          <a:xfrm>
            <a:off x="3062289" y="1398587"/>
            <a:ext cx="7377110" cy="201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Đảng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7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867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599" y="1428750"/>
            <a:ext cx="771525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ca?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6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Xếp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hàng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ngay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ngắn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6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6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Câu3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8"/>
          <a:stretch>
            <a:fillRect/>
          </a:stretch>
        </p:blipFill>
        <p:spPr>
          <a:xfrm>
            <a:off x="3062288" y="1398587"/>
            <a:ext cx="7254871" cy="1441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6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250060B-AD60-C6A7-AFF2-4CF27460E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86" y="3265488"/>
            <a:ext cx="2888453" cy="351748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8469086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giỏi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9"/>
          <a:stretch>
            <a:fillRect/>
          </a:stretch>
        </p:blipFill>
        <p:spPr>
          <a:xfrm>
            <a:off x="2965450" y="1190146"/>
            <a:ext cx="8139111" cy="3549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422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EE8AE549-205C-0940-3563-32832F937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EEEA537-8609-46B7-F5B0-93BBFA2B3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5" y="2996930"/>
            <a:ext cx="3108984" cy="3786039"/>
          </a:xfrm>
          <a:prstGeom prst="rect">
            <a:avLst/>
          </a:prstGeom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7" y="4029799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ơ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xóm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5170487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xóm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7" y="610855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lễ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9"/>
          <a:stretch>
            <a:fillRect/>
          </a:stretch>
        </p:blipFill>
        <p:spPr>
          <a:xfrm>
            <a:off x="3062289" y="1398587"/>
            <a:ext cx="7377110" cy="199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7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296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22222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3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172970" y="188960"/>
            <a:ext cx="11846059" cy="6760299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D37B2E-0955-4310-9902-2EB88A42B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27" y="207201"/>
            <a:ext cx="3777135" cy="2821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BEF31D-16D7-4C38-9EDC-06E25583D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579" y="97699"/>
            <a:ext cx="3345737" cy="2999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33" y="219899"/>
            <a:ext cx="3749365" cy="2808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32" y="3676647"/>
            <a:ext cx="3755461" cy="2822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" y="3722171"/>
            <a:ext cx="3755461" cy="2847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15" y="3569110"/>
            <a:ext cx="3755461" cy="2930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6671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</TotalTime>
  <Words>544</Words>
  <Application>Microsoft Office PowerPoint</Application>
  <PresentationFormat>Widescreen</PresentationFormat>
  <Paragraphs>82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.VnArial</vt:lpstr>
      <vt:lpstr>.VnTimeH</vt:lpstr>
      <vt:lpstr>Arial</vt:lpstr>
      <vt:lpstr>Calibri</vt:lpstr>
      <vt:lpstr>Calibri Light</vt:lpstr>
      <vt:lpstr>等线</vt:lpstr>
      <vt:lpstr>Times New Roman</vt:lpstr>
      <vt:lpstr>Tw Cen MT</vt:lpstr>
      <vt:lpstr>Trebuchet MS</vt:lpstr>
      <vt:lpstr>字魂59号-创粗黑</vt:lpstr>
      <vt:lpstr>Circuit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2023-11-07T00:52:45Z</dcterms:created>
  <dcterms:modified xsi:type="dcterms:W3CDTF">2023-11-07T00:59:34Z</dcterms:modified>
</cp:coreProperties>
</file>