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8"/>
  </p:notesMasterIdLst>
  <p:sldIdLst>
    <p:sldId id="395" r:id="rId2"/>
    <p:sldId id="269" r:id="rId3"/>
    <p:sldId id="263" r:id="rId4"/>
    <p:sldId id="396" r:id="rId5"/>
    <p:sldId id="264" r:id="rId6"/>
    <p:sldId id="265" r:id="rId7"/>
    <p:sldId id="267" r:id="rId8"/>
    <p:sldId id="266" r:id="rId9"/>
    <p:sldId id="270" r:id="rId10"/>
    <p:sldId id="258" r:id="rId11"/>
    <p:sldId id="259" r:id="rId12"/>
    <p:sldId id="261" r:id="rId13"/>
    <p:sldId id="397" r:id="rId14"/>
    <p:sldId id="400" r:id="rId15"/>
    <p:sldId id="401" r:id="rId16"/>
    <p:sldId id="39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3FBA3"/>
    <a:srgbClr val="CC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300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E25F1C2-CEE0-4F04-86B4-EC6EC99D6CAA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4/24/2023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>
              <a:buNone/>
            </a:pPr>
            <a:fld id="{9A0DB2DC-4C9A-4742-B13C-FB6460FD3503}" type="slidenum">
              <a:rPr lang="en-US" altLang="en-US" sz="1200" dirty="0"/>
              <a:pPr lvl="0" algn="r">
                <a:buNone/>
              </a:pPr>
              <a:t>‹#›</a:t>
            </a:fld>
            <a:endParaRPr lang="en-US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endParaRPr dirty="0"/>
          </a:p>
        </p:txBody>
      </p:sp>
      <p:sp>
        <p:nvSpPr>
          <p:cNvPr id="15364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>
              <a:buNone/>
            </a:pPr>
            <a:fld id="{9A0DB2DC-4C9A-4742-B13C-FB6460FD3503}" type="slidenum">
              <a:rPr lang="en-US" altLang="en-US" sz="1200" dirty="0"/>
              <a:pPr lvl="0" algn="r">
                <a:buNone/>
              </a:pPr>
              <a:t>5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681159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pPr lvl="0" algn="r" eaLnBrk="1" hangingPunct="1"/>
              <a:t>6</a:t>
            </a:fld>
            <a:endParaRPr lang="en-US" alt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389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cs typeface="Times New Roman" panose="02020603050405020304" pitchFamily="18" charset="0"/>
              </a:rPr>
              <a:pPr lvl="0" eaLnBrk="1" hangingPunct="1"/>
              <a:t>6</a:t>
            </a:fld>
            <a:endParaRPr lang="en-US" alt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pPr lvl="0" algn="r" eaLnBrk="1" hangingPunct="1"/>
              <a:t>7</a:t>
            </a:fld>
            <a:endParaRPr lang="en-US" alt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2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7413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cs typeface="Times New Roman" panose="02020603050405020304" pitchFamily="18" charset="0"/>
              </a:rPr>
              <a:pPr lvl="0" eaLnBrk="1" hangingPunct="1"/>
              <a:t>7</a:t>
            </a:fld>
            <a:endParaRPr lang="en-US" alt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7EC53-E07F-4A9F-8B3C-1AD87DC7A2D3}" type="datetimeFigureOut">
              <a:rPr lang="en-US" smtClean="0"/>
              <a:pPr>
                <a:defRPr/>
              </a:pPr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pPr lvl="0" eaLnBrk="1" hangingPunct="1">
                <a:buNone/>
              </a:p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7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7EC53-E07F-4A9F-8B3C-1AD87DC7A2D3}" type="datetimeFigureOut">
              <a:rPr lang="en-US" smtClean="0"/>
              <a:pPr>
                <a:defRPr/>
              </a:pPr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pPr lvl="0" eaLnBrk="1" hangingPunct="1">
                <a:buNone/>
              </a:p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07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7EC53-E07F-4A9F-8B3C-1AD87DC7A2D3}" type="datetimeFigureOut">
              <a:rPr lang="en-US" smtClean="0"/>
              <a:pPr>
                <a:defRPr/>
              </a:pPr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pPr lvl="0" eaLnBrk="1" hangingPunct="1">
                <a:buNone/>
              </a:p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20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7EC53-E07F-4A9F-8B3C-1AD87DC7A2D3}" type="datetimeFigureOut">
              <a:rPr lang="en-US" smtClean="0"/>
              <a:pPr>
                <a:defRPr/>
              </a:pPr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pPr lvl="0" eaLnBrk="1" hangingPunct="1">
                <a:buNone/>
              </a:p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526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7EC53-E07F-4A9F-8B3C-1AD87DC7A2D3}" type="datetimeFigureOut">
              <a:rPr lang="en-US" smtClean="0"/>
              <a:pPr>
                <a:defRPr/>
              </a:pPr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pPr lvl="0" eaLnBrk="1" hangingPunct="1">
                <a:buNone/>
              </a:p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6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7EC53-E07F-4A9F-8B3C-1AD87DC7A2D3}" type="datetimeFigureOut">
              <a:rPr lang="en-US" smtClean="0"/>
              <a:pPr>
                <a:defRPr/>
              </a:pPr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pPr lvl="0" eaLnBrk="1" hangingPunct="1">
                <a:buNone/>
              </a:p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23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7EC53-E07F-4A9F-8B3C-1AD87DC7A2D3}" type="datetimeFigureOut">
              <a:rPr lang="en-US" smtClean="0"/>
              <a:pPr>
                <a:defRPr/>
              </a:pPr>
              <a:t>4/24/2023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pPr lvl="0" eaLnBrk="1" hangingPunct="1">
                <a:buNone/>
              </a:p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45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7EC53-E07F-4A9F-8B3C-1AD87DC7A2D3}" type="datetimeFigureOut">
              <a:rPr lang="en-US" smtClean="0"/>
              <a:pPr>
                <a:defRPr/>
              </a:pPr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pPr lvl="0" eaLnBrk="1" hangingPunct="1">
                <a:buNone/>
              </a:p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61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7EC53-E07F-4A9F-8B3C-1AD87DC7A2D3}" type="datetimeFigureOut">
              <a:rPr lang="en-US" smtClean="0"/>
              <a:pPr>
                <a:defRPr/>
              </a:pPr>
              <a:t>4/24/2023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pPr lvl="0" eaLnBrk="1" hangingPunct="1">
                <a:buNone/>
              </a:p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32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7EC53-E07F-4A9F-8B3C-1AD87DC7A2D3}" type="datetimeFigureOut">
              <a:rPr lang="en-US" smtClean="0"/>
              <a:pPr>
                <a:defRPr/>
              </a:pPr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pPr lvl="0" eaLnBrk="1" hangingPunct="1">
                <a:buNone/>
              </a:p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292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7EC53-E07F-4A9F-8B3C-1AD87DC7A2D3}" type="datetimeFigureOut">
              <a:rPr lang="en-US" smtClean="0"/>
              <a:pPr>
                <a:defRPr/>
              </a:pPr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pPr lvl="0" eaLnBrk="1" hangingPunct="1">
                <a:buNone/>
              </a:p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29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A07EC53-E07F-4A9F-8B3C-1AD87DC7A2D3}" type="datetimeFigureOut">
              <a:rPr lang="en-US" smtClean="0"/>
              <a:pPr>
                <a:defRPr/>
              </a:pPr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pPr lvl="0" eaLnBrk="1" hangingPunct="1">
                <a:buNone/>
              </a:p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66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anh slide\25c736839356983fe20e102e4bc0df58.jpg">
            <a:extLst>
              <a:ext uri="{FF2B5EF4-FFF2-40B4-BE49-F238E27FC236}">
                <a16:creationId xmlns:a16="http://schemas.microsoft.com/office/drawing/2014/main" id="{4F8BBA4A-7598-40DD-80EE-0EBF988F3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 Văn bản 4">
            <a:extLst>
              <a:ext uri="{FF2B5EF4-FFF2-40B4-BE49-F238E27FC236}">
                <a16:creationId xmlns:a16="http://schemas.microsoft.com/office/drawing/2014/main" id="{83BF116D-5E5E-D388-AB2B-05B2F7F32EC5}"/>
              </a:ext>
            </a:extLst>
          </p:cNvPr>
          <p:cNvSpPr txBox="1"/>
          <p:nvPr/>
        </p:nvSpPr>
        <p:spPr>
          <a:xfrm>
            <a:off x="1631504" y="2204864"/>
            <a:ext cx="9184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KHỞI ĐỘNG</a:t>
            </a:r>
            <a:endParaRPr lang="vi-VN" sz="9600" b="1" dirty="0">
              <a:solidFill>
                <a:schemeClr val="accent6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/>
          <p:nvPr/>
        </p:nvSpPr>
        <p:spPr>
          <a:xfrm>
            <a:off x="117750" y="126545"/>
            <a:ext cx="11953327" cy="30469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200" b="1" u="sng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3.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Một huyện có 320ha đất trồng cây c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phê v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480ha đất trồng cây cao su. </a:t>
            </a:r>
            <a:r>
              <a:rPr lang="en-US" alt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</a:t>
            </a:r>
          </a:p>
          <a:p>
            <a:pPr eaLnBrk="1" hangingPunct="1">
              <a:buAutoNum type="alphaLcParenR"/>
            </a:pP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tích trồng cây cao su bằng bao nhiêu phần trăm diện tích trồng cây c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phê ?</a:t>
            </a:r>
          </a:p>
          <a:p>
            <a:pPr eaLnBrk="1" hangingPunct="1"/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b) Diện tích trồng cây c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phê bằng bao nhiêu</a:t>
            </a:r>
            <a:r>
              <a:rPr lang="vi-VN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phần trăm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diện tích trồng cây cao su ?</a:t>
            </a:r>
            <a:endParaRPr lang="en-US" altLang="en-US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101" name="Text Box 5"/>
          <p:cNvSpPr txBox="1"/>
          <p:nvPr/>
        </p:nvSpPr>
        <p:spPr>
          <a:xfrm>
            <a:off x="140525" y="3279841"/>
            <a:ext cx="3447738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rgbClr val="CC00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Đất </a:t>
            </a:r>
            <a:r>
              <a:rPr lang="en-US" altLang="en-US" sz="3200" dirty="0" err="1">
                <a:solidFill>
                  <a:srgbClr val="CC00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3200" dirty="0">
                <a:solidFill>
                  <a:srgbClr val="CC00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CC00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su</a:t>
            </a:r>
            <a:r>
              <a:rPr lang="en-US" altLang="en-US" sz="3200" dirty="0">
                <a:solidFill>
                  <a:srgbClr val="CC00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3200" b="1" dirty="0">
                <a:solidFill>
                  <a:srgbClr val="CC00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480ha</a:t>
            </a:r>
            <a:endParaRPr lang="en-US" altLang="en-US" sz="3200" b="1" dirty="0">
              <a:solidFill>
                <a:srgbClr val="CC0099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102" name="Text Box 6"/>
          <p:cNvSpPr txBox="1"/>
          <p:nvPr/>
        </p:nvSpPr>
        <p:spPr>
          <a:xfrm>
            <a:off x="5091416" y="3255470"/>
            <a:ext cx="5103064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Đất trồng cây </a:t>
            </a:r>
            <a:r>
              <a:rPr lang="en-US" altLang="en-US" sz="3200" dirty="0" err="1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3200" dirty="0" err="1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32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phê</a:t>
            </a:r>
            <a:r>
              <a:rPr lang="en-US" altLang="en-US" sz="32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3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320ha</a:t>
            </a:r>
            <a:endParaRPr lang="en-US" altLang="en-US" sz="3200" b="1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103" name="Text Box 7"/>
          <p:cNvSpPr txBox="1"/>
          <p:nvPr/>
        </p:nvSpPr>
        <p:spPr>
          <a:xfrm>
            <a:off x="119336" y="3939565"/>
            <a:ext cx="11953327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Tỉ </a:t>
            </a:r>
            <a:r>
              <a:rPr lang="vi-VN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phần trăm</a:t>
            </a:r>
            <a:r>
              <a:rPr lang="vi-VN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của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diện tích </a:t>
            </a:r>
            <a:r>
              <a:rPr lang="en-US" alt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su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diện tích trồng </a:t>
            </a:r>
          </a:p>
          <a:p>
            <a:pPr eaLnBrk="1" hangingPunct="1"/>
            <a:r>
              <a:rPr lang="en-US" alt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phê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</a:t>
            </a:r>
            <a:endParaRPr lang="en-US" altLang="en-US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104" name="Text Box 8"/>
          <p:cNvSpPr txBox="1"/>
          <p:nvPr/>
        </p:nvSpPr>
        <p:spPr>
          <a:xfrm>
            <a:off x="2999656" y="4478457"/>
            <a:ext cx="5027065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en-US" sz="3200" dirty="0">
                <a:solidFill>
                  <a:srgbClr val="CC00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480</a:t>
            </a:r>
            <a:r>
              <a:rPr lang="en-US" altLang="en-US" sz="3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3200" dirty="0"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320</a:t>
            </a:r>
            <a:r>
              <a:rPr lang="en-US" altLang="en-US" sz="3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× 100 = 150%</a:t>
            </a:r>
            <a:endParaRPr lang="en-US" altLang="en-US" sz="32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105" name="Text Box 9"/>
          <p:cNvSpPr txBox="1"/>
          <p:nvPr/>
        </p:nvSpPr>
        <p:spPr>
          <a:xfrm>
            <a:off x="117750" y="5091732"/>
            <a:ext cx="11957504" cy="107721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Tỉ </a:t>
            </a:r>
            <a:r>
              <a:rPr lang="vi-VN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phần trăm </a:t>
            </a:r>
            <a:r>
              <a:rPr lang="vi-VN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của 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diện tích </a:t>
            </a:r>
            <a:r>
              <a:rPr lang="en-US" alt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phê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diện tích trồng </a:t>
            </a:r>
          </a:p>
          <a:p>
            <a:pPr eaLnBrk="1" hangingPunct="1"/>
            <a:r>
              <a:rPr lang="en-US" alt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su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</a:t>
            </a:r>
            <a:endParaRPr lang="en-US" altLang="en-US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106" name="Text Box 10"/>
          <p:cNvSpPr txBox="1"/>
          <p:nvPr/>
        </p:nvSpPr>
        <p:spPr>
          <a:xfrm>
            <a:off x="2700385" y="5619506"/>
            <a:ext cx="521008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en-US" sz="3200" dirty="0"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320</a:t>
            </a:r>
            <a:r>
              <a:rPr lang="en-US" altLang="en-US" sz="3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3200" dirty="0">
                <a:solidFill>
                  <a:srgbClr val="CC00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480</a:t>
            </a:r>
            <a:r>
              <a:rPr lang="en-US" altLang="en-US" sz="3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× 100 = 66,66% </a:t>
            </a:r>
          </a:p>
        </p:txBody>
      </p:sp>
      <p:sp>
        <p:nvSpPr>
          <p:cNvPr id="4107" name="Text Box 11"/>
          <p:cNvSpPr txBox="1"/>
          <p:nvPr/>
        </p:nvSpPr>
        <p:spPr>
          <a:xfrm>
            <a:off x="4191766" y="6146680"/>
            <a:ext cx="6301334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200" u="sng" dirty="0" err="1"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3200" u="sng" dirty="0"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u="sng" dirty="0"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    </a:t>
            </a:r>
            <a:r>
              <a:rPr lang="en-US" alt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a) 150% ;   b) 66,66%</a:t>
            </a:r>
            <a:endParaRPr lang="en-US" altLang="en-US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  <p:bldP spid="4103" grpId="0"/>
      <p:bldP spid="4104" grpId="0"/>
      <p:bldP spid="4105" grpId="0"/>
      <p:bldP spid="4106" grpId="0"/>
      <p:bldP spid="410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/>
          <p:nvPr/>
        </p:nvSpPr>
        <p:spPr>
          <a:xfrm>
            <a:off x="119336" y="188914"/>
            <a:ext cx="11953328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000" u="sng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u="sng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4.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Lớp 5A dự định trồng 180 cây, đến nay đã </a:t>
            </a:r>
            <a:r>
              <a:rPr lang="en-US" altLang="en-US" sz="4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45% số cây. Hỏi theo dự định, lớp 5A còn phải trồng bao nhiêu </a:t>
            </a:r>
            <a:r>
              <a:rPr lang="en-US" altLang="en-US" sz="4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nữa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?</a:t>
            </a:r>
            <a:endParaRPr lang="en-US" altLang="en-US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125" name="Text Box 5"/>
          <p:cNvSpPr txBox="1"/>
          <p:nvPr/>
        </p:nvSpPr>
        <p:spPr>
          <a:xfrm>
            <a:off x="2914623" y="2956318"/>
            <a:ext cx="7159076" cy="707886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 cây lớp 5A đã </a:t>
            </a:r>
            <a:r>
              <a:rPr lang="en-US" altLang="en-US" sz="4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 </a:t>
            </a:r>
            <a:endParaRPr lang="en-US" altLang="en-US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126" name="Text Box 6"/>
          <p:cNvSpPr txBox="1"/>
          <p:nvPr/>
        </p:nvSpPr>
        <p:spPr>
          <a:xfrm>
            <a:off x="3503712" y="3705723"/>
            <a:ext cx="5959901" cy="707886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180 : 100 × 45 =  81 (cây)</a:t>
            </a:r>
            <a:endParaRPr lang="en-US" altLang="en-US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127" name="Text Box 7"/>
          <p:cNvSpPr txBox="1"/>
          <p:nvPr/>
        </p:nvSpPr>
        <p:spPr>
          <a:xfrm>
            <a:off x="2996924" y="4346425"/>
            <a:ext cx="8643692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 cây lớp 5A còn phải </a:t>
            </a:r>
            <a:r>
              <a:rPr lang="en-US" altLang="en-US" sz="4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thêm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</a:t>
            </a:r>
            <a:endParaRPr lang="en-US" altLang="en-US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128" name="Text Box 8"/>
          <p:cNvSpPr txBox="1"/>
          <p:nvPr/>
        </p:nvSpPr>
        <p:spPr>
          <a:xfrm>
            <a:off x="3503712" y="5067701"/>
            <a:ext cx="4435445" cy="707886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180 - 81 = 99 (cây)</a:t>
            </a:r>
            <a:endParaRPr lang="en-US" altLang="en-US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129" name="Text Box 9"/>
          <p:cNvSpPr txBox="1"/>
          <p:nvPr/>
        </p:nvSpPr>
        <p:spPr>
          <a:xfrm>
            <a:off x="5088524" y="5759088"/>
            <a:ext cx="3619902" cy="707886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000" b="1" u="sng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4000" b="1" u="sng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u="sng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u="sng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   99 cây</a:t>
            </a:r>
            <a:endParaRPr lang="en-US" alt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272" name="Text Box 4"/>
          <p:cNvSpPr txBox="1"/>
          <p:nvPr/>
        </p:nvSpPr>
        <p:spPr>
          <a:xfrm>
            <a:off x="5149266" y="2206913"/>
            <a:ext cx="1760418" cy="707886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000" b="1" u="sng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4000" b="1" u="sng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4000" b="1" u="sng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4000" b="1" u="sng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u="sng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giải</a:t>
            </a:r>
            <a:endParaRPr lang="en-US" altLang="en-US" sz="4000" b="1" u="sng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  <p:bldP spid="5127" grpId="0"/>
      <p:bldP spid="5128" grpId="0"/>
      <p:bldP spid="51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/>
          <p:nvPr/>
        </p:nvSpPr>
        <p:spPr>
          <a:xfrm>
            <a:off x="1241747" y="1358024"/>
            <a:ext cx="9427517" cy="76944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 cây lớp 5A còn phải trồng </a:t>
            </a:r>
            <a:r>
              <a:rPr lang="en-US" altLang="en-US" sz="44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chiếm</a:t>
            </a:r>
            <a:r>
              <a:rPr lang="en-US" alt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4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</a:t>
            </a:r>
            <a:endParaRPr lang="en-US" altLang="en-US" sz="4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172" name="Text Box 4"/>
          <p:cNvSpPr txBox="1"/>
          <p:nvPr/>
        </p:nvSpPr>
        <p:spPr>
          <a:xfrm>
            <a:off x="2159704" y="3875702"/>
            <a:ext cx="6428363" cy="76944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180 : 100 × 55 =  99 (cây)</a:t>
            </a:r>
            <a:endParaRPr lang="en-US" altLang="en-US" sz="4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173" name="Text Box 5"/>
          <p:cNvSpPr txBox="1"/>
          <p:nvPr/>
        </p:nvSpPr>
        <p:spPr>
          <a:xfrm>
            <a:off x="1241747" y="2948524"/>
            <a:ext cx="9212715" cy="76944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 cây lớp 5A còn phải </a:t>
            </a:r>
            <a:r>
              <a:rPr lang="en-US" altLang="en-US" sz="44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thêm</a:t>
            </a:r>
            <a:r>
              <a:rPr lang="en-US" alt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</a:t>
            </a:r>
            <a:endParaRPr lang="en-US" altLang="en-US" sz="4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174" name="Text Box 6"/>
          <p:cNvSpPr txBox="1"/>
          <p:nvPr/>
        </p:nvSpPr>
        <p:spPr>
          <a:xfrm>
            <a:off x="2159704" y="2127465"/>
            <a:ext cx="5011308" cy="76944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100% - 45% =  55%</a:t>
            </a:r>
            <a:endParaRPr lang="en-US" altLang="en-US" sz="4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175" name="Text Box 7"/>
          <p:cNvSpPr txBox="1"/>
          <p:nvPr/>
        </p:nvSpPr>
        <p:spPr>
          <a:xfrm>
            <a:off x="4503487" y="4676602"/>
            <a:ext cx="3945311" cy="76944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400" b="1" u="sng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4400" b="1" u="sng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u="sng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400" b="1" u="sng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99 cây</a:t>
            </a:r>
            <a:endParaRPr lang="en-US" altLang="en-US" sz="4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296" name="Text Box 4"/>
          <p:cNvSpPr txBox="1"/>
          <p:nvPr/>
        </p:nvSpPr>
        <p:spPr>
          <a:xfrm>
            <a:off x="4994346" y="500123"/>
            <a:ext cx="1922321" cy="76944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400" b="1" u="sng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4400" b="1" u="sng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4400" b="1" u="sng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4400" b="1" u="sng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u="sng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giải</a:t>
            </a:r>
            <a:endParaRPr lang="en-US" altLang="en-US" sz="4400" b="1" u="sng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297" name="Text Box 4"/>
          <p:cNvSpPr txBox="1"/>
          <p:nvPr/>
        </p:nvSpPr>
        <p:spPr>
          <a:xfrm>
            <a:off x="479376" y="449909"/>
            <a:ext cx="2549096" cy="76944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Cách khác</a:t>
            </a:r>
            <a:endParaRPr lang="en-US" altLang="en-US" sz="4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  <p:bldP spid="7174" grpId="0"/>
      <p:bldP spid="71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anh slide\25c736839356983fe20e102e4bc0df58.jpg">
            <a:extLst>
              <a:ext uri="{FF2B5EF4-FFF2-40B4-BE49-F238E27FC236}">
                <a16:creationId xmlns:a16="http://schemas.microsoft.com/office/drawing/2014/main" id="{4F8BBA4A-7598-40DD-80EE-0EBF988F3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 Văn bản 4">
            <a:extLst>
              <a:ext uri="{FF2B5EF4-FFF2-40B4-BE49-F238E27FC236}">
                <a16:creationId xmlns:a16="http://schemas.microsoft.com/office/drawing/2014/main" id="{83BF116D-5E5E-D388-AB2B-05B2F7F32EC5}"/>
              </a:ext>
            </a:extLst>
          </p:cNvPr>
          <p:cNvSpPr txBox="1"/>
          <p:nvPr/>
        </p:nvSpPr>
        <p:spPr>
          <a:xfrm>
            <a:off x="1631504" y="2204864"/>
            <a:ext cx="9184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VẬN DỤNG</a:t>
            </a:r>
            <a:endParaRPr lang="vi-VN" sz="9600" b="1" dirty="0">
              <a:solidFill>
                <a:schemeClr val="accent6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747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0796E13-C75A-A183-0B8C-B17D9F8F8440}"/>
              </a:ext>
            </a:extLst>
          </p:cNvPr>
          <p:cNvSpPr/>
          <p:nvPr/>
        </p:nvSpPr>
        <p:spPr>
          <a:xfrm>
            <a:off x="191345" y="1954575"/>
            <a:ext cx="11809311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>
            <a:solidFill>
              <a:srgbClr val="000099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ctr" anchorCtr="0">
            <a:spAutoFit/>
          </a:bodyPr>
          <a:lstStyle/>
          <a:p>
            <a:pPr eaLnBrk="1" hangingPunct="1"/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Tìm tỉ số phần trăm của hai số gồm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bước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</a:t>
            </a:r>
            <a:endParaRPr lang="en-US" altLang="en-US" sz="4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thương của hai số.</a:t>
            </a:r>
          </a:p>
          <a:p>
            <a:pPr eaLnBrk="1" hangingPunct="1"/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đó với 100 v</a:t>
            </a:r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viết thêm kí hiệu phần trăm v</a:t>
            </a:r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 bên phải tích vừa tìm được.</a:t>
            </a:r>
            <a:r>
              <a:rPr lang="en-US" altLang="en-US" sz="40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endParaRPr lang="en-US" altLang="en-US" sz="40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7C99428-CB64-E689-D1B8-63D466749153}"/>
              </a:ext>
            </a:extLst>
          </p:cNvPr>
          <p:cNvSpPr/>
          <p:nvPr/>
        </p:nvSpPr>
        <p:spPr>
          <a:xfrm>
            <a:off x="191344" y="454782"/>
            <a:ext cx="11809312" cy="1323439"/>
          </a:xfrm>
          <a:prstGeom prst="rect">
            <a:avLst/>
          </a:prstGeom>
          <a:noFill/>
          <a:ln w="9525" cap="flat" cmpd="sng">
            <a:solidFill>
              <a:srgbClr val="000099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ctr" anchorCtr="0">
            <a:spAutoFit/>
          </a:bodyPr>
          <a:lstStyle/>
          <a:p>
            <a:pPr eaLnBrk="1" hangingPunct="1"/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000" b="1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Muốn</a:t>
            </a:r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tìm tỉ số phần trăm của hai số ta thực hiện theo </a:t>
            </a:r>
            <a:r>
              <a:rPr lang="en-US" altLang="en-US" sz="4000" b="1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mấy</a:t>
            </a:r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bước</a:t>
            </a:r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? Đó là những </a:t>
            </a:r>
            <a:r>
              <a:rPr lang="en-US" altLang="en-US" sz="4000" b="1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bước</a:t>
            </a:r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nào</a:t>
            </a:r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?</a:t>
            </a:r>
            <a:endParaRPr lang="en-US" altLang="en-US" sz="40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92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B71C2EE-0FD4-4558-85C2-A43FF34F090C}"/>
              </a:ext>
            </a:extLst>
          </p:cNvPr>
          <p:cNvSpPr/>
          <p:nvPr/>
        </p:nvSpPr>
        <p:spPr>
          <a:xfrm>
            <a:off x="191344" y="548680"/>
            <a:ext cx="11809312" cy="132343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r>
              <a:rPr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Muốn thực hiện phép tính cộng, trừ các tỉ số phần trăm ta l</a:t>
            </a:r>
            <a:r>
              <a:rPr sz="4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 </a:t>
            </a:r>
            <a:r>
              <a:rPr sz="4000" b="1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thế</a:t>
            </a:r>
            <a:r>
              <a:rPr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sz="4000" b="1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sz="4000" b="1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sz="4000" b="1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</a:t>
            </a:r>
            <a:r>
              <a:rPr 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?</a:t>
            </a:r>
            <a:endParaRPr sz="4000" b="1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8E1D8A9-C728-284D-7298-891D2FAD3D72}"/>
              </a:ext>
            </a:extLst>
          </p:cNvPr>
          <p:cNvSpPr/>
          <p:nvPr/>
        </p:nvSpPr>
        <p:spPr>
          <a:xfrm>
            <a:off x="191344" y="2296617"/>
            <a:ext cx="11809312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r>
              <a:rPr lang="vi-VN" altLang="x-none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  </a:t>
            </a:r>
            <a:r>
              <a:rPr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Muốn thực </a:t>
            </a:r>
            <a:r>
              <a:rPr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hiện</a:t>
            </a:r>
            <a:r>
              <a:rPr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phép tính cộng, trừ các tỉ số phần trăm ta </a:t>
            </a:r>
            <a:r>
              <a:rPr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thực</a:t>
            </a:r>
            <a:r>
              <a:rPr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hiện phép tính như đối với số tự nhiên, số thập phân sau đó viết kí hiệu phần trăm v</a:t>
            </a:r>
            <a:r>
              <a:rPr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 kết quả.</a:t>
            </a:r>
            <a:endParaRPr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39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anh slide\25c736839356983fe20e102e4bc0df58.jpg">
            <a:extLst>
              <a:ext uri="{FF2B5EF4-FFF2-40B4-BE49-F238E27FC236}">
                <a16:creationId xmlns:a16="http://schemas.microsoft.com/office/drawing/2014/main" id="{4F8BBA4A-7598-40DD-80EE-0EBF988F3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 Văn bản 4">
            <a:extLst>
              <a:ext uri="{FF2B5EF4-FFF2-40B4-BE49-F238E27FC236}">
                <a16:creationId xmlns:a16="http://schemas.microsoft.com/office/drawing/2014/main" id="{83BF116D-5E5E-D388-AB2B-05B2F7F32EC5}"/>
              </a:ext>
            </a:extLst>
          </p:cNvPr>
          <p:cNvSpPr txBox="1"/>
          <p:nvPr/>
        </p:nvSpPr>
        <p:spPr>
          <a:xfrm>
            <a:off x="1631504" y="2204864"/>
            <a:ext cx="9184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DẶN DÒ</a:t>
            </a:r>
            <a:endParaRPr lang="vi-VN" sz="9600" b="1" dirty="0">
              <a:solidFill>
                <a:schemeClr val="accent6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516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9847" y="846585"/>
            <a:ext cx="3426494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4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0,8 × 12,5 = </a:t>
            </a:r>
            <a:endParaRPr lang="en-US" altLang="en-US" sz="48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270" y="1857008"/>
            <a:ext cx="3312368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4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1,5 : 0,5 = </a:t>
            </a:r>
            <a:endParaRPr lang="en-US" altLang="en-US" sz="48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503" y="3013501"/>
            <a:ext cx="3960234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4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0,25 × 400 = </a:t>
            </a:r>
            <a:endParaRPr lang="en-US" altLang="en-US" sz="48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341" y="846584"/>
            <a:ext cx="863600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8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10</a:t>
            </a:r>
            <a:endParaRPr lang="en-US" altLang="en-US" sz="48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02561" y="1907531"/>
            <a:ext cx="865187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48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endParaRPr lang="en-US" altLang="en-US" sz="48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51784" y="3013501"/>
            <a:ext cx="1629689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8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100</a:t>
            </a:r>
            <a:endParaRPr lang="en-US" altLang="en-US" sz="48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AutoShape 95">
            <a:extLst>
              <a:ext uri="{FF2B5EF4-FFF2-40B4-BE49-F238E27FC236}">
                <a16:creationId xmlns:a16="http://schemas.microsoft.com/office/drawing/2014/main" id="{5B07331A-9638-08CE-2723-28D9A520A12D}"/>
              </a:ext>
            </a:extLst>
          </p:cNvPr>
          <p:cNvSpPr>
            <a:spLocks noChangeArrowheads="1"/>
          </p:cNvSpPr>
          <p:nvPr/>
        </p:nvSpPr>
        <p:spPr bwMode="auto">
          <a:xfrm rot="21444868">
            <a:off x="7954226" y="464570"/>
            <a:ext cx="3806891" cy="2426021"/>
          </a:xfrm>
          <a:prstGeom prst="irregularSeal1">
            <a:avLst/>
          </a:prstGeom>
          <a:gradFill rotWithShape="1">
            <a:gsLst>
              <a:gs pos="0">
                <a:srgbClr val="FE7272"/>
              </a:gs>
              <a:gs pos="100000">
                <a:srgbClr val="763535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Bảng</a:t>
            </a:r>
            <a:r>
              <a:rPr lang="en-US" altLang="en-US" sz="40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con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5"/>
          <p:cNvGrpSpPr/>
          <p:nvPr/>
        </p:nvGrpSpPr>
        <p:grpSpPr>
          <a:xfrm>
            <a:off x="1487488" y="968866"/>
            <a:ext cx="1294400" cy="863692"/>
            <a:chOff x="864" y="1841"/>
            <a:chExt cx="718" cy="552"/>
          </a:xfrm>
        </p:grpSpPr>
        <p:grpSp>
          <p:nvGrpSpPr>
            <p:cNvPr id="5170" name="Group 6"/>
            <p:cNvGrpSpPr/>
            <p:nvPr/>
          </p:nvGrpSpPr>
          <p:grpSpPr>
            <a:xfrm>
              <a:off x="1252" y="1841"/>
              <a:ext cx="330" cy="552"/>
              <a:chOff x="4736" y="1297"/>
              <a:chExt cx="330" cy="552"/>
            </a:xfrm>
          </p:grpSpPr>
          <p:sp>
            <p:nvSpPr>
              <p:cNvPr id="5172" name="Text Box 7"/>
              <p:cNvSpPr txBox="1"/>
              <p:nvPr/>
            </p:nvSpPr>
            <p:spPr>
              <a:xfrm>
                <a:off x="4736" y="1554"/>
                <a:ext cx="330" cy="29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altLang="en-US" sz="2400" dirty="0"/>
                  <a:t>11</a:t>
                </a:r>
              </a:p>
            </p:txBody>
          </p:sp>
          <p:grpSp>
            <p:nvGrpSpPr>
              <p:cNvPr id="5173" name="Group 8"/>
              <p:cNvGrpSpPr/>
              <p:nvPr/>
            </p:nvGrpSpPr>
            <p:grpSpPr>
              <a:xfrm>
                <a:off x="4740" y="1297"/>
                <a:ext cx="272" cy="295"/>
                <a:chOff x="2091" y="1705"/>
                <a:chExt cx="272" cy="295"/>
              </a:xfrm>
            </p:grpSpPr>
            <p:sp>
              <p:nvSpPr>
                <p:cNvPr id="5174" name="Text Box 9"/>
                <p:cNvSpPr txBox="1"/>
                <p:nvPr/>
              </p:nvSpPr>
              <p:spPr>
                <a:xfrm>
                  <a:off x="2134" y="1705"/>
                  <a:ext cx="224" cy="29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en-US" sz="2400" dirty="0"/>
                    <a:t>8</a:t>
                  </a:r>
                </a:p>
              </p:txBody>
            </p:sp>
            <p:sp>
              <p:nvSpPr>
                <p:cNvPr id="5175" name="Line 10"/>
                <p:cNvSpPr/>
                <p:nvPr/>
              </p:nvSpPr>
              <p:spPr>
                <a:xfrm>
                  <a:off x="2091" y="1979"/>
                  <a:ext cx="272" cy="0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</p:grpSp>
        <p:sp>
          <p:nvSpPr>
            <p:cNvPr id="5171" name="Text Box 11"/>
            <p:cNvSpPr txBox="1"/>
            <p:nvPr/>
          </p:nvSpPr>
          <p:spPr>
            <a:xfrm>
              <a:off x="864" y="1936"/>
              <a:ext cx="435" cy="2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dirty="0"/>
                <a:t>2   :</a:t>
              </a:r>
            </a:p>
          </p:txBody>
        </p:sp>
      </p:grpSp>
      <p:grpSp>
        <p:nvGrpSpPr>
          <p:cNvPr id="5123" name="Group 12"/>
          <p:cNvGrpSpPr/>
          <p:nvPr/>
        </p:nvGrpSpPr>
        <p:grpSpPr>
          <a:xfrm>
            <a:off x="2431397" y="2065107"/>
            <a:ext cx="431800" cy="876300"/>
            <a:chOff x="4740" y="1298"/>
            <a:chExt cx="272" cy="552"/>
          </a:xfrm>
        </p:grpSpPr>
        <p:sp>
          <p:nvSpPr>
            <p:cNvPr id="5166" name="Text Box 13"/>
            <p:cNvSpPr txBox="1"/>
            <p:nvPr/>
          </p:nvSpPr>
          <p:spPr>
            <a:xfrm>
              <a:off x="4767" y="1562"/>
              <a:ext cx="22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2400" dirty="0"/>
                <a:t>3</a:t>
              </a:r>
            </a:p>
          </p:txBody>
        </p:sp>
        <p:grpSp>
          <p:nvGrpSpPr>
            <p:cNvPr id="5167" name="Group 14"/>
            <p:cNvGrpSpPr/>
            <p:nvPr/>
          </p:nvGrpSpPr>
          <p:grpSpPr>
            <a:xfrm>
              <a:off x="4740" y="1298"/>
              <a:ext cx="272" cy="288"/>
              <a:chOff x="2091" y="1706"/>
              <a:chExt cx="272" cy="288"/>
            </a:xfrm>
          </p:grpSpPr>
          <p:sp>
            <p:nvSpPr>
              <p:cNvPr id="5168" name="Text Box 15"/>
              <p:cNvSpPr txBox="1"/>
              <p:nvPr/>
            </p:nvSpPr>
            <p:spPr>
              <a:xfrm>
                <a:off x="2109" y="1706"/>
                <a:ext cx="223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en-US" sz="2400" dirty="0"/>
                  <a:t>5</a:t>
                </a:r>
              </a:p>
            </p:txBody>
          </p:sp>
          <p:sp>
            <p:nvSpPr>
              <p:cNvPr id="5169" name="Line 16"/>
              <p:cNvSpPr/>
              <p:nvPr/>
            </p:nvSpPr>
            <p:spPr>
              <a:xfrm>
                <a:off x="2091" y="1979"/>
                <a:ext cx="272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5124" name="Group 17"/>
          <p:cNvGrpSpPr/>
          <p:nvPr/>
        </p:nvGrpSpPr>
        <p:grpSpPr>
          <a:xfrm>
            <a:off x="1422938" y="2079083"/>
            <a:ext cx="431800" cy="876300"/>
            <a:chOff x="4740" y="1298"/>
            <a:chExt cx="272" cy="552"/>
          </a:xfrm>
        </p:grpSpPr>
        <p:sp>
          <p:nvSpPr>
            <p:cNvPr id="5162" name="Text Box 18"/>
            <p:cNvSpPr txBox="1"/>
            <p:nvPr/>
          </p:nvSpPr>
          <p:spPr>
            <a:xfrm>
              <a:off x="4767" y="1562"/>
              <a:ext cx="22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dirty="0"/>
                <a:t>7</a:t>
              </a:r>
            </a:p>
          </p:txBody>
        </p:sp>
        <p:grpSp>
          <p:nvGrpSpPr>
            <p:cNvPr id="5163" name="Group 19"/>
            <p:cNvGrpSpPr/>
            <p:nvPr/>
          </p:nvGrpSpPr>
          <p:grpSpPr>
            <a:xfrm>
              <a:off x="4740" y="1298"/>
              <a:ext cx="272" cy="288"/>
              <a:chOff x="2091" y="1706"/>
              <a:chExt cx="272" cy="288"/>
            </a:xfrm>
          </p:grpSpPr>
          <p:sp>
            <p:nvSpPr>
              <p:cNvPr id="5164" name="Text Box 20"/>
              <p:cNvSpPr txBox="1"/>
              <p:nvPr/>
            </p:nvSpPr>
            <p:spPr>
              <a:xfrm>
                <a:off x="2109" y="1706"/>
                <a:ext cx="223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en-US" sz="2400" dirty="0"/>
                  <a:t>3</a:t>
                </a:r>
              </a:p>
            </p:txBody>
          </p:sp>
          <p:sp>
            <p:nvSpPr>
              <p:cNvPr id="5165" name="Line 21"/>
              <p:cNvSpPr/>
              <p:nvPr/>
            </p:nvSpPr>
            <p:spPr>
              <a:xfrm>
                <a:off x="2091" y="1979"/>
                <a:ext cx="272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5125" name="Text Box 22"/>
          <p:cNvSpPr txBox="1"/>
          <p:nvPr/>
        </p:nvSpPr>
        <p:spPr>
          <a:xfrm>
            <a:off x="1926573" y="2209570"/>
            <a:ext cx="28257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dirty="0"/>
              <a:t>:</a:t>
            </a:r>
          </a:p>
        </p:txBody>
      </p:sp>
      <p:sp>
        <p:nvSpPr>
          <p:cNvPr id="9239" name="Text Box 23"/>
          <p:cNvSpPr txBox="1"/>
          <p:nvPr/>
        </p:nvSpPr>
        <p:spPr>
          <a:xfrm>
            <a:off x="2859408" y="1150027"/>
            <a:ext cx="1018382" cy="457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/>
              <a:t>= 2   x   </a:t>
            </a:r>
          </a:p>
        </p:txBody>
      </p:sp>
      <p:grpSp>
        <p:nvGrpSpPr>
          <p:cNvPr id="9" name="Group 24"/>
          <p:cNvGrpSpPr/>
          <p:nvPr/>
        </p:nvGrpSpPr>
        <p:grpSpPr>
          <a:xfrm>
            <a:off x="3893794" y="969847"/>
            <a:ext cx="539750" cy="912812"/>
            <a:chOff x="3879" y="1600"/>
            <a:chExt cx="340" cy="575"/>
          </a:xfrm>
        </p:grpSpPr>
        <p:grpSp>
          <p:nvGrpSpPr>
            <p:cNvPr id="5158" name="Group 25"/>
            <p:cNvGrpSpPr/>
            <p:nvPr/>
          </p:nvGrpSpPr>
          <p:grpSpPr>
            <a:xfrm>
              <a:off x="3879" y="1600"/>
              <a:ext cx="340" cy="289"/>
              <a:chOff x="1973" y="2824"/>
              <a:chExt cx="340" cy="289"/>
            </a:xfrm>
          </p:grpSpPr>
          <p:sp>
            <p:nvSpPr>
              <p:cNvPr id="5160" name="Text Box 26"/>
              <p:cNvSpPr txBox="1"/>
              <p:nvPr/>
            </p:nvSpPr>
            <p:spPr>
              <a:xfrm>
                <a:off x="1983" y="2824"/>
                <a:ext cx="33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en-US" sz="2400" dirty="0"/>
                  <a:t>11</a:t>
                </a:r>
              </a:p>
            </p:txBody>
          </p:sp>
          <p:sp>
            <p:nvSpPr>
              <p:cNvPr id="5161" name="Line 27"/>
              <p:cNvSpPr/>
              <p:nvPr/>
            </p:nvSpPr>
            <p:spPr>
              <a:xfrm>
                <a:off x="1973" y="3113"/>
                <a:ext cx="272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5159" name="Rectangle 28"/>
            <p:cNvSpPr/>
            <p:nvPr/>
          </p:nvSpPr>
          <p:spPr>
            <a:xfrm>
              <a:off x="3923" y="1887"/>
              <a:ext cx="22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dirty="0"/>
                <a:t>8</a:t>
              </a:r>
            </a:p>
          </p:txBody>
        </p:sp>
      </p:grpSp>
      <p:sp>
        <p:nvSpPr>
          <p:cNvPr id="9245" name="Text Box 29"/>
          <p:cNvSpPr txBox="1"/>
          <p:nvPr/>
        </p:nvSpPr>
        <p:spPr>
          <a:xfrm>
            <a:off x="4505161" y="1184953"/>
            <a:ext cx="53022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dirty="0"/>
              <a:t>=  </a:t>
            </a:r>
          </a:p>
        </p:txBody>
      </p:sp>
      <p:grpSp>
        <p:nvGrpSpPr>
          <p:cNvPr id="11" name="Group 30"/>
          <p:cNvGrpSpPr/>
          <p:nvPr/>
        </p:nvGrpSpPr>
        <p:grpSpPr>
          <a:xfrm>
            <a:off x="4892022" y="982546"/>
            <a:ext cx="523875" cy="876300"/>
            <a:chOff x="3857" y="1623"/>
            <a:chExt cx="330" cy="552"/>
          </a:xfrm>
        </p:grpSpPr>
        <p:grpSp>
          <p:nvGrpSpPr>
            <p:cNvPr id="5154" name="Group 31"/>
            <p:cNvGrpSpPr/>
            <p:nvPr/>
          </p:nvGrpSpPr>
          <p:grpSpPr>
            <a:xfrm>
              <a:off x="3857" y="1623"/>
              <a:ext cx="330" cy="288"/>
              <a:chOff x="1951" y="2847"/>
              <a:chExt cx="330" cy="288"/>
            </a:xfrm>
          </p:grpSpPr>
          <p:sp>
            <p:nvSpPr>
              <p:cNvPr id="5156" name="Text Box 32"/>
              <p:cNvSpPr txBox="1"/>
              <p:nvPr/>
            </p:nvSpPr>
            <p:spPr>
              <a:xfrm>
                <a:off x="1951" y="2847"/>
                <a:ext cx="33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en-US" sz="2400" dirty="0"/>
                  <a:t>22</a:t>
                </a:r>
              </a:p>
            </p:txBody>
          </p:sp>
          <p:sp>
            <p:nvSpPr>
              <p:cNvPr id="5157" name="Line 33"/>
              <p:cNvSpPr/>
              <p:nvPr/>
            </p:nvSpPr>
            <p:spPr>
              <a:xfrm>
                <a:off x="1973" y="3113"/>
                <a:ext cx="272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5155" name="Rectangle 34"/>
            <p:cNvSpPr/>
            <p:nvPr/>
          </p:nvSpPr>
          <p:spPr>
            <a:xfrm>
              <a:off x="3923" y="1887"/>
              <a:ext cx="22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dirty="0"/>
                <a:t>8</a:t>
              </a:r>
            </a:p>
          </p:txBody>
        </p:sp>
      </p:grpSp>
      <p:grpSp>
        <p:nvGrpSpPr>
          <p:cNvPr id="13" name="Group 35"/>
          <p:cNvGrpSpPr/>
          <p:nvPr/>
        </p:nvGrpSpPr>
        <p:grpSpPr>
          <a:xfrm>
            <a:off x="5928444" y="949073"/>
            <a:ext cx="523875" cy="887412"/>
            <a:chOff x="3878" y="1616"/>
            <a:chExt cx="330" cy="559"/>
          </a:xfrm>
        </p:grpSpPr>
        <p:grpSp>
          <p:nvGrpSpPr>
            <p:cNvPr id="5150" name="Group 36"/>
            <p:cNvGrpSpPr/>
            <p:nvPr/>
          </p:nvGrpSpPr>
          <p:grpSpPr>
            <a:xfrm>
              <a:off x="3878" y="1616"/>
              <a:ext cx="330" cy="288"/>
              <a:chOff x="1972" y="2840"/>
              <a:chExt cx="330" cy="288"/>
            </a:xfrm>
          </p:grpSpPr>
          <p:sp>
            <p:nvSpPr>
              <p:cNvPr id="5152" name="Text Box 37"/>
              <p:cNvSpPr txBox="1"/>
              <p:nvPr/>
            </p:nvSpPr>
            <p:spPr>
              <a:xfrm>
                <a:off x="1972" y="2840"/>
                <a:ext cx="33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en-US" sz="2400" dirty="0">
                    <a:solidFill>
                      <a:srgbClr val="FF0000"/>
                    </a:solidFill>
                  </a:rPr>
                  <a:t>11</a:t>
                </a:r>
              </a:p>
            </p:txBody>
          </p:sp>
          <p:sp>
            <p:nvSpPr>
              <p:cNvPr id="5153" name="Line 38"/>
              <p:cNvSpPr/>
              <p:nvPr/>
            </p:nvSpPr>
            <p:spPr>
              <a:xfrm>
                <a:off x="1973" y="3113"/>
                <a:ext cx="272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5151" name="Rectangle 39"/>
            <p:cNvSpPr/>
            <p:nvPr/>
          </p:nvSpPr>
          <p:spPr>
            <a:xfrm>
              <a:off x="3923" y="1887"/>
              <a:ext cx="22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dirty="0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9256" name="Text Box 40"/>
          <p:cNvSpPr txBox="1"/>
          <p:nvPr/>
        </p:nvSpPr>
        <p:spPr>
          <a:xfrm>
            <a:off x="5496644" y="1164973"/>
            <a:ext cx="53022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dirty="0"/>
              <a:t>=  </a:t>
            </a:r>
          </a:p>
        </p:txBody>
      </p:sp>
      <p:grpSp>
        <p:nvGrpSpPr>
          <p:cNvPr id="15" name="Group 41"/>
          <p:cNvGrpSpPr/>
          <p:nvPr/>
        </p:nvGrpSpPr>
        <p:grpSpPr>
          <a:xfrm>
            <a:off x="3376753" y="2041295"/>
            <a:ext cx="431800" cy="876300"/>
            <a:chOff x="4740" y="1298"/>
            <a:chExt cx="272" cy="552"/>
          </a:xfrm>
        </p:grpSpPr>
        <p:sp>
          <p:nvSpPr>
            <p:cNvPr id="5146" name="Text Box 42"/>
            <p:cNvSpPr txBox="1"/>
            <p:nvPr/>
          </p:nvSpPr>
          <p:spPr>
            <a:xfrm>
              <a:off x="4767" y="1562"/>
              <a:ext cx="22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dirty="0"/>
                <a:t>7</a:t>
              </a:r>
            </a:p>
          </p:txBody>
        </p:sp>
        <p:grpSp>
          <p:nvGrpSpPr>
            <p:cNvPr id="5147" name="Group 43"/>
            <p:cNvGrpSpPr/>
            <p:nvPr/>
          </p:nvGrpSpPr>
          <p:grpSpPr>
            <a:xfrm>
              <a:off x="4740" y="1298"/>
              <a:ext cx="272" cy="288"/>
              <a:chOff x="2091" y="1706"/>
              <a:chExt cx="272" cy="288"/>
            </a:xfrm>
          </p:grpSpPr>
          <p:sp>
            <p:nvSpPr>
              <p:cNvPr id="5148" name="Text Box 44"/>
              <p:cNvSpPr txBox="1"/>
              <p:nvPr/>
            </p:nvSpPr>
            <p:spPr>
              <a:xfrm>
                <a:off x="2109" y="1706"/>
                <a:ext cx="223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en-US" sz="2400" dirty="0"/>
                  <a:t>3</a:t>
                </a:r>
              </a:p>
            </p:txBody>
          </p:sp>
          <p:sp>
            <p:nvSpPr>
              <p:cNvPr id="5149" name="Line 45"/>
              <p:cNvSpPr/>
              <p:nvPr/>
            </p:nvSpPr>
            <p:spPr>
              <a:xfrm>
                <a:off x="2091" y="1979"/>
                <a:ext cx="272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17" name="Group 46"/>
          <p:cNvGrpSpPr/>
          <p:nvPr/>
        </p:nvGrpSpPr>
        <p:grpSpPr>
          <a:xfrm>
            <a:off x="4427678" y="2083845"/>
            <a:ext cx="431800" cy="876300"/>
            <a:chOff x="4740" y="1298"/>
            <a:chExt cx="272" cy="552"/>
          </a:xfrm>
        </p:grpSpPr>
        <p:sp>
          <p:nvSpPr>
            <p:cNvPr id="5142" name="Text Box 47"/>
            <p:cNvSpPr txBox="1"/>
            <p:nvPr/>
          </p:nvSpPr>
          <p:spPr>
            <a:xfrm>
              <a:off x="4767" y="1562"/>
              <a:ext cx="22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2400" dirty="0"/>
                <a:t>5</a:t>
              </a:r>
            </a:p>
          </p:txBody>
        </p:sp>
        <p:grpSp>
          <p:nvGrpSpPr>
            <p:cNvPr id="5143" name="Group 48"/>
            <p:cNvGrpSpPr/>
            <p:nvPr/>
          </p:nvGrpSpPr>
          <p:grpSpPr>
            <a:xfrm>
              <a:off x="4740" y="1298"/>
              <a:ext cx="272" cy="288"/>
              <a:chOff x="2091" y="1706"/>
              <a:chExt cx="272" cy="288"/>
            </a:xfrm>
          </p:grpSpPr>
          <p:sp>
            <p:nvSpPr>
              <p:cNvPr id="5144" name="Text Box 49"/>
              <p:cNvSpPr txBox="1"/>
              <p:nvPr/>
            </p:nvSpPr>
            <p:spPr>
              <a:xfrm>
                <a:off x="2109" y="1706"/>
                <a:ext cx="223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en-US" sz="2400" dirty="0"/>
                  <a:t>3</a:t>
                </a:r>
              </a:p>
            </p:txBody>
          </p:sp>
          <p:sp>
            <p:nvSpPr>
              <p:cNvPr id="5145" name="Line 50"/>
              <p:cNvSpPr/>
              <p:nvPr/>
            </p:nvSpPr>
            <p:spPr>
              <a:xfrm>
                <a:off x="2091" y="1979"/>
                <a:ext cx="272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9267" name="Text Box 51"/>
          <p:cNvSpPr txBox="1"/>
          <p:nvPr/>
        </p:nvSpPr>
        <p:spPr>
          <a:xfrm>
            <a:off x="3000515" y="2228619"/>
            <a:ext cx="3619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dirty="0"/>
              <a:t>=</a:t>
            </a:r>
          </a:p>
        </p:txBody>
      </p:sp>
      <p:sp>
        <p:nvSpPr>
          <p:cNvPr id="9268" name="Text Box 52"/>
          <p:cNvSpPr txBox="1"/>
          <p:nvPr/>
        </p:nvSpPr>
        <p:spPr>
          <a:xfrm>
            <a:off x="3924440" y="2226720"/>
            <a:ext cx="3365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dirty="0"/>
              <a:t>x</a:t>
            </a:r>
          </a:p>
        </p:txBody>
      </p:sp>
      <p:sp>
        <p:nvSpPr>
          <p:cNvPr id="9269" name="Text Box 53"/>
          <p:cNvSpPr txBox="1"/>
          <p:nvPr/>
        </p:nvSpPr>
        <p:spPr>
          <a:xfrm>
            <a:off x="4973778" y="2255607"/>
            <a:ext cx="389251" cy="457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/>
              <a:t>=</a:t>
            </a:r>
          </a:p>
        </p:txBody>
      </p:sp>
      <p:grpSp>
        <p:nvGrpSpPr>
          <p:cNvPr id="19" name="Group 54"/>
          <p:cNvGrpSpPr/>
          <p:nvPr/>
        </p:nvGrpSpPr>
        <p:grpSpPr>
          <a:xfrm>
            <a:off x="5350810" y="2102895"/>
            <a:ext cx="523875" cy="876300"/>
            <a:chOff x="4686" y="1298"/>
            <a:chExt cx="330" cy="552"/>
          </a:xfrm>
        </p:grpSpPr>
        <p:sp>
          <p:nvSpPr>
            <p:cNvPr id="5138" name="Text Box 55"/>
            <p:cNvSpPr txBox="1"/>
            <p:nvPr/>
          </p:nvSpPr>
          <p:spPr>
            <a:xfrm>
              <a:off x="4686" y="1562"/>
              <a:ext cx="33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dirty="0">
                  <a:solidFill>
                    <a:srgbClr val="FF0000"/>
                  </a:solidFill>
                </a:rPr>
                <a:t>35</a:t>
              </a:r>
            </a:p>
          </p:txBody>
        </p:sp>
        <p:grpSp>
          <p:nvGrpSpPr>
            <p:cNvPr id="5139" name="Group 56"/>
            <p:cNvGrpSpPr/>
            <p:nvPr/>
          </p:nvGrpSpPr>
          <p:grpSpPr>
            <a:xfrm>
              <a:off x="4740" y="1298"/>
              <a:ext cx="272" cy="288"/>
              <a:chOff x="2091" y="1706"/>
              <a:chExt cx="272" cy="288"/>
            </a:xfrm>
          </p:grpSpPr>
          <p:sp>
            <p:nvSpPr>
              <p:cNvPr id="5140" name="Text Box 57"/>
              <p:cNvSpPr txBox="1"/>
              <p:nvPr/>
            </p:nvSpPr>
            <p:spPr>
              <a:xfrm>
                <a:off x="2109" y="1706"/>
                <a:ext cx="223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en-US" sz="2400" dirty="0">
                    <a:solidFill>
                      <a:srgbClr val="FF0000"/>
                    </a:solidFill>
                  </a:rPr>
                  <a:t>9</a:t>
                </a:r>
              </a:p>
            </p:txBody>
          </p:sp>
          <p:sp>
            <p:nvSpPr>
              <p:cNvPr id="5141" name="Line 58"/>
              <p:cNvSpPr/>
              <p:nvPr/>
            </p:nvSpPr>
            <p:spPr>
              <a:xfrm>
                <a:off x="2091" y="1979"/>
                <a:ext cx="272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2" name="AutoShape 95">
            <a:extLst>
              <a:ext uri="{FF2B5EF4-FFF2-40B4-BE49-F238E27FC236}">
                <a16:creationId xmlns:a16="http://schemas.microsoft.com/office/drawing/2014/main" id="{310699B0-BA1D-AFC5-4C49-F5FBD57EF998}"/>
              </a:ext>
            </a:extLst>
          </p:cNvPr>
          <p:cNvSpPr>
            <a:spLocks noChangeArrowheads="1"/>
          </p:cNvSpPr>
          <p:nvPr/>
        </p:nvSpPr>
        <p:spPr bwMode="auto">
          <a:xfrm rot="21444868">
            <a:off x="8180863" y="500707"/>
            <a:ext cx="3806891" cy="2426021"/>
          </a:xfrm>
          <a:prstGeom prst="irregularSeal1">
            <a:avLst/>
          </a:prstGeom>
          <a:gradFill rotWithShape="1">
            <a:gsLst>
              <a:gs pos="0">
                <a:srgbClr val="FE7272"/>
              </a:gs>
              <a:gs pos="100000">
                <a:srgbClr val="763535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Bảng</a:t>
            </a:r>
            <a:r>
              <a:rPr lang="en-US" altLang="en-US" sz="40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con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9239" grpId="0"/>
      <p:bldP spid="9245" grpId="0"/>
      <p:bldP spid="9256" grpId="0"/>
      <p:bldP spid="9267" grpId="0"/>
      <p:bldP spid="9268" grpId="0"/>
      <p:bldP spid="92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anh slide\25c736839356983fe20e102e4bc0df58.jpg">
            <a:extLst>
              <a:ext uri="{FF2B5EF4-FFF2-40B4-BE49-F238E27FC236}">
                <a16:creationId xmlns:a16="http://schemas.microsoft.com/office/drawing/2014/main" id="{4F8BBA4A-7598-40DD-80EE-0EBF988F3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 Văn bản 4">
            <a:extLst>
              <a:ext uri="{FF2B5EF4-FFF2-40B4-BE49-F238E27FC236}">
                <a16:creationId xmlns:a16="http://schemas.microsoft.com/office/drawing/2014/main" id="{83BF116D-5E5E-D388-AB2B-05B2F7F32EC5}"/>
              </a:ext>
            </a:extLst>
          </p:cNvPr>
          <p:cNvSpPr txBox="1"/>
          <p:nvPr/>
        </p:nvSpPr>
        <p:spPr>
          <a:xfrm>
            <a:off x="1631504" y="2204864"/>
            <a:ext cx="9184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LUYỆN TẬP</a:t>
            </a:r>
            <a:endParaRPr lang="vi-VN" sz="9600" b="1" dirty="0">
              <a:solidFill>
                <a:schemeClr val="accent6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399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/>
        </p:nvGrpSpPr>
        <p:grpSpPr>
          <a:xfrm>
            <a:off x="844242" y="1268760"/>
            <a:ext cx="2667000" cy="1447800"/>
            <a:chOff x="68" y="6"/>
            <a:chExt cx="5662" cy="3654"/>
          </a:xfrm>
        </p:grpSpPr>
        <p:sp>
          <p:nvSpPr>
            <p:cNvPr id="3077" name="Freeform 11"/>
            <p:cNvSpPr/>
            <p:nvPr/>
          </p:nvSpPr>
          <p:spPr>
            <a:xfrm>
              <a:off x="1662" y="6"/>
              <a:ext cx="75" cy="50"/>
            </a:xfrm>
            <a:custGeom>
              <a:avLst/>
              <a:gdLst>
                <a:gd name="txL" fmla="*/ 0 w 75"/>
                <a:gd name="txT" fmla="*/ 0 h 50"/>
                <a:gd name="txR" fmla="*/ 75 w 75"/>
                <a:gd name="txB" fmla="*/ 50 h 50"/>
              </a:gdLst>
              <a:ahLst/>
              <a:cxnLst>
                <a:cxn ang="0">
                  <a:pos x="68" y="11"/>
                </a:cxn>
                <a:cxn ang="0">
                  <a:pos x="75" y="22"/>
                </a:cxn>
                <a:cxn ang="0">
                  <a:pos x="75" y="33"/>
                </a:cxn>
                <a:cxn ang="0">
                  <a:pos x="68" y="45"/>
                </a:cxn>
                <a:cxn ang="0">
                  <a:pos x="60" y="50"/>
                </a:cxn>
                <a:cxn ang="0">
                  <a:pos x="22" y="50"/>
                </a:cxn>
                <a:cxn ang="0">
                  <a:pos x="15" y="45"/>
                </a:cxn>
                <a:cxn ang="0">
                  <a:pos x="7" y="45"/>
                </a:cxn>
                <a:cxn ang="0">
                  <a:pos x="0" y="39"/>
                </a:cxn>
                <a:cxn ang="0">
                  <a:pos x="0" y="17"/>
                </a:cxn>
                <a:cxn ang="0">
                  <a:pos x="7" y="5"/>
                </a:cxn>
                <a:cxn ang="0">
                  <a:pos x="22" y="0"/>
                </a:cxn>
                <a:cxn ang="0">
                  <a:pos x="30" y="0"/>
                </a:cxn>
                <a:cxn ang="0">
                  <a:pos x="37" y="5"/>
                </a:cxn>
                <a:cxn ang="0">
                  <a:pos x="60" y="5"/>
                </a:cxn>
                <a:cxn ang="0">
                  <a:pos x="68" y="11"/>
                </a:cxn>
              </a:cxnLst>
              <a:rect l="txL" t="txT" r="txR" b="txB"/>
              <a:pathLst>
                <a:path w="75" h="50">
                  <a:moveTo>
                    <a:pt x="68" y="11"/>
                  </a:moveTo>
                  <a:lnTo>
                    <a:pt x="75" y="22"/>
                  </a:lnTo>
                  <a:lnTo>
                    <a:pt x="75" y="33"/>
                  </a:lnTo>
                  <a:lnTo>
                    <a:pt x="68" y="45"/>
                  </a:lnTo>
                  <a:lnTo>
                    <a:pt x="60" y="50"/>
                  </a:lnTo>
                  <a:lnTo>
                    <a:pt x="22" y="50"/>
                  </a:lnTo>
                  <a:lnTo>
                    <a:pt x="15" y="45"/>
                  </a:lnTo>
                  <a:lnTo>
                    <a:pt x="7" y="45"/>
                  </a:lnTo>
                  <a:lnTo>
                    <a:pt x="0" y="39"/>
                  </a:lnTo>
                  <a:lnTo>
                    <a:pt x="0" y="17"/>
                  </a:lnTo>
                  <a:lnTo>
                    <a:pt x="7" y="5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60" y="5"/>
                  </a:lnTo>
                  <a:lnTo>
                    <a:pt x="68" y="11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78" name="Freeform 12"/>
            <p:cNvSpPr/>
            <p:nvPr/>
          </p:nvSpPr>
          <p:spPr>
            <a:xfrm>
              <a:off x="1978" y="23"/>
              <a:ext cx="82" cy="45"/>
            </a:xfrm>
            <a:custGeom>
              <a:avLst/>
              <a:gdLst>
                <a:gd name="txL" fmla="*/ 0 w 82"/>
                <a:gd name="txT" fmla="*/ 0 h 45"/>
                <a:gd name="txR" fmla="*/ 82 w 82"/>
                <a:gd name="txB" fmla="*/ 45 h 45"/>
              </a:gdLst>
              <a:ahLst/>
              <a:cxnLst>
                <a:cxn ang="0">
                  <a:pos x="82" y="16"/>
                </a:cxn>
                <a:cxn ang="0">
                  <a:pos x="82" y="33"/>
                </a:cxn>
                <a:cxn ang="0">
                  <a:pos x="75" y="39"/>
                </a:cxn>
                <a:cxn ang="0">
                  <a:pos x="60" y="45"/>
                </a:cxn>
                <a:cxn ang="0">
                  <a:pos x="15" y="45"/>
                </a:cxn>
                <a:cxn ang="0">
                  <a:pos x="0" y="33"/>
                </a:cxn>
                <a:cxn ang="0">
                  <a:pos x="0" y="16"/>
                </a:cxn>
                <a:cxn ang="0">
                  <a:pos x="15" y="5"/>
                </a:cxn>
                <a:cxn ang="0">
                  <a:pos x="22" y="5"/>
                </a:cxn>
                <a:cxn ang="0">
                  <a:pos x="30" y="0"/>
                </a:cxn>
                <a:cxn ang="0">
                  <a:pos x="75" y="0"/>
                </a:cxn>
                <a:cxn ang="0">
                  <a:pos x="67" y="5"/>
                </a:cxn>
                <a:cxn ang="0">
                  <a:pos x="82" y="16"/>
                </a:cxn>
              </a:cxnLst>
              <a:rect l="txL" t="txT" r="txR" b="txB"/>
              <a:pathLst>
                <a:path w="82" h="45">
                  <a:moveTo>
                    <a:pt x="82" y="16"/>
                  </a:moveTo>
                  <a:lnTo>
                    <a:pt x="82" y="33"/>
                  </a:lnTo>
                  <a:lnTo>
                    <a:pt x="75" y="39"/>
                  </a:lnTo>
                  <a:lnTo>
                    <a:pt x="60" y="45"/>
                  </a:lnTo>
                  <a:lnTo>
                    <a:pt x="15" y="45"/>
                  </a:lnTo>
                  <a:lnTo>
                    <a:pt x="0" y="33"/>
                  </a:lnTo>
                  <a:lnTo>
                    <a:pt x="0" y="16"/>
                  </a:lnTo>
                  <a:lnTo>
                    <a:pt x="15" y="5"/>
                  </a:lnTo>
                  <a:lnTo>
                    <a:pt x="22" y="5"/>
                  </a:lnTo>
                  <a:lnTo>
                    <a:pt x="30" y="0"/>
                  </a:lnTo>
                  <a:lnTo>
                    <a:pt x="75" y="0"/>
                  </a:lnTo>
                  <a:lnTo>
                    <a:pt x="67" y="5"/>
                  </a:lnTo>
                  <a:lnTo>
                    <a:pt x="82" y="16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79" name="Freeform 13"/>
            <p:cNvSpPr/>
            <p:nvPr/>
          </p:nvSpPr>
          <p:spPr>
            <a:xfrm>
              <a:off x="3346" y="34"/>
              <a:ext cx="677" cy="242"/>
            </a:xfrm>
            <a:custGeom>
              <a:avLst/>
              <a:gdLst>
                <a:gd name="txL" fmla="*/ 0 w 677"/>
                <a:gd name="txT" fmla="*/ 0 h 242"/>
                <a:gd name="txR" fmla="*/ 677 w 677"/>
                <a:gd name="txB" fmla="*/ 242 h 242"/>
              </a:gdLst>
              <a:ahLst/>
              <a:cxnLst>
                <a:cxn ang="0">
                  <a:pos x="654" y="146"/>
                </a:cxn>
                <a:cxn ang="0">
                  <a:pos x="662" y="169"/>
                </a:cxn>
                <a:cxn ang="0">
                  <a:pos x="677" y="197"/>
                </a:cxn>
                <a:cxn ang="0">
                  <a:pos x="662" y="237"/>
                </a:cxn>
                <a:cxn ang="0">
                  <a:pos x="647" y="209"/>
                </a:cxn>
                <a:cxn ang="0">
                  <a:pos x="624" y="180"/>
                </a:cxn>
                <a:cxn ang="0">
                  <a:pos x="579" y="141"/>
                </a:cxn>
                <a:cxn ang="0">
                  <a:pos x="549" y="118"/>
                </a:cxn>
                <a:cxn ang="0">
                  <a:pos x="497" y="84"/>
                </a:cxn>
                <a:cxn ang="0">
                  <a:pos x="459" y="68"/>
                </a:cxn>
                <a:cxn ang="0">
                  <a:pos x="421" y="56"/>
                </a:cxn>
                <a:cxn ang="0">
                  <a:pos x="361" y="45"/>
                </a:cxn>
                <a:cxn ang="0">
                  <a:pos x="309" y="56"/>
                </a:cxn>
                <a:cxn ang="0">
                  <a:pos x="256" y="73"/>
                </a:cxn>
                <a:cxn ang="0">
                  <a:pos x="203" y="101"/>
                </a:cxn>
                <a:cxn ang="0">
                  <a:pos x="158" y="124"/>
                </a:cxn>
                <a:cxn ang="0">
                  <a:pos x="113" y="135"/>
                </a:cxn>
                <a:cxn ang="0">
                  <a:pos x="60" y="135"/>
                </a:cxn>
                <a:cxn ang="0">
                  <a:pos x="0" y="113"/>
                </a:cxn>
                <a:cxn ang="0">
                  <a:pos x="15" y="90"/>
                </a:cxn>
                <a:cxn ang="0">
                  <a:pos x="38" y="68"/>
                </a:cxn>
                <a:cxn ang="0">
                  <a:pos x="60" y="51"/>
                </a:cxn>
                <a:cxn ang="0">
                  <a:pos x="90" y="39"/>
                </a:cxn>
                <a:cxn ang="0">
                  <a:pos x="121" y="22"/>
                </a:cxn>
                <a:cxn ang="0">
                  <a:pos x="158" y="17"/>
                </a:cxn>
                <a:cxn ang="0">
                  <a:pos x="188" y="11"/>
                </a:cxn>
                <a:cxn ang="0">
                  <a:pos x="226" y="5"/>
                </a:cxn>
                <a:cxn ang="0">
                  <a:pos x="316" y="0"/>
                </a:cxn>
                <a:cxn ang="0">
                  <a:pos x="376" y="5"/>
                </a:cxn>
                <a:cxn ang="0">
                  <a:pos x="429" y="22"/>
                </a:cxn>
                <a:cxn ang="0">
                  <a:pos x="481" y="39"/>
                </a:cxn>
                <a:cxn ang="0">
                  <a:pos x="534" y="62"/>
                </a:cxn>
                <a:cxn ang="0">
                  <a:pos x="579" y="90"/>
                </a:cxn>
                <a:cxn ang="0">
                  <a:pos x="617" y="118"/>
                </a:cxn>
              </a:cxnLst>
              <a:rect l="txL" t="txT" r="txR" b="txB"/>
              <a:pathLst>
                <a:path w="677" h="242">
                  <a:moveTo>
                    <a:pt x="647" y="135"/>
                  </a:moveTo>
                  <a:lnTo>
                    <a:pt x="654" y="146"/>
                  </a:lnTo>
                  <a:lnTo>
                    <a:pt x="662" y="158"/>
                  </a:lnTo>
                  <a:lnTo>
                    <a:pt x="662" y="169"/>
                  </a:lnTo>
                  <a:lnTo>
                    <a:pt x="669" y="186"/>
                  </a:lnTo>
                  <a:lnTo>
                    <a:pt x="677" y="197"/>
                  </a:lnTo>
                  <a:lnTo>
                    <a:pt x="677" y="242"/>
                  </a:lnTo>
                  <a:lnTo>
                    <a:pt x="662" y="237"/>
                  </a:lnTo>
                  <a:lnTo>
                    <a:pt x="654" y="225"/>
                  </a:lnTo>
                  <a:lnTo>
                    <a:pt x="647" y="209"/>
                  </a:lnTo>
                  <a:lnTo>
                    <a:pt x="632" y="192"/>
                  </a:lnTo>
                  <a:lnTo>
                    <a:pt x="624" y="180"/>
                  </a:lnTo>
                  <a:lnTo>
                    <a:pt x="609" y="163"/>
                  </a:lnTo>
                  <a:lnTo>
                    <a:pt x="579" y="141"/>
                  </a:lnTo>
                  <a:lnTo>
                    <a:pt x="572" y="130"/>
                  </a:lnTo>
                  <a:lnTo>
                    <a:pt x="549" y="118"/>
                  </a:lnTo>
                  <a:lnTo>
                    <a:pt x="519" y="96"/>
                  </a:lnTo>
                  <a:lnTo>
                    <a:pt x="497" y="84"/>
                  </a:lnTo>
                  <a:lnTo>
                    <a:pt x="481" y="79"/>
                  </a:lnTo>
                  <a:lnTo>
                    <a:pt x="459" y="68"/>
                  </a:lnTo>
                  <a:lnTo>
                    <a:pt x="444" y="62"/>
                  </a:lnTo>
                  <a:lnTo>
                    <a:pt x="421" y="56"/>
                  </a:lnTo>
                  <a:lnTo>
                    <a:pt x="391" y="51"/>
                  </a:lnTo>
                  <a:lnTo>
                    <a:pt x="361" y="45"/>
                  </a:lnTo>
                  <a:lnTo>
                    <a:pt x="331" y="51"/>
                  </a:lnTo>
                  <a:lnTo>
                    <a:pt x="309" y="56"/>
                  </a:lnTo>
                  <a:lnTo>
                    <a:pt x="278" y="62"/>
                  </a:lnTo>
                  <a:lnTo>
                    <a:pt x="256" y="73"/>
                  </a:lnTo>
                  <a:lnTo>
                    <a:pt x="233" y="90"/>
                  </a:lnTo>
                  <a:lnTo>
                    <a:pt x="203" y="101"/>
                  </a:lnTo>
                  <a:lnTo>
                    <a:pt x="181" y="113"/>
                  </a:lnTo>
                  <a:lnTo>
                    <a:pt x="158" y="124"/>
                  </a:lnTo>
                  <a:lnTo>
                    <a:pt x="136" y="130"/>
                  </a:lnTo>
                  <a:lnTo>
                    <a:pt x="113" y="135"/>
                  </a:lnTo>
                  <a:lnTo>
                    <a:pt x="83" y="141"/>
                  </a:lnTo>
                  <a:lnTo>
                    <a:pt x="60" y="135"/>
                  </a:lnTo>
                  <a:lnTo>
                    <a:pt x="30" y="130"/>
                  </a:lnTo>
                  <a:lnTo>
                    <a:pt x="0" y="113"/>
                  </a:lnTo>
                  <a:lnTo>
                    <a:pt x="8" y="101"/>
                  </a:lnTo>
                  <a:lnTo>
                    <a:pt x="15" y="90"/>
                  </a:lnTo>
                  <a:lnTo>
                    <a:pt x="23" y="79"/>
                  </a:lnTo>
                  <a:lnTo>
                    <a:pt x="38" y="68"/>
                  </a:lnTo>
                  <a:lnTo>
                    <a:pt x="45" y="56"/>
                  </a:lnTo>
                  <a:lnTo>
                    <a:pt x="60" y="51"/>
                  </a:lnTo>
                  <a:lnTo>
                    <a:pt x="75" y="45"/>
                  </a:lnTo>
                  <a:lnTo>
                    <a:pt x="90" y="39"/>
                  </a:lnTo>
                  <a:lnTo>
                    <a:pt x="105" y="28"/>
                  </a:lnTo>
                  <a:lnTo>
                    <a:pt x="121" y="22"/>
                  </a:lnTo>
                  <a:lnTo>
                    <a:pt x="136" y="17"/>
                  </a:lnTo>
                  <a:lnTo>
                    <a:pt x="158" y="17"/>
                  </a:lnTo>
                  <a:lnTo>
                    <a:pt x="173" y="11"/>
                  </a:lnTo>
                  <a:lnTo>
                    <a:pt x="188" y="11"/>
                  </a:lnTo>
                  <a:lnTo>
                    <a:pt x="203" y="5"/>
                  </a:lnTo>
                  <a:lnTo>
                    <a:pt x="226" y="5"/>
                  </a:lnTo>
                  <a:lnTo>
                    <a:pt x="256" y="0"/>
                  </a:lnTo>
                  <a:lnTo>
                    <a:pt x="316" y="0"/>
                  </a:lnTo>
                  <a:lnTo>
                    <a:pt x="346" y="5"/>
                  </a:lnTo>
                  <a:lnTo>
                    <a:pt x="376" y="5"/>
                  </a:lnTo>
                  <a:lnTo>
                    <a:pt x="399" y="17"/>
                  </a:lnTo>
                  <a:lnTo>
                    <a:pt x="429" y="22"/>
                  </a:lnTo>
                  <a:lnTo>
                    <a:pt x="451" y="28"/>
                  </a:lnTo>
                  <a:lnTo>
                    <a:pt x="481" y="39"/>
                  </a:lnTo>
                  <a:lnTo>
                    <a:pt x="504" y="51"/>
                  </a:lnTo>
                  <a:lnTo>
                    <a:pt x="534" y="62"/>
                  </a:lnTo>
                  <a:lnTo>
                    <a:pt x="557" y="73"/>
                  </a:lnTo>
                  <a:lnTo>
                    <a:pt x="579" y="90"/>
                  </a:lnTo>
                  <a:lnTo>
                    <a:pt x="602" y="101"/>
                  </a:lnTo>
                  <a:lnTo>
                    <a:pt x="617" y="118"/>
                  </a:lnTo>
                  <a:lnTo>
                    <a:pt x="647" y="135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80" name="Freeform 14"/>
            <p:cNvSpPr/>
            <p:nvPr/>
          </p:nvSpPr>
          <p:spPr>
            <a:xfrm>
              <a:off x="1338" y="45"/>
              <a:ext cx="76" cy="45"/>
            </a:xfrm>
            <a:custGeom>
              <a:avLst/>
              <a:gdLst>
                <a:gd name="txL" fmla="*/ 0 w 76"/>
                <a:gd name="txT" fmla="*/ 0 h 45"/>
                <a:gd name="txR" fmla="*/ 76 w 76"/>
                <a:gd name="txB" fmla="*/ 45 h 45"/>
              </a:gdLst>
              <a:ahLst/>
              <a:cxnLst>
                <a:cxn ang="0">
                  <a:pos x="61" y="6"/>
                </a:cxn>
                <a:cxn ang="0">
                  <a:pos x="76" y="11"/>
                </a:cxn>
                <a:cxn ang="0">
                  <a:pos x="76" y="28"/>
                </a:cxn>
                <a:cxn ang="0">
                  <a:pos x="68" y="40"/>
                </a:cxn>
                <a:cxn ang="0">
                  <a:pos x="61" y="40"/>
                </a:cxn>
                <a:cxn ang="0">
                  <a:pos x="61" y="45"/>
                </a:cxn>
                <a:cxn ang="0">
                  <a:pos x="46" y="45"/>
                </a:cxn>
                <a:cxn ang="0">
                  <a:pos x="38" y="40"/>
                </a:cxn>
                <a:cxn ang="0">
                  <a:pos x="16" y="40"/>
                </a:cxn>
                <a:cxn ang="0">
                  <a:pos x="0" y="28"/>
                </a:cxn>
                <a:cxn ang="0">
                  <a:pos x="8" y="17"/>
                </a:cxn>
                <a:cxn ang="0">
                  <a:pos x="8" y="11"/>
                </a:cxn>
                <a:cxn ang="0">
                  <a:pos x="16" y="6"/>
                </a:cxn>
                <a:cxn ang="0">
                  <a:pos x="23" y="6"/>
                </a:cxn>
                <a:cxn ang="0">
                  <a:pos x="31" y="0"/>
                </a:cxn>
                <a:cxn ang="0">
                  <a:pos x="53" y="0"/>
                </a:cxn>
                <a:cxn ang="0">
                  <a:pos x="61" y="6"/>
                </a:cxn>
              </a:cxnLst>
              <a:rect l="txL" t="txT" r="txR" b="txB"/>
              <a:pathLst>
                <a:path w="76" h="45">
                  <a:moveTo>
                    <a:pt x="61" y="6"/>
                  </a:moveTo>
                  <a:lnTo>
                    <a:pt x="76" y="11"/>
                  </a:lnTo>
                  <a:lnTo>
                    <a:pt x="76" y="28"/>
                  </a:lnTo>
                  <a:lnTo>
                    <a:pt x="68" y="40"/>
                  </a:lnTo>
                  <a:lnTo>
                    <a:pt x="61" y="40"/>
                  </a:lnTo>
                  <a:lnTo>
                    <a:pt x="61" y="45"/>
                  </a:lnTo>
                  <a:lnTo>
                    <a:pt x="46" y="45"/>
                  </a:lnTo>
                  <a:lnTo>
                    <a:pt x="38" y="40"/>
                  </a:lnTo>
                  <a:lnTo>
                    <a:pt x="16" y="40"/>
                  </a:lnTo>
                  <a:lnTo>
                    <a:pt x="0" y="28"/>
                  </a:lnTo>
                  <a:lnTo>
                    <a:pt x="8" y="17"/>
                  </a:lnTo>
                  <a:lnTo>
                    <a:pt x="8" y="11"/>
                  </a:lnTo>
                  <a:lnTo>
                    <a:pt x="16" y="6"/>
                  </a:lnTo>
                  <a:lnTo>
                    <a:pt x="23" y="6"/>
                  </a:lnTo>
                  <a:lnTo>
                    <a:pt x="31" y="0"/>
                  </a:lnTo>
                  <a:lnTo>
                    <a:pt x="53" y="0"/>
                  </a:lnTo>
                  <a:lnTo>
                    <a:pt x="61" y="6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81" name="Freeform 15"/>
            <p:cNvSpPr/>
            <p:nvPr/>
          </p:nvSpPr>
          <p:spPr>
            <a:xfrm>
              <a:off x="2241" y="62"/>
              <a:ext cx="75" cy="51"/>
            </a:xfrm>
            <a:custGeom>
              <a:avLst/>
              <a:gdLst>
                <a:gd name="txL" fmla="*/ 0 w 75"/>
                <a:gd name="txT" fmla="*/ 0 h 51"/>
                <a:gd name="txR" fmla="*/ 75 w 75"/>
                <a:gd name="txB" fmla="*/ 51 h 51"/>
              </a:gdLst>
              <a:ahLst/>
              <a:cxnLst>
                <a:cxn ang="0">
                  <a:pos x="75" y="23"/>
                </a:cxn>
                <a:cxn ang="0">
                  <a:pos x="75" y="28"/>
                </a:cxn>
                <a:cxn ang="0">
                  <a:pos x="68" y="34"/>
                </a:cxn>
                <a:cxn ang="0">
                  <a:pos x="68" y="40"/>
                </a:cxn>
                <a:cxn ang="0">
                  <a:pos x="60" y="45"/>
                </a:cxn>
                <a:cxn ang="0">
                  <a:pos x="60" y="51"/>
                </a:cxn>
                <a:cxn ang="0">
                  <a:pos x="22" y="51"/>
                </a:cxn>
                <a:cxn ang="0">
                  <a:pos x="7" y="45"/>
                </a:cxn>
                <a:cxn ang="0">
                  <a:pos x="0" y="34"/>
                </a:cxn>
                <a:cxn ang="0">
                  <a:pos x="0" y="17"/>
                </a:cxn>
                <a:cxn ang="0">
                  <a:pos x="15" y="6"/>
                </a:cxn>
                <a:cxn ang="0">
                  <a:pos x="22" y="6"/>
                </a:cxn>
                <a:cxn ang="0">
                  <a:pos x="30" y="0"/>
                </a:cxn>
                <a:cxn ang="0">
                  <a:pos x="37" y="0"/>
                </a:cxn>
                <a:cxn ang="0">
                  <a:pos x="45" y="6"/>
                </a:cxn>
                <a:cxn ang="0">
                  <a:pos x="52" y="6"/>
                </a:cxn>
                <a:cxn ang="0">
                  <a:pos x="60" y="11"/>
                </a:cxn>
                <a:cxn ang="0">
                  <a:pos x="68" y="11"/>
                </a:cxn>
                <a:cxn ang="0">
                  <a:pos x="68" y="23"/>
                </a:cxn>
                <a:cxn ang="0">
                  <a:pos x="75" y="23"/>
                </a:cxn>
              </a:cxnLst>
              <a:rect l="txL" t="txT" r="txR" b="txB"/>
              <a:pathLst>
                <a:path w="75" h="51">
                  <a:moveTo>
                    <a:pt x="75" y="23"/>
                  </a:moveTo>
                  <a:lnTo>
                    <a:pt x="75" y="28"/>
                  </a:lnTo>
                  <a:lnTo>
                    <a:pt x="68" y="34"/>
                  </a:lnTo>
                  <a:lnTo>
                    <a:pt x="68" y="40"/>
                  </a:lnTo>
                  <a:lnTo>
                    <a:pt x="60" y="45"/>
                  </a:lnTo>
                  <a:lnTo>
                    <a:pt x="60" y="51"/>
                  </a:lnTo>
                  <a:lnTo>
                    <a:pt x="22" y="51"/>
                  </a:lnTo>
                  <a:lnTo>
                    <a:pt x="7" y="45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22" y="6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5" y="6"/>
                  </a:lnTo>
                  <a:lnTo>
                    <a:pt x="52" y="6"/>
                  </a:lnTo>
                  <a:lnTo>
                    <a:pt x="60" y="11"/>
                  </a:lnTo>
                  <a:lnTo>
                    <a:pt x="68" y="11"/>
                  </a:lnTo>
                  <a:lnTo>
                    <a:pt x="68" y="23"/>
                  </a:lnTo>
                  <a:lnTo>
                    <a:pt x="75" y="23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82" name="Freeform 16"/>
            <p:cNvSpPr/>
            <p:nvPr/>
          </p:nvSpPr>
          <p:spPr>
            <a:xfrm>
              <a:off x="1068" y="90"/>
              <a:ext cx="75" cy="51"/>
            </a:xfrm>
            <a:custGeom>
              <a:avLst/>
              <a:gdLst>
                <a:gd name="txL" fmla="*/ 0 w 75"/>
                <a:gd name="txT" fmla="*/ 0 h 51"/>
                <a:gd name="txR" fmla="*/ 75 w 75"/>
                <a:gd name="txB" fmla="*/ 51 h 51"/>
              </a:gdLst>
              <a:ahLst/>
              <a:cxnLst>
                <a:cxn ang="0">
                  <a:pos x="75" y="28"/>
                </a:cxn>
                <a:cxn ang="0">
                  <a:pos x="75" y="40"/>
                </a:cxn>
                <a:cxn ang="0">
                  <a:pos x="67" y="45"/>
                </a:cxn>
                <a:cxn ang="0">
                  <a:pos x="52" y="51"/>
                </a:cxn>
                <a:cxn ang="0">
                  <a:pos x="22" y="51"/>
                </a:cxn>
                <a:cxn ang="0">
                  <a:pos x="7" y="40"/>
                </a:cxn>
                <a:cxn ang="0">
                  <a:pos x="0" y="40"/>
                </a:cxn>
                <a:cxn ang="0">
                  <a:pos x="0" y="12"/>
                </a:cxn>
                <a:cxn ang="0">
                  <a:pos x="15" y="0"/>
                </a:cxn>
                <a:cxn ang="0">
                  <a:pos x="37" y="0"/>
                </a:cxn>
                <a:cxn ang="0">
                  <a:pos x="52" y="6"/>
                </a:cxn>
                <a:cxn ang="0">
                  <a:pos x="60" y="6"/>
                </a:cxn>
                <a:cxn ang="0">
                  <a:pos x="67" y="12"/>
                </a:cxn>
                <a:cxn ang="0">
                  <a:pos x="75" y="23"/>
                </a:cxn>
                <a:cxn ang="0">
                  <a:pos x="75" y="28"/>
                </a:cxn>
              </a:cxnLst>
              <a:rect l="txL" t="txT" r="txR" b="txB"/>
              <a:pathLst>
                <a:path w="75" h="51">
                  <a:moveTo>
                    <a:pt x="75" y="28"/>
                  </a:moveTo>
                  <a:lnTo>
                    <a:pt x="75" y="40"/>
                  </a:lnTo>
                  <a:lnTo>
                    <a:pt x="67" y="45"/>
                  </a:lnTo>
                  <a:lnTo>
                    <a:pt x="52" y="51"/>
                  </a:lnTo>
                  <a:lnTo>
                    <a:pt x="22" y="51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37" y="0"/>
                  </a:lnTo>
                  <a:lnTo>
                    <a:pt x="52" y="6"/>
                  </a:lnTo>
                  <a:lnTo>
                    <a:pt x="60" y="6"/>
                  </a:lnTo>
                  <a:lnTo>
                    <a:pt x="67" y="12"/>
                  </a:lnTo>
                  <a:lnTo>
                    <a:pt x="75" y="23"/>
                  </a:lnTo>
                  <a:lnTo>
                    <a:pt x="75" y="28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83" name="Freeform 17"/>
            <p:cNvSpPr/>
            <p:nvPr/>
          </p:nvSpPr>
          <p:spPr>
            <a:xfrm>
              <a:off x="1647" y="124"/>
              <a:ext cx="75" cy="327"/>
            </a:xfrm>
            <a:custGeom>
              <a:avLst/>
              <a:gdLst>
                <a:gd name="txL" fmla="*/ 0 w 75"/>
                <a:gd name="txT" fmla="*/ 0 h 327"/>
                <a:gd name="txR" fmla="*/ 75 w 75"/>
                <a:gd name="txB" fmla="*/ 327 h 327"/>
              </a:gdLst>
              <a:ahLst/>
              <a:cxnLst>
                <a:cxn ang="0">
                  <a:pos x="52" y="6"/>
                </a:cxn>
                <a:cxn ang="0">
                  <a:pos x="52" y="119"/>
                </a:cxn>
                <a:cxn ang="0">
                  <a:pos x="60" y="175"/>
                </a:cxn>
                <a:cxn ang="0">
                  <a:pos x="67" y="231"/>
                </a:cxn>
                <a:cxn ang="0">
                  <a:pos x="67" y="254"/>
                </a:cxn>
                <a:cxn ang="0">
                  <a:pos x="75" y="282"/>
                </a:cxn>
                <a:cxn ang="0">
                  <a:pos x="67" y="299"/>
                </a:cxn>
                <a:cxn ang="0">
                  <a:pos x="60" y="322"/>
                </a:cxn>
                <a:cxn ang="0">
                  <a:pos x="52" y="322"/>
                </a:cxn>
                <a:cxn ang="0">
                  <a:pos x="45" y="327"/>
                </a:cxn>
                <a:cxn ang="0">
                  <a:pos x="22" y="327"/>
                </a:cxn>
                <a:cxn ang="0">
                  <a:pos x="15" y="322"/>
                </a:cxn>
                <a:cxn ang="0">
                  <a:pos x="15" y="237"/>
                </a:cxn>
                <a:cxn ang="0">
                  <a:pos x="7" y="197"/>
                </a:cxn>
                <a:cxn ang="0">
                  <a:pos x="0" y="158"/>
                </a:cxn>
                <a:cxn ang="0">
                  <a:pos x="0" y="40"/>
                </a:cxn>
                <a:cxn ang="0">
                  <a:pos x="7" y="6"/>
                </a:cxn>
                <a:cxn ang="0">
                  <a:pos x="15" y="0"/>
                </a:cxn>
                <a:cxn ang="0">
                  <a:pos x="45" y="0"/>
                </a:cxn>
                <a:cxn ang="0">
                  <a:pos x="52" y="6"/>
                </a:cxn>
              </a:cxnLst>
              <a:rect l="txL" t="txT" r="txR" b="txB"/>
              <a:pathLst>
                <a:path w="75" h="327">
                  <a:moveTo>
                    <a:pt x="52" y="6"/>
                  </a:moveTo>
                  <a:lnTo>
                    <a:pt x="52" y="119"/>
                  </a:lnTo>
                  <a:lnTo>
                    <a:pt x="60" y="175"/>
                  </a:lnTo>
                  <a:lnTo>
                    <a:pt x="67" y="231"/>
                  </a:lnTo>
                  <a:lnTo>
                    <a:pt x="67" y="254"/>
                  </a:lnTo>
                  <a:lnTo>
                    <a:pt x="75" y="282"/>
                  </a:lnTo>
                  <a:lnTo>
                    <a:pt x="67" y="299"/>
                  </a:lnTo>
                  <a:lnTo>
                    <a:pt x="60" y="322"/>
                  </a:lnTo>
                  <a:lnTo>
                    <a:pt x="52" y="322"/>
                  </a:lnTo>
                  <a:lnTo>
                    <a:pt x="45" y="327"/>
                  </a:lnTo>
                  <a:lnTo>
                    <a:pt x="22" y="327"/>
                  </a:lnTo>
                  <a:lnTo>
                    <a:pt x="15" y="322"/>
                  </a:lnTo>
                  <a:lnTo>
                    <a:pt x="15" y="237"/>
                  </a:lnTo>
                  <a:lnTo>
                    <a:pt x="7" y="197"/>
                  </a:lnTo>
                  <a:lnTo>
                    <a:pt x="0" y="158"/>
                  </a:lnTo>
                  <a:lnTo>
                    <a:pt x="0" y="40"/>
                  </a:lnTo>
                  <a:lnTo>
                    <a:pt x="7" y="6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close/>
                </a:path>
              </a:pathLst>
            </a:custGeom>
            <a:solidFill>
              <a:srgbClr val="FF3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84" name="Freeform 18"/>
            <p:cNvSpPr/>
            <p:nvPr/>
          </p:nvSpPr>
          <p:spPr>
            <a:xfrm>
              <a:off x="1820" y="124"/>
              <a:ext cx="180" cy="457"/>
            </a:xfrm>
            <a:custGeom>
              <a:avLst/>
              <a:gdLst>
                <a:gd name="txL" fmla="*/ 0 w 180"/>
                <a:gd name="txT" fmla="*/ 0 h 457"/>
                <a:gd name="txR" fmla="*/ 180 w 180"/>
                <a:gd name="txB" fmla="*/ 457 h 457"/>
              </a:gdLst>
              <a:ahLst/>
              <a:cxnLst>
                <a:cxn ang="0">
                  <a:pos x="180" y="23"/>
                </a:cxn>
                <a:cxn ang="0">
                  <a:pos x="158" y="79"/>
                </a:cxn>
                <a:cxn ang="0">
                  <a:pos x="143" y="130"/>
                </a:cxn>
                <a:cxn ang="0">
                  <a:pos x="128" y="181"/>
                </a:cxn>
                <a:cxn ang="0">
                  <a:pos x="113" y="237"/>
                </a:cxn>
                <a:cxn ang="0">
                  <a:pos x="105" y="288"/>
                </a:cxn>
                <a:cxn ang="0">
                  <a:pos x="82" y="344"/>
                </a:cxn>
                <a:cxn ang="0">
                  <a:pos x="75" y="395"/>
                </a:cxn>
                <a:cxn ang="0">
                  <a:pos x="52" y="446"/>
                </a:cxn>
                <a:cxn ang="0">
                  <a:pos x="45" y="451"/>
                </a:cxn>
                <a:cxn ang="0">
                  <a:pos x="37" y="451"/>
                </a:cxn>
                <a:cxn ang="0">
                  <a:pos x="30" y="457"/>
                </a:cxn>
                <a:cxn ang="0">
                  <a:pos x="7" y="457"/>
                </a:cxn>
                <a:cxn ang="0">
                  <a:pos x="0" y="451"/>
                </a:cxn>
                <a:cxn ang="0">
                  <a:pos x="0" y="429"/>
                </a:cxn>
                <a:cxn ang="0">
                  <a:pos x="7" y="400"/>
                </a:cxn>
                <a:cxn ang="0">
                  <a:pos x="22" y="372"/>
                </a:cxn>
                <a:cxn ang="0">
                  <a:pos x="30" y="338"/>
                </a:cxn>
                <a:cxn ang="0">
                  <a:pos x="45" y="310"/>
                </a:cxn>
                <a:cxn ang="0">
                  <a:pos x="52" y="282"/>
                </a:cxn>
                <a:cxn ang="0">
                  <a:pos x="60" y="248"/>
                </a:cxn>
                <a:cxn ang="0">
                  <a:pos x="67" y="214"/>
                </a:cxn>
                <a:cxn ang="0">
                  <a:pos x="75" y="186"/>
                </a:cxn>
                <a:cxn ang="0">
                  <a:pos x="128" y="11"/>
                </a:cxn>
                <a:cxn ang="0">
                  <a:pos x="135" y="6"/>
                </a:cxn>
                <a:cxn ang="0">
                  <a:pos x="143" y="6"/>
                </a:cxn>
                <a:cxn ang="0">
                  <a:pos x="150" y="0"/>
                </a:cxn>
                <a:cxn ang="0">
                  <a:pos x="165" y="0"/>
                </a:cxn>
                <a:cxn ang="0">
                  <a:pos x="180" y="11"/>
                </a:cxn>
                <a:cxn ang="0">
                  <a:pos x="180" y="23"/>
                </a:cxn>
              </a:cxnLst>
              <a:rect l="txL" t="txT" r="txR" b="txB"/>
              <a:pathLst>
                <a:path w="180" h="457">
                  <a:moveTo>
                    <a:pt x="180" y="23"/>
                  </a:moveTo>
                  <a:lnTo>
                    <a:pt x="158" y="79"/>
                  </a:lnTo>
                  <a:lnTo>
                    <a:pt x="143" y="130"/>
                  </a:lnTo>
                  <a:lnTo>
                    <a:pt x="128" y="181"/>
                  </a:lnTo>
                  <a:lnTo>
                    <a:pt x="113" y="237"/>
                  </a:lnTo>
                  <a:lnTo>
                    <a:pt x="105" y="288"/>
                  </a:lnTo>
                  <a:lnTo>
                    <a:pt x="82" y="344"/>
                  </a:lnTo>
                  <a:lnTo>
                    <a:pt x="75" y="395"/>
                  </a:lnTo>
                  <a:lnTo>
                    <a:pt x="52" y="446"/>
                  </a:lnTo>
                  <a:lnTo>
                    <a:pt x="45" y="451"/>
                  </a:lnTo>
                  <a:lnTo>
                    <a:pt x="37" y="451"/>
                  </a:lnTo>
                  <a:lnTo>
                    <a:pt x="30" y="457"/>
                  </a:lnTo>
                  <a:lnTo>
                    <a:pt x="7" y="457"/>
                  </a:lnTo>
                  <a:lnTo>
                    <a:pt x="0" y="451"/>
                  </a:lnTo>
                  <a:lnTo>
                    <a:pt x="0" y="429"/>
                  </a:lnTo>
                  <a:lnTo>
                    <a:pt x="7" y="400"/>
                  </a:lnTo>
                  <a:lnTo>
                    <a:pt x="22" y="372"/>
                  </a:lnTo>
                  <a:lnTo>
                    <a:pt x="30" y="338"/>
                  </a:lnTo>
                  <a:lnTo>
                    <a:pt x="45" y="310"/>
                  </a:lnTo>
                  <a:lnTo>
                    <a:pt x="52" y="282"/>
                  </a:lnTo>
                  <a:lnTo>
                    <a:pt x="60" y="248"/>
                  </a:lnTo>
                  <a:lnTo>
                    <a:pt x="67" y="214"/>
                  </a:lnTo>
                  <a:lnTo>
                    <a:pt x="75" y="186"/>
                  </a:lnTo>
                  <a:lnTo>
                    <a:pt x="128" y="11"/>
                  </a:lnTo>
                  <a:lnTo>
                    <a:pt x="135" y="6"/>
                  </a:lnTo>
                  <a:lnTo>
                    <a:pt x="143" y="6"/>
                  </a:lnTo>
                  <a:lnTo>
                    <a:pt x="150" y="0"/>
                  </a:lnTo>
                  <a:lnTo>
                    <a:pt x="165" y="0"/>
                  </a:lnTo>
                  <a:lnTo>
                    <a:pt x="180" y="11"/>
                  </a:lnTo>
                  <a:lnTo>
                    <a:pt x="180" y="23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85" name="Freeform 19"/>
            <p:cNvSpPr/>
            <p:nvPr/>
          </p:nvSpPr>
          <p:spPr>
            <a:xfrm>
              <a:off x="5001" y="135"/>
              <a:ext cx="488" cy="361"/>
            </a:xfrm>
            <a:custGeom>
              <a:avLst/>
              <a:gdLst>
                <a:gd name="txL" fmla="*/ 0 w 488"/>
                <a:gd name="txT" fmla="*/ 0 h 361"/>
                <a:gd name="txR" fmla="*/ 488 w 488"/>
                <a:gd name="txB" fmla="*/ 361 h 361"/>
              </a:gdLst>
              <a:ahLst/>
              <a:cxnLst>
                <a:cxn ang="0">
                  <a:pos x="488" y="68"/>
                </a:cxn>
                <a:cxn ang="0">
                  <a:pos x="466" y="91"/>
                </a:cxn>
                <a:cxn ang="0">
                  <a:pos x="436" y="96"/>
                </a:cxn>
                <a:cxn ang="0">
                  <a:pos x="383" y="91"/>
                </a:cxn>
                <a:cxn ang="0">
                  <a:pos x="248" y="85"/>
                </a:cxn>
                <a:cxn ang="0">
                  <a:pos x="203" y="96"/>
                </a:cxn>
                <a:cxn ang="0">
                  <a:pos x="165" y="113"/>
                </a:cxn>
                <a:cxn ang="0">
                  <a:pos x="127" y="136"/>
                </a:cxn>
                <a:cxn ang="0">
                  <a:pos x="105" y="164"/>
                </a:cxn>
                <a:cxn ang="0">
                  <a:pos x="82" y="192"/>
                </a:cxn>
                <a:cxn ang="0">
                  <a:pos x="67" y="220"/>
                </a:cxn>
                <a:cxn ang="0">
                  <a:pos x="52" y="248"/>
                </a:cxn>
                <a:cxn ang="0">
                  <a:pos x="45" y="282"/>
                </a:cxn>
                <a:cxn ang="0">
                  <a:pos x="60" y="327"/>
                </a:cxn>
                <a:cxn ang="0">
                  <a:pos x="60" y="356"/>
                </a:cxn>
                <a:cxn ang="0">
                  <a:pos x="52" y="361"/>
                </a:cxn>
                <a:cxn ang="0">
                  <a:pos x="30" y="356"/>
                </a:cxn>
                <a:cxn ang="0">
                  <a:pos x="7" y="322"/>
                </a:cxn>
                <a:cxn ang="0">
                  <a:pos x="0" y="260"/>
                </a:cxn>
                <a:cxn ang="0">
                  <a:pos x="22" y="192"/>
                </a:cxn>
                <a:cxn ang="0">
                  <a:pos x="60" y="136"/>
                </a:cxn>
                <a:cxn ang="0">
                  <a:pos x="97" y="96"/>
                </a:cxn>
                <a:cxn ang="0">
                  <a:pos x="127" y="74"/>
                </a:cxn>
                <a:cxn ang="0">
                  <a:pos x="180" y="40"/>
                </a:cxn>
                <a:cxn ang="0">
                  <a:pos x="218" y="23"/>
                </a:cxn>
                <a:cxn ang="0">
                  <a:pos x="255" y="12"/>
                </a:cxn>
                <a:cxn ang="0">
                  <a:pos x="300" y="6"/>
                </a:cxn>
                <a:cxn ang="0">
                  <a:pos x="338" y="0"/>
                </a:cxn>
                <a:cxn ang="0">
                  <a:pos x="383" y="6"/>
                </a:cxn>
                <a:cxn ang="0">
                  <a:pos x="413" y="12"/>
                </a:cxn>
                <a:cxn ang="0">
                  <a:pos x="443" y="23"/>
                </a:cxn>
                <a:cxn ang="0">
                  <a:pos x="466" y="34"/>
                </a:cxn>
                <a:cxn ang="0">
                  <a:pos x="488" y="57"/>
                </a:cxn>
              </a:cxnLst>
              <a:rect l="txL" t="txT" r="txR" b="txB"/>
              <a:pathLst>
                <a:path w="488" h="361">
                  <a:moveTo>
                    <a:pt x="488" y="57"/>
                  </a:moveTo>
                  <a:lnTo>
                    <a:pt x="488" y="68"/>
                  </a:lnTo>
                  <a:lnTo>
                    <a:pt x="481" y="79"/>
                  </a:lnTo>
                  <a:lnTo>
                    <a:pt x="466" y="91"/>
                  </a:lnTo>
                  <a:lnTo>
                    <a:pt x="458" y="102"/>
                  </a:lnTo>
                  <a:lnTo>
                    <a:pt x="436" y="96"/>
                  </a:lnTo>
                  <a:lnTo>
                    <a:pt x="413" y="91"/>
                  </a:lnTo>
                  <a:lnTo>
                    <a:pt x="383" y="91"/>
                  </a:lnTo>
                  <a:lnTo>
                    <a:pt x="360" y="85"/>
                  </a:lnTo>
                  <a:lnTo>
                    <a:pt x="248" y="85"/>
                  </a:lnTo>
                  <a:lnTo>
                    <a:pt x="225" y="91"/>
                  </a:lnTo>
                  <a:lnTo>
                    <a:pt x="203" y="96"/>
                  </a:lnTo>
                  <a:lnTo>
                    <a:pt x="180" y="108"/>
                  </a:lnTo>
                  <a:lnTo>
                    <a:pt x="165" y="113"/>
                  </a:lnTo>
                  <a:lnTo>
                    <a:pt x="150" y="124"/>
                  </a:lnTo>
                  <a:lnTo>
                    <a:pt x="127" y="136"/>
                  </a:lnTo>
                  <a:lnTo>
                    <a:pt x="120" y="153"/>
                  </a:lnTo>
                  <a:lnTo>
                    <a:pt x="105" y="164"/>
                  </a:lnTo>
                  <a:lnTo>
                    <a:pt x="97" y="181"/>
                  </a:lnTo>
                  <a:lnTo>
                    <a:pt x="82" y="192"/>
                  </a:lnTo>
                  <a:lnTo>
                    <a:pt x="75" y="203"/>
                  </a:lnTo>
                  <a:lnTo>
                    <a:pt x="67" y="220"/>
                  </a:lnTo>
                  <a:lnTo>
                    <a:pt x="60" y="232"/>
                  </a:lnTo>
                  <a:lnTo>
                    <a:pt x="52" y="248"/>
                  </a:lnTo>
                  <a:lnTo>
                    <a:pt x="52" y="260"/>
                  </a:lnTo>
                  <a:lnTo>
                    <a:pt x="45" y="282"/>
                  </a:lnTo>
                  <a:lnTo>
                    <a:pt x="52" y="305"/>
                  </a:lnTo>
                  <a:lnTo>
                    <a:pt x="60" y="327"/>
                  </a:lnTo>
                  <a:lnTo>
                    <a:pt x="67" y="350"/>
                  </a:lnTo>
                  <a:lnTo>
                    <a:pt x="60" y="356"/>
                  </a:lnTo>
                  <a:lnTo>
                    <a:pt x="52" y="356"/>
                  </a:lnTo>
                  <a:lnTo>
                    <a:pt x="52" y="361"/>
                  </a:lnTo>
                  <a:lnTo>
                    <a:pt x="45" y="356"/>
                  </a:lnTo>
                  <a:lnTo>
                    <a:pt x="30" y="356"/>
                  </a:lnTo>
                  <a:lnTo>
                    <a:pt x="22" y="350"/>
                  </a:lnTo>
                  <a:lnTo>
                    <a:pt x="7" y="322"/>
                  </a:lnTo>
                  <a:lnTo>
                    <a:pt x="0" y="288"/>
                  </a:lnTo>
                  <a:lnTo>
                    <a:pt x="0" y="260"/>
                  </a:lnTo>
                  <a:lnTo>
                    <a:pt x="7" y="226"/>
                  </a:lnTo>
                  <a:lnTo>
                    <a:pt x="22" y="192"/>
                  </a:lnTo>
                  <a:lnTo>
                    <a:pt x="37" y="164"/>
                  </a:lnTo>
                  <a:lnTo>
                    <a:pt x="60" y="136"/>
                  </a:lnTo>
                  <a:lnTo>
                    <a:pt x="82" y="108"/>
                  </a:lnTo>
                  <a:lnTo>
                    <a:pt x="97" y="96"/>
                  </a:lnTo>
                  <a:lnTo>
                    <a:pt x="112" y="79"/>
                  </a:lnTo>
                  <a:lnTo>
                    <a:pt x="127" y="74"/>
                  </a:lnTo>
                  <a:lnTo>
                    <a:pt x="150" y="62"/>
                  </a:lnTo>
                  <a:lnTo>
                    <a:pt x="180" y="40"/>
                  </a:lnTo>
                  <a:lnTo>
                    <a:pt x="203" y="29"/>
                  </a:lnTo>
                  <a:lnTo>
                    <a:pt x="218" y="23"/>
                  </a:lnTo>
                  <a:lnTo>
                    <a:pt x="240" y="17"/>
                  </a:lnTo>
                  <a:lnTo>
                    <a:pt x="255" y="12"/>
                  </a:lnTo>
                  <a:lnTo>
                    <a:pt x="278" y="6"/>
                  </a:lnTo>
                  <a:lnTo>
                    <a:pt x="300" y="6"/>
                  </a:lnTo>
                  <a:lnTo>
                    <a:pt x="323" y="0"/>
                  </a:lnTo>
                  <a:lnTo>
                    <a:pt x="338" y="0"/>
                  </a:lnTo>
                  <a:lnTo>
                    <a:pt x="360" y="6"/>
                  </a:lnTo>
                  <a:lnTo>
                    <a:pt x="383" y="6"/>
                  </a:lnTo>
                  <a:lnTo>
                    <a:pt x="398" y="12"/>
                  </a:lnTo>
                  <a:lnTo>
                    <a:pt x="413" y="12"/>
                  </a:lnTo>
                  <a:lnTo>
                    <a:pt x="428" y="17"/>
                  </a:lnTo>
                  <a:lnTo>
                    <a:pt x="443" y="23"/>
                  </a:lnTo>
                  <a:lnTo>
                    <a:pt x="458" y="29"/>
                  </a:lnTo>
                  <a:lnTo>
                    <a:pt x="466" y="34"/>
                  </a:lnTo>
                  <a:lnTo>
                    <a:pt x="473" y="45"/>
                  </a:lnTo>
                  <a:lnTo>
                    <a:pt x="488" y="57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86" name="Freeform 20"/>
            <p:cNvSpPr/>
            <p:nvPr/>
          </p:nvSpPr>
          <p:spPr>
            <a:xfrm>
              <a:off x="1376" y="141"/>
              <a:ext cx="196" cy="462"/>
            </a:xfrm>
            <a:custGeom>
              <a:avLst/>
              <a:gdLst>
                <a:gd name="txL" fmla="*/ 0 w 196"/>
                <a:gd name="txT" fmla="*/ 0 h 462"/>
                <a:gd name="txR" fmla="*/ 196 w 196"/>
                <a:gd name="txB" fmla="*/ 462 h 462"/>
              </a:gdLst>
              <a:ahLst/>
              <a:cxnLst>
                <a:cxn ang="0">
                  <a:pos x="45" y="6"/>
                </a:cxn>
                <a:cxn ang="0">
                  <a:pos x="60" y="56"/>
                </a:cxn>
                <a:cxn ang="0">
                  <a:pos x="75" y="102"/>
                </a:cxn>
                <a:cxn ang="0">
                  <a:pos x="98" y="152"/>
                </a:cxn>
                <a:cxn ang="0">
                  <a:pos x="113" y="197"/>
                </a:cxn>
                <a:cxn ang="0">
                  <a:pos x="128" y="248"/>
                </a:cxn>
                <a:cxn ang="0">
                  <a:pos x="143" y="293"/>
                </a:cxn>
                <a:cxn ang="0">
                  <a:pos x="166" y="344"/>
                </a:cxn>
                <a:cxn ang="0">
                  <a:pos x="181" y="395"/>
                </a:cxn>
                <a:cxn ang="0">
                  <a:pos x="188" y="406"/>
                </a:cxn>
                <a:cxn ang="0">
                  <a:pos x="188" y="440"/>
                </a:cxn>
                <a:cxn ang="0">
                  <a:pos x="196" y="451"/>
                </a:cxn>
                <a:cxn ang="0">
                  <a:pos x="188" y="457"/>
                </a:cxn>
                <a:cxn ang="0">
                  <a:pos x="173" y="457"/>
                </a:cxn>
                <a:cxn ang="0">
                  <a:pos x="166" y="462"/>
                </a:cxn>
                <a:cxn ang="0">
                  <a:pos x="150" y="462"/>
                </a:cxn>
                <a:cxn ang="0">
                  <a:pos x="143" y="457"/>
                </a:cxn>
                <a:cxn ang="0">
                  <a:pos x="135" y="434"/>
                </a:cxn>
                <a:cxn ang="0">
                  <a:pos x="128" y="406"/>
                </a:cxn>
                <a:cxn ang="0">
                  <a:pos x="120" y="383"/>
                </a:cxn>
                <a:cxn ang="0">
                  <a:pos x="120" y="361"/>
                </a:cxn>
                <a:cxn ang="0">
                  <a:pos x="113" y="344"/>
                </a:cxn>
                <a:cxn ang="0">
                  <a:pos x="105" y="316"/>
                </a:cxn>
                <a:cxn ang="0">
                  <a:pos x="98" y="293"/>
                </a:cxn>
                <a:cxn ang="0">
                  <a:pos x="90" y="271"/>
                </a:cxn>
                <a:cxn ang="0">
                  <a:pos x="83" y="242"/>
                </a:cxn>
                <a:cxn ang="0">
                  <a:pos x="68" y="214"/>
                </a:cxn>
                <a:cxn ang="0">
                  <a:pos x="60" y="180"/>
                </a:cxn>
                <a:cxn ang="0">
                  <a:pos x="45" y="152"/>
                </a:cxn>
                <a:cxn ang="0">
                  <a:pos x="30" y="124"/>
                </a:cxn>
                <a:cxn ang="0">
                  <a:pos x="23" y="96"/>
                </a:cxn>
                <a:cxn ang="0">
                  <a:pos x="15" y="62"/>
                </a:cxn>
                <a:cxn ang="0">
                  <a:pos x="0" y="34"/>
                </a:cxn>
                <a:cxn ang="0">
                  <a:pos x="0" y="17"/>
                </a:cxn>
                <a:cxn ang="0">
                  <a:pos x="15" y="6"/>
                </a:cxn>
                <a:cxn ang="0">
                  <a:pos x="23" y="6"/>
                </a:cxn>
                <a:cxn ang="0">
                  <a:pos x="23" y="0"/>
                </a:cxn>
                <a:cxn ang="0">
                  <a:pos x="38" y="0"/>
                </a:cxn>
                <a:cxn ang="0">
                  <a:pos x="45" y="6"/>
                </a:cxn>
              </a:cxnLst>
              <a:rect l="txL" t="txT" r="txR" b="txB"/>
              <a:pathLst>
                <a:path w="196" h="462">
                  <a:moveTo>
                    <a:pt x="45" y="6"/>
                  </a:moveTo>
                  <a:lnTo>
                    <a:pt x="60" y="56"/>
                  </a:lnTo>
                  <a:lnTo>
                    <a:pt x="75" y="102"/>
                  </a:lnTo>
                  <a:lnTo>
                    <a:pt x="98" y="152"/>
                  </a:lnTo>
                  <a:lnTo>
                    <a:pt x="113" y="197"/>
                  </a:lnTo>
                  <a:lnTo>
                    <a:pt x="128" y="248"/>
                  </a:lnTo>
                  <a:lnTo>
                    <a:pt x="143" y="293"/>
                  </a:lnTo>
                  <a:lnTo>
                    <a:pt x="166" y="344"/>
                  </a:lnTo>
                  <a:lnTo>
                    <a:pt x="181" y="395"/>
                  </a:lnTo>
                  <a:lnTo>
                    <a:pt x="188" y="406"/>
                  </a:lnTo>
                  <a:lnTo>
                    <a:pt x="188" y="440"/>
                  </a:lnTo>
                  <a:lnTo>
                    <a:pt x="196" y="451"/>
                  </a:lnTo>
                  <a:lnTo>
                    <a:pt x="188" y="457"/>
                  </a:lnTo>
                  <a:lnTo>
                    <a:pt x="173" y="457"/>
                  </a:lnTo>
                  <a:lnTo>
                    <a:pt x="166" y="462"/>
                  </a:lnTo>
                  <a:lnTo>
                    <a:pt x="150" y="462"/>
                  </a:lnTo>
                  <a:lnTo>
                    <a:pt x="143" y="457"/>
                  </a:lnTo>
                  <a:lnTo>
                    <a:pt x="135" y="434"/>
                  </a:lnTo>
                  <a:lnTo>
                    <a:pt x="128" y="406"/>
                  </a:lnTo>
                  <a:lnTo>
                    <a:pt x="120" y="383"/>
                  </a:lnTo>
                  <a:lnTo>
                    <a:pt x="120" y="361"/>
                  </a:lnTo>
                  <a:lnTo>
                    <a:pt x="113" y="344"/>
                  </a:lnTo>
                  <a:lnTo>
                    <a:pt x="105" y="316"/>
                  </a:lnTo>
                  <a:lnTo>
                    <a:pt x="98" y="293"/>
                  </a:lnTo>
                  <a:lnTo>
                    <a:pt x="90" y="271"/>
                  </a:lnTo>
                  <a:lnTo>
                    <a:pt x="83" y="242"/>
                  </a:lnTo>
                  <a:lnTo>
                    <a:pt x="68" y="214"/>
                  </a:lnTo>
                  <a:lnTo>
                    <a:pt x="60" y="180"/>
                  </a:lnTo>
                  <a:lnTo>
                    <a:pt x="45" y="152"/>
                  </a:lnTo>
                  <a:lnTo>
                    <a:pt x="30" y="124"/>
                  </a:lnTo>
                  <a:lnTo>
                    <a:pt x="23" y="96"/>
                  </a:lnTo>
                  <a:lnTo>
                    <a:pt x="15" y="62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23" y="0"/>
                  </a:lnTo>
                  <a:lnTo>
                    <a:pt x="38" y="0"/>
                  </a:lnTo>
                  <a:lnTo>
                    <a:pt x="45" y="6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87" name="Freeform 21"/>
            <p:cNvSpPr/>
            <p:nvPr/>
          </p:nvSpPr>
          <p:spPr>
            <a:xfrm>
              <a:off x="2451" y="158"/>
              <a:ext cx="68" cy="45"/>
            </a:xfrm>
            <a:custGeom>
              <a:avLst/>
              <a:gdLst>
                <a:gd name="txL" fmla="*/ 0 w 68"/>
                <a:gd name="txT" fmla="*/ 0 h 45"/>
                <a:gd name="txR" fmla="*/ 68 w 68"/>
                <a:gd name="txB" fmla="*/ 45 h 45"/>
              </a:gdLst>
              <a:ahLst/>
              <a:cxnLst>
                <a:cxn ang="0">
                  <a:pos x="68" y="17"/>
                </a:cxn>
                <a:cxn ang="0">
                  <a:pos x="68" y="34"/>
                </a:cxn>
                <a:cxn ang="0">
                  <a:pos x="53" y="45"/>
                </a:cxn>
                <a:cxn ang="0">
                  <a:pos x="15" y="45"/>
                </a:cxn>
                <a:cxn ang="0">
                  <a:pos x="0" y="34"/>
                </a:cxn>
                <a:cxn ang="0">
                  <a:pos x="0" y="22"/>
                </a:cxn>
                <a:cxn ang="0">
                  <a:pos x="8" y="17"/>
                </a:cxn>
                <a:cxn ang="0">
                  <a:pos x="15" y="6"/>
                </a:cxn>
                <a:cxn ang="0">
                  <a:pos x="23" y="0"/>
                </a:cxn>
                <a:cxn ang="0">
                  <a:pos x="61" y="0"/>
                </a:cxn>
                <a:cxn ang="0">
                  <a:pos x="61" y="6"/>
                </a:cxn>
                <a:cxn ang="0">
                  <a:pos x="68" y="11"/>
                </a:cxn>
                <a:cxn ang="0">
                  <a:pos x="68" y="17"/>
                </a:cxn>
              </a:cxnLst>
              <a:rect l="txL" t="txT" r="txR" b="txB"/>
              <a:pathLst>
                <a:path w="68" h="45">
                  <a:moveTo>
                    <a:pt x="68" y="17"/>
                  </a:moveTo>
                  <a:lnTo>
                    <a:pt x="68" y="34"/>
                  </a:lnTo>
                  <a:lnTo>
                    <a:pt x="53" y="45"/>
                  </a:lnTo>
                  <a:lnTo>
                    <a:pt x="15" y="45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8" y="17"/>
                  </a:lnTo>
                  <a:lnTo>
                    <a:pt x="15" y="6"/>
                  </a:lnTo>
                  <a:lnTo>
                    <a:pt x="23" y="0"/>
                  </a:lnTo>
                  <a:lnTo>
                    <a:pt x="61" y="0"/>
                  </a:lnTo>
                  <a:lnTo>
                    <a:pt x="61" y="6"/>
                  </a:lnTo>
                  <a:lnTo>
                    <a:pt x="68" y="11"/>
                  </a:lnTo>
                  <a:lnTo>
                    <a:pt x="68" y="17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88" name="Freeform 22"/>
            <p:cNvSpPr/>
            <p:nvPr/>
          </p:nvSpPr>
          <p:spPr>
            <a:xfrm>
              <a:off x="2023" y="164"/>
              <a:ext cx="218" cy="344"/>
            </a:xfrm>
            <a:custGeom>
              <a:avLst/>
              <a:gdLst>
                <a:gd name="txL" fmla="*/ 0 w 218"/>
                <a:gd name="txT" fmla="*/ 0 h 344"/>
                <a:gd name="txR" fmla="*/ 218 w 218"/>
                <a:gd name="txB" fmla="*/ 344 h 344"/>
              </a:gdLst>
              <a:ahLst/>
              <a:cxnLst>
                <a:cxn ang="0">
                  <a:pos x="218" y="11"/>
                </a:cxn>
                <a:cxn ang="0">
                  <a:pos x="210" y="22"/>
                </a:cxn>
                <a:cxn ang="0">
                  <a:pos x="203" y="39"/>
                </a:cxn>
                <a:cxn ang="0">
                  <a:pos x="195" y="56"/>
                </a:cxn>
                <a:cxn ang="0">
                  <a:pos x="188" y="73"/>
                </a:cxn>
                <a:cxn ang="0">
                  <a:pos x="180" y="84"/>
                </a:cxn>
                <a:cxn ang="0">
                  <a:pos x="173" y="101"/>
                </a:cxn>
                <a:cxn ang="0">
                  <a:pos x="158" y="112"/>
                </a:cxn>
                <a:cxn ang="0">
                  <a:pos x="158" y="129"/>
                </a:cxn>
                <a:cxn ang="0">
                  <a:pos x="143" y="157"/>
                </a:cxn>
                <a:cxn ang="0">
                  <a:pos x="128" y="186"/>
                </a:cxn>
                <a:cxn ang="0">
                  <a:pos x="113" y="208"/>
                </a:cxn>
                <a:cxn ang="0">
                  <a:pos x="98" y="236"/>
                </a:cxn>
                <a:cxn ang="0">
                  <a:pos x="90" y="265"/>
                </a:cxn>
                <a:cxn ang="0">
                  <a:pos x="75" y="287"/>
                </a:cxn>
                <a:cxn ang="0">
                  <a:pos x="60" y="315"/>
                </a:cxn>
                <a:cxn ang="0">
                  <a:pos x="45" y="344"/>
                </a:cxn>
                <a:cxn ang="0">
                  <a:pos x="7" y="344"/>
                </a:cxn>
                <a:cxn ang="0">
                  <a:pos x="7" y="338"/>
                </a:cxn>
                <a:cxn ang="0">
                  <a:pos x="0" y="338"/>
                </a:cxn>
                <a:cxn ang="0">
                  <a:pos x="0" y="332"/>
                </a:cxn>
                <a:cxn ang="0">
                  <a:pos x="15" y="293"/>
                </a:cxn>
                <a:cxn ang="0">
                  <a:pos x="37" y="253"/>
                </a:cxn>
                <a:cxn ang="0">
                  <a:pos x="52" y="214"/>
                </a:cxn>
                <a:cxn ang="0">
                  <a:pos x="75" y="174"/>
                </a:cxn>
                <a:cxn ang="0">
                  <a:pos x="90" y="135"/>
                </a:cxn>
                <a:cxn ang="0">
                  <a:pos x="113" y="95"/>
                </a:cxn>
                <a:cxn ang="0">
                  <a:pos x="135" y="50"/>
                </a:cxn>
                <a:cxn ang="0">
                  <a:pos x="165" y="16"/>
                </a:cxn>
                <a:cxn ang="0">
                  <a:pos x="165" y="11"/>
                </a:cxn>
                <a:cxn ang="0">
                  <a:pos x="173" y="5"/>
                </a:cxn>
                <a:cxn ang="0">
                  <a:pos x="180" y="5"/>
                </a:cxn>
                <a:cxn ang="0">
                  <a:pos x="188" y="0"/>
                </a:cxn>
                <a:cxn ang="0">
                  <a:pos x="195" y="0"/>
                </a:cxn>
                <a:cxn ang="0">
                  <a:pos x="203" y="5"/>
                </a:cxn>
                <a:cxn ang="0">
                  <a:pos x="210" y="5"/>
                </a:cxn>
                <a:cxn ang="0">
                  <a:pos x="218" y="11"/>
                </a:cxn>
              </a:cxnLst>
              <a:rect l="txL" t="txT" r="txR" b="txB"/>
              <a:pathLst>
                <a:path w="218" h="344">
                  <a:moveTo>
                    <a:pt x="218" y="11"/>
                  </a:moveTo>
                  <a:lnTo>
                    <a:pt x="210" y="22"/>
                  </a:lnTo>
                  <a:lnTo>
                    <a:pt x="203" y="39"/>
                  </a:lnTo>
                  <a:lnTo>
                    <a:pt x="195" y="56"/>
                  </a:lnTo>
                  <a:lnTo>
                    <a:pt x="188" y="73"/>
                  </a:lnTo>
                  <a:lnTo>
                    <a:pt x="180" y="84"/>
                  </a:lnTo>
                  <a:lnTo>
                    <a:pt x="173" y="101"/>
                  </a:lnTo>
                  <a:lnTo>
                    <a:pt x="158" y="112"/>
                  </a:lnTo>
                  <a:lnTo>
                    <a:pt x="158" y="129"/>
                  </a:lnTo>
                  <a:lnTo>
                    <a:pt x="143" y="157"/>
                  </a:lnTo>
                  <a:lnTo>
                    <a:pt x="128" y="186"/>
                  </a:lnTo>
                  <a:lnTo>
                    <a:pt x="113" y="208"/>
                  </a:lnTo>
                  <a:lnTo>
                    <a:pt x="98" y="236"/>
                  </a:lnTo>
                  <a:lnTo>
                    <a:pt x="90" y="265"/>
                  </a:lnTo>
                  <a:lnTo>
                    <a:pt x="75" y="287"/>
                  </a:lnTo>
                  <a:lnTo>
                    <a:pt x="60" y="315"/>
                  </a:lnTo>
                  <a:lnTo>
                    <a:pt x="45" y="344"/>
                  </a:lnTo>
                  <a:lnTo>
                    <a:pt x="7" y="344"/>
                  </a:lnTo>
                  <a:lnTo>
                    <a:pt x="7" y="338"/>
                  </a:lnTo>
                  <a:lnTo>
                    <a:pt x="0" y="338"/>
                  </a:lnTo>
                  <a:lnTo>
                    <a:pt x="0" y="332"/>
                  </a:lnTo>
                  <a:lnTo>
                    <a:pt x="15" y="293"/>
                  </a:lnTo>
                  <a:lnTo>
                    <a:pt x="37" y="253"/>
                  </a:lnTo>
                  <a:lnTo>
                    <a:pt x="52" y="214"/>
                  </a:lnTo>
                  <a:lnTo>
                    <a:pt x="75" y="174"/>
                  </a:lnTo>
                  <a:lnTo>
                    <a:pt x="90" y="135"/>
                  </a:lnTo>
                  <a:lnTo>
                    <a:pt x="113" y="95"/>
                  </a:lnTo>
                  <a:lnTo>
                    <a:pt x="135" y="50"/>
                  </a:lnTo>
                  <a:lnTo>
                    <a:pt x="165" y="16"/>
                  </a:lnTo>
                  <a:lnTo>
                    <a:pt x="165" y="11"/>
                  </a:lnTo>
                  <a:lnTo>
                    <a:pt x="173" y="5"/>
                  </a:lnTo>
                  <a:lnTo>
                    <a:pt x="180" y="5"/>
                  </a:lnTo>
                  <a:lnTo>
                    <a:pt x="188" y="0"/>
                  </a:lnTo>
                  <a:lnTo>
                    <a:pt x="195" y="0"/>
                  </a:lnTo>
                  <a:lnTo>
                    <a:pt x="203" y="5"/>
                  </a:lnTo>
                  <a:lnTo>
                    <a:pt x="210" y="5"/>
                  </a:lnTo>
                  <a:lnTo>
                    <a:pt x="218" y="11"/>
                  </a:lnTo>
                  <a:close/>
                </a:path>
              </a:pathLst>
            </a:custGeom>
            <a:solidFill>
              <a:srgbClr val="FF3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89" name="Freeform 23"/>
            <p:cNvSpPr/>
            <p:nvPr/>
          </p:nvSpPr>
          <p:spPr>
            <a:xfrm>
              <a:off x="3196" y="164"/>
              <a:ext cx="143" cy="124"/>
            </a:xfrm>
            <a:custGeom>
              <a:avLst/>
              <a:gdLst>
                <a:gd name="txL" fmla="*/ 0 w 143"/>
                <a:gd name="txT" fmla="*/ 0 h 124"/>
                <a:gd name="txR" fmla="*/ 143 w 143"/>
                <a:gd name="txB" fmla="*/ 124 h 124"/>
              </a:gdLst>
              <a:ahLst/>
              <a:cxnLst>
                <a:cxn ang="0">
                  <a:pos x="105" y="11"/>
                </a:cxn>
                <a:cxn ang="0">
                  <a:pos x="90" y="16"/>
                </a:cxn>
                <a:cxn ang="0">
                  <a:pos x="90" y="28"/>
                </a:cxn>
                <a:cxn ang="0">
                  <a:pos x="120" y="50"/>
                </a:cxn>
                <a:cxn ang="0">
                  <a:pos x="135" y="50"/>
                </a:cxn>
                <a:cxn ang="0">
                  <a:pos x="143" y="56"/>
                </a:cxn>
                <a:cxn ang="0">
                  <a:pos x="135" y="62"/>
                </a:cxn>
                <a:cxn ang="0">
                  <a:pos x="143" y="67"/>
                </a:cxn>
                <a:cxn ang="0">
                  <a:pos x="143" y="73"/>
                </a:cxn>
                <a:cxn ang="0">
                  <a:pos x="120" y="73"/>
                </a:cxn>
                <a:cxn ang="0">
                  <a:pos x="113" y="79"/>
                </a:cxn>
                <a:cxn ang="0">
                  <a:pos x="105" y="79"/>
                </a:cxn>
                <a:cxn ang="0">
                  <a:pos x="98" y="84"/>
                </a:cxn>
                <a:cxn ang="0">
                  <a:pos x="90" y="84"/>
                </a:cxn>
                <a:cxn ang="0">
                  <a:pos x="90" y="95"/>
                </a:cxn>
                <a:cxn ang="0">
                  <a:pos x="105" y="107"/>
                </a:cxn>
                <a:cxn ang="0">
                  <a:pos x="98" y="107"/>
                </a:cxn>
                <a:cxn ang="0">
                  <a:pos x="105" y="112"/>
                </a:cxn>
                <a:cxn ang="0">
                  <a:pos x="90" y="124"/>
                </a:cxn>
                <a:cxn ang="0">
                  <a:pos x="83" y="118"/>
                </a:cxn>
                <a:cxn ang="0">
                  <a:pos x="75" y="118"/>
                </a:cxn>
                <a:cxn ang="0">
                  <a:pos x="67" y="112"/>
                </a:cxn>
                <a:cxn ang="0">
                  <a:pos x="67" y="101"/>
                </a:cxn>
                <a:cxn ang="0">
                  <a:pos x="52" y="90"/>
                </a:cxn>
                <a:cxn ang="0">
                  <a:pos x="45" y="90"/>
                </a:cxn>
                <a:cxn ang="0">
                  <a:pos x="37" y="95"/>
                </a:cxn>
                <a:cxn ang="0">
                  <a:pos x="30" y="95"/>
                </a:cxn>
                <a:cxn ang="0">
                  <a:pos x="22" y="101"/>
                </a:cxn>
                <a:cxn ang="0">
                  <a:pos x="7" y="101"/>
                </a:cxn>
                <a:cxn ang="0">
                  <a:pos x="0" y="95"/>
                </a:cxn>
                <a:cxn ang="0">
                  <a:pos x="0" y="79"/>
                </a:cxn>
                <a:cxn ang="0">
                  <a:pos x="7" y="73"/>
                </a:cxn>
                <a:cxn ang="0">
                  <a:pos x="15" y="62"/>
                </a:cxn>
                <a:cxn ang="0">
                  <a:pos x="30" y="50"/>
                </a:cxn>
                <a:cxn ang="0">
                  <a:pos x="22" y="45"/>
                </a:cxn>
                <a:cxn ang="0">
                  <a:pos x="15" y="33"/>
                </a:cxn>
                <a:cxn ang="0">
                  <a:pos x="7" y="28"/>
                </a:cxn>
                <a:cxn ang="0">
                  <a:pos x="7" y="16"/>
                </a:cxn>
                <a:cxn ang="0">
                  <a:pos x="60" y="16"/>
                </a:cxn>
                <a:cxn ang="0">
                  <a:pos x="67" y="11"/>
                </a:cxn>
                <a:cxn ang="0">
                  <a:pos x="75" y="0"/>
                </a:cxn>
                <a:cxn ang="0">
                  <a:pos x="90" y="0"/>
                </a:cxn>
                <a:cxn ang="0">
                  <a:pos x="105" y="11"/>
                </a:cxn>
              </a:cxnLst>
              <a:rect l="txL" t="txT" r="txR" b="txB"/>
              <a:pathLst>
                <a:path w="143" h="124">
                  <a:moveTo>
                    <a:pt x="105" y="11"/>
                  </a:moveTo>
                  <a:lnTo>
                    <a:pt x="90" y="16"/>
                  </a:lnTo>
                  <a:lnTo>
                    <a:pt x="90" y="28"/>
                  </a:lnTo>
                  <a:lnTo>
                    <a:pt x="120" y="50"/>
                  </a:lnTo>
                  <a:lnTo>
                    <a:pt x="135" y="50"/>
                  </a:lnTo>
                  <a:lnTo>
                    <a:pt x="143" y="56"/>
                  </a:lnTo>
                  <a:lnTo>
                    <a:pt x="135" y="62"/>
                  </a:lnTo>
                  <a:lnTo>
                    <a:pt x="143" y="67"/>
                  </a:lnTo>
                  <a:lnTo>
                    <a:pt x="143" y="73"/>
                  </a:lnTo>
                  <a:lnTo>
                    <a:pt x="120" y="73"/>
                  </a:lnTo>
                  <a:lnTo>
                    <a:pt x="113" y="79"/>
                  </a:lnTo>
                  <a:lnTo>
                    <a:pt x="105" y="79"/>
                  </a:lnTo>
                  <a:lnTo>
                    <a:pt x="98" y="84"/>
                  </a:lnTo>
                  <a:lnTo>
                    <a:pt x="90" y="84"/>
                  </a:lnTo>
                  <a:lnTo>
                    <a:pt x="90" y="95"/>
                  </a:lnTo>
                  <a:lnTo>
                    <a:pt x="105" y="107"/>
                  </a:lnTo>
                  <a:lnTo>
                    <a:pt x="98" y="107"/>
                  </a:lnTo>
                  <a:lnTo>
                    <a:pt x="105" y="112"/>
                  </a:lnTo>
                  <a:lnTo>
                    <a:pt x="90" y="124"/>
                  </a:lnTo>
                  <a:lnTo>
                    <a:pt x="83" y="118"/>
                  </a:lnTo>
                  <a:lnTo>
                    <a:pt x="75" y="118"/>
                  </a:lnTo>
                  <a:lnTo>
                    <a:pt x="67" y="112"/>
                  </a:lnTo>
                  <a:lnTo>
                    <a:pt x="67" y="101"/>
                  </a:lnTo>
                  <a:lnTo>
                    <a:pt x="52" y="90"/>
                  </a:lnTo>
                  <a:lnTo>
                    <a:pt x="45" y="90"/>
                  </a:lnTo>
                  <a:lnTo>
                    <a:pt x="37" y="95"/>
                  </a:lnTo>
                  <a:lnTo>
                    <a:pt x="30" y="95"/>
                  </a:lnTo>
                  <a:lnTo>
                    <a:pt x="22" y="101"/>
                  </a:lnTo>
                  <a:lnTo>
                    <a:pt x="7" y="101"/>
                  </a:lnTo>
                  <a:lnTo>
                    <a:pt x="0" y="95"/>
                  </a:lnTo>
                  <a:lnTo>
                    <a:pt x="0" y="79"/>
                  </a:lnTo>
                  <a:lnTo>
                    <a:pt x="7" y="73"/>
                  </a:lnTo>
                  <a:lnTo>
                    <a:pt x="15" y="62"/>
                  </a:lnTo>
                  <a:lnTo>
                    <a:pt x="30" y="50"/>
                  </a:lnTo>
                  <a:lnTo>
                    <a:pt x="22" y="45"/>
                  </a:lnTo>
                  <a:lnTo>
                    <a:pt x="15" y="33"/>
                  </a:lnTo>
                  <a:lnTo>
                    <a:pt x="7" y="28"/>
                  </a:lnTo>
                  <a:lnTo>
                    <a:pt x="7" y="16"/>
                  </a:lnTo>
                  <a:lnTo>
                    <a:pt x="60" y="16"/>
                  </a:lnTo>
                  <a:lnTo>
                    <a:pt x="67" y="11"/>
                  </a:lnTo>
                  <a:lnTo>
                    <a:pt x="75" y="0"/>
                  </a:lnTo>
                  <a:lnTo>
                    <a:pt x="90" y="0"/>
                  </a:lnTo>
                  <a:lnTo>
                    <a:pt x="105" y="11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90" name="Freeform 24"/>
            <p:cNvSpPr/>
            <p:nvPr/>
          </p:nvSpPr>
          <p:spPr>
            <a:xfrm>
              <a:off x="827" y="180"/>
              <a:ext cx="75" cy="68"/>
            </a:xfrm>
            <a:custGeom>
              <a:avLst/>
              <a:gdLst>
                <a:gd name="txL" fmla="*/ 0 w 75"/>
                <a:gd name="txT" fmla="*/ 0 h 68"/>
                <a:gd name="txR" fmla="*/ 75 w 75"/>
                <a:gd name="txB" fmla="*/ 68 h 68"/>
              </a:gdLst>
              <a:ahLst/>
              <a:cxnLst>
                <a:cxn ang="0">
                  <a:pos x="75" y="23"/>
                </a:cxn>
                <a:cxn ang="0">
                  <a:pos x="75" y="34"/>
                </a:cxn>
                <a:cxn ang="0">
                  <a:pos x="60" y="46"/>
                </a:cxn>
                <a:cxn ang="0">
                  <a:pos x="53" y="57"/>
                </a:cxn>
                <a:cxn ang="0">
                  <a:pos x="45" y="57"/>
                </a:cxn>
                <a:cxn ang="0">
                  <a:pos x="30" y="68"/>
                </a:cxn>
                <a:cxn ang="0">
                  <a:pos x="23" y="68"/>
                </a:cxn>
                <a:cxn ang="0">
                  <a:pos x="8" y="57"/>
                </a:cxn>
                <a:cxn ang="0">
                  <a:pos x="0" y="57"/>
                </a:cxn>
                <a:cxn ang="0">
                  <a:pos x="0" y="29"/>
                </a:cxn>
                <a:cxn ang="0">
                  <a:pos x="8" y="12"/>
                </a:cxn>
                <a:cxn ang="0">
                  <a:pos x="23" y="0"/>
                </a:cxn>
                <a:cxn ang="0">
                  <a:pos x="30" y="6"/>
                </a:cxn>
                <a:cxn ang="0">
                  <a:pos x="60" y="6"/>
                </a:cxn>
                <a:cxn ang="0">
                  <a:pos x="75" y="17"/>
                </a:cxn>
                <a:cxn ang="0">
                  <a:pos x="75" y="23"/>
                </a:cxn>
              </a:cxnLst>
              <a:rect l="txL" t="txT" r="txR" b="txB"/>
              <a:pathLst>
                <a:path w="75" h="68">
                  <a:moveTo>
                    <a:pt x="75" y="23"/>
                  </a:moveTo>
                  <a:lnTo>
                    <a:pt x="75" y="34"/>
                  </a:lnTo>
                  <a:lnTo>
                    <a:pt x="60" y="46"/>
                  </a:lnTo>
                  <a:lnTo>
                    <a:pt x="53" y="57"/>
                  </a:lnTo>
                  <a:lnTo>
                    <a:pt x="45" y="57"/>
                  </a:lnTo>
                  <a:lnTo>
                    <a:pt x="30" y="68"/>
                  </a:lnTo>
                  <a:lnTo>
                    <a:pt x="23" y="68"/>
                  </a:lnTo>
                  <a:lnTo>
                    <a:pt x="8" y="57"/>
                  </a:lnTo>
                  <a:lnTo>
                    <a:pt x="0" y="57"/>
                  </a:lnTo>
                  <a:lnTo>
                    <a:pt x="0" y="29"/>
                  </a:lnTo>
                  <a:lnTo>
                    <a:pt x="8" y="12"/>
                  </a:lnTo>
                  <a:lnTo>
                    <a:pt x="23" y="0"/>
                  </a:lnTo>
                  <a:lnTo>
                    <a:pt x="30" y="6"/>
                  </a:lnTo>
                  <a:lnTo>
                    <a:pt x="60" y="6"/>
                  </a:lnTo>
                  <a:lnTo>
                    <a:pt x="75" y="17"/>
                  </a:lnTo>
                  <a:lnTo>
                    <a:pt x="75" y="23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91" name="Freeform 25"/>
            <p:cNvSpPr/>
            <p:nvPr/>
          </p:nvSpPr>
          <p:spPr>
            <a:xfrm>
              <a:off x="1120" y="180"/>
              <a:ext cx="211" cy="339"/>
            </a:xfrm>
            <a:custGeom>
              <a:avLst/>
              <a:gdLst>
                <a:gd name="txL" fmla="*/ 0 w 211"/>
                <a:gd name="txT" fmla="*/ 0 h 339"/>
                <a:gd name="txR" fmla="*/ 211 w 211"/>
                <a:gd name="txB" fmla="*/ 339 h 339"/>
              </a:gdLst>
              <a:ahLst/>
              <a:cxnLst>
                <a:cxn ang="0">
                  <a:pos x="46" y="6"/>
                </a:cxn>
                <a:cxn ang="0">
                  <a:pos x="68" y="40"/>
                </a:cxn>
                <a:cxn ang="0">
                  <a:pos x="91" y="79"/>
                </a:cxn>
                <a:cxn ang="0">
                  <a:pos x="113" y="119"/>
                </a:cxn>
                <a:cxn ang="0">
                  <a:pos x="128" y="153"/>
                </a:cxn>
                <a:cxn ang="0">
                  <a:pos x="151" y="192"/>
                </a:cxn>
                <a:cxn ang="0">
                  <a:pos x="166" y="232"/>
                </a:cxn>
                <a:cxn ang="0">
                  <a:pos x="188" y="271"/>
                </a:cxn>
                <a:cxn ang="0">
                  <a:pos x="211" y="305"/>
                </a:cxn>
                <a:cxn ang="0">
                  <a:pos x="203" y="316"/>
                </a:cxn>
                <a:cxn ang="0">
                  <a:pos x="188" y="328"/>
                </a:cxn>
                <a:cxn ang="0">
                  <a:pos x="181" y="339"/>
                </a:cxn>
                <a:cxn ang="0">
                  <a:pos x="166" y="333"/>
                </a:cxn>
                <a:cxn ang="0">
                  <a:pos x="151" y="322"/>
                </a:cxn>
                <a:cxn ang="0">
                  <a:pos x="151" y="305"/>
                </a:cxn>
                <a:cxn ang="0">
                  <a:pos x="136" y="294"/>
                </a:cxn>
                <a:cxn ang="0">
                  <a:pos x="136" y="288"/>
                </a:cxn>
                <a:cxn ang="0">
                  <a:pos x="113" y="254"/>
                </a:cxn>
                <a:cxn ang="0">
                  <a:pos x="98" y="220"/>
                </a:cxn>
                <a:cxn ang="0">
                  <a:pos x="83" y="187"/>
                </a:cxn>
                <a:cxn ang="0">
                  <a:pos x="68" y="153"/>
                </a:cxn>
                <a:cxn ang="0">
                  <a:pos x="53" y="119"/>
                </a:cxn>
                <a:cxn ang="0">
                  <a:pos x="38" y="85"/>
                </a:cxn>
                <a:cxn ang="0">
                  <a:pos x="15" y="51"/>
                </a:cxn>
                <a:cxn ang="0">
                  <a:pos x="0" y="17"/>
                </a:cxn>
                <a:cxn ang="0">
                  <a:pos x="0" y="12"/>
                </a:cxn>
                <a:cxn ang="0">
                  <a:pos x="8" y="12"/>
                </a:cxn>
                <a:cxn ang="0">
                  <a:pos x="15" y="6"/>
                </a:cxn>
                <a:cxn ang="0">
                  <a:pos x="23" y="6"/>
                </a:cxn>
                <a:cxn ang="0">
                  <a:pos x="30" y="0"/>
                </a:cxn>
                <a:cxn ang="0">
                  <a:pos x="38" y="6"/>
                </a:cxn>
                <a:cxn ang="0">
                  <a:pos x="46" y="6"/>
                </a:cxn>
              </a:cxnLst>
              <a:rect l="txL" t="txT" r="txR" b="txB"/>
              <a:pathLst>
                <a:path w="211" h="339">
                  <a:moveTo>
                    <a:pt x="46" y="6"/>
                  </a:moveTo>
                  <a:lnTo>
                    <a:pt x="68" y="40"/>
                  </a:lnTo>
                  <a:lnTo>
                    <a:pt x="91" y="79"/>
                  </a:lnTo>
                  <a:lnTo>
                    <a:pt x="113" y="119"/>
                  </a:lnTo>
                  <a:lnTo>
                    <a:pt x="128" y="153"/>
                  </a:lnTo>
                  <a:lnTo>
                    <a:pt x="151" y="192"/>
                  </a:lnTo>
                  <a:lnTo>
                    <a:pt x="166" y="232"/>
                  </a:lnTo>
                  <a:lnTo>
                    <a:pt x="188" y="271"/>
                  </a:lnTo>
                  <a:lnTo>
                    <a:pt x="211" y="305"/>
                  </a:lnTo>
                  <a:lnTo>
                    <a:pt x="203" y="316"/>
                  </a:lnTo>
                  <a:lnTo>
                    <a:pt x="188" y="328"/>
                  </a:lnTo>
                  <a:lnTo>
                    <a:pt x="181" y="339"/>
                  </a:lnTo>
                  <a:lnTo>
                    <a:pt x="166" y="333"/>
                  </a:lnTo>
                  <a:lnTo>
                    <a:pt x="151" y="322"/>
                  </a:lnTo>
                  <a:lnTo>
                    <a:pt x="151" y="305"/>
                  </a:lnTo>
                  <a:lnTo>
                    <a:pt x="136" y="294"/>
                  </a:lnTo>
                  <a:lnTo>
                    <a:pt x="136" y="288"/>
                  </a:lnTo>
                  <a:lnTo>
                    <a:pt x="113" y="254"/>
                  </a:lnTo>
                  <a:lnTo>
                    <a:pt x="98" y="220"/>
                  </a:lnTo>
                  <a:lnTo>
                    <a:pt x="83" y="187"/>
                  </a:lnTo>
                  <a:lnTo>
                    <a:pt x="68" y="153"/>
                  </a:lnTo>
                  <a:lnTo>
                    <a:pt x="53" y="119"/>
                  </a:lnTo>
                  <a:lnTo>
                    <a:pt x="38" y="85"/>
                  </a:lnTo>
                  <a:lnTo>
                    <a:pt x="15" y="5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8" y="12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38" y="6"/>
                  </a:lnTo>
                  <a:lnTo>
                    <a:pt x="46" y="6"/>
                  </a:lnTo>
                  <a:close/>
                </a:path>
              </a:pathLst>
            </a:custGeom>
            <a:solidFill>
              <a:srgbClr val="FF3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92" name="Freeform 26"/>
            <p:cNvSpPr/>
            <p:nvPr/>
          </p:nvSpPr>
          <p:spPr>
            <a:xfrm>
              <a:off x="3181" y="209"/>
              <a:ext cx="827" cy="349"/>
            </a:xfrm>
            <a:custGeom>
              <a:avLst/>
              <a:gdLst>
                <a:gd name="txL" fmla="*/ 0 w 827"/>
                <a:gd name="txT" fmla="*/ 0 h 349"/>
                <a:gd name="txR" fmla="*/ 827 w 827"/>
                <a:gd name="txB" fmla="*/ 349 h 349"/>
              </a:gdLst>
              <a:ahLst/>
              <a:cxnLst>
                <a:cxn ang="0">
                  <a:pos x="699" y="28"/>
                </a:cxn>
                <a:cxn ang="0">
                  <a:pos x="744" y="39"/>
                </a:cxn>
                <a:cxn ang="0">
                  <a:pos x="797" y="73"/>
                </a:cxn>
                <a:cxn ang="0">
                  <a:pos x="827" y="118"/>
                </a:cxn>
                <a:cxn ang="0">
                  <a:pos x="804" y="112"/>
                </a:cxn>
                <a:cxn ang="0">
                  <a:pos x="767" y="90"/>
                </a:cxn>
                <a:cxn ang="0">
                  <a:pos x="737" y="73"/>
                </a:cxn>
                <a:cxn ang="0">
                  <a:pos x="692" y="56"/>
                </a:cxn>
                <a:cxn ang="0">
                  <a:pos x="639" y="45"/>
                </a:cxn>
                <a:cxn ang="0">
                  <a:pos x="579" y="39"/>
                </a:cxn>
                <a:cxn ang="0">
                  <a:pos x="496" y="34"/>
                </a:cxn>
                <a:cxn ang="0">
                  <a:pos x="436" y="39"/>
                </a:cxn>
                <a:cxn ang="0">
                  <a:pos x="383" y="45"/>
                </a:cxn>
                <a:cxn ang="0">
                  <a:pos x="331" y="56"/>
                </a:cxn>
                <a:cxn ang="0">
                  <a:pos x="225" y="141"/>
                </a:cxn>
                <a:cxn ang="0">
                  <a:pos x="195" y="169"/>
                </a:cxn>
                <a:cxn ang="0">
                  <a:pos x="165" y="203"/>
                </a:cxn>
                <a:cxn ang="0">
                  <a:pos x="150" y="231"/>
                </a:cxn>
                <a:cxn ang="0">
                  <a:pos x="128" y="270"/>
                </a:cxn>
                <a:cxn ang="0">
                  <a:pos x="120" y="304"/>
                </a:cxn>
                <a:cxn ang="0">
                  <a:pos x="90" y="332"/>
                </a:cxn>
                <a:cxn ang="0">
                  <a:pos x="67" y="344"/>
                </a:cxn>
                <a:cxn ang="0">
                  <a:pos x="52" y="344"/>
                </a:cxn>
                <a:cxn ang="0">
                  <a:pos x="37" y="338"/>
                </a:cxn>
                <a:cxn ang="0">
                  <a:pos x="15" y="332"/>
                </a:cxn>
                <a:cxn ang="0">
                  <a:pos x="7" y="327"/>
                </a:cxn>
                <a:cxn ang="0">
                  <a:pos x="7" y="282"/>
                </a:cxn>
                <a:cxn ang="0">
                  <a:pos x="37" y="220"/>
                </a:cxn>
                <a:cxn ang="0">
                  <a:pos x="90" y="158"/>
                </a:cxn>
                <a:cxn ang="0">
                  <a:pos x="150" y="107"/>
                </a:cxn>
                <a:cxn ang="0">
                  <a:pos x="203" y="62"/>
                </a:cxn>
                <a:cxn ang="0">
                  <a:pos x="255" y="39"/>
                </a:cxn>
                <a:cxn ang="0">
                  <a:pos x="316" y="22"/>
                </a:cxn>
                <a:cxn ang="0">
                  <a:pos x="368" y="11"/>
                </a:cxn>
                <a:cxn ang="0">
                  <a:pos x="428" y="0"/>
                </a:cxn>
                <a:cxn ang="0">
                  <a:pos x="639" y="5"/>
                </a:cxn>
              </a:cxnLst>
              <a:rect l="txL" t="txT" r="txR" b="txB"/>
              <a:pathLst>
                <a:path w="827" h="349">
                  <a:moveTo>
                    <a:pt x="677" y="22"/>
                  </a:moveTo>
                  <a:lnTo>
                    <a:pt x="699" y="28"/>
                  </a:lnTo>
                  <a:lnTo>
                    <a:pt x="722" y="28"/>
                  </a:lnTo>
                  <a:lnTo>
                    <a:pt x="744" y="39"/>
                  </a:lnTo>
                  <a:lnTo>
                    <a:pt x="774" y="62"/>
                  </a:lnTo>
                  <a:lnTo>
                    <a:pt x="797" y="73"/>
                  </a:lnTo>
                  <a:lnTo>
                    <a:pt x="827" y="96"/>
                  </a:lnTo>
                  <a:lnTo>
                    <a:pt x="827" y="118"/>
                  </a:lnTo>
                  <a:lnTo>
                    <a:pt x="812" y="112"/>
                  </a:lnTo>
                  <a:lnTo>
                    <a:pt x="804" y="112"/>
                  </a:lnTo>
                  <a:lnTo>
                    <a:pt x="774" y="90"/>
                  </a:lnTo>
                  <a:lnTo>
                    <a:pt x="767" y="90"/>
                  </a:lnTo>
                  <a:lnTo>
                    <a:pt x="759" y="84"/>
                  </a:lnTo>
                  <a:lnTo>
                    <a:pt x="737" y="73"/>
                  </a:lnTo>
                  <a:lnTo>
                    <a:pt x="714" y="62"/>
                  </a:lnTo>
                  <a:lnTo>
                    <a:pt x="692" y="56"/>
                  </a:lnTo>
                  <a:lnTo>
                    <a:pt x="662" y="50"/>
                  </a:lnTo>
                  <a:lnTo>
                    <a:pt x="639" y="45"/>
                  </a:lnTo>
                  <a:lnTo>
                    <a:pt x="609" y="39"/>
                  </a:lnTo>
                  <a:lnTo>
                    <a:pt x="579" y="39"/>
                  </a:lnTo>
                  <a:lnTo>
                    <a:pt x="549" y="34"/>
                  </a:lnTo>
                  <a:lnTo>
                    <a:pt x="496" y="34"/>
                  </a:lnTo>
                  <a:lnTo>
                    <a:pt x="466" y="39"/>
                  </a:lnTo>
                  <a:lnTo>
                    <a:pt x="436" y="39"/>
                  </a:lnTo>
                  <a:lnTo>
                    <a:pt x="413" y="45"/>
                  </a:lnTo>
                  <a:lnTo>
                    <a:pt x="383" y="45"/>
                  </a:lnTo>
                  <a:lnTo>
                    <a:pt x="361" y="50"/>
                  </a:lnTo>
                  <a:lnTo>
                    <a:pt x="331" y="56"/>
                  </a:lnTo>
                  <a:lnTo>
                    <a:pt x="240" y="124"/>
                  </a:lnTo>
                  <a:lnTo>
                    <a:pt x="225" y="141"/>
                  </a:lnTo>
                  <a:lnTo>
                    <a:pt x="210" y="152"/>
                  </a:lnTo>
                  <a:lnTo>
                    <a:pt x="195" y="169"/>
                  </a:lnTo>
                  <a:lnTo>
                    <a:pt x="180" y="186"/>
                  </a:lnTo>
                  <a:lnTo>
                    <a:pt x="165" y="203"/>
                  </a:lnTo>
                  <a:lnTo>
                    <a:pt x="158" y="214"/>
                  </a:lnTo>
                  <a:lnTo>
                    <a:pt x="150" y="231"/>
                  </a:lnTo>
                  <a:lnTo>
                    <a:pt x="135" y="248"/>
                  </a:lnTo>
                  <a:lnTo>
                    <a:pt x="128" y="270"/>
                  </a:lnTo>
                  <a:lnTo>
                    <a:pt x="120" y="287"/>
                  </a:lnTo>
                  <a:lnTo>
                    <a:pt x="120" y="304"/>
                  </a:lnTo>
                  <a:lnTo>
                    <a:pt x="98" y="321"/>
                  </a:lnTo>
                  <a:lnTo>
                    <a:pt x="90" y="332"/>
                  </a:lnTo>
                  <a:lnTo>
                    <a:pt x="75" y="344"/>
                  </a:lnTo>
                  <a:lnTo>
                    <a:pt x="67" y="344"/>
                  </a:lnTo>
                  <a:lnTo>
                    <a:pt x="60" y="349"/>
                  </a:lnTo>
                  <a:lnTo>
                    <a:pt x="52" y="344"/>
                  </a:lnTo>
                  <a:lnTo>
                    <a:pt x="37" y="344"/>
                  </a:lnTo>
                  <a:lnTo>
                    <a:pt x="37" y="338"/>
                  </a:lnTo>
                  <a:lnTo>
                    <a:pt x="22" y="338"/>
                  </a:lnTo>
                  <a:lnTo>
                    <a:pt x="15" y="332"/>
                  </a:lnTo>
                  <a:lnTo>
                    <a:pt x="7" y="332"/>
                  </a:lnTo>
                  <a:lnTo>
                    <a:pt x="7" y="327"/>
                  </a:lnTo>
                  <a:lnTo>
                    <a:pt x="0" y="315"/>
                  </a:lnTo>
                  <a:lnTo>
                    <a:pt x="7" y="282"/>
                  </a:lnTo>
                  <a:lnTo>
                    <a:pt x="22" y="248"/>
                  </a:lnTo>
                  <a:lnTo>
                    <a:pt x="37" y="220"/>
                  </a:lnTo>
                  <a:lnTo>
                    <a:pt x="67" y="186"/>
                  </a:lnTo>
                  <a:lnTo>
                    <a:pt x="90" y="158"/>
                  </a:lnTo>
                  <a:lnTo>
                    <a:pt x="120" y="129"/>
                  </a:lnTo>
                  <a:lnTo>
                    <a:pt x="150" y="107"/>
                  </a:lnTo>
                  <a:lnTo>
                    <a:pt x="180" y="73"/>
                  </a:lnTo>
                  <a:lnTo>
                    <a:pt x="203" y="62"/>
                  </a:lnTo>
                  <a:lnTo>
                    <a:pt x="233" y="50"/>
                  </a:lnTo>
                  <a:lnTo>
                    <a:pt x="255" y="39"/>
                  </a:lnTo>
                  <a:lnTo>
                    <a:pt x="286" y="34"/>
                  </a:lnTo>
                  <a:lnTo>
                    <a:pt x="316" y="22"/>
                  </a:lnTo>
                  <a:lnTo>
                    <a:pt x="338" y="17"/>
                  </a:lnTo>
                  <a:lnTo>
                    <a:pt x="368" y="11"/>
                  </a:lnTo>
                  <a:lnTo>
                    <a:pt x="398" y="5"/>
                  </a:lnTo>
                  <a:lnTo>
                    <a:pt x="428" y="0"/>
                  </a:lnTo>
                  <a:lnTo>
                    <a:pt x="609" y="0"/>
                  </a:lnTo>
                  <a:lnTo>
                    <a:pt x="639" y="5"/>
                  </a:lnTo>
                  <a:lnTo>
                    <a:pt x="677" y="22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93" name="Freeform 27"/>
            <p:cNvSpPr/>
            <p:nvPr/>
          </p:nvSpPr>
          <p:spPr>
            <a:xfrm>
              <a:off x="5489" y="209"/>
              <a:ext cx="203" cy="118"/>
            </a:xfrm>
            <a:custGeom>
              <a:avLst/>
              <a:gdLst>
                <a:gd name="txL" fmla="*/ 0 w 203"/>
                <a:gd name="txT" fmla="*/ 0 h 118"/>
                <a:gd name="txR" fmla="*/ 203 w 203"/>
                <a:gd name="txB" fmla="*/ 118 h 118"/>
              </a:gdLst>
              <a:ahLst/>
              <a:cxnLst>
                <a:cxn ang="0">
                  <a:pos x="121" y="17"/>
                </a:cxn>
                <a:cxn ang="0">
                  <a:pos x="136" y="17"/>
                </a:cxn>
                <a:cxn ang="0">
                  <a:pos x="151" y="5"/>
                </a:cxn>
                <a:cxn ang="0">
                  <a:pos x="173" y="5"/>
                </a:cxn>
                <a:cxn ang="0">
                  <a:pos x="173" y="22"/>
                </a:cxn>
                <a:cxn ang="0">
                  <a:pos x="188" y="22"/>
                </a:cxn>
                <a:cxn ang="0">
                  <a:pos x="181" y="34"/>
                </a:cxn>
                <a:cxn ang="0">
                  <a:pos x="173" y="45"/>
                </a:cxn>
                <a:cxn ang="0">
                  <a:pos x="166" y="56"/>
                </a:cxn>
                <a:cxn ang="0">
                  <a:pos x="166" y="67"/>
                </a:cxn>
                <a:cxn ang="0">
                  <a:pos x="188" y="84"/>
                </a:cxn>
                <a:cxn ang="0">
                  <a:pos x="188" y="90"/>
                </a:cxn>
                <a:cxn ang="0">
                  <a:pos x="196" y="96"/>
                </a:cxn>
                <a:cxn ang="0">
                  <a:pos x="196" y="101"/>
                </a:cxn>
                <a:cxn ang="0">
                  <a:pos x="203" y="112"/>
                </a:cxn>
                <a:cxn ang="0">
                  <a:pos x="203" y="118"/>
                </a:cxn>
                <a:cxn ang="0">
                  <a:pos x="181" y="118"/>
                </a:cxn>
                <a:cxn ang="0">
                  <a:pos x="158" y="101"/>
                </a:cxn>
                <a:cxn ang="0">
                  <a:pos x="143" y="96"/>
                </a:cxn>
                <a:cxn ang="0">
                  <a:pos x="136" y="96"/>
                </a:cxn>
                <a:cxn ang="0">
                  <a:pos x="128" y="101"/>
                </a:cxn>
                <a:cxn ang="0">
                  <a:pos x="121" y="118"/>
                </a:cxn>
                <a:cxn ang="0">
                  <a:pos x="98" y="118"/>
                </a:cxn>
                <a:cxn ang="0">
                  <a:pos x="98" y="112"/>
                </a:cxn>
                <a:cxn ang="0">
                  <a:pos x="91" y="112"/>
                </a:cxn>
                <a:cxn ang="0">
                  <a:pos x="83" y="107"/>
                </a:cxn>
                <a:cxn ang="0">
                  <a:pos x="83" y="96"/>
                </a:cxn>
                <a:cxn ang="0">
                  <a:pos x="75" y="90"/>
                </a:cxn>
                <a:cxn ang="0">
                  <a:pos x="68" y="79"/>
                </a:cxn>
                <a:cxn ang="0">
                  <a:pos x="53" y="73"/>
                </a:cxn>
                <a:cxn ang="0">
                  <a:pos x="8" y="73"/>
                </a:cxn>
                <a:cxn ang="0">
                  <a:pos x="0" y="67"/>
                </a:cxn>
                <a:cxn ang="0">
                  <a:pos x="0" y="56"/>
                </a:cxn>
                <a:cxn ang="0">
                  <a:pos x="15" y="45"/>
                </a:cxn>
                <a:cxn ang="0">
                  <a:pos x="30" y="45"/>
                </a:cxn>
                <a:cxn ang="0">
                  <a:pos x="38" y="39"/>
                </a:cxn>
                <a:cxn ang="0">
                  <a:pos x="53" y="39"/>
                </a:cxn>
                <a:cxn ang="0">
                  <a:pos x="68" y="28"/>
                </a:cxn>
                <a:cxn ang="0">
                  <a:pos x="83" y="28"/>
                </a:cxn>
                <a:cxn ang="0">
                  <a:pos x="75" y="22"/>
                </a:cxn>
                <a:cxn ang="0">
                  <a:pos x="68" y="11"/>
                </a:cxn>
                <a:cxn ang="0">
                  <a:pos x="68" y="0"/>
                </a:cxn>
                <a:cxn ang="0">
                  <a:pos x="91" y="0"/>
                </a:cxn>
                <a:cxn ang="0">
                  <a:pos x="113" y="17"/>
                </a:cxn>
                <a:cxn ang="0">
                  <a:pos x="121" y="17"/>
                </a:cxn>
              </a:cxnLst>
              <a:rect l="txL" t="txT" r="txR" b="txB"/>
              <a:pathLst>
                <a:path w="203" h="118">
                  <a:moveTo>
                    <a:pt x="121" y="17"/>
                  </a:moveTo>
                  <a:lnTo>
                    <a:pt x="136" y="17"/>
                  </a:lnTo>
                  <a:lnTo>
                    <a:pt x="151" y="5"/>
                  </a:lnTo>
                  <a:lnTo>
                    <a:pt x="173" y="5"/>
                  </a:lnTo>
                  <a:lnTo>
                    <a:pt x="173" y="22"/>
                  </a:lnTo>
                  <a:lnTo>
                    <a:pt x="188" y="22"/>
                  </a:lnTo>
                  <a:lnTo>
                    <a:pt x="181" y="34"/>
                  </a:lnTo>
                  <a:lnTo>
                    <a:pt x="173" y="45"/>
                  </a:lnTo>
                  <a:lnTo>
                    <a:pt x="166" y="56"/>
                  </a:lnTo>
                  <a:lnTo>
                    <a:pt x="166" y="67"/>
                  </a:lnTo>
                  <a:lnTo>
                    <a:pt x="188" y="84"/>
                  </a:lnTo>
                  <a:lnTo>
                    <a:pt x="188" y="90"/>
                  </a:lnTo>
                  <a:lnTo>
                    <a:pt x="196" y="96"/>
                  </a:lnTo>
                  <a:lnTo>
                    <a:pt x="196" y="101"/>
                  </a:lnTo>
                  <a:lnTo>
                    <a:pt x="203" y="112"/>
                  </a:lnTo>
                  <a:lnTo>
                    <a:pt x="203" y="118"/>
                  </a:lnTo>
                  <a:lnTo>
                    <a:pt x="181" y="118"/>
                  </a:lnTo>
                  <a:lnTo>
                    <a:pt x="158" y="101"/>
                  </a:lnTo>
                  <a:lnTo>
                    <a:pt x="143" y="96"/>
                  </a:lnTo>
                  <a:lnTo>
                    <a:pt x="136" y="96"/>
                  </a:lnTo>
                  <a:lnTo>
                    <a:pt x="128" y="101"/>
                  </a:lnTo>
                  <a:lnTo>
                    <a:pt x="121" y="118"/>
                  </a:lnTo>
                  <a:lnTo>
                    <a:pt x="98" y="118"/>
                  </a:lnTo>
                  <a:lnTo>
                    <a:pt x="98" y="112"/>
                  </a:lnTo>
                  <a:lnTo>
                    <a:pt x="91" y="112"/>
                  </a:lnTo>
                  <a:lnTo>
                    <a:pt x="83" y="107"/>
                  </a:lnTo>
                  <a:lnTo>
                    <a:pt x="83" y="96"/>
                  </a:lnTo>
                  <a:lnTo>
                    <a:pt x="75" y="90"/>
                  </a:lnTo>
                  <a:lnTo>
                    <a:pt x="68" y="79"/>
                  </a:lnTo>
                  <a:lnTo>
                    <a:pt x="53" y="73"/>
                  </a:lnTo>
                  <a:lnTo>
                    <a:pt x="8" y="73"/>
                  </a:lnTo>
                  <a:lnTo>
                    <a:pt x="0" y="67"/>
                  </a:lnTo>
                  <a:lnTo>
                    <a:pt x="0" y="56"/>
                  </a:lnTo>
                  <a:lnTo>
                    <a:pt x="15" y="45"/>
                  </a:lnTo>
                  <a:lnTo>
                    <a:pt x="30" y="45"/>
                  </a:lnTo>
                  <a:lnTo>
                    <a:pt x="38" y="39"/>
                  </a:lnTo>
                  <a:lnTo>
                    <a:pt x="53" y="39"/>
                  </a:lnTo>
                  <a:lnTo>
                    <a:pt x="68" y="28"/>
                  </a:lnTo>
                  <a:lnTo>
                    <a:pt x="83" y="28"/>
                  </a:lnTo>
                  <a:lnTo>
                    <a:pt x="75" y="22"/>
                  </a:lnTo>
                  <a:lnTo>
                    <a:pt x="68" y="11"/>
                  </a:lnTo>
                  <a:lnTo>
                    <a:pt x="68" y="0"/>
                  </a:lnTo>
                  <a:lnTo>
                    <a:pt x="91" y="0"/>
                  </a:lnTo>
                  <a:lnTo>
                    <a:pt x="113" y="17"/>
                  </a:lnTo>
                  <a:lnTo>
                    <a:pt x="121" y="17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94" name="Freeform 28"/>
            <p:cNvSpPr/>
            <p:nvPr/>
          </p:nvSpPr>
          <p:spPr>
            <a:xfrm>
              <a:off x="2624" y="237"/>
              <a:ext cx="76" cy="62"/>
            </a:xfrm>
            <a:custGeom>
              <a:avLst/>
              <a:gdLst>
                <a:gd name="txL" fmla="*/ 0 w 76"/>
                <a:gd name="txT" fmla="*/ 0 h 62"/>
                <a:gd name="txR" fmla="*/ 76 w 76"/>
                <a:gd name="txB" fmla="*/ 62 h 62"/>
              </a:gdLst>
              <a:ahLst/>
              <a:cxnLst>
                <a:cxn ang="0">
                  <a:pos x="76" y="22"/>
                </a:cxn>
                <a:cxn ang="0">
                  <a:pos x="76" y="45"/>
                </a:cxn>
                <a:cxn ang="0">
                  <a:pos x="68" y="56"/>
                </a:cxn>
                <a:cxn ang="0">
                  <a:pos x="60" y="62"/>
                </a:cxn>
                <a:cxn ang="0">
                  <a:pos x="23" y="62"/>
                </a:cxn>
                <a:cxn ang="0">
                  <a:pos x="15" y="56"/>
                </a:cxn>
                <a:cxn ang="0">
                  <a:pos x="8" y="45"/>
                </a:cxn>
                <a:cxn ang="0">
                  <a:pos x="8" y="39"/>
                </a:cxn>
                <a:cxn ang="0">
                  <a:pos x="0" y="28"/>
                </a:cxn>
                <a:cxn ang="0">
                  <a:pos x="0" y="22"/>
                </a:cxn>
                <a:cxn ang="0">
                  <a:pos x="8" y="11"/>
                </a:cxn>
                <a:cxn ang="0">
                  <a:pos x="15" y="6"/>
                </a:cxn>
                <a:cxn ang="0">
                  <a:pos x="23" y="6"/>
                </a:cxn>
                <a:cxn ang="0">
                  <a:pos x="30" y="0"/>
                </a:cxn>
                <a:cxn ang="0">
                  <a:pos x="53" y="0"/>
                </a:cxn>
                <a:cxn ang="0">
                  <a:pos x="60" y="6"/>
                </a:cxn>
                <a:cxn ang="0">
                  <a:pos x="60" y="11"/>
                </a:cxn>
                <a:cxn ang="0">
                  <a:pos x="68" y="22"/>
                </a:cxn>
                <a:cxn ang="0">
                  <a:pos x="76" y="22"/>
                </a:cxn>
              </a:cxnLst>
              <a:rect l="txL" t="txT" r="txR" b="txB"/>
              <a:pathLst>
                <a:path w="76" h="62">
                  <a:moveTo>
                    <a:pt x="76" y="22"/>
                  </a:moveTo>
                  <a:lnTo>
                    <a:pt x="76" y="45"/>
                  </a:lnTo>
                  <a:lnTo>
                    <a:pt x="68" y="56"/>
                  </a:lnTo>
                  <a:lnTo>
                    <a:pt x="60" y="62"/>
                  </a:lnTo>
                  <a:lnTo>
                    <a:pt x="23" y="62"/>
                  </a:lnTo>
                  <a:lnTo>
                    <a:pt x="15" y="56"/>
                  </a:lnTo>
                  <a:lnTo>
                    <a:pt x="8" y="45"/>
                  </a:lnTo>
                  <a:lnTo>
                    <a:pt x="8" y="39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8" y="11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53" y="0"/>
                  </a:lnTo>
                  <a:lnTo>
                    <a:pt x="60" y="6"/>
                  </a:lnTo>
                  <a:lnTo>
                    <a:pt x="60" y="11"/>
                  </a:lnTo>
                  <a:lnTo>
                    <a:pt x="68" y="22"/>
                  </a:lnTo>
                  <a:lnTo>
                    <a:pt x="76" y="22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95" name="Freeform 29"/>
            <p:cNvSpPr/>
            <p:nvPr/>
          </p:nvSpPr>
          <p:spPr>
            <a:xfrm>
              <a:off x="2060" y="265"/>
              <a:ext cx="369" cy="429"/>
            </a:xfrm>
            <a:custGeom>
              <a:avLst/>
              <a:gdLst>
                <a:gd name="txL" fmla="*/ 0 w 369"/>
                <a:gd name="txT" fmla="*/ 0 h 429"/>
                <a:gd name="txR" fmla="*/ 369 w 369"/>
                <a:gd name="txB" fmla="*/ 429 h 429"/>
              </a:gdLst>
              <a:ahLst/>
              <a:cxnLst>
                <a:cxn ang="0">
                  <a:pos x="369" y="23"/>
                </a:cxn>
                <a:cxn ang="0">
                  <a:pos x="354" y="40"/>
                </a:cxn>
                <a:cxn ang="0">
                  <a:pos x="339" y="62"/>
                </a:cxn>
                <a:cxn ang="0">
                  <a:pos x="324" y="79"/>
                </a:cxn>
                <a:cxn ang="0">
                  <a:pos x="301" y="96"/>
                </a:cxn>
                <a:cxn ang="0">
                  <a:pos x="286" y="118"/>
                </a:cxn>
                <a:cxn ang="0">
                  <a:pos x="271" y="135"/>
                </a:cxn>
                <a:cxn ang="0">
                  <a:pos x="256" y="158"/>
                </a:cxn>
                <a:cxn ang="0">
                  <a:pos x="241" y="175"/>
                </a:cxn>
                <a:cxn ang="0">
                  <a:pos x="226" y="192"/>
                </a:cxn>
                <a:cxn ang="0">
                  <a:pos x="211" y="214"/>
                </a:cxn>
                <a:cxn ang="0">
                  <a:pos x="196" y="231"/>
                </a:cxn>
                <a:cxn ang="0">
                  <a:pos x="181" y="254"/>
                </a:cxn>
                <a:cxn ang="0">
                  <a:pos x="166" y="271"/>
                </a:cxn>
                <a:cxn ang="0">
                  <a:pos x="151" y="293"/>
                </a:cxn>
                <a:cxn ang="0">
                  <a:pos x="136" y="310"/>
                </a:cxn>
                <a:cxn ang="0">
                  <a:pos x="121" y="333"/>
                </a:cxn>
                <a:cxn ang="0">
                  <a:pos x="113" y="344"/>
                </a:cxn>
                <a:cxn ang="0">
                  <a:pos x="98" y="350"/>
                </a:cxn>
                <a:cxn ang="0">
                  <a:pos x="91" y="361"/>
                </a:cxn>
                <a:cxn ang="0">
                  <a:pos x="83" y="372"/>
                </a:cxn>
                <a:cxn ang="0">
                  <a:pos x="76" y="384"/>
                </a:cxn>
                <a:cxn ang="0">
                  <a:pos x="68" y="395"/>
                </a:cxn>
                <a:cxn ang="0">
                  <a:pos x="61" y="406"/>
                </a:cxn>
                <a:cxn ang="0">
                  <a:pos x="53" y="417"/>
                </a:cxn>
                <a:cxn ang="0">
                  <a:pos x="45" y="423"/>
                </a:cxn>
                <a:cxn ang="0">
                  <a:pos x="38" y="423"/>
                </a:cxn>
                <a:cxn ang="0">
                  <a:pos x="30" y="429"/>
                </a:cxn>
                <a:cxn ang="0">
                  <a:pos x="15" y="429"/>
                </a:cxn>
                <a:cxn ang="0">
                  <a:pos x="8" y="423"/>
                </a:cxn>
                <a:cxn ang="0">
                  <a:pos x="0" y="412"/>
                </a:cxn>
                <a:cxn ang="0">
                  <a:pos x="0" y="395"/>
                </a:cxn>
                <a:cxn ang="0">
                  <a:pos x="15" y="378"/>
                </a:cxn>
                <a:cxn ang="0">
                  <a:pos x="23" y="367"/>
                </a:cxn>
                <a:cxn ang="0">
                  <a:pos x="38" y="350"/>
                </a:cxn>
                <a:cxn ang="0">
                  <a:pos x="45" y="338"/>
                </a:cxn>
                <a:cxn ang="0">
                  <a:pos x="61" y="322"/>
                </a:cxn>
                <a:cxn ang="0">
                  <a:pos x="76" y="310"/>
                </a:cxn>
                <a:cxn ang="0">
                  <a:pos x="91" y="293"/>
                </a:cxn>
                <a:cxn ang="0">
                  <a:pos x="98" y="276"/>
                </a:cxn>
                <a:cxn ang="0">
                  <a:pos x="113" y="265"/>
                </a:cxn>
                <a:cxn ang="0">
                  <a:pos x="121" y="248"/>
                </a:cxn>
                <a:cxn ang="0">
                  <a:pos x="136" y="231"/>
                </a:cxn>
                <a:cxn ang="0">
                  <a:pos x="143" y="220"/>
                </a:cxn>
                <a:cxn ang="0">
                  <a:pos x="158" y="203"/>
                </a:cxn>
                <a:cxn ang="0">
                  <a:pos x="166" y="192"/>
                </a:cxn>
                <a:cxn ang="0">
                  <a:pos x="181" y="175"/>
                </a:cxn>
                <a:cxn ang="0">
                  <a:pos x="196" y="158"/>
                </a:cxn>
                <a:cxn ang="0">
                  <a:pos x="203" y="147"/>
                </a:cxn>
                <a:cxn ang="0">
                  <a:pos x="218" y="130"/>
                </a:cxn>
                <a:cxn ang="0">
                  <a:pos x="233" y="113"/>
                </a:cxn>
                <a:cxn ang="0">
                  <a:pos x="249" y="96"/>
                </a:cxn>
                <a:cxn ang="0">
                  <a:pos x="264" y="79"/>
                </a:cxn>
                <a:cxn ang="0">
                  <a:pos x="279" y="68"/>
                </a:cxn>
                <a:cxn ang="0">
                  <a:pos x="294" y="45"/>
                </a:cxn>
                <a:cxn ang="0">
                  <a:pos x="309" y="34"/>
                </a:cxn>
                <a:cxn ang="0">
                  <a:pos x="324" y="11"/>
                </a:cxn>
                <a:cxn ang="0">
                  <a:pos x="339" y="0"/>
                </a:cxn>
                <a:cxn ang="0">
                  <a:pos x="369" y="0"/>
                </a:cxn>
                <a:cxn ang="0">
                  <a:pos x="369" y="23"/>
                </a:cxn>
              </a:cxnLst>
              <a:rect l="txL" t="txT" r="txR" b="txB"/>
              <a:pathLst>
                <a:path w="369" h="429">
                  <a:moveTo>
                    <a:pt x="369" y="23"/>
                  </a:moveTo>
                  <a:lnTo>
                    <a:pt x="354" y="40"/>
                  </a:lnTo>
                  <a:lnTo>
                    <a:pt x="339" y="62"/>
                  </a:lnTo>
                  <a:lnTo>
                    <a:pt x="324" y="79"/>
                  </a:lnTo>
                  <a:lnTo>
                    <a:pt x="301" y="96"/>
                  </a:lnTo>
                  <a:lnTo>
                    <a:pt x="286" y="118"/>
                  </a:lnTo>
                  <a:lnTo>
                    <a:pt x="271" y="135"/>
                  </a:lnTo>
                  <a:lnTo>
                    <a:pt x="256" y="158"/>
                  </a:lnTo>
                  <a:lnTo>
                    <a:pt x="241" y="175"/>
                  </a:lnTo>
                  <a:lnTo>
                    <a:pt x="226" y="192"/>
                  </a:lnTo>
                  <a:lnTo>
                    <a:pt x="211" y="214"/>
                  </a:lnTo>
                  <a:lnTo>
                    <a:pt x="196" y="231"/>
                  </a:lnTo>
                  <a:lnTo>
                    <a:pt x="181" y="254"/>
                  </a:lnTo>
                  <a:lnTo>
                    <a:pt x="166" y="271"/>
                  </a:lnTo>
                  <a:lnTo>
                    <a:pt x="151" y="293"/>
                  </a:lnTo>
                  <a:lnTo>
                    <a:pt x="136" y="310"/>
                  </a:lnTo>
                  <a:lnTo>
                    <a:pt x="121" y="333"/>
                  </a:lnTo>
                  <a:lnTo>
                    <a:pt x="113" y="344"/>
                  </a:lnTo>
                  <a:lnTo>
                    <a:pt x="98" y="350"/>
                  </a:lnTo>
                  <a:lnTo>
                    <a:pt x="91" y="361"/>
                  </a:lnTo>
                  <a:lnTo>
                    <a:pt x="83" y="372"/>
                  </a:lnTo>
                  <a:lnTo>
                    <a:pt x="76" y="384"/>
                  </a:lnTo>
                  <a:lnTo>
                    <a:pt x="68" y="395"/>
                  </a:lnTo>
                  <a:lnTo>
                    <a:pt x="61" y="406"/>
                  </a:lnTo>
                  <a:lnTo>
                    <a:pt x="53" y="417"/>
                  </a:lnTo>
                  <a:lnTo>
                    <a:pt x="45" y="423"/>
                  </a:lnTo>
                  <a:lnTo>
                    <a:pt x="38" y="423"/>
                  </a:lnTo>
                  <a:lnTo>
                    <a:pt x="30" y="429"/>
                  </a:lnTo>
                  <a:lnTo>
                    <a:pt x="15" y="429"/>
                  </a:lnTo>
                  <a:lnTo>
                    <a:pt x="8" y="423"/>
                  </a:lnTo>
                  <a:lnTo>
                    <a:pt x="0" y="412"/>
                  </a:lnTo>
                  <a:lnTo>
                    <a:pt x="0" y="395"/>
                  </a:lnTo>
                  <a:lnTo>
                    <a:pt x="15" y="378"/>
                  </a:lnTo>
                  <a:lnTo>
                    <a:pt x="23" y="367"/>
                  </a:lnTo>
                  <a:lnTo>
                    <a:pt x="38" y="350"/>
                  </a:lnTo>
                  <a:lnTo>
                    <a:pt x="45" y="338"/>
                  </a:lnTo>
                  <a:lnTo>
                    <a:pt x="61" y="322"/>
                  </a:lnTo>
                  <a:lnTo>
                    <a:pt x="76" y="310"/>
                  </a:lnTo>
                  <a:lnTo>
                    <a:pt x="91" y="293"/>
                  </a:lnTo>
                  <a:lnTo>
                    <a:pt x="98" y="276"/>
                  </a:lnTo>
                  <a:lnTo>
                    <a:pt x="113" y="265"/>
                  </a:lnTo>
                  <a:lnTo>
                    <a:pt x="121" y="248"/>
                  </a:lnTo>
                  <a:lnTo>
                    <a:pt x="136" y="231"/>
                  </a:lnTo>
                  <a:lnTo>
                    <a:pt x="143" y="220"/>
                  </a:lnTo>
                  <a:lnTo>
                    <a:pt x="158" y="203"/>
                  </a:lnTo>
                  <a:lnTo>
                    <a:pt x="166" y="192"/>
                  </a:lnTo>
                  <a:lnTo>
                    <a:pt x="181" y="175"/>
                  </a:lnTo>
                  <a:lnTo>
                    <a:pt x="196" y="158"/>
                  </a:lnTo>
                  <a:lnTo>
                    <a:pt x="203" y="147"/>
                  </a:lnTo>
                  <a:lnTo>
                    <a:pt x="218" y="130"/>
                  </a:lnTo>
                  <a:lnTo>
                    <a:pt x="233" y="113"/>
                  </a:lnTo>
                  <a:lnTo>
                    <a:pt x="249" y="96"/>
                  </a:lnTo>
                  <a:lnTo>
                    <a:pt x="264" y="79"/>
                  </a:lnTo>
                  <a:lnTo>
                    <a:pt x="279" y="68"/>
                  </a:lnTo>
                  <a:lnTo>
                    <a:pt x="294" y="45"/>
                  </a:lnTo>
                  <a:lnTo>
                    <a:pt x="309" y="34"/>
                  </a:lnTo>
                  <a:lnTo>
                    <a:pt x="324" y="11"/>
                  </a:lnTo>
                  <a:lnTo>
                    <a:pt x="339" y="0"/>
                  </a:lnTo>
                  <a:lnTo>
                    <a:pt x="369" y="0"/>
                  </a:lnTo>
                  <a:lnTo>
                    <a:pt x="369" y="23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96" name="Freeform 30"/>
            <p:cNvSpPr/>
            <p:nvPr/>
          </p:nvSpPr>
          <p:spPr>
            <a:xfrm>
              <a:off x="887" y="276"/>
              <a:ext cx="384" cy="418"/>
            </a:xfrm>
            <a:custGeom>
              <a:avLst/>
              <a:gdLst>
                <a:gd name="txL" fmla="*/ 0 w 384"/>
                <a:gd name="txT" fmla="*/ 0 h 418"/>
                <a:gd name="txR" fmla="*/ 384 w 384"/>
                <a:gd name="txB" fmla="*/ 418 h 418"/>
              </a:gdLst>
              <a:ahLst/>
              <a:cxnLst>
                <a:cxn ang="0">
                  <a:pos x="113" y="91"/>
                </a:cxn>
                <a:cxn ang="0">
                  <a:pos x="136" y="113"/>
                </a:cxn>
                <a:cxn ang="0">
                  <a:pos x="151" y="130"/>
                </a:cxn>
                <a:cxn ang="0">
                  <a:pos x="166" y="147"/>
                </a:cxn>
                <a:cxn ang="0">
                  <a:pos x="181" y="170"/>
                </a:cxn>
                <a:cxn ang="0">
                  <a:pos x="203" y="186"/>
                </a:cxn>
                <a:cxn ang="0">
                  <a:pos x="218" y="203"/>
                </a:cxn>
                <a:cxn ang="0">
                  <a:pos x="233" y="220"/>
                </a:cxn>
                <a:cxn ang="0">
                  <a:pos x="248" y="243"/>
                </a:cxn>
                <a:cxn ang="0">
                  <a:pos x="271" y="260"/>
                </a:cxn>
                <a:cxn ang="0">
                  <a:pos x="286" y="277"/>
                </a:cxn>
                <a:cxn ang="0">
                  <a:pos x="301" y="299"/>
                </a:cxn>
                <a:cxn ang="0">
                  <a:pos x="316" y="316"/>
                </a:cxn>
                <a:cxn ang="0">
                  <a:pos x="339" y="333"/>
                </a:cxn>
                <a:cxn ang="0">
                  <a:pos x="354" y="356"/>
                </a:cxn>
                <a:cxn ang="0">
                  <a:pos x="369" y="373"/>
                </a:cxn>
                <a:cxn ang="0">
                  <a:pos x="384" y="395"/>
                </a:cxn>
                <a:cxn ang="0">
                  <a:pos x="384" y="401"/>
                </a:cxn>
                <a:cxn ang="0">
                  <a:pos x="361" y="418"/>
                </a:cxn>
                <a:cxn ang="0">
                  <a:pos x="354" y="418"/>
                </a:cxn>
                <a:cxn ang="0">
                  <a:pos x="346" y="412"/>
                </a:cxn>
                <a:cxn ang="0">
                  <a:pos x="339" y="412"/>
                </a:cxn>
                <a:cxn ang="0">
                  <a:pos x="316" y="389"/>
                </a:cxn>
                <a:cxn ang="0">
                  <a:pos x="301" y="367"/>
                </a:cxn>
                <a:cxn ang="0">
                  <a:pos x="279" y="339"/>
                </a:cxn>
                <a:cxn ang="0">
                  <a:pos x="256" y="316"/>
                </a:cxn>
                <a:cxn ang="0">
                  <a:pos x="233" y="294"/>
                </a:cxn>
                <a:cxn ang="0">
                  <a:pos x="211" y="271"/>
                </a:cxn>
                <a:cxn ang="0">
                  <a:pos x="188" y="243"/>
                </a:cxn>
                <a:cxn ang="0">
                  <a:pos x="166" y="220"/>
                </a:cxn>
                <a:cxn ang="0">
                  <a:pos x="143" y="198"/>
                </a:cxn>
                <a:cxn ang="0">
                  <a:pos x="128" y="175"/>
                </a:cxn>
                <a:cxn ang="0">
                  <a:pos x="106" y="147"/>
                </a:cxn>
                <a:cxn ang="0">
                  <a:pos x="83" y="124"/>
                </a:cxn>
                <a:cxn ang="0">
                  <a:pos x="60" y="102"/>
                </a:cxn>
                <a:cxn ang="0">
                  <a:pos x="45" y="74"/>
                </a:cxn>
                <a:cxn ang="0">
                  <a:pos x="15" y="51"/>
                </a:cxn>
                <a:cxn ang="0">
                  <a:pos x="0" y="23"/>
                </a:cxn>
                <a:cxn ang="0">
                  <a:pos x="8" y="17"/>
                </a:cxn>
                <a:cxn ang="0">
                  <a:pos x="8" y="12"/>
                </a:cxn>
                <a:cxn ang="0">
                  <a:pos x="23" y="0"/>
                </a:cxn>
                <a:cxn ang="0">
                  <a:pos x="68" y="34"/>
                </a:cxn>
                <a:cxn ang="0">
                  <a:pos x="76" y="45"/>
                </a:cxn>
                <a:cxn ang="0">
                  <a:pos x="91" y="57"/>
                </a:cxn>
                <a:cxn ang="0">
                  <a:pos x="98" y="68"/>
                </a:cxn>
                <a:cxn ang="0">
                  <a:pos x="106" y="79"/>
                </a:cxn>
                <a:cxn ang="0">
                  <a:pos x="113" y="91"/>
                </a:cxn>
              </a:cxnLst>
              <a:rect l="txL" t="txT" r="txR" b="txB"/>
              <a:pathLst>
                <a:path w="384" h="418">
                  <a:moveTo>
                    <a:pt x="113" y="91"/>
                  </a:moveTo>
                  <a:lnTo>
                    <a:pt x="136" y="113"/>
                  </a:lnTo>
                  <a:lnTo>
                    <a:pt x="151" y="130"/>
                  </a:lnTo>
                  <a:lnTo>
                    <a:pt x="166" y="147"/>
                  </a:lnTo>
                  <a:lnTo>
                    <a:pt x="181" y="170"/>
                  </a:lnTo>
                  <a:lnTo>
                    <a:pt x="203" y="186"/>
                  </a:lnTo>
                  <a:lnTo>
                    <a:pt x="218" y="203"/>
                  </a:lnTo>
                  <a:lnTo>
                    <a:pt x="233" y="220"/>
                  </a:lnTo>
                  <a:lnTo>
                    <a:pt x="248" y="243"/>
                  </a:lnTo>
                  <a:lnTo>
                    <a:pt x="271" y="260"/>
                  </a:lnTo>
                  <a:lnTo>
                    <a:pt x="286" y="277"/>
                  </a:lnTo>
                  <a:lnTo>
                    <a:pt x="301" y="299"/>
                  </a:lnTo>
                  <a:lnTo>
                    <a:pt x="316" y="316"/>
                  </a:lnTo>
                  <a:lnTo>
                    <a:pt x="339" y="333"/>
                  </a:lnTo>
                  <a:lnTo>
                    <a:pt x="354" y="356"/>
                  </a:lnTo>
                  <a:lnTo>
                    <a:pt x="369" y="373"/>
                  </a:lnTo>
                  <a:lnTo>
                    <a:pt x="384" y="395"/>
                  </a:lnTo>
                  <a:lnTo>
                    <a:pt x="384" y="401"/>
                  </a:lnTo>
                  <a:lnTo>
                    <a:pt x="361" y="418"/>
                  </a:lnTo>
                  <a:lnTo>
                    <a:pt x="354" y="418"/>
                  </a:lnTo>
                  <a:lnTo>
                    <a:pt x="346" y="412"/>
                  </a:lnTo>
                  <a:lnTo>
                    <a:pt x="339" y="412"/>
                  </a:lnTo>
                  <a:lnTo>
                    <a:pt x="316" y="389"/>
                  </a:lnTo>
                  <a:lnTo>
                    <a:pt x="301" y="367"/>
                  </a:lnTo>
                  <a:lnTo>
                    <a:pt x="279" y="339"/>
                  </a:lnTo>
                  <a:lnTo>
                    <a:pt x="256" y="316"/>
                  </a:lnTo>
                  <a:lnTo>
                    <a:pt x="233" y="294"/>
                  </a:lnTo>
                  <a:lnTo>
                    <a:pt x="211" y="271"/>
                  </a:lnTo>
                  <a:lnTo>
                    <a:pt x="188" y="243"/>
                  </a:lnTo>
                  <a:lnTo>
                    <a:pt x="166" y="220"/>
                  </a:lnTo>
                  <a:lnTo>
                    <a:pt x="143" y="198"/>
                  </a:lnTo>
                  <a:lnTo>
                    <a:pt x="128" y="175"/>
                  </a:lnTo>
                  <a:lnTo>
                    <a:pt x="106" y="147"/>
                  </a:lnTo>
                  <a:lnTo>
                    <a:pt x="83" y="124"/>
                  </a:lnTo>
                  <a:lnTo>
                    <a:pt x="60" y="102"/>
                  </a:lnTo>
                  <a:lnTo>
                    <a:pt x="45" y="74"/>
                  </a:lnTo>
                  <a:lnTo>
                    <a:pt x="15" y="51"/>
                  </a:lnTo>
                  <a:lnTo>
                    <a:pt x="0" y="23"/>
                  </a:lnTo>
                  <a:lnTo>
                    <a:pt x="8" y="17"/>
                  </a:lnTo>
                  <a:lnTo>
                    <a:pt x="8" y="12"/>
                  </a:lnTo>
                  <a:lnTo>
                    <a:pt x="23" y="0"/>
                  </a:lnTo>
                  <a:lnTo>
                    <a:pt x="68" y="34"/>
                  </a:lnTo>
                  <a:lnTo>
                    <a:pt x="76" y="45"/>
                  </a:lnTo>
                  <a:lnTo>
                    <a:pt x="91" y="57"/>
                  </a:lnTo>
                  <a:lnTo>
                    <a:pt x="98" y="68"/>
                  </a:lnTo>
                  <a:lnTo>
                    <a:pt x="106" y="79"/>
                  </a:lnTo>
                  <a:lnTo>
                    <a:pt x="113" y="91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97" name="Freeform 31"/>
            <p:cNvSpPr/>
            <p:nvPr/>
          </p:nvSpPr>
          <p:spPr>
            <a:xfrm>
              <a:off x="5136" y="305"/>
              <a:ext cx="383" cy="169"/>
            </a:xfrm>
            <a:custGeom>
              <a:avLst/>
              <a:gdLst>
                <a:gd name="txL" fmla="*/ 0 w 383"/>
                <a:gd name="txT" fmla="*/ 0 h 169"/>
                <a:gd name="txR" fmla="*/ 383 w 383"/>
                <a:gd name="txB" fmla="*/ 169 h 169"/>
              </a:gdLst>
              <a:ahLst/>
              <a:cxnLst>
                <a:cxn ang="0">
                  <a:pos x="383" y="28"/>
                </a:cxn>
                <a:cxn ang="0">
                  <a:pos x="376" y="39"/>
                </a:cxn>
                <a:cxn ang="0">
                  <a:pos x="383" y="50"/>
                </a:cxn>
                <a:cxn ang="0">
                  <a:pos x="383" y="78"/>
                </a:cxn>
                <a:cxn ang="0">
                  <a:pos x="376" y="90"/>
                </a:cxn>
                <a:cxn ang="0">
                  <a:pos x="361" y="101"/>
                </a:cxn>
                <a:cxn ang="0">
                  <a:pos x="346" y="101"/>
                </a:cxn>
                <a:cxn ang="0">
                  <a:pos x="338" y="95"/>
                </a:cxn>
                <a:cxn ang="0">
                  <a:pos x="323" y="90"/>
                </a:cxn>
                <a:cxn ang="0">
                  <a:pos x="316" y="90"/>
                </a:cxn>
                <a:cxn ang="0">
                  <a:pos x="308" y="84"/>
                </a:cxn>
                <a:cxn ang="0">
                  <a:pos x="293" y="78"/>
                </a:cxn>
                <a:cxn ang="0">
                  <a:pos x="286" y="78"/>
                </a:cxn>
                <a:cxn ang="0">
                  <a:pos x="278" y="73"/>
                </a:cxn>
                <a:cxn ang="0">
                  <a:pos x="263" y="67"/>
                </a:cxn>
                <a:cxn ang="0">
                  <a:pos x="173" y="67"/>
                </a:cxn>
                <a:cxn ang="0">
                  <a:pos x="158" y="73"/>
                </a:cxn>
                <a:cxn ang="0">
                  <a:pos x="143" y="73"/>
                </a:cxn>
                <a:cxn ang="0">
                  <a:pos x="128" y="78"/>
                </a:cxn>
                <a:cxn ang="0">
                  <a:pos x="113" y="84"/>
                </a:cxn>
                <a:cxn ang="0">
                  <a:pos x="105" y="90"/>
                </a:cxn>
                <a:cxn ang="0">
                  <a:pos x="90" y="90"/>
                </a:cxn>
                <a:cxn ang="0">
                  <a:pos x="68" y="107"/>
                </a:cxn>
                <a:cxn ang="0">
                  <a:pos x="60" y="118"/>
                </a:cxn>
                <a:cxn ang="0">
                  <a:pos x="45" y="118"/>
                </a:cxn>
                <a:cxn ang="0">
                  <a:pos x="45" y="129"/>
                </a:cxn>
                <a:cxn ang="0">
                  <a:pos x="30" y="141"/>
                </a:cxn>
                <a:cxn ang="0">
                  <a:pos x="30" y="146"/>
                </a:cxn>
                <a:cxn ang="0">
                  <a:pos x="22" y="157"/>
                </a:cxn>
                <a:cxn ang="0">
                  <a:pos x="22" y="163"/>
                </a:cxn>
                <a:cxn ang="0">
                  <a:pos x="15" y="169"/>
                </a:cxn>
                <a:cxn ang="0">
                  <a:pos x="0" y="157"/>
                </a:cxn>
                <a:cxn ang="0">
                  <a:pos x="0" y="141"/>
                </a:cxn>
                <a:cxn ang="0">
                  <a:pos x="15" y="118"/>
                </a:cxn>
                <a:cxn ang="0">
                  <a:pos x="15" y="95"/>
                </a:cxn>
                <a:cxn ang="0">
                  <a:pos x="30" y="78"/>
                </a:cxn>
                <a:cxn ang="0">
                  <a:pos x="45" y="62"/>
                </a:cxn>
                <a:cxn ang="0">
                  <a:pos x="68" y="50"/>
                </a:cxn>
                <a:cxn ang="0">
                  <a:pos x="90" y="33"/>
                </a:cxn>
                <a:cxn ang="0">
                  <a:pos x="113" y="28"/>
                </a:cxn>
                <a:cxn ang="0">
                  <a:pos x="135" y="16"/>
                </a:cxn>
                <a:cxn ang="0">
                  <a:pos x="158" y="5"/>
                </a:cxn>
                <a:cxn ang="0">
                  <a:pos x="188" y="0"/>
                </a:cxn>
                <a:cxn ang="0">
                  <a:pos x="263" y="0"/>
                </a:cxn>
                <a:cxn ang="0">
                  <a:pos x="278" y="5"/>
                </a:cxn>
                <a:cxn ang="0">
                  <a:pos x="301" y="5"/>
                </a:cxn>
                <a:cxn ang="0">
                  <a:pos x="316" y="11"/>
                </a:cxn>
                <a:cxn ang="0">
                  <a:pos x="323" y="11"/>
                </a:cxn>
                <a:cxn ang="0">
                  <a:pos x="338" y="16"/>
                </a:cxn>
                <a:cxn ang="0">
                  <a:pos x="346" y="16"/>
                </a:cxn>
                <a:cxn ang="0">
                  <a:pos x="361" y="22"/>
                </a:cxn>
                <a:cxn ang="0">
                  <a:pos x="368" y="28"/>
                </a:cxn>
                <a:cxn ang="0">
                  <a:pos x="383" y="28"/>
                </a:cxn>
              </a:cxnLst>
              <a:rect l="txL" t="txT" r="txR" b="txB"/>
              <a:pathLst>
                <a:path w="383" h="169">
                  <a:moveTo>
                    <a:pt x="383" y="28"/>
                  </a:moveTo>
                  <a:lnTo>
                    <a:pt x="376" y="39"/>
                  </a:lnTo>
                  <a:lnTo>
                    <a:pt x="383" y="50"/>
                  </a:lnTo>
                  <a:lnTo>
                    <a:pt x="383" y="78"/>
                  </a:lnTo>
                  <a:lnTo>
                    <a:pt x="376" y="90"/>
                  </a:lnTo>
                  <a:lnTo>
                    <a:pt x="361" y="101"/>
                  </a:lnTo>
                  <a:lnTo>
                    <a:pt x="346" y="101"/>
                  </a:lnTo>
                  <a:lnTo>
                    <a:pt x="338" y="95"/>
                  </a:lnTo>
                  <a:lnTo>
                    <a:pt x="323" y="90"/>
                  </a:lnTo>
                  <a:lnTo>
                    <a:pt x="316" y="90"/>
                  </a:lnTo>
                  <a:lnTo>
                    <a:pt x="308" y="84"/>
                  </a:lnTo>
                  <a:lnTo>
                    <a:pt x="293" y="78"/>
                  </a:lnTo>
                  <a:lnTo>
                    <a:pt x="286" y="78"/>
                  </a:lnTo>
                  <a:lnTo>
                    <a:pt x="278" y="73"/>
                  </a:lnTo>
                  <a:lnTo>
                    <a:pt x="263" y="67"/>
                  </a:lnTo>
                  <a:lnTo>
                    <a:pt x="173" y="67"/>
                  </a:lnTo>
                  <a:lnTo>
                    <a:pt x="158" y="73"/>
                  </a:lnTo>
                  <a:lnTo>
                    <a:pt x="143" y="73"/>
                  </a:lnTo>
                  <a:lnTo>
                    <a:pt x="128" y="78"/>
                  </a:lnTo>
                  <a:lnTo>
                    <a:pt x="113" y="84"/>
                  </a:lnTo>
                  <a:lnTo>
                    <a:pt x="105" y="90"/>
                  </a:lnTo>
                  <a:lnTo>
                    <a:pt x="90" y="90"/>
                  </a:lnTo>
                  <a:lnTo>
                    <a:pt x="68" y="107"/>
                  </a:lnTo>
                  <a:lnTo>
                    <a:pt x="60" y="118"/>
                  </a:lnTo>
                  <a:lnTo>
                    <a:pt x="45" y="118"/>
                  </a:lnTo>
                  <a:lnTo>
                    <a:pt x="45" y="129"/>
                  </a:lnTo>
                  <a:lnTo>
                    <a:pt x="30" y="141"/>
                  </a:lnTo>
                  <a:lnTo>
                    <a:pt x="30" y="146"/>
                  </a:lnTo>
                  <a:lnTo>
                    <a:pt x="22" y="157"/>
                  </a:lnTo>
                  <a:lnTo>
                    <a:pt x="22" y="163"/>
                  </a:lnTo>
                  <a:lnTo>
                    <a:pt x="15" y="169"/>
                  </a:lnTo>
                  <a:lnTo>
                    <a:pt x="0" y="157"/>
                  </a:lnTo>
                  <a:lnTo>
                    <a:pt x="0" y="141"/>
                  </a:lnTo>
                  <a:lnTo>
                    <a:pt x="15" y="118"/>
                  </a:lnTo>
                  <a:lnTo>
                    <a:pt x="15" y="95"/>
                  </a:lnTo>
                  <a:lnTo>
                    <a:pt x="30" y="78"/>
                  </a:lnTo>
                  <a:lnTo>
                    <a:pt x="45" y="62"/>
                  </a:lnTo>
                  <a:lnTo>
                    <a:pt x="68" y="50"/>
                  </a:lnTo>
                  <a:lnTo>
                    <a:pt x="90" y="33"/>
                  </a:lnTo>
                  <a:lnTo>
                    <a:pt x="113" y="28"/>
                  </a:lnTo>
                  <a:lnTo>
                    <a:pt x="135" y="16"/>
                  </a:lnTo>
                  <a:lnTo>
                    <a:pt x="158" y="5"/>
                  </a:lnTo>
                  <a:lnTo>
                    <a:pt x="188" y="0"/>
                  </a:lnTo>
                  <a:lnTo>
                    <a:pt x="263" y="0"/>
                  </a:lnTo>
                  <a:lnTo>
                    <a:pt x="278" y="5"/>
                  </a:lnTo>
                  <a:lnTo>
                    <a:pt x="301" y="5"/>
                  </a:lnTo>
                  <a:lnTo>
                    <a:pt x="316" y="11"/>
                  </a:lnTo>
                  <a:lnTo>
                    <a:pt x="323" y="11"/>
                  </a:lnTo>
                  <a:lnTo>
                    <a:pt x="338" y="16"/>
                  </a:lnTo>
                  <a:lnTo>
                    <a:pt x="346" y="16"/>
                  </a:lnTo>
                  <a:lnTo>
                    <a:pt x="361" y="22"/>
                  </a:lnTo>
                  <a:lnTo>
                    <a:pt x="368" y="28"/>
                  </a:lnTo>
                  <a:lnTo>
                    <a:pt x="383" y="28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98" name="Freeform 32"/>
            <p:cNvSpPr/>
            <p:nvPr/>
          </p:nvSpPr>
          <p:spPr>
            <a:xfrm>
              <a:off x="2278" y="338"/>
              <a:ext cx="346" cy="288"/>
            </a:xfrm>
            <a:custGeom>
              <a:avLst/>
              <a:gdLst>
                <a:gd name="txL" fmla="*/ 0 w 346"/>
                <a:gd name="txT" fmla="*/ 0 h 288"/>
                <a:gd name="txR" fmla="*/ 346 w 346"/>
                <a:gd name="txB" fmla="*/ 288 h 288"/>
              </a:gdLst>
              <a:ahLst/>
              <a:cxnLst>
                <a:cxn ang="0">
                  <a:pos x="346" y="12"/>
                </a:cxn>
                <a:cxn ang="0">
                  <a:pos x="339" y="23"/>
                </a:cxn>
                <a:cxn ang="0">
                  <a:pos x="331" y="34"/>
                </a:cxn>
                <a:cxn ang="0">
                  <a:pos x="316" y="45"/>
                </a:cxn>
                <a:cxn ang="0">
                  <a:pos x="309" y="57"/>
                </a:cxn>
                <a:cxn ang="0">
                  <a:pos x="301" y="68"/>
                </a:cxn>
                <a:cxn ang="0">
                  <a:pos x="294" y="79"/>
                </a:cxn>
                <a:cxn ang="0">
                  <a:pos x="279" y="85"/>
                </a:cxn>
                <a:cxn ang="0">
                  <a:pos x="271" y="96"/>
                </a:cxn>
                <a:cxn ang="0">
                  <a:pos x="196" y="153"/>
                </a:cxn>
                <a:cxn ang="0">
                  <a:pos x="188" y="164"/>
                </a:cxn>
                <a:cxn ang="0">
                  <a:pos x="158" y="186"/>
                </a:cxn>
                <a:cxn ang="0">
                  <a:pos x="151" y="198"/>
                </a:cxn>
                <a:cxn ang="0">
                  <a:pos x="121" y="220"/>
                </a:cxn>
                <a:cxn ang="0">
                  <a:pos x="113" y="232"/>
                </a:cxn>
                <a:cxn ang="0">
                  <a:pos x="83" y="254"/>
                </a:cxn>
                <a:cxn ang="0">
                  <a:pos x="76" y="265"/>
                </a:cxn>
                <a:cxn ang="0">
                  <a:pos x="61" y="277"/>
                </a:cxn>
                <a:cxn ang="0">
                  <a:pos x="61" y="282"/>
                </a:cxn>
                <a:cxn ang="0">
                  <a:pos x="53" y="288"/>
                </a:cxn>
                <a:cxn ang="0">
                  <a:pos x="15" y="288"/>
                </a:cxn>
                <a:cxn ang="0">
                  <a:pos x="8" y="282"/>
                </a:cxn>
                <a:cxn ang="0">
                  <a:pos x="0" y="271"/>
                </a:cxn>
                <a:cxn ang="0">
                  <a:pos x="15" y="249"/>
                </a:cxn>
                <a:cxn ang="0">
                  <a:pos x="38" y="232"/>
                </a:cxn>
                <a:cxn ang="0">
                  <a:pos x="53" y="215"/>
                </a:cxn>
                <a:cxn ang="0">
                  <a:pos x="68" y="198"/>
                </a:cxn>
                <a:cxn ang="0">
                  <a:pos x="91" y="181"/>
                </a:cxn>
                <a:cxn ang="0">
                  <a:pos x="113" y="170"/>
                </a:cxn>
                <a:cxn ang="0">
                  <a:pos x="128" y="153"/>
                </a:cxn>
                <a:cxn ang="0">
                  <a:pos x="173" y="119"/>
                </a:cxn>
                <a:cxn ang="0">
                  <a:pos x="196" y="108"/>
                </a:cxn>
                <a:cxn ang="0">
                  <a:pos x="211" y="91"/>
                </a:cxn>
                <a:cxn ang="0">
                  <a:pos x="234" y="74"/>
                </a:cxn>
                <a:cxn ang="0">
                  <a:pos x="249" y="57"/>
                </a:cxn>
                <a:cxn ang="0">
                  <a:pos x="271" y="40"/>
                </a:cxn>
                <a:cxn ang="0">
                  <a:pos x="286" y="23"/>
                </a:cxn>
                <a:cxn ang="0">
                  <a:pos x="301" y="0"/>
                </a:cxn>
                <a:cxn ang="0">
                  <a:pos x="309" y="0"/>
                </a:cxn>
                <a:cxn ang="0">
                  <a:pos x="316" y="6"/>
                </a:cxn>
                <a:cxn ang="0">
                  <a:pos x="331" y="6"/>
                </a:cxn>
                <a:cxn ang="0">
                  <a:pos x="339" y="12"/>
                </a:cxn>
                <a:cxn ang="0">
                  <a:pos x="346" y="12"/>
                </a:cxn>
              </a:cxnLst>
              <a:rect l="txL" t="txT" r="txR" b="txB"/>
              <a:pathLst>
                <a:path w="346" h="288">
                  <a:moveTo>
                    <a:pt x="346" y="12"/>
                  </a:moveTo>
                  <a:lnTo>
                    <a:pt x="339" y="23"/>
                  </a:lnTo>
                  <a:lnTo>
                    <a:pt x="331" y="34"/>
                  </a:lnTo>
                  <a:lnTo>
                    <a:pt x="316" y="45"/>
                  </a:lnTo>
                  <a:lnTo>
                    <a:pt x="309" y="57"/>
                  </a:lnTo>
                  <a:lnTo>
                    <a:pt x="301" y="68"/>
                  </a:lnTo>
                  <a:lnTo>
                    <a:pt x="294" y="79"/>
                  </a:lnTo>
                  <a:lnTo>
                    <a:pt x="279" y="85"/>
                  </a:lnTo>
                  <a:lnTo>
                    <a:pt x="271" y="96"/>
                  </a:lnTo>
                  <a:lnTo>
                    <a:pt x="196" y="153"/>
                  </a:lnTo>
                  <a:lnTo>
                    <a:pt x="188" y="164"/>
                  </a:lnTo>
                  <a:lnTo>
                    <a:pt x="158" y="186"/>
                  </a:lnTo>
                  <a:lnTo>
                    <a:pt x="151" y="198"/>
                  </a:lnTo>
                  <a:lnTo>
                    <a:pt x="121" y="220"/>
                  </a:lnTo>
                  <a:lnTo>
                    <a:pt x="113" y="232"/>
                  </a:lnTo>
                  <a:lnTo>
                    <a:pt x="83" y="254"/>
                  </a:lnTo>
                  <a:lnTo>
                    <a:pt x="76" y="265"/>
                  </a:lnTo>
                  <a:lnTo>
                    <a:pt x="61" y="277"/>
                  </a:lnTo>
                  <a:lnTo>
                    <a:pt x="61" y="282"/>
                  </a:lnTo>
                  <a:lnTo>
                    <a:pt x="53" y="288"/>
                  </a:lnTo>
                  <a:lnTo>
                    <a:pt x="15" y="288"/>
                  </a:lnTo>
                  <a:lnTo>
                    <a:pt x="8" y="282"/>
                  </a:lnTo>
                  <a:lnTo>
                    <a:pt x="0" y="271"/>
                  </a:lnTo>
                  <a:lnTo>
                    <a:pt x="15" y="249"/>
                  </a:lnTo>
                  <a:lnTo>
                    <a:pt x="38" y="232"/>
                  </a:lnTo>
                  <a:lnTo>
                    <a:pt x="53" y="215"/>
                  </a:lnTo>
                  <a:lnTo>
                    <a:pt x="68" y="198"/>
                  </a:lnTo>
                  <a:lnTo>
                    <a:pt x="91" y="181"/>
                  </a:lnTo>
                  <a:lnTo>
                    <a:pt x="113" y="170"/>
                  </a:lnTo>
                  <a:lnTo>
                    <a:pt x="128" y="153"/>
                  </a:lnTo>
                  <a:lnTo>
                    <a:pt x="173" y="119"/>
                  </a:lnTo>
                  <a:lnTo>
                    <a:pt x="196" y="108"/>
                  </a:lnTo>
                  <a:lnTo>
                    <a:pt x="211" y="91"/>
                  </a:lnTo>
                  <a:lnTo>
                    <a:pt x="234" y="74"/>
                  </a:lnTo>
                  <a:lnTo>
                    <a:pt x="249" y="57"/>
                  </a:lnTo>
                  <a:lnTo>
                    <a:pt x="271" y="40"/>
                  </a:lnTo>
                  <a:lnTo>
                    <a:pt x="286" y="23"/>
                  </a:lnTo>
                  <a:lnTo>
                    <a:pt x="301" y="0"/>
                  </a:lnTo>
                  <a:lnTo>
                    <a:pt x="309" y="0"/>
                  </a:lnTo>
                  <a:lnTo>
                    <a:pt x="316" y="6"/>
                  </a:lnTo>
                  <a:lnTo>
                    <a:pt x="331" y="6"/>
                  </a:lnTo>
                  <a:lnTo>
                    <a:pt x="339" y="12"/>
                  </a:lnTo>
                  <a:lnTo>
                    <a:pt x="346" y="12"/>
                  </a:lnTo>
                  <a:close/>
                </a:path>
              </a:pathLst>
            </a:custGeom>
            <a:solidFill>
              <a:srgbClr val="FF3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99" name="Freeform 33"/>
            <p:cNvSpPr/>
            <p:nvPr/>
          </p:nvSpPr>
          <p:spPr>
            <a:xfrm>
              <a:off x="3369" y="338"/>
              <a:ext cx="609" cy="406"/>
            </a:xfrm>
            <a:custGeom>
              <a:avLst/>
              <a:gdLst>
                <a:gd name="txL" fmla="*/ 0 w 609"/>
                <a:gd name="txT" fmla="*/ 0 h 406"/>
                <a:gd name="txR" fmla="*/ 609 w 609"/>
                <a:gd name="txB" fmla="*/ 406 h 406"/>
              </a:gdLst>
              <a:ahLst/>
              <a:cxnLst>
                <a:cxn ang="0">
                  <a:pos x="609" y="45"/>
                </a:cxn>
                <a:cxn ang="0">
                  <a:pos x="586" y="40"/>
                </a:cxn>
                <a:cxn ang="0">
                  <a:pos x="541" y="40"/>
                </a:cxn>
                <a:cxn ang="0">
                  <a:pos x="519" y="34"/>
                </a:cxn>
                <a:cxn ang="0">
                  <a:pos x="474" y="34"/>
                </a:cxn>
                <a:cxn ang="0">
                  <a:pos x="451" y="40"/>
                </a:cxn>
                <a:cxn ang="0">
                  <a:pos x="406" y="40"/>
                </a:cxn>
                <a:cxn ang="0">
                  <a:pos x="383" y="45"/>
                </a:cxn>
                <a:cxn ang="0">
                  <a:pos x="361" y="51"/>
                </a:cxn>
                <a:cxn ang="0">
                  <a:pos x="346" y="57"/>
                </a:cxn>
                <a:cxn ang="0">
                  <a:pos x="323" y="62"/>
                </a:cxn>
                <a:cxn ang="0">
                  <a:pos x="301" y="74"/>
                </a:cxn>
                <a:cxn ang="0">
                  <a:pos x="286" y="85"/>
                </a:cxn>
                <a:cxn ang="0">
                  <a:pos x="263" y="91"/>
                </a:cxn>
                <a:cxn ang="0">
                  <a:pos x="233" y="124"/>
                </a:cxn>
                <a:cxn ang="0">
                  <a:pos x="210" y="158"/>
                </a:cxn>
                <a:cxn ang="0">
                  <a:pos x="188" y="192"/>
                </a:cxn>
                <a:cxn ang="0">
                  <a:pos x="173" y="226"/>
                </a:cxn>
                <a:cxn ang="0">
                  <a:pos x="158" y="265"/>
                </a:cxn>
                <a:cxn ang="0">
                  <a:pos x="143" y="305"/>
                </a:cxn>
                <a:cxn ang="0">
                  <a:pos x="128" y="339"/>
                </a:cxn>
                <a:cxn ang="0">
                  <a:pos x="105" y="373"/>
                </a:cxn>
                <a:cxn ang="0">
                  <a:pos x="105" y="378"/>
                </a:cxn>
                <a:cxn ang="0">
                  <a:pos x="82" y="395"/>
                </a:cxn>
                <a:cxn ang="0">
                  <a:pos x="67" y="401"/>
                </a:cxn>
                <a:cxn ang="0">
                  <a:pos x="60" y="401"/>
                </a:cxn>
                <a:cxn ang="0">
                  <a:pos x="52" y="406"/>
                </a:cxn>
                <a:cxn ang="0">
                  <a:pos x="30" y="406"/>
                </a:cxn>
                <a:cxn ang="0">
                  <a:pos x="22" y="401"/>
                </a:cxn>
                <a:cxn ang="0">
                  <a:pos x="15" y="401"/>
                </a:cxn>
                <a:cxn ang="0">
                  <a:pos x="7" y="395"/>
                </a:cxn>
                <a:cxn ang="0">
                  <a:pos x="0" y="395"/>
                </a:cxn>
                <a:cxn ang="0">
                  <a:pos x="0" y="327"/>
                </a:cxn>
                <a:cxn ang="0">
                  <a:pos x="15" y="299"/>
                </a:cxn>
                <a:cxn ang="0">
                  <a:pos x="30" y="271"/>
                </a:cxn>
                <a:cxn ang="0">
                  <a:pos x="45" y="243"/>
                </a:cxn>
                <a:cxn ang="0">
                  <a:pos x="67" y="209"/>
                </a:cxn>
                <a:cxn ang="0">
                  <a:pos x="82" y="186"/>
                </a:cxn>
                <a:cxn ang="0">
                  <a:pos x="98" y="158"/>
                </a:cxn>
                <a:cxn ang="0">
                  <a:pos x="210" y="74"/>
                </a:cxn>
                <a:cxn ang="0">
                  <a:pos x="240" y="57"/>
                </a:cxn>
                <a:cxn ang="0">
                  <a:pos x="263" y="45"/>
                </a:cxn>
                <a:cxn ang="0">
                  <a:pos x="286" y="34"/>
                </a:cxn>
                <a:cxn ang="0">
                  <a:pos x="316" y="23"/>
                </a:cxn>
                <a:cxn ang="0">
                  <a:pos x="346" y="17"/>
                </a:cxn>
                <a:cxn ang="0">
                  <a:pos x="368" y="12"/>
                </a:cxn>
                <a:cxn ang="0">
                  <a:pos x="398" y="6"/>
                </a:cxn>
                <a:cxn ang="0">
                  <a:pos x="428" y="0"/>
                </a:cxn>
                <a:cxn ang="0">
                  <a:pos x="496" y="0"/>
                </a:cxn>
                <a:cxn ang="0">
                  <a:pos x="526" y="6"/>
                </a:cxn>
                <a:cxn ang="0">
                  <a:pos x="534" y="12"/>
                </a:cxn>
                <a:cxn ang="0">
                  <a:pos x="549" y="17"/>
                </a:cxn>
                <a:cxn ang="0">
                  <a:pos x="556" y="23"/>
                </a:cxn>
                <a:cxn ang="0">
                  <a:pos x="571" y="23"/>
                </a:cxn>
                <a:cxn ang="0">
                  <a:pos x="579" y="29"/>
                </a:cxn>
                <a:cxn ang="0">
                  <a:pos x="594" y="29"/>
                </a:cxn>
                <a:cxn ang="0">
                  <a:pos x="601" y="34"/>
                </a:cxn>
                <a:cxn ang="0">
                  <a:pos x="609" y="45"/>
                </a:cxn>
              </a:cxnLst>
              <a:rect l="txL" t="txT" r="txR" b="txB"/>
              <a:pathLst>
                <a:path w="609" h="406">
                  <a:moveTo>
                    <a:pt x="609" y="45"/>
                  </a:moveTo>
                  <a:lnTo>
                    <a:pt x="586" y="40"/>
                  </a:lnTo>
                  <a:lnTo>
                    <a:pt x="541" y="40"/>
                  </a:lnTo>
                  <a:lnTo>
                    <a:pt x="519" y="34"/>
                  </a:lnTo>
                  <a:lnTo>
                    <a:pt x="474" y="34"/>
                  </a:lnTo>
                  <a:lnTo>
                    <a:pt x="451" y="40"/>
                  </a:lnTo>
                  <a:lnTo>
                    <a:pt x="406" y="40"/>
                  </a:lnTo>
                  <a:lnTo>
                    <a:pt x="383" y="45"/>
                  </a:lnTo>
                  <a:lnTo>
                    <a:pt x="361" y="51"/>
                  </a:lnTo>
                  <a:lnTo>
                    <a:pt x="346" y="57"/>
                  </a:lnTo>
                  <a:lnTo>
                    <a:pt x="323" y="62"/>
                  </a:lnTo>
                  <a:lnTo>
                    <a:pt x="301" y="74"/>
                  </a:lnTo>
                  <a:lnTo>
                    <a:pt x="286" y="85"/>
                  </a:lnTo>
                  <a:lnTo>
                    <a:pt x="263" y="91"/>
                  </a:lnTo>
                  <a:lnTo>
                    <a:pt x="233" y="124"/>
                  </a:lnTo>
                  <a:lnTo>
                    <a:pt x="210" y="158"/>
                  </a:lnTo>
                  <a:lnTo>
                    <a:pt x="188" y="192"/>
                  </a:lnTo>
                  <a:lnTo>
                    <a:pt x="173" y="226"/>
                  </a:lnTo>
                  <a:lnTo>
                    <a:pt x="158" y="265"/>
                  </a:lnTo>
                  <a:lnTo>
                    <a:pt x="143" y="305"/>
                  </a:lnTo>
                  <a:lnTo>
                    <a:pt x="128" y="339"/>
                  </a:lnTo>
                  <a:lnTo>
                    <a:pt x="105" y="373"/>
                  </a:lnTo>
                  <a:lnTo>
                    <a:pt x="105" y="378"/>
                  </a:lnTo>
                  <a:lnTo>
                    <a:pt x="82" y="395"/>
                  </a:lnTo>
                  <a:lnTo>
                    <a:pt x="67" y="401"/>
                  </a:lnTo>
                  <a:lnTo>
                    <a:pt x="60" y="401"/>
                  </a:lnTo>
                  <a:lnTo>
                    <a:pt x="52" y="406"/>
                  </a:lnTo>
                  <a:lnTo>
                    <a:pt x="30" y="406"/>
                  </a:lnTo>
                  <a:lnTo>
                    <a:pt x="22" y="401"/>
                  </a:lnTo>
                  <a:lnTo>
                    <a:pt x="15" y="401"/>
                  </a:lnTo>
                  <a:lnTo>
                    <a:pt x="7" y="395"/>
                  </a:lnTo>
                  <a:lnTo>
                    <a:pt x="0" y="395"/>
                  </a:lnTo>
                  <a:lnTo>
                    <a:pt x="0" y="327"/>
                  </a:lnTo>
                  <a:lnTo>
                    <a:pt x="15" y="299"/>
                  </a:lnTo>
                  <a:lnTo>
                    <a:pt x="30" y="271"/>
                  </a:lnTo>
                  <a:lnTo>
                    <a:pt x="45" y="243"/>
                  </a:lnTo>
                  <a:lnTo>
                    <a:pt x="67" y="209"/>
                  </a:lnTo>
                  <a:lnTo>
                    <a:pt x="82" y="186"/>
                  </a:lnTo>
                  <a:lnTo>
                    <a:pt x="98" y="158"/>
                  </a:lnTo>
                  <a:lnTo>
                    <a:pt x="210" y="74"/>
                  </a:lnTo>
                  <a:lnTo>
                    <a:pt x="240" y="57"/>
                  </a:lnTo>
                  <a:lnTo>
                    <a:pt x="263" y="45"/>
                  </a:lnTo>
                  <a:lnTo>
                    <a:pt x="286" y="34"/>
                  </a:lnTo>
                  <a:lnTo>
                    <a:pt x="316" y="23"/>
                  </a:lnTo>
                  <a:lnTo>
                    <a:pt x="346" y="17"/>
                  </a:lnTo>
                  <a:lnTo>
                    <a:pt x="368" y="12"/>
                  </a:lnTo>
                  <a:lnTo>
                    <a:pt x="398" y="6"/>
                  </a:lnTo>
                  <a:lnTo>
                    <a:pt x="428" y="0"/>
                  </a:lnTo>
                  <a:lnTo>
                    <a:pt x="496" y="0"/>
                  </a:lnTo>
                  <a:lnTo>
                    <a:pt x="526" y="6"/>
                  </a:lnTo>
                  <a:lnTo>
                    <a:pt x="534" y="12"/>
                  </a:lnTo>
                  <a:lnTo>
                    <a:pt x="549" y="17"/>
                  </a:lnTo>
                  <a:lnTo>
                    <a:pt x="556" y="23"/>
                  </a:lnTo>
                  <a:lnTo>
                    <a:pt x="571" y="23"/>
                  </a:lnTo>
                  <a:lnTo>
                    <a:pt x="579" y="29"/>
                  </a:lnTo>
                  <a:lnTo>
                    <a:pt x="594" y="29"/>
                  </a:lnTo>
                  <a:lnTo>
                    <a:pt x="601" y="34"/>
                  </a:lnTo>
                  <a:lnTo>
                    <a:pt x="609" y="45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00" name="Freeform 34"/>
            <p:cNvSpPr/>
            <p:nvPr/>
          </p:nvSpPr>
          <p:spPr>
            <a:xfrm>
              <a:off x="564" y="383"/>
              <a:ext cx="83" cy="57"/>
            </a:xfrm>
            <a:custGeom>
              <a:avLst/>
              <a:gdLst>
                <a:gd name="txL" fmla="*/ 0 w 83"/>
                <a:gd name="txT" fmla="*/ 0 h 57"/>
                <a:gd name="txR" fmla="*/ 83 w 83"/>
                <a:gd name="txB" fmla="*/ 57 h 57"/>
              </a:gdLst>
              <a:ahLst/>
              <a:cxnLst>
                <a:cxn ang="0">
                  <a:pos x="83" y="17"/>
                </a:cxn>
                <a:cxn ang="0">
                  <a:pos x="83" y="34"/>
                </a:cxn>
                <a:cxn ang="0">
                  <a:pos x="68" y="46"/>
                </a:cxn>
                <a:cxn ang="0">
                  <a:pos x="60" y="57"/>
                </a:cxn>
                <a:cxn ang="0">
                  <a:pos x="38" y="57"/>
                </a:cxn>
                <a:cxn ang="0">
                  <a:pos x="30" y="51"/>
                </a:cxn>
                <a:cxn ang="0">
                  <a:pos x="15" y="46"/>
                </a:cxn>
                <a:cxn ang="0">
                  <a:pos x="7" y="40"/>
                </a:cxn>
                <a:cxn ang="0">
                  <a:pos x="0" y="40"/>
                </a:cxn>
                <a:cxn ang="0">
                  <a:pos x="0" y="23"/>
                </a:cxn>
                <a:cxn ang="0">
                  <a:pos x="7" y="12"/>
                </a:cxn>
                <a:cxn ang="0">
                  <a:pos x="15" y="6"/>
                </a:cxn>
                <a:cxn ang="0">
                  <a:pos x="23" y="6"/>
                </a:cxn>
                <a:cxn ang="0">
                  <a:pos x="30" y="0"/>
                </a:cxn>
                <a:cxn ang="0">
                  <a:pos x="60" y="0"/>
                </a:cxn>
                <a:cxn ang="0">
                  <a:pos x="68" y="6"/>
                </a:cxn>
                <a:cxn ang="0">
                  <a:pos x="83" y="12"/>
                </a:cxn>
                <a:cxn ang="0">
                  <a:pos x="83" y="17"/>
                </a:cxn>
              </a:cxnLst>
              <a:rect l="txL" t="txT" r="txR" b="txB"/>
              <a:pathLst>
                <a:path w="83" h="57">
                  <a:moveTo>
                    <a:pt x="83" y="17"/>
                  </a:moveTo>
                  <a:lnTo>
                    <a:pt x="83" y="34"/>
                  </a:lnTo>
                  <a:lnTo>
                    <a:pt x="68" y="46"/>
                  </a:lnTo>
                  <a:lnTo>
                    <a:pt x="60" y="57"/>
                  </a:lnTo>
                  <a:lnTo>
                    <a:pt x="38" y="57"/>
                  </a:lnTo>
                  <a:lnTo>
                    <a:pt x="30" y="51"/>
                  </a:lnTo>
                  <a:lnTo>
                    <a:pt x="15" y="46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23"/>
                  </a:lnTo>
                  <a:lnTo>
                    <a:pt x="7" y="12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60" y="0"/>
                  </a:lnTo>
                  <a:lnTo>
                    <a:pt x="68" y="6"/>
                  </a:lnTo>
                  <a:lnTo>
                    <a:pt x="83" y="12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01" name="Freeform 35"/>
            <p:cNvSpPr/>
            <p:nvPr/>
          </p:nvSpPr>
          <p:spPr>
            <a:xfrm>
              <a:off x="5512" y="383"/>
              <a:ext cx="165" cy="119"/>
            </a:xfrm>
            <a:custGeom>
              <a:avLst/>
              <a:gdLst>
                <a:gd name="txL" fmla="*/ 0 w 165"/>
                <a:gd name="txT" fmla="*/ 0 h 119"/>
                <a:gd name="txR" fmla="*/ 165 w 165"/>
                <a:gd name="txB" fmla="*/ 119 h 119"/>
              </a:gdLst>
              <a:ahLst/>
              <a:cxnLst>
                <a:cxn ang="0">
                  <a:pos x="150" y="29"/>
                </a:cxn>
                <a:cxn ang="0">
                  <a:pos x="158" y="34"/>
                </a:cxn>
                <a:cxn ang="0">
                  <a:pos x="158" y="46"/>
                </a:cxn>
                <a:cxn ang="0">
                  <a:pos x="143" y="57"/>
                </a:cxn>
                <a:cxn ang="0">
                  <a:pos x="150" y="68"/>
                </a:cxn>
                <a:cxn ang="0">
                  <a:pos x="165" y="74"/>
                </a:cxn>
                <a:cxn ang="0">
                  <a:pos x="165" y="91"/>
                </a:cxn>
                <a:cxn ang="0">
                  <a:pos x="135" y="91"/>
                </a:cxn>
                <a:cxn ang="0">
                  <a:pos x="120" y="96"/>
                </a:cxn>
                <a:cxn ang="0">
                  <a:pos x="113" y="96"/>
                </a:cxn>
                <a:cxn ang="0">
                  <a:pos x="98" y="102"/>
                </a:cxn>
                <a:cxn ang="0">
                  <a:pos x="83" y="108"/>
                </a:cxn>
                <a:cxn ang="0">
                  <a:pos x="68" y="113"/>
                </a:cxn>
                <a:cxn ang="0">
                  <a:pos x="60" y="119"/>
                </a:cxn>
                <a:cxn ang="0">
                  <a:pos x="52" y="113"/>
                </a:cxn>
                <a:cxn ang="0">
                  <a:pos x="52" y="91"/>
                </a:cxn>
                <a:cxn ang="0">
                  <a:pos x="45" y="85"/>
                </a:cxn>
                <a:cxn ang="0">
                  <a:pos x="45" y="79"/>
                </a:cxn>
                <a:cxn ang="0">
                  <a:pos x="15" y="79"/>
                </a:cxn>
                <a:cxn ang="0">
                  <a:pos x="15" y="74"/>
                </a:cxn>
                <a:cxn ang="0">
                  <a:pos x="7" y="68"/>
                </a:cxn>
                <a:cxn ang="0">
                  <a:pos x="0" y="68"/>
                </a:cxn>
                <a:cxn ang="0">
                  <a:pos x="22" y="51"/>
                </a:cxn>
                <a:cxn ang="0">
                  <a:pos x="52" y="51"/>
                </a:cxn>
                <a:cxn ang="0">
                  <a:pos x="60" y="46"/>
                </a:cxn>
                <a:cxn ang="0">
                  <a:pos x="60" y="40"/>
                </a:cxn>
                <a:cxn ang="0">
                  <a:pos x="68" y="34"/>
                </a:cxn>
                <a:cxn ang="0">
                  <a:pos x="68" y="0"/>
                </a:cxn>
                <a:cxn ang="0">
                  <a:pos x="75" y="0"/>
                </a:cxn>
                <a:cxn ang="0">
                  <a:pos x="98" y="6"/>
                </a:cxn>
                <a:cxn ang="0">
                  <a:pos x="98" y="12"/>
                </a:cxn>
                <a:cxn ang="0">
                  <a:pos x="113" y="23"/>
                </a:cxn>
                <a:cxn ang="0">
                  <a:pos x="120" y="23"/>
                </a:cxn>
                <a:cxn ang="0">
                  <a:pos x="128" y="29"/>
                </a:cxn>
                <a:cxn ang="0">
                  <a:pos x="150" y="29"/>
                </a:cxn>
              </a:cxnLst>
              <a:rect l="txL" t="txT" r="txR" b="txB"/>
              <a:pathLst>
                <a:path w="165" h="119">
                  <a:moveTo>
                    <a:pt x="150" y="29"/>
                  </a:moveTo>
                  <a:lnTo>
                    <a:pt x="158" y="34"/>
                  </a:lnTo>
                  <a:lnTo>
                    <a:pt x="158" y="46"/>
                  </a:lnTo>
                  <a:lnTo>
                    <a:pt x="143" y="57"/>
                  </a:lnTo>
                  <a:lnTo>
                    <a:pt x="150" y="68"/>
                  </a:lnTo>
                  <a:lnTo>
                    <a:pt x="165" y="74"/>
                  </a:lnTo>
                  <a:lnTo>
                    <a:pt x="165" y="91"/>
                  </a:lnTo>
                  <a:lnTo>
                    <a:pt x="135" y="91"/>
                  </a:lnTo>
                  <a:lnTo>
                    <a:pt x="120" y="96"/>
                  </a:lnTo>
                  <a:lnTo>
                    <a:pt x="113" y="96"/>
                  </a:lnTo>
                  <a:lnTo>
                    <a:pt x="98" y="102"/>
                  </a:lnTo>
                  <a:lnTo>
                    <a:pt x="83" y="108"/>
                  </a:lnTo>
                  <a:lnTo>
                    <a:pt x="68" y="113"/>
                  </a:lnTo>
                  <a:lnTo>
                    <a:pt x="60" y="119"/>
                  </a:lnTo>
                  <a:lnTo>
                    <a:pt x="52" y="113"/>
                  </a:lnTo>
                  <a:lnTo>
                    <a:pt x="52" y="91"/>
                  </a:lnTo>
                  <a:lnTo>
                    <a:pt x="45" y="85"/>
                  </a:lnTo>
                  <a:lnTo>
                    <a:pt x="45" y="79"/>
                  </a:lnTo>
                  <a:lnTo>
                    <a:pt x="15" y="79"/>
                  </a:lnTo>
                  <a:lnTo>
                    <a:pt x="15" y="74"/>
                  </a:lnTo>
                  <a:lnTo>
                    <a:pt x="7" y="68"/>
                  </a:lnTo>
                  <a:lnTo>
                    <a:pt x="0" y="68"/>
                  </a:lnTo>
                  <a:lnTo>
                    <a:pt x="22" y="51"/>
                  </a:lnTo>
                  <a:lnTo>
                    <a:pt x="52" y="51"/>
                  </a:lnTo>
                  <a:lnTo>
                    <a:pt x="60" y="46"/>
                  </a:lnTo>
                  <a:lnTo>
                    <a:pt x="60" y="40"/>
                  </a:lnTo>
                  <a:lnTo>
                    <a:pt x="68" y="34"/>
                  </a:lnTo>
                  <a:lnTo>
                    <a:pt x="68" y="0"/>
                  </a:lnTo>
                  <a:lnTo>
                    <a:pt x="75" y="0"/>
                  </a:lnTo>
                  <a:lnTo>
                    <a:pt x="98" y="6"/>
                  </a:lnTo>
                  <a:lnTo>
                    <a:pt x="98" y="12"/>
                  </a:lnTo>
                  <a:lnTo>
                    <a:pt x="113" y="23"/>
                  </a:lnTo>
                  <a:lnTo>
                    <a:pt x="120" y="23"/>
                  </a:lnTo>
                  <a:lnTo>
                    <a:pt x="128" y="29"/>
                  </a:lnTo>
                  <a:lnTo>
                    <a:pt x="150" y="29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02" name="Freeform 36"/>
            <p:cNvSpPr/>
            <p:nvPr/>
          </p:nvSpPr>
          <p:spPr>
            <a:xfrm>
              <a:off x="2872" y="429"/>
              <a:ext cx="91" cy="56"/>
            </a:xfrm>
            <a:custGeom>
              <a:avLst/>
              <a:gdLst>
                <a:gd name="txL" fmla="*/ 0 w 91"/>
                <a:gd name="txT" fmla="*/ 0 h 56"/>
                <a:gd name="txR" fmla="*/ 91 w 91"/>
                <a:gd name="txB" fmla="*/ 56 h 56"/>
              </a:gdLst>
              <a:ahLst/>
              <a:cxnLst>
                <a:cxn ang="0">
                  <a:pos x="83" y="22"/>
                </a:cxn>
                <a:cxn ang="0">
                  <a:pos x="91" y="33"/>
                </a:cxn>
                <a:cxn ang="0">
                  <a:pos x="83" y="45"/>
                </a:cxn>
                <a:cxn ang="0">
                  <a:pos x="76" y="56"/>
                </a:cxn>
                <a:cxn ang="0">
                  <a:pos x="8" y="56"/>
                </a:cxn>
                <a:cxn ang="0">
                  <a:pos x="0" y="50"/>
                </a:cxn>
                <a:cxn ang="0">
                  <a:pos x="0" y="17"/>
                </a:cxn>
                <a:cxn ang="0">
                  <a:pos x="8" y="11"/>
                </a:cxn>
                <a:cxn ang="0">
                  <a:pos x="23" y="5"/>
                </a:cxn>
                <a:cxn ang="0">
                  <a:pos x="31" y="5"/>
                </a:cxn>
                <a:cxn ang="0">
                  <a:pos x="46" y="0"/>
                </a:cxn>
                <a:cxn ang="0">
                  <a:pos x="61" y="5"/>
                </a:cxn>
                <a:cxn ang="0">
                  <a:pos x="68" y="5"/>
                </a:cxn>
                <a:cxn ang="0">
                  <a:pos x="83" y="11"/>
                </a:cxn>
                <a:cxn ang="0">
                  <a:pos x="83" y="22"/>
                </a:cxn>
              </a:cxnLst>
              <a:rect l="txL" t="txT" r="txR" b="txB"/>
              <a:pathLst>
                <a:path w="91" h="56">
                  <a:moveTo>
                    <a:pt x="83" y="22"/>
                  </a:moveTo>
                  <a:lnTo>
                    <a:pt x="91" y="33"/>
                  </a:lnTo>
                  <a:lnTo>
                    <a:pt x="83" y="45"/>
                  </a:lnTo>
                  <a:lnTo>
                    <a:pt x="76" y="56"/>
                  </a:lnTo>
                  <a:lnTo>
                    <a:pt x="8" y="56"/>
                  </a:lnTo>
                  <a:lnTo>
                    <a:pt x="0" y="50"/>
                  </a:lnTo>
                  <a:lnTo>
                    <a:pt x="0" y="17"/>
                  </a:lnTo>
                  <a:lnTo>
                    <a:pt x="8" y="11"/>
                  </a:lnTo>
                  <a:lnTo>
                    <a:pt x="23" y="5"/>
                  </a:lnTo>
                  <a:lnTo>
                    <a:pt x="31" y="5"/>
                  </a:lnTo>
                  <a:lnTo>
                    <a:pt x="46" y="0"/>
                  </a:lnTo>
                  <a:lnTo>
                    <a:pt x="61" y="5"/>
                  </a:lnTo>
                  <a:lnTo>
                    <a:pt x="68" y="5"/>
                  </a:lnTo>
                  <a:lnTo>
                    <a:pt x="83" y="11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03" name="Freeform 37"/>
            <p:cNvSpPr/>
            <p:nvPr/>
          </p:nvSpPr>
          <p:spPr>
            <a:xfrm>
              <a:off x="3594" y="434"/>
              <a:ext cx="414" cy="356"/>
            </a:xfrm>
            <a:custGeom>
              <a:avLst/>
              <a:gdLst>
                <a:gd name="txL" fmla="*/ 0 w 414"/>
                <a:gd name="txT" fmla="*/ 0 h 356"/>
                <a:gd name="txR" fmla="*/ 414 w 414"/>
                <a:gd name="txB" fmla="*/ 356 h 356"/>
              </a:gdLst>
              <a:ahLst/>
              <a:cxnLst>
                <a:cxn ang="0">
                  <a:pos x="414" y="17"/>
                </a:cxn>
                <a:cxn ang="0">
                  <a:pos x="414" y="28"/>
                </a:cxn>
                <a:cxn ang="0">
                  <a:pos x="406" y="34"/>
                </a:cxn>
                <a:cxn ang="0">
                  <a:pos x="331" y="34"/>
                </a:cxn>
                <a:cxn ang="0">
                  <a:pos x="324" y="40"/>
                </a:cxn>
                <a:cxn ang="0">
                  <a:pos x="309" y="40"/>
                </a:cxn>
                <a:cxn ang="0">
                  <a:pos x="294" y="45"/>
                </a:cxn>
                <a:cxn ang="0">
                  <a:pos x="279" y="45"/>
                </a:cxn>
                <a:cxn ang="0">
                  <a:pos x="264" y="51"/>
                </a:cxn>
                <a:cxn ang="0">
                  <a:pos x="249" y="51"/>
                </a:cxn>
                <a:cxn ang="0">
                  <a:pos x="203" y="85"/>
                </a:cxn>
                <a:cxn ang="0">
                  <a:pos x="188" y="102"/>
                </a:cxn>
                <a:cxn ang="0">
                  <a:pos x="173" y="113"/>
                </a:cxn>
                <a:cxn ang="0">
                  <a:pos x="166" y="130"/>
                </a:cxn>
                <a:cxn ang="0">
                  <a:pos x="151" y="147"/>
                </a:cxn>
                <a:cxn ang="0">
                  <a:pos x="143" y="164"/>
                </a:cxn>
                <a:cxn ang="0">
                  <a:pos x="136" y="181"/>
                </a:cxn>
                <a:cxn ang="0">
                  <a:pos x="128" y="203"/>
                </a:cxn>
                <a:cxn ang="0">
                  <a:pos x="128" y="305"/>
                </a:cxn>
                <a:cxn ang="0">
                  <a:pos x="121" y="327"/>
                </a:cxn>
                <a:cxn ang="0">
                  <a:pos x="98" y="344"/>
                </a:cxn>
                <a:cxn ang="0">
                  <a:pos x="68" y="356"/>
                </a:cxn>
                <a:cxn ang="0">
                  <a:pos x="53" y="356"/>
                </a:cxn>
                <a:cxn ang="0">
                  <a:pos x="38" y="350"/>
                </a:cxn>
                <a:cxn ang="0">
                  <a:pos x="30" y="344"/>
                </a:cxn>
                <a:cxn ang="0">
                  <a:pos x="23" y="333"/>
                </a:cxn>
                <a:cxn ang="0">
                  <a:pos x="8" y="322"/>
                </a:cxn>
                <a:cxn ang="0">
                  <a:pos x="0" y="310"/>
                </a:cxn>
                <a:cxn ang="0">
                  <a:pos x="0" y="237"/>
                </a:cxn>
                <a:cxn ang="0">
                  <a:pos x="8" y="215"/>
                </a:cxn>
                <a:cxn ang="0">
                  <a:pos x="15" y="198"/>
                </a:cxn>
                <a:cxn ang="0">
                  <a:pos x="23" y="175"/>
                </a:cxn>
                <a:cxn ang="0">
                  <a:pos x="38" y="158"/>
                </a:cxn>
                <a:cxn ang="0">
                  <a:pos x="45" y="141"/>
                </a:cxn>
                <a:cxn ang="0">
                  <a:pos x="68" y="124"/>
                </a:cxn>
                <a:cxn ang="0">
                  <a:pos x="83" y="107"/>
                </a:cxn>
                <a:cxn ang="0">
                  <a:pos x="98" y="90"/>
                </a:cxn>
                <a:cxn ang="0">
                  <a:pos x="121" y="79"/>
                </a:cxn>
                <a:cxn ang="0">
                  <a:pos x="143" y="62"/>
                </a:cxn>
                <a:cxn ang="0">
                  <a:pos x="166" y="51"/>
                </a:cxn>
                <a:cxn ang="0">
                  <a:pos x="188" y="34"/>
                </a:cxn>
                <a:cxn ang="0">
                  <a:pos x="211" y="23"/>
                </a:cxn>
                <a:cxn ang="0">
                  <a:pos x="218" y="23"/>
                </a:cxn>
                <a:cxn ang="0">
                  <a:pos x="233" y="17"/>
                </a:cxn>
                <a:cxn ang="0">
                  <a:pos x="249" y="12"/>
                </a:cxn>
                <a:cxn ang="0">
                  <a:pos x="264" y="12"/>
                </a:cxn>
                <a:cxn ang="0">
                  <a:pos x="271" y="6"/>
                </a:cxn>
                <a:cxn ang="0">
                  <a:pos x="286" y="6"/>
                </a:cxn>
                <a:cxn ang="0">
                  <a:pos x="301" y="0"/>
                </a:cxn>
                <a:cxn ang="0">
                  <a:pos x="369" y="0"/>
                </a:cxn>
                <a:cxn ang="0">
                  <a:pos x="384" y="6"/>
                </a:cxn>
                <a:cxn ang="0">
                  <a:pos x="399" y="6"/>
                </a:cxn>
                <a:cxn ang="0">
                  <a:pos x="414" y="17"/>
                </a:cxn>
              </a:cxnLst>
              <a:rect l="txL" t="txT" r="txR" b="txB"/>
              <a:pathLst>
                <a:path w="414" h="356">
                  <a:moveTo>
                    <a:pt x="414" y="17"/>
                  </a:moveTo>
                  <a:lnTo>
                    <a:pt x="414" y="28"/>
                  </a:lnTo>
                  <a:lnTo>
                    <a:pt x="406" y="34"/>
                  </a:lnTo>
                  <a:lnTo>
                    <a:pt x="331" y="34"/>
                  </a:lnTo>
                  <a:lnTo>
                    <a:pt x="324" y="40"/>
                  </a:lnTo>
                  <a:lnTo>
                    <a:pt x="309" y="40"/>
                  </a:lnTo>
                  <a:lnTo>
                    <a:pt x="294" y="45"/>
                  </a:lnTo>
                  <a:lnTo>
                    <a:pt x="279" y="45"/>
                  </a:lnTo>
                  <a:lnTo>
                    <a:pt x="264" y="51"/>
                  </a:lnTo>
                  <a:lnTo>
                    <a:pt x="249" y="51"/>
                  </a:lnTo>
                  <a:lnTo>
                    <a:pt x="203" y="85"/>
                  </a:lnTo>
                  <a:lnTo>
                    <a:pt x="188" y="102"/>
                  </a:lnTo>
                  <a:lnTo>
                    <a:pt x="173" y="113"/>
                  </a:lnTo>
                  <a:lnTo>
                    <a:pt x="166" y="130"/>
                  </a:lnTo>
                  <a:lnTo>
                    <a:pt x="151" y="147"/>
                  </a:lnTo>
                  <a:lnTo>
                    <a:pt x="143" y="164"/>
                  </a:lnTo>
                  <a:lnTo>
                    <a:pt x="136" y="181"/>
                  </a:lnTo>
                  <a:lnTo>
                    <a:pt x="128" y="203"/>
                  </a:lnTo>
                  <a:lnTo>
                    <a:pt x="128" y="305"/>
                  </a:lnTo>
                  <a:lnTo>
                    <a:pt x="121" y="327"/>
                  </a:lnTo>
                  <a:lnTo>
                    <a:pt x="98" y="344"/>
                  </a:lnTo>
                  <a:lnTo>
                    <a:pt x="68" y="356"/>
                  </a:lnTo>
                  <a:lnTo>
                    <a:pt x="53" y="356"/>
                  </a:lnTo>
                  <a:lnTo>
                    <a:pt x="38" y="350"/>
                  </a:lnTo>
                  <a:lnTo>
                    <a:pt x="30" y="344"/>
                  </a:lnTo>
                  <a:lnTo>
                    <a:pt x="23" y="333"/>
                  </a:lnTo>
                  <a:lnTo>
                    <a:pt x="8" y="322"/>
                  </a:lnTo>
                  <a:lnTo>
                    <a:pt x="0" y="310"/>
                  </a:lnTo>
                  <a:lnTo>
                    <a:pt x="0" y="237"/>
                  </a:lnTo>
                  <a:lnTo>
                    <a:pt x="8" y="215"/>
                  </a:lnTo>
                  <a:lnTo>
                    <a:pt x="15" y="198"/>
                  </a:lnTo>
                  <a:lnTo>
                    <a:pt x="23" y="175"/>
                  </a:lnTo>
                  <a:lnTo>
                    <a:pt x="38" y="158"/>
                  </a:lnTo>
                  <a:lnTo>
                    <a:pt x="45" y="141"/>
                  </a:lnTo>
                  <a:lnTo>
                    <a:pt x="68" y="124"/>
                  </a:lnTo>
                  <a:lnTo>
                    <a:pt x="83" y="107"/>
                  </a:lnTo>
                  <a:lnTo>
                    <a:pt x="98" y="90"/>
                  </a:lnTo>
                  <a:lnTo>
                    <a:pt x="121" y="79"/>
                  </a:lnTo>
                  <a:lnTo>
                    <a:pt x="143" y="62"/>
                  </a:lnTo>
                  <a:lnTo>
                    <a:pt x="166" y="51"/>
                  </a:lnTo>
                  <a:lnTo>
                    <a:pt x="188" y="34"/>
                  </a:lnTo>
                  <a:lnTo>
                    <a:pt x="211" y="23"/>
                  </a:lnTo>
                  <a:lnTo>
                    <a:pt x="218" y="23"/>
                  </a:lnTo>
                  <a:lnTo>
                    <a:pt x="233" y="17"/>
                  </a:lnTo>
                  <a:lnTo>
                    <a:pt x="249" y="12"/>
                  </a:lnTo>
                  <a:lnTo>
                    <a:pt x="264" y="12"/>
                  </a:lnTo>
                  <a:lnTo>
                    <a:pt x="271" y="6"/>
                  </a:lnTo>
                  <a:lnTo>
                    <a:pt x="286" y="6"/>
                  </a:lnTo>
                  <a:lnTo>
                    <a:pt x="301" y="0"/>
                  </a:lnTo>
                  <a:lnTo>
                    <a:pt x="369" y="0"/>
                  </a:lnTo>
                  <a:lnTo>
                    <a:pt x="384" y="6"/>
                  </a:lnTo>
                  <a:lnTo>
                    <a:pt x="399" y="6"/>
                  </a:lnTo>
                  <a:lnTo>
                    <a:pt x="414" y="17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04" name="Freeform 38"/>
            <p:cNvSpPr/>
            <p:nvPr/>
          </p:nvSpPr>
          <p:spPr>
            <a:xfrm>
              <a:off x="684" y="451"/>
              <a:ext cx="339" cy="231"/>
            </a:xfrm>
            <a:custGeom>
              <a:avLst/>
              <a:gdLst>
                <a:gd name="txL" fmla="*/ 0 w 339"/>
                <a:gd name="txT" fmla="*/ 0 h 231"/>
                <a:gd name="txR" fmla="*/ 339 w 339"/>
                <a:gd name="txB" fmla="*/ 231 h 231"/>
              </a:gdLst>
              <a:ahLst/>
              <a:cxnLst>
                <a:cxn ang="0">
                  <a:pos x="339" y="198"/>
                </a:cxn>
                <a:cxn ang="0">
                  <a:pos x="339" y="214"/>
                </a:cxn>
                <a:cxn ang="0">
                  <a:pos x="324" y="226"/>
                </a:cxn>
                <a:cxn ang="0">
                  <a:pos x="309" y="226"/>
                </a:cxn>
                <a:cxn ang="0">
                  <a:pos x="301" y="231"/>
                </a:cxn>
                <a:cxn ang="0">
                  <a:pos x="301" y="226"/>
                </a:cxn>
                <a:cxn ang="0">
                  <a:pos x="286" y="214"/>
                </a:cxn>
                <a:cxn ang="0">
                  <a:pos x="263" y="203"/>
                </a:cxn>
                <a:cxn ang="0">
                  <a:pos x="248" y="192"/>
                </a:cxn>
                <a:cxn ang="0">
                  <a:pos x="226" y="181"/>
                </a:cxn>
                <a:cxn ang="0">
                  <a:pos x="181" y="147"/>
                </a:cxn>
                <a:cxn ang="0">
                  <a:pos x="158" y="136"/>
                </a:cxn>
                <a:cxn ang="0">
                  <a:pos x="143" y="130"/>
                </a:cxn>
                <a:cxn ang="0">
                  <a:pos x="128" y="113"/>
                </a:cxn>
                <a:cxn ang="0">
                  <a:pos x="106" y="102"/>
                </a:cxn>
                <a:cxn ang="0">
                  <a:pos x="91" y="96"/>
                </a:cxn>
                <a:cxn ang="0">
                  <a:pos x="75" y="85"/>
                </a:cxn>
                <a:cxn ang="0">
                  <a:pos x="53" y="73"/>
                </a:cxn>
                <a:cxn ang="0">
                  <a:pos x="38" y="62"/>
                </a:cxn>
                <a:cxn ang="0">
                  <a:pos x="15" y="51"/>
                </a:cxn>
                <a:cxn ang="0">
                  <a:pos x="8" y="40"/>
                </a:cxn>
                <a:cxn ang="0">
                  <a:pos x="8" y="34"/>
                </a:cxn>
                <a:cxn ang="0">
                  <a:pos x="0" y="28"/>
                </a:cxn>
                <a:cxn ang="0">
                  <a:pos x="0" y="17"/>
                </a:cxn>
                <a:cxn ang="0">
                  <a:pos x="30" y="0"/>
                </a:cxn>
                <a:cxn ang="0">
                  <a:pos x="68" y="28"/>
                </a:cxn>
                <a:cxn ang="0">
                  <a:pos x="91" y="34"/>
                </a:cxn>
                <a:cxn ang="0">
                  <a:pos x="106" y="51"/>
                </a:cxn>
                <a:cxn ang="0">
                  <a:pos x="128" y="62"/>
                </a:cxn>
                <a:cxn ang="0">
                  <a:pos x="143" y="73"/>
                </a:cxn>
                <a:cxn ang="0">
                  <a:pos x="166" y="85"/>
                </a:cxn>
                <a:cxn ang="0">
                  <a:pos x="188" y="96"/>
                </a:cxn>
                <a:cxn ang="0">
                  <a:pos x="241" y="136"/>
                </a:cxn>
                <a:cxn ang="0">
                  <a:pos x="263" y="147"/>
                </a:cxn>
                <a:cxn ang="0">
                  <a:pos x="316" y="186"/>
                </a:cxn>
                <a:cxn ang="0">
                  <a:pos x="339" y="198"/>
                </a:cxn>
              </a:cxnLst>
              <a:rect l="txL" t="txT" r="txR" b="txB"/>
              <a:pathLst>
                <a:path w="339" h="231">
                  <a:moveTo>
                    <a:pt x="339" y="198"/>
                  </a:moveTo>
                  <a:lnTo>
                    <a:pt x="339" y="214"/>
                  </a:lnTo>
                  <a:lnTo>
                    <a:pt x="324" y="226"/>
                  </a:lnTo>
                  <a:lnTo>
                    <a:pt x="309" y="226"/>
                  </a:lnTo>
                  <a:lnTo>
                    <a:pt x="301" y="231"/>
                  </a:lnTo>
                  <a:lnTo>
                    <a:pt x="301" y="226"/>
                  </a:lnTo>
                  <a:lnTo>
                    <a:pt x="286" y="214"/>
                  </a:lnTo>
                  <a:lnTo>
                    <a:pt x="263" y="203"/>
                  </a:lnTo>
                  <a:lnTo>
                    <a:pt x="248" y="192"/>
                  </a:lnTo>
                  <a:lnTo>
                    <a:pt x="226" y="181"/>
                  </a:lnTo>
                  <a:lnTo>
                    <a:pt x="181" y="147"/>
                  </a:lnTo>
                  <a:lnTo>
                    <a:pt x="158" y="136"/>
                  </a:lnTo>
                  <a:lnTo>
                    <a:pt x="143" y="130"/>
                  </a:lnTo>
                  <a:lnTo>
                    <a:pt x="128" y="113"/>
                  </a:lnTo>
                  <a:lnTo>
                    <a:pt x="106" y="102"/>
                  </a:lnTo>
                  <a:lnTo>
                    <a:pt x="91" y="96"/>
                  </a:lnTo>
                  <a:lnTo>
                    <a:pt x="75" y="85"/>
                  </a:lnTo>
                  <a:lnTo>
                    <a:pt x="53" y="73"/>
                  </a:lnTo>
                  <a:lnTo>
                    <a:pt x="38" y="62"/>
                  </a:lnTo>
                  <a:lnTo>
                    <a:pt x="15" y="51"/>
                  </a:lnTo>
                  <a:lnTo>
                    <a:pt x="8" y="40"/>
                  </a:lnTo>
                  <a:lnTo>
                    <a:pt x="8" y="34"/>
                  </a:lnTo>
                  <a:lnTo>
                    <a:pt x="0" y="28"/>
                  </a:lnTo>
                  <a:lnTo>
                    <a:pt x="0" y="17"/>
                  </a:lnTo>
                  <a:lnTo>
                    <a:pt x="30" y="0"/>
                  </a:lnTo>
                  <a:lnTo>
                    <a:pt x="68" y="28"/>
                  </a:lnTo>
                  <a:lnTo>
                    <a:pt x="91" y="34"/>
                  </a:lnTo>
                  <a:lnTo>
                    <a:pt x="106" y="51"/>
                  </a:lnTo>
                  <a:lnTo>
                    <a:pt x="128" y="62"/>
                  </a:lnTo>
                  <a:lnTo>
                    <a:pt x="143" y="73"/>
                  </a:lnTo>
                  <a:lnTo>
                    <a:pt x="166" y="85"/>
                  </a:lnTo>
                  <a:lnTo>
                    <a:pt x="188" y="96"/>
                  </a:lnTo>
                  <a:lnTo>
                    <a:pt x="241" y="136"/>
                  </a:lnTo>
                  <a:lnTo>
                    <a:pt x="263" y="147"/>
                  </a:lnTo>
                  <a:lnTo>
                    <a:pt x="316" y="186"/>
                  </a:lnTo>
                  <a:lnTo>
                    <a:pt x="339" y="198"/>
                  </a:lnTo>
                  <a:close/>
                </a:path>
              </a:pathLst>
            </a:custGeom>
            <a:solidFill>
              <a:srgbClr val="FF3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05" name="Freeform 39"/>
            <p:cNvSpPr/>
            <p:nvPr/>
          </p:nvSpPr>
          <p:spPr>
            <a:xfrm>
              <a:off x="5181" y="474"/>
              <a:ext cx="444" cy="169"/>
            </a:xfrm>
            <a:custGeom>
              <a:avLst/>
              <a:gdLst>
                <a:gd name="txL" fmla="*/ 0 w 444"/>
                <a:gd name="txT" fmla="*/ 0 h 169"/>
                <a:gd name="txR" fmla="*/ 444 w 444"/>
                <a:gd name="txB" fmla="*/ 169 h 169"/>
              </a:gdLst>
              <a:ahLst/>
              <a:cxnLst>
                <a:cxn ang="0">
                  <a:pos x="444" y="124"/>
                </a:cxn>
                <a:cxn ang="0">
                  <a:pos x="444" y="135"/>
                </a:cxn>
                <a:cxn ang="0">
                  <a:pos x="429" y="146"/>
                </a:cxn>
                <a:cxn ang="0">
                  <a:pos x="429" y="152"/>
                </a:cxn>
                <a:cxn ang="0">
                  <a:pos x="421" y="158"/>
                </a:cxn>
                <a:cxn ang="0">
                  <a:pos x="414" y="169"/>
                </a:cxn>
                <a:cxn ang="0">
                  <a:pos x="368" y="169"/>
                </a:cxn>
                <a:cxn ang="0">
                  <a:pos x="323" y="135"/>
                </a:cxn>
                <a:cxn ang="0">
                  <a:pos x="316" y="124"/>
                </a:cxn>
                <a:cxn ang="0">
                  <a:pos x="301" y="113"/>
                </a:cxn>
                <a:cxn ang="0">
                  <a:pos x="286" y="107"/>
                </a:cxn>
                <a:cxn ang="0">
                  <a:pos x="278" y="96"/>
                </a:cxn>
                <a:cxn ang="0">
                  <a:pos x="263" y="84"/>
                </a:cxn>
                <a:cxn ang="0">
                  <a:pos x="248" y="79"/>
                </a:cxn>
                <a:cxn ang="0">
                  <a:pos x="233" y="73"/>
                </a:cxn>
                <a:cxn ang="0">
                  <a:pos x="211" y="67"/>
                </a:cxn>
                <a:cxn ang="0">
                  <a:pos x="196" y="62"/>
                </a:cxn>
                <a:cxn ang="0">
                  <a:pos x="180" y="56"/>
                </a:cxn>
                <a:cxn ang="0">
                  <a:pos x="165" y="50"/>
                </a:cxn>
                <a:cxn ang="0">
                  <a:pos x="143" y="50"/>
                </a:cxn>
                <a:cxn ang="0">
                  <a:pos x="120" y="45"/>
                </a:cxn>
                <a:cxn ang="0">
                  <a:pos x="105" y="45"/>
                </a:cxn>
                <a:cxn ang="0">
                  <a:pos x="83" y="50"/>
                </a:cxn>
                <a:cxn ang="0">
                  <a:pos x="68" y="50"/>
                </a:cxn>
                <a:cxn ang="0">
                  <a:pos x="45" y="56"/>
                </a:cxn>
                <a:cxn ang="0">
                  <a:pos x="30" y="62"/>
                </a:cxn>
                <a:cxn ang="0">
                  <a:pos x="8" y="67"/>
                </a:cxn>
                <a:cxn ang="0">
                  <a:pos x="0" y="62"/>
                </a:cxn>
                <a:cxn ang="0">
                  <a:pos x="0" y="50"/>
                </a:cxn>
                <a:cxn ang="0">
                  <a:pos x="15" y="39"/>
                </a:cxn>
                <a:cxn ang="0">
                  <a:pos x="30" y="34"/>
                </a:cxn>
                <a:cxn ang="0">
                  <a:pos x="45" y="28"/>
                </a:cxn>
                <a:cxn ang="0">
                  <a:pos x="53" y="22"/>
                </a:cxn>
                <a:cxn ang="0">
                  <a:pos x="68" y="17"/>
                </a:cxn>
                <a:cxn ang="0">
                  <a:pos x="75" y="11"/>
                </a:cxn>
                <a:cxn ang="0">
                  <a:pos x="90" y="11"/>
                </a:cxn>
                <a:cxn ang="0">
                  <a:pos x="105" y="5"/>
                </a:cxn>
                <a:cxn ang="0">
                  <a:pos x="135" y="5"/>
                </a:cxn>
                <a:cxn ang="0">
                  <a:pos x="150" y="0"/>
                </a:cxn>
                <a:cxn ang="0">
                  <a:pos x="158" y="0"/>
                </a:cxn>
                <a:cxn ang="0">
                  <a:pos x="173" y="5"/>
                </a:cxn>
                <a:cxn ang="0">
                  <a:pos x="211" y="5"/>
                </a:cxn>
                <a:cxn ang="0">
                  <a:pos x="226" y="11"/>
                </a:cxn>
                <a:cxn ang="0">
                  <a:pos x="241" y="11"/>
                </a:cxn>
                <a:cxn ang="0">
                  <a:pos x="256" y="17"/>
                </a:cxn>
                <a:cxn ang="0">
                  <a:pos x="271" y="22"/>
                </a:cxn>
                <a:cxn ang="0">
                  <a:pos x="286" y="28"/>
                </a:cxn>
                <a:cxn ang="0">
                  <a:pos x="301" y="34"/>
                </a:cxn>
                <a:cxn ang="0">
                  <a:pos x="316" y="39"/>
                </a:cxn>
                <a:cxn ang="0">
                  <a:pos x="331" y="45"/>
                </a:cxn>
                <a:cxn ang="0">
                  <a:pos x="353" y="56"/>
                </a:cxn>
                <a:cxn ang="0">
                  <a:pos x="376" y="73"/>
                </a:cxn>
                <a:cxn ang="0">
                  <a:pos x="391" y="79"/>
                </a:cxn>
                <a:cxn ang="0">
                  <a:pos x="436" y="113"/>
                </a:cxn>
                <a:cxn ang="0">
                  <a:pos x="444" y="124"/>
                </a:cxn>
              </a:cxnLst>
              <a:rect l="txL" t="txT" r="txR" b="txB"/>
              <a:pathLst>
                <a:path w="444" h="169">
                  <a:moveTo>
                    <a:pt x="444" y="124"/>
                  </a:moveTo>
                  <a:lnTo>
                    <a:pt x="444" y="135"/>
                  </a:lnTo>
                  <a:lnTo>
                    <a:pt x="429" y="146"/>
                  </a:lnTo>
                  <a:lnTo>
                    <a:pt x="429" y="152"/>
                  </a:lnTo>
                  <a:lnTo>
                    <a:pt x="421" y="158"/>
                  </a:lnTo>
                  <a:lnTo>
                    <a:pt x="414" y="169"/>
                  </a:lnTo>
                  <a:lnTo>
                    <a:pt x="368" y="169"/>
                  </a:lnTo>
                  <a:lnTo>
                    <a:pt x="323" y="135"/>
                  </a:lnTo>
                  <a:lnTo>
                    <a:pt x="316" y="124"/>
                  </a:lnTo>
                  <a:lnTo>
                    <a:pt x="301" y="113"/>
                  </a:lnTo>
                  <a:lnTo>
                    <a:pt x="286" y="107"/>
                  </a:lnTo>
                  <a:lnTo>
                    <a:pt x="278" y="96"/>
                  </a:lnTo>
                  <a:lnTo>
                    <a:pt x="263" y="84"/>
                  </a:lnTo>
                  <a:lnTo>
                    <a:pt x="248" y="79"/>
                  </a:lnTo>
                  <a:lnTo>
                    <a:pt x="233" y="73"/>
                  </a:lnTo>
                  <a:lnTo>
                    <a:pt x="211" y="67"/>
                  </a:lnTo>
                  <a:lnTo>
                    <a:pt x="196" y="62"/>
                  </a:lnTo>
                  <a:lnTo>
                    <a:pt x="180" y="56"/>
                  </a:lnTo>
                  <a:lnTo>
                    <a:pt x="165" y="50"/>
                  </a:lnTo>
                  <a:lnTo>
                    <a:pt x="143" y="50"/>
                  </a:lnTo>
                  <a:lnTo>
                    <a:pt x="120" y="45"/>
                  </a:lnTo>
                  <a:lnTo>
                    <a:pt x="105" y="45"/>
                  </a:lnTo>
                  <a:lnTo>
                    <a:pt x="83" y="50"/>
                  </a:lnTo>
                  <a:lnTo>
                    <a:pt x="68" y="50"/>
                  </a:lnTo>
                  <a:lnTo>
                    <a:pt x="45" y="56"/>
                  </a:lnTo>
                  <a:lnTo>
                    <a:pt x="30" y="62"/>
                  </a:lnTo>
                  <a:lnTo>
                    <a:pt x="8" y="67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15" y="39"/>
                  </a:lnTo>
                  <a:lnTo>
                    <a:pt x="30" y="34"/>
                  </a:lnTo>
                  <a:lnTo>
                    <a:pt x="45" y="28"/>
                  </a:lnTo>
                  <a:lnTo>
                    <a:pt x="53" y="22"/>
                  </a:lnTo>
                  <a:lnTo>
                    <a:pt x="68" y="17"/>
                  </a:lnTo>
                  <a:lnTo>
                    <a:pt x="75" y="11"/>
                  </a:lnTo>
                  <a:lnTo>
                    <a:pt x="90" y="11"/>
                  </a:lnTo>
                  <a:lnTo>
                    <a:pt x="105" y="5"/>
                  </a:lnTo>
                  <a:lnTo>
                    <a:pt x="135" y="5"/>
                  </a:lnTo>
                  <a:lnTo>
                    <a:pt x="150" y="0"/>
                  </a:lnTo>
                  <a:lnTo>
                    <a:pt x="158" y="0"/>
                  </a:lnTo>
                  <a:lnTo>
                    <a:pt x="173" y="5"/>
                  </a:lnTo>
                  <a:lnTo>
                    <a:pt x="211" y="5"/>
                  </a:lnTo>
                  <a:lnTo>
                    <a:pt x="226" y="11"/>
                  </a:lnTo>
                  <a:lnTo>
                    <a:pt x="241" y="11"/>
                  </a:lnTo>
                  <a:lnTo>
                    <a:pt x="256" y="17"/>
                  </a:lnTo>
                  <a:lnTo>
                    <a:pt x="271" y="22"/>
                  </a:lnTo>
                  <a:lnTo>
                    <a:pt x="286" y="28"/>
                  </a:lnTo>
                  <a:lnTo>
                    <a:pt x="301" y="34"/>
                  </a:lnTo>
                  <a:lnTo>
                    <a:pt x="316" y="39"/>
                  </a:lnTo>
                  <a:lnTo>
                    <a:pt x="331" y="45"/>
                  </a:lnTo>
                  <a:lnTo>
                    <a:pt x="353" y="56"/>
                  </a:lnTo>
                  <a:lnTo>
                    <a:pt x="376" y="73"/>
                  </a:lnTo>
                  <a:lnTo>
                    <a:pt x="391" y="79"/>
                  </a:lnTo>
                  <a:lnTo>
                    <a:pt x="436" y="113"/>
                  </a:lnTo>
                  <a:lnTo>
                    <a:pt x="444" y="124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06" name="Freeform 40"/>
            <p:cNvSpPr/>
            <p:nvPr/>
          </p:nvSpPr>
          <p:spPr>
            <a:xfrm>
              <a:off x="2241" y="502"/>
              <a:ext cx="601" cy="316"/>
            </a:xfrm>
            <a:custGeom>
              <a:avLst/>
              <a:gdLst>
                <a:gd name="txL" fmla="*/ 0 w 601"/>
                <a:gd name="txT" fmla="*/ 0 h 316"/>
                <a:gd name="txR" fmla="*/ 601 w 601"/>
                <a:gd name="txB" fmla="*/ 316 h 316"/>
              </a:gdLst>
              <a:ahLst/>
              <a:cxnLst>
                <a:cxn ang="0">
                  <a:pos x="601" y="17"/>
                </a:cxn>
                <a:cxn ang="0">
                  <a:pos x="594" y="22"/>
                </a:cxn>
                <a:cxn ang="0">
                  <a:pos x="586" y="34"/>
                </a:cxn>
                <a:cxn ang="0">
                  <a:pos x="571" y="45"/>
                </a:cxn>
                <a:cxn ang="0">
                  <a:pos x="556" y="51"/>
                </a:cxn>
                <a:cxn ang="0">
                  <a:pos x="549" y="51"/>
                </a:cxn>
                <a:cxn ang="0">
                  <a:pos x="534" y="56"/>
                </a:cxn>
                <a:cxn ang="0">
                  <a:pos x="526" y="62"/>
                </a:cxn>
                <a:cxn ang="0">
                  <a:pos x="496" y="79"/>
                </a:cxn>
                <a:cxn ang="0">
                  <a:pos x="466" y="96"/>
                </a:cxn>
                <a:cxn ang="0">
                  <a:pos x="436" y="113"/>
                </a:cxn>
                <a:cxn ang="0">
                  <a:pos x="406" y="130"/>
                </a:cxn>
                <a:cxn ang="0">
                  <a:pos x="376" y="147"/>
                </a:cxn>
                <a:cxn ang="0">
                  <a:pos x="346" y="163"/>
                </a:cxn>
                <a:cxn ang="0">
                  <a:pos x="316" y="175"/>
                </a:cxn>
                <a:cxn ang="0">
                  <a:pos x="278" y="192"/>
                </a:cxn>
                <a:cxn ang="0">
                  <a:pos x="256" y="209"/>
                </a:cxn>
                <a:cxn ang="0">
                  <a:pos x="225" y="226"/>
                </a:cxn>
                <a:cxn ang="0">
                  <a:pos x="188" y="242"/>
                </a:cxn>
                <a:cxn ang="0">
                  <a:pos x="158" y="254"/>
                </a:cxn>
                <a:cxn ang="0">
                  <a:pos x="128" y="271"/>
                </a:cxn>
                <a:cxn ang="0">
                  <a:pos x="98" y="288"/>
                </a:cxn>
                <a:cxn ang="0">
                  <a:pos x="68" y="299"/>
                </a:cxn>
                <a:cxn ang="0">
                  <a:pos x="37" y="316"/>
                </a:cxn>
                <a:cxn ang="0">
                  <a:pos x="30" y="310"/>
                </a:cxn>
                <a:cxn ang="0">
                  <a:pos x="22" y="310"/>
                </a:cxn>
                <a:cxn ang="0">
                  <a:pos x="0" y="293"/>
                </a:cxn>
                <a:cxn ang="0">
                  <a:pos x="0" y="282"/>
                </a:cxn>
                <a:cxn ang="0">
                  <a:pos x="15" y="276"/>
                </a:cxn>
                <a:cxn ang="0">
                  <a:pos x="30" y="265"/>
                </a:cxn>
                <a:cxn ang="0">
                  <a:pos x="37" y="265"/>
                </a:cxn>
                <a:cxn ang="0">
                  <a:pos x="45" y="259"/>
                </a:cxn>
                <a:cxn ang="0">
                  <a:pos x="83" y="242"/>
                </a:cxn>
                <a:cxn ang="0">
                  <a:pos x="113" y="226"/>
                </a:cxn>
                <a:cxn ang="0">
                  <a:pos x="150" y="214"/>
                </a:cxn>
                <a:cxn ang="0">
                  <a:pos x="180" y="197"/>
                </a:cxn>
                <a:cxn ang="0">
                  <a:pos x="210" y="180"/>
                </a:cxn>
                <a:cxn ang="0">
                  <a:pos x="240" y="163"/>
                </a:cxn>
                <a:cxn ang="0">
                  <a:pos x="278" y="147"/>
                </a:cxn>
                <a:cxn ang="0">
                  <a:pos x="308" y="135"/>
                </a:cxn>
                <a:cxn ang="0">
                  <a:pos x="338" y="113"/>
                </a:cxn>
                <a:cxn ang="0">
                  <a:pos x="368" y="101"/>
                </a:cxn>
                <a:cxn ang="0">
                  <a:pos x="398" y="85"/>
                </a:cxn>
                <a:cxn ang="0">
                  <a:pos x="436" y="68"/>
                </a:cxn>
                <a:cxn ang="0">
                  <a:pos x="466" y="51"/>
                </a:cxn>
                <a:cxn ang="0">
                  <a:pos x="496" y="34"/>
                </a:cxn>
                <a:cxn ang="0">
                  <a:pos x="526" y="17"/>
                </a:cxn>
                <a:cxn ang="0">
                  <a:pos x="564" y="0"/>
                </a:cxn>
                <a:cxn ang="0">
                  <a:pos x="579" y="0"/>
                </a:cxn>
                <a:cxn ang="0">
                  <a:pos x="579" y="6"/>
                </a:cxn>
                <a:cxn ang="0">
                  <a:pos x="586" y="6"/>
                </a:cxn>
                <a:cxn ang="0">
                  <a:pos x="601" y="17"/>
                </a:cxn>
              </a:cxnLst>
              <a:rect l="txL" t="txT" r="txR" b="txB"/>
              <a:pathLst>
                <a:path w="601" h="316">
                  <a:moveTo>
                    <a:pt x="601" y="17"/>
                  </a:moveTo>
                  <a:lnTo>
                    <a:pt x="594" y="22"/>
                  </a:lnTo>
                  <a:lnTo>
                    <a:pt x="586" y="34"/>
                  </a:lnTo>
                  <a:lnTo>
                    <a:pt x="571" y="45"/>
                  </a:lnTo>
                  <a:lnTo>
                    <a:pt x="556" y="51"/>
                  </a:lnTo>
                  <a:lnTo>
                    <a:pt x="549" y="51"/>
                  </a:lnTo>
                  <a:lnTo>
                    <a:pt x="534" y="56"/>
                  </a:lnTo>
                  <a:lnTo>
                    <a:pt x="526" y="62"/>
                  </a:lnTo>
                  <a:lnTo>
                    <a:pt x="496" y="79"/>
                  </a:lnTo>
                  <a:lnTo>
                    <a:pt x="466" y="96"/>
                  </a:lnTo>
                  <a:lnTo>
                    <a:pt x="436" y="113"/>
                  </a:lnTo>
                  <a:lnTo>
                    <a:pt x="406" y="130"/>
                  </a:lnTo>
                  <a:lnTo>
                    <a:pt x="376" y="147"/>
                  </a:lnTo>
                  <a:lnTo>
                    <a:pt x="346" y="163"/>
                  </a:lnTo>
                  <a:lnTo>
                    <a:pt x="316" y="175"/>
                  </a:lnTo>
                  <a:lnTo>
                    <a:pt x="278" y="192"/>
                  </a:lnTo>
                  <a:lnTo>
                    <a:pt x="256" y="209"/>
                  </a:lnTo>
                  <a:lnTo>
                    <a:pt x="225" y="226"/>
                  </a:lnTo>
                  <a:lnTo>
                    <a:pt x="188" y="242"/>
                  </a:lnTo>
                  <a:lnTo>
                    <a:pt x="158" y="254"/>
                  </a:lnTo>
                  <a:lnTo>
                    <a:pt x="128" y="271"/>
                  </a:lnTo>
                  <a:lnTo>
                    <a:pt x="98" y="288"/>
                  </a:lnTo>
                  <a:lnTo>
                    <a:pt x="68" y="299"/>
                  </a:lnTo>
                  <a:lnTo>
                    <a:pt x="37" y="316"/>
                  </a:lnTo>
                  <a:lnTo>
                    <a:pt x="30" y="310"/>
                  </a:lnTo>
                  <a:lnTo>
                    <a:pt x="22" y="310"/>
                  </a:lnTo>
                  <a:lnTo>
                    <a:pt x="0" y="293"/>
                  </a:lnTo>
                  <a:lnTo>
                    <a:pt x="0" y="282"/>
                  </a:lnTo>
                  <a:lnTo>
                    <a:pt x="15" y="276"/>
                  </a:lnTo>
                  <a:lnTo>
                    <a:pt x="30" y="265"/>
                  </a:lnTo>
                  <a:lnTo>
                    <a:pt x="37" y="265"/>
                  </a:lnTo>
                  <a:lnTo>
                    <a:pt x="45" y="259"/>
                  </a:lnTo>
                  <a:lnTo>
                    <a:pt x="83" y="242"/>
                  </a:lnTo>
                  <a:lnTo>
                    <a:pt x="113" y="226"/>
                  </a:lnTo>
                  <a:lnTo>
                    <a:pt x="150" y="214"/>
                  </a:lnTo>
                  <a:lnTo>
                    <a:pt x="180" y="197"/>
                  </a:lnTo>
                  <a:lnTo>
                    <a:pt x="210" y="180"/>
                  </a:lnTo>
                  <a:lnTo>
                    <a:pt x="240" y="163"/>
                  </a:lnTo>
                  <a:lnTo>
                    <a:pt x="278" y="147"/>
                  </a:lnTo>
                  <a:lnTo>
                    <a:pt x="308" y="135"/>
                  </a:lnTo>
                  <a:lnTo>
                    <a:pt x="338" y="113"/>
                  </a:lnTo>
                  <a:lnTo>
                    <a:pt x="368" y="101"/>
                  </a:lnTo>
                  <a:lnTo>
                    <a:pt x="398" y="85"/>
                  </a:lnTo>
                  <a:lnTo>
                    <a:pt x="436" y="68"/>
                  </a:lnTo>
                  <a:lnTo>
                    <a:pt x="466" y="51"/>
                  </a:lnTo>
                  <a:lnTo>
                    <a:pt x="496" y="34"/>
                  </a:lnTo>
                  <a:lnTo>
                    <a:pt x="526" y="17"/>
                  </a:lnTo>
                  <a:lnTo>
                    <a:pt x="564" y="0"/>
                  </a:lnTo>
                  <a:lnTo>
                    <a:pt x="579" y="0"/>
                  </a:lnTo>
                  <a:lnTo>
                    <a:pt x="579" y="6"/>
                  </a:lnTo>
                  <a:lnTo>
                    <a:pt x="586" y="6"/>
                  </a:lnTo>
                  <a:lnTo>
                    <a:pt x="601" y="17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07" name="Freeform 41"/>
            <p:cNvSpPr/>
            <p:nvPr/>
          </p:nvSpPr>
          <p:spPr>
            <a:xfrm>
              <a:off x="5001" y="513"/>
              <a:ext cx="172" cy="136"/>
            </a:xfrm>
            <a:custGeom>
              <a:avLst/>
              <a:gdLst>
                <a:gd name="txL" fmla="*/ 0 w 172"/>
                <a:gd name="txT" fmla="*/ 0 h 136"/>
                <a:gd name="txR" fmla="*/ 172 w 172"/>
                <a:gd name="txB" fmla="*/ 136 h 136"/>
              </a:gdLst>
              <a:ahLst/>
              <a:cxnLst>
                <a:cxn ang="0">
                  <a:pos x="157" y="45"/>
                </a:cxn>
                <a:cxn ang="0">
                  <a:pos x="172" y="57"/>
                </a:cxn>
                <a:cxn ang="0">
                  <a:pos x="172" y="68"/>
                </a:cxn>
                <a:cxn ang="0">
                  <a:pos x="157" y="68"/>
                </a:cxn>
                <a:cxn ang="0">
                  <a:pos x="142" y="79"/>
                </a:cxn>
                <a:cxn ang="0">
                  <a:pos x="142" y="90"/>
                </a:cxn>
                <a:cxn ang="0">
                  <a:pos x="150" y="96"/>
                </a:cxn>
                <a:cxn ang="0">
                  <a:pos x="157" y="107"/>
                </a:cxn>
                <a:cxn ang="0">
                  <a:pos x="150" y="119"/>
                </a:cxn>
                <a:cxn ang="0">
                  <a:pos x="142" y="113"/>
                </a:cxn>
                <a:cxn ang="0">
                  <a:pos x="135" y="113"/>
                </a:cxn>
                <a:cxn ang="0">
                  <a:pos x="127" y="107"/>
                </a:cxn>
                <a:cxn ang="0">
                  <a:pos x="120" y="107"/>
                </a:cxn>
                <a:cxn ang="0">
                  <a:pos x="112" y="102"/>
                </a:cxn>
                <a:cxn ang="0">
                  <a:pos x="97" y="102"/>
                </a:cxn>
                <a:cxn ang="0">
                  <a:pos x="75" y="119"/>
                </a:cxn>
                <a:cxn ang="0">
                  <a:pos x="75" y="124"/>
                </a:cxn>
                <a:cxn ang="0">
                  <a:pos x="67" y="130"/>
                </a:cxn>
                <a:cxn ang="0">
                  <a:pos x="60" y="130"/>
                </a:cxn>
                <a:cxn ang="0">
                  <a:pos x="52" y="136"/>
                </a:cxn>
                <a:cxn ang="0">
                  <a:pos x="45" y="136"/>
                </a:cxn>
                <a:cxn ang="0">
                  <a:pos x="30" y="124"/>
                </a:cxn>
                <a:cxn ang="0">
                  <a:pos x="37" y="119"/>
                </a:cxn>
                <a:cxn ang="0">
                  <a:pos x="37" y="113"/>
                </a:cxn>
                <a:cxn ang="0">
                  <a:pos x="52" y="102"/>
                </a:cxn>
                <a:cxn ang="0">
                  <a:pos x="52" y="96"/>
                </a:cxn>
                <a:cxn ang="0">
                  <a:pos x="37" y="85"/>
                </a:cxn>
                <a:cxn ang="0">
                  <a:pos x="15" y="85"/>
                </a:cxn>
                <a:cxn ang="0">
                  <a:pos x="7" y="79"/>
                </a:cxn>
                <a:cxn ang="0">
                  <a:pos x="0" y="79"/>
                </a:cxn>
                <a:cxn ang="0">
                  <a:pos x="0" y="68"/>
                </a:cxn>
                <a:cxn ang="0">
                  <a:pos x="7" y="62"/>
                </a:cxn>
                <a:cxn ang="0">
                  <a:pos x="22" y="62"/>
                </a:cxn>
                <a:cxn ang="0">
                  <a:pos x="37" y="51"/>
                </a:cxn>
                <a:cxn ang="0">
                  <a:pos x="52" y="51"/>
                </a:cxn>
                <a:cxn ang="0">
                  <a:pos x="60" y="45"/>
                </a:cxn>
                <a:cxn ang="0">
                  <a:pos x="67" y="34"/>
                </a:cxn>
                <a:cxn ang="0">
                  <a:pos x="67" y="17"/>
                </a:cxn>
                <a:cxn ang="0">
                  <a:pos x="75" y="6"/>
                </a:cxn>
                <a:cxn ang="0">
                  <a:pos x="75" y="0"/>
                </a:cxn>
                <a:cxn ang="0">
                  <a:pos x="82" y="0"/>
                </a:cxn>
                <a:cxn ang="0">
                  <a:pos x="97" y="11"/>
                </a:cxn>
                <a:cxn ang="0">
                  <a:pos x="105" y="23"/>
                </a:cxn>
                <a:cxn ang="0">
                  <a:pos x="105" y="28"/>
                </a:cxn>
                <a:cxn ang="0">
                  <a:pos x="135" y="51"/>
                </a:cxn>
                <a:cxn ang="0">
                  <a:pos x="142" y="45"/>
                </a:cxn>
                <a:cxn ang="0">
                  <a:pos x="157" y="45"/>
                </a:cxn>
              </a:cxnLst>
              <a:rect l="txL" t="txT" r="txR" b="txB"/>
              <a:pathLst>
                <a:path w="172" h="136">
                  <a:moveTo>
                    <a:pt x="157" y="45"/>
                  </a:moveTo>
                  <a:lnTo>
                    <a:pt x="172" y="57"/>
                  </a:lnTo>
                  <a:lnTo>
                    <a:pt x="172" y="68"/>
                  </a:lnTo>
                  <a:lnTo>
                    <a:pt x="157" y="68"/>
                  </a:lnTo>
                  <a:lnTo>
                    <a:pt x="142" y="79"/>
                  </a:lnTo>
                  <a:lnTo>
                    <a:pt x="142" y="90"/>
                  </a:lnTo>
                  <a:lnTo>
                    <a:pt x="150" y="96"/>
                  </a:lnTo>
                  <a:lnTo>
                    <a:pt x="157" y="107"/>
                  </a:lnTo>
                  <a:lnTo>
                    <a:pt x="150" y="119"/>
                  </a:lnTo>
                  <a:lnTo>
                    <a:pt x="142" y="113"/>
                  </a:lnTo>
                  <a:lnTo>
                    <a:pt x="135" y="113"/>
                  </a:lnTo>
                  <a:lnTo>
                    <a:pt x="127" y="107"/>
                  </a:lnTo>
                  <a:lnTo>
                    <a:pt x="120" y="107"/>
                  </a:lnTo>
                  <a:lnTo>
                    <a:pt x="112" y="102"/>
                  </a:lnTo>
                  <a:lnTo>
                    <a:pt x="97" y="102"/>
                  </a:lnTo>
                  <a:lnTo>
                    <a:pt x="75" y="119"/>
                  </a:lnTo>
                  <a:lnTo>
                    <a:pt x="75" y="124"/>
                  </a:lnTo>
                  <a:lnTo>
                    <a:pt x="67" y="130"/>
                  </a:lnTo>
                  <a:lnTo>
                    <a:pt x="60" y="130"/>
                  </a:lnTo>
                  <a:lnTo>
                    <a:pt x="52" y="136"/>
                  </a:lnTo>
                  <a:lnTo>
                    <a:pt x="45" y="136"/>
                  </a:lnTo>
                  <a:lnTo>
                    <a:pt x="30" y="124"/>
                  </a:lnTo>
                  <a:lnTo>
                    <a:pt x="37" y="119"/>
                  </a:lnTo>
                  <a:lnTo>
                    <a:pt x="37" y="113"/>
                  </a:lnTo>
                  <a:lnTo>
                    <a:pt x="52" y="102"/>
                  </a:lnTo>
                  <a:lnTo>
                    <a:pt x="52" y="96"/>
                  </a:lnTo>
                  <a:lnTo>
                    <a:pt x="37" y="85"/>
                  </a:lnTo>
                  <a:lnTo>
                    <a:pt x="15" y="85"/>
                  </a:lnTo>
                  <a:lnTo>
                    <a:pt x="7" y="79"/>
                  </a:lnTo>
                  <a:lnTo>
                    <a:pt x="0" y="79"/>
                  </a:lnTo>
                  <a:lnTo>
                    <a:pt x="0" y="68"/>
                  </a:lnTo>
                  <a:lnTo>
                    <a:pt x="7" y="62"/>
                  </a:lnTo>
                  <a:lnTo>
                    <a:pt x="22" y="62"/>
                  </a:lnTo>
                  <a:lnTo>
                    <a:pt x="37" y="51"/>
                  </a:lnTo>
                  <a:lnTo>
                    <a:pt x="52" y="51"/>
                  </a:lnTo>
                  <a:lnTo>
                    <a:pt x="60" y="45"/>
                  </a:lnTo>
                  <a:lnTo>
                    <a:pt x="67" y="34"/>
                  </a:lnTo>
                  <a:lnTo>
                    <a:pt x="67" y="17"/>
                  </a:lnTo>
                  <a:lnTo>
                    <a:pt x="75" y="6"/>
                  </a:lnTo>
                  <a:lnTo>
                    <a:pt x="75" y="0"/>
                  </a:lnTo>
                  <a:lnTo>
                    <a:pt x="82" y="0"/>
                  </a:lnTo>
                  <a:lnTo>
                    <a:pt x="97" y="11"/>
                  </a:lnTo>
                  <a:lnTo>
                    <a:pt x="105" y="23"/>
                  </a:lnTo>
                  <a:lnTo>
                    <a:pt x="105" y="28"/>
                  </a:lnTo>
                  <a:lnTo>
                    <a:pt x="135" y="51"/>
                  </a:lnTo>
                  <a:lnTo>
                    <a:pt x="142" y="45"/>
                  </a:lnTo>
                  <a:lnTo>
                    <a:pt x="157" y="45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08" name="Freeform 42"/>
            <p:cNvSpPr/>
            <p:nvPr/>
          </p:nvSpPr>
          <p:spPr>
            <a:xfrm>
              <a:off x="1654" y="513"/>
              <a:ext cx="76" cy="68"/>
            </a:xfrm>
            <a:custGeom>
              <a:avLst/>
              <a:gdLst>
                <a:gd name="txL" fmla="*/ 0 w 76"/>
                <a:gd name="txT" fmla="*/ 0 h 68"/>
                <a:gd name="txR" fmla="*/ 76 w 76"/>
                <a:gd name="txB" fmla="*/ 68 h 68"/>
              </a:gdLst>
              <a:ahLst/>
              <a:cxnLst>
                <a:cxn ang="0">
                  <a:pos x="76" y="28"/>
                </a:cxn>
                <a:cxn ang="0">
                  <a:pos x="76" y="51"/>
                </a:cxn>
                <a:cxn ang="0">
                  <a:pos x="68" y="62"/>
                </a:cxn>
                <a:cxn ang="0">
                  <a:pos x="53" y="68"/>
                </a:cxn>
                <a:cxn ang="0">
                  <a:pos x="38" y="68"/>
                </a:cxn>
                <a:cxn ang="0">
                  <a:pos x="30" y="62"/>
                </a:cxn>
                <a:cxn ang="0">
                  <a:pos x="23" y="62"/>
                </a:cxn>
                <a:cxn ang="0">
                  <a:pos x="0" y="45"/>
                </a:cxn>
                <a:cxn ang="0">
                  <a:pos x="0" y="28"/>
                </a:cxn>
                <a:cxn ang="0">
                  <a:pos x="8" y="23"/>
                </a:cxn>
                <a:cxn ang="0">
                  <a:pos x="15" y="11"/>
                </a:cxn>
                <a:cxn ang="0">
                  <a:pos x="30" y="6"/>
                </a:cxn>
                <a:cxn ang="0">
                  <a:pos x="38" y="0"/>
                </a:cxn>
                <a:cxn ang="0">
                  <a:pos x="53" y="6"/>
                </a:cxn>
                <a:cxn ang="0">
                  <a:pos x="68" y="11"/>
                </a:cxn>
                <a:cxn ang="0">
                  <a:pos x="68" y="17"/>
                </a:cxn>
                <a:cxn ang="0">
                  <a:pos x="76" y="23"/>
                </a:cxn>
                <a:cxn ang="0">
                  <a:pos x="76" y="28"/>
                </a:cxn>
              </a:cxnLst>
              <a:rect l="txL" t="txT" r="txR" b="txB"/>
              <a:pathLst>
                <a:path w="76" h="68">
                  <a:moveTo>
                    <a:pt x="76" y="28"/>
                  </a:moveTo>
                  <a:lnTo>
                    <a:pt x="76" y="51"/>
                  </a:lnTo>
                  <a:lnTo>
                    <a:pt x="68" y="62"/>
                  </a:lnTo>
                  <a:lnTo>
                    <a:pt x="53" y="68"/>
                  </a:lnTo>
                  <a:lnTo>
                    <a:pt x="38" y="68"/>
                  </a:lnTo>
                  <a:lnTo>
                    <a:pt x="30" y="62"/>
                  </a:lnTo>
                  <a:lnTo>
                    <a:pt x="23" y="62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8" y="23"/>
                  </a:lnTo>
                  <a:lnTo>
                    <a:pt x="15" y="11"/>
                  </a:lnTo>
                  <a:lnTo>
                    <a:pt x="30" y="6"/>
                  </a:lnTo>
                  <a:lnTo>
                    <a:pt x="38" y="0"/>
                  </a:lnTo>
                  <a:lnTo>
                    <a:pt x="53" y="6"/>
                  </a:lnTo>
                  <a:lnTo>
                    <a:pt x="68" y="11"/>
                  </a:lnTo>
                  <a:lnTo>
                    <a:pt x="68" y="17"/>
                  </a:lnTo>
                  <a:lnTo>
                    <a:pt x="76" y="23"/>
                  </a:lnTo>
                  <a:lnTo>
                    <a:pt x="76" y="28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09" name="Freeform 43"/>
            <p:cNvSpPr/>
            <p:nvPr/>
          </p:nvSpPr>
          <p:spPr>
            <a:xfrm>
              <a:off x="368" y="558"/>
              <a:ext cx="91" cy="74"/>
            </a:xfrm>
            <a:custGeom>
              <a:avLst/>
              <a:gdLst>
                <a:gd name="txL" fmla="*/ 0 w 91"/>
                <a:gd name="txT" fmla="*/ 0 h 74"/>
                <a:gd name="txR" fmla="*/ 91 w 91"/>
                <a:gd name="txB" fmla="*/ 74 h 74"/>
              </a:gdLst>
              <a:ahLst/>
              <a:cxnLst>
                <a:cxn ang="0">
                  <a:pos x="91" y="23"/>
                </a:cxn>
                <a:cxn ang="0">
                  <a:pos x="83" y="34"/>
                </a:cxn>
                <a:cxn ang="0">
                  <a:pos x="83" y="51"/>
                </a:cxn>
                <a:cxn ang="0">
                  <a:pos x="53" y="74"/>
                </a:cxn>
                <a:cxn ang="0">
                  <a:pos x="38" y="74"/>
                </a:cxn>
                <a:cxn ang="0">
                  <a:pos x="31" y="68"/>
                </a:cxn>
                <a:cxn ang="0">
                  <a:pos x="23" y="68"/>
                </a:cxn>
                <a:cxn ang="0">
                  <a:pos x="15" y="62"/>
                </a:cxn>
                <a:cxn ang="0">
                  <a:pos x="8" y="62"/>
                </a:cxn>
                <a:cxn ang="0">
                  <a:pos x="0" y="57"/>
                </a:cxn>
                <a:cxn ang="0">
                  <a:pos x="0" y="40"/>
                </a:cxn>
                <a:cxn ang="0">
                  <a:pos x="8" y="34"/>
                </a:cxn>
                <a:cxn ang="0">
                  <a:pos x="15" y="23"/>
                </a:cxn>
                <a:cxn ang="0">
                  <a:pos x="46" y="0"/>
                </a:cxn>
                <a:cxn ang="0">
                  <a:pos x="61" y="0"/>
                </a:cxn>
                <a:cxn ang="0">
                  <a:pos x="68" y="6"/>
                </a:cxn>
                <a:cxn ang="0">
                  <a:pos x="76" y="6"/>
                </a:cxn>
                <a:cxn ang="0">
                  <a:pos x="76" y="12"/>
                </a:cxn>
                <a:cxn ang="0">
                  <a:pos x="83" y="17"/>
                </a:cxn>
                <a:cxn ang="0">
                  <a:pos x="83" y="23"/>
                </a:cxn>
                <a:cxn ang="0">
                  <a:pos x="91" y="23"/>
                </a:cxn>
              </a:cxnLst>
              <a:rect l="txL" t="txT" r="txR" b="txB"/>
              <a:pathLst>
                <a:path w="91" h="74">
                  <a:moveTo>
                    <a:pt x="91" y="23"/>
                  </a:moveTo>
                  <a:lnTo>
                    <a:pt x="83" y="34"/>
                  </a:lnTo>
                  <a:lnTo>
                    <a:pt x="83" y="51"/>
                  </a:lnTo>
                  <a:lnTo>
                    <a:pt x="53" y="74"/>
                  </a:lnTo>
                  <a:lnTo>
                    <a:pt x="38" y="74"/>
                  </a:lnTo>
                  <a:lnTo>
                    <a:pt x="31" y="68"/>
                  </a:lnTo>
                  <a:lnTo>
                    <a:pt x="23" y="68"/>
                  </a:lnTo>
                  <a:lnTo>
                    <a:pt x="15" y="62"/>
                  </a:lnTo>
                  <a:lnTo>
                    <a:pt x="8" y="62"/>
                  </a:lnTo>
                  <a:lnTo>
                    <a:pt x="0" y="57"/>
                  </a:lnTo>
                  <a:lnTo>
                    <a:pt x="0" y="40"/>
                  </a:lnTo>
                  <a:lnTo>
                    <a:pt x="8" y="34"/>
                  </a:lnTo>
                  <a:lnTo>
                    <a:pt x="15" y="23"/>
                  </a:lnTo>
                  <a:lnTo>
                    <a:pt x="46" y="0"/>
                  </a:lnTo>
                  <a:lnTo>
                    <a:pt x="61" y="0"/>
                  </a:lnTo>
                  <a:lnTo>
                    <a:pt x="68" y="6"/>
                  </a:lnTo>
                  <a:lnTo>
                    <a:pt x="76" y="6"/>
                  </a:lnTo>
                  <a:lnTo>
                    <a:pt x="76" y="12"/>
                  </a:lnTo>
                  <a:lnTo>
                    <a:pt x="83" y="17"/>
                  </a:lnTo>
                  <a:lnTo>
                    <a:pt x="83" y="23"/>
                  </a:lnTo>
                  <a:lnTo>
                    <a:pt x="91" y="23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10" name="Freeform 44"/>
            <p:cNvSpPr/>
            <p:nvPr/>
          </p:nvSpPr>
          <p:spPr>
            <a:xfrm>
              <a:off x="1940" y="564"/>
              <a:ext cx="90" cy="68"/>
            </a:xfrm>
            <a:custGeom>
              <a:avLst/>
              <a:gdLst>
                <a:gd name="txL" fmla="*/ 0 w 90"/>
                <a:gd name="txT" fmla="*/ 0 h 68"/>
                <a:gd name="txR" fmla="*/ 90 w 90"/>
                <a:gd name="txB" fmla="*/ 68 h 68"/>
              </a:gdLst>
              <a:ahLst/>
              <a:cxnLst>
                <a:cxn ang="0">
                  <a:pos x="90" y="34"/>
                </a:cxn>
                <a:cxn ang="0">
                  <a:pos x="90" y="45"/>
                </a:cxn>
                <a:cxn ang="0">
                  <a:pos x="83" y="51"/>
                </a:cxn>
                <a:cxn ang="0">
                  <a:pos x="75" y="62"/>
                </a:cxn>
                <a:cxn ang="0">
                  <a:pos x="68" y="68"/>
                </a:cxn>
                <a:cxn ang="0">
                  <a:pos x="45" y="68"/>
                </a:cxn>
                <a:cxn ang="0">
                  <a:pos x="38" y="62"/>
                </a:cxn>
                <a:cxn ang="0">
                  <a:pos x="30" y="62"/>
                </a:cxn>
                <a:cxn ang="0">
                  <a:pos x="23" y="56"/>
                </a:cxn>
                <a:cxn ang="0">
                  <a:pos x="23" y="51"/>
                </a:cxn>
                <a:cxn ang="0">
                  <a:pos x="15" y="51"/>
                </a:cxn>
                <a:cxn ang="0">
                  <a:pos x="8" y="45"/>
                </a:cxn>
                <a:cxn ang="0">
                  <a:pos x="0" y="34"/>
                </a:cxn>
                <a:cxn ang="0">
                  <a:pos x="0" y="28"/>
                </a:cxn>
                <a:cxn ang="0">
                  <a:pos x="8" y="17"/>
                </a:cxn>
                <a:cxn ang="0">
                  <a:pos x="8" y="11"/>
                </a:cxn>
                <a:cxn ang="0">
                  <a:pos x="15" y="11"/>
                </a:cxn>
                <a:cxn ang="0">
                  <a:pos x="23" y="6"/>
                </a:cxn>
                <a:cxn ang="0">
                  <a:pos x="45" y="6"/>
                </a:cxn>
                <a:cxn ang="0">
                  <a:pos x="53" y="0"/>
                </a:cxn>
                <a:cxn ang="0">
                  <a:pos x="83" y="23"/>
                </a:cxn>
                <a:cxn ang="0">
                  <a:pos x="83" y="28"/>
                </a:cxn>
                <a:cxn ang="0">
                  <a:pos x="90" y="34"/>
                </a:cxn>
              </a:cxnLst>
              <a:rect l="txL" t="txT" r="txR" b="txB"/>
              <a:pathLst>
                <a:path w="90" h="68">
                  <a:moveTo>
                    <a:pt x="90" y="34"/>
                  </a:moveTo>
                  <a:lnTo>
                    <a:pt x="90" y="45"/>
                  </a:lnTo>
                  <a:lnTo>
                    <a:pt x="83" y="51"/>
                  </a:lnTo>
                  <a:lnTo>
                    <a:pt x="75" y="62"/>
                  </a:lnTo>
                  <a:lnTo>
                    <a:pt x="68" y="68"/>
                  </a:lnTo>
                  <a:lnTo>
                    <a:pt x="45" y="68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23" y="56"/>
                  </a:lnTo>
                  <a:lnTo>
                    <a:pt x="23" y="51"/>
                  </a:lnTo>
                  <a:lnTo>
                    <a:pt x="15" y="51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8" y="17"/>
                  </a:lnTo>
                  <a:lnTo>
                    <a:pt x="8" y="11"/>
                  </a:lnTo>
                  <a:lnTo>
                    <a:pt x="15" y="11"/>
                  </a:lnTo>
                  <a:lnTo>
                    <a:pt x="23" y="6"/>
                  </a:lnTo>
                  <a:lnTo>
                    <a:pt x="45" y="6"/>
                  </a:lnTo>
                  <a:lnTo>
                    <a:pt x="53" y="0"/>
                  </a:lnTo>
                  <a:lnTo>
                    <a:pt x="83" y="23"/>
                  </a:lnTo>
                  <a:lnTo>
                    <a:pt x="83" y="28"/>
                  </a:lnTo>
                  <a:lnTo>
                    <a:pt x="90" y="34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11" name="Freeform 45"/>
            <p:cNvSpPr/>
            <p:nvPr/>
          </p:nvSpPr>
          <p:spPr>
            <a:xfrm>
              <a:off x="1301" y="570"/>
              <a:ext cx="83" cy="62"/>
            </a:xfrm>
            <a:custGeom>
              <a:avLst/>
              <a:gdLst>
                <a:gd name="txL" fmla="*/ 0 w 83"/>
                <a:gd name="txT" fmla="*/ 0 h 62"/>
                <a:gd name="txR" fmla="*/ 83 w 83"/>
                <a:gd name="txB" fmla="*/ 62 h 62"/>
              </a:gdLst>
              <a:ahLst/>
              <a:cxnLst>
                <a:cxn ang="0">
                  <a:pos x="83" y="22"/>
                </a:cxn>
                <a:cxn ang="0">
                  <a:pos x="83" y="39"/>
                </a:cxn>
                <a:cxn ang="0">
                  <a:pos x="68" y="50"/>
                </a:cxn>
                <a:cxn ang="0">
                  <a:pos x="53" y="50"/>
                </a:cxn>
                <a:cxn ang="0">
                  <a:pos x="37" y="62"/>
                </a:cxn>
                <a:cxn ang="0">
                  <a:pos x="22" y="62"/>
                </a:cxn>
                <a:cxn ang="0">
                  <a:pos x="0" y="45"/>
                </a:cxn>
                <a:cxn ang="0">
                  <a:pos x="0" y="28"/>
                </a:cxn>
                <a:cxn ang="0">
                  <a:pos x="7" y="17"/>
                </a:cxn>
                <a:cxn ang="0">
                  <a:pos x="30" y="0"/>
                </a:cxn>
                <a:cxn ang="0">
                  <a:pos x="37" y="5"/>
                </a:cxn>
                <a:cxn ang="0">
                  <a:pos x="53" y="5"/>
                </a:cxn>
                <a:cxn ang="0">
                  <a:pos x="68" y="17"/>
                </a:cxn>
                <a:cxn ang="0">
                  <a:pos x="75" y="17"/>
                </a:cxn>
                <a:cxn ang="0">
                  <a:pos x="83" y="22"/>
                </a:cxn>
              </a:cxnLst>
              <a:rect l="txL" t="txT" r="txR" b="txB"/>
              <a:pathLst>
                <a:path w="83" h="62">
                  <a:moveTo>
                    <a:pt x="83" y="22"/>
                  </a:moveTo>
                  <a:lnTo>
                    <a:pt x="83" y="39"/>
                  </a:lnTo>
                  <a:lnTo>
                    <a:pt x="68" y="50"/>
                  </a:lnTo>
                  <a:lnTo>
                    <a:pt x="53" y="50"/>
                  </a:lnTo>
                  <a:lnTo>
                    <a:pt x="37" y="62"/>
                  </a:lnTo>
                  <a:lnTo>
                    <a:pt x="22" y="62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7" y="17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53" y="5"/>
                  </a:lnTo>
                  <a:lnTo>
                    <a:pt x="68" y="17"/>
                  </a:lnTo>
                  <a:lnTo>
                    <a:pt x="75" y="17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12" name="Freeform 46"/>
            <p:cNvSpPr/>
            <p:nvPr/>
          </p:nvSpPr>
          <p:spPr>
            <a:xfrm>
              <a:off x="3128" y="587"/>
              <a:ext cx="135" cy="129"/>
            </a:xfrm>
            <a:custGeom>
              <a:avLst/>
              <a:gdLst>
                <a:gd name="txL" fmla="*/ 0 w 135"/>
                <a:gd name="txT" fmla="*/ 0 h 129"/>
                <a:gd name="txR" fmla="*/ 135 w 135"/>
                <a:gd name="txB" fmla="*/ 129 h 129"/>
              </a:gdLst>
              <a:ahLst/>
              <a:cxnLst>
                <a:cxn ang="0">
                  <a:pos x="120" y="22"/>
                </a:cxn>
                <a:cxn ang="0">
                  <a:pos x="135" y="33"/>
                </a:cxn>
                <a:cxn ang="0">
                  <a:pos x="135" y="39"/>
                </a:cxn>
                <a:cxn ang="0">
                  <a:pos x="113" y="56"/>
                </a:cxn>
                <a:cxn ang="0">
                  <a:pos x="113" y="84"/>
                </a:cxn>
                <a:cxn ang="0">
                  <a:pos x="120" y="90"/>
                </a:cxn>
                <a:cxn ang="0">
                  <a:pos x="128" y="107"/>
                </a:cxn>
                <a:cxn ang="0">
                  <a:pos x="128" y="129"/>
                </a:cxn>
                <a:cxn ang="0">
                  <a:pos x="113" y="129"/>
                </a:cxn>
                <a:cxn ang="0">
                  <a:pos x="105" y="118"/>
                </a:cxn>
                <a:cxn ang="0">
                  <a:pos x="90" y="107"/>
                </a:cxn>
                <a:cxn ang="0">
                  <a:pos x="83" y="95"/>
                </a:cxn>
                <a:cxn ang="0">
                  <a:pos x="75" y="84"/>
                </a:cxn>
                <a:cxn ang="0">
                  <a:pos x="68" y="78"/>
                </a:cxn>
                <a:cxn ang="0">
                  <a:pos x="53" y="78"/>
                </a:cxn>
                <a:cxn ang="0">
                  <a:pos x="30" y="95"/>
                </a:cxn>
                <a:cxn ang="0">
                  <a:pos x="30" y="101"/>
                </a:cxn>
                <a:cxn ang="0">
                  <a:pos x="8" y="101"/>
                </a:cxn>
                <a:cxn ang="0">
                  <a:pos x="0" y="90"/>
                </a:cxn>
                <a:cxn ang="0">
                  <a:pos x="0" y="84"/>
                </a:cxn>
                <a:cxn ang="0">
                  <a:pos x="8" y="73"/>
                </a:cxn>
                <a:cxn ang="0">
                  <a:pos x="8" y="62"/>
                </a:cxn>
                <a:cxn ang="0">
                  <a:pos x="23" y="50"/>
                </a:cxn>
                <a:cxn ang="0">
                  <a:pos x="23" y="33"/>
                </a:cxn>
                <a:cxn ang="0">
                  <a:pos x="8" y="22"/>
                </a:cxn>
                <a:cxn ang="0">
                  <a:pos x="8" y="11"/>
                </a:cxn>
                <a:cxn ang="0">
                  <a:pos x="23" y="16"/>
                </a:cxn>
                <a:cxn ang="0">
                  <a:pos x="30" y="16"/>
                </a:cxn>
                <a:cxn ang="0">
                  <a:pos x="38" y="11"/>
                </a:cxn>
                <a:cxn ang="0">
                  <a:pos x="45" y="11"/>
                </a:cxn>
                <a:cxn ang="0">
                  <a:pos x="45" y="5"/>
                </a:cxn>
                <a:cxn ang="0">
                  <a:pos x="53" y="0"/>
                </a:cxn>
                <a:cxn ang="0">
                  <a:pos x="68" y="0"/>
                </a:cxn>
                <a:cxn ang="0">
                  <a:pos x="90" y="16"/>
                </a:cxn>
                <a:cxn ang="0">
                  <a:pos x="98" y="16"/>
                </a:cxn>
                <a:cxn ang="0">
                  <a:pos x="105" y="22"/>
                </a:cxn>
                <a:cxn ang="0">
                  <a:pos x="120" y="22"/>
                </a:cxn>
              </a:cxnLst>
              <a:rect l="txL" t="txT" r="txR" b="txB"/>
              <a:pathLst>
                <a:path w="135" h="129">
                  <a:moveTo>
                    <a:pt x="120" y="22"/>
                  </a:moveTo>
                  <a:lnTo>
                    <a:pt x="135" y="33"/>
                  </a:lnTo>
                  <a:lnTo>
                    <a:pt x="135" y="39"/>
                  </a:lnTo>
                  <a:lnTo>
                    <a:pt x="113" y="56"/>
                  </a:lnTo>
                  <a:lnTo>
                    <a:pt x="113" y="84"/>
                  </a:lnTo>
                  <a:lnTo>
                    <a:pt x="120" y="90"/>
                  </a:lnTo>
                  <a:lnTo>
                    <a:pt x="128" y="107"/>
                  </a:lnTo>
                  <a:lnTo>
                    <a:pt x="128" y="129"/>
                  </a:lnTo>
                  <a:lnTo>
                    <a:pt x="113" y="129"/>
                  </a:lnTo>
                  <a:lnTo>
                    <a:pt x="105" y="118"/>
                  </a:lnTo>
                  <a:lnTo>
                    <a:pt x="90" y="107"/>
                  </a:lnTo>
                  <a:lnTo>
                    <a:pt x="83" y="95"/>
                  </a:lnTo>
                  <a:lnTo>
                    <a:pt x="75" y="84"/>
                  </a:lnTo>
                  <a:lnTo>
                    <a:pt x="68" y="78"/>
                  </a:lnTo>
                  <a:lnTo>
                    <a:pt x="53" y="78"/>
                  </a:lnTo>
                  <a:lnTo>
                    <a:pt x="30" y="95"/>
                  </a:lnTo>
                  <a:lnTo>
                    <a:pt x="30" y="101"/>
                  </a:lnTo>
                  <a:lnTo>
                    <a:pt x="8" y="101"/>
                  </a:lnTo>
                  <a:lnTo>
                    <a:pt x="0" y="90"/>
                  </a:lnTo>
                  <a:lnTo>
                    <a:pt x="0" y="84"/>
                  </a:lnTo>
                  <a:lnTo>
                    <a:pt x="8" y="73"/>
                  </a:lnTo>
                  <a:lnTo>
                    <a:pt x="8" y="62"/>
                  </a:lnTo>
                  <a:lnTo>
                    <a:pt x="23" y="50"/>
                  </a:lnTo>
                  <a:lnTo>
                    <a:pt x="23" y="33"/>
                  </a:lnTo>
                  <a:lnTo>
                    <a:pt x="8" y="22"/>
                  </a:lnTo>
                  <a:lnTo>
                    <a:pt x="8" y="11"/>
                  </a:lnTo>
                  <a:lnTo>
                    <a:pt x="23" y="16"/>
                  </a:lnTo>
                  <a:lnTo>
                    <a:pt x="30" y="16"/>
                  </a:lnTo>
                  <a:lnTo>
                    <a:pt x="38" y="11"/>
                  </a:lnTo>
                  <a:lnTo>
                    <a:pt x="45" y="11"/>
                  </a:lnTo>
                  <a:lnTo>
                    <a:pt x="45" y="5"/>
                  </a:lnTo>
                  <a:lnTo>
                    <a:pt x="53" y="0"/>
                  </a:lnTo>
                  <a:lnTo>
                    <a:pt x="68" y="0"/>
                  </a:lnTo>
                  <a:lnTo>
                    <a:pt x="90" y="16"/>
                  </a:lnTo>
                  <a:lnTo>
                    <a:pt x="98" y="16"/>
                  </a:lnTo>
                  <a:lnTo>
                    <a:pt x="105" y="22"/>
                  </a:lnTo>
                  <a:lnTo>
                    <a:pt x="120" y="22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13" name="Freeform 47"/>
            <p:cNvSpPr/>
            <p:nvPr/>
          </p:nvSpPr>
          <p:spPr>
            <a:xfrm>
              <a:off x="1669" y="609"/>
              <a:ext cx="61" cy="367"/>
            </a:xfrm>
            <a:custGeom>
              <a:avLst/>
              <a:gdLst>
                <a:gd name="txL" fmla="*/ 0 w 61"/>
                <a:gd name="txT" fmla="*/ 0 h 367"/>
                <a:gd name="txR" fmla="*/ 61 w 61"/>
                <a:gd name="txB" fmla="*/ 367 h 367"/>
              </a:gdLst>
              <a:ahLst/>
              <a:cxnLst>
                <a:cxn ang="0">
                  <a:pos x="61" y="17"/>
                </a:cxn>
                <a:cxn ang="0">
                  <a:pos x="61" y="141"/>
                </a:cxn>
                <a:cxn ang="0">
                  <a:pos x="53" y="209"/>
                </a:cxn>
                <a:cxn ang="0">
                  <a:pos x="45" y="282"/>
                </a:cxn>
                <a:cxn ang="0">
                  <a:pos x="53" y="355"/>
                </a:cxn>
                <a:cxn ang="0">
                  <a:pos x="45" y="361"/>
                </a:cxn>
                <a:cxn ang="0">
                  <a:pos x="45" y="367"/>
                </a:cxn>
                <a:cxn ang="0">
                  <a:pos x="8" y="367"/>
                </a:cxn>
                <a:cxn ang="0">
                  <a:pos x="0" y="361"/>
                </a:cxn>
                <a:cxn ang="0">
                  <a:pos x="0" y="186"/>
                </a:cxn>
                <a:cxn ang="0">
                  <a:pos x="8" y="96"/>
                </a:cxn>
                <a:cxn ang="0">
                  <a:pos x="8" y="6"/>
                </a:cxn>
                <a:cxn ang="0">
                  <a:pos x="15" y="0"/>
                </a:cxn>
                <a:cxn ang="0">
                  <a:pos x="53" y="0"/>
                </a:cxn>
                <a:cxn ang="0">
                  <a:pos x="61" y="6"/>
                </a:cxn>
                <a:cxn ang="0">
                  <a:pos x="61" y="17"/>
                </a:cxn>
              </a:cxnLst>
              <a:rect l="txL" t="txT" r="txR" b="txB"/>
              <a:pathLst>
                <a:path w="61" h="367">
                  <a:moveTo>
                    <a:pt x="61" y="17"/>
                  </a:moveTo>
                  <a:lnTo>
                    <a:pt x="61" y="141"/>
                  </a:lnTo>
                  <a:lnTo>
                    <a:pt x="53" y="209"/>
                  </a:lnTo>
                  <a:lnTo>
                    <a:pt x="45" y="282"/>
                  </a:lnTo>
                  <a:lnTo>
                    <a:pt x="53" y="355"/>
                  </a:lnTo>
                  <a:lnTo>
                    <a:pt x="45" y="361"/>
                  </a:lnTo>
                  <a:lnTo>
                    <a:pt x="45" y="367"/>
                  </a:lnTo>
                  <a:lnTo>
                    <a:pt x="8" y="367"/>
                  </a:lnTo>
                  <a:lnTo>
                    <a:pt x="0" y="361"/>
                  </a:lnTo>
                  <a:lnTo>
                    <a:pt x="0" y="186"/>
                  </a:lnTo>
                  <a:lnTo>
                    <a:pt x="8" y="96"/>
                  </a:lnTo>
                  <a:lnTo>
                    <a:pt x="8" y="6"/>
                  </a:lnTo>
                  <a:lnTo>
                    <a:pt x="15" y="0"/>
                  </a:lnTo>
                  <a:lnTo>
                    <a:pt x="53" y="0"/>
                  </a:lnTo>
                  <a:lnTo>
                    <a:pt x="61" y="6"/>
                  </a:lnTo>
                  <a:lnTo>
                    <a:pt x="61" y="17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14" name="Freeform 48"/>
            <p:cNvSpPr/>
            <p:nvPr/>
          </p:nvSpPr>
          <p:spPr>
            <a:xfrm>
              <a:off x="3030" y="615"/>
              <a:ext cx="83" cy="56"/>
            </a:xfrm>
            <a:custGeom>
              <a:avLst/>
              <a:gdLst>
                <a:gd name="txL" fmla="*/ 0 w 83"/>
                <a:gd name="txT" fmla="*/ 0 h 56"/>
                <a:gd name="txR" fmla="*/ 83 w 83"/>
                <a:gd name="txB" fmla="*/ 56 h 56"/>
              </a:gdLst>
              <a:ahLst/>
              <a:cxnLst>
                <a:cxn ang="0">
                  <a:pos x="83" y="22"/>
                </a:cxn>
                <a:cxn ang="0">
                  <a:pos x="83" y="39"/>
                </a:cxn>
                <a:cxn ang="0">
                  <a:pos x="76" y="50"/>
                </a:cxn>
                <a:cxn ang="0">
                  <a:pos x="68" y="56"/>
                </a:cxn>
                <a:cxn ang="0">
                  <a:pos x="23" y="56"/>
                </a:cxn>
                <a:cxn ang="0">
                  <a:pos x="23" y="50"/>
                </a:cxn>
                <a:cxn ang="0">
                  <a:pos x="15" y="50"/>
                </a:cxn>
                <a:cxn ang="0">
                  <a:pos x="8" y="45"/>
                </a:cxn>
                <a:cxn ang="0">
                  <a:pos x="0" y="34"/>
                </a:cxn>
                <a:cxn ang="0">
                  <a:pos x="8" y="34"/>
                </a:cxn>
                <a:cxn ang="0">
                  <a:pos x="8" y="17"/>
                </a:cxn>
                <a:cxn ang="0">
                  <a:pos x="23" y="5"/>
                </a:cxn>
                <a:cxn ang="0">
                  <a:pos x="38" y="0"/>
                </a:cxn>
                <a:cxn ang="0">
                  <a:pos x="61" y="0"/>
                </a:cxn>
                <a:cxn ang="0">
                  <a:pos x="76" y="11"/>
                </a:cxn>
                <a:cxn ang="0">
                  <a:pos x="83" y="22"/>
                </a:cxn>
              </a:cxnLst>
              <a:rect l="txL" t="txT" r="txR" b="txB"/>
              <a:pathLst>
                <a:path w="83" h="56">
                  <a:moveTo>
                    <a:pt x="83" y="22"/>
                  </a:moveTo>
                  <a:lnTo>
                    <a:pt x="83" y="39"/>
                  </a:lnTo>
                  <a:lnTo>
                    <a:pt x="76" y="50"/>
                  </a:lnTo>
                  <a:lnTo>
                    <a:pt x="68" y="56"/>
                  </a:lnTo>
                  <a:lnTo>
                    <a:pt x="23" y="56"/>
                  </a:lnTo>
                  <a:lnTo>
                    <a:pt x="23" y="50"/>
                  </a:lnTo>
                  <a:lnTo>
                    <a:pt x="15" y="50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8" y="34"/>
                  </a:lnTo>
                  <a:lnTo>
                    <a:pt x="8" y="17"/>
                  </a:lnTo>
                  <a:lnTo>
                    <a:pt x="23" y="5"/>
                  </a:lnTo>
                  <a:lnTo>
                    <a:pt x="38" y="0"/>
                  </a:lnTo>
                  <a:lnTo>
                    <a:pt x="61" y="0"/>
                  </a:lnTo>
                  <a:lnTo>
                    <a:pt x="76" y="11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15" name="Freeform 49"/>
            <p:cNvSpPr/>
            <p:nvPr/>
          </p:nvSpPr>
          <p:spPr>
            <a:xfrm>
              <a:off x="1805" y="620"/>
              <a:ext cx="67" cy="45"/>
            </a:xfrm>
            <a:custGeom>
              <a:avLst/>
              <a:gdLst>
                <a:gd name="txL" fmla="*/ 0 w 67"/>
                <a:gd name="txT" fmla="*/ 0 h 45"/>
                <a:gd name="txR" fmla="*/ 67 w 67"/>
                <a:gd name="txB" fmla="*/ 45 h 45"/>
              </a:gdLst>
              <a:ahLst/>
              <a:cxnLst>
                <a:cxn ang="0">
                  <a:pos x="67" y="17"/>
                </a:cxn>
                <a:cxn ang="0">
                  <a:pos x="60" y="29"/>
                </a:cxn>
                <a:cxn ang="0">
                  <a:pos x="45" y="40"/>
                </a:cxn>
                <a:cxn ang="0">
                  <a:pos x="30" y="40"/>
                </a:cxn>
                <a:cxn ang="0">
                  <a:pos x="30" y="45"/>
                </a:cxn>
                <a:cxn ang="0">
                  <a:pos x="15" y="45"/>
                </a:cxn>
                <a:cxn ang="0">
                  <a:pos x="15" y="40"/>
                </a:cxn>
                <a:cxn ang="0">
                  <a:pos x="7" y="40"/>
                </a:cxn>
                <a:cxn ang="0">
                  <a:pos x="0" y="34"/>
                </a:cxn>
                <a:cxn ang="0">
                  <a:pos x="0" y="17"/>
                </a:cxn>
                <a:cxn ang="0">
                  <a:pos x="7" y="6"/>
                </a:cxn>
                <a:cxn ang="0">
                  <a:pos x="15" y="0"/>
                </a:cxn>
                <a:cxn ang="0">
                  <a:pos x="45" y="0"/>
                </a:cxn>
                <a:cxn ang="0">
                  <a:pos x="52" y="6"/>
                </a:cxn>
                <a:cxn ang="0">
                  <a:pos x="60" y="6"/>
                </a:cxn>
                <a:cxn ang="0">
                  <a:pos x="60" y="12"/>
                </a:cxn>
                <a:cxn ang="0">
                  <a:pos x="67" y="17"/>
                </a:cxn>
              </a:cxnLst>
              <a:rect l="txL" t="txT" r="txR" b="txB"/>
              <a:pathLst>
                <a:path w="67" h="45">
                  <a:moveTo>
                    <a:pt x="67" y="17"/>
                  </a:moveTo>
                  <a:lnTo>
                    <a:pt x="60" y="29"/>
                  </a:lnTo>
                  <a:lnTo>
                    <a:pt x="45" y="40"/>
                  </a:lnTo>
                  <a:lnTo>
                    <a:pt x="30" y="40"/>
                  </a:lnTo>
                  <a:lnTo>
                    <a:pt x="30" y="45"/>
                  </a:lnTo>
                  <a:lnTo>
                    <a:pt x="15" y="45"/>
                  </a:lnTo>
                  <a:lnTo>
                    <a:pt x="15" y="40"/>
                  </a:lnTo>
                  <a:lnTo>
                    <a:pt x="7" y="40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7" y="6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0" y="6"/>
                  </a:lnTo>
                  <a:lnTo>
                    <a:pt x="60" y="12"/>
                  </a:lnTo>
                  <a:lnTo>
                    <a:pt x="67" y="17"/>
                  </a:lnTo>
                  <a:close/>
                </a:path>
              </a:pathLst>
            </a:custGeom>
            <a:solidFill>
              <a:srgbClr val="3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16" name="Freeform 50"/>
            <p:cNvSpPr/>
            <p:nvPr/>
          </p:nvSpPr>
          <p:spPr>
            <a:xfrm>
              <a:off x="489" y="626"/>
              <a:ext cx="586" cy="243"/>
            </a:xfrm>
            <a:custGeom>
              <a:avLst/>
              <a:gdLst>
                <a:gd name="txL" fmla="*/ 0 w 586"/>
                <a:gd name="txT" fmla="*/ 0 h 243"/>
                <a:gd name="txR" fmla="*/ 586 w 586"/>
                <a:gd name="txB" fmla="*/ 243 h 243"/>
              </a:gdLst>
              <a:ahLst/>
              <a:cxnLst>
                <a:cxn ang="0">
                  <a:pos x="150" y="39"/>
                </a:cxn>
                <a:cxn ang="0">
                  <a:pos x="173" y="51"/>
                </a:cxn>
                <a:cxn ang="0">
                  <a:pos x="203" y="62"/>
                </a:cxn>
                <a:cxn ang="0">
                  <a:pos x="233" y="73"/>
                </a:cxn>
                <a:cxn ang="0">
                  <a:pos x="255" y="85"/>
                </a:cxn>
                <a:cxn ang="0">
                  <a:pos x="286" y="96"/>
                </a:cxn>
                <a:cxn ang="0">
                  <a:pos x="316" y="102"/>
                </a:cxn>
                <a:cxn ang="0">
                  <a:pos x="338" y="113"/>
                </a:cxn>
                <a:cxn ang="0">
                  <a:pos x="368" y="124"/>
                </a:cxn>
                <a:cxn ang="0">
                  <a:pos x="398" y="135"/>
                </a:cxn>
                <a:cxn ang="0">
                  <a:pos x="421" y="141"/>
                </a:cxn>
                <a:cxn ang="0">
                  <a:pos x="451" y="152"/>
                </a:cxn>
                <a:cxn ang="0">
                  <a:pos x="481" y="164"/>
                </a:cxn>
                <a:cxn ang="0">
                  <a:pos x="504" y="175"/>
                </a:cxn>
                <a:cxn ang="0">
                  <a:pos x="534" y="186"/>
                </a:cxn>
                <a:cxn ang="0">
                  <a:pos x="564" y="197"/>
                </a:cxn>
                <a:cxn ang="0">
                  <a:pos x="586" y="209"/>
                </a:cxn>
                <a:cxn ang="0">
                  <a:pos x="586" y="243"/>
                </a:cxn>
                <a:cxn ang="0">
                  <a:pos x="571" y="243"/>
                </a:cxn>
                <a:cxn ang="0">
                  <a:pos x="549" y="237"/>
                </a:cxn>
                <a:cxn ang="0">
                  <a:pos x="534" y="231"/>
                </a:cxn>
                <a:cxn ang="0">
                  <a:pos x="511" y="226"/>
                </a:cxn>
                <a:cxn ang="0">
                  <a:pos x="496" y="214"/>
                </a:cxn>
                <a:cxn ang="0">
                  <a:pos x="474" y="203"/>
                </a:cxn>
                <a:cxn ang="0">
                  <a:pos x="458" y="197"/>
                </a:cxn>
                <a:cxn ang="0">
                  <a:pos x="436" y="192"/>
                </a:cxn>
                <a:cxn ang="0">
                  <a:pos x="428" y="192"/>
                </a:cxn>
                <a:cxn ang="0">
                  <a:pos x="421" y="186"/>
                </a:cxn>
                <a:cxn ang="0">
                  <a:pos x="413" y="186"/>
                </a:cxn>
                <a:cxn ang="0">
                  <a:pos x="406" y="180"/>
                </a:cxn>
                <a:cxn ang="0">
                  <a:pos x="391" y="180"/>
                </a:cxn>
                <a:cxn ang="0">
                  <a:pos x="383" y="175"/>
                </a:cxn>
                <a:cxn ang="0">
                  <a:pos x="368" y="175"/>
                </a:cxn>
                <a:cxn ang="0">
                  <a:pos x="368" y="169"/>
                </a:cxn>
                <a:cxn ang="0">
                  <a:pos x="346" y="164"/>
                </a:cxn>
                <a:cxn ang="0">
                  <a:pos x="323" y="152"/>
                </a:cxn>
                <a:cxn ang="0">
                  <a:pos x="301" y="141"/>
                </a:cxn>
                <a:cxn ang="0">
                  <a:pos x="286" y="135"/>
                </a:cxn>
                <a:cxn ang="0">
                  <a:pos x="255" y="124"/>
                </a:cxn>
                <a:cxn ang="0">
                  <a:pos x="240" y="118"/>
                </a:cxn>
                <a:cxn ang="0">
                  <a:pos x="218" y="107"/>
                </a:cxn>
                <a:cxn ang="0">
                  <a:pos x="195" y="102"/>
                </a:cxn>
                <a:cxn ang="0">
                  <a:pos x="173" y="90"/>
                </a:cxn>
                <a:cxn ang="0">
                  <a:pos x="150" y="85"/>
                </a:cxn>
                <a:cxn ang="0">
                  <a:pos x="128" y="79"/>
                </a:cxn>
                <a:cxn ang="0">
                  <a:pos x="105" y="68"/>
                </a:cxn>
                <a:cxn ang="0">
                  <a:pos x="75" y="62"/>
                </a:cxn>
                <a:cxn ang="0">
                  <a:pos x="60" y="56"/>
                </a:cxn>
                <a:cxn ang="0">
                  <a:pos x="30" y="51"/>
                </a:cxn>
                <a:cxn ang="0">
                  <a:pos x="7" y="45"/>
                </a:cxn>
                <a:cxn ang="0">
                  <a:pos x="0" y="39"/>
                </a:cxn>
                <a:cxn ang="0">
                  <a:pos x="0" y="11"/>
                </a:cxn>
                <a:cxn ang="0">
                  <a:pos x="7" y="11"/>
                </a:cxn>
                <a:cxn ang="0">
                  <a:pos x="15" y="6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67" y="17"/>
                </a:cxn>
                <a:cxn ang="0">
                  <a:pos x="75" y="17"/>
                </a:cxn>
                <a:cxn ang="0">
                  <a:pos x="90" y="23"/>
                </a:cxn>
                <a:cxn ang="0">
                  <a:pos x="105" y="28"/>
                </a:cxn>
                <a:cxn ang="0">
                  <a:pos x="120" y="28"/>
                </a:cxn>
                <a:cxn ang="0">
                  <a:pos x="135" y="34"/>
                </a:cxn>
                <a:cxn ang="0">
                  <a:pos x="150" y="39"/>
                </a:cxn>
              </a:cxnLst>
              <a:rect l="txL" t="txT" r="txR" b="txB"/>
              <a:pathLst>
                <a:path w="586" h="243">
                  <a:moveTo>
                    <a:pt x="150" y="39"/>
                  </a:moveTo>
                  <a:lnTo>
                    <a:pt x="173" y="51"/>
                  </a:lnTo>
                  <a:lnTo>
                    <a:pt x="203" y="62"/>
                  </a:lnTo>
                  <a:lnTo>
                    <a:pt x="233" y="73"/>
                  </a:lnTo>
                  <a:lnTo>
                    <a:pt x="255" y="85"/>
                  </a:lnTo>
                  <a:lnTo>
                    <a:pt x="286" y="96"/>
                  </a:lnTo>
                  <a:lnTo>
                    <a:pt x="316" y="102"/>
                  </a:lnTo>
                  <a:lnTo>
                    <a:pt x="338" y="113"/>
                  </a:lnTo>
                  <a:lnTo>
                    <a:pt x="368" y="124"/>
                  </a:lnTo>
                  <a:lnTo>
                    <a:pt x="398" y="135"/>
                  </a:lnTo>
                  <a:lnTo>
                    <a:pt x="421" y="141"/>
                  </a:lnTo>
                  <a:lnTo>
                    <a:pt x="451" y="152"/>
                  </a:lnTo>
                  <a:lnTo>
                    <a:pt x="481" y="164"/>
                  </a:lnTo>
                  <a:lnTo>
                    <a:pt x="504" y="175"/>
                  </a:lnTo>
                  <a:lnTo>
                    <a:pt x="534" y="186"/>
                  </a:lnTo>
                  <a:lnTo>
                    <a:pt x="564" y="197"/>
                  </a:lnTo>
                  <a:lnTo>
                    <a:pt x="586" y="209"/>
                  </a:lnTo>
                  <a:lnTo>
                    <a:pt x="586" y="243"/>
                  </a:lnTo>
                  <a:lnTo>
                    <a:pt x="571" y="243"/>
                  </a:lnTo>
                  <a:lnTo>
                    <a:pt x="549" y="237"/>
                  </a:lnTo>
                  <a:lnTo>
                    <a:pt x="534" y="231"/>
                  </a:lnTo>
                  <a:lnTo>
                    <a:pt x="511" y="226"/>
                  </a:lnTo>
                  <a:lnTo>
                    <a:pt x="496" y="214"/>
                  </a:lnTo>
                  <a:lnTo>
                    <a:pt x="474" y="203"/>
                  </a:lnTo>
                  <a:lnTo>
                    <a:pt x="458" y="197"/>
                  </a:lnTo>
                  <a:lnTo>
                    <a:pt x="436" y="192"/>
                  </a:lnTo>
                  <a:lnTo>
                    <a:pt x="428" y="192"/>
                  </a:lnTo>
                  <a:lnTo>
                    <a:pt x="421" y="186"/>
                  </a:lnTo>
                  <a:lnTo>
                    <a:pt x="413" y="186"/>
                  </a:lnTo>
                  <a:lnTo>
                    <a:pt x="406" y="180"/>
                  </a:lnTo>
                  <a:lnTo>
                    <a:pt x="391" y="180"/>
                  </a:lnTo>
                  <a:lnTo>
                    <a:pt x="383" y="175"/>
                  </a:lnTo>
                  <a:lnTo>
                    <a:pt x="368" y="175"/>
                  </a:lnTo>
                  <a:lnTo>
                    <a:pt x="368" y="169"/>
                  </a:lnTo>
                  <a:lnTo>
                    <a:pt x="346" y="164"/>
                  </a:lnTo>
                  <a:lnTo>
                    <a:pt x="323" y="152"/>
                  </a:lnTo>
                  <a:lnTo>
                    <a:pt x="301" y="141"/>
                  </a:lnTo>
                  <a:lnTo>
                    <a:pt x="286" y="135"/>
                  </a:lnTo>
                  <a:lnTo>
                    <a:pt x="255" y="124"/>
                  </a:lnTo>
                  <a:lnTo>
                    <a:pt x="240" y="118"/>
                  </a:lnTo>
                  <a:lnTo>
                    <a:pt x="218" y="107"/>
                  </a:lnTo>
                  <a:lnTo>
                    <a:pt x="195" y="102"/>
                  </a:lnTo>
                  <a:lnTo>
                    <a:pt x="173" y="90"/>
                  </a:lnTo>
                  <a:lnTo>
                    <a:pt x="150" y="85"/>
                  </a:lnTo>
                  <a:lnTo>
                    <a:pt x="128" y="79"/>
                  </a:lnTo>
                  <a:lnTo>
                    <a:pt x="105" y="68"/>
                  </a:lnTo>
                  <a:lnTo>
                    <a:pt x="75" y="62"/>
                  </a:lnTo>
                  <a:lnTo>
                    <a:pt x="60" y="56"/>
                  </a:lnTo>
                  <a:lnTo>
                    <a:pt x="30" y="51"/>
                  </a:lnTo>
                  <a:lnTo>
                    <a:pt x="7" y="45"/>
                  </a:lnTo>
                  <a:lnTo>
                    <a:pt x="0" y="39"/>
                  </a:lnTo>
                  <a:lnTo>
                    <a:pt x="0" y="11"/>
                  </a:lnTo>
                  <a:lnTo>
                    <a:pt x="7" y="11"/>
                  </a:lnTo>
                  <a:lnTo>
                    <a:pt x="15" y="6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67" y="17"/>
                  </a:lnTo>
                  <a:lnTo>
                    <a:pt x="75" y="17"/>
                  </a:lnTo>
                  <a:lnTo>
                    <a:pt x="90" y="23"/>
                  </a:lnTo>
                  <a:lnTo>
                    <a:pt x="105" y="28"/>
                  </a:lnTo>
                  <a:lnTo>
                    <a:pt x="120" y="28"/>
                  </a:lnTo>
                  <a:lnTo>
                    <a:pt x="135" y="34"/>
                  </a:lnTo>
                  <a:lnTo>
                    <a:pt x="150" y="39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17" name="Freeform 51"/>
            <p:cNvSpPr/>
            <p:nvPr/>
          </p:nvSpPr>
          <p:spPr>
            <a:xfrm>
              <a:off x="4188" y="637"/>
              <a:ext cx="241" cy="153"/>
            </a:xfrm>
            <a:custGeom>
              <a:avLst/>
              <a:gdLst>
                <a:gd name="txL" fmla="*/ 0 w 241"/>
                <a:gd name="txT" fmla="*/ 0 h 153"/>
                <a:gd name="txR" fmla="*/ 241 w 241"/>
                <a:gd name="txB" fmla="*/ 153 h 153"/>
              </a:gdLst>
              <a:ahLst/>
              <a:cxnLst>
                <a:cxn ang="0">
                  <a:pos x="234" y="51"/>
                </a:cxn>
                <a:cxn ang="0">
                  <a:pos x="241" y="74"/>
                </a:cxn>
                <a:cxn ang="0">
                  <a:pos x="241" y="102"/>
                </a:cxn>
                <a:cxn ang="0">
                  <a:pos x="234" y="130"/>
                </a:cxn>
                <a:cxn ang="0">
                  <a:pos x="218" y="153"/>
                </a:cxn>
                <a:cxn ang="0">
                  <a:pos x="203" y="153"/>
                </a:cxn>
                <a:cxn ang="0">
                  <a:pos x="188" y="141"/>
                </a:cxn>
                <a:cxn ang="0">
                  <a:pos x="188" y="130"/>
                </a:cxn>
                <a:cxn ang="0">
                  <a:pos x="166" y="113"/>
                </a:cxn>
                <a:cxn ang="0">
                  <a:pos x="158" y="102"/>
                </a:cxn>
                <a:cxn ang="0">
                  <a:pos x="151" y="96"/>
                </a:cxn>
                <a:cxn ang="0">
                  <a:pos x="143" y="85"/>
                </a:cxn>
                <a:cxn ang="0">
                  <a:pos x="128" y="79"/>
                </a:cxn>
                <a:cxn ang="0">
                  <a:pos x="121" y="74"/>
                </a:cxn>
                <a:cxn ang="0">
                  <a:pos x="106" y="68"/>
                </a:cxn>
                <a:cxn ang="0">
                  <a:pos x="76" y="68"/>
                </a:cxn>
                <a:cxn ang="0">
                  <a:pos x="61" y="74"/>
                </a:cxn>
                <a:cxn ang="0">
                  <a:pos x="38" y="74"/>
                </a:cxn>
                <a:cxn ang="0">
                  <a:pos x="23" y="68"/>
                </a:cxn>
                <a:cxn ang="0">
                  <a:pos x="15" y="62"/>
                </a:cxn>
                <a:cxn ang="0">
                  <a:pos x="8" y="51"/>
                </a:cxn>
                <a:cxn ang="0">
                  <a:pos x="0" y="40"/>
                </a:cxn>
                <a:cxn ang="0">
                  <a:pos x="8" y="23"/>
                </a:cxn>
                <a:cxn ang="0">
                  <a:pos x="15" y="12"/>
                </a:cxn>
                <a:cxn ang="0">
                  <a:pos x="30" y="12"/>
                </a:cxn>
                <a:cxn ang="0">
                  <a:pos x="38" y="6"/>
                </a:cxn>
                <a:cxn ang="0">
                  <a:pos x="68" y="0"/>
                </a:cxn>
                <a:cxn ang="0">
                  <a:pos x="151" y="0"/>
                </a:cxn>
                <a:cxn ang="0">
                  <a:pos x="173" y="6"/>
                </a:cxn>
                <a:cxn ang="0">
                  <a:pos x="196" y="17"/>
                </a:cxn>
                <a:cxn ang="0">
                  <a:pos x="218" y="34"/>
                </a:cxn>
                <a:cxn ang="0">
                  <a:pos x="234" y="51"/>
                </a:cxn>
              </a:cxnLst>
              <a:rect l="txL" t="txT" r="txR" b="txB"/>
              <a:pathLst>
                <a:path w="241" h="153">
                  <a:moveTo>
                    <a:pt x="234" y="51"/>
                  </a:moveTo>
                  <a:lnTo>
                    <a:pt x="241" y="74"/>
                  </a:lnTo>
                  <a:lnTo>
                    <a:pt x="241" y="102"/>
                  </a:lnTo>
                  <a:lnTo>
                    <a:pt x="234" y="130"/>
                  </a:lnTo>
                  <a:lnTo>
                    <a:pt x="218" y="153"/>
                  </a:lnTo>
                  <a:lnTo>
                    <a:pt x="203" y="153"/>
                  </a:lnTo>
                  <a:lnTo>
                    <a:pt x="188" y="141"/>
                  </a:lnTo>
                  <a:lnTo>
                    <a:pt x="188" y="130"/>
                  </a:lnTo>
                  <a:lnTo>
                    <a:pt x="166" y="113"/>
                  </a:lnTo>
                  <a:lnTo>
                    <a:pt x="158" y="102"/>
                  </a:lnTo>
                  <a:lnTo>
                    <a:pt x="151" y="96"/>
                  </a:lnTo>
                  <a:lnTo>
                    <a:pt x="143" y="85"/>
                  </a:lnTo>
                  <a:lnTo>
                    <a:pt x="128" y="79"/>
                  </a:lnTo>
                  <a:lnTo>
                    <a:pt x="121" y="74"/>
                  </a:lnTo>
                  <a:lnTo>
                    <a:pt x="106" y="68"/>
                  </a:lnTo>
                  <a:lnTo>
                    <a:pt x="76" y="68"/>
                  </a:lnTo>
                  <a:lnTo>
                    <a:pt x="61" y="74"/>
                  </a:lnTo>
                  <a:lnTo>
                    <a:pt x="38" y="74"/>
                  </a:lnTo>
                  <a:lnTo>
                    <a:pt x="23" y="68"/>
                  </a:lnTo>
                  <a:lnTo>
                    <a:pt x="15" y="62"/>
                  </a:lnTo>
                  <a:lnTo>
                    <a:pt x="8" y="51"/>
                  </a:lnTo>
                  <a:lnTo>
                    <a:pt x="0" y="40"/>
                  </a:lnTo>
                  <a:lnTo>
                    <a:pt x="8" y="23"/>
                  </a:lnTo>
                  <a:lnTo>
                    <a:pt x="15" y="12"/>
                  </a:lnTo>
                  <a:lnTo>
                    <a:pt x="30" y="12"/>
                  </a:lnTo>
                  <a:lnTo>
                    <a:pt x="38" y="6"/>
                  </a:lnTo>
                  <a:lnTo>
                    <a:pt x="68" y="0"/>
                  </a:lnTo>
                  <a:lnTo>
                    <a:pt x="151" y="0"/>
                  </a:lnTo>
                  <a:lnTo>
                    <a:pt x="173" y="6"/>
                  </a:lnTo>
                  <a:lnTo>
                    <a:pt x="196" y="17"/>
                  </a:lnTo>
                  <a:lnTo>
                    <a:pt x="218" y="34"/>
                  </a:lnTo>
                  <a:lnTo>
                    <a:pt x="234" y="51"/>
                  </a:lnTo>
                  <a:close/>
                </a:path>
              </a:pathLst>
            </a:custGeom>
            <a:solidFill>
              <a:srgbClr val="FFBC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18" name="Freeform 52"/>
            <p:cNvSpPr/>
            <p:nvPr/>
          </p:nvSpPr>
          <p:spPr>
            <a:xfrm>
              <a:off x="1745" y="643"/>
              <a:ext cx="436" cy="378"/>
            </a:xfrm>
            <a:custGeom>
              <a:avLst/>
              <a:gdLst>
                <a:gd name="txL" fmla="*/ 0 w 436"/>
                <a:gd name="txT" fmla="*/ 0 h 378"/>
                <a:gd name="txR" fmla="*/ 436 w 436"/>
                <a:gd name="txB" fmla="*/ 378 h 378"/>
              </a:gdLst>
              <a:ahLst/>
              <a:cxnLst>
                <a:cxn ang="0">
                  <a:pos x="210" y="28"/>
                </a:cxn>
                <a:cxn ang="0">
                  <a:pos x="203" y="56"/>
                </a:cxn>
                <a:cxn ang="0">
                  <a:pos x="188" y="85"/>
                </a:cxn>
                <a:cxn ang="0">
                  <a:pos x="165" y="113"/>
                </a:cxn>
                <a:cxn ang="0">
                  <a:pos x="150" y="152"/>
                </a:cxn>
                <a:cxn ang="0">
                  <a:pos x="120" y="209"/>
                </a:cxn>
                <a:cxn ang="0">
                  <a:pos x="90" y="265"/>
                </a:cxn>
                <a:cxn ang="0">
                  <a:pos x="67" y="321"/>
                </a:cxn>
                <a:cxn ang="0">
                  <a:pos x="97" y="316"/>
                </a:cxn>
                <a:cxn ang="0">
                  <a:pos x="142" y="288"/>
                </a:cxn>
                <a:cxn ang="0">
                  <a:pos x="203" y="237"/>
                </a:cxn>
                <a:cxn ang="0">
                  <a:pos x="240" y="209"/>
                </a:cxn>
                <a:cxn ang="0">
                  <a:pos x="285" y="175"/>
                </a:cxn>
                <a:cxn ang="0">
                  <a:pos x="353" y="130"/>
                </a:cxn>
                <a:cxn ang="0">
                  <a:pos x="398" y="101"/>
                </a:cxn>
                <a:cxn ang="0">
                  <a:pos x="421" y="107"/>
                </a:cxn>
                <a:cxn ang="0">
                  <a:pos x="436" y="130"/>
                </a:cxn>
                <a:cxn ang="0">
                  <a:pos x="391" y="158"/>
                </a:cxn>
                <a:cxn ang="0">
                  <a:pos x="300" y="220"/>
                </a:cxn>
                <a:cxn ang="0">
                  <a:pos x="218" y="288"/>
                </a:cxn>
                <a:cxn ang="0">
                  <a:pos x="150" y="333"/>
                </a:cxn>
                <a:cxn ang="0">
                  <a:pos x="112" y="361"/>
                </a:cxn>
                <a:cxn ang="0">
                  <a:pos x="82" y="372"/>
                </a:cxn>
                <a:cxn ang="0">
                  <a:pos x="52" y="361"/>
                </a:cxn>
                <a:cxn ang="0">
                  <a:pos x="45" y="344"/>
                </a:cxn>
                <a:cxn ang="0">
                  <a:pos x="30" y="355"/>
                </a:cxn>
                <a:cxn ang="0">
                  <a:pos x="15" y="350"/>
                </a:cxn>
                <a:cxn ang="0">
                  <a:pos x="0" y="321"/>
                </a:cxn>
                <a:cxn ang="0">
                  <a:pos x="45" y="242"/>
                </a:cxn>
                <a:cxn ang="0">
                  <a:pos x="82" y="158"/>
                </a:cxn>
                <a:cxn ang="0">
                  <a:pos x="127" y="73"/>
                </a:cxn>
                <a:cxn ang="0">
                  <a:pos x="180" y="0"/>
                </a:cxn>
                <a:cxn ang="0">
                  <a:pos x="218" y="11"/>
                </a:cxn>
              </a:cxnLst>
              <a:rect l="txL" t="txT" r="txR" b="txB"/>
              <a:pathLst>
                <a:path w="436" h="378">
                  <a:moveTo>
                    <a:pt x="218" y="11"/>
                  </a:moveTo>
                  <a:lnTo>
                    <a:pt x="210" y="28"/>
                  </a:lnTo>
                  <a:lnTo>
                    <a:pt x="210" y="45"/>
                  </a:lnTo>
                  <a:lnTo>
                    <a:pt x="203" y="56"/>
                  </a:lnTo>
                  <a:lnTo>
                    <a:pt x="195" y="68"/>
                  </a:lnTo>
                  <a:lnTo>
                    <a:pt x="188" y="85"/>
                  </a:lnTo>
                  <a:lnTo>
                    <a:pt x="172" y="96"/>
                  </a:lnTo>
                  <a:lnTo>
                    <a:pt x="165" y="113"/>
                  </a:lnTo>
                  <a:lnTo>
                    <a:pt x="157" y="124"/>
                  </a:lnTo>
                  <a:lnTo>
                    <a:pt x="150" y="152"/>
                  </a:lnTo>
                  <a:lnTo>
                    <a:pt x="135" y="180"/>
                  </a:lnTo>
                  <a:lnTo>
                    <a:pt x="120" y="209"/>
                  </a:lnTo>
                  <a:lnTo>
                    <a:pt x="105" y="237"/>
                  </a:lnTo>
                  <a:lnTo>
                    <a:pt x="90" y="265"/>
                  </a:lnTo>
                  <a:lnTo>
                    <a:pt x="82" y="293"/>
                  </a:lnTo>
                  <a:lnTo>
                    <a:pt x="67" y="321"/>
                  </a:lnTo>
                  <a:lnTo>
                    <a:pt x="60" y="344"/>
                  </a:lnTo>
                  <a:lnTo>
                    <a:pt x="97" y="316"/>
                  </a:lnTo>
                  <a:lnTo>
                    <a:pt x="120" y="304"/>
                  </a:lnTo>
                  <a:lnTo>
                    <a:pt x="142" y="288"/>
                  </a:lnTo>
                  <a:lnTo>
                    <a:pt x="157" y="271"/>
                  </a:lnTo>
                  <a:lnTo>
                    <a:pt x="203" y="237"/>
                  </a:lnTo>
                  <a:lnTo>
                    <a:pt x="225" y="226"/>
                  </a:lnTo>
                  <a:lnTo>
                    <a:pt x="240" y="209"/>
                  </a:lnTo>
                  <a:lnTo>
                    <a:pt x="270" y="192"/>
                  </a:lnTo>
                  <a:lnTo>
                    <a:pt x="285" y="175"/>
                  </a:lnTo>
                  <a:lnTo>
                    <a:pt x="308" y="163"/>
                  </a:lnTo>
                  <a:lnTo>
                    <a:pt x="353" y="130"/>
                  </a:lnTo>
                  <a:lnTo>
                    <a:pt x="376" y="118"/>
                  </a:lnTo>
                  <a:lnTo>
                    <a:pt x="398" y="101"/>
                  </a:lnTo>
                  <a:lnTo>
                    <a:pt x="398" y="107"/>
                  </a:lnTo>
                  <a:lnTo>
                    <a:pt x="421" y="107"/>
                  </a:lnTo>
                  <a:lnTo>
                    <a:pt x="436" y="118"/>
                  </a:lnTo>
                  <a:lnTo>
                    <a:pt x="436" y="130"/>
                  </a:lnTo>
                  <a:lnTo>
                    <a:pt x="413" y="147"/>
                  </a:lnTo>
                  <a:lnTo>
                    <a:pt x="391" y="158"/>
                  </a:lnTo>
                  <a:lnTo>
                    <a:pt x="323" y="209"/>
                  </a:lnTo>
                  <a:lnTo>
                    <a:pt x="300" y="220"/>
                  </a:lnTo>
                  <a:lnTo>
                    <a:pt x="233" y="271"/>
                  </a:lnTo>
                  <a:lnTo>
                    <a:pt x="218" y="288"/>
                  </a:lnTo>
                  <a:lnTo>
                    <a:pt x="195" y="299"/>
                  </a:lnTo>
                  <a:lnTo>
                    <a:pt x="150" y="333"/>
                  </a:lnTo>
                  <a:lnTo>
                    <a:pt x="135" y="350"/>
                  </a:lnTo>
                  <a:lnTo>
                    <a:pt x="112" y="361"/>
                  </a:lnTo>
                  <a:lnTo>
                    <a:pt x="90" y="378"/>
                  </a:lnTo>
                  <a:lnTo>
                    <a:pt x="82" y="372"/>
                  </a:lnTo>
                  <a:lnTo>
                    <a:pt x="67" y="372"/>
                  </a:lnTo>
                  <a:lnTo>
                    <a:pt x="52" y="361"/>
                  </a:lnTo>
                  <a:lnTo>
                    <a:pt x="52" y="350"/>
                  </a:lnTo>
                  <a:lnTo>
                    <a:pt x="45" y="344"/>
                  </a:lnTo>
                  <a:lnTo>
                    <a:pt x="45" y="350"/>
                  </a:lnTo>
                  <a:lnTo>
                    <a:pt x="30" y="355"/>
                  </a:lnTo>
                  <a:lnTo>
                    <a:pt x="22" y="350"/>
                  </a:lnTo>
                  <a:lnTo>
                    <a:pt x="15" y="350"/>
                  </a:lnTo>
                  <a:lnTo>
                    <a:pt x="0" y="338"/>
                  </a:lnTo>
                  <a:lnTo>
                    <a:pt x="0" y="321"/>
                  </a:lnTo>
                  <a:lnTo>
                    <a:pt x="22" y="282"/>
                  </a:lnTo>
                  <a:lnTo>
                    <a:pt x="45" y="242"/>
                  </a:lnTo>
                  <a:lnTo>
                    <a:pt x="67" y="197"/>
                  </a:lnTo>
                  <a:lnTo>
                    <a:pt x="82" y="158"/>
                  </a:lnTo>
                  <a:lnTo>
                    <a:pt x="105" y="118"/>
                  </a:lnTo>
                  <a:lnTo>
                    <a:pt x="127" y="73"/>
                  </a:lnTo>
                  <a:lnTo>
                    <a:pt x="150" y="34"/>
                  </a:lnTo>
                  <a:lnTo>
                    <a:pt x="180" y="0"/>
                  </a:lnTo>
                  <a:lnTo>
                    <a:pt x="203" y="0"/>
                  </a:lnTo>
                  <a:lnTo>
                    <a:pt x="218" y="11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19" name="Freeform 53"/>
            <p:cNvSpPr/>
            <p:nvPr/>
          </p:nvSpPr>
          <p:spPr>
            <a:xfrm>
              <a:off x="5564" y="643"/>
              <a:ext cx="166" cy="147"/>
            </a:xfrm>
            <a:custGeom>
              <a:avLst/>
              <a:gdLst>
                <a:gd name="txL" fmla="*/ 0 w 166"/>
                <a:gd name="txT" fmla="*/ 0 h 147"/>
                <a:gd name="txR" fmla="*/ 166 w 166"/>
                <a:gd name="txB" fmla="*/ 147 h 147"/>
              </a:gdLst>
              <a:ahLst/>
              <a:cxnLst>
                <a:cxn ang="0">
                  <a:pos x="106" y="34"/>
                </a:cxn>
                <a:cxn ang="0">
                  <a:pos x="136" y="34"/>
                </a:cxn>
                <a:cxn ang="0">
                  <a:pos x="136" y="28"/>
                </a:cxn>
                <a:cxn ang="0">
                  <a:pos x="151" y="28"/>
                </a:cxn>
                <a:cxn ang="0">
                  <a:pos x="151" y="34"/>
                </a:cxn>
                <a:cxn ang="0">
                  <a:pos x="166" y="45"/>
                </a:cxn>
                <a:cxn ang="0">
                  <a:pos x="143" y="62"/>
                </a:cxn>
                <a:cxn ang="0">
                  <a:pos x="151" y="73"/>
                </a:cxn>
                <a:cxn ang="0">
                  <a:pos x="158" y="79"/>
                </a:cxn>
                <a:cxn ang="0">
                  <a:pos x="158" y="85"/>
                </a:cxn>
                <a:cxn ang="0">
                  <a:pos x="166" y="90"/>
                </a:cxn>
                <a:cxn ang="0">
                  <a:pos x="158" y="96"/>
                </a:cxn>
                <a:cxn ang="0">
                  <a:pos x="121" y="96"/>
                </a:cxn>
                <a:cxn ang="0">
                  <a:pos x="106" y="107"/>
                </a:cxn>
                <a:cxn ang="0">
                  <a:pos x="98" y="118"/>
                </a:cxn>
                <a:cxn ang="0">
                  <a:pos x="83" y="130"/>
                </a:cxn>
                <a:cxn ang="0">
                  <a:pos x="76" y="141"/>
                </a:cxn>
                <a:cxn ang="0">
                  <a:pos x="61" y="147"/>
                </a:cxn>
                <a:cxn ang="0">
                  <a:pos x="46" y="147"/>
                </a:cxn>
                <a:cxn ang="0">
                  <a:pos x="38" y="135"/>
                </a:cxn>
                <a:cxn ang="0">
                  <a:pos x="46" y="124"/>
                </a:cxn>
                <a:cxn ang="0">
                  <a:pos x="46" y="96"/>
                </a:cxn>
                <a:cxn ang="0">
                  <a:pos x="31" y="96"/>
                </a:cxn>
                <a:cxn ang="0">
                  <a:pos x="23" y="101"/>
                </a:cxn>
                <a:cxn ang="0">
                  <a:pos x="8" y="101"/>
                </a:cxn>
                <a:cxn ang="0">
                  <a:pos x="0" y="96"/>
                </a:cxn>
                <a:cxn ang="0">
                  <a:pos x="0" y="79"/>
                </a:cxn>
                <a:cxn ang="0">
                  <a:pos x="8" y="73"/>
                </a:cxn>
                <a:cxn ang="0">
                  <a:pos x="16" y="73"/>
                </a:cxn>
                <a:cxn ang="0">
                  <a:pos x="23" y="68"/>
                </a:cxn>
                <a:cxn ang="0">
                  <a:pos x="38" y="68"/>
                </a:cxn>
                <a:cxn ang="0">
                  <a:pos x="46" y="62"/>
                </a:cxn>
                <a:cxn ang="0">
                  <a:pos x="53" y="51"/>
                </a:cxn>
                <a:cxn ang="0">
                  <a:pos x="53" y="17"/>
                </a:cxn>
                <a:cxn ang="0">
                  <a:pos x="61" y="0"/>
                </a:cxn>
                <a:cxn ang="0">
                  <a:pos x="68" y="6"/>
                </a:cxn>
                <a:cxn ang="0">
                  <a:pos x="83" y="6"/>
                </a:cxn>
                <a:cxn ang="0">
                  <a:pos x="106" y="22"/>
                </a:cxn>
                <a:cxn ang="0">
                  <a:pos x="106" y="34"/>
                </a:cxn>
              </a:cxnLst>
              <a:rect l="txL" t="txT" r="txR" b="txB"/>
              <a:pathLst>
                <a:path w="166" h="147">
                  <a:moveTo>
                    <a:pt x="106" y="34"/>
                  </a:moveTo>
                  <a:lnTo>
                    <a:pt x="136" y="34"/>
                  </a:lnTo>
                  <a:lnTo>
                    <a:pt x="136" y="28"/>
                  </a:lnTo>
                  <a:lnTo>
                    <a:pt x="151" y="28"/>
                  </a:lnTo>
                  <a:lnTo>
                    <a:pt x="151" y="34"/>
                  </a:lnTo>
                  <a:lnTo>
                    <a:pt x="166" y="45"/>
                  </a:lnTo>
                  <a:lnTo>
                    <a:pt x="143" y="62"/>
                  </a:lnTo>
                  <a:lnTo>
                    <a:pt x="151" y="73"/>
                  </a:lnTo>
                  <a:lnTo>
                    <a:pt x="158" y="79"/>
                  </a:lnTo>
                  <a:lnTo>
                    <a:pt x="158" y="85"/>
                  </a:lnTo>
                  <a:lnTo>
                    <a:pt x="166" y="90"/>
                  </a:lnTo>
                  <a:lnTo>
                    <a:pt x="158" y="96"/>
                  </a:lnTo>
                  <a:lnTo>
                    <a:pt x="121" y="96"/>
                  </a:lnTo>
                  <a:lnTo>
                    <a:pt x="106" y="107"/>
                  </a:lnTo>
                  <a:lnTo>
                    <a:pt x="98" y="118"/>
                  </a:lnTo>
                  <a:lnTo>
                    <a:pt x="83" y="130"/>
                  </a:lnTo>
                  <a:lnTo>
                    <a:pt x="76" y="141"/>
                  </a:lnTo>
                  <a:lnTo>
                    <a:pt x="61" y="147"/>
                  </a:lnTo>
                  <a:lnTo>
                    <a:pt x="46" y="147"/>
                  </a:lnTo>
                  <a:lnTo>
                    <a:pt x="38" y="135"/>
                  </a:lnTo>
                  <a:lnTo>
                    <a:pt x="46" y="124"/>
                  </a:lnTo>
                  <a:lnTo>
                    <a:pt x="46" y="96"/>
                  </a:lnTo>
                  <a:lnTo>
                    <a:pt x="31" y="96"/>
                  </a:lnTo>
                  <a:lnTo>
                    <a:pt x="23" y="101"/>
                  </a:lnTo>
                  <a:lnTo>
                    <a:pt x="8" y="101"/>
                  </a:lnTo>
                  <a:lnTo>
                    <a:pt x="0" y="96"/>
                  </a:lnTo>
                  <a:lnTo>
                    <a:pt x="0" y="79"/>
                  </a:lnTo>
                  <a:lnTo>
                    <a:pt x="8" y="73"/>
                  </a:lnTo>
                  <a:lnTo>
                    <a:pt x="16" y="73"/>
                  </a:lnTo>
                  <a:lnTo>
                    <a:pt x="23" y="68"/>
                  </a:lnTo>
                  <a:lnTo>
                    <a:pt x="38" y="68"/>
                  </a:lnTo>
                  <a:lnTo>
                    <a:pt x="46" y="62"/>
                  </a:lnTo>
                  <a:lnTo>
                    <a:pt x="53" y="51"/>
                  </a:lnTo>
                  <a:lnTo>
                    <a:pt x="53" y="17"/>
                  </a:lnTo>
                  <a:lnTo>
                    <a:pt x="61" y="0"/>
                  </a:lnTo>
                  <a:lnTo>
                    <a:pt x="68" y="6"/>
                  </a:lnTo>
                  <a:lnTo>
                    <a:pt x="83" y="6"/>
                  </a:lnTo>
                  <a:lnTo>
                    <a:pt x="106" y="22"/>
                  </a:lnTo>
                  <a:lnTo>
                    <a:pt x="106" y="34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20" name="Freeform 54"/>
            <p:cNvSpPr/>
            <p:nvPr/>
          </p:nvSpPr>
          <p:spPr>
            <a:xfrm>
              <a:off x="4497" y="643"/>
              <a:ext cx="331" cy="118"/>
            </a:xfrm>
            <a:custGeom>
              <a:avLst/>
              <a:gdLst>
                <a:gd name="txL" fmla="*/ 0 w 331"/>
                <a:gd name="txT" fmla="*/ 0 h 118"/>
                <a:gd name="txR" fmla="*/ 331 w 331"/>
                <a:gd name="txB" fmla="*/ 118 h 118"/>
              </a:gdLst>
              <a:ahLst/>
              <a:cxnLst>
                <a:cxn ang="0">
                  <a:pos x="293" y="28"/>
                </a:cxn>
                <a:cxn ang="0">
                  <a:pos x="308" y="28"/>
                </a:cxn>
                <a:cxn ang="0">
                  <a:pos x="323" y="39"/>
                </a:cxn>
                <a:cxn ang="0">
                  <a:pos x="323" y="45"/>
                </a:cxn>
                <a:cxn ang="0">
                  <a:pos x="331" y="62"/>
                </a:cxn>
                <a:cxn ang="0">
                  <a:pos x="293" y="90"/>
                </a:cxn>
                <a:cxn ang="0">
                  <a:pos x="255" y="90"/>
                </a:cxn>
                <a:cxn ang="0">
                  <a:pos x="233" y="73"/>
                </a:cxn>
                <a:cxn ang="0">
                  <a:pos x="218" y="68"/>
                </a:cxn>
                <a:cxn ang="0">
                  <a:pos x="203" y="68"/>
                </a:cxn>
                <a:cxn ang="0">
                  <a:pos x="195" y="62"/>
                </a:cxn>
                <a:cxn ang="0">
                  <a:pos x="150" y="62"/>
                </a:cxn>
                <a:cxn ang="0">
                  <a:pos x="135" y="68"/>
                </a:cxn>
                <a:cxn ang="0">
                  <a:pos x="128" y="73"/>
                </a:cxn>
                <a:cxn ang="0">
                  <a:pos x="113" y="73"/>
                </a:cxn>
                <a:cxn ang="0">
                  <a:pos x="97" y="79"/>
                </a:cxn>
                <a:cxn ang="0">
                  <a:pos x="90" y="79"/>
                </a:cxn>
                <a:cxn ang="0">
                  <a:pos x="75" y="85"/>
                </a:cxn>
                <a:cxn ang="0">
                  <a:pos x="60" y="90"/>
                </a:cxn>
                <a:cxn ang="0">
                  <a:pos x="30" y="113"/>
                </a:cxn>
                <a:cxn ang="0">
                  <a:pos x="22" y="113"/>
                </a:cxn>
                <a:cxn ang="0">
                  <a:pos x="15" y="118"/>
                </a:cxn>
                <a:cxn ang="0">
                  <a:pos x="0" y="118"/>
                </a:cxn>
                <a:cxn ang="0">
                  <a:pos x="0" y="101"/>
                </a:cxn>
                <a:cxn ang="0">
                  <a:pos x="7" y="90"/>
                </a:cxn>
                <a:cxn ang="0">
                  <a:pos x="15" y="79"/>
                </a:cxn>
                <a:cxn ang="0">
                  <a:pos x="22" y="62"/>
                </a:cxn>
                <a:cxn ang="0">
                  <a:pos x="37" y="51"/>
                </a:cxn>
                <a:cxn ang="0">
                  <a:pos x="45" y="39"/>
                </a:cxn>
                <a:cxn ang="0">
                  <a:pos x="75" y="17"/>
                </a:cxn>
                <a:cxn ang="0">
                  <a:pos x="90" y="17"/>
                </a:cxn>
                <a:cxn ang="0">
                  <a:pos x="97" y="11"/>
                </a:cxn>
                <a:cxn ang="0">
                  <a:pos x="113" y="11"/>
                </a:cxn>
                <a:cxn ang="0">
                  <a:pos x="128" y="6"/>
                </a:cxn>
                <a:cxn ang="0">
                  <a:pos x="143" y="6"/>
                </a:cxn>
                <a:cxn ang="0">
                  <a:pos x="158" y="0"/>
                </a:cxn>
                <a:cxn ang="0">
                  <a:pos x="203" y="0"/>
                </a:cxn>
                <a:cxn ang="0">
                  <a:pos x="218" y="6"/>
                </a:cxn>
                <a:cxn ang="0">
                  <a:pos x="248" y="6"/>
                </a:cxn>
                <a:cxn ang="0">
                  <a:pos x="263" y="11"/>
                </a:cxn>
                <a:cxn ang="0">
                  <a:pos x="270" y="17"/>
                </a:cxn>
                <a:cxn ang="0">
                  <a:pos x="285" y="22"/>
                </a:cxn>
                <a:cxn ang="0">
                  <a:pos x="293" y="28"/>
                </a:cxn>
              </a:cxnLst>
              <a:rect l="txL" t="txT" r="txR" b="txB"/>
              <a:pathLst>
                <a:path w="331" h="118">
                  <a:moveTo>
                    <a:pt x="293" y="28"/>
                  </a:moveTo>
                  <a:lnTo>
                    <a:pt x="308" y="28"/>
                  </a:lnTo>
                  <a:lnTo>
                    <a:pt x="323" y="39"/>
                  </a:lnTo>
                  <a:lnTo>
                    <a:pt x="323" y="45"/>
                  </a:lnTo>
                  <a:lnTo>
                    <a:pt x="331" y="62"/>
                  </a:lnTo>
                  <a:lnTo>
                    <a:pt x="293" y="90"/>
                  </a:lnTo>
                  <a:lnTo>
                    <a:pt x="255" y="90"/>
                  </a:lnTo>
                  <a:lnTo>
                    <a:pt x="233" y="73"/>
                  </a:lnTo>
                  <a:lnTo>
                    <a:pt x="218" y="68"/>
                  </a:lnTo>
                  <a:lnTo>
                    <a:pt x="203" y="68"/>
                  </a:lnTo>
                  <a:lnTo>
                    <a:pt x="195" y="62"/>
                  </a:lnTo>
                  <a:lnTo>
                    <a:pt x="150" y="62"/>
                  </a:lnTo>
                  <a:lnTo>
                    <a:pt x="135" y="68"/>
                  </a:lnTo>
                  <a:lnTo>
                    <a:pt x="128" y="73"/>
                  </a:lnTo>
                  <a:lnTo>
                    <a:pt x="113" y="73"/>
                  </a:lnTo>
                  <a:lnTo>
                    <a:pt x="97" y="79"/>
                  </a:lnTo>
                  <a:lnTo>
                    <a:pt x="90" y="79"/>
                  </a:lnTo>
                  <a:lnTo>
                    <a:pt x="75" y="85"/>
                  </a:lnTo>
                  <a:lnTo>
                    <a:pt x="60" y="90"/>
                  </a:lnTo>
                  <a:lnTo>
                    <a:pt x="30" y="113"/>
                  </a:lnTo>
                  <a:lnTo>
                    <a:pt x="22" y="113"/>
                  </a:lnTo>
                  <a:lnTo>
                    <a:pt x="15" y="118"/>
                  </a:lnTo>
                  <a:lnTo>
                    <a:pt x="0" y="118"/>
                  </a:lnTo>
                  <a:lnTo>
                    <a:pt x="0" y="101"/>
                  </a:lnTo>
                  <a:lnTo>
                    <a:pt x="7" y="90"/>
                  </a:lnTo>
                  <a:lnTo>
                    <a:pt x="15" y="79"/>
                  </a:lnTo>
                  <a:lnTo>
                    <a:pt x="22" y="62"/>
                  </a:lnTo>
                  <a:lnTo>
                    <a:pt x="37" y="51"/>
                  </a:lnTo>
                  <a:lnTo>
                    <a:pt x="45" y="39"/>
                  </a:lnTo>
                  <a:lnTo>
                    <a:pt x="75" y="17"/>
                  </a:lnTo>
                  <a:lnTo>
                    <a:pt x="90" y="17"/>
                  </a:lnTo>
                  <a:lnTo>
                    <a:pt x="97" y="11"/>
                  </a:lnTo>
                  <a:lnTo>
                    <a:pt x="113" y="11"/>
                  </a:lnTo>
                  <a:lnTo>
                    <a:pt x="128" y="6"/>
                  </a:lnTo>
                  <a:lnTo>
                    <a:pt x="143" y="6"/>
                  </a:lnTo>
                  <a:lnTo>
                    <a:pt x="158" y="0"/>
                  </a:lnTo>
                  <a:lnTo>
                    <a:pt x="203" y="0"/>
                  </a:lnTo>
                  <a:lnTo>
                    <a:pt x="218" y="6"/>
                  </a:lnTo>
                  <a:lnTo>
                    <a:pt x="248" y="6"/>
                  </a:lnTo>
                  <a:lnTo>
                    <a:pt x="263" y="11"/>
                  </a:lnTo>
                  <a:lnTo>
                    <a:pt x="270" y="17"/>
                  </a:lnTo>
                  <a:lnTo>
                    <a:pt x="285" y="22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rgbClr val="FFBC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21" name="Freeform 55"/>
            <p:cNvSpPr/>
            <p:nvPr/>
          </p:nvSpPr>
          <p:spPr>
            <a:xfrm>
              <a:off x="1534" y="654"/>
              <a:ext cx="68" cy="45"/>
            </a:xfrm>
            <a:custGeom>
              <a:avLst/>
              <a:gdLst>
                <a:gd name="txL" fmla="*/ 0 w 68"/>
                <a:gd name="txT" fmla="*/ 0 h 45"/>
                <a:gd name="txR" fmla="*/ 68 w 68"/>
                <a:gd name="txB" fmla="*/ 45 h 45"/>
              </a:gdLst>
              <a:ahLst/>
              <a:cxnLst>
                <a:cxn ang="0">
                  <a:pos x="68" y="17"/>
                </a:cxn>
                <a:cxn ang="0">
                  <a:pos x="68" y="28"/>
                </a:cxn>
                <a:cxn ang="0">
                  <a:pos x="60" y="34"/>
                </a:cxn>
                <a:cxn ang="0">
                  <a:pos x="60" y="45"/>
                </a:cxn>
                <a:cxn ang="0">
                  <a:pos x="38" y="45"/>
                </a:cxn>
                <a:cxn ang="0">
                  <a:pos x="30" y="40"/>
                </a:cxn>
                <a:cxn ang="0">
                  <a:pos x="23" y="40"/>
                </a:cxn>
                <a:cxn ang="0">
                  <a:pos x="8" y="28"/>
                </a:cxn>
                <a:cxn ang="0">
                  <a:pos x="8" y="23"/>
                </a:cxn>
                <a:cxn ang="0">
                  <a:pos x="0" y="23"/>
                </a:cxn>
                <a:cxn ang="0">
                  <a:pos x="15" y="11"/>
                </a:cxn>
                <a:cxn ang="0">
                  <a:pos x="15" y="6"/>
                </a:cxn>
                <a:cxn ang="0">
                  <a:pos x="23" y="0"/>
                </a:cxn>
                <a:cxn ang="0">
                  <a:pos x="30" y="0"/>
                </a:cxn>
                <a:cxn ang="0">
                  <a:pos x="38" y="6"/>
                </a:cxn>
                <a:cxn ang="0">
                  <a:pos x="53" y="6"/>
                </a:cxn>
                <a:cxn ang="0">
                  <a:pos x="60" y="11"/>
                </a:cxn>
                <a:cxn ang="0">
                  <a:pos x="68" y="11"/>
                </a:cxn>
                <a:cxn ang="0">
                  <a:pos x="68" y="17"/>
                </a:cxn>
              </a:cxnLst>
              <a:rect l="txL" t="txT" r="txR" b="txB"/>
              <a:pathLst>
                <a:path w="68" h="45">
                  <a:moveTo>
                    <a:pt x="68" y="17"/>
                  </a:moveTo>
                  <a:lnTo>
                    <a:pt x="68" y="28"/>
                  </a:lnTo>
                  <a:lnTo>
                    <a:pt x="60" y="34"/>
                  </a:lnTo>
                  <a:lnTo>
                    <a:pt x="60" y="45"/>
                  </a:lnTo>
                  <a:lnTo>
                    <a:pt x="38" y="45"/>
                  </a:lnTo>
                  <a:lnTo>
                    <a:pt x="30" y="40"/>
                  </a:lnTo>
                  <a:lnTo>
                    <a:pt x="23" y="40"/>
                  </a:lnTo>
                  <a:lnTo>
                    <a:pt x="8" y="28"/>
                  </a:lnTo>
                  <a:lnTo>
                    <a:pt x="8" y="23"/>
                  </a:lnTo>
                  <a:lnTo>
                    <a:pt x="0" y="23"/>
                  </a:lnTo>
                  <a:lnTo>
                    <a:pt x="15" y="11"/>
                  </a:lnTo>
                  <a:lnTo>
                    <a:pt x="15" y="6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38" y="6"/>
                  </a:lnTo>
                  <a:lnTo>
                    <a:pt x="53" y="6"/>
                  </a:lnTo>
                  <a:lnTo>
                    <a:pt x="60" y="11"/>
                  </a:lnTo>
                  <a:lnTo>
                    <a:pt x="68" y="11"/>
                  </a:lnTo>
                  <a:lnTo>
                    <a:pt x="68" y="17"/>
                  </a:lnTo>
                  <a:close/>
                </a:path>
              </a:pathLst>
            </a:custGeom>
            <a:solidFill>
              <a:srgbClr val="3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22" name="Freeform 56"/>
            <p:cNvSpPr/>
            <p:nvPr/>
          </p:nvSpPr>
          <p:spPr>
            <a:xfrm>
              <a:off x="1346" y="660"/>
              <a:ext cx="278" cy="344"/>
            </a:xfrm>
            <a:custGeom>
              <a:avLst/>
              <a:gdLst>
                <a:gd name="txL" fmla="*/ 0 w 278"/>
                <a:gd name="txT" fmla="*/ 0 h 344"/>
                <a:gd name="txR" fmla="*/ 278 w 278"/>
                <a:gd name="txB" fmla="*/ 344 h 344"/>
              </a:gdLst>
              <a:ahLst/>
              <a:cxnLst>
                <a:cxn ang="0">
                  <a:pos x="98" y="62"/>
                </a:cxn>
                <a:cxn ang="0">
                  <a:pos x="113" y="90"/>
                </a:cxn>
                <a:cxn ang="0">
                  <a:pos x="135" y="118"/>
                </a:cxn>
                <a:cxn ang="0">
                  <a:pos x="150" y="146"/>
                </a:cxn>
                <a:cxn ang="0">
                  <a:pos x="165" y="169"/>
                </a:cxn>
                <a:cxn ang="0">
                  <a:pos x="188" y="203"/>
                </a:cxn>
                <a:cxn ang="0">
                  <a:pos x="211" y="225"/>
                </a:cxn>
                <a:cxn ang="0">
                  <a:pos x="226" y="254"/>
                </a:cxn>
                <a:cxn ang="0">
                  <a:pos x="241" y="282"/>
                </a:cxn>
                <a:cxn ang="0">
                  <a:pos x="256" y="293"/>
                </a:cxn>
                <a:cxn ang="0">
                  <a:pos x="256" y="299"/>
                </a:cxn>
                <a:cxn ang="0">
                  <a:pos x="271" y="310"/>
                </a:cxn>
                <a:cxn ang="0">
                  <a:pos x="271" y="316"/>
                </a:cxn>
                <a:cxn ang="0">
                  <a:pos x="278" y="327"/>
                </a:cxn>
                <a:cxn ang="0">
                  <a:pos x="271" y="327"/>
                </a:cxn>
                <a:cxn ang="0">
                  <a:pos x="263" y="333"/>
                </a:cxn>
                <a:cxn ang="0">
                  <a:pos x="248" y="333"/>
                </a:cxn>
                <a:cxn ang="0">
                  <a:pos x="241" y="338"/>
                </a:cxn>
                <a:cxn ang="0">
                  <a:pos x="248" y="338"/>
                </a:cxn>
                <a:cxn ang="0">
                  <a:pos x="241" y="338"/>
                </a:cxn>
                <a:cxn ang="0">
                  <a:pos x="233" y="333"/>
                </a:cxn>
                <a:cxn ang="0">
                  <a:pos x="226" y="344"/>
                </a:cxn>
                <a:cxn ang="0">
                  <a:pos x="203" y="310"/>
                </a:cxn>
                <a:cxn ang="0">
                  <a:pos x="180" y="276"/>
                </a:cxn>
                <a:cxn ang="0">
                  <a:pos x="158" y="237"/>
                </a:cxn>
                <a:cxn ang="0">
                  <a:pos x="135" y="203"/>
                </a:cxn>
                <a:cxn ang="0">
                  <a:pos x="105" y="169"/>
                </a:cxn>
                <a:cxn ang="0">
                  <a:pos x="83" y="135"/>
                </a:cxn>
                <a:cxn ang="0">
                  <a:pos x="60" y="101"/>
                </a:cxn>
                <a:cxn ang="0">
                  <a:pos x="38" y="62"/>
                </a:cxn>
                <a:cxn ang="0">
                  <a:pos x="30" y="56"/>
                </a:cxn>
                <a:cxn ang="0">
                  <a:pos x="30" y="51"/>
                </a:cxn>
                <a:cxn ang="0">
                  <a:pos x="8" y="34"/>
                </a:cxn>
                <a:cxn ang="0">
                  <a:pos x="8" y="22"/>
                </a:cxn>
                <a:cxn ang="0">
                  <a:pos x="0" y="17"/>
                </a:cxn>
                <a:cxn ang="0">
                  <a:pos x="0" y="11"/>
                </a:cxn>
                <a:cxn ang="0">
                  <a:pos x="15" y="0"/>
                </a:cxn>
                <a:cxn ang="0">
                  <a:pos x="53" y="0"/>
                </a:cxn>
                <a:cxn ang="0">
                  <a:pos x="53" y="5"/>
                </a:cxn>
                <a:cxn ang="0">
                  <a:pos x="60" y="11"/>
                </a:cxn>
                <a:cxn ang="0">
                  <a:pos x="60" y="17"/>
                </a:cxn>
                <a:cxn ang="0">
                  <a:pos x="68" y="28"/>
                </a:cxn>
                <a:cxn ang="0">
                  <a:pos x="90" y="45"/>
                </a:cxn>
                <a:cxn ang="0">
                  <a:pos x="90" y="51"/>
                </a:cxn>
                <a:cxn ang="0">
                  <a:pos x="98" y="62"/>
                </a:cxn>
              </a:cxnLst>
              <a:rect l="txL" t="txT" r="txR" b="txB"/>
              <a:pathLst>
                <a:path w="278" h="344">
                  <a:moveTo>
                    <a:pt x="98" y="62"/>
                  </a:moveTo>
                  <a:lnTo>
                    <a:pt x="113" y="90"/>
                  </a:lnTo>
                  <a:lnTo>
                    <a:pt x="135" y="118"/>
                  </a:lnTo>
                  <a:lnTo>
                    <a:pt x="150" y="146"/>
                  </a:lnTo>
                  <a:lnTo>
                    <a:pt x="165" y="169"/>
                  </a:lnTo>
                  <a:lnTo>
                    <a:pt x="188" y="203"/>
                  </a:lnTo>
                  <a:lnTo>
                    <a:pt x="211" y="225"/>
                  </a:lnTo>
                  <a:lnTo>
                    <a:pt x="226" y="254"/>
                  </a:lnTo>
                  <a:lnTo>
                    <a:pt x="241" y="282"/>
                  </a:lnTo>
                  <a:lnTo>
                    <a:pt x="256" y="293"/>
                  </a:lnTo>
                  <a:lnTo>
                    <a:pt x="256" y="299"/>
                  </a:lnTo>
                  <a:lnTo>
                    <a:pt x="271" y="310"/>
                  </a:lnTo>
                  <a:lnTo>
                    <a:pt x="271" y="316"/>
                  </a:lnTo>
                  <a:lnTo>
                    <a:pt x="278" y="327"/>
                  </a:lnTo>
                  <a:lnTo>
                    <a:pt x="271" y="327"/>
                  </a:lnTo>
                  <a:lnTo>
                    <a:pt x="263" y="333"/>
                  </a:lnTo>
                  <a:lnTo>
                    <a:pt x="248" y="333"/>
                  </a:lnTo>
                  <a:lnTo>
                    <a:pt x="241" y="338"/>
                  </a:lnTo>
                  <a:lnTo>
                    <a:pt x="248" y="338"/>
                  </a:lnTo>
                  <a:lnTo>
                    <a:pt x="241" y="338"/>
                  </a:lnTo>
                  <a:lnTo>
                    <a:pt x="233" y="333"/>
                  </a:lnTo>
                  <a:lnTo>
                    <a:pt x="226" y="344"/>
                  </a:lnTo>
                  <a:lnTo>
                    <a:pt x="203" y="310"/>
                  </a:lnTo>
                  <a:lnTo>
                    <a:pt x="180" y="276"/>
                  </a:lnTo>
                  <a:lnTo>
                    <a:pt x="158" y="237"/>
                  </a:lnTo>
                  <a:lnTo>
                    <a:pt x="135" y="203"/>
                  </a:lnTo>
                  <a:lnTo>
                    <a:pt x="105" y="169"/>
                  </a:lnTo>
                  <a:lnTo>
                    <a:pt x="83" y="135"/>
                  </a:lnTo>
                  <a:lnTo>
                    <a:pt x="60" y="101"/>
                  </a:lnTo>
                  <a:lnTo>
                    <a:pt x="38" y="62"/>
                  </a:lnTo>
                  <a:lnTo>
                    <a:pt x="30" y="56"/>
                  </a:lnTo>
                  <a:lnTo>
                    <a:pt x="30" y="51"/>
                  </a:lnTo>
                  <a:lnTo>
                    <a:pt x="8" y="34"/>
                  </a:lnTo>
                  <a:lnTo>
                    <a:pt x="8" y="22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53" y="0"/>
                  </a:lnTo>
                  <a:lnTo>
                    <a:pt x="53" y="5"/>
                  </a:lnTo>
                  <a:lnTo>
                    <a:pt x="60" y="11"/>
                  </a:lnTo>
                  <a:lnTo>
                    <a:pt x="60" y="17"/>
                  </a:lnTo>
                  <a:lnTo>
                    <a:pt x="68" y="28"/>
                  </a:lnTo>
                  <a:lnTo>
                    <a:pt x="90" y="45"/>
                  </a:lnTo>
                  <a:lnTo>
                    <a:pt x="90" y="51"/>
                  </a:lnTo>
                  <a:lnTo>
                    <a:pt x="98" y="62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23" name="Freeform 57"/>
            <p:cNvSpPr/>
            <p:nvPr/>
          </p:nvSpPr>
          <p:spPr>
            <a:xfrm>
              <a:off x="2512" y="671"/>
              <a:ext cx="451" cy="186"/>
            </a:xfrm>
            <a:custGeom>
              <a:avLst/>
              <a:gdLst>
                <a:gd name="txL" fmla="*/ 0 w 451"/>
                <a:gd name="txT" fmla="*/ 0 h 186"/>
                <a:gd name="txR" fmla="*/ 451 w 451"/>
                <a:gd name="txB" fmla="*/ 186 h 186"/>
              </a:gdLst>
              <a:ahLst/>
              <a:cxnLst>
                <a:cxn ang="0">
                  <a:pos x="443" y="11"/>
                </a:cxn>
                <a:cxn ang="0">
                  <a:pos x="451" y="17"/>
                </a:cxn>
                <a:cxn ang="0">
                  <a:pos x="451" y="28"/>
                </a:cxn>
                <a:cxn ang="0">
                  <a:pos x="421" y="40"/>
                </a:cxn>
                <a:cxn ang="0">
                  <a:pos x="398" y="51"/>
                </a:cxn>
                <a:cxn ang="0">
                  <a:pos x="376" y="62"/>
                </a:cxn>
                <a:cxn ang="0">
                  <a:pos x="353" y="68"/>
                </a:cxn>
                <a:cxn ang="0">
                  <a:pos x="323" y="79"/>
                </a:cxn>
                <a:cxn ang="0">
                  <a:pos x="300" y="90"/>
                </a:cxn>
                <a:cxn ang="0">
                  <a:pos x="270" y="96"/>
                </a:cxn>
                <a:cxn ang="0">
                  <a:pos x="248" y="107"/>
                </a:cxn>
                <a:cxn ang="0">
                  <a:pos x="225" y="113"/>
                </a:cxn>
                <a:cxn ang="0">
                  <a:pos x="195" y="124"/>
                </a:cxn>
                <a:cxn ang="0">
                  <a:pos x="172" y="130"/>
                </a:cxn>
                <a:cxn ang="0">
                  <a:pos x="150" y="141"/>
                </a:cxn>
                <a:cxn ang="0">
                  <a:pos x="120" y="152"/>
                </a:cxn>
                <a:cxn ang="0">
                  <a:pos x="97" y="164"/>
                </a:cxn>
                <a:cxn ang="0">
                  <a:pos x="75" y="175"/>
                </a:cxn>
                <a:cxn ang="0">
                  <a:pos x="45" y="186"/>
                </a:cxn>
                <a:cxn ang="0">
                  <a:pos x="30" y="186"/>
                </a:cxn>
                <a:cxn ang="0">
                  <a:pos x="22" y="181"/>
                </a:cxn>
                <a:cxn ang="0">
                  <a:pos x="22" y="175"/>
                </a:cxn>
                <a:cxn ang="0">
                  <a:pos x="15" y="175"/>
                </a:cxn>
                <a:cxn ang="0">
                  <a:pos x="7" y="169"/>
                </a:cxn>
                <a:cxn ang="0">
                  <a:pos x="7" y="164"/>
                </a:cxn>
                <a:cxn ang="0">
                  <a:pos x="0" y="158"/>
                </a:cxn>
                <a:cxn ang="0">
                  <a:pos x="7" y="152"/>
                </a:cxn>
                <a:cxn ang="0">
                  <a:pos x="7" y="147"/>
                </a:cxn>
                <a:cxn ang="0">
                  <a:pos x="30" y="147"/>
                </a:cxn>
                <a:cxn ang="0">
                  <a:pos x="37" y="141"/>
                </a:cxn>
                <a:cxn ang="0">
                  <a:pos x="45" y="141"/>
                </a:cxn>
                <a:cxn ang="0">
                  <a:pos x="67" y="130"/>
                </a:cxn>
                <a:cxn ang="0">
                  <a:pos x="90" y="119"/>
                </a:cxn>
                <a:cxn ang="0">
                  <a:pos x="112" y="107"/>
                </a:cxn>
                <a:cxn ang="0">
                  <a:pos x="135" y="102"/>
                </a:cxn>
                <a:cxn ang="0">
                  <a:pos x="157" y="90"/>
                </a:cxn>
                <a:cxn ang="0">
                  <a:pos x="180" y="85"/>
                </a:cxn>
                <a:cxn ang="0">
                  <a:pos x="210" y="73"/>
                </a:cxn>
                <a:cxn ang="0">
                  <a:pos x="225" y="68"/>
                </a:cxn>
                <a:cxn ang="0">
                  <a:pos x="255" y="62"/>
                </a:cxn>
                <a:cxn ang="0">
                  <a:pos x="278" y="51"/>
                </a:cxn>
                <a:cxn ang="0">
                  <a:pos x="300" y="45"/>
                </a:cxn>
                <a:cxn ang="0">
                  <a:pos x="323" y="34"/>
                </a:cxn>
                <a:cxn ang="0">
                  <a:pos x="345" y="28"/>
                </a:cxn>
                <a:cxn ang="0">
                  <a:pos x="368" y="17"/>
                </a:cxn>
                <a:cxn ang="0">
                  <a:pos x="391" y="11"/>
                </a:cxn>
                <a:cxn ang="0">
                  <a:pos x="413" y="0"/>
                </a:cxn>
                <a:cxn ang="0">
                  <a:pos x="428" y="0"/>
                </a:cxn>
                <a:cxn ang="0">
                  <a:pos x="443" y="11"/>
                </a:cxn>
              </a:cxnLst>
              <a:rect l="txL" t="txT" r="txR" b="txB"/>
              <a:pathLst>
                <a:path w="451" h="186">
                  <a:moveTo>
                    <a:pt x="443" y="11"/>
                  </a:moveTo>
                  <a:lnTo>
                    <a:pt x="451" y="17"/>
                  </a:lnTo>
                  <a:lnTo>
                    <a:pt x="451" y="28"/>
                  </a:lnTo>
                  <a:lnTo>
                    <a:pt x="421" y="40"/>
                  </a:lnTo>
                  <a:lnTo>
                    <a:pt x="398" y="51"/>
                  </a:lnTo>
                  <a:lnTo>
                    <a:pt x="376" y="62"/>
                  </a:lnTo>
                  <a:lnTo>
                    <a:pt x="353" y="68"/>
                  </a:lnTo>
                  <a:lnTo>
                    <a:pt x="323" y="79"/>
                  </a:lnTo>
                  <a:lnTo>
                    <a:pt x="300" y="90"/>
                  </a:lnTo>
                  <a:lnTo>
                    <a:pt x="270" y="96"/>
                  </a:lnTo>
                  <a:lnTo>
                    <a:pt x="248" y="107"/>
                  </a:lnTo>
                  <a:lnTo>
                    <a:pt x="225" y="113"/>
                  </a:lnTo>
                  <a:lnTo>
                    <a:pt x="195" y="124"/>
                  </a:lnTo>
                  <a:lnTo>
                    <a:pt x="172" y="130"/>
                  </a:lnTo>
                  <a:lnTo>
                    <a:pt x="150" y="141"/>
                  </a:lnTo>
                  <a:lnTo>
                    <a:pt x="120" y="152"/>
                  </a:lnTo>
                  <a:lnTo>
                    <a:pt x="97" y="164"/>
                  </a:lnTo>
                  <a:lnTo>
                    <a:pt x="75" y="175"/>
                  </a:lnTo>
                  <a:lnTo>
                    <a:pt x="45" y="186"/>
                  </a:lnTo>
                  <a:lnTo>
                    <a:pt x="30" y="186"/>
                  </a:lnTo>
                  <a:lnTo>
                    <a:pt x="22" y="181"/>
                  </a:lnTo>
                  <a:lnTo>
                    <a:pt x="22" y="175"/>
                  </a:lnTo>
                  <a:lnTo>
                    <a:pt x="15" y="175"/>
                  </a:lnTo>
                  <a:lnTo>
                    <a:pt x="7" y="169"/>
                  </a:lnTo>
                  <a:lnTo>
                    <a:pt x="7" y="164"/>
                  </a:lnTo>
                  <a:lnTo>
                    <a:pt x="0" y="158"/>
                  </a:lnTo>
                  <a:lnTo>
                    <a:pt x="7" y="152"/>
                  </a:lnTo>
                  <a:lnTo>
                    <a:pt x="7" y="147"/>
                  </a:lnTo>
                  <a:lnTo>
                    <a:pt x="30" y="147"/>
                  </a:lnTo>
                  <a:lnTo>
                    <a:pt x="37" y="141"/>
                  </a:lnTo>
                  <a:lnTo>
                    <a:pt x="45" y="141"/>
                  </a:lnTo>
                  <a:lnTo>
                    <a:pt x="67" y="130"/>
                  </a:lnTo>
                  <a:lnTo>
                    <a:pt x="90" y="119"/>
                  </a:lnTo>
                  <a:lnTo>
                    <a:pt x="112" y="107"/>
                  </a:lnTo>
                  <a:lnTo>
                    <a:pt x="135" y="102"/>
                  </a:lnTo>
                  <a:lnTo>
                    <a:pt x="157" y="90"/>
                  </a:lnTo>
                  <a:lnTo>
                    <a:pt x="180" y="85"/>
                  </a:lnTo>
                  <a:lnTo>
                    <a:pt x="210" y="73"/>
                  </a:lnTo>
                  <a:lnTo>
                    <a:pt x="225" y="68"/>
                  </a:lnTo>
                  <a:lnTo>
                    <a:pt x="255" y="62"/>
                  </a:lnTo>
                  <a:lnTo>
                    <a:pt x="278" y="51"/>
                  </a:lnTo>
                  <a:lnTo>
                    <a:pt x="300" y="45"/>
                  </a:lnTo>
                  <a:lnTo>
                    <a:pt x="323" y="34"/>
                  </a:lnTo>
                  <a:lnTo>
                    <a:pt x="345" y="28"/>
                  </a:lnTo>
                  <a:lnTo>
                    <a:pt x="368" y="17"/>
                  </a:lnTo>
                  <a:lnTo>
                    <a:pt x="391" y="11"/>
                  </a:lnTo>
                  <a:lnTo>
                    <a:pt x="413" y="0"/>
                  </a:lnTo>
                  <a:lnTo>
                    <a:pt x="428" y="0"/>
                  </a:lnTo>
                  <a:lnTo>
                    <a:pt x="443" y="11"/>
                  </a:lnTo>
                  <a:close/>
                </a:path>
              </a:pathLst>
            </a:custGeom>
            <a:solidFill>
              <a:srgbClr val="FF3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24" name="Freeform 58"/>
            <p:cNvSpPr/>
            <p:nvPr/>
          </p:nvSpPr>
          <p:spPr>
            <a:xfrm>
              <a:off x="2196" y="677"/>
              <a:ext cx="82" cy="62"/>
            </a:xfrm>
            <a:custGeom>
              <a:avLst/>
              <a:gdLst>
                <a:gd name="txL" fmla="*/ 0 w 82"/>
                <a:gd name="txT" fmla="*/ 0 h 62"/>
                <a:gd name="txR" fmla="*/ 82 w 82"/>
                <a:gd name="txB" fmla="*/ 62 h 62"/>
              </a:gdLst>
              <a:ahLst/>
              <a:cxnLst>
                <a:cxn ang="0">
                  <a:pos x="82" y="22"/>
                </a:cxn>
                <a:cxn ang="0">
                  <a:pos x="82" y="45"/>
                </a:cxn>
                <a:cxn ang="0">
                  <a:pos x="75" y="56"/>
                </a:cxn>
                <a:cxn ang="0">
                  <a:pos x="60" y="62"/>
                </a:cxn>
                <a:cxn ang="0">
                  <a:pos x="37" y="62"/>
                </a:cxn>
                <a:cxn ang="0">
                  <a:pos x="22" y="51"/>
                </a:cxn>
                <a:cxn ang="0">
                  <a:pos x="15" y="51"/>
                </a:cxn>
                <a:cxn ang="0">
                  <a:pos x="7" y="45"/>
                </a:cxn>
                <a:cxn ang="0">
                  <a:pos x="7" y="39"/>
                </a:cxn>
                <a:cxn ang="0">
                  <a:pos x="0" y="28"/>
                </a:cxn>
                <a:cxn ang="0">
                  <a:pos x="0" y="11"/>
                </a:cxn>
                <a:cxn ang="0">
                  <a:pos x="7" y="0"/>
                </a:cxn>
                <a:cxn ang="0">
                  <a:pos x="60" y="0"/>
                </a:cxn>
                <a:cxn ang="0">
                  <a:pos x="75" y="11"/>
                </a:cxn>
                <a:cxn ang="0">
                  <a:pos x="82" y="22"/>
                </a:cxn>
              </a:cxnLst>
              <a:rect l="txL" t="txT" r="txR" b="txB"/>
              <a:pathLst>
                <a:path w="82" h="62">
                  <a:moveTo>
                    <a:pt x="82" y="22"/>
                  </a:moveTo>
                  <a:lnTo>
                    <a:pt x="82" y="45"/>
                  </a:lnTo>
                  <a:lnTo>
                    <a:pt x="75" y="56"/>
                  </a:lnTo>
                  <a:lnTo>
                    <a:pt x="60" y="62"/>
                  </a:lnTo>
                  <a:lnTo>
                    <a:pt x="37" y="62"/>
                  </a:lnTo>
                  <a:lnTo>
                    <a:pt x="22" y="51"/>
                  </a:lnTo>
                  <a:lnTo>
                    <a:pt x="15" y="51"/>
                  </a:lnTo>
                  <a:lnTo>
                    <a:pt x="7" y="45"/>
                  </a:lnTo>
                  <a:lnTo>
                    <a:pt x="7" y="39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7" y="0"/>
                  </a:lnTo>
                  <a:lnTo>
                    <a:pt x="60" y="0"/>
                  </a:lnTo>
                  <a:lnTo>
                    <a:pt x="75" y="11"/>
                  </a:lnTo>
                  <a:lnTo>
                    <a:pt x="82" y="22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25" name="Freeform 59"/>
            <p:cNvSpPr/>
            <p:nvPr/>
          </p:nvSpPr>
          <p:spPr>
            <a:xfrm>
              <a:off x="1068" y="682"/>
              <a:ext cx="82" cy="62"/>
            </a:xfrm>
            <a:custGeom>
              <a:avLst/>
              <a:gdLst>
                <a:gd name="txL" fmla="*/ 0 w 82"/>
                <a:gd name="txT" fmla="*/ 0 h 62"/>
                <a:gd name="txR" fmla="*/ 82 w 82"/>
                <a:gd name="txB" fmla="*/ 62 h 62"/>
              </a:gdLst>
              <a:ahLst/>
              <a:cxnLst>
                <a:cxn ang="0">
                  <a:pos x="82" y="23"/>
                </a:cxn>
                <a:cxn ang="0">
                  <a:pos x="82" y="46"/>
                </a:cxn>
                <a:cxn ang="0">
                  <a:pos x="75" y="51"/>
                </a:cxn>
                <a:cxn ang="0">
                  <a:pos x="60" y="57"/>
                </a:cxn>
                <a:cxn ang="0">
                  <a:pos x="52" y="62"/>
                </a:cxn>
                <a:cxn ang="0">
                  <a:pos x="37" y="62"/>
                </a:cxn>
                <a:cxn ang="0">
                  <a:pos x="30" y="57"/>
                </a:cxn>
                <a:cxn ang="0">
                  <a:pos x="22" y="57"/>
                </a:cxn>
                <a:cxn ang="0">
                  <a:pos x="7" y="46"/>
                </a:cxn>
                <a:cxn ang="0">
                  <a:pos x="0" y="34"/>
                </a:cxn>
                <a:cxn ang="0">
                  <a:pos x="0" y="17"/>
                </a:cxn>
                <a:cxn ang="0">
                  <a:pos x="15" y="6"/>
                </a:cxn>
                <a:cxn ang="0">
                  <a:pos x="22" y="6"/>
                </a:cxn>
                <a:cxn ang="0">
                  <a:pos x="30" y="0"/>
                </a:cxn>
                <a:cxn ang="0">
                  <a:pos x="45" y="0"/>
                </a:cxn>
                <a:cxn ang="0">
                  <a:pos x="52" y="6"/>
                </a:cxn>
                <a:cxn ang="0">
                  <a:pos x="67" y="6"/>
                </a:cxn>
                <a:cxn ang="0">
                  <a:pos x="82" y="17"/>
                </a:cxn>
                <a:cxn ang="0">
                  <a:pos x="82" y="23"/>
                </a:cxn>
              </a:cxnLst>
              <a:rect l="txL" t="txT" r="txR" b="txB"/>
              <a:pathLst>
                <a:path w="82" h="62">
                  <a:moveTo>
                    <a:pt x="82" y="23"/>
                  </a:moveTo>
                  <a:lnTo>
                    <a:pt x="82" y="46"/>
                  </a:lnTo>
                  <a:lnTo>
                    <a:pt x="75" y="51"/>
                  </a:lnTo>
                  <a:lnTo>
                    <a:pt x="60" y="57"/>
                  </a:lnTo>
                  <a:lnTo>
                    <a:pt x="52" y="62"/>
                  </a:lnTo>
                  <a:lnTo>
                    <a:pt x="37" y="62"/>
                  </a:lnTo>
                  <a:lnTo>
                    <a:pt x="30" y="57"/>
                  </a:lnTo>
                  <a:lnTo>
                    <a:pt x="22" y="57"/>
                  </a:lnTo>
                  <a:lnTo>
                    <a:pt x="7" y="46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22" y="6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7" y="6"/>
                  </a:lnTo>
                  <a:lnTo>
                    <a:pt x="82" y="17"/>
                  </a:lnTo>
                  <a:lnTo>
                    <a:pt x="82" y="23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26" name="Freeform 60"/>
            <p:cNvSpPr/>
            <p:nvPr/>
          </p:nvSpPr>
          <p:spPr>
            <a:xfrm>
              <a:off x="256" y="705"/>
              <a:ext cx="82" cy="73"/>
            </a:xfrm>
            <a:custGeom>
              <a:avLst/>
              <a:gdLst>
                <a:gd name="txL" fmla="*/ 0 w 82"/>
                <a:gd name="txT" fmla="*/ 0 h 73"/>
                <a:gd name="txR" fmla="*/ 82 w 82"/>
                <a:gd name="txB" fmla="*/ 73 h 73"/>
              </a:gdLst>
              <a:ahLst/>
              <a:cxnLst>
                <a:cxn ang="0">
                  <a:pos x="82" y="28"/>
                </a:cxn>
                <a:cxn ang="0">
                  <a:pos x="82" y="39"/>
                </a:cxn>
                <a:cxn ang="0">
                  <a:pos x="75" y="51"/>
                </a:cxn>
                <a:cxn ang="0">
                  <a:pos x="67" y="62"/>
                </a:cxn>
                <a:cxn ang="0">
                  <a:pos x="52" y="73"/>
                </a:cxn>
                <a:cxn ang="0">
                  <a:pos x="37" y="73"/>
                </a:cxn>
                <a:cxn ang="0">
                  <a:pos x="30" y="68"/>
                </a:cxn>
                <a:cxn ang="0">
                  <a:pos x="22" y="68"/>
                </a:cxn>
                <a:cxn ang="0">
                  <a:pos x="15" y="62"/>
                </a:cxn>
                <a:cxn ang="0">
                  <a:pos x="7" y="62"/>
                </a:cxn>
                <a:cxn ang="0">
                  <a:pos x="7" y="56"/>
                </a:cxn>
                <a:cxn ang="0">
                  <a:pos x="0" y="39"/>
                </a:cxn>
                <a:cxn ang="0">
                  <a:pos x="0" y="28"/>
                </a:cxn>
                <a:cxn ang="0">
                  <a:pos x="15" y="11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6"/>
                </a:cxn>
                <a:cxn ang="0">
                  <a:pos x="60" y="6"/>
                </a:cxn>
                <a:cxn ang="0">
                  <a:pos x="82" y="23"/>
                </a:cxn>
                <a:cxn ang="0">
                  <a:pos x="82" y="28"/>
                </a:cxn>
              </a:cxnLst>
              <a:rect l="txL" t="txT" r="txR" b="txB"/>
              <a:pathLst>
                <a:path w="82" h="73">
                  <a:moveTo>
                    <a:pt x="82" y="28"/>
                  </a:moveTo>
                  <a:lnTo>
                    <a:pt x="82" y="39"/>
                  </a:lnTo>
                  <a:lnTo>
                    <a:pt x="75" y="51"/>
                  </a:lnTo>
                  <a:lnTo>
                    <a:pt x="67" y="62"/>
                  </a:lnTo>
                  <a:lnTo>
                    <a:pt x="52" y="73"/>
                  </a:lnTo>
                  <a:lnTo>
                    <a:pt x="37" y="73"/>
                  </a:lnTo>
                  <a:lnTo>
                    <a:pt x="30" y="68"/>
                  </a:lnTo>
                  <a:lnTo>
                    <a:pt x="22" y="68"/>
                  </a:lnTo>
                  <a:lnTo>
                    <a:pt x="15" y="62"/>
                  </a:lnTo>
                  <a:lnTo>
                    <a:pt x="7" y="62"/>
                  </a:lnTo>
                  <a:lnTo>
                    <a:pt x="7" y="56"/>
                  </a:lnTo>
                  <a:lnTo>
                    <a:pt x="0" y="39"/>
                  </a:lnTo>
                  <a:lnTo>
                    <a:pt x="0" y="28"/>
                  </a:lnTo>
                  <a:lnTo>
                    <a:pt x="15" y="11"/>
                  </a:lnTo>
                  <a:lnTo>
                    <a:pt x="22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0" y="6"/>
                  </a:lnTo>
                  <a:lnTo>
                    <a:pt x="82" y="23"/>
                  </a:lnTo>
                  <a:lnTo>
                    <a:pt x="82" y="28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27" name="Freeform 61"/>
            <p:cNvSpPr/>
            <p:nvPr/>
          </p:nvSpPr>
          <p:spPr>
            <a:xfrm>
              <a:off x="2015" y="722"/>
              <a:ext cx="60" cy="34"/>
            </a:xfrm>
            <a:custGeom>
              <a:avLst/>
              <a:gdLst>
                <a:gd name="txL" fmla="*/ 0 w 60"/>
                <a:gd name="txT" fmla="*/ 0 h 34"/>
                <a:gd name="txR" fmla="*/ 60 w 60"/>
                <a:gd name="txB" fmla="*/ 34 h 34"/>
              </a:gdLst>
              <a:ahLst/>
              <a:cxnLst>
                <a:cxn ang="0">
                  <a:pos x="60" y="6"/>
                </a:cxn>
                <a:cxn ang="0">
                  <a:pos x="60" y="17"/>
                </a:cxn>
                <a:cxn ang="0">
                  <a:pos x="45" y="28"/>
                </a:cxn>
                <a:cxn ang="0">
                  <a:pos x="45" y="34"/>
                </a:cxn>
                <a:cxn ang="0">
                  <a:pos x="15" y="34"/>
                </a:cxn>
                <a:cxn ang="0">
                  <a:pos x="8" y="28"/>
                </a:cxn>
                <a:cxn ang="0">
                  <a:pos x="0" y="28"/>
                </a:cxn>
                <a:cxn ang="0">
                  <a:pos x="0" y="6"/>
                </a:cxn>
                <a:cxn ang="0">
                  <a:pos x="8" y="0"/>
                </a:cxn>
                <a:cxn ang="0">
                  <a:pos x="45" y="0"/>
                </a:cxn>
                <a:cxn ang="0">
                  <a:pos x="53" y="6"/>
                </a:cxn>
                <a:cxn ang="0">
                  <a:pos x="60" y="6"/>
                </a:cxn>
              </a:cxnLst>
              <a:rect l="txL" t="txT" r="txR" b="txB"/>
              <a:pathLst>
                <a:path w="60" h="34">
                  <a:moveTo>
                    <a:pt x="60" y="6"/>
                  </a:moveTo>
                  <a:lnTo>
                    <a:pt x="60" y="17"/>
                  </a:lnTo>
                  <a:lnTo>
                    <a:pt x="45" y="28"/>
                  </a:lnTo>
                  <a:lnTo>
                    <a:pt x="45" y="34"/>
                  </a:lnTo>
                  <a:lnTo>
                    <a:pt x="15" y="34"/>
                  </a:lnTo>
                  <a:lnTo>
                    <a:pt x="8" y="28"/>
                  </a:lnTo>
                  <a:lnTo>
                    <a:pt x="0" y="28"/>
                  </a:lnTo>
                  <a:lnTo>
                    <a:pt x="0" y="6"/>
                  </a:lnTo>
                  <a:lnTo>
                    <a:pt x="8" y="0"/>
                  </a:lnTo>
                  <a:lnTo>
                    <a:pt x="45" y="0"/>
                  </a:lnTo>
                  <a:lnTo>
                    <a:pt x="53" y="6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28" name="Freeform 62"/>
            <p:cNvSpPr/>
            <p:nvPr/>
          </p:nvSpPr>
          <p:spPr>
            <a:xfrm>
              <a:off x="3812" y="733"/>
              <a:ext cx="339" cy="141"/>
            </a:xfrm>
            <a:custGeom>
              <a:avLst/>
              <a:gdLst>
                <a:gd name="txL" fmla="*/ 0 w 339"/>
                <a:gd name="txT" fmla="*/ 0 h 141"/>
                <a:gd name="txR" fmla="*/ 339 w 339"/>
                <a:gd name="txB" fmla="*/ 141 h 141"/>
              </a:gdLst>
              <a:ahLst/>
              <a:cxnLst>
                <a:cxn ang="0">
                  <a:pos x="324" y="34"/>
                </a:cxn>
                <a:cxn ang="0">
                  <a:pos x="331" y="45"/>
                </a:cxn>
                <a:cxn ang="0">
                  <a:pos x="339" y="62"/>
                </a:cxn>
                <a:cxn ang="0">
                  <a:pos x="339" y="96"/>
                </a:cxn>
                <a:cxn ang="0">
                  <a:pos x="331" y="96"/>
                </a:cxn>
                <a:cxn ang="0">
                  <a:pos x="301" y="73"/>
                </a:cxn>
                <a:cxn ang="0">
                  <a:pos x="294" y="73"/>
                </a:cxn>
                <a:cxn ang="0">
                  <a:pos x="286" y="68"/>
                </a:cxn>
                <a:cxn ang="0">
                  <a:pos x="271" y="68"/>
                </a:cxn>
                <a:cxn ang="0">
                  <a:pos x="256" y="62"/>
                </a:cxn>
                <a:cxn ang="0">
                  <a:pos x="218" y="62"/>
                </a:cxn>
                <a:cxn ang="0">
                  <a:pos x="196" y="68"/>
                </a:cxn>
                <a:cxn ang="0">
                  <a:pos x="181" y="68"/>
                </a:cxn>
                <a:cxn ang="0">
                  <a:pos x="166" y="73"/>
                </a:cxn>
                <a:cxn ang="0">
                  <a:pos x="151" y="79"/>
                </a:cxn>
                <a:cxn ang="0">
                  <a:pos x="91" y="124"/>
                </a:cxn>
                <a:cxn ang="0">
                  <a:pos x="76" y="130"/>
                </a:cxn>
                <a:cxn ang="0">
                  <a:pos x="61" y="136"/>
                </a:cxn>
                <a:cxn ang="0">
                  <a:pos x="38" y="141"/>
                </a:cxn>
                <a:cxn ang="0">
                  <a:pos x="23" y="136"/>
                </a:cxn>
                <a:cxn ang="0">
                  <a:pos x="8" y="136"/>
                </a:cxn>
                <a:cxn ang="0">
                  <a:pos x="0" y="130"/>
                </a:cxn>
                <a:cxn ang="0">
                  <a:pos x="0" y="107"/>
                </a:cxn>
                <a:cxn ang="0">
                  <a:pos x="8" y="102"/>
                </a:cxn>
                <a:cxn ang="0">
                  <a:pos x="8" y="90"/>
                </a:cxn>
                <a:cxn ang="0">
                  <a:pos x="15" y="85"/>
                </a:cxn>
                <a:cxn ang="0">
                  <a:pos x="15" y="73"/>
                </a:cxn>
                <a:cxn ang="0">
                  <a:pos x="31" y="62"/>
                </a:cxn>
                <a:cxn ang="0">
                  <a:pos x="31" y="57"/>
                </a:cxn>
                <a:cxn ang="0">
                  <a:pos x="46" y="45"/>
                </a:cxn>
                <a:cxn ang="0">
                  <a:pos x="53" y="45"/>
                </a:cxn>
                <a:cxn ang="0">
                  <a:pos x="68" y="40"/>
                </a:cxn>
                <a:cxn ang="0">
                  <a:pos x="83" y="34"/>
                </a:cxn>
                <a:cxn ang="0">
                  <a:pos x="98" y="28"/>
                </a:cxn>
                <a:cxn ang="0">
                  <a:pos x="113" y="23"/>
                </a:cxn>
                <a:cxn ang="0">
                  <a:pos x="136" y="17"/>
                </a:cxn>
                <a:cxn ang="0">
                  <a:pos x="151" y="11"/>
                </a:cxn>
                <a:cxn ang="0">
                  <a:pos x="173" y="6"/>
                </a:cxn>
                <a:cxn ang="0">
                  <a:pos x="188" y="0"/>
                </a:cxn>
                <a:cxn ang="0">
                  <a:pos x="264" y="0"/>
                </a:cxn>
                <a:cxn ang="0">
                  <a:pos x="279" y="6"/>
                </a:cxn>
                <a:cxn ang="0">
                  <a:pos x="294" y="11"/>
                </a:cxn>
                <a:cxn ang="0">
                  <a:pos x="324" y="34"/>
                </a:cxn>
              </a:cxnLst>
              <a:rect l="txL" t="txT" r="txR" b="txB"/>
              <a:pathLst>
                <a:path w="339" h="141">
                  <a:moveTo>
                    <a:pt x="324" y="34"/>
                  </a:moveTo>
                  <a:lnTo>
                    <a:pt x="331" y="45"/>
                  </a:lnTo>
                  <a:lnTo>
                    <a:pt x="339" y="62"/>
                  </a:lnTo>
                  <a:lnTo>
                    <a:pt x="339" y="96"/>
                  </a:lnTo>
                  <a:lnTo>
                    <a:pt x="331" y="96"/>
                  </a:lnTo>
                  <a:lnTo>
                    <a:pt x="301" y="73"/>
                  </a:lnTo>
                  <a:lnTo>
                    <a:pt x="294" y="73"/>
                  </a:lnTo>
                  <a:lnTo>
                    <a:pt x="286" y="68"/>
                  </a:lnTo>
                  <a:lnTo>
                    <a:pt x="271" y="68"/>
                  </a:lnTo>
                  <a:lnTo>
                    <a:pt x="256" y="62"/>
                  </a:lnTo>
                  <a:lnTo>
                    <a:pt x="218" y="62"/>
                  </a:lnTo>
                  <a:lnTo>
                    <a:pt x="196" y="68"/>
                  </a:lnTo>
                  <a:lnTo>
                    <a:pt x="181" y="68"/>
                  </a:lnTo>
                  <a:lnTo>
                    <a:pt x="166" y="73"/>
                  </a:lnTo>
                  <a:lnTo>
                    <a:pt x="151" y="79"/>
                  </a:lnTo>
                  <a:lnTo>
                    <a:pt x="91" y="124"/>
                  </a:lnTo>
                  <a:lnTo>
                    <a:pt x="76" y="130"/>
                  </a:lnTo>
                  <a:lnTo>
                    <a:pt x="61" y="136"/>
                  </a:lnTo>
                  <a:lnTo>
                    <a:pt x="38" y="141"/>
                  </a:lnTo>
                  <a:lnTo>
                    <a:pt x="23" y="136"/>
                  </a:lnTo>
                  <a:lnTo>
                    <a:pt x="8" y="136"/>
                  </a:lnTo>
                  <a:lnTo>
                    <a:pt x="0" y="130"/>
                  </a:lnTo>
                  <a:lnTo>
                    <a:pt x="0" y="107"/>
                  </a:lnTo>
                  <a:lnTo>
                    <a:pt x="8" y="102"/>
                  </a:lnTo>
                  <a:lnTo>
                    <a:pt x="8" y="90"/>
                  </a:lnTo>
                  <a:lnTo>
                    <a:pt x="15" y="85"/>
                  </a:lnTo>
                  <a:lnTo>
                    <a:pt x="15" y="73"/>
                  </a:lnTo>
                  <a:lnTo>
                    <a:pt x="31" y="62"/>
                  </a:lnTo>
                  <a:lnTo>
                    <a:pt x="31" y="57"/>
                  </a:lnTo>
                  <a:lnTo>
                    <a:pt x="46" y="45"/>
                  </a:lnTo>
                  <a:lnTo>
                    <a:pt x="53" y="45"/>
                  </a:lnTo>
                  <a:lnTo>
                    <a:pt x="68" y="40"/>
                  </a:lnTo>
                  <a:lnTo>
                    <a:pt x="83" y="34"/>
                  </a:lnTo>
                  <a:lnTo>
                    <a:pt x="98" y="28"/>
                  </a:lnTo>
                  <a:lnTo>
                    <a:pt x="113" y="23"/>
                  </a:lnTo>
                  <a:lnTo>
                    <a:pt x="136" y="17"/>
                  </a:lnTo>
                  <a:lnTo>
                    <a:pt x="151" y="11"/>
                  </a:lnTo>
                  <a:lnTo>
                    <a:pt x="173" y="6"/>
                  </a:lnTo>
                  <a:lnTo>
                    <a:pt x="188" y="0"/>
                  </a:lnTo>
                  <a:lnTo>
                    <a:pt x="264" y="0"/>
                  </a:lnTo>
                  <a:lnTo>
                    <a:pt x="279" y="6"/>
                  </a:lnTo>
                  <a:lnTo>
                    <a:pt x="294" y="11"/>
                  </a:lnTo>
                  <a:lnTo>
                    <a:pt x="324" y="34"/>
                  </a:lnTo>
                  <a:close/>
                </a:path>
              </a:pathLst>
            </a:custGeom>
            <a:solidFill>
              <a:srgbClr val="FFBC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29" name="Freeform 63"/>
            <p:cNvSpPr/>
            <p:nvPr/>
          </p:nvSpPr>
          <p:spPr>
            <a:xfrm>
              <a:off x="1293" y="739"/>
              <a:ext cx="68" cy="39"/>
            </a:xfrm>
            <a:custGeom>
              <a:avLst/>
              <a:gdLst>
                <a:gd name="txL" fmla="*/ 0 w 68"/>
                <a:gd name="txT" fmla="*/ 0 h 39"/>
                <a:gd name="txR" fmla="*/ 68 w 68"/>
                <a:gd name="txB" fmla="*/ 39 h 39"/>
              </a:gdLst>
              <a:ahLst/>
              <a:cxnLst>
                <a:cxn ang="0">
                  <a:pos x="61" y="11"/>
                </a:cxn>
                <a:cxn ang="0">
                  <a:pos x="61" y="22"/>
                </a:cxn>
                <a:cxn ang="0">
                  <a:pos x="68" y="28"/>
                </a:cxn>
                <a:cxn ang="0">
                  <a:pos x="61" y="28"/>
                </a:cxn>
                <a:cxn ang="0">
                  <a:pos x="53" y="34"/>
                </a:cxn>
                <a:cxn ang="0">
                  <a:pos x="45" y="34"/>
                </a:cxn>
                <a:cxn ang="0">
                  <a:pos x="38" y="39"/>
                </a:cxn>
                <a:cxn ang="0">
                  <a:pos x="8" y="39"/>
                </a:cxn>
                <a:cxn ang="0">
                  <a:pos x="0" y="34"/>
                </a:cxn>
                <a:cxn ang="0">
                  <a:pos x="0" y="11"/>
                </a:cxn>
                <a:cxn ang="0">
                  <a:pos x="8" y="11"/>
                </a:cxn>
                <a:cxn ang="0">
                  <a:pos x="15" y="5"/>
                </a:cxn>
                <a:cxn ang="0">
                  <a:pos x="15" y="0"/>
                </a:cxn>
                <a:cxn ang="0">
                  <a:pos x="45" y="0"/>
                </a:cxn>
                <a:cxn ang="0">
                  <a:pos x="45" y="5"/>
                </a:cxn>
                <a:cxn ang="0">
                  <a:pos x="61" y="5"/>
                </a:cxn>
                <a:cxn ang="0">
                  <a:pos x="61" y="11"/>
                </a:cxn>
              </a:cxnLst>
              <a:rect l="txL" t="txT" r="txR" b="txB"/>
              <a:pathLst>
                <a:path w="68" h="39">
                  <a:moveTo>
                    <a:pt x="61" y="11"/>
                  </a:moveTo>
                  <a:lnTo>
                    <a:pt x="61" y="22"/>
                  </a:lnTo>
                  <a:lnTo>
                    <a:pt x="68" y="28"/>
                  </a:lnTo>
                  <a:lnTo>
                    <a:pt x="61" y="28"/>
                  </a:lnTo>
                  <a:lnTo>
                    <a:pt x="53" y="34"/>
                  </a:lnTo>
                  <a:lnTo>
                    <a:pt x="45" y="34"/>
                  </a:lnTo>
                  <a:lnTo>
                    <a:pt x="38" y="39"/>
                  </a:lnTo>
                  <a:lnTo>
                    <a:pt x="8" y="39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8" y="11"/>
                  </a:lnTo>
                  <a:lnTo>
                    <a:pt x="15" y="5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45" y="5"/>
                  </a:lnTo>
                  <a:lnTo>
                    <a:pt x="61" y="5"/>
                  </a:lnTo>
                  <a:lnTo>
                    <a:pt x="61" y="11"/>
                  </a:lnTo>
                  <a:close/>
                </a:path>
              </a:pathLst>
            </a:custGeom>
            <a:solidFill>
              <a:srgbClr val="3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30" name="Freeform 64"/>
            <p:cNvSpPr/>
            <p:nvPr/>
          </p:nvSpPr>
          <p:spPr>
            <a:xfrm>
              <a:off x="376" y="744"/>
              <a:ext cx="466" cy="147"/>
            </a:xfrm>
            <a:custGeom>
              <a:avLst/>
              <a:gdLst>
                <a:gd name="txL" fmla="*/ 0 w 466"/>
                <a:gd name="txT" fmla="*/ 0 h 147"/>
                <a:gd name="txR" fmla="*/ 466 w 466"/>
                <a:gd name="txB" fmla="*/ 147 h 147"/>
              </a:gdLst>
              <a:ahLst/>
              <a:cxnLst>
                <a:cxn ang="0">
                  <a:pos x="451" y="113"/>
                </a:cxn>
                <a:cxn ang="0">
                  <a:pos x="466" y="119"/>
                </a:cxn>
                <a:cxn ang="0">
                  <a:pos x="459" y="125"/>
                </a:cxn>
                <a:cxn ang="0">
                  <a:pos x="451" y="136"/>
                </a:cxn>
                <a:cxn ang="0">
                  <a:pos x="451" y="141"/>
                </a:cxn>
                <a:cxn ang="0">
                  <a:pos x="436" y="147"/>
                </a:cxn>
                <a:cxn ang="0">
                  <a:pos x="406" y="147"/>
                </a:cxn>
                <a:cxn ang="0">
                  <a:pos x="391" y="141"/>
                </a:cxn>
                <a:cxn ang="0">
                  <a:pos x="368" y="136"/>
                </a:cxn>
                <a:cxn ang="0">
                  <a:pos x="353" y="130"/>
                </a:cxn>
                <a:cxn ang="0">
                  <a:pos x="338" y="125"/>
                </a:cxn>
                <a:cxn ang="0">
                  <a:pos x="323" y="119"/>
                </a:cxn>
                <a:cxn ang="0">
                  <a:pos x="301" y="119"/>
                </a:cxn>
                <a:cxn ang="0">
                  <a:pos x="278" y="113"/>
                </a:cxn>
                <a:cxn ang="0">
                  <a:pos x="263" y="108"/>
                </a:cxn>
                <a:cxn ang="0">
                  <a:pos x="241" y="102"/>
                </a:cxn>
                <a:cxn ang="0">
                  <a:pos x="226" y="96"/>
                </a:cxn>
                <a:cxn ang="0">
                  <a:pos x="203" y="91"/>
                </a:cxn>
                <a:cxn ang="0">
                  <a:pos x="188" y="85"/>
                </a:cxn>
                <a:cxn ang="0">
                  <a:pos x="165" y="79"/>
                </a:cxn>
                <a:cxn ang="0">
                  <a:pos x="150" y="74"/>
                </a:cxn>
                <a:cxn ang="0">
                  <a:pos x="128" y="68"/>
                </a:cxn>
                <a:cxn ang="0">
                  <a:pos x="105" y="62"/>
                </a:cxn>
                <a:cxn ang="0">
                  <a:pos x="90" y="57"/>
                </a:cxn>
                <a:cxn ang="0">
                  <a:pos x="68" y="51"/>
                </a:cxn>
                <a:cxn ang="0">
                  <a:pos x="53" y="46"/>
                </a:cxn>
                <a:cxn ang="0">
                  <a:pos x="30" y="40"/>
                </a:cxn>
                <a:cxn ang="0">
                  <a:pos x="15" y="34"/>
                </a:cxn>
                <a:cxn ang="0">
                  <a:pos x="0" y="23"/>
                </a:cxn>
                <a:cxn ang="0">
                  <a:pos x="0" y="17"/>
                </a:cxn>
                <a:cxn ang="0">
                  <a:pos x="7" y="12"/>
                </a:cxn>
                <a:cxn ang="0">
                  <a:pos x="7" y="6"/>
                </a:cxn>
                <a:cxn ang="0">
                  <a:pos x="15" y="6"/>
                </a:cxn>
                <a:cxn ang="0">
                  <a:pos x="15" y="0"/>
                </a:cxn>
                <a:cxn ang="0">
                  <a:pos x="45" y="0"/>
                </a:cxn>
                <a:cxn ang="0">
                  <a:pos x="68" y="12"/>
                </a:cxn>
                <a:cxn ang="0">
                  <a:pos x="98" y="17"/>
                </a:cxn>
                <a:cxn ang="0">
                  <a:pos x="120" y="23"/>
                </a:cxn>
                <a:cxn ang="0">
                  <a:pos x="150" y="29"/>
                </a:cxn>
                <a:cxn ang="0">
                  <a:pos x="173" y="34"/>
                </a:cxn>
                <a:cxn ang="0">
                  <a:pos x="195" y="46"/>
                </a:cxn>
                <a:cxn ang="0">
                  <a:pos x="226" y="51"/>
                </a:cxn>
                <a:cxn ang="0">
                  <a:pos x="248" y="57"/>
                </a:cxn>
                <a:cxn ang="0">
                  <a:pos x="271" y="62"/>
                </a:cxn>
                <a:cxn ang="0">
                  <a:pos x="301" y="68"/>
                </a:cxn>
                <a:cxn ang="0">
                  <a:pos x="323" y="79"/>
                </a:cxn>
                <a:cxn ang="0">
                  <a:pos x="353" y="85"/>
                </a:cxn>
                <a:cxn ang="0">
                  <a:pos x="376" y="91"/>
                </a:cxn>
                <a:cxn ang="0">
                  <a:pos x="399" y="96"/>
                </a:cxn>
                <a:cxn ang="0">
                  <a:pos x="429" y="102"/>
                </a:cxn>
                <a:cxn ang="0">
                  <a:pos x="451" y="113"/>
                </a:cxn>
              </a:cxnLst>
              <a:rect l="txL" t="txT" r="txR" b="txB"/>
              <a:pathLst>
                <a:path w="466" h="147">
                  <a:moveTo>
                    <a:pt x="451" y="113"/>
                  </a:moveTo>
                  <a:lnTo>
                    <a:pt x="466" y="119"/>
                  </a:lnTo>
                  <a:lnTo>
                    <a:pt x="459" y="125"/>
                  </a:lnTo>
                  <a:lnTo>
                    <a:pt x="451" y="136"/>
                  </a:lnTo>
                  <a:lnTo>
                    <a:pt x="451" y="141"/>
                  </a:lnTo>
                  <a:lnTo>
                    <a:pt x="436" y="147"/>
                  </a:lnTo>
                  <a:lnTo>
                    <a:pt x="406" y="147"/>
                  </a:lnTo>
                  <a:lnTo>
                    <a:pt x="391" y="141"/>
                  </a:lnTo>
                  <a:lnTo>
                    <a:pt x="368" y="136"/>
                  </a:lnTo>
                  <a:lnTo>
                    <a:pt x="353" y="130"/>
                  </a:lnTo>
                  <a:lnTo>
                    <a:pt x="338" y="125"/>
                  </a:lnTo>
                  <a:lnTo>
                    <a:pt x="323" y="119"/>
                  </a:lnTo>
                  <a:lnTo>
                    <a:pt x="301" y="119"/>
                  </a:lnTo>
                  <a:lnTo>
                    <a:pt x="278" y="113"/>
                  </a:lnTo>
                  <a:lnTo>
                    <a:pt x="263" y="108"/>
                  </a:lnTo>
                  <a:lnTo>
                    <a:pt x="241" y="102"/>
                  </a:lnTo>
                  <a:lnTo>
                    <a:pt x="226" y="96"/>
                  </a:lnTo>
                  <a:lnTo>
                    <a:pt x="203" y="91"/>
                  </a:lnTo>
                  <a:lnTo>
                    <a:pt x="188" y="85"/>
                  </a:lnTo>
                  <a:lnTo>
                    <a:pt x="165" y="79"/>
                  </a:lnTo>
                  <a:lnTo>
                    <a:pt x="150" y="74"/>
                  </a:lnTo>
                  <a:lnTo>
                    <a:pt x="128" y="68"/>
                  </a:lnTo>
                  <a:lnTo>
                    <a:pt x="105" y="62"/>
                  </a:lnTo>
                  <a:lnTo>
                    <a:pt x="90" y="57"/>
                  </a:lnTo>
                  <a:lnTo>
                    <a:pt x="68" y="51"/>
                  </a:lnTo>
                  <a:lnTo>
                    <a:pt x="53" y="46"/>
                  </a:lnTo>
                  <a:lnTo>
                    <a:pt x="30" y="40"/>
                  </a:lnTo>
                  <a:lnTo>
                    <a:pt x="15" y="34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7" y="12"/>
                  </a:lnTo>
                  <a:lnTo>
                    <a:pt x="7" y="6"/>
                  </a:lnTo>
                  <a:lnTo>
                    <a:pt x="15" y="6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68" y="12"/>
                  </a:lnTo>
                  <a:lnTo>
                    <a:pt x="98" y="17"/>
                  </a:lnTo>
                  <a:lnTo>
                    <a:pt x="120" y="23"/>
                  </a:lnTo>
                  <a:lnTo>
                    <a:pt x="150" y="29"/>
                  </a:lnTo>
                  <a:lnTo>
                    <a:pt x="173" y="34"/>
                  </a:lnTo>
                  <a:lnTo>
                    <a:pt x="195" y="46"/>
                  </a:lnTo>
                  <a:lnTo>
                    <a:pt x="226" y="51"/>
                  </a:lnTo>
                  <a:lnTo>
                    <a:pt x="248" y="57"/>
                  </a:lnTo>
                  <a:lnTo>
                    <a:pt x="271" y="62"/>
                  </a:lnTo>
                  <a:lnTo>
                    <a:pt x="301" y="68"/>
                  </a:lnTo>
                  <a:lnTo>
                    <a:pt x="323" y="79"/>
                  </a:lnTo>
                  <a:lnTo>
                    <a:pt x="353" y="85"/>
                  </a:lnTo>
                  <a:lnTo>
                    <a:pt x="376" y="91"/>
                  </a:lnTo>
                  <a:lnTo>
                    <a:pt x="399" y="96"/>
                  </a:lnTo>
                  <a:lnTo>
                    <a:pt x="429" y="102"/>
                  </a:lnTo>
                  <a:lnTo>
                    <a:pt x="451" y="113"/>
                  </a:lnTo>
                  <a:close/>
                </a:path>
              </a:pathLst>
            </a:custGeom>
            <a:solidFill>
              <a:srgbClr val="FF3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31" name="Freeform 65"/>
            <p:cNvSpPr/>
            <p:nvPr/>
          </p:nvSpPr>
          <p:spPr>
            <a:xfrm>
              <a:off x="4730" y="750"/>
              <a:ext cx="391" cy="141"/>
            </a:xfrm>
            <a:custGeom>
              <a:avLst/>
              <a:gdLst>
                <a:gd name="txL" fmla="*/ 0 w 391"/>
                <a:gd name="txT" fmla="*/ 0 h 141"/>
                <a:gd name="txR" fmla="*/ 391 w 391"/>
                <a:gd name="txB" fmla="*/ 141 h 141"/>
              </a:gdLst>
              <a:ahLst/>
              <a:cxnLst>
                <a:cxn ang="0">
                  <a:pos x="376" y="73"/>
                </a:cxn>
                <a:cxn ang="0">
                  <a:pos x="383" y="90"/>
                </a:cxn>
                <a:cxn ang="0">
                  <a:pos x="391" y="113"/>
                </a:cxn>
                <a:cxn ang="0">
                  <a:pos x="383" y="124"/>
                </a:cxn>
                <a:cxn ang="0">
                  <a:pos x="368" y="141"/>
                </a:cxn>
                <a:cxn ang="0">
                  <a:pos x="346" y="141"/>
                </a:cxn>
                <a:cxn ang="0">
                  <a:pos x="323" y="135"/>
                </a:cxn>
                <a:cxn ang="0">
                  <a:pos x="308" y="124"/>
                </a:cxn>
                <a:cxn ang="0">
                  <a:pos x="286" y="113"/>
                </a:cxn>
                <a:cxn ang="0">
                  <a:pos x="271" y="102"/>
                </a:cxn>
                <a:cxn ang="0">
                  <a:pos x="248" y="90"/>
                </a:cxn>
                <a:cxn ang="0">
                  <a:pos x="225" y="85"/>
                </a:cxn>
                <a:cxn ang="0">
                  <a:pos x="173" y="85"/>
                </a:cxn>
                <a:cxn ang="0">
                  <a:pos x="158" y="90"/>
                </a:cxn>
                <a:cxn ang="0">
                  <a:pos x="150" y="90"/>
                </a:cxn>
                <a:cxn ang="0">
                  <a:pos x="135" y="96"/>
                </a:cxn>
                <a:cxn ang="0">
                  <a:pos x="120" y="96"/>
                </a:cxn>
                <a:cxn ang="0">
                  <a:pos x="113" y="102"/>
                </a:cxn>
                <a:cxn ang="0">
                  <a:pos x="98" y="107"/>
                </a:cxn>
                <a:cxn ang="0">
                  <a:pos x="83" y="113"/>
                </a:cxn>
                <a:cxn ang="0">
                  <a:pos x="75" y="113"/>
                </a:cxn>
                <a:cxn ang="0">
                  <a:pos x="60" y="119"/>
                </a:cxn>
                <a:cxn ang="0">
                  <a:pos x="52" y="124"/>
                </a:cxn>
                <a:cxn ang="0">
                  <a:pos x="37" y="124"/>
                </a:cxn>
                <a:cxn ang="0">
                  <a:pos x="22" y="130"/>
                </a:cxn>
                <a:cxn ang="0">
                  <a:pos x="0" y="130"/>
                </a:cxn>
                <a:cxn ang="0">
                  <a:pos x="0" y="113"/>
                </a:cxn>
                <a:cxn ang="0">
                  <a:pos x="7" y="102"/>
                </a:cxn>
                <a:cxn ang="0">
                  <a:pos x="15" y="96"/>
                </a:cxn>
                <a:cxn ang="0">
                  <a:pos x="22" y="85"/>
                </a:cxn>
                <a:cxn ang="0">
                  <a:pos x="22" y="79"/>
                </a:cxn>
                <a:cxn ang="0">
                  <a:pos x="30" y="73"/>
                </a:cxn>
                <a:cxn ang="0">
                  <a:pos x="37" y="62"/>
                </a:cxn>
                <a:cxn ang="0">
                  <a:pos x="52" y="56"/>
                </a:cxn>
                <a:cxn ang="0">
                  <a:pos x="67" y="51"/>
                </a:cxn>
                <a:cxn ang="0">
                  <a:pos x="90" y="34"/>
                </a:cxn>
                <a:cxn ang="0">
                  <a:pos x="105" y="28"/>
                </a:cxn>
                <a:cxn ang="0">
                  <a:pos x="120" y="23"/>
                </a:cxn>
                <a:cxn ang="0">
                  <a:pos x="135" y="17"/>
                </a:cxn>
                <a:cxn ang="0">
                  <a:pos x="150" y="11"/>
                </a:cxn>
                <a:cxn ang="0">
                  <a:pos x="165" y="6"/>
                </a:cxn>
                <a:cxn ang="0">
                  <a:pos x="180" y="6"/>
                </a:cxn>
                <a:cxn ang="0">
                  <a:pos x="195" y="0"/>
                </a:cxn>
                <a:cxn ang="0">
                  <a:pos x="225" y="0"/>
                </a:cxn>
                <a:cxn ang="0">
                  <a:pos x="240" y="6"/>
                </a:cxn>
                <a:cxn ang="0">
                  <a:pos x="263" y="6"/>
                </a:cxn>
                <a:cxn ang="0">
                  <a:pos x="278" y="11"/>
                </a:cxn>
                <a:cxn ang="0">
                  <a:pos x="293" y="17"/>
                </a:cxn>
                <a:cxn ang="0">
                  <a:pos x="308" y="28"/>
                </a:cxn>
                <a:cxn ang="0">
                  <a:pos x="323" y="34"/>
                </a:cxn>
                <a:cxn ang="0">
                  <a:pos x="353" y="56"/>
                </a:cxn>
                <a:cxn ang="0">
                  <a:pos x="361" y="68"/>
                </a:cxn>
                <a:cxn ang="0">
                  <a:pos x="376" y="73"/>
                </a:cxn>
              </a:cxnLst>
              <a:rect l="txL" t="txT" r="txR" b="txB"/>
              <a:pathLst>
                <a:path w="391" h="141">
                  <a:moveTo>
                    <a:pt x="376" y="73"/>
                  </a:moveTo>
                  <a:lnTo>
                    <a:pt x="383" y="90"/>
                  </a:lnTo>
                  <a:lnTo>
                    <a:pt x="391" y="113"/>
                  </a:lnTo>
                  <a:lnTo>
                    <a:pt x="383" y="124"/>
                  </a:lnTo>
                  <a:lnTo>
                    <a:pt x="368" y="141"/>
                  </a:lnTo>
                  <a:lnTo>
                    <a:pt x="346" y="141"/>
                  </a:lnTo>
                  <a:lnTo>
                    <a:pt x="323" y="135"/>
                  </a:lnTo>
                  <a:lnTo>
                    <a:pt x="308" y="124"/>
                  </a:lnTo>
                  <a:lnTo>
                    <a:pt x="286" y="113"/>
                  </a:lnTo>
                  <a:lnTo>
                    <a:pt x="271" y="102"/>
                  </a:lnTo>
                  <a:lnTo>
                    <a:pt x="248" y="90"/>
                  </a:lnTo>
                  <a:lnTo>
                    <a:pt x="225" y="85"/>
                  </a:lnTo>
                  <a:lnTo>
                    <a:pt x="173" y="85"/>
                  </a:lnTo>
                  <a:lnTo>
                    <a:pt x="158" y="90"/>
                  </a:lnTo>
                  <a:lnTo>
                    <a:pt x="150" y="90"/>
                  </a:lnTo>
                  <a:lnTo>
                    <a:pt x="135" y="96"/>
                  </a:lnTo>
                  <a:lnTo>
                    <a:pt x="120" y="96"/>
                  </a:lnTo>
                  <a:lnTo>
                    <a:pt x="113" y="102"/>
                  </a:lnTo>
                  <a:lnTo>
                    <a:pt x="98" y="107"/>
                  </a:lnTo>
                  <a:lnTo>
                    <a:pt x="83" y="113"/>
                  </a:lnTo>
                  <a:lnTo>
                    <a:pt x="75" y="113"/>
                  </a:lnTo>
                  <a:lnTo>
                    <a:pt x="60" y="119"/>
                  </a:lnTo>
                  <a:lnTo>
                    <a:pt x="52" y="124"/>
                  </a:lnTo>
                  <a:lnTo>
                    <a:pt x="37" y="124"/>
                  </a:lnTo>
                  <a:lnTo>
                    <a:pt x="22" y="130"/>
                  </a:lnTo>
                  <a:lnTo>
                    <a:pt x="0" y="130"/>
                  </a:lnTo>
                  <a:lnTo>
                    <a:pt x="0" y="113"/>
                  </a:lnTo>
                  <a:lnTo>
                    <a:pt x="7" y="102"/>
                  </a:lnTo>
                  <a:lnTo>
                    <a:pt x="15" y="96"/>
                  </a:lnTo>
                  <a:lnTo>
                    <a:pt x="22" y="85"/>
                  </a:lnTo>
                  <a:lnTo>
                    <a:pt x="22" y="79"/>
                  </a:lnTo>
                  <a:lnTo>
                    <a:pt x="30" y="73"/>
                  </a:lnTo>
                  <a:lnTo>
                    <a:pt x="37" y="62"/>
                  </a:lnTo>
                  <a:lnTo>
                    <a:pt x="52" y="56"/>
                  </a:lnTo>
                  <a:lnTo>
                    <a:pt x="67" y="51"/>
                  </a:lnTo>
                  <a:lnTo>
                    <a:pt x="90" y="34"/>
                  </a:lnTo>
                  <a:lnTo>
                    <a:pt x="105" y="28"/>
                  </a:lnTo>
                  <a:lnTo>
                    <a:pt x="120" y="23"/>
                  </a:lnTo>
                  <a:lnTo>
                    <a:pt x="135" y="17"/>
                  </a:lnTo>
                  <a:lnTo>
                    <a:pt x="150" y="11"/>
                  </a:lnTo>
                  <a:lnTo>
                    <a:pt x="165" y="6"/>
                  </a:lnTo>
                  <a:lnTo>
                    <a:pt x="180" y="6"/>
                  </a:lnTo>
                  <a:lnTo>
                    <a:pt x="195" y="0"/>
                  </a:lnTo>
                  <a:lnTo>
                    <a:pt x="225" y="0"/>
                  </a:lnTo>
                  <a:lnTo>
                    <a:pt x="240" y="6"/>
                  </a:lnTo>
                  <a:lnTo>
                    <a:pt x="263" y="6"/>
                  </a:lnTo>
                  <a:lnTo>
                    <a:pt x="278" y="11"/>
                  </a:lnTo>
                  <a:lnTo>
                    <a:pt x="293" y="17"/>
                  </a:lnTo>
                  <a:lnTo>
                    <a:pt x="308" y="28"/>
                  </a:lnTo>
                  <a:lnTo>
                    <a:pt x="323" y="34"/>
                  </a:lnTo>
                  <a:lnTo>
                    <a:pt x="353" y="56"/>
                  </a:lnTo>
                  <a:lnTo>
                    <a:pt x="361" y="68"/>
                  </a:lnTo>
                  <a:lnTo>
                    <a:pt x="376" y="73"/>
                  </a:lnTo>
                  <a:close/>
                </a:path>
              </a:pathLst>
            </a:custGeom>
            <a:solidFill>
              <a:srgbClr val="FFBC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32" name="Freeform 66"/>
            <p:cNvSpPr/>
            <p:nvPr/>
          </p:nvSpPr>
          <p:spPr>
            <a:xfrm>
              <a:off x="3294" y="750"/>
              <a:ext cx="157" cy="147"/>
            </a:xfrm>
            <a:custGeom>
              <a:avLst/>
              <a:gdLst>
                <a:gd name="txL" fmla="*/ 0 w 157"/>
                <a:gd name="txT" fmla="*/ 0 h 147"/>
                <a:gd name="txR" fmla="*/ 157 w 157"/>
                <a:gd name="txB" fmla="*/ 147 h 147"/>
              </a:gdLst>
              <a:ahLst/>
              <a:cxnLst>
                <a:cxn ang="0">
                  <a:pos x="97" y="28"/>
                </a:cxn>
                <a:cxn ang="0">
                  <a:pos x="105" y="34"/>
                </a:cxn>
                <a:cxn ang="0">
                  <a:pos x="127" y="34"/>
                </a:cxn>
                <a:cxn ang="0">
                  <a:pos x="135" y="40"/>
                </a:cxn>
                <a:cxn ang="0">
                  <a:pos x="142" y="40"/>
                </a:cxn>
                <a:cxn ang="0">
                  <a:pos x="157" y="45"/>
                </a:cxn>
                <a:cxn ang="0">
                  <a:pos x="157" y="62"/>
                </a:cxn>
                <a:cxn ang="0">
                  <a:pos x="135" y="62"/>
                </a:cxn>
                <a:cxn ang="0">
                  <a:pos x="120" y="73"/>
                </a:cxn>
                <a:cxn ang="0">
                  <a:pos x="120" y="96"/>
                </a:cxn>
                <a:cxn ang="0">
                  <a:pos x="127" y="113"/>
                </a:cxn>
                <a:cxn ang="0">
                  <a:pos x="135" y="124"/>
                </a:cxn>
                <a:cxn ang="0">
                  <a:pos x="135" y="147"/>
                </a:cxn>
                <a:cxn ang="0">
                  <a:pos x="127" y="147"/>
                </a:cxn>
                <a:cxn ang="0">
                  <a:pos x="112" y="141"/>
                </a:cxn>
                <a:cxn ang="0">
                  <a:pos x="105" y="130"/>
                </a:cxn>
                <a:cxn ang="0">
                  <a:pos x="97" y="124"/>
                </a:cxn>
                <a:cxn ang="0">
                  <a:pos x="90" y="113"/>
                </a:cxn>
                <a:cxn ang="0">
                  <a:pos x="82" y="107"/>
                </a:cxn>
                <a:cxn ang="0">
                  <a:pos x="67" y="102"/>
                </a:cxn>
                <a:cxn ang="0">
                  <a:pos x="52" y="102"/>
                </a:cxn>
                <a:cxn ang="0">
                  <a:pos x="52" y="107"/>
                </a:cxn>
                <a:cxn ang="0">
                  <a:pos x="45" y="107"/>
                </a:cxn>
                <a:cxn ang="0">
                  <a:pos x="30" y="119"/>
                </a:cxn>
                <a:cxn ang="0">
                  <a:pos x="30" y="124"/>
                </a:cxn>
                <a:cxn ang="0">
                  <a:pos x="7" y="124"/>
                </a:cxn>
                <a:cxn ang="0">
                  <a:pos x="0" y="113"/>
                </a:cxn>
                <a:cxn ang="0">
                  <a:pos x="0" y="107"/>
                </a:cxn>
                <a:cxn ang="0">
                  <a:pos x="7" y="102"/>
                </a:cxn>
                <a:cxn ang="0">
                  <a:pos x="7" y="90"/>
                </a:cxn>
                <a:cxn ang="0">
                  <a:pos x="15" y="85"/>
                </a:cxn>
                <a:cxn ang="0">
                  <a:pos x="22" y="73"/>
                </a:cxn>
                <a:cxn ang="0">
                  <a:pos x="30" y="68"/>
                </a:cxn>
                <a:cxn ang="0">
                  <a:pos x="30" y="56"/>
                </a:cxn>
                <a:cxn ang="0">
                  <a:pos x="22" y="51"/>
                </a:cxn>
                <a:cxn ang="0">
                  <a:pos x="7" y="51"/>
                </a:cxn>
                <a:cxn ang="0">
                  <a:pos x="7" y="45"/>
                </a:cxn>
                <a:cxn ang="0">
                  <a:pos x="0" y="34"/>
                </a:cxn>
                <a:cxn ang="0">
                  <a:pos x="37" y="34"/>
                </a:cxn>
                <a:cxn ang="0">
                  <a:pos x="45" y="28"/>
                </a:cxn>
                <a:cxn ang="0">
                  <a:pos x="52" y="28"/>
                </a:cxn>
                <a:cxn ang="0">
                  <a:pos x="52" y="23"/>
                </a:cxn>
                <a:cxn ang="0">
                  <a:pos x="60" y="17"/>
                </a:cxn>
                <a:cxn ang="0">
                  <a:pos x="60" y="11"/>
                </a:cxn>
                <a:cxn ang="0">
                  <a:pos x="67" y="11"/>
                </a:cxn>
                <a:cxn ang="0">
                  <a:pos x="82" y="0"/>
                </a:cxn>
                <a:cxn ang="0">
                  <a:pos x="90" y="11"/>
                </a:cxn>
                <a:cxn ang="0">
                  <a:pos x="90" y="17"/>
                </a:cxn>
                <a:cxn ang="0">
                  <a:pos x="97" y="23"/>
                </a:cxn>
                <a:cxn ang="0">
                  <a:pos x="97" y="28"/>
                </a:cxn>
              </a:cxnLst>
              <a:rect l="txL" t="txT" r="txR" b="txB"/>
              <a:pathLst>
                <a:path w="157" h="147">
                  <a:moveTo>
                    <a:pt x="97" y="28"/>
                  </a:moveTo>
                  <a:lnTo>
                    <a:pt x="105" y="34"/>
                  </a:lnTo>
                  <a:lnTo>
                    <a:pt x="127" y="34"/>
                  </a:lnTo>
                  <a:lnTo>
                    <a:pt x="135" y="40"/>
                  </a:lnTo>
                  <a:lnTo>
                    <a:pt x="142" y="40"/>
                  </a:lnTo>
                  <a:lnTo>
                    <a:pt x="157" y="45"/>
                  </a:lnTo>
                  <a:lnTo>
                    <a:pt x="157" y="62"/>
                  </a:lnTo>
                  <a:lnTo>
                    <a:pt x="135" y="62"/>
                  </a:lnTo>
                  <a:lnTo>
                    <a:pt x="120" y="73"/>
                  </a:lnTo>
                  <a:lnTo>
                    <a:pt x="120" y="96"/>
                  </a:lnTo>
                  <a:lnTo>
                    <a:pt x="127" y="113"/>
                  </a:lnTo>
                  <a:lnTo>
                    <a:pt x="135" y="124"/>
                  </a:lnTo>
                  <a:lnTo>
                    <a:pt x="135" y="147"/>
                  </a:lnTo>
                  <a:lnTo>
                    <a:pt x="127" y="147"/>
                  </a:lnTo>
                  <a:lnTo>
                    <a:pt x="112" y="141"/>
                  </a:lnTo>
                  <a:lnTo>
                    <a:pt x="105" y="130"/>
                  </a:lnTo>
                  <a:lnTo>
                    <a:pt x="97" y="124"/>
                  </a:lnTo>
                  <a:lnTo>
                    <a:pt x="90" y="113"/>
                  </a:lnTo>
                  <a:lnTo>
                    <a:pt x="82" y="107"/>
                  </a:lnTo>
                  <a:lnTo>
                    <a:pt x="67" y="102"/>
                  </a:lnTo>
                  <a:lnTo>
                    <a:pt x="52" y="102"/>
                  </a:lnTo>
                  <a:lnTo>
                    <a:pt x="52" y="107"/>
                  </a:lnTo>
                  <a:lnTo>
                    <a:pt x="45" y="107"/>
                  </a:lnTo>
                  <a:lnTo>
                    <a:pt x="30" y="119"/>
                  </a:lnTo>
                  <a:lnTo>
                    <a:pt x="30" y="124"/>
                  </a:lnTo>
                  <a:lnTo>
                    <a:pt x="7" y="124"/>
                  </a:lnTo>
                  <a:lnTo>
                    <a:pt x="0" y="113"/>
                  </a:lnTo>
                  <a:lnTo>
                    <a:pt x="0" y="107"/>
                  </a:lnTo>
                  <a:lnTo>
                    <a:pt x="7" y="102"/>
                  </a:lnTo>
                  <a:lnTo>
                    <a:pt x="7" y="90"/>
                  </a:lnTo>
                  <a:lnTo>
                    <a:pt x="15" y="85"/>
                  </a:lnTo>
                  <a:lnTo>
                    <a:pt x="22" y="73"/>
                  </a:lnTo>
                  <a:lnTo>
                    <a:pt x="30" y="68"/>
                  </a:lnTo>
                  <a:lnTo>
                    <a:pt x="30" y="56"/>
                  </a:lnTo>
                  <a:lnTo>
                    <a:pt x="22" y="51"/>
                  </a:lnTo>
                  <a:lnTo>
                    <a:pt x="7" y="51"/>
                  </a:lnTo>
                  <a:lnTo>
                    <a:pt x="7" y="45"/>
                  </a:lnTo>
                  <a:lnTo>
                    <a:pt x="0" y="34"/>
                  </a:lnTo>
                  <a:lnTo>
                    <a:pt x="37" y="34"/>
                  </a:lnTo>
                  <a:lnTo>
                    <a:pt x="45" y="28"/>
                  </a:lnTo>
                  <a:lnTo>
                    <a:pt x="52" y="28"/>
                  </a:lnTo>
                  <a:lnTo>
                    <a:pt x="52" y="23"/>
                  </a:lnTo>
                  <a:lnTo>
                    <a:pt x="60" y="17"/>
                  </a:lnTo>
                  <a:lnTo>
                    <a:pt x="60" y="11"/>
                  </a:lnTo>
                  <a:lnTo>
                    <a:pt x="67" y="11"/>
                  </a:lnTo>
                  <a:lnTo>
                    <a:pt x="82" y="0"/>
                  </a:lnTo>
                  <a:lnTo>
                    <a:pt x="90" y="11"/>
                  </a:lnTo>
                  <a:lnTo>
                    <a:pt x="90" y="17"/>
                  </a:lnTo>
                  <a:lnTo>
                    <a:pt x="97" y="23"/>
                  </a:lnTo>
                  <a:lnTo>
                    <a:pt x="97" y="28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33" name="Freeform 67"/>
            <p:cNvSpPr/>
            <p:nvPr/>
          </p:nvSpPr>
          <p:spPr>
            <a:xfrm>
              <a:off x="1038" y="761"/>
              <a:ext cx="504" cy="311"/>
            </a:xfrm>
            <a:custGeom>
              <a:avLst/>
              <a:gdLst>
                <a:gd name="txL" fmla="*/ 0 w 504"/>
                <a:gd name="txT" fmla="*/ 0 h 311"/>
                <a:gd name="txR" fmla="*/ 504 w 504"/>
                <a:gd name="txB" fmla="*/ 311 h 311"/>
              </a:gdLst>
              <a:ahLst/>
              <a:cxnLst>
                <a:cxn ang="0">
                  <a:pos x="225" y="57"/>
                </a:cxn>
                <a:cxn ang="0">
                  <a:pos x="270" y="96"/>
                </a:cxn>
                <a:cxn ang="0">
                  <a:pos x="300" y="119"/>
                </a:cxn>
                <a:cxn ang="0">
                  <a:pos x="353" y="153"/>
                </a:cxn>
                <a:cxn ang="0">
                  <a:pos x="428" y="215"/>
                </a:cxn>
                <a:cxn ang="0">
                  <a:pos x="466" y="237"/>
                </a:cxn>
                <a:cxn ang="0">
                  <a:pos x="481" y="243"/>
                </a:cxn>
                <a:cxn ang="0">
                  <a:pos x="488" y="249"/>
                </a:cxn>
                <a:cxn ang="0">
                  <a:pos x="481" y="277"/>
                </a:cxn>
                <a:cxn ang="0">
                  <a:pos x="458" y="299"/>
                </a:cxn>
                <a:cxn ang="0">
                  <a:pos x="466" y="305"/>
                </a:cxn>
                <a:cxn ang="0">
                  <a:pos x="406" y="311"/>
                </a:cxn>
                <a:cxn ang="0">
                  <a:pos x="376" y="305"/>
                </a:cxn>
                <a:cxn ang="0">
                  <a:pos x="346" y="299"/>
                </a:cxn>
                <a:cxn ang="0">
                  <a:pos x="308" y="288"/>
                </a:cxn>
                <a:cxn ang="0">
                  <a:pos x="278" y="282"/>
                </a:cxn>
                <a:cxn ang="0">
                  <a:pos x="248" y="271"/>
                </a:cxn>
                <a:cxn ang="0">
                  <a:pos x="218" y="265"/>
                </a:cxn>
                <a:cxn ang="0">
                  <a:pos x="188" y="254"/>
                </a:cxn>
                <a:cxn ang="0">
                  <a:pos x="165" y="249"/>
                </a:cxn>
                <a:cxn ang="0">
                  <a:pos x="135" y="243"/>
                </a:cxn>
                <a:cxn ang="0">
                  <a:pos x="112" y="237"/>
                </a:cxn>
                <a:cxn ang="0">
                  <a:pos x="82" y="232"/>
                </a:cxn>
                <a:cxn ang="0">
                  <a:pos x="60" y="226"/>
                </a:cxn>
                <a:cxn ang="0">
                  <a:pos x="37" y="220"/>
                </a:cxn>
                <a:cxn ang="0">
                  <a:pos x="15" y="209"/>
                </a:cxn>
                <a:cxn ang="0">
                  <a:pos x="0" y="186"/>
                </a:cxn>
                <a:cxn ang="0">
                  <a:pos x="22" y="170"/>
                </a:cxn>
                <a:cxn ang="0">
                  <a:pos x="75" y="186"/>
                </a:cxn>
                <a:cxn ang="0">
                  <a:pos x="135" y="198"/>
                </a:cxn>
                <a:cxn ang="0">
                  <a:pos x="188" y="215"/>
                </a:cxn>
                <a:cxn ang="0">
                  <a:pos x="240" y="226"/>
                </a:cxn>
                <a:cxn ang="0">
                  <a:pos x="293" y="243"/>
                </a:cxn>
                <a:cxn ang="0">
                  <a:pos x="353" y="260"/>
                </a:cxn>
                <a:cxn ang="0">
                  <a:pos x="406" y="277"/>
                </a:cxn>
                <a:cxn ang="0">
                  <a:pos x="458" y="294"/>
                </a:cxn>
                <a:cxn ang="0">
                  <a:pos x="421" y="254"/>
                </a:cxn>
                <a:cxn ang="0">
                  <a:pos x="150" y="57"/>
                </a:cxn>
                <a:cxn ang="0">
                  <a:pos x="112" y="17"/>
                </a:cxn>
                <a:cxn ang="0">
                  <a:pos x="120" y="6"/>
                </a:cxn>
                <a:cxn ang="0">
                  <a:pos x="143" y="0"/>
                </a:cxn>
                <a:cxn ang="0">
                  <a:pos x="210" y="40"/>
                </a:cxn>
              </a:cxnLst>
              <a:rect l="txL" t="txT" r="txR" b="txB"/>
              <a:pathLst>
                <a:path w="504" h="311">
                  <a:moveTo>
                    <a:pt x="210" y="40"/>
                  </a:moveTo>
                  <a:lnTo>
                    <a:pt x="225" y="57"/>
                  </a:lnTo>
                  <a:lnTo>
                    <a:pt x="255" y="79"/>
                  </a:lnTo>
                  <a:lnTo>
                    <a:pt x="270" y="96"/>
                  </a:lnTo>
                  <a:lnTo>
                    <a:pt x="285" y="102"/>
                  </a:lnTo>
                  <a:lnTo>
                    <a:pt x="300" y="119"/>
                  </a:lnTo>
                  <a:lnTo>
                    <a:pt x="331" y="141"/>
                  </a:lnTo>
                  <a:lnTo>
                    <a:pt x="353" y="153"/>
                  </a:lnTo>
                  <a:lnTo>
                    <a:pt x="413" y="198"/>
                  </a:lnTo>
                  <a:lnTo>
                    <a:pt x="428" y="215"/>
                  </a:lnTo>
                  <a:lnTo>
                    <a:pt x="443" y="226"/>
                  </a:lnTo>
                  <a:lnTo>
                    <a:pt x="466" y="237"/>
                  </a:lnTo>
                  <a:lnTo>
                    <a:pt x="466" y="243"/>
                  </a:lnTo>
                  <a:lnTo>
                    <a:pt x="481" y="243"/>
                  </a:lnTo>
                  <a:lnTo>
                    <a:pt x="481" y="249"/>
                  </a:lnTo>
                  <a:lnTo>
                    <a:pt x="488" y="249"/>
                  </a:lnTo>
                  <a:lnTo>
                    <a:pt x="504" y="260"/>
                  </a:lnTo>
                  <a:lnTo>
                    <a:pt x="481" y="277"/>
                  </a:lnTo>
                  <a:lnTo>
                    <a:pt x="481" y="282"/>
                  </a:lnTo>
                  <a:lnTo>
                    <a:pt x="458" y="299"/>
                  </a:lnTo>
                  <a:lnTo>
                    <a:pt x="466" y="299"/>
                  </a:lnTo>
                  <a:lnTo>
                    <a:pt x="466" y="305"/>
                  </a:lnTo>
                  <a:lnTo>
                    <a:pt x="443" y="311"/>
                  </a:lnTo>
                  <a:lnTo>
                    <a:pt x="406" y="311"/>
                  </a:lnTo>
                  <a:lnTo>
                    <a:pt x="391" y="305"/>
                  </a:lnTo>
                  <a:lnTo>
                    <a:pt x="376" y="305"/>
                  </a:lnTo>
                  <a:lnTo>
                    <a:pt x="361" y="299"/>
                  </a:lnTo>
                  <a:lnTo>
                    <a:pt x="346" y="299"/>
                  </a:lnTo>
                  <a:lnTo>
                    <a:pt x="323" y="294"/>
                  </a:lnTo>
                  <a:lnTo>
                    <a:pt x="308" y="288"/>
                  </a:lnTo>
                  <a:lnTo>
                    <a:pt x="293" y="288"/>
                  </a:lnTo>
                  <a:lnTo>
                    <a:pt x="278" y="282"/>
                  </a:lnTo>
                  <a:lnTo>
                    <a:pt x="263" y="277"/>
                  </a:lnTo>
                  <a:lnTo>
                    <a:pt x="248" y="271"/>
                  </a:lnTo>
                  <a:lnTo>
                    <a:pt x="233" y="265"/>
                  </a:lnTo>
                  <a:lnTo>
                    <a:pt x="218" y="265"/>
                  </a:lnTo>
                  <a:lnTo>
                    <a:pt x="203" y="260"/>
                  </a:lnTo>
                  <a:lnTo>
                    <a:pt x="188" y="254"/>
                  </a:lnTo>
                  <a:lnTo>
                    <a:pt x="173" y="254"/>
                  </a:lnTo>
                  <a:lnTo>
                    <a:pt x="165" y="249"/>
                  </a:lnTo>
                  <a:lnTo>
                    <a:pt x="150" y="243"/>
                  </a:lnTo>
                  <a:lnTo>
                    <a:pt x="135" y="243"/>
                  </a:lnTo>
                  <a:lnTo>
                    <a:pt x="128" y="237"/>
                  </a:lnTo>
                  <a:lnTo>
                    <a:pt x="112" y="237"/>
                  </a:lnTo>
                  <a:lnTo>
                    <a:pt x="97" y="232"/>
                  </a:lnTo>
                  <a:lnTo>
                    <a:pt x="82" y="232"/>
                  </a:lnTo>
                  <a:lnTo>
                    <a:pt x="75" y="226"/>
                  </a:lnTo>
                  <a:lnTo>
                    <a:pt x="60" y="226"/>
                  </a:lnTo>
                  <a:lnTo>
                    <a:pt x="52" y="220"/>
                  </a:lnTo>
                  <a:lnTo>
                    <a:pt x="37" y="220"/>
                  </a:lnTo>
                  <a:lnTo>
                    <a:pt x="22" y="215"/>
                  </a:lnTo>
                  <a:lnTo>
                    <a:pt x="15" y="209"/>
                  </a:lnTo>
                  <a:lnTo>
                    <a:pt x="0" y="203"/>
                  </a:lnTo>
                  <a:lnTo>
                    <a:pt x="0" y="186"/>
                  </a:lnTo>
                  <a:lnTo>
                    <a:pt x="7" y="175"/>
                  </a:lnTo>
                  <a:lnTo>
                    <a:pt x="22" y="170"/>
                  </a:lnTo>
                  <a:lnTo>
                    <a:pt x="52" y="175"/>
                  </a:lnTo>
                  <a:lnTo>
                    <a:pt x="75" y="186"/>
                  </a:lnTo>
                  <a:lnTo>
                    <a:pt x="105" y="192"/>
                  </a:lnTo>
                  <a:lnTo>
                    <a:pt x="135" y="198"/>
                  </a:lnTo>
                  <a:lnTo>
                    <a:pt x="158" y="203"/>
                  </a:lnTo>
                  <a:lnTo>
                    <a:pt x="188" y="215"/>
                  </a:lnTo>
                  <a:lnTo>
                    <a:pt x="218" y="220"/>
                  </a:lnTo>
                  <a:lnTo>
                    <a:pt x="240" y="226"/>
                  </a:lnTo>
                  <a:lnTo>
                    <a:pt x="270" y="237"/>
                  </a:lnTo>
                  <a:lnTo>
                    <a:pt x="293" y="243"/>
                  </a:lnTo>
                  <a:lnTo>
                    <a:pt x="323" y="254"/>
                  </a:lnTo>
                  <a:lnTo>
                    <a:pt x="353" y="260"/>
                  </a:lnTo>
                  <a:lnTo>
                    <a:pt x="376" y="271"/>
                  </a:lnTo>
                  <a:lnTo>
                    <a:pt x="406" y="277"/>
                  </a:lnTo>
                  <a:lnTo>
                    <a:pt x="436" y="282"/>
                  </a:lnTo>
                  <a:lnTo>
                    <a:pt x="458" y="294"/>
                  </a:lnTo>
                  <a:lnTo>
                    <a:pt x="466" y="288"/>
                  </a:lnTo>
                  <a:lnTo>
                    <a:pt x="421" y="254"/>
                  </a:lnTo>
                  <a:lnTo>
                    <a:pt x="398" y="243"/>
                  </a:lnTo>
                  <a:lnTo>
                    <a:pt x="150" y="57"/>
                  </a:lnTo>
                  <a:lnTo>
                    <a:pt x="135" y="40"/>
                  </a:lnTo>
                  <a:lnTo>
                    <a:pt x="112" y="17"/>
                  </a:lnTo>
                  <a:lnTo>
                    <a:pt x="120" y="12"/>
                  </a:lnTo>
                  <a:lnTo>
                    <a:pt x="120" y="6"/>
                  </a:lnTo>
                  <a:lnTo>
                    <a:pt x="135" y="6"/>
                  </a:lnTo>
                  <a:lnTo>
                    <a:pt x="143" y="0"/>
                  </a:lnTo>
                  <a:lnTo>
                    <a:pt x="165" y="0"/>
                  </a:lnTo>
                  <a:lnTo>
                    <a:pt x="210" y="40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34" name="Freeform 68"/>
            <p:cNvSpPr/>
            <p:nvPr/>
          </p:nvSpPr>
          <p:spPr>
            <a:xfrm>
              <a:off x="4391" y="795"/>
              <a:ext cx="166" cy="136"/>
            </a:xfrm>
            <a:custGeom>
              <a:avLst/>
              <a:gdLst>
                <a:gd name="txL" fmla="*/ 0 w 166"/>
                <a:gd name="txT" fmla="*/ 0 h 136"/>
                <a:gd name="txR" fmla="*/ 166 w 166"/>
                <a:gd name="txB" fmla="*/ 136 h 136"/>
              </a:gdLst>
              <a:ahLst/>
              <a:cxnLst>
                <a:cxn ang="0">
                  <a:pos x="158" y="23"/>
                </a:cxn>
                <a:cxn ang="0">
                  <a:pos x="166" y="28"/>
                </a:cxn>
                <a:cxn ang="0">
                  <a:pos x="158" y="34"/>
                </a:cxn>
                <a:cxn ang="0">
                  <a:pos x="158" y="40"/>
                </a:cxn>
                <a:cxn ang="0">
                  <a:pos x="151" y="45"/>
                </a:cxn>
                <a:cxn ang="0">
                  <a:pos x="143" y="45"/>
                </a:cxn>
                <a:cxn ang="0">
                  <a:pos x="128" y="51"/>
                </a:cxn>
                <a:cxn ang="0">
                  <a:pos x="113" y="62"/>
                </a:cxn>
                <a:cxn ang="0">
                  <a:pos x="98" y="68"/>
                </a:cxn>
                <a:cxn ang="0">
                  <a:pos x="91" y="79"/>
                </a:cxn>
                <a:cxn ang="0">
                  <a:pos x="23" y="130"/>
                </a:cxn>
                <a:cxn ang="0">
                  <a:pos x="8" y="136"/>
                </a:cxn>
                <a:cxn ang="0">
                  <a:pos x="8" y="124"/>
                </a:cxn>
                <a:cxn ang="0">
                  <a:pos x="0" y="102"/>
                </a:cxn>
                <a:cxn ang="0">
                  <a:pos x="0" y="68"/>
                </a:cxn>
                <a:cxn ang="0">
                  <a:pos x="15" y="62"/>
                </a:cxn>
                <a:cxn ang="0">
                  <a:pos x="23" y="45"/>
                </a:cxn>
                <a:cxn ang="0">
                  <a:pos x="31" y="34"/>
                </a:cxn>
                <a:cxn ang="0">
                  <a:pos x="53" y="17"/>
                </a:cxn>
                <a:cxn ang="0">
                  <a:pos x="68" y="11"/>
                </a:cxn>
                <a:cxn ang="0">
                  <a:pos x="76" y="6"/>
                </a:cxn>
                <a:cxn ang="0">
                  <a:pos x="98" y="6"/>
                </a:cxn>
                <a:cxn ang="0">
                  <a:pos x="106" y="0"/>
                </a:cxn>
                <a:cxn ang="0">
                  <a:pos x="113" y="6"/>
                </a:cxn>
                <a:cxn ang="0">
                  <a:pos x="136" y="6"/>
                </a:cxn>
                <a:cxn ang="0">
                  <a:pos x="158" y="23"/>
                </a:cxn>
              </a:cxnLst>
              <a:rect l="txL" t="txT" r="txR" b="txB"/>
              <a:pathLst>
                <a:path w="166" h="136">
                  <a:moveTo>
                    <a:pt x="158" y="23"/>
                  </a:moveTo>
                  <a:lnTo>
                    <a:pt x="166" y="28"/>
                  </a:lnTo>
                  <a:lnTo>
                    <a:pt x="158" y="34"/>
                  </a:lnTo>
                  <a:lnTo>
                    <a:pt x="158" y="40"/>
                  </a:lnTo>
                  <a:lnTo>
                    <a:pt x="151" y="45"/>
                  </a:lnTo>
                  <a:lnTo>
                    <a:pt x="143" y="45"/>
                  </a:lnTo>
                  <a:lnTo>
                    <a:pt x="128" y="51"/>
                  </a:lnTo>
                  <a:lnTo>
                    <a:pt x="113" y="62"/>
                  </a:lnTo>
                  <a:lnTo>
                    <a:pt x="98" y="68"/>
                  </a:lnTo>
                  <a:lnTo>
                    <a:pt x="91" y="79"/>
                  </a:lnTo>
                  <a:lnTo>
                    <a:pt x="23" y="130"/>
                  </a:lnTo>
                  <a:lnTo>
                    <a:pt x="8" y="136"/>
                  </a:lnTo>
                  <a:lnTo>
                    <a:pt x="8" y="124"/>
                  </a:lnTo>
                  <a:lnTo>
                    <a:pt x="0" y="102"/>
                  </a:lnTo>
                  <a:lnTo>
                    <a:pt x="0" y="68"/>
                  </a:lnTo>
                  <a:lnTo>
                    <a:pt x="15" y="62"/>
                  </a:lnTo>
                  <a:lnTo>
                    <a:pt x="23" y="45"/>
                  </a:lnTo>
                  <a:lnTo>
                    <a:pt x="31" y="34"/>
                  </a:lnTo>
                  <a:lnTo>
                    <a:pt x="53" y="17"/>
                  </a:lnTo>
                  <a:lnTo>
                    <a:pt x="68" y="11"/>
                  </a:lnTo>
                  <a:lnTo>
                    <a:pt x="76" y="6"/>
                  </a:lnTo>
                  <a:lnTo>
                    <a:pt x="98" y="6"/>
                  </a:lnTo>
                  <a:lnTo>
                    <a:pt x="106" y="0"/>
                  </a:lnTo>
                  <a:lnTo>
                    <a:pt x="113" y="6"/>
                  </a:lnTo>
                  <a:lnTo>
                    <a:pt x="136" y="6"/>
                  </a:lnTo>
                  <a:lnTo>
                    <a:pt x="158" y="23"/>
                  </a:lnTo>
                  <a:close/>
                </a:path>
              </a:pathLst>
            </a:custGeom>
            <a:solidFill>
              <a:srgbClr val="FF3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35" name="Freeform 69"/>
            <p:cNvSpPr/>
            <p:nvPr/>
          </p:nvSpPr>
          <p:spPr>
            <a:xfrm>
              <a:off x="4173" y="818"/>
              <a:ext cx="166" cy="107"/>
            </a:xfrm>
            <a:custGeom>
              <a:avLst/>
              <a:gdLst>
                <a:gd name="txL" fmla="*/ 0 w 166"/>
                <a:gd name="txT" fmla="*/ 0 h 107"/>
                <a:gd name="txR" fmla="*/ 166 w 166"/>
                <a:gd name="txB" fmla="*/ 107 h 107"/>
              </a:gdLst>
              <a:ahLst/>
              <a:cxnLst>
                <a:cxn ang="0">
                  <a:pos x="158" y="45"/>
                </a:cxn>
                <a:cxn ang="0">
                  <a:pos x="158" y="62"/>
                </a:cxn>
                <a:cxn ang="0">
                  <a:pos x="166" y="73"/>
                </a:cxn>
                <a:cxn ang="0">
                  <a:pos x="166" y="90"/>
                </a:cxn>
                <a:cxn ang="0">
                  <a:pos x="151" y="107"/>
                </a:cxn>
                <a:cxn ang="0">
                  <a:pos x="136" y="90"/>
                </a:cxn>
                <a:cxn ang="0">
                  <a:pos x="113" y="79"/>
                </a:cxn>
                <a:cxn ang="0">
                  <a:pos x="98" y="73"/>
                </a:cxn>
                <a:cxn ang="0">
                  <a:pos x="83" y="62"/>
                </a:cxn>
                <a:cxn ang="0">
                  <a:pos x="61" y="56"/>
                </a:cxn>
                <a:cxn ang="0">
                  <a:pos x="45" y="51"/>
                </a:cxn>
                <a:cxn ang="0">
                  <a:pos x="23" y="51"/>
                </a:cxn>
                <a:cxn ang="0">
                  <a:pos x="0" y="45"/>
                </a:cxn>
                <a:cxn ang="0">
                  <a:pos x="0" y="28"/>
                </a:cxn>
                <a:cxn ang="0">
                  <a:pos x="8" y="17"/>
                </a:cxn>
                <a:cxn ang="0">
                  <a:pos x="15" y="5"/>
                </a:cxn>
                <a:cxn ang="0">
                  <a:pos x="30" y="5"/>
                </a:cxn>
                <a:cxn ang="0">
                  <a:pos x="53" y="0"/>
                </a:cxn>
                <a:cxn ang="0">
                  <a:pos x="76" y="0"/>
                </a:cxn>
                <a:cxn ang="0">
                  <a:pos x="91" y="5"/>
                </a:cxn>
                <a:cxn ang="0">
                  <a:pos x="113" y="11"/>
                </a:cxn>
                <a:cxn ang="0">
                  <a:pos x="128" y="17"/>
                </a:cxn>
                <a:cxn ang="0">
                  <a:pos x="143" y="28"/>
                </a:cxn>
                <a:cxn ang="0">
                  <a:pos x="158" y="45"/>
                </a:cxn>
              </a:cxnLst>
              <a:rect l="txL" t="txT" r="txR" b="txB"/>
              <a:pathLst>
                <a:path w="166" h="107">
                  <a:moveTo>
                    <a:pt x="158" y="45"/>
                  </a:moveTo>
                  <a:lnTo>
                    <a:pt x="158" y="62"/>
                  </a:lnTo>
                  <a:lnTo>
                    <a:pt x="166" y="73"/>
                  </a:lnTo>
                  <a:lnTo>
                    <a:pt x="166" y="90"/>
                  </a:lnTo>
                  <a:lnTo>
                    <a:pt x="151" y="107"/>
                  </a:lnTo>
                  <a:lnTo>
                    <a:pt x="136" y="90"/>
                  </a:lnTo>
                  <a:lnTo>
                    <a:pt x="113" y="79"/>
                  </a:lnTo>
                  <a:lnTo>
                    <a:pt x="98" y="73"/>
                  </a:lnTo>
                  <a:lnTo>
                    <a:pt x="83" y="62"/>
                  </a:lnTo>
                  <a:lnTo>
                    <a:pt x="61" y="56"/>
                  </a:lnTo>
                  <a:lnTo>
                    <a:pt x="45" y="51"/>
                  </a:lnTo>
                  <a:lnTo>
                    <a:pt x="23" y="51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8" y="17"/>
                  </a:lnTo>
                  <a:lnTo>
                    <a:pt x="15" y="5"/>
                  </a:lnTo>
                  <a:lnTo>
                    <a:pt x="30" y="5"/>
                  </a:lnTo>
                  <a:lnTo>
                    <a:pt x="53" y="0"/>
                  </a:lnTo>
                  <a:lnTo>
                    <a:pt x="76" y="0"/>
                  </a:lnTo>
                  <a:lnTo>
                    <a:pt x="91" y="5"/>
                  </a:lnTo>
                  <a:lnTo>
                    <a:pt x="113" y="11"/>
                  </a:lnTo>
                  <a:lnTo>
                    <a:pt x="128" y="17"/>
                  </a:lnTo>
                  <a:lnTo>
                    <a:pt x="143" y="28"/>
                  </a:lnTo>
                  <a:lnTo>
                    <a:pt x="158" y="45"/>
                  </a:lnTo>
                  <a:close/>
                </a:path>
              </a:pathLst>
            </a:custGeom>
            <a:solidFill>
              <a:srgbClr val="FF3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36" name="Freeform 70"/>
            <p:cNvSpPr/>
            <p:nvPr/>
          </p:nvSpPr>
          <p:spPr>
            <a:xfrm>
              <a:off x="2151" y="829"/>
              <a:ext cx="60" cy="34"/>
            </a:xfrm>
            <a:custGeom>
              <a:avLst/>
              <a:gdLst>
                <a:gd name="txL" fmla="*/ 0 w 60"/>
                <a:gd name="txT" fmla="*/ 0 h 34"/>
                <a:gd name="txR" fmla="*/ 60 w 60"/>
                <a:gd name="txB" fmla="*/ 34 h 34"/>
              </a:gdLst>
              <a:ahLst/>
              <a:cxnLst>
                <a:cxn ang="0">
                  <a:pos x="60" y="11"/>
                </a:cxn>
                <a:cxn ang="0">
                  <a:pos x="60" y="23"/>
                </a:cxn>
                <a:cxn ang="0">
                  <a:pos x="45" y="34"/>
                </a:cxn>
                <a:cxn ang="0">
                  <a:pos x="15" y="34"/>
                </a:cxn>
                <a:cxn ang="0">
                  <a:pos x="0" y="23"/>
                </a:cxn>
                <a:cxn ang="0">
                  <a:pos x="0" y="11"/>
                </a:cxn>
                <a:cxn ang="0">
                  <a:pos x="15" y="0"/>
                </a:cxn>
                <a:cxn ang="0">
                  <a:pos x="52" y="0"/>
                </a:cxn>
                <a:cxn ang="0">
                  <a:pos x="60" y="6"/>
                </a:cxn>
                <a:cxn ang="0">
                  <a:pos x="60" y="11"/>
                </a:cxn>
              </a:cxnLst>
              <a:rect l="txL" t="txT" r="txR" b="txB"/>
              <a:pathLst>
                <a:path w="60" h="34">
                  <a:moveTo>
                    <a:pt x="60" y="11"/>
                  </a:moveTo>
                  <a:lnTo>
                    <a:pt x="60" y="23"/>
                  </a:lnTo>
                  <a:lnTo>
                    <a:pt x="45" y="34"/>
                  </a:lnTo>
                  <a:lnTo>
                    <a:pt x="15" y="34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52" y="0"/>
                  </a:lnTo>
                  <a:lnTo>
                    <a:pt x="60" y="6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3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37" name="Freeform 71"/>
            <p:cNvSpPr/>
            <p:nvPr/>
          </p:nvSpPr>
          <p:spPr>
            <a:xfrm>
              <a:off x="3534" y="829"/>
              <a:ext cx="166" cy="124"/>
            </a:xfrm>
            <a:custGeom>
              <a:avLst/>
              <a:gdLst>
                <a:gd name="txL" fmla="*/ 0 w 166"/>
                <a:gd name="txT" fmla="*/ 0 h 124"/>
                <a:gd name="txR" fmla="*/ 166 w 166"/>
                <a:gd name="txB" fmla="*/ 124 h 124"/>
              </a:gdLst>
              <a:ahLst/>
              <a:cxnLst>
                <a:cxn ang="0">
                  <a:pos x="90" y="34"/>
                </a:cxn>
                <a:cxn ang="0">
                  <a:pos x="151" y="34"/>
                </a:cxn>
                <a:cxn ang="0">
                  <a:pos x="143" y="40"/>
                </a:cxn>
                <a:cxn ang="0">
                  <a:pos x="166" y="45"/>
                </a:cxn>
                <a:cxn ang="0">
                  <a:pos x="158" y="51"/>
                </a:cxn>
                <a:cxn ang="0">
                  <a:pos x="151" y="51"/>
                </a:cxn>
                <a:cxn ang="0">
                  <a:pos x="143" y="56"/>
                </a:cxn>
                <a:cxn ang="0">
                  <a:pos x="128" y="56"/>
                </a:cxn>
                <a:cxn ang="0">
                  <a:pos x="121" y="62"/>
                </a:cxn>
                <a:cxn ang="0">
                  <a:pos x="121" y="85"/>
                </a:cxn>
                <a:cxn ang="0">
                  <a:pos x="136" y="96"/>
                </a:cxn>
                <a:cxn ang="0">
                  <a:pos x="143" y="107"/>
                </a:cxn>
                <a:cxn ang="0">
                  <a:pos x="143" y="113"/>
                </a:cxn>
                <a:cxn ang="0">
                  <a:pos x="136" y="118"/>
                </a:cxn>
                <a:cxn ang="0">
                  <a:pos x="121" y="124"/>
                </a:cxn>
                <a:cxn ang="0">
                  <a:pos x="121" y="113"/>
                </a:cxn>
                <a:cxn ang="0">
                  <a:pos x="113" y="113"/>
                </a:cxn>
                <a:cxn ang="0">
                  <a:pos x="98" y="102"/>
                </a:cxn>
                <a:cxn ang="0">
                  <a:pos x="90" y="102"/>
                </a:cxn>
                <a:cxn ang="0">
                  <a:pos x="83" y="96"/>
                </a:cxn>
                <a:cxn ang="0">
                  <a:pos x="53" y="96"/>
                </a:cxn>
                <a:cxn ang="0">
                  <a:pos x="30" y="113"/>
                </a:cxn>
                <a:cxn ang="0">
                  <a:pos x="15" y="113"/>
                </a:cxn>
                <a:cxn ang="0">
                  <a:pos x="15" y="90"/>
                </a:cxn>
                <a:cxn ang="0">
                  <a:pos x="23" y="79"/>
                </a:cxn>
                <a:cxn ang="0">
                  <a:pos x="23" y="51"/>
                </a:cxn>
                <a:cxn ang="0">
                  <a:pos x="15" y="40"/>
                </a:cxn>
                <a:cxn ang="0">
                  <a:pos x="0" y="34"/>
                </a:cxn>
                <a:cxn ang="0">
                  <a:pos x="0" y="28"/>
                </a:cxn>
                <a:cxn ang="0">
                  <a:pos x="8" y="23"/>
                </a:cxn>
                <a:cxn ang="0">
                  <a:pos x="23" y="23"/>
                </a:cxn>
                <a:cxn ang="0">
                  <a:pos x="30" y="28"/>
                </a:cxn>
                <a:cxn ang="0">
                  <a:pos x="30" y="23"/>
                </a:cxn>
                <a:cxn ang="0">
                  <a:pos x="38" y="23"/>
                </a:cxn>
                <a:cxn ang="0">
                  <a:pos x="45" y="17"/>
                </a:cxn>
                <a:cxn ang="0">
                  <a:pos x="45" y="0"/>
                </a:cxn>
                <a:cxn ang="0">
                  <a:pos x="60" y="0"/>
                </a:cxn>
                <a:cxn ang="0">
                  <a:pos x="68" y="6"/>
                </a:cxn>
                <a:cxn ang="0">
                  <a:pos x="75" y="6"/>
                </a:cxn>
                <a:cxn ang="0">
                  <a:pos x="75" y="11"/>
                </a:cxn>
                <a:cxn ang="0">
                  <a:pos x="90" y="23"/>
                </a:cxn>
                <a:cxn ang="0">
                  <a:pos x="90" y="34"/>
                </a:cxn>
              </a:cxnLst>
              <a:rect l="txL" t="txT" r="txR" b="txB"/>
              <a:pathLst>
                <a:path w="166" h="124">
                  <a:moveTo>
                    <a:pt x="90" y="34"/>
                  </a:moveTo>
                  <a:lnTo>
                    <a:pt x="151" y="34"/>
                  </a:lnTo>
                  <a:lnTo>
                    <a:pt x="143" y="40"/>
                  </a:lnTo>
                  <a:lnTo>
                    <a:pt x="166" y="45"/>
                  </a:lnTo>
                  <a:lnTo>
                    <a:pt x="158" y="51"/>
                  </a:lnTo>
                  <a:lnTo>
                    <a:pt x="151" y="51"/>
                  </a:lnTo>
                  <a:lnTo>
                    <a:pt x="143" y="56"/>
                  </a:lnTo>
                  <a:lnTo>
                    <a:pt x="128" y="56"/>
                  </a:lnTo>
                  <a:lnTo>
                    <a:pt x="121" y="62"/>
                  </a:lnTo>
                  <a:lnTo>
                    <a:pt x="121" y="85"/>
                  </a:lnTo>
                  <a:lnTo>
                    <a:pt x="136" y="96"/>
                  </a:lnTo>
                  <a:lnTo>
                    <a:pt x="143" y="107"/>
                  </a:lnTo>
                  <a:lnTo>
                    <a:pt x="143" y="113"/>
                  </a:lnTo>
                  <a:lnTo>
                    <a:pt x="136" y="118"/>
                  </a:lnTo>
                  <a:lnTo>
                    <a:pt x="121" y="124"/>
                  </a:lnTo>
                  <a:lnTo>
                    <a:pt x="121" y="113"/>
                  </a:lnTo>
                  <a:lnTo>
                    <a:pt x="113" y="113"/>
                  </a:lnTo>
                  <a:lnTo>
                    <a:pt x="98" y="102"/>
                  </a:lnTo>
                  <a:lnTo>
                    <a:pt x="90" y="102"/>
                  </a:lnTo>
                  <a:lnTo>
                    <a:pt x="83" y="96"/>
                  </a:lnTo>
                  <a:lnTo>
                    <a:pt x="53" y="96"/>
                  </a:lnTo>
                  <a:lnTo>
                    <a:pt x="30" y="113"/>
                  </a:lnTo>
                  <a:lnTo>
                    <a:pt x="15" y="113"/>
                  </a:lnTo>
                  <a:lnTo>
                    <a:pt x="15" y="90"/>
                  </a:lnTo>
                  <a:lnTo>
                    <a:pt x="23" y="79"/>
                  </a:lnTo>
                  <a:lnTo>
                    <a:pt x="23" y="51"/>
                  </a:lnTo>
                  <a:lnTo>
                    <a:pt x="15" y="40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8" y="23"/>
                  </a:lnTo>
                  <a:lnTo>
                    <a:pt x="23" y="23"/>
                  </a:lnTo>
                  <a:lnTo>
                    <a:pt x="30" y="28"/>
                  </a:lnTo>
                  <a:lnTo>
                    <a:pt x="30" y="23"/>
                  </a:lnTo>
                  <a:lnTo>
                    <a:pt x="38" y="23"/>
                  </a:lnTo>
                  <a:lnTo>
                    <a:pt x="45" y="1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6"/>
                  </a:lnTo>
                  <a:lnTo>
                    <a:pt x="75" y="6"/>
                  </a:lnTo>
                  <a:lnTo>
                    <a:pt x="75" y="11"/>
                  </a:lnTo>
                  <a:lnTo>
                    <a:pt x="90" y="23"/>
                  </a:lnTo>
                  <a:lnTo>
                    <a:pt x="90" y="34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38" name="Freeform 72"/>
            <p:cNvSpPr/>
            <p:nvPr/>
          </p:nvSpPr>
          <p:spPr>
            <a:xfrm>
              <a:off x="2376" y="857"/>
              <a:ext cx="83" cy="57"/>
            </a:xfrm>
            <a:custGeom>
              <a:avLst/>
              <a:gdLst>
                <a:gd name="txL" fmla="*/ 0 w 83"/>
                <a:gd name="txT" fmla="*/ 0 h 57"/>
                <a:gd name="txR" fmla="*/ 83 w 83"/>
                <a:gd name="txB" fmla="*/ 57 h 57"/>
              </a:gdLst>
              <a:ahLst/>
              <a:cxnLst>
                <a:cxn ang="0">
                  <a:pos x="83" y="23"/>
                </a:cxn>
                <a:cxn ang="0">
                  <a:pos x="83" y="34"/>
                </a:cxn>
                <a:cxn ang="0">
                  <a:pos x="53" y="57"/>
                </a:cxn>
                <a:cxn ang="0">
                  <a:pos x="23" y="57"/>
                </a:cxn>
                <a:cxn ang="0">
                  <a:pos x="15" y="51"/>
                </a:cxn>
                <a:cxn ang="0">
                  <a:pos x="15" y="45"/>
                </a:cxn>
                <a:cxn ang="0">
                  <a:pos x="8" y="45"/>
                </a:cxn>
                <a:cxn ang="0">
                  <a:pos x="0" y="40"/>
                </a:cxn>
                <a:cxn ang="0">
                  <a:pos x="0" y="17"/>
                </a:cxn>
                <a:cxn ang="0">
                  <a:pos x="23" y="0"/>
                </a:cxn>
                <a:cxn ang="0">
                  <a:pos x="45" y="0"/>
                </a:cxn>
                <a:cxn ang="0">
                  <a:pos x="53" y="6"/>
                </a:cxn>
                <a:cxn ang="0">
                  <a:pos x="60" y="6"/>
                </a:cxn>
                <a:cxn ang="0">
                  <a:pos x="83" y="23"/>
                </a:cxn>
              </a:cxnLst>
              <a:rect l="txL" t="txT" r="txR" b="txB"/>
              <a:pathLst>
                <a:path w="83" h="57">
                  <a:moveTo>
                    <a:pt x="83" y="23"/>
                  </a:moveTo>
                  <a:lnTo>
                    <a:pt x="83" y="34"/>
                  </a:lnTo>
                  <a:lnTo>
                    <a:pt x="53" y="57"/>
                  </a:lnTo>
                  <a:lnTo>
                    <a:pt x="23" y="57"/>
                  </a:lnTo>
                  <a:lnTo>
                    <a:pt x="15" y="51"/>
                  </a:lnTo>
                  <a:lnTo>
                    <a:pt x="15" y="45"/>
                  </a:lnTo>
                  <a:lnTo>
                    <a:pt x="8" y="45"/>
                  </a:lnTo>
                  <a:lnTo>
                    <a:pt x="0" y="40"/>
                  </a:lnTo>
                  <a:lnTo>
                    <a:pt x="0" y="17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53" y="6"/>
                  </a:lnTo>
                  <a:lnTo>
                    <a:pt x="60" y="6"/>
                  </a:lnTo>
                  <a:lnTo>
                    <a:pt x="83" y="23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39" name="Freeform 73"/>
            <p:cNvSpPr/>
            <p:nvPr/>
          </p:nvSpPr>
          <p:spPr>
            <a:xfrm>
              <a:off x="226" y="863"/>
              <a:ext cx="90" cy="62"/>
            </a:xfrm>
            <a:custGeom>
              <a:avLst/>
              <a:gdLst>
                <a:gd name="txL" fmla="*/ 0 w 90"/>
                <a:gd name="txT" fmla="*/ 0 h 62"/>
                <a:gd name="txR" fmla="*/ 90 w 90"/>
                <a:gd name="txB" fmla="*/ 62 h 62"/>
              </a:gdLst>
              <a:ahLst/>
              <a:cxnLst>
                <a:cxn ang="0">
                  <a:pos x="82" y="17"/>
                </a:cxn>
                <a:cxn ang="0">
                  <a:pos x="90" y="22"/>
                </a:cxn>
                <a:cxn ang="0">
                  <a:pos x="90" y="34"/>
                </a:cxn>
                <a:cxn ang="0">
                  <a:pos x="82" y="39"/>
                </a:cxn>
                <a:cxn ang="0">
                  <a:pos x="82" y="51"/>
                </a:cxn>
                <a:cxn ang="0">
                  <a:pos x="75" y="51"/>
                </a:cxn>
                <a:cxn ang="0">
                  <a:pos x="60" y="62"/>
                </a:cxn>
                <a:cxn ang="0">
                  <a:pos x="22" y="62"/>
                </a:cxn>
                <a:cxn ang="0">
                  <a:pos x="0" y="45"/>
                </a:cxn>
                <a:cxn ang="0">
                  <a:pos x="0" y="39"/>
                </a:cxn>
                <a:cxn ang="0">
                  <a:pos x="7" y="34"/>
                </a:cxn>
                <a:cxn ang="0">
                  <a:pos x="7" y="22"/>
                </a:cxn>
                <a:cxn ang="0">
                  <a:pos x="0" y="17"/>
                </a:cxn>
                <a:cxn ang="0">
                  <a:pos x="7" y="17"/>
                </a:cxn>
                <a:cxn ang="0">
                  <a:pos x="22" y="6"/>
                </a:cxn>
                <a:cxn ang="0">
                  <a:pos x="30" y="6"/>
                </a:cxn>
                <a:cxn ang="0">
                  <a:pos x="37" y="0"/>
                </a:cxn>
                <a:cxn ang="0">
                  <a:pos x="60" y="0"/>
                </a:cxn>
                <a:cxn ang="0">
                  <a:pos x="82" y="17"/>
                </a:cxn>
              </a:cxnLst>
              <a:rect l="txL" t="txT" r="txR" b="txB"/>
              <a:pathLst>
                <a:path w="90" h="62">
                  <a:moveTo>
                    <a:pt x="82" y="17"/>
                  </a:moveTo>
                  <a:lnTo>
                    <a:pt x="90" y="22"/>
                  </a:lnTo>
                  <a:lnTo>
                    <a:pt x="90" y="34"/>
                  </a:lnTo>
                  <a:lnTo>
                    <a:pt x="82" y="39"/>
                  </a:lnTo>
                  <a:lnTo>
                    <a:pt x="82" y="51"/>
                  </a:lnTo>
                  <a:lnTo>
                    <a:pt x="75" y="51"/>
                  </a:lnTo>
                  <a:lnTo>
                    <a:pt x="60" y="62"/>
                  </a:lnTo>
                  <a:lnTo>
                    <a:pt x="22" y="62"/>
                  </a:lnTo>
                  <a:lnTo>
                    <a:pt x="0" y="45"/>
                  </a:lnTo>
                  <a:lnTo>
                    <a:pt x="0" y="39"/>
                  </a:lnTo>
                  <a:lnTo>
                    <a:pt x="7" y="34"/>
                  </a:lnTo>
                  <a:lnTo>
                    <a:pt x="7" y="22"/>
                  </a:lnTo>
                  <a:lnTo>
                    <a:pt x="0" y="17"/>
                  </a:lnTo>
                  <a:lnTo>
                    <a:pt x="7" y="17"/>
                  </a:lnTo>
                  <a:lnTo>
                    <a:pt x="22" y="6"/>
                  </a:lnTo>
                  <a:lnTo>
                    <a:pt x="30" y="6"/>
                  </a:lnTo>
                  <a:lnTo>
                    <a:pt x="37" y="0"/>
                  </a:lnTo>
                  <a:lnTo>
                    <a:pt x="60" y="0"/>
                  </a:lnTo>
                  <a:lnTo>
                    <a:pt x="82" y="17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40" name="Freeform 74"/>
            <p:cNvSpPr/>
            <p:nvPr/>
          </p:nvSpPr>
          <p:spPr>
            <a:xfrm>
              <a:off x="1128" y="863"/>
              <a:ext cx="68" cy="45"/>
            </a:xfrm>
            <a:custGeom>
              <a:avLst/>
              <a:gdLst>
                <a:gd name="txL" fmla="*/ 0 w 68"/>
                <a:gd name="txT" fmla="*/ 0 h 45"/>
                <a:gd name="txR" fmla="*/ 68 w 68"/>
                <a:gd name="txB" fmla="*/ 45 h 45"/>
              </a:gdLst>
              <a:ahLst/>
              <a:cxnLst>
                <a:cxn ang="0">
                  <a:pos x="68" y="17"/>
                </a:cxn>
                <a:cxn ang="0">
                  <a:pos x="68" y="22"/>
                </a:cxn>
                <a:cxn ang="0">
                  <a:pos x="53" y="34"/>
                </a:cxn>
                <a:cxn ang="0">
                  <a:pos x="53" y="39"/>
                </a:cxn>
                <a:cxn ang="0">
                  <a:pos x="45" y="39"/>
                </a:cxn>
                <a:cxn ang="0">
                  <a:pos x="38" y="45"/>
                </a:cxn>
                <a:cxn ang="0">
                  <a:pos x="30" y="39"/>
                </a:cxn>
                <a:cxn ang="0">
                  <a:pos x="15" y="39"/>
                </a:cxn>
                <a:cxn ang="0">
                  <a:pos x="0" y="28"/>
                </a:cxn>
                <a:cxn ang="0">
                  <a:pos x="0" y="11"/>
                </a:cxn>
                <a:cxn ang="0">
                  <a:pos x="15" y="0"/>
                </a:cxn>
                <a:cxn ang="0">
                  <a:pos x="38" y="0"/>
                </a:cxn>
                <a:cxn ang="0">
                  <a:pos x="45" y="6"/>
                </a:cxn>
                <a:cxn ang="0">
                  <a:pos x="53" y="6"/>
                </a:cxn>
                <a:cxn ang="0">
                  <a:pos x="68" y="17"/>
                </a:cxn>
              </a:cxnLst>
              <a:rect l="txL" t="txT" r="txR" b="txB"/>
              <a:pathLst>
                <a:path w="68" h="45">
                  <a:moveTo>
                    <a:pt x="68" y="17"/>
                  </a:moveTo>
                  <a:lnTo>
                    <a:pt x="68" y="22"/>
                  </a:lnTo>
                  <a:lnTo>
                    <a:pt x="53" y="34"/>
                  </a:lnTo>
                  <a:lnTo>
                    <a:pt x="53" y="39"/>
                  </a:lnTo>
                  <a:lnTo>
                    <a:pt x="45" y="39"/>
                  </a:lnTo>
                  <a:lnTo>
                    <a:pt x="38" y="45"/>
                  </a:lnTo>
                  <a:lnTo>
                    <a:pt x="30" y="39"/>
                  </a:lnTo>
                  <a:lnTo>
                    <a:pt x="15" y="39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38" y="0"/>
                  </a:lnTo>
                  <a:lnTo>
                    <a:pt x="45" y="6"/>
                  </a:lnTo>
                  <a:lnTo>
                    <a:pt x="53" y="6"/>
                  </a:lnTo>
                  <a:lnTo>
                    <a:pt x="68" y="17"/>
                  </a:lnTo>
                  <a:close/>
                </a:path>
              </a:pathLst>
            </a:custGeom>
            <a:solidFill>
              <a:srgbClr val="3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41" name="Freeform 75"/>
            <p:cNvSpPr/>
            <p:nvPr/>
          </p:nvSpPr>
          <p:spPr>
            <a:xfrm>
              <a:off x="3121" y="869"/>
              <a:ext cx="90" cy="50"/>
            </a:xfrm>
            <a:custGeom>
              <a:avLst/>
              <a:gdLst>
                <a:gd name="txL" fmla="*/ 0 w 90"/>
                <a:gd name="txT" fmla="*/ 0 h 50"/>
                <a:gd name="txR" fmla="*/ 90 w 90"/>
                <a:gd name="txB" fmla="*/ 50 h 50"/>
              </a:gdLst>
              <a:ahLst/>
              <a:cxnLst>
                <a:cxn ang="0">
                  <a:pos x="90" y="16"/>
                </a:cxn>
                <a:cxn ang="0">
                  <a:pos x="90" y="22"/>
                </a:cxn>
                <a:cxn ang="0">
                  <a:pos x="82" y="28"/>
                </a:cxn>
                <a:cxn ang="0">
                  <a:pos x="82" y="39"/>
                </a:cxn>
                <a:cxn ang="0">
                  <a:pos x="75" y="45"/>
                </a:cxn>
                <a:cxn ang="0">
                  <a:pos x="60" y="45"/>
                </a:cxn>
                <a:cxn ang="0">
                  <a:pos x="52" y="50"/>
                </a:cxn>
                <a:cxn ang="0">
                  <a:pos x="45" y="45"/>
                </a:cxn>
                <a:cxn ang="0">
                  <a:pos x="30" y="45"/>
                </a:cxn>
                <a:cxn ang="0">
                  <a:pos x="22" y="39"/>
                </a:cxn>
                <a:cxn ang="0">
                  <a:pos x="15" y="39"/>
                </a:cxn>
                <a:cxn ang="0">
                  <a:pos x="0" y="28"/>
                </a:cxn>
                <a:cxn ang="0">
                  <a:pos x="0" y="22"/>
                </a:cxn>
                <a:cxn ang="0">
                  <a:pos x="15" y="11"/>
                </a:cxn>
                <a:cxn ang="0">
                  <a:pos x="22" y="11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90" y="16"/>
                </a:cxn>
              </a:cxnLst>
              <a:rect l="txL" t="txT" r="txR" b="txB"/>
              <a:pathLst>
                <a:path w="90" h="50">
                  <a:moveTo>
                    <a:pt x="90" y="16"/>
                  </a:moveTo>
                  <a:lnTo>
                    <a:pt x="90" y="22"/>
                  </a:lnTo>
                  <a:lnTo>
                    <a:pt x="82" y="28"/>
                  </a:lnTo>
                  <a:lnTo>
                    <a:pt x="82" y="39"/>
                  </a:lnTo>
                  <a:lnTo>
                    <a:pt x="75" y="45"/>
                  </a:lnTo>
                  <a:lnTo>
                    <a:pt x="60" y="45"/>
                  </a:lnTo>
                  <a:lnTo>
                    <a:pt x="52" y="50"/>
                  </a:lnTo>
                  <a:lnTo>
                    <a:pt x="45" y="45"/>
                  </a:lnTo>
                  <a:lnTo>
                    <a:pt x="30" y="45"/>
                  </a:lnTo>
                  <a:lnTo>
                    <a:pt x="22" y="39"/>
                  </a:lnTo>
                  <a:lnTo>
                    <a:pt x="15" y="39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15" y="11"/>
                  </a:lnTo>
                  <a:lnTo>
                    <a:pt x="22" y="11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90" y="16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42" name="Freeform 76"/>
            <p:cNvSpPr/>
            <p:nvPr/>
          </p:nvSpPr>
          <p:spPr>
            <a:xfrm>
              <a:off x="4467" y="874"/>
              <a:ext cx="278" cy="107"/>
            </a:xfrm>
            <a:custGeom>
              <a:avLst/>
              <a:gdLst>
                <a:gd name="txL" fmla="*/ 0 w 278"/>
                <a:gd name="txT" fmla="*/ 0 h 107"/>
                <a:gd name="txR" fmla="*/ 278 w 278"/>
                <a:gd name="txB" fmla="*/ 107 h 107"/>
              </a:gdLst>
              <a:ahLst/>
              <a:cxnLst>
                <a:cxn ang="0">
                  <a:pos x="278" y="51"/>
                </a:cxn>
                <a:cxn ang="0">
                  <a:pos x="278" y="57"/>
                </a:cxn>
                <a:cxn ang="0">
                  <a:pos x="270" y="68"/>
                </a:cxn>
                <a:cxn ang="0">
                  <a:pos x="263" y="73"/>
                </a:cxn>
                <a:cxn ang="0">
                  <a:pos x="248" y="79"/>
                </a:cxn>
                <a:cxn ang="0">
                  <a:pos x="233" y="85"/>
                </a:cxn>
                <a:cxn ang="0">
                  <a:pos x="218" y="85"/>
                </a:cxn>
                <a:cxn ang="0">
                  <a:pos x="203" y="79"/>
                </a:cxn>
                <a:cxn ang="0">
                  <a:pos x="188" y="79"/>
                </a:cxn>
                <a:cxn ang="0">
                  <a:pos x="165" y="73"/>
                </a:cxn>
                <a:cxn ang="0">
                  <a:pos x="143" y="73"/>
                </a:cxn>
                <a:cxn ang="0">
                  <a:pos x="120" y="79"/>
                </a:cxn>
                <a:cxn ang="0">
                  <a:pos x="90" y="79"/>
                </a:cxn>
                <a:cxn ang="0">
                  <a:pos x="75" y="85"/>
                </a:cxn>
                <a:cxn ang="0">
                  <a:pos x="60" y="90"/>
                </a:cxn>
                <a:cxn ang="0">
                  <a:pos x="45" y="96"/>
                </a:cxn>
                <a:cxn ang="0">
                  <a:pos x="37" y="102"/>
                </a:cxn>
                <a:cxn ang="0">
                  <a:pos x="15" y="107"/>
                </a:cxn>
                <a:cxn ang="0">
                  <a:pos x="0" y="107"/>
                </a:cxn>
                <a:cxn ang="0">
                  <a:pos x="7" y="90"/>
                </a:cxn>
                <a:cxn ang="0">
                  <a:pos x="7" y="79"/>
                </a:cxn>
                <a:cxn ang="0">
                  <a:pos x="22" y="62"/>
                </a:cxn>
                <a:cxn ang="0">
                  <a:pos x="30" y="51"/>
                </a:cxn>
                <a:cxn ang="0">
                  <a:pos x="45" y="34"/>
                </a:cxn>
                <a:cxn ang="0">
                  <a:pos x="75" y="11"/>
                </a:cxn>
                <a:cxn ang="0">
                  <a:pos x="90" y="6"/>
                </a:cxn>
                <a:cxn ang="0">
                  <a:pos x="112" y="0"/>
                </a:cxn>
                <a:cxn ang="0">
                  <a:pos x="173" y="0"/>
                </a:cxn>
                <a:cxn ang="0">
                  <a:pos x="203" y="6"/>
                </a:cxn>
                <a:cxn ang="0">
                  <a:pos x="225" y="11"/>
                </a:cxn>
                <a:cxn ang="0">
                  <a:pos x="248" y="17"/>
                </a:cxn>
                <a:cxn ang="0">
                  <a:pos x="263" y="34"/>
                </a:cxn>
                <a:cxn ang="0">
                  <a:pos x="278" y="51"/>
                </a:cxn>
              </a:cxnLst>
              <a:rect l="txL" t="txT" r="txR" b="txB"/>
              <a:pathLst>
                <a:path w="278" h="107">
                  <a:moveTo>
                    <a:pt x="278" y="51"/>
                  </a:moveTo>
                  <a:lnTo>
                    <a:pt x="278" y="57"/>
                  </a:lnTo>
                  <a:lnTo>
                    <a:pt x="270" y="68"/>
                  </a:lnTo>
                  <a:lnTo>
                    <a:pt x="263" y="73"/>
                  </a:lnTo>
                  <a:lnTo>
                    <a:pt x="248" y="79"/>
                  </a:lnTo>
                  <a:lnTo>
                    <a:pt x="233" y="85"/>
                  </a:lnTo>
                  <a:lnTo>
                    <a:pt x="218" y="85"/>
                  </a:lnTo>
                  <a:lnTo>
                    <a:pt x="203" y="79"/>
                  </a:lnTo>
                  <a:lnTo>
                    <a:pt x="188" y="79"/>
                  </a:lnTo>
                  <a:lnTo>
                    <a:pt x="165" y="73"/>
                  </a:lnTo>
                  <a:lnTo>
                    <a:pt x="143" y="73"/>
                  </a:lnTo>
                  <a:lnTo>
                    <a:pt x="120" y="79"/>
                  </a:lnTo>
                  <a:lnTo>
                    <a:pt x="90" y="79"/>
                  </a:lnTo>
                  <a:lnTo>
                    <a:pt x="75" y="85"/>
                  </a:lnTo>
                  <a:lnTo>
                    <a:pt x="60" y="90"/>
                  </a:lnTo>
                  <a:lnTo>
                    <a:pt x="45" y="96"/>
                  </a:lnTo>
                  <a:lnTo>
                    <a:pt x="37" y="102"/>
                  </a:lnTo>
                  <a:lnTo>
                    <a:pt x="15" y="107"/>
                  </a:lnTo>
                  <a:lnTo>
                    <a:pt x="0" y="107"/>
                  </a:lnTo>
                  <a:lnTo>
                    <a:pt x="7" y="90"/>
                  </a:lnTo>
                  <a:lnTo>
                    <a:pt x="7" y="79"/>
                  </a:lnTo>
                  <a:lnTo>
                    <a:pt x="22" y="62"/>
                  </a:lnTo>
                  <a:lnTo>
                    <a:pt x="30" y="51"/>
                  </a:lnTo>
                  <a:lnTo>
                    <a:pt x="45" y="34"/>
                  </a:lnTo>
                  <a:lnTo>
                    <a:pt x="75" y="11"/>
                  </a:lnTo>
                  <a:lnTo>
                    <a:pt x="90" y="6"/>
                  </a:lnTo>
                  <a:lnTo>
                    <a:pt x="112" y="0"/>
                  </a:lnTo>
                  <a:lnTo>
                    <a:pt x="173" y="0"/>
                  </a:lnTo>
                  <a:lnTo>
                    <a:pt x="203" y="6"/>
                  </a:lnTo>
                  <a:lnTo>
                    <a:pt x="225" y="11"/>
                  </a:lnTo>
                  <a:lnTo>
                    <a:pt x="248" y="17"/>
                  </a:lnTo>
                  <a:lnTo>
                    <a:pt x="263" y="34"/>
                  </a:lnTo>
                  <a:lnTo>
                    <a:pt x="278" y="51"/>
                  </a:lnTo>
                  <a:close/>
                </a:path>
              </a:pathLst>
            </a:custGeom>
            <a:solidFill>
              <a:srgbClr val="FF3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43" name="Freeform 77"/>
            <p:cNvSpPr/>
            <p:nvPr/>
          </p:nvSpPr>
          <p:spPr>
            <a:xfrm>
              <a:off x="932" y="891"/>
              <a:ext cx="83" cy="62"/>
            </a:xfrm>
            <a:custGeom>
              <a:avLst/>
              <a:gdLst>
                <a:gd name="txL" fmla="*/ 0 w 83"/>
                <a:gd name="txT" fmla="*/ 0 h 62"/>
                <a:gd name="txR" fmla="*/ 83 w 83"/>
                <a:gd name="txB" fmla="*/ 62 h 62"/>
              </a:gdLst>
              <a:ahLst/>
              <a:cxnLst>
                <a:cxn ang="0">
                  <a:pos x="76" y="17"/>
                </a:cxn>
                <a:cxn ang="0">
                  <a:pos x="83" y="28"/>
                </a:cxn>
                <a:cxn ang="0">
                  <a:pos x="76" y="40"/>
                </a:cxn>
                <a:cxn ang="0">
                  <a:pos x="76" y="45"/>
                </a:cxn>
                <a:cxn ang="0">
                  <a:pos x="68" y="56"/>
                </a:cxn>
                <a:cxn ang="0">
                  <a:pos x="61" y="62"/>
                </a:cxn>
                <a:cxn ang="0">
                  <a:pos x="15" y="62"/>
                </a:cxn>
                <a:cxn ang="0">
                  <a:pos x="8" y="56"/>
                </a:cxn>
                <a:cxn ang="0">
                  <a:pos x="0" y="45"/>
                </a:cxn>
                <a:cxn ang="0">
                  <a:pos x="0" y="34"/>
                </a:cxn>
                <a:cxn ang="0">
                  <a:pos x="8" y="28"/>
                </a:cxn>
                <a:cxn ang="0">
                  <a:pos x="8" y="17"/>
                </a:cxn>
                <a:cxn ang="0">
                  <a:pos x="23" y="6"/>
                </a:cxn>
                <a:cxn ang="0">
                  <a:pos x="23" y="0"/>
                </a:cxn>
                <a:cxn ang="0">
                  <a:pos x="46" y="0"/>
                </a:cxn>
                <a:cxn ang="0">
                  <a:pos x="53" y="6"/>
                </a:cxn>
                <a:cxn ang="0">
                  <a:pos x="61" y="6"/>
                </a:cxn>
                <a:cxn ang="0">
                  <a:pos x="68" y="11"/>
                </a:cxn>
                <a:cxn ang="0">
                  <a:pos x="76" y="11"/>
                </a:cxn>
                <a:cxn ang="0">
                  <a:pos x="76" y="17"/>
                </a:cxn>
              </a:cxnLst>
              <a:rect l="txL" t="txT" r="txR" b="txB"/>
              <a:pathLst>
                <a:path w="83" h="62">
                  <a:moveTo>
                    <a:pt x="76" y="17"/>
                  </a:moveTo>
                  <a:lnTo>
                    <a:pt x="83" y="28"/>
                  </a:lnTo>
                  <a:lnTo>
                    <a:pt x="76" y="40"/>
                  </a:lnTo>
                  <a:lnTo>
                    <a:pt x="76" y="45"/>
                  </a:lnTo>
                  <a:lnTo>
                    <a:pt x="68" y="56"/>
                  </a:lnTo>
                  <a:lnTo>
                    <a:pt x="61" y="62"/>
                  </a:lnTo>
                  <a:lnTo>
                    <a:pt x="15" y="62"/>
                  </a:lnTo>
                  <a:lnTo>
                    <a:pt x="8" y="56"/>
                  </a:lnTo>
                  <a:lnTo>
                    <a:pt x="0" y="45"/>
                  </a:lnTo>
                  <a:lnTo>
                    <a:pt x="0" y="34"/>
                  </a:lnTo>
                  <a:lnTo>
                    <a:pt x="8" y="28"/>
                  </a:lnTo>
                  <a:lnTo>
                    <a:pt x="8" y="17"/>
                  </a:lnTo>
                  <a:lnTo>
                    <a:pt x="23" y="6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53" y="6"/>
                  </a:lnTo>
                  <a:lnTo>
                    <a:pt x="61" y="6"/>
                  </a:lnTo>
                  <a:lnTo>
                    <a:pt x="68" y="11"/>
                  </a:lnTo>
                  <a:lnTo>
                    <a:pt x="76" y="11"/>
                  </a:lnTo>
                  <a:lnTo>
                    <a:pt x="76" y="17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44" name="Freeform 78"/>
            <p:cNvSpPr/>
            <p:nvPr/>
          </p:nvSpPr>
          <p:spPr>
            <a:xfrm>
              <a:off x="1827" y="891"/>
              <a:ext cx="497" cy="175"/>
            </a:xfrm>
            <a:custGeom>
              <a:avLst/>
              <a:gdLst>
                <a:gd name="txL" fmla="*/ 0 w 497"/>
                <a:gd name="txT" fmla="*/ 0 h 175"/>
                <a:gd name="txR" fmla="*/ 497 w 497"/>
                <a:gd name="txB" fmla="*/ 175 h 175"/>
              </a:gdLst>
              <a:ahLst/>
              <a:cxnLst>
                <a:cxn ang="0">
                  <a:pos x="497" y="23"/>
                </a:cxn>
                <a:cxn ang="0">
                  <a:pos x="497" y="34"/>
                </a:cxn>
                <a:cxn ang="0">
                  <a:pos x="489" y="34"/>
                </a:cxn>
                <a:cxn ang="0">
                  <a:pos x="474" y="45"/>
                </a:cxn>
                <a:cxn ang="0">
                  <a:pos x="466" y="45"/>
                </a:cxn>
                <a:cxn ang="0">
                  <a:pos x="451" y="51"/>
                </a:cxn>
                <a:cxn ang="0">
                  <a:pos x="444" y="51"/>
                </a:cxn>
                <a:cxn ang="0">
                  <a:pos x="436" y="56"/>
                </a:cxn>
                <a:cxn ang="0">
                  <a:pos x="406" y="62"/>
                </a:cxn>
                <a:cxn ang="0">
                  <a:pos x="384" y="68"/>
                </a:cxn>
                <a:cxn ang="0">
                  <a:pos x="361" y="73"/>
                </a:cxn>
                <a:cxn ang="0">
                  <a:pos x="331" y="79"/>
                </a:cxn>
                <a:cxn ang="0">
                  <a:pos x="309" y="90"/>
                </a:cxn>
                <a:cxn ang="0">
                  <a:pos x="286" y="96"/>
                </a:cxn>
                <a:cxn ang="0">
                  <a:pos x="263" y="102"/>
                </a:cxn>
                <a:cxn ang="0">
                  <a:pos x="233" y="113"/>
                </a:cxn>
                <a:cxn ang="0">
                  <a:pos x="211" y="119"/>
                </a:cxn>
                <a:cxn ang="0">
                  <a:pos x="188" y="124"/>
                </a:cxn>
                <a:cxn ang="0">
                  <a:pos x="166" y="135"/>
                </a:cxn>
                <a:cxn ang="0">
                  <a:pos x="143" y="141"/>
                </a:cxn>
                <a:cxn ang="0">
                  <a:pos x="113" y="152"/>
                </a:cxn>
                <a:cxn ang="0">
                  <a:pos x="90" y="158"/>
                </a:cxn>
                <a:cxn ang="0">
                  <a:pos x="68" y="164"/>
                </a:cxn>
                <a:cxn ang="0">
                  <a:pos x="45" y="175"/>
                </a:cxn>
                <a:cxn ang="0">
                  <a:pos x="23" y="175"/>
                </a:cxn>
                <a:cxn ang="0">
                  <a:pos x="23" y="169"/>
                </a:cxn>
                <a:cxn ang="0">
                  <a:pos x="15" y="169"/>
                </a:cxn>
                <a:cxn ang="0">
                  <a:pos x="15" y="164"/>
                </a:cxn>
                <a:cxn ang="0">
                  <a:pos x="0" y="164"/>
                </a:cxn>
                <a:cxn ang="0">
                  <a:pos x="8" y="152"/>
                </a:cxn>
                <a:cxn ang="0">
                  <a:pos x="30" y="135"/>
                </a:cxn>
                <a:cxn ang="0">
                  <a:pos x="45" y="135"/>
                </a:cxn>
                <a:cxn ang="0">
                  <a:pos x="60" y="130"/>
                </a:cxn>
                <a:cxn ang="0">
                  <a:pos x="75" y="124"/>
                </a:cxn>
                <a:cxn ang="0">
                  <a:pos x="90" y="119"/>
                </a:cxn>
                <a:cxn ang="0">
                  <a:pos x="106" y="113"/>
                </a:cxn>
                <a:cxn ang="0">
                  <a:pos x="128" y="107"/>
                </a:cxn>
                <a:cxn ang="0">
                  <a:pos x="151" y="102"/>
                </a:cxn>
                <a:cxn ang="0">
                  <a:pos x="173" y="96"/>
                </a:cxn>
                <a:cxn ang="0">
                  <a:pos x="196" y="85"/>
                </a:cxn>
                <a:cxn ang="0">
                  <a:pos x="218" y="79"/>
                </a:cxn>
                <a:cxn ang="0">
                  <a:pos x="233" y="68"/>
                </a:cxn>
                <a:cxn ang="0">
                  <a:pos x="263" y="62"/>
                </a:cxn>
                <a:cxn ang="0">
                  <a:pos x="278" y="56"/>
                </a:cxn>
                <a:cxn ang="0">
                  <a:pos x="301" y="45"/>
                </a:cxn>
                <a:cxn ang="0">
                  <a:pos x="324" y="40"/>
                </a:cxn>
                <a:cxn ang="0">
                  <a:pos x="346" y="34"/>
                </a:cxn>
                <a:cxn ang="0">
                  <a:pos x="369" y="28"/>
                </a:cxn>
                <a:cxn ang="0">
                  <a:pos x="391" y="23"/>
                </a:cxn>
                <a:cxn ang="0">
                  <a:pos x="414" y="11"/>
                </a:cxn>
                <a:cxn ang="0">
                  <a:pos x="436" y="6"/>
                </a:cxn>
                <a:cxn ang="0">
                  <a:pos x="459" y="0"/>
                </a:cxn>
                <a:cxn ang="0">
                  <a:pos x="466" y="0"/>
                </a:cxn>
                <a:cxn ang="0">
                  <a:pos x="474" y="6"/>
                </a:cxn>
                <a:cxn ang="0">
                  <a:pos x="482" y="6"/>
                </a:cxn>
                <a:cxn ang="0">
                  <a:pos x="497" y="17"/>
                </a:cxn>
                <a:cxn ang="0">
                  <a:pos x="497" y="23"/>
                </a:cxn>
              </a:cxnLst>
              <a:rect l="txL" t="txT" r="txR" b="txB"/>
              <a:pathLst>
                <a:path w="497" h="175">
                  <a:moveTo>
                    <a:pt x="497" y="23"/>
                  </a:moveTo>
                  <a:lnTo>
                    <a:pt x="497" y="34"/>
                  </a:lnTo>
                  <a:lnTo>
                    <a:pt x="489" y="34"/>
                  </a:lnTo>
                  <a:lnTo>
                    <a:pt x="474" y="45"/>
                  </a:lnTo>
                  <a:lnTo>
                    <a:pt x="466" y="45"/>
                  </a:lnTo>
                  <a:lnTo>
                    <a:pt x="451" y="51"/>
                  </a:lnTo>
                  <a:lnTo>
                    <a:pt x="444" y="51"/>
                  </a:lnTo>
                  <a:lnTo>
                    <a:pt x="436" y="56"/>
                  </a:lnTo>
                  <a:lnTo>
                    <a:pt x="406" y="62"/>
                  </a:lnTo>
                  <a:lnTo>
                    <a:pt x="384" y="68"/>
                  </a:lnTo>
                  <a:lnTo>
                    <a:pt x="361" y="73"/>
                  </a:lnTo>
                  <a:lnTo>
                    <a:pt x="331" y="79"/>
                  </a:lnTo>
                  <a:lnTo>
                    <a:pt x="309" y="90"/>
                  </a:lnTo>
                  <a:lnTo>
                    <a:pt x="286" y="96"/>
                  </a:lnTo>
                  <a:lnTo>
                    <a:pt x="263" y="102"/>
                  </a:lnTo>
                  <a:lnTo>
                    <a:pt x="233" y="113"/>
                  </a:lnTo>
                  <a:lnTo>
                    <a:pt x="211" y="119"/>
                  </a:lnTo>
                  <a:lnTo>
                    <a:pt x="188" y="124"/>
                  </a:lnTo>
                  <a:lnTo>
                    <a:pt x="166" y="135"/>
                  </a:lnTo>
                  <a:lnTo>
                    <a:pt x="143" y="141"/>
                  </a:lnTo>
                  <a:lnTo>
                    <a:pt x="113" y="152"/>
                  </a:lnTo>
                  <a:lnTo>
                    <a:pt x="90" y="158"/>
                  </a:lnTo>
                  <a:lnTo>
                    <a:pt x="68" y="164"/>
                  </a:lnTo>
                  <a:lnTo>
                    <a:pt x="45" y="175"/>
                  </a:lnTo>
                  <a:lnTo>
                    <a:pt x="23" y="175"/>
                  </a:lnTo>
                  <a:lnTo>
                    <a:pt x="23" y="169"/>
                  </a:lnTo>
                  <a:lnTo>
                    <a:pt x="15" y="169"/>
                  </a:lnTo>
                  <a:lnTo>
                    <a:pt x="15" y="164"/>
                  </a:lnTo>
                  <a:lnTo>
                    <a:pt x="0" y="164"/>
                  </a:lnTo>
                  <a:lnTo>
                    <a:pt x="8" y="152"/>
                  </a:lnTo>
                  <a:lnTo>
                    <a:pt x="30" y="135"/>
                  </a:lnTo>
                  <a:lnTo>
                    <a:pt x="45" y="135"/>
                  </a:lnTo>
                  <a:lnTo>
                    <a:pt x="60" y="130"/>
                  </a:lnTo>
                  <a:lnTo>
                    <a:pt x="75" y="124"/>
                  </a:lnTo>
                  <a:lnTo>
                    <a:pt x="90" y="119"/>
                  </a:lnTo>
                  <a:lnTo>
                    <a:pt x="106" y="113"/>
                  </a:lnTo>
                  <a:lnTo>
                    <a:pt x="128" y="107"/>
                  </a:lnTo>
                  <a:lnTo>
                    <a:pt x="151" y="102"/>
                  </a:lnTo>
                  <a:lnTo>
                    <a:pt x="173" y="96"/>
                  </a:lnTo>
                  <a:lnTo>
                    <a:pt x="196" y="85"/>
                  </a:lnTo>
                  <a:lnTo>
                    <a:pt x="218" y="79"/>
                  </a:lnTo>
                  <a:lnTo>
                    <a:pt x="233" y="68"/>
                  </a:lnTo>
                  <a:lnTo>
                    <a:pt x="263" y="62"/>
                  </a:lnTo>
                  <a:lnTo>
                    <a:pt x="278" y="56"/>
                  </a:lnTo>
                  <a:lnTo>
                    <a:pt x="301" y="45"/>
                  </a:lnTo>
                  <a:lnTo>
                    <a:pt x="324" y="40"/>
                  </a:lnTo>
                  <a:lnTo>
                    <a:pt x="346" y="34"/>
                  </a:lnTo>
                  <a:lnTo>
                    <a:pt x="369" y="28"/>
                  </a:lnTo>
                  <a:lnTo>
                    <a:pt x="391" y="23"/>
                  </a:lnTo>
                  <a:lnTo>
                    <a:pt x="414" y="11"/>
                  </a:lnTo>
                  <a:lnTo>
                    <a:pt x="436" y="6"/>
                  </a:lnTo>
                  <a:lnTo>
                    <a:pt x="459" y="0"/>
                  </a:lnTo>
                  <a:lnTo>
                    <a:pt x="466" y="0"/>
                  </a:lnTo>
                  <a:lnTo>
                    <a:pt x="474" y="6"/>
                  </a:lnTo>
                  <a:lnTo>
                    <a:pt x="482" y="6"/>
                  </a:lnTo>
                  <a:lnTo>
                    <a:pt x="497" y="17"/>
                  </a:lnTo>
                  <a:lnTo>
                    <a:pt x="497" y="23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45" name="Freeform 79"/>
            <p:cNvSpPr/>
            <p:nvPr/>
          </p:nvSpPr>
          <p:spPr>
            <a:xfrm>
              <a:off x="2376" y="897"/>
              <a:ext cx="677" cy="124"/>
            </a:xfrm>
            <a:custGeom>
              <a:avLst/>
              <a:gdLst>
                <a:gd name="txL" fmla="*/ 0 w 677"/>
                <a:gd name="txT" fmla="*/ 0 h 124"/>
                <a:gd name="txR" fmla="*/ 677 w 677"/>
                <a:gd name="txB" fmla="*/ 124 h 124"/>
              </a:gdLst>
              <a:ahLst/>
              <a:cxnLst>
                <a:cxn ang="0">
                  <a:pos x="677" y="11"/>
                </a:cxn>
                <a:cxn ang="0">
                  <a:pos x="677" y="28"/>
                </a:cxn>
                <a:cxn ang="0">
                  <a:pos x="669" y="28"/>
                </a:cxn>
                <a:cxn ang="0">
                  <a:pos x="662" y="34"/>
                </a:cxn>
                <a:cxn ang="0">
                  <a:pos x="647" y="34"/>
                </a:cxn>
                <a:cxn ang="0">
                  <a:pos x="639" y="39"/>
                </a:cxn>
                <a:cxn ang="0">
                  <a:pos x="632" y="39"/>
                </a:cxn>
                <a:cxn ang="0">
                  <a:pos x="594" y="45"/>
                </a:cxn>
                <a:cxn ang="0">
                  <a:pos x="572" y="45"/>
                </a:cxn>
                <a:cxn ang="0">
                  <a:pos x="542" y="50"/>
                </a:cxn>
                <a:cxn ang="0">
                  <a:pos x="512" y="50"/>
                </a:cxn>
                <a:cxn ang="0">
                  <a:pos x="481" y="56"/>
                </a:cxn>
                <a:cxn ang="0">
                  <a:pos x="451" y="56"/>
                </a:cxn>
                <a:cxn ang="0">
                  <a:pos x="421" y="62"/>
                </a:cxn>
                <a:cxn ang="0">
                  <a:pos x="391" y="67"/>
                </a:cxn>
                <a:cxn ang="0">
                  <a:pos x="361" y="73"/>
                </a:cxn>
                <a:cxn ang="0">
                  <a:pos x="331" y="79"/>
                </a:cxn>
                <a:cxn ang="0">
                  <a:pos x="301" y="84"/>
                </a:cxn>
                <a:cxn ang="0">
                  <a:pos x="271" y="90"/>
                </a:cxn>
                <a:cxn ang="0">
                  <a:pos x="241" y="90"/>
                </a:cxn>
                <a:cxn ang="0">
                  <a:pos x="211" y="96"/>
                </a:cxn>
                <a:cxn ang="0">
                  <a:pos x="181" y="101"/>
                </a:cxn>
                <a:cxn ang="0">
                  <a:pos x="151" y="107"/>
                </a:cxn>
                <a:cxn ang="0">
                  <a:pos x="23" y="124"/>
                </a:cxn>
                <a:cxn ang="0">
                  <a:pos x="15" y="118"/>
                </a:cxn>
                <a:cxn ang="0">
                  <a:pos x="15" y="113"/>
                </a:cxn>
                <a:cxn ang="0">
                  <a:pos x="0" y="101"/>
                </a:cxn>
                <a:cxn ang="0">
                  <a:pos x="8" y="90"/>
                </a:cxn>
                <a:cxn ang="0">
                  <a:pos x="15" y="90"/>
                </a:cxn>
                <a:cxn ang="0">
                  <a:pos x="30" y="79"/>
                </a:cxn>
                <a:cxn ang="0">
                  <a:pos x="60" y="79"/>
                </a:cxn>
                <a:cxn ang="0">
                  <a:pos x="75" y="73"/>
                </a:cxn>
                <a:cxn ang="0">
                  <a:pos x="98" y="73"/>
                </a:cxn>
                <a:cxn ang="0">
                  <a:pos x="113" y="67"/>
                </a:cxn>
                <a:cxn ang="0">
                  <a:pos x="136" y="67"/>
                </a:cxn>
                <a:cxn ang="0">
                  <a:pos x="151" y="62"/>
                </a:cxn>
                <a:cxn ang="0">
                  <a:pos x="181" y="62"/>
                </a:cxn>
                <a:cxn ang="0">
                  <a:pos x="196" y="56"/>
                </a:cxn>
                <a:cxn ang="0">
                  <a:pos x="233" y="56"/>
                </a:cxn>
                <a:cxn ang="0">
                  <a:pos x="248" y="50"/>
                </a:cxn>
                <a:cxn ang="0">
                  <a:pos x="263" y="50"/>
                </a:cxn>
                <a:cxn ang="0">
                  <a:pos x="271" y="45"/>
                </a:cxn>
                <a:cxn ang="0">
                  <a:pos x="286" y="39"/>
                </a:cxn>
                <a:cxn ang="0">
                  <a:pos x="354" y="39"/>
                </a:cxn>
                <a:cxn ang="0">
                  <a:pos x="376" y="34"/>
                </a:cxn>
                <a:cxn ang="0">
                  <a:pos x="406" y="28"/>
                </a:cxn>
                <a:cxn ang="0">
                  <a:pos x="429" y="28"/>
                </a:cxn>
                <a:cxn ang="0">
                  <a:pos x="451" y="22"/>
                </a:cxn>
                <a:cxn ang="0">
                  <a:pos x="474" y="22"/>
                </a:cxn>
                <a:cxn ang="0">
                  <a:pos x="496" y="17"/>
                </a:cxn>
                <a:cxn ang="0">
                  <a:pos x="519" y="11"/>
                </a:cxn>
                <a:cxn ang="0">
                  <a:pos x="549" y="5"/>
                </a:cxn>
                <a:cxn ang="0">
                  <a:pos x="572" y="5"/>
                </a:cxn>
                <a:cxn ang="0">
                  <a:pos x="594" y="0"/>
                </a:cxn>
                <a:cxn ang="0">
                  <a:pos x="669" y="0"/>
                </a:cxn>
                <a:cxn ang="0">
                  <a:pos x="677" y="11"/>
                </a:cxn>
              </a:cxnLst>
              <a:rect l="txL" t="txT" r="txR" b="txB"/>
              <a:pathLst>
                <a:path w="677" h="124">
                  <a:moveTo>
                    <a:pt x="677" y="11"/>
                  </a:moveTo>
                  <a:lnTo>
                    <a:pt x="677" y="28"/>
                  </a:lnTo>
                  <a:lnTo>
                    <a:pt x="669" y="28"/>
                  </a:lnTo>
                  <a:lnTo>
                    <a:pt x="662" y="34"/>
                  </a:lnTo>
                  <a:lnTo>
                    <a:pt x="647" y="34"/>
                  </a:lnTo>
                  <a:lnTo>
                    <a:pt x="639" y="39"/>
                  </a:lnTo>
                  <a:lnTo>
                    <a:pt x="632" y="39"/>
                  </a:lnTo>
                  <a:lnTo>
                    <a:pt x="594" y="45"/>
                  </a:lnTo>
                  <a:lnTo>
                    <a:pt x="572" y="45"/>
                  </a:lnTo>
                  <a:lnTo>
                    <a:pt x="542" y="50"/>
                  </a:lnTo>
                  <a:lnTo>
                    <a:pt x="512" y="50"/>
                  </a:lnTo>
                  <a:lnTo>
                    <a:pt x="481" y="56"/>
                  </a:lnTo>
                  <a:lnTo>
                    <a:pt x="451" y="56"/>
                  </a:lnTo>
                  <a:lnTo>
                    <a:pt x="421" y="62"/>
                  </a:lnTo>
                  <a:lnTo>
                    <a:pt x="391" y="67"/>
                  </a:lnTo>
                  <a:lnTo>
                    <a:pt x="361" y="73"/>
                  </a:lnTo>
                  <a:lnTo>
                    <a:pt x="331" y="79"/>
                  </a:lnTo>
                  <a:lnTo>
                    <a:pt x="301" y="84"/>
                  </a:lnTo>
                  <a:lnTo>
                    <a:pt x="271" y="90"/>
                  </a:lnTo>
                  <a:lnTo>
                    <a:pt x="241" y="90"/>
                  </a:lnTo>
                  <a:lnTo>
                    <a:pt x="211" y="96"/>
                  </a:lnTo>
                  <a:lnTo>
                    <a:pt x="181" y="101"/>
                  </a:lnTo>
                  <a:lnTo>
                    <a:pt x="151" y="107"/>
                  </a:lnTo>
                  <a:lnTo>
                    <a:pt x="23" y="124"/>
                  </a:lnTo>
                  <a:lnTo>
                    <a:pt x="15" y="118"/>
                  </a:lnTo>
                  <a:lnTo>
                    <a:pt x="15" y="113"/>
                  </a:lnTo>
                  <a:lnTo>
                    <a:pt x="0" y="101"/>
                  </a:lnTo>
                  <a:lnTo>
                    <a:pt x="8" y="90"/>
                  </a:lnTo>
                  <a:lnTo>
                    <a:pt x="15" y="90"/>
                  </a:lnTo>
                  <a:lnTo>
                    <a:pt x="30" y="79"/>
                  </a:lnTo>
                  <a:lnTo>
                    <a:pt x="60" y="79"/>
                  </a:lnTo>
                  <a:lnTo>
                    <a:pt x="75" y="73"/>
                  </a:lnTo>
                  <a:lnTo>
                    <a:pt x="98" y="73"/>
                  </a:lnTo>
                  <a:lnTo>
                    <a:pt x="113" y="67"/>
                  </a:lnTo>
                  <a:lnTo>
                    <a:pt x="136" y="67"/>
                  </a:lnTo>
                  <a:lnTo>
                    <a:pt x="151" y="62"/>
                  </a:lnTo>
                  <a:lnTo>
                    <a:pt x="181" y="62"/>
                  </a:lnTo>
                  <a:lnTo>
                    <a:pt x="196" y="56"/>
                  </a:lnTo>
                  <a:lnTo>
                    <a:pt x="233" y="56"/>
                  </a:lnTo>
                  <a:lnTo>
                    <a:pt x="248" y="50"/>
                  </a:lnTo>
                  <a:lnTo>
                    <a:pt x="263" y="50"/>
                  </a:lnTo>
                  <a:lnTo>
                    <a:pt x="271" y="45"/>
                  </a:lnTo>
                  <a:lnTo>
                    <a:pt x="286" y="39"/>
                  </a:lnTo>
                  <a:lnTo>
                    <a:pt x="354" y="39"/>
                  </a:lnTo>
                  <a:lnTo>
                    <a:pt x="376" y="34"/>
                  </a:lnTo>
                  <a:lnTo>
                    <a:pt x="406" y="28"/>
                  </a:lnTo>
                  <a:lnTo>
                    <a:pt x="429" y="28"/>
                  </a:lnTo>
                  <a:lnTo>
                    <a:pt x="451" y="22"/>
                  </a:lnTo>
                  <a:lnTo>
                    <a:pt x="474" y="22"/>
                  </a:lnTo>
                  <a:lnTo>
                    <a:pt x="496" y="17"/>
                  </a:lnTo>
                  <a:lnTo>
                    <a:pt x="519" y="11"/>
                  </a:lnTo>
                  <a:lnTo>
                    <a:pt x="549" y="5"/>
                  </a:lnTo>
                  <a:lnTo>
                    <a:pt x="572" y="5"/>
                  </a:lnTo>
                  <a:lnTo>
                    <a:pt x="594" y="0"/>
                  </a:lnTo>
                  <a:lnTo>
                    <a:pt x="669" y="0"/>
                  </a:lnTo>
                  <a:lnTo>
                    <a:pt x="677" y="11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46" name="Freeform 80"/>
            <p:cNvSpPr/>
            <p:nvPr/>
          </p:nvSpPr>
          <p:spPr>
            <a:xfrm>
              <a:off x="3993" y="897"/>
              <a:ext cx="301" cy="118"/>
            </a:xfrm>
            <a:custGeom>
              <a:avLst/>
              <a:gdLst>
                <a:gd name="txL" fmla="*/ 0 w 301"/>
                <a:gd name="txT" fmla="*/ 0 h 118"/>
                <a:gd name="txR" fmla="*/ 301 w 301"/>
                <a:gd name="txB" fmla="*/ 118 h 118"/>
              </a:gdLst>
              <a:ahLst/>
              <a:cxnLst>
                <a:cxn ang="0">
                  <a:pos x="301" y="79"/>
                </a:cxn>
                <a:cxn ang="0">
                  <a:pos x="278" y="79"/>
                </a:cxn>
                <a:cxn ang="0">
                  <a:pos x="263" y="67"/>
                </a:cxn>
                <a:cxn ang="0">
                  <a:pos x="248" y="62"/>
                </a:cxn>
                <a:cxn ang="0">
                  <a:pos x="218" y="62"/>
                </a:cxn>
                <a:cxn ang="0">
                  <a:pos x="195" y="56"/>
                </a:cxn>
                <a:cxn ang="0">
                  <a:pos x="150" y="56"/>
                </a:cxn>
                <a:cxn ang="0">
                  <a:pos x="128" y="67"/>
                </a:cxn>
                <a:cxn ang="0">
                  <a:pos x="105" y="79"/>
                </a:cxn>
                <a:cxn ang="0">
                  <a:pos x="83" y="90"/>
                </a:cxn>
                <a:cxn ang="0">
                  <a:pos x="45" y="118"/>
                </a:cxn>
                <a:cxn ang="0">
                  <a:pos x="22" y="118"/>
                </a:cxn>
                <a:cxn ang="0">
                  <a:pos x="22" y="113"/>
                </a:cxn>
                <a:cxn ang="0">
                  <a:pos x="15" y="113"/>
                </a:cxn>
                <a:cxn ang="0">
                  <a:pos x="15" y="107"/>
                </a:cxn>
                <a:cxn ang="0">
                  <a:pos x="7" y="107"/>
                </a:cxn>
                <a:cxn ang="0">
                  <a:pos x="0" y="90"/>
                </a:cxn>
                <a:cxn ang="0">
                  <a:pos x="7" y="79"/>
                </a:cxn>
                <a:cxn ang="0">
                  <a:pos x="15" y="67"/>
                </a:cxn>
                <a:cxn ang="0">
                  <a:pos x="22" y="56"/>
                </a:cxn>
                <a:cxn ang="0">
                  <a:pos x="30" y="45"/>
                </a:cxn>
                <a:cxn ang="0">
                  <a:pos x="45" y="39"/>
                </a:cxn>
                <a:cxn ang="0">
                  <a:pos x="75" y="17"/>
                </a:cxn>
                <a:cxn ang="0">
                  <a:pos x="98" y="11"/>
                </a:cxn>
                <a:cxn ang="0">
                  <a:pos x="120" y="5"/>
                </a:cxn>
                <a:cxn ang="0">
                  <a:pos x="143" y="0"/>
                </a:cxn>
                <a:cxn ang="0">
                  <a:pos x="188" y="0"/>
                </a:cxn>
                <a:cxn ang="0">
                  <a:pos x="218" y="5"/>
                </a:cxn>
                <a:cxn ang="0">
                  <a:pos x="233" y="17"/>
                </a:cxn>
                <a:cxn ang="0">
                  <a:pos x="256" y="28"/>
                </a:cxn>
                <a:cxn ang="0">
                  <a:pos x="286" y="50"/>
                </a:cxn>
                <a:cxn ang="0">
                  <a:pos x="286" y="56"/>
                </a:cxn>
                <a:cxn ang="0">
                  <a:pos x="293" y="62"/>
                </a:cxn>
                <a:cxn ang="0">
                  <a:pos x="301" y="73"/>
                </a:cxn>
                <a:cxn ang="0">
                  <a:pos x="301" y="79"/>
                </a:cxn>
              </a:cxnLst>
              <a:rect l="txL" t="txT" r="txR" b="txB"/>
              <a:pathLst>
                <a:path w="301" h="118">
                  <a:moveTo>
                    <a:pt x="301" y="79"/>
                  </a:moveTo>
                  <a:lnTo>
                    <a:pt x="278" y="79"/>
                  </a:lnTo>
                  <a:lnTo>
                    <a:pt x="263" y="67"/>
                  </a:lnTo>
                  <a:lnTo>
                    <a:pt x="248" y="62"/>
                  </a:lnTo>
                  <a:lnTo>
                    <a:pt x="218" y="62"/>
                  </a:lnTo>
                  <a:lnTo>
                    <a:pt x="195" y="56"/>
                  </a:lnTo>
                  <a:lnTo>
                    <a:pt x="150" y="56"/>
                  </a:lnTo>
                  <a:lnTo>
                    <a:pt x="128" y="67"/>
                  </a:lnTo>
                  <a:lnTo>
                    <a:pt x="105" y="79"/>
                  </a:lnTo>
                  <a:lnTo>
                    <a:pt x="83" y="90"/>
                  </a:lnTo>
                  <a:lnTo>
                    <a:pt x="45" y="118"/>
                  </a:lnTo>
                  <a:lnTo>
                    <a:pt x="22" y="118"/>
                  </a:lnTo>
                  <a:lnTo>
                    <a:pt x="22" y="113"/>
                  </a:lnTo>
                  <a:lnTo>
                    <a:pt x="15" y="113"/>
                  </a:lnTo>
                  <a:lnTo>
                    <a:pt x="15" y="107"/>
                  </a:lnTo>
                  <a:lnTo>
                    <a:pt x="7" y="107"/>
                  </a:lnTo>
                  <a:lnTo>
                    <a:pt x="0" y="90"/>
                  </a:lnTo>
                  <a:lnTo>
                    <a:pt x="7" y="79"/>
                  </a:lnTo>
                  <a:lnTo>
                    <a:pt x="15" y="67"/>
                  </a:lnTo>
                  <a:lnTo>
                    <a:pt x="22" y="56"/>
                  </a:lnTo>
                  <a:lnTo>
                    <a:pt x="30" y="45"/>
                  </a:lnTo>
                  <a:lnTo>
                    <a:pt x="45" y="39"/>
                  </a:lnTo>
                  <a:lnTo>
                    <a:pt x="75" y="17"/>
                  </a:lnTo>
                  <a:lnTo>
                    <a:pt x="98" y="11"/>
                  </a:lnTo>
                  <a:lnTo>
                    <a:pt x="120" y="5"/>
                  </a:lnTo>
                  <a:lnTo>
                    <a:pt x="143" y="0"/>
                  </a:lnTo>
                  <a:lnTo>
                    <a:pt x="188" y="0"/>
                  </a:lnTo>
                  <a:lnTo>
                    <a:pt x="218" y="5"/>
                  </a:lnTo>
                  <a:lnTo>
                    <a:pt x="233" y="17"/>
                  </a:lnTo>
                  <a:lnTo>
                    <a:pt x="256" y="28"/>
                  </a:lnTo>
                  <a:lnTo>
                    <a:pt x="286" y="50"/>
                  </a:lnTo>
                  <a:lnTo>
                    <a:pt x="286" y="56"/>
                  </a:lnTo>
                  <a:lnTo>
                    <a:pt x="293" y="62"/>
                  </a:lnTo>
                  <a:lnTo>
                    <a:pt x="301" y="73"/>
                  </a:lnTo>
                  <a:lnTo>
                    <a:pt x="301" y="79"/>
                  </a:lnTo>
                  <a:close/>
                </a:path>
              </a:pathLst>
            </a:custGeom>
            <a:solidFill>
              <a:srgbClr val="FF3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47" name="Freeform 81"/>
            <p:cNvSpPr/>
            <p:nvPr/>
          </p:nvSpPr>
          <p:spPr>
            <a:xfrm>
              <a:off x="353" y="897"/>
              <a:ext cx="655" cy="141"/>
            </a:xfrm>
            <a:custGeom>
              <a:avLst/>
              <a:gdLst>
                <a:gd name="txL" fmla="*/ 0 w 655"/>
                <a:gd name="txT" fmla="*/ 0 h 141"/>
                <a:gd name="txR" fmla="*/ 655 w 655"/>
                <a:gd name="txB" fmla="*/ 141 h 141"/>
              </a:gdLst>
              <a:ahLst/>
              <a:cxnLst>
                <a:cxn ang="0">
                  <a:pos x="602" y="101"/>
                </a:cxn>
                <a:cxn ang="0">
                  <a:pos x="610" y="101"/>
                </a:cxn>
                <a:cxn ang="0">
                  <a:pos x="617" y="96"/>
                </a:cxn>
                <a:cxn ang="0">
                  <a:pos x="625" y="101"/>
                </a:cxn>
                <a:cxn ang="0">
                  <a:pos x="640" y="101"/>
                </a:cxn>
                <a:cxn ang="0">
                  <a:pos x="655" y="113"/>
                </a:cxn>
                <a:cxn ang="0">
                  <a:pos x="647" y="135"/>
                </a:cxn>
                <a:cxn ang="0">
                  <a:pos x="640" y="135"/>
                </a:cxn>
                <a:cxn ang="0">
                  <a:pos x="640" y="141"/>
                </a:cxn>
                <a:cxn ang="0">
                  <a:pos x="632" y="141"/>
                </a:cxn>
                <a:cxn ang="0">
                  <a:pos x="594" y="135"/>
                </a:cxn>
                <a:cxn ang="0">
                  <a:pos x="557" y="124"/>
                </a:cxn>
                <a:cxn ang="0">
                  <a:pos x="519" y="118"/>
                </a:cxn>
                <a:cxn ang="0">
                  <a:pos x="482" y="113"/>
                </a:cxn>
                <a:cxn ang="0">
                  <a:pos x="444" y="107"/>
                </a:cxn>
                <a:cxn ang="0">
                  <a:pos x="399" y="96"/>
                </a:cxn>
                <a:cxn ang="0">
                  <a:pos x="361" y="90"/>
                </a:cxn>
                <a:cxn ang="0">
                  <a:pos x="316" y="84"/>
                </a:cxn>
                <a:cxn ang="0">
                  <a:pos x="279" y="79"/>
                </a:cxn>
                <a:cxn ang="0">
                  <a:pos x="241" y="73"/>
                </a:cxn>
                <a:cxn ang="0">
                  <a:pos x="196" y="67"/>
                </a:cxn>
                <a:cxn ang="0">
                  <a:pos x="158" y="56"/>
                </a:cxn>
                <a:cxn ang="0">
                  <a:pos x="121" y="50"/>
                </a:cxn>
                <a:cxn ang="0">
                  <a:pos x="83" y="45"/>
                </a:cxn>
                <a:cxn ang="0">
                  <a:pos x="46" y="39"/>
                </a:cxn>
                <a:cxn ang="0">
                  <a:pos x="8" y="28"/>
                </a:cxn>
                <a:cxn ang="0">
                  <a:pos x="0" y="22"/>
                </a:cxn>
                <a:cxn ang="0">
                  <a:pos x="0" y="17"/>
                </a:cxn>
                <a:cxn ang="0">
                  <a:pos x="8" y="5"/>
                </a:cxn>
                <a:cxn ang="0">
                  <a:pos x="8" y="0"/>
                </a:cxn>
                <a:cxn ang="0">
                  <a:pos x="46" y="5"/>
                </a:cxn>
                <a:cxn ang="0">
                  <a:pos x="83" y="11"/>
                </a:cxn>
                <a:cxn ang="0">
                  <a:pos x="121" y="17"/>
                </a:cxn>
                <a:cxn ang="0">
                  <a:pos x="158" y="22"/>
                </a:cxn>
                <a:cxn ang="0">
                  <a:pos x="196" y="28"/>
                </a:cxn>
                <a:cxn ang="0">
                  <a:pos x="234" y="34"/>
                </a:cxn>
                <a:cxn ang="0">
                  <a:pos x="271" y="39"/>
                </a:cxn>
                <a:cxn ang="0">
                  <a:pos x="309" y="45"/>
                </a:cxn>
                <a:cxn ang="0">
                  <a:pos x="346" y="50"/>
                </a:cxn>
                <a:cxn ang="0">
                  <a:pos x="384" y="56"/>
                </a:cxn>
                <a:cxn ang="0">
                  <a:pos x="422" y="62"/>
                </a:cxn>
                <a:cxn ang="0">
                  <a:pos x="459" y="67"/>
                </a:cxn>
                <a:cxn ang="0">
                  <a:pos x="497" y="73"/>
                </a:cxn>
                <a:cxn ang="0">
                  <a:pos x="534" y="84"/>
                </a:cxn>
                <a:cxn ang="0">
                  <a:pos x="572" y="90"/>
                </a:cxn>
                <a:cxn ang="0">
                  <a:pos x="602" y="101"/>
                </a:cxn>
              </a:cxnLst>
              <a:rect l="txL" t="txT" r="txR" b="txB"/>
              <a:pathLst>
                <a:path w="655" h="141">
                  <a:moveTo>
                    <a:pt x="602" y="101"/>
                  </a:moveTo>
                  <a:lnTo>
                    <a:pt x="610" y="101"/>
                  </a:lnTo>
                  <a:lnTo>
                    <a:pt x="617" y="96"/>
                  </a:lnTo>
                  <a:lnTo>
                    <a:pt x="625" y="101"/>
                  </a:lnTo>
                  <a:lnTo>
                    <a:pt x="640" y="101"/>
                  </a:lnTo>
                  <a:lnTo>
                    <a:pt x="655" y="113"/>
                  </a:lnTo>
                  <a:lnTo>
                    <a:pt x="647" y="135"/>
                  </a:lnTo>
                  <a:lnTo>
                    <a:pt x="640" y="135"/>
                  </a:lnTo>
                  <a:lnTo>
                    <a:pt x="640" y="141"/>
                  </a:lnTo>
                  <a:lnTo>
                    <a:pt x="632" y="141"/>
                  </a:lnTo>
                  <a:lnTo>
                    <a:pt x="594" y="135"/>
                  </a:lnTo>
                  <a:lnTo>
                    <a:pt x="557" y="124"/>
                  </a:lnTo>
                  <a:lnTo>
                    <a:pt x="519" y="118"/>
                  </a:lnTo>
                  <a:lnTo>
                    <a:pt x="482" y="113"/>
                  </a:lnTo>
                  <a:lnTo>
                    <a:pt x="444" y="107"/>
                  </a:lnTo>
                  <a:lnTo>
                    <a:pt x="399" y="96"/>
                  </a:lnTo>
                  <a:lnTo>
                    <a:pt x="361" y="90"/>
                  </a:lnTo>
                  <a:lnTo>
                    <a:pt x="316" y="84"/>
                  </a:lnTo>
                  <a:lnTo>
                    <a:pt x="279" y="79"/>
                  </a:lnTo>
                  <a:lnTo>
                    <a:pt x="241" y="73"/>
                  </a:lnTo>
                  <a:lnTo>
                    <a:pt x="196" y="67"/>
                  </a:lnTo>
                  <a:lnTo>
                    <a:pt x="158" y="56"/>
                  </a:lnTo>
                  <a:lnTo>
                    <a:pt x="121" y="50"/>
                  </a:lnTo>
                  <a:lnTo>
                    <a:pt x="83" y="45"/>
                  </a:lnTo>
                  <a:lnTo>
                    <a:pt x="46" y="39"/>
                  </a:lnTo>
                  <a:lnTo>
                    <a:pt x="8" y="28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8" y="5"/>
                  </a:lnTo>
                  <a:lnTo>
                    <a:pt x="8" y="0"/>
                  </a:lnTo>
                  <a:lnTo>
                    <a:pt x="46" y="5"/>
                  </a:lnTo>
                  <a:lnTo>
                    <a:pt x="83" y="11"/>
                  </a:lnTo>
                  <a:lnTo>
                    <a:pt x="121" y="17"/>
                  </a:lnTo>
                  <a:lnTo>
                    <a:pt x="158" y="22"/>
                  </a:lnTo>
                  <a:lnTo>
                    <a:pt x="196" y="28"/>
                  </a:lnTo>
                  <a:lnTo>
                    <a:pt x="234" y="34"/>
                  </a:lnTo>
                  <a:lnTo>
                    <a:pt x="271" y="39"/>
                  </a:lnTo>
                  <a:lnTo>
                    <a:pt x="309" y="45"/>
                  </a:lnTo>
                  <a:lnTo>
                    <a:pt x="346" y="50"/>
                  </a:lnTo>
                  <a:lnTo>
                    <a:pt x="384" y="56"/>
                  </a:lnTo>
                  <a:lnTo>
                    <a:pt x="422" y="62"/>
                  </a:lnTo>
                  <a:lnTo>
                    <a:pt x="459" y="67"/>
                  </a:lnTo>
                  <a:lnTo>
                    <a:pt x="497" y="73"/>
                  </a:lnTo>
                  <a:lnTo>
                    <a:pt x="534" y="84"/>
                  </a:lnTo>
                  <a:lnTo>
                    <a:pt x="572" y="90"/>
                  </a:lnTo>
                  <a:lnTo>
                    <a:pt x="602" y="101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48" name="Freeform 82"/>
            <p:cNvSpPr/>
            <p:nvPr/>
          </p:nvSpPr>
          <p:spPr>
            <a:xfrm>
              <a:off x="3534" y="931"/>
              <a:ext cx="436" cy="360"/>
            </a:xfrm>
            <a:custGeom>
              <a:avLst/>
              <a:gdLst>
                <a:gd name="txL" fmla="*/ 0 w 436"/>
                <a:gd name="txT" fmla="*/ 0 h 360"/>
                <a:gd name="txR" fmla="*/ 436 w 436"/>
                <a:gd name="txB" fmla="*/ 360 h 360"/>
              </a:gdLst>
              <a:ahLst/>
              <a:cxnLst>
                <a:cxn ang="0">
                  <a:pos x="436" y="28"/>
                </a:cxn>
                <a:cxn ang="0">
                  <a:pos x="421" y="39"/>
                </a:cxn>
                <a:cxn ang="0">
                  <a:pos x="361" y="45"/>
                </a:cxn>
                <a:cxn ang="0">
                  <a:pos x="324" y="56"/>
                </a:cxn>
                <a:cxn ang="0">
                  <a:pos x="286" y="67"/>
                </a:cxn>
                <a:cxn ang="0">
                  <a:pos x="256" y="84"/>
                </a:cxn>
                <a:cxn ang="0">
                  <a:pos x="196" y="124"/>
                </a:cxn>
                <a:cxn ang="0">
                  <a:pos x="173" y="146"/>
                </a:cxn>
                <a:cxn ang="0">
                  <a:pos x="158" y="174"/>
                </a:cxn>
                <a:cxn ang="0">
                  <a:pos x="143" y="203"/>
                </a:cxn>
                <a:cxn ang="0">
                  <a:pos x="128" y="236"/>
                </a:cxn>
                <a:cxn ang="0">
                  <a:pos x="113" y="270"/>
                </a:cxn>
                <a:cxn ang="0">
                  <a:pos x="105" y="321"/>
                </a:cxn>
                <a:cxn ang="0">
                  <a:pos x="90" y="355"/>
                </a:cxn>
                <a:cxn ang="0">
                  <a:pos x="68" y="360"/>
                </a:cxn>
                <a:cxn ang="0">
                  <a:pos x="45" y="355"/>
                </a:cxn>
                <a:cxn ang="0">
                  <a:pos x="23" y="349"/>
                </a:cxn>
                <a:cxn ang="0">
                  <a:pos x="8" y="332"/>
                </a:cxn>
                <a:cxn ang="0">
                  <a:pos x="0" y="315"/>
                </a:cxn>
                <a:cxn ang="0">
                  <a:pos x="8" y="276"/>
                </a:cxn>
                <a:cxn ang="0">
                  <a:pos x="15" y="242"/>
                </a:cxn>
                <a:cxn ang="0">
                  <a:pos x="30" y="208"/>
                </a:cxn>
                <a:cxn ang="0">
                  <a:pos x="45" y="174"/>
                </a:cxn>
                <a:cxn ang="0">
                  <a:pos x="68" y="141"/>
                </a:cxn>
                <a:cxn ang="0">
                  <a:pos x="90" y="112"/>
                </a:cxn>
                <a:cxn ang="0">
                  <a:pos x="196" y="28"/>
                </a:cxn>
                <a:cxn ang="0">
                  <a:pos x="233" y="16"/>
                </a:cxn>
                <a:cxn ang="0">
                  <a:pos x="271" y="5"/>
                </a:cxn>
                <a:cxn ang="0">
                  <a:pos x="354" y="0"/>
                </a:cxn>
                <a:cxn ang="0">
                  <a:pos x="376" y="5"/>
                </a:cxn>
                <a:cxn ang="0">
                  <a:pos x="406" y="11"/>
                </a:cxn>
                <a:cxn ang="0">
                  <a:pos x="436" y="16"/>
                </a:cxn>
              </a:cxnLst>
              <a:rect l="txL" t="txT" r="txR" b="txB"/>
              <a:pathLst>
                <a:path w="436" h="360">
                  <a:moveTo>
                    <a:pt x="436" y="16"/>
                  </a:moveTo>
                  <a:lnTo>
                    <a:pt x="436" y="28"/>
                  </a:lnTo>
                  <a:lnTo>
                    <a:pt x="429" y="39"/>
                  </a:lnTo>
                  <a:lnTo>
                    <a:pt x="421" y="39"/>
                  </a:lnTo>
                  <a:lnTo>
                    <a:pt x="414" y="45"/>
                  </a:lnTo>
                  <a:lnTo>
                    <a:pt x="361" y="45"/>
                  </a:lnTo>
                  <a:lnTo>
                    <a:pt x="346" y="50"/>
                  </a:lnTo>
                  <a:lnTo>
                    <a:pt x="324" y="56"/>
                  </a:lnTo>
                  <a:lnTo>
                    <a:pt x="309" y="62"/>
                  </a:lnTo>
                  <a:lnTo>
                    <a:pt x="286" y="67"/>
                  </a:lnTo>
                  <a:lnTo>
                    <a:pt x="271" y="73"/>
                  </a:lnTo>
                  <a:lnTo>
                    <a:pt x="256" y="84"/>
                  </a:lnTo>
                  <a:lnTo>
                    <a:pt x="241" y="90"/>
                  </a:lnTo>
                  <a:lnTo>
                    <a:pt x="196" y="124"/>
                  </a:lnTo>
                  <a:lnTo>
                    <a:pt x="188" y="135"/>
                  </a:lnTo>
                  <a:lnTo>
                    <a:pt x="173" y="146"/>
                  </a:lnTo>
                  <a:lnTo>
                    <a:pt x="166" y="157"/>
                  </a:lnTo>
                  <a:lnTo>
                    <a:pt x="158" y="174"/>
                  </a:lnTo>
                  <a:lnTo>
                    <a:pt x="143" y="186"/>
                  </a:lnTo>
                  <a:lnTo>
                    <a:pt x="143" y="203"/>
                  </a:lnTo>
                  <a:lnTo>
                    <a:pt x="136" y="219"/>
                  </a:lnTo>
                  <a:lnTo>
                    <a:pt x="128" y="236"/>
                  </a:lnTo>
                  <a:lnTo>
                    <a:pt x="121" y="253"/>
                  </a:lnTo>
                  <a:lnTo>
                    <a:pt x="113" y="270"/>
                  </a:lnTo>
                  <a:lnTo>
                    <a:pt x="105" y="287"/>
                  </a:lnTo>
                  <a:lnTo>
                    <a:pt x="105" y="321"/>
                  </a:lnTo>
                  <a:lnTo>
                    <a:pt x="113" y="338"/>
                  </a:lnTo>
                  <a:lnTo>
                    <a:pt x="90" y="355"/>
                  </a:lnTo>
                  <a:lnTo>
                    <a:pt x="75" y="355"/>
                  </a:lnTo>
                  <a:lnTo>
                    <a:pt x="68" y="360"/>
                  </a:lnTo>
                  <a:lnTo>
                    <a:pt x="53" y="360"/>
                  </a:lnTo>
                  <a:lnTo>
                    <a:pt x="45" y="355"/>
                  </a:lnTo>
                  <a:lnTo>
                    <a:pt x="38" y="355"/>
                  </a:lnTo>
                  <a:lnTo>
                    <a:pt x="23" y="349"/>
                  </a:lnTo>
                  <a:lnTo>
                    <a:pt x="8" y="338"/>
                  </a:lnTo>
                  <a:lnTo>
                    <a:pt x="8" y="332"/>
                  </a:lnTo>
                  <a:lnTo>
                    <a:pt x="0" y="327"/>
                  </a:lnTo>
                  <a:lnTo>
                    <a:pt x="0" y="315"/>
                  </a:lnTo>
                  <a:lnTo>
                    <a:pt x="8" y="304"/>
                  </a:lnTo>
                  <a:lnTo>
                    <a:pt x="8" y="276"/>
                  </a:lnTo>
                  <a:lnTo>
                    <a:pt x="15" y="259"/>
                  </a:lnTo>
                  <a:lnTo>
                    <a:pt x="15" y="242"/>
                  </a:lnTo>
                  <a:lnTo>
                    <a:pt x="23" y="225"/>
                  </a:lnTo>
                  <a:lnTo>
                    <a:pt x="30" y="208"/>
                  </a:lnTo>
                  <a:lnTo>
                    <a:pt x="38" y="191"/>
                  </a:lnTo>
                  <a:lnTo>
                    <a:pt x="45" y="174"/>
                  </a:lnTo>
                  <a:lnTo>
                    <a:pt x="60" y="157"/>
                  </a:lnTo>
                  <a:lnTo>
                    <a:pt x="68" y="141"/>
                  </a:lnTo>
                  <a:lnTo>
                    <a:pt x="83" y="124"/>
                  </a:lnTo>
                  <a:lnTo>
                    <a:pt x="90" y="112"/>
                  </a:lnTo>
                  <a:lnTo>
                    <a:pt x="105" y="95"/>
                  </a:lnTo>
                  <a:lnTo>
                    <a:pt x="196" y="28"/>
                  </a:lnTo>
                  <a:lnTo>
                    <a:pt x="218" y="22"/>
                  </a:lnTo>
                  <a:lnTo>
                    <a:pt x="233" y="16"/>
                  </a:lnTo>
                  <a:lnTo>
                    <a:pt x="256" y="11"/>
                  </a:lnTo>
                  <a:lnTo>
                    <a:pt x="271" y="5"/>
                  </a:lnTo>
                  <a:lnTo>
                    <a:pt x="293" y="0"/>
                  </a:lnTo>
                  <a:lnTo>
                    <a:pt x="354" y="0"/>
                  </a:lnTo>
                  <a:lnTo>
                    <a:pt x="361" y="5"/>
                  </a:lnTo>
                  <a:lnTo>
                    <a:pt x="376" y="5"/>
                  </a:lnTo>
                  <a:lnTo>
                    <a:pt x="384" y="11"/>
                  </a:lnTo>
                  <a:lnTo>
                    <a:pt x="406" y="11"/>
                  </a:lnTo>
                  <a:lnTo>
                    <a:pt x="414" y="16"/>
                  </a:lnTo>
                  <a:lnTo>
                    <a:pt x="436" y="16"/>
                  </a:lnTo>
                  <a:close/>
                </a:path>
              </a:pathLst>
            </a:custGeom>
            <a:solidFill>
              <a:srgbClr val="FFBC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49" name="Freeform 83"/>
            <p:cNvSpPr/>
            <p:nvPr/>
          </p:nvSpPr>
          <p:spPr>
            <a:xfrm>
              <a:off x="4813" y="936"/>
              <a:ext cx="511" cy="265"/>
            </a:xfrm>
            <a:custGeom>
              <a:avLst/>
              <a:gdLst>
                <a:gd name="txL" fmla="*/ 0 w 511"/>
                <a:gd name="txT" fmla="*/ 0 h 265"/>
                <a:gd name="txR" fmla="*/ 511 w 511"/>
                <a:gd name="txB" fmla="*/ 265 h 265"/>
              </a:gdLst>
              <a:ahLst/>
              <a:cxnLst>
                <a:cxn ang="0">
                  <a:pos x="458" y="119"/>
                </a:cxn>
                <a:cxn ang="0">
                  <a:pos x="466" y="136"/>
                </a:cxn>
                <a:cxn ang="0">
                  <a:pos x="481" y="147"/>
                </a:cxn>
                <a:cxn ang="0">
                  <a:pos x="488" y="164"/>
                </a:cxn>
                <a:cxn ang="0">
                  <a:pos x="496" y="181"/>
                </a:cxn>
                <a:cxn ang="0">
                  <a:pos x="503" y="198"/>
                </a:cxn>
                <a:cxn ang="0">
                  <a:pos x="511" y="214"/>
                </a:cxn>
                <a:cxn ang="0">
                  <a:pos x="511" y="248"/>
                </a:cxn>
                <a:cxn ang="0">
                  <a:pos x="503" y="254"/>
                </a:cxn>
                <a:cxn ang="0">
                  <a:pos x="496" y="254"/>
                </a:cxn>
                <a:cxn ang="0">
                  <a:pos x="496" y="260"/>
                </a:cxn>
                <a:cxn ang="0">
                  <a:pos x="481" y="260"/>
                </a:cxn>
                <a:cxn ang="0">
                  <a:pos x="473" y="265"/>
                </a:cxn>
                <a:cxn ang="0">
                  <a:pos x="451" y="265"/>
                </a:cxn>
                <a:cxn ang="0">
                  <a:pos x="443" y="260"/>
                </a:cxn>
                <a:cxn ang="0">
                  <a:pos x="436" y="260"/>
                </a:cxn>
                <a:cxn ang="0">
                  <a:pos x="406" y="237"/>
                </a:cxn>
                <a:cxn ang="0">
                  <a:pos x="413" y="237"/>
                </a:cxn>
                <a:cxn ang="0">
                  <a:pos x="406" y="231"/>
                </a:cxn>
                <a:cxn ang="0">
                  <a:pos x="406" y="220"/>
                </a:cxn>
                <a:cxn ang="0">
                  <a:pos x="398" y="209"/>
                </a:cxn>
                <a:cxn ang="0">
                  <a:pos x="398" y="203"/>
                </a:cxn>
                <a:cxn ang="0">
                  <a:pos x="383" y="181"/>
                </a:cxn>
                <a:cxn ang="0">
                  <a:pos x="360" y="158"/>
                </a:cxn>
                <a:cxn ang="0">
                  <a:pos x="345" y="136"/>
                </a:cxn>
                <a:cxn ang="0">
                  <a:pos x="300" y="102"/>
                </a:cxn>
                <a:cxn ang="0">
                  <a:pos x="270" y="90"/>
                </a:cxn>
                <a:cxn ang="0">
                  <a:pos x="240" y="79"/>
                </a:cxn>
                <a:cxn ang="0">
                  <a:pos x="203" y="74"/>
                </a:cxn>
                <a:cxn ang="0">
                  <a:pos x="188" y="74"/>
                </a:cxn>
                <a:cxn ang="0">
                  <a:pos x="165" y="68"/>
                </a:cxn>
                <a:cxn ang="0">
                  <a:pos x="105" y="68"/>
                </a:cxn>
                <a:cxn ang="0">
                  <a:pos x="82" y="62"/>
                </a:cxn>
                <a:cxn ang="0">
                  <a:pos x="22" y="62"/>
                </a:cxn>
                <a:cxn ang="0">
                  <a:pos x="15" y="68"/>
                </a:cxn>
                <a:cxn ang="0">
                  <a:pos x="7" y="68"/>
                </a:cxn>
                <a:cxn ang="0">
                  <a:pos x="7" y="62"/>
                </a:cxn>
                <a:cxn ang="0">
                  <a:pos x="0" y="62"/>
                </a:cxn>
                <a:cxn ang="0">
                  <a:pos x="0" y="45"/>
                </a:cxn>
                <a:cxn ang="0">
                  <a:pos x="7" y="40"/>
                </a:cxn>
                <a:cxn ang="0">
                  <a:pos x="15" y="40"/>
                </a:cxn>
                <a:cxn ang="0">
                  <a:pos x="22" y="34"/>
                </a:cxn>
                <a:cxn ang="0">
                  <a:pos x="37" y="28"/>
                </a:cxn>
                <a:cxn ang="0">
                  <a:pos x="52" y="17"/>
                </a:cxn>
                <a:cxn ang="0">
                  <a:pos x="82" y="17"/>
                </a:cxn>
                <a:cxn ang="0">
                  <a:pos x="105" y="11"/>
                </a:cxn>
                <a:cxn ang="0">
                  <a:pos x="120" y="11"/>
                </a:cxn>
                <a:cxn ang="0">
                  <a:pos x="142" y="6"/>
                </a:cxn>
                <a:cxn ang="0">
                  <a:pos x="180" y="6"/>
                </a:cxn>
                <a:cxn ang="0">
                  <a:pos x="195" y="0"/>
                </a:cxn>
                <a:cxn ang="0">
                  <a:pos x="233" y="0"/>
                </a:cxn>
                <a:cxn ang="0">
                  <a:pos x="248" y="6"/>
                </a:cxn>
                <a:cxn ang="0">
                  <a:pos x="270" y="6"/>
                </a:cxn>
                <a:cxn ang="0">
                  <a:pos x="285" y="11"/>
                </a:cxn>
                <a:cxn ang="0">
                  <a:pos x="300" y="17"/>
                </a:cxn>
                <a:cxn ang="0">
                  <a:pos x="315" y="17"/>
                </a:cxn>
                <a:cxn ang="0">
                  <a:pos x="338" y="28"/>
                </a:cxn>
                <a:cxn ang="0">
                  <a:pos x="353" y="34"/>
                </a:cxn>
                <a:cxn ang="0">
                  <a:pos x="368" y="45"/>
                </a:cxn>
                <a:cxn ang="0">
                  <a:pos x="391" y="57"/>
                </a:cxn>
                <a:cxn ang="0">
                  <a:pos x="436" y="90"/>
                </a:cxn>
                <a:cxn ang="0">
                  <a:pos x="443" y="102"/>
                </a:cxn>
                <a:cxn ang="0">
                  <a:pos x="458" y="119"/>
                </a:cxn>
              </a:cxnLst>
              <a:rect l="txL" t="txT" r="txR" b="txB"/>
              <a:pathLst>
                <a:path w="511" h="265">
                  <a:moveTo>
                    <a:pt x="458" y="119"/>
                  </a:moveTo>
                  <a:lnTo>
                    <a:pt x="466" y="136"/>
                  </a:lnTo>
                  <a:lnTo>
                    <a:pt x="481" y="147"/>
                  </a:lnTo>
                  <a:lnTo>
                    <a:pt x="488" y="164"/>
                  </a:lnTo>
                  <a:lnTo>
                    <a:pt x="496" y="181"/>
                  </a:lnTo>
                  <a:lnTo>
                    <a:pt x="503" y="198"/>
                  </a:lnTo>
                  <a:lnTo>
                    <a:pt x="511" y="214"/>
                  </a:lnTo>
                  <a:lnTo>
                    <a:pt x="511" y="248"/>
                  </a:lnTo>
                  <a:lnTo>
                    <a:pt x="503" y="254"/>
                  </a:lnTo>
                  <a:lnTo>
                    <a:pt x="496" y="254"/>
                  </a:lnTo>
                  <a:lnTo>
                    <a:pt x="496" y="260"/>
                  </a:lnTo>
                  <a:lnTo>
                    <a:pt x="481" y="260"/>
                  </a:lnTo>
                  <a:lnTo>
                    <a:pt x="473" y="265"/>
                  </a:lnTo>
                  <a:lnTo>
                    <a:pt x="451" y="265"/>
                  </a:lnTo>
                  <a:lnTo>
                    <a:pt x="443" y="260"/>
                  </a:lnTo>
                  <a:lnTo>
                    <a:pt x="436" y="260"/>
                  </a:lnTo>
                  <a:lnTo>
                    <a:pt x="406" y="237"/>
                  </a:lnTo>
                  <a:lnTo>
                    <a:pt x="413" y="237"/>
                  </a:lnTo>
                  <a:lnTo>
                    <a:pt x="406" y="231"/>
                  </a:lnTo>
                  <a:lnTo>
                    <a:pt x="406" y="220"/>
                  </a:lnTo>
                  <a:lnTo>
                    <a:pt x="398" y="209"/>
                  </a:lnTo>
                  <a:lnTo>
                    <a:pt x="398" y="203"/>
                  </a:lnTo>
                  <a:lnTo>
                    <a:pt x="383" y="181"/>
                  </a:lnTo>
                  <a:lnTo>
                    <a:pt x="360" y="158"/>
                  </a:lnTo>
                  <a:lnTo>
                    <a:pt x="345" y="136"/>
                  </a:lnTo>
                  <a:lnTo>
                    <a:pt x="300" y="102"/>
                  </a:lnTo>
                  <a:lnTo>
                    <a:pt x="270" y="90"/>
                  </a:lnTo>
                  <a:lnTo>
                    <a:pt x="240" y="79"/>
                  </a:lnTo>
                  <a:lnTo>
                    <a:pt x="203" y="74"/>
                  </a:lnTo>
                  <a:lnTo>
                    <a:pt x="188" y="74"/>
                  </a:lnTo>
                  <a:lnTo>
                    <a:pt x="165" y="68"/>
                  </a:lnTo>
                  <a:lnTo>
                    <a:pt x="105" y="68"/>
                  </a:lnTo>
                  <a:lnTo>
                    <a:pt x="82" y="62"/>
                  </a:lnTo>
                  <a:lnTo>
                    <a:pt x="22" y="62"/>
                  </a:lnTo>
                  <a:lnTo>
                    <a:pt x="15" y="68"/>
                  </a:lnTo>
                  <a:lnTo>
                    <a:pt x="7" y="68"/>
                  </a:lnTo>
                  <a:lnTo>
                    <a:pt x="7" y="62"/>
                  </a:lnTo>
                  <a:lnTo>
                    <a:pt x="0" y="62"/>
                  </a:lnTo>
                  <a:lnTo>
                    <a:pt x="0" y="45"/>
                  </a:lnTo>
                  <a:lnTo>
                    <a:pt x="7" y="40"/>
                  </a:lnTo>
                  <a:lnTo>
                    <a:pt x="15" y="40"/>
                  </a:lnTo>
                  <a:lnTo>
                    <a:pt x="22" y="34"/>
                  </a:lnTo>
                  <a:lnTo>
                    <a:pt x="37" y="28"/>
                  </a:lnTo>
                  <a:lnTo>
                    <a:pt x="52" y="17"/>
                  </a:lnTo>
                  <a:lnTo>
                    <a:pt x="82" y="17"/>
                  </a:lnTo>
                  <a:lnTo>
                    <a:pt x="105" y="11"/>
                  </a:lnTo>
                  <a:lnTo>
                    <a:pt x="120" y="11"/>
                  </a:lnTo>
                  <a:lnTo>
                    <a:pt x="142" y="6"/>
                  </a:lnTo>
                  <a:lnTo>
                    <a:pt x="180" y="6"/>
                  </a:lnTo>
                  <a:lnTo>
                    <a:pt x="195" y="0"/>
                  </a:lnTo>
                  <a:lnTo>
                    <a:pt x="233" y="0"/>
                  </a:lnTo>
                  <a:lnTo>
                    <a:pt x="248" y="6"/>
                  </a:lnTo>
                  <a:lnTo>
                    <a:pt x="270" y="6"/>
                  </a:lnTo>
                  <a:lnTo>
                    <a:pt x="285" y="11"/>
                  </a:lnTo>
                  <a:lnTo>
                    <a:pt x="300" y="17"/>
                  </a:lnTo>
                  <a:lnTo>
                    <a:pt x="315" y="17"/>
                  </a:lnTo>
                  <a:lnTo>
                    <a:pt x="338" y="28"/>
                  </a:lnTo>
                  <a:lnTo>
                    <a:pt x="353" y="34"/>
                  </a:lnTo>
                  <a:lnTo>
                    <a:pt x="368" y="45"/>
                  </a:lnTo>
                  <a:lnTo>
                    <a:pt x="391" y="57"/>
                  </a:lnTo>
                  <a:lnTo>
                    <a:pt x="436" y="90"/>
                  </a:lnTo>
                  <a:lnTo>
                    <a:pt x="443" y="102"/>
                  </a:lnTo>
                  <a:lnTo>
                    <a:pt x="458" y="119"/>
                  </a:lnTo>
                  <a:close/>
                </a:path>
              </a:pathLst>
            </a:custGeom>
            <a:solidFill>
              <a:srgbClr val="FFBC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50" name="Freeform 84"/>
            <p:cNvSpPr/>
            <p:nvPr/>
          </p:nvSpPr>
          <p:spPr>
            <a:xfrm>
              <a:off x="4256" y="936"/>
              <a:ext cx="196" cy="175"/>
            </a:xfrm>
            <a:custGeom>
              <a:avLst/>
              <a:gdLst>
                <a:gd name="txL" fmla="*/ 0 w 196"/>
                <a:gd name="txT" fmla="*/ 0 h 175"/>
                <a:gd name="txR" fmla="*/ 196 w 196"/>
                <a:gd name="txB" fmla="*/ 175 h 175"/>
              </a:gdLst>
              <a:ahLst/>
              <a:cxnLst>
                <a:cxn ang="0">
                  <a:pos x="166" y="57"/>
                </a:cxn>
                <a:cxn ang="0">
                  <a:pos x="181" y="68"/>
                </a:cxn>
                <a:cxn ang="0">
                  <a:pos x="196" y="68"/>
                </a:cxn>
                <a:cxn ang="0">
                  <a:pos x="196" y="79"/>
                </a:cxn>
                <a:cxn ang="0">
                  <a:pos x="181" y="85"/>
                </a:cxn>
                <a:cxn ang="0">
                  <a:pos x="173" y="90"/>
                </a:cxn>
                <a:cxn ang="0">
                  <a:pos x="166" y="102"/>
                </a:cxn>
                <a:cxn ang="0">
                  <a:pos x="158" y="107"/>
                </a:cxn>
                <a:cxn ang="0">
                  <a:pos x="166" y="113"/>
                </a:cxn>
                <a:cxn ang="0">
                  <a:pos x="166" y="130"/>
                </a:cxn>
                <a:cxn ang="0">
                  <a:pos x="173" y="136"/>
                </a:cxn>
                <a:cxn ang="0">
                  <a:pos x="173" y="147"/>
                </a:cxn>
                <a:cxn ang="0">
                  <a:pos x="158" y="158"/>
                </a:cxn>
                <a:cxn ang="0">
                  <a:pos x="135" y="141"/>
                </a:cxn>
                <a:cxn ang="0">
                  <a:pos x="128" y="141"/>
                </a:cxn>
                <a:cxn ang="0">
                  <a:pos x="128" y="136"/>
                </a:cxn>
                <a:cxn ang="0">
                  <a:pos x="113" y="124"/>
                </a:cxn>
                <a:cxn ang="0">
                  <a:pos x="105" y="124"/>
                </a:cxn>
                <a:cxn ang="0">
                  <a:pos x="90" y="136"/>
                </a:cxn>
                <a:cxn ang="0">
                  <a:pos x="83" y="147"/>
                </a:cxn>
                <a:cxn ang="0">
                  <a:pos x="68" y="158"/>
                </a:cxn>
                <a:cxn ang="0">
                  <a:pos x="60" y="169"/>
                </a:cxn>
                <a:cxn ang="0">
                  <a:pos x="45" y="175"/>
                </a:cxn>
                <a:cxn ang="0">
                  <a:pos x="38" y="175"/>
                </a:cxn>
                <a:cxn ang="0">
                  <a:pos x="30" y="164"/>
                </a:cxn>
                <a:cxn ang="0">
                  <a:pos x="38" y="152"/>
                </a:cxn>
                <a:cxn ang="0">
                  <a:pos x="38" y="147"/>
                </a:cxn>
                <a:cxn ang="0">
                  <a:pos x="45" y="136"/>
                </a:cxn>
                <a:cxn ang="0">
                  <a:pos x="53" y="130"/>
                </a:cxn>
                <a:cxn ang="0">
                  <a:pos x="53" y="113"/>
                </a:cxn>
                <a:cxn ang="0">
                  <a:pos x="45" y="107"/>
                </a:cxn>
                <a:cxn ang="0">
                  <a:pos x="38" y="107"/>
                </a:cxn>
                <a:cxn ang="0">
                  <a:pos x="30" y="102"/>
                </a:cxn>
                <a:cxn ang="0">
                  <a:pos x="23" y="102"/>
                </a:cxn>
                <a:cxn ang="0">
                  <a:pos x="15" y="96"/>
                </a:cxn>
                <a:cxn ang="0">
                  <a:pos x="8" y="96"/>
                </a:cxn>
                <a:cxn ang="0">
                  <a:pos x="0" y="90"/>
                </a:cxn>
                <a:cxn ang="0">
                  <a:pos x="8" y="79"/>
                </a:cxn>
                <a:cxn ang="0">
                  <a:pos x="15" y="74"/>
                </a:cxn>
                <a:cxn ang="0">
                  <a:pos x="23" y="74"/>
                </a:cxn>
                <a:cxn ang="0">
                  <a:pos x="38" y="68"/>
                </a:cxn>
                <a:cxn ang="0">
                  <a:pos x="53" y="68"/>
                </a:cxn>
                <a:cxn ang="0">
                  <a:pos x="60" y="62"/>
                </a:cxn>
                <a:cxn ang="0">
                  <a:pos x="75" y="57"/>
                </a:cxn>
                <a:cxn ang="0">
                  <a:pos x="83" y="51"/>
                </a:cxn>
                <a:cxn ang="0">
                  <a:pos x="83" y="40"/>
                </a:cxn>
                <a:cxn ang="0">
                  <a:pos x="90" y="23"/>
                </a:cxn>
                <a:cxn ang="0">
                  <a:pos x="98" y="11"/>
                </a:cxn>
                <a:cxn ang="0">
                  <a:pos x="113" y="0"/>
                </a:cxn>
                <a:cxn ang="0">
                  <a:pos x="120" y="11"/>
                </a:cxn>
                <a:cxn ang="0">
                  <a:pos x="120" y="17"/>
                </a:cxn>
                <a:cxn ang="0">
                  <a:pos x="128" y="34"/>
                </a:cxn>
                <a:cxn ang="0">
                  <a:pos x="128" y="57"/>
                </a:cxn>
                <a:cxn ang="0">
                  <a:pos x="143" y="62"/>
                </a:cxn>
                <a:cxn ang="0">
                  <a:pos x="166" y="57"/>
                </a:cxn>
              </a:cxnLst>
              <a:rect l="txL" t="txT" r="txR" b="txB"/>
              <a:pathLst>
                <a:path w="196" h="175">
                  <a:moveTo>
                    <a:pt x="166" y="57"/>
                  </a:moveTo>
                  <a:lnTo>
                    <a:pt x="181" y="68"/>
                  </a:lnTo>
                  <a:lnTo>
                    <a:pt x="196" y="68"/>
                  </a:lnTo>
                  <a:lnTo>
                    <a:pt x="196" y="79"/>
                  </a:lnTo>
                  <a:lnTo>
                    <a:pt x="181" y="85"/>
                  </a:lnTo>
                  <a:lnTo>
                    <a:pt x="173" y="90"/>
                  </a:lnTo>
                  <a:lnTo>
                    <a:pt x="166" y="102"/>
                  </a:lnTo>
                  <a:lnTo>
                    <a:pt x="158" y="107"/>
                  </a:lnTo>
                  <a:lnTo>
                    <a:pt x="166" y="113"/>
                  </a:lnTo>
                  <a:lnTo>
                    <a:pt x="166" y="130"/>
                  </a:lnTo>
                  <a:lnTo>
                    <a:pt x="173" y="136"/>
                  </a:lnTo>
                  <a:lnTo>
                    <a:pt x="173" y="147"/>
                  </a:lnTo>
                  <a:lnTo>
                    <a:pt x="158" y="158"/>
                  </a:lnTo>
                  <a:lnTo>
                    <a:pt x="135" y="141"/>
                  </a:lnTo>
                  <a:lnTo>
                    <a:pt x="128" y="141"/>
                  </a:lnTo>
                  <a:lnTo>
                    <a:pt x="128" y="136"/>
                  </a:lnTo>
                  <a:lnTo>
                    <a:pt x="113" y="124"/>
                  </a:lnTo>
                  <a:lnTo>
                    <a:pt x="105" y="124"/>
                  </a:lnTo>
                  <a:lnTo>
                    <a:pt x="90" y="136"/>
                  </a:lnTo>
                  <a:lnTo>
                    <a:pt x="83" y="147"/>
                  </a:lnTo>
                  <a:lnTo>
                    <a:pt x="68" y="158"/>
                  </a:lnTo>
                  <a:lnTo>
                    <a:pt x="60" y="169"/>
                  </a:lnTo>
                  <a:lnTo>
                    <a:pt x="45" y="175"/>
                  </a:lnTo>
                  <a:lnTo>
                    <a:pt x="38" y="175"/>
                  </a:lnTo>
                  <a:lnTo>
                    <a:pt x="30" y="164"/>
                  </a:lnTo>
                  <a:lnTo>
                    <a:pt x="38" y="152"/>
                  </a:lnTo>
                  <a:lnTo>
                    <a:pt x="38" y="147"/>
                  </a:lnTo>
                  <a:lnTo>
                    <a:pt x="45" y="136"/>
                  </a:lnTo>
                  <a:lnTo>
                    <a:pt x="53" y="130"/>
                  </a:lnTo>
                  <a:lnTo>
                    <a:pt x="53" y="113"/>
                  </a:lnTo>
                  <a:lnTo>
                    <a:pt x="45" y="107"/>
                  </a:lnTo>
                  <a:lnTo>
                    <a:pt x="38" y="107"/>
                  </a:lnTo>
                  <a:lnTo>
                    <a:pt x="30" y="102"/>
                  </a:lnTo>
                  <a:lnTo>
                    <a:pt x="23" y="102"/>
                  </a:lnTo>
                  <a:lnTo>
                    <a:pt x="15" y="96"/>
                  </a:lnTo>
                  <a:lnTo>
                    <a:pt x="8" y="96"/>
                  </a:lnTo>
                  <a:lnTo>
                    <a:pt x="0" y="90"/>
                  </a:lnTo>
                  <a:lnTo>
                    <a:pt x="8" y="79"/>
                  </a:lnTo>
                  <a:lnTo>
                    <a:pt x="15" y="74"/>
                  </a:lnTo>
                  <a:lnTo>
                    <a:pt x="23" y="74"/>
                  </a:lnTo>
                  <a:lnTo>
                    <a:pt x="38" y="68"/>
                  </a:lnTo>
                  <a:lnTo>
                    <a:pt x="53" y="68"/>
                  </a:lnTo>
                  <a:lnTo>
                    <a:pt x="60" y="62"/>
                  </a:lnTo>
                  <a:lnTo>
                    <a:pt x="75" y="57"/>
                  </a:lnTo>
                  <a:lnTo>
                    <a:pt x="83" y="51"/>
                  </a:lnTo>
                  <a:lnTo>
                    <a:pt x="83" y="40"/>
                  </a:lnTo>
                  <a:lnTo>
                    <a:pt x="90" y="23"/>
                  </a:lnTo>
                  <a:lnTo>
                    <a:pt x="98" y="11"/>
                  </a:lnTo>
                  <a:lnTo>
                    <a:pt x="113" y="0"/>
                  </a:lnTo>
                  <a:lnTo>
                    <a:pt x="120" y="11"/>
                  </a:lnTo>
                  <a:lnTo>
                    <a:pt x="120" y="17"/>
                  </a:lnTo>
                  <a:lnTo>
                    <a:pt x="128" y="34"/>
                  </a:lnTo>
                  <a:lnTo>
                    <a:pt x="128" y="57"/>
                  </a:lnTo>
                  <a:lnTo>
                    <a:pt x="143" y="62"/>
                  </a:lnTo>
                  <a:lnTo>
                    <a:pt x="166" y="57"/>
                  </a:lnTo>
                  <a:close/>
                </a:path>
              </a:pathLst>
            </a:custGeom>
            <a:solidFill>
              <a:srgbClr val="3F3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51" name="Freeform 85"/>
            <p:cNvSpPr/>
            <p:nvPr/>
          </p:nvSpPr>
          <p:spPr>
            <a:xfrm>
              <a:off x="2256" y="987"/>
              <a:ext cx="68" cy="39"/>
            </a:xfrm>
            <a:custGeom>
              <a:avLst/>
              <a:gdLst>
                <a:gd name="txL" fmla="*/ 0 w 68"/>
                <a:gd name="txT" fmla="*/ 0 h 39"/>
                <a:gd name="txR" fmla="*/ 68 w 68"/>
                <a:gd name="txB" fmla="*/ 39 h 39"/>
              </a:gdLst>
              <a:ahLst/>
              <a:cxnLst>
                <a:cxn ang="0">
                  <a:pos x="60" y="28"/>
                </a:cxn>
                <a:cxn ang="0">
                  <a:pos x="60" y="34"/>
                </a:cxn>
                <a:cxn ang="0">
                  <a:pos x="53" y="39"/>
                </a:cxn>
                <a:cxn ang="0">
                  <a:pos x="7" y="39"/>
                </a:cxn>
                <a:cxn ang="0">
                  <a:pos x="7" y="34"/>
                </a:cxn>
                <a:cxn ang="0">
                  <a:pos x="0" y="28"/>
                </a:cxn>
                <a:cxn ang="0">
                  <a:pos x="0" y="11"/>
                </a:cxn>
                <a:cxn ang="0">
                  <a:pos x="15" y="0"/>
                </a:cxn>
                <a:cxn ang="0">
                  <a:pos x="45" y="0"/>
                </a:cxn>
                <a:cxn ang="0">
                  <a:pos x="60" y="6"/>
                </a:cxn>
                <a:cxn ang="0">
                  <a:pos x="68" y="11"/>
                </a:cxn>
                <a:cxn ang="0">
                  <a:pos x="68" y="17"/>
                </a:cxn>
                <a:cxn ang="0">
                  <a:pos x="60" y="28"/>
                </a:cxn>
              </a:cxnLst>
              <a:rect l="txL" t="txT" r="txR" b="txB"/>
              <a:pathLst>
                <a:path w="68" h="39">
                  <a:moveTo>
                    <a:pt x="60" y="28"/>
                  </a:moveTo>
                  <a:lnTo>
                    <a:pt x="60" y="34"/>
                  </a:lnTo>
                  <a:lnTo>
                    <a:pt x="53" y="39"/>
                  </a:lnTo>
                  <a:lnTo>
                    <a:pt x="7" y="39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8" y="11"/>
                  </a:lnTo>
                  <a:lnTo>
                    <a:pt x="68" y="17"/>
                  </a:lnTo>
                  <a:lnTo>
                    <a:pt x="60" y="28"/>
                  </a:lnTo>
                  <a:close/>
                </a:path>
              </a:pathLst>
            </a:custGeom>
            <a:solidFill>
              <a:srgbClr val="3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52" name="Freeform 86"/>
            <p:cNvSpPr/>
            <p:nvPr/>
          </p:nvSpPr>
          <p:spPr>
            <a:xfrm>
              <a:off x="4527" y="993"/>
              <a:ext cx="338" cy="169"/>
            </a:xfrm>
            <a:custGeom>
              <a:avLst/>
              <a:gdLst>
                <a:gd name="txL" fmla="*/ 0 w 338"/>
                <a:gd name="txT" fmla="*/ 0 h 169"/>
                <a:gd name="txR" fmla="*/ 338 w 338"/>
                <a:gd name="txB" fmla="*/ 169 h 169"/>
              </a:gdLst>
              <a:ahLst/>
              <a:cxnLst>
                <a:cxn ang="0">
                  <a:pos x="323" y="79"/>
                </a:cxn>
                <a:cxn ang="0">
                  <a:pos x="331" y="101"/>
                </a:cxn>
                <a:cxn ang="0">
                  <a:pos x="338" y="118"/>
                </a:cxn>
                <a:cxn ang="0">
                  <a:pos x="338" y="141"/>
                </a:cxn>
                <a:cxn ang="0">
                  <a:pos x="323" y="157"/>
                </a:cxn>
                <a:cxn ang="0">
                  <a:pos x="323" y="163"/>
                </a:cxn>
                <a:cxn ang="0">
                  <a:pos x="316" y="163"/>
                </a:cxn>
                <a:cxn ang="0">
                  <a:pos x="308" y="169"/>
                </a:cxn>
                <a:cxn ang="0">
                  <a:pos x="278" y="169"/>
                </a:cxn>
                <a:cxn ang="0">
                  <a:pos x="270" y="163"/>
                </a:cxn>
                <a:cxn ang="0">
                  <a:pos x="263" y="152"/>
                </a:cxn>
                <a:cxn ang="0">
                  <a:pos x="255" y="146"/>
                </a:cxn>
                <a:cxn ang="0">
                  <a:pos x="248" y="135"/>
                </a:cxn>
                <a:cxn ang="0">
                  <a:pos x="240" y="124"/>
                </a:cxn>
                <a:cxn ang="0">
                  <a:pos x="225" y="112"/>
                </a:cxn>
                <a:cxn ang="0">
                  <a:pos x="210" y="107"/>
                </a:cxn>
                <a:cxn ang="0">
                  <a:pos x="203" y="95"/>
                </a:cxn>
                <a:cxn ang="0">
                  <a:pos x="188" y="84"/>
                </a:cxn>
                <a:cxn ang="0">
                  <a:pos x="173" y="79"/>
                </a:cxn>
                <a:cxn ang="0">
                  <a:pos x="158" y="73"/>
                </a:cxn>
                <a:cxn ang="0">
                  <a:pos x="143" y="62"/>
                </a:cxn>
                <a:cxn ang="0">
                  <a:pos x="128" y="56"/>
                </a:cxn>
                <a:cxn ang="0">
                  <a:pos x="113" y="56"/>
                </a:cxn>
                <a:cxn ang="0">
                  <a:pos x="98" y="50"/>
                </a:cxn>
                <a:cxn ang="0">
                  <a:pos x="83" y="45"/>
                </a:cxn>
                <a:cxn ang="0">
                  <a:pos x="60" y="45"/>
                </a:cxn>
                <a:cxn ang="0">
                  <a:pos x="0" y="50"/>
                </a:cxn>
                <a:cxn ang="0">
                  <a:pos x="0" y="28"/>
                </a:cxn>
                <a:cxn ang="0">
                  <a:pos x="7" y="22"/>
                </a:cxn>
                <a:cxn ang="0">
                  <a:pos x="15" y="22"/>
                </a:cxn>
                <a:cxn ang="0">
                  <a:pos x="22" y="17"/>
                </a:cxn>
                <a:cxn ang="0">
                  <a:pos x="22" y="11"/>
                </a:cxn>
                <a:cxn ang="0">
                  <a:pos x="30" y="11"/>
                </a:cxn>
                <a:cxn ang="0">
                  <a:pos x="52" y="5"/>
                </a:cxn>
                <a:cxn ang="0">
                  <a:pos x="67" y="0"/>
                </a:cxn>
                <a:cxn ang="0">
                  <a:pos x="150" y="0"/>
                </a:cxn>
                <a:cxn ang="0">
                  <a:pos x="173" y="5"/>
                </a:cxn>
                <a:cxn ang="0">
                  <a:pos x="188" y="11"/>
                </a:cxn>
                <a:cxn ang="0">
                  <a:pos x="203" y="17"/>
                </a:cxn>
                <a:cxn ang="0">
                  <a:pos x="225" y="22"/>
                </a:cxn>
                <a:cxn ang="0">
                  <a:pos x="240" y="33"/>
                </a:cxn>
                <a:cxn ang="0">
                  <a:pos x="263" y="39"/>
                </a:cxn>
                <a:cxn ang="0">
                  <a:pos x="270" y="50"/>
                </a:cxn>
                <a:cxn ang="0">
                  <a:pos x="293" y="62"/>
                </a:cxn>
                <a:cxn ang="0">
                  <a:pos x="308" y="67"/>
                </a:cxn>
                <a:cxn ang="0">
                  <a:pos x="323" y="79"/>
                </a:cxn>
              </a:cxnLst>
              <a:rect l="txL" t="txT" r="txR" b="txB"/>
              <a:pathLst>
                <a:path w="338" h="169">
                  <a:moveTo>
                    <a:pt x="323" y="79"/>
                  </a:moveTo>
                  <a:lnTo>
                    <a:pt x="331" y="101"/>
                  </a:lnTo>
                  <a:lnTo>
                    <a:pt x="338" y="118"/>
                  </a:lnTo>
                  <a:lnTo>
                    <a:pt x="338" y="141"/>
                  </a:lnTo>
                  <a:lnTo>
                    <a:pt x="323" y="157"/>
                  </a:lnTo>
                  <a:lnTo>
                    <a:pt x="323" y="163"/>
                  </a:lnTo>
                  <a:lnTo>
                    <a:pt x="316" y="163"/>
                  </a:lnTo>
                  <a:lnTo>
                    <a:pt x="308" y="169"/>
                  </a:lnTo>
                  <a:lnTo>
                    <a:pt x="278" y="169"/>
                  </a:lnTo>
                  <a:lnTo>
                    <a:pt x="270" y="163"/>
                  </a:lnTo>
                  <a:lnTo>
                    <a:pt x="263" y="152"/>
                  </a:lnTo>
                  <a:lnTo>
                    <a:pt x="255" y="146"/>
                  </a:lnTo>
                  <a:lnTo>
                    <a:pt x="248" y="135"/>
                  </a:lnTo>
                  <a:lnTo>
                    <a:pt x="240" y="124"/>
                  </a:lnTo>
                  <a:lnTo>
                    <a:pt x="225" y="112"/>
                  </a:lnTo>
                  <a:lnTo>
                    <a:pt x="210" y="107"/>
                  </a:lnTo>
                  <a:lnTo>
                    <a:pt x="203" y="95"/>
                  </a:lnTo>
                  <a:lnTo>
                    <a:pt x="188" y="84"/>
                  </a:lnTo>
                  <a:lnTo>
                    <a:pt x="173" y="79"/>
                  </a:lnTo>
                  <a:lnTo>
                    <a:pt x="158" y="73"/>
                  </a:lnTo>
                  <a:lnTo>
                    <a:pt x="143" y="62"/>
                  </a:lnTo>
                  <a:lnTo>
                    <a:pt x="128" y="56"/>
                  </a:lnTo>
                  <a:lnTo>
                    <a:pt x="113" y="56"/>
                  </a:lnTo>
                  <a:lnTo>
                    <a:pt x="98" y="50"/>
                  </a:lnTo>
                  <a:lnTo>
                    <a:pt x="83" y="45"/>
                  </a:lnTo>
                  <a:lnTo>
                    <a:pt x="60" y="45"/>
                  </a:lnTo>
                  <a:lnTo>
                    <a:pt x="0" y="50"/>
                  </a:lnTo>
                  <a:lnTo>
                    <a:pt x="0" y="28"/>
                  </a:lnTo>
                  <a:lnTo>
                    <a:pt x="7" y="22"/>
                  </a:lnTo>
                  <a:lnTo>
                    <a:pt x="15" y="22"/>
                  </a:lnTo>
                  <a:lnTo>
                    <a:pt x="22" y="17"/>
                  </a:lnTo>
                  <a:lnTo>
                    <a:pt x="22" y="11"/>
                  </a:lnTo>
                  <a:lnTo>
                    <a:pt x="30" y="11"/>
                  </a:lnTo>
                  <a:lnTo>
                    <a:pt x="52" y="5"/>
                  </a:lnTo>
                  <a:lnTo>
                    <a:pt x="67" y="0"/>
                  </a:lnTo>
                  <a:lnTo>
                    <a:pt x="150" y="0"/>
                  </a:lnTo>
                  <a:lnTo>
                    <a:pt x="173" y="5"/>
                  </a:lnTo>
                  <a:lnTo>
                    <a:pt x="188" y="11"/>
                  </a:lnTo>
                  <a:lnTo>
                    <a:pt x="203" y="17"/>
                  </a:lnTo>
                  <a:lnTo>
                    <a:pt x="225" y="22"/>
                  </a:lnTo>
                  <a:lnTo>
                    <a:pt x="240" y="33"/>
                  </a:lnTo>
                  <a:lnTo>
                    <a:pt x="263" y="39"/>
                  </a:lnTo>
                  <a:lnTo>
                    <a:pt x="270" y="50"/>
                  </a:lnTo>
                  <a:lnTo>
                    <a:pt x="293" y="62"/>
                  </a:lnTo>
                  <a:lnTo>
                    <a:pt x="308" y="67"/>
                  </a:lnTo>
                  <a:lnTo>
                    <a:pt x="323" y="79"/>
                  </a:lnTo>
                  <a:close/>
                </a:path>
              </a:pathLst>
            </a:custGeom>
            <a:solidFill>
              <a:srgbClr val="FF3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53" name="Freeform 87"/>
            <p:cNvSpPr/>
            <p:nvPr/>
          </p:nvSpPr>
          <p:spPr>
            <a:xfrm>
              <a:off x="3970" y="1004"/>
              <a:ext cx="256" cy="175"/>
            </a:xfrm>
            <a:custGeom>
              <a:avLst/>
              <a:gdLst>
                <a:gd name="txL" fmla="*/ 0 w 256"/>
                <a:gd name="txT" fmla="*/ 0 h 175"/>
                <a:gd name="txR" fmla="*/ 256 w 256"/>
                <a:gd name="txB" fmla="*/ 175 h 175"/>
              </a:gdLst>
              <a:ahLst/>
              <a:cxnLst>
                <a:cxn ang="0">
                  <a:pos x="256" y="39"/>
                </a:cxn>
                <a:cxn ang="0">
                  <a:pos x="233" y="45"/>
                </a:cxn>
                <a:cxn ang="0">
                  <a:pos x="211" y="51"/>
                </a:cxn>
                <a:cxn ang="0">
                  <a:pos x="196" y="56"/>
                </a:cxn>
                <a:cxn ang="0">
                  <a:pos x="181" y="68"/>
                </a:cxn>
                <a:cxn ang="0">
                  <a:pos x="158" y="79"/>
                </a:cxn>
                <a:cxn ang="0">
                  <a:pos x="151" y="96"/>
                </a:cxn>
                <a:cxn ang="0">
                  <a:pos x="136" y="107"/>
                </a:cxn>
                <a:cxn ang="0">
                  <a:pos x="128" y="124"/>
                </a:cxn>
                <a:cxn ang="0">
                  <a:pos x="121" y="135"/>
                </a:cxn>
                <a:cxn ang="0">
                  <a:pos x="113" y="141"/>
                </a:cxn>
                <a:cxn ang="0">
                  <a:pos x="106" y="152"/>
                </a:cxn>
                <a:cxn ang="0">
                  <a:pos x="98" y="163"/>
                </a:cxn>
                <a:cxn ang="0">
                  <a:pos x="83" y="169"/>
                </a:cxn>
                <a:cxn ang="0">
                  <a:pos x="76" y="175"/>
                </a:cxn>
                <a:cxn ang="0">
                  <a:pos x="38" y="175"/>
                </a:cxn>
                <a:cxn ang="0">
                  <a:pos x="38" y="169"/>
                </a:cxn>
                <a:cxn ang="0">
                  <a:pos x="30" y="169"/>
                </a:cxn>
                <a:cxn ang="0">
                  <a:pos x="8" y="152"/>
                </a:cxn>
                <a:cxn ang="0">
                  <a:pos x="8" y="146"/>
                </a:cxn>
                <a:cxn ang="0">
                  <a:pos x="0" y="141"/>
                </a:cxn>
                <a:cxn ang="0">
                  <a:pos x="0" y="135"/>
                </a:cxn>
                <a:cxn ang="0">
                  <a:pos x="15" y="113"/>
                </a:cxn>
                <a:cxn ang="0">
                  <a:pos x="30" y="96"/>
                </a:cxn>
                <a:cxn ang="0">
                  <a:pos x="45" y="73"/>
                </a:cxn>
                <a:cxn ang="0">
                  <a:pos x="68" y="56"/>
                </a:cxn>
                <a:cxn ang="0">
                  <a:pos x="83" y="39"/>
                </a:cxn>
                <a:cxn ang="0">
                  <a:pos x="106" y="22"/>
                </a:cxn>
                <a:cxn ang="0">
                  <a:pos x="128" y="11"/>
                </a:cxn>
                <a:cxn ang="0">
                  <a:pos x="158" y="0"/>
                </a:cxn>
                <a:cxn ang="0">
                  <a:pos x="173" y="0"/>
                </a:cxn>
                <a:cxn ang="0">
                  <a:pos x="188" y="6"/>
                </a:cxn>
                <a:cxn ang="0">
                  <a:pos x="196" y="6"/>
                </a:cxn>
                <a:cxn ang="0">
                  <a:pos x="211" y="11"/>
                </a:cxn>
                <a:cxn ang="0">
                  <a:pos x="241" y="34"/>
                </a:cxn>
                <a:cxn ang="0">
                  <a:pos x="256" y="39"/>
                </a:cxn>
              </a:cxnLst>
              <a:rect l="txL" t="txT" r="txR" b="txB"/>
              <a:pathLst>
                <a:path w="256" h="175">
                  <a:moveTo>
                    <a:pt x="256" y="39"/>
                  </a:moveTo>
                  <a:lnTo>
                    <a:pt x="233" y="45"/>
                  </a:lnTo>
                  <a:lnTo>
                    <a:pt x="211" y="51"/>
                  </a:lnTo>
                  <a:lnTo>
                    <a:pt x="196" y="56"/>
                  </a:lnTo>
                  <a:lnTo>
                    <a:pt x="181" y="68"/>
                  </a:lnTo>
                  <a:lnTo>
                    <a:pt x="158" y="79"/>
                  </a:lnTo>
                  <a:lnTo>
                    <a:pt x="151" y="96"/>
                  </a:lnTo>
                  <a:lnTo>
                    <a:pt x="136" y="107"/>
                  </a:lnTo>
                  <a:lnTo>
                    <a:pt x="128" y="124"/>
                  </a:lnTo>
                  <a:lnTo>
                    <a:pt x="121" y="135"/>
                  </a:lnTo>
                  <a:lnTo>
                    <a:pt x="113" y="141"/>
                  </a:lnTo>
                  <a:lnTo>
                    <a:pt x="106" y="152"/>
                  </a:lnTo>
                  <a:lnTo>
                    <a:pt x="98" y="163"/>
                  </a:lnTo>
                  <a:lnTo>
                    <a:pt x="83" y="169"/>
                  </a:lnTo>
                  <a:lnTo>
                    <a:pt x="76" y="175"/>
                  </a:lnTo>
                  <a:lnTo>
                    <a:pt x="38" y="175"/>
                  </a:lnTo>
                  <a:lnTo>
                    <a:pt x="38" y="169"/>
                  </a:lnTo>
                  <a:lnTo>
                    <a:pt x="30" y="169"/>
                  </a:lnTo>
                  <a:lnTo>
                    <a:pt x="8" y="152"/>
                  </a:lnTo>
                  <a:lnTo>
                    <a:pt x="8" y="146"/>
                  </a:lnTo>
                  <a:lnTo>
                    <a:pt x="0" y="141"/>
                  </a:lnTo>
                  <a:lnTo>
                    <a:pt x="0" y="135"/>
                  </a:lnTo>
                  <a:lnTo>
                    <a:pt x="15" y="113"/>
                  </a:lnTo>
                  <a:lnTo>
                    <a:pt x="30" y="96"/>
                  </a:lnTo>
                  <a:lnTo>
                    <a:pt x="45" y="73"/>
                  </a:lnTo>
                  <a:lnTo>
                    <a:pt x="68" y="56"/>
                  </a:lnTo>
                  <a:lnTo>
                    <a:pt x="83" y="39"/>
                  </a:lnTo>
                  <a:lnTo>
                    <a:pt x="106" y="22"/>
                  </a:lnTo>
                  <a:lnTo>
                    <a:pt x="128" y="11"/>
                  </a:lnTo>
                  <a:lnTo>
                    <a:pt x="158" y="0"/>
                  </a:lnTo>
                  <a:lnTo>
                    <a:pt x="173" y="0"/>
                  </a:lnTo>
                  <a:lnTo>
                    <a:pt x="188" y="6"/>
                  </a:lnTo>
                  <a:lnTo>
                    <a:pt x="196" y="6"/>
                  </a:lnTo>
                  <a:lnTo>
                    <a:pt x="211" y="11"/>
                  </a:lnTo>
                  <a:lnTo>
                    <a:pt x="241" y="34"/>
                  </a:lnTo>
                  <a:lnTo>
                    <a:pt x="256" y="39"/>
                  </a:lnTo>
                  <a:close/>
                </a:path>
              </a:pathLst>
            </a:custGeom>
            <a:solidFill>
              <a:srgbClr val="FF3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54" name="Freeform 88"/>
            <p:cNvSpPr/>
            <p:nvPr/>
          </p:nvSpPr>
          <p:spPr>
            <a:xfrm>
              <a:off x="1068" y="1026"/>
              <a:ext cx="60" cy="29"/>
            </a:xfrm>
            <a:custGeom>
              <a:avLst/>
              <a:gdLst>
                <a:gd name="txL" fmla="*/ 0 w 60"/>
                <a:gd name="txT" fmla="*/ 0 h 29"/>
                <a:gd name="txR" fmla="*/ 60 w 60"/>
                <a:gd name="txB" fmla="*/ 29 h 29"/>
              </a:gdLst>
              <a:ahLst/>
              <a:cxnLst>
                <a:cxn ang="0">
                  <a:pos x="60" y="6"/>
                </a:cxn>
                <a:cxn ang="0">
                  <a:pos x="60" y="23"/>
                </a:cxn>
                <a:cxn ang="0">
                  <a:pos x="52" y="23"/>
                </a:cxn>
                <a:cxn ang="0">
                  <a:pos x="45" y="29"/>
                </a:cxn>
                <a:cxn ang="0">
                  <a:pos x="0" y="29"/>
                </a:cxn>
                <a:cxn ang="0">
                  <a:pos x="7" y="23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52" y="0"/>
                </a:cxn>
                <a:cxn ang="0">
                  <a:pos x="60" y="6"/>
                </a:cxn>
              </a:cxnLst>
              <a:rect l="txL" t="txT" r="txR" b="txB"/>
              <a:pathLst>
                <a:path w="60" h="29">
                  <a:moveTo>
                    <a:pt x="60" y="6"/>
                  </a:moveTo>
                  <a:lnTo>
                    <a:pt x="60" y="23"/>
                  </a:lnTo>
                  <a:lnTo>
                    <a:pt x="52" y="23"/>
                  </a:lnTo>
                  <a:lnTo>
                    <a:pt x="45" y="29"/>
                  </a:lnTo>
                  <a:lnTo>
                    <a:pt x="0" y="29"/>
                  </a:lnTo>
                  <a:lnTo>
                    <a:pt x="7" y="23"/>
                  </a:lnTo>
                  <a:lnTo>
                    <a:pt x="0" y="12"/>
                  </a:lnTo>
                  <a:lnTo>
                    <a:pt x="0" y="0"/>
                  </a:lnTo>
                  <a:lnTo>
                    <a:pt x="52" y="0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55" name="Freeform 89"/>
            <p:cNvSpPr/>
            <p:nvPr/>
          </p:nvSpPr>
          <p:spPr>
            <a:xfrm>
              <a:off x="1579" y="1021"/>
              <a:ext cx="196" cy="135"/>
            </a:xfrm>
            <a:custGeom>
              <a:avLst/>
              <a:gdLst>
                <a:gd name="txL" fmla="*/ 0 w 196"/>
                <a:gd name="txT" fmla="*/ 0 h 135"/>
                <a:gd name="txR" fmla="*/ 196 w 196"/>
                <a:gd name="txB" fmla="*/ 135 h 135"/>
              </a:gdLst>
              <a:ahLst/>
              <a:cxnLst>
                <a:cxn ang="0">
                  <a:pos x="143" y="11"/>
                </a:cxn>
                <a:cxn ang="0">
                  <a:pos x="135" y="22"/>
                </a:cxn>
                <a:cxn ang="0">
                  <a:pos x="143" y="28"/>
                </a:cxn>
                <a:cxn ang="0">
                  <a:pos x="158" y="34"/>
                </a:cxn>
                <a:cxn ang="0">
                  <a:pos x="173" y="39"/>
                </a:cxn>
                <a:cxn ang="0">
                  <a:pos x="188" y="45"/>
                </a:cxn>
                <a:cxn ang="0">
                  <a:pos x="196" y="51"/>
                </a:cxn>
                <a:cxn ang="0">
                  <a:pos x="196" y="56"/>
                </a:cxn>
                <a:cxn ang="0">
                  <a:pos x="173" y="67"/>
                </a:cxn>
                <a:cxn ang="0">
                  <a:pos x="158" y="79"/>
                </a:cxn>
                <a:cxn ang="0">
                  <a:pos x="158" y="124"/>
                </a:cxn>
                <a:cxn ang="0">
                  <a:pos x="151" y="129"/>
                </a:cxn>
                <a:cxn ang="0">
                  <a:pos x="143" y="129"/>
                </a:cxn>
                <a:cxn ang="0">
                  <a:pos x="120" y="124"/>
                </a:cxn>
                <a:cxn ang="0">
                  <a:pos x="113" y="118"/>
                </a:cxn>
                <a:cxn ang="0">
                  <a:pos x="105" y="118"/>
                </a:cxn>
                <a:cxn ang="0">
                  <a:pos x="105" y="113"/>
                </a:cxn>
                <a:cxn ang="0">
                  <a:pos x="98" y="107"/>
                </a:cxn>
                <a:cxn ang="0">
                  <a:pos x="83" y="107"/>
                </a:cxn>
                <a:cxn ang="0">
                  <a:pos x="68" y="118"/>
                </a:cxn>
                <a:cxn ang="0">
                  <a:pos x="68" y="124"/>
                </a:cxn>
                <a:cxn ang="0">
                  <a:pos x="53" y="135"/>
                </a:cxn>
                <a:cxn ang="0">
                  <a:pos x="23" y="135"/>
                </a:cxn>
                <a:cxn ang="0">
                  <a:pos x="15" y="129"/>
                </a:cxn>
                <a:cxn ang="0">
                  <a:pos x="8" y="129"/>
                </a:cxn>
                <a:cxn ang="0">
                  <a:pos x="0" y="124"/>
                </a:cxn>
                <a:cxn ang="0">
                  <a:pos x="8" y="118"/>
                </a:cxn>
                <a:cxn ang="0">
                  <a:pos x="15" y="101"/>
                </a:cxn>
                <a:cxn ang="0">
                  <a:pos x="23" y="90"/>
                </a:cxn>
                <a:cxn ang="0">
                  <a:pos x="30" y="79"/>
                </a:cxn>
                <a:cxn ang="0">
                  <a:pos x="38" y="73"/>
                </a:cxn>
                <a:cxn ang="0">
                  <a:pos x="38" y="62"/>
                </a:cxn>
                <a:cxn ang="0">
                  <a:pos x="23" y="51"/>
                </a:cxn>
                <a:cxn ang="0">
                  <a:pos x="8" y="45"/>
                </a:cxn>
                <a:cxn ang="0">
                  <a:pos x="15" y="34"/>
                </a:cxn>
                <a:cxn ang="0">
                  <a:pos x="23" y="28"/>
                </a:cxn>
                <a:cxn ang="0">
                  <a:pos x="45" y="28"/>
                </a:cxn>
                <a:cxn ang="0">
                  <a:pos x="60" y="34"/>
                </a:cxn>
                <a:cxn ang="0">
                  <a:pos x="75" y="22"/>
                </a:cxn>
                <a:cxn ang="0">
                  <a:pos x="83" y="11"/>
                </a:cxn>
                <a:cxn ang="0">
                  <a:pos x="90" y="5"/>
                </a:cxn>
                <a:cxn ang="0">
                  <a:pos x="105" y="0"/>
                </a:cxn>
                <a:cxn ang="0">
                  <a:pos x="120" y="0"/>
                </a:cxn>
                <a:cxn ang="0">
                  <a:pos x="128" y="5"/>
                </a:cxn>
                <a:cxn ang="0">
                  <a:pos x="135" y="5"/>
                </a:cxn>
                <a:cxn ang="0">
                  <a:pos x="143" y="11"/>
                </a:cxn>
              </a:cxnLst>
              <a:rect l="txL" t="txT" r="txR" b="txB"/>
              <a:pathLst>
                <a:path w="196" h="135">
                  <a:moveTo>
                    <a:pt x="143" y="11"/>
                  </a:moveTo>
                  <a:lnTo>
                    <a:pt x="135" y="22"/>
                  </a:lnTo>
                  <a:lnTo>
                    <a:pt x="143" y="28"/>
                  </a:lnTo>
                  <a:lnTo>
                    <a:pt x="158" y="34"/>
                  </a:lnTo>
                  <a:lnTo>
                    <a:pt x="173" y="39"/>
                  </a:lnTo>
                  <a:lnTo>
                    <a:pt x="188" y="45"/>
                  </a:lnTo>
                  <a:lnTo>
                    <a:pt x="196" y="51"/>
                  </a:lnTo>
                  <a:lnTo>
                    <a:pt x="196" y="56"/>
                  </a:lnTo>
                  <a:lnTo>
                    <a:pt x="173" y="67"/>
                  </a:lnTo>
                  <a:lnTo>
                    <a:pt x="158" y="79"/>
                  </a:lnTo>
                  <a:lnTo>
                    <a:pt x="158" y="124"/>
                  </a:lnTo>
                  <a:lnTo>
                    <a:pt x="151" y="129"/>
                  </a:lnTo>
                  <a:lnTo>
                    <a:pt x="143" y="129"/>
                  </a:lnTo>
                  <a:lnTo>
                    <a:pt x="120" y="124"/>
                  </a:lnTo>
                  <a:lnTo>
                    <a:pt x="113" y="118"/>
                  </a:lnTo>
                  <a:lnTo>
                    <a:pt x="105" y="118"/>
                  </a:lnTo>
                  <a:lnTo>
                    <a:pt x="105" y="113"/>
                  </a:lnTo>
                  <a:lnTo>
                    <a:pt x="98" y="107"/>
                  </a:lnTo>
                  <a:lnTo>
                    <a:pt x="83" y="107"/>
                  </a:lnTo>
                  <a:lnTo>
                    <a:pt x="68" y="118"/>
                  </a:lnTo>
                  <a:lnTo>
                    <a:pt x="68" y="124"/>
                  </a:lnTo>
                  <a:lnTo>
                    <a:pt x="53" y="135"/>
                  </a:lnTo>
                  <a:lnTo>
                    <a:pt x="23" y="135"/>
                  </a:lnTo>
                  <a:lnTo>
                    <a:pt x="15" y="129"/>
                  </a:lnTo>
                  <a:lnTo>
                    <a:pt x="8" y="129"/>
                  </a:lnTo>
                  <a:lnTo>
                    <a:pt x="0" y="124"/>
                  </a:lnTo>
                  <a:lnTo>
                    <a:pt x="8" y="118"/>
                  </a:lnTo>
                  <a:lnTo>
                    <a:pt x="15" y="101"/>
                  </a:lnTo>
                  <a:lnTo>
                    <a:pt x="23" y="90"/>
                  </a:lnTo>
                  <a:lnTo>
                    <a:pt x="30" y="79"/>
                  </a:lnTo>
                  <a:lnTo>
                    <a:pt x="38" y="73"/>
                  </a:lnTo>
                  <a:lnTo>
                    <a:pt x="38" y="62"/>
                  </a:lnTo>
                  <a:lnTo>
                    <a:pt x="23" y="51"/>
                  </a:lnTo>
                  <a:lnTo>
                    <a:pt x="8" y="45"/>
                  </a:lnTo>
                  <a:lnTo>
                    <a:pt x="15" y="34"/>
                  </a:lnTo>
                  <a:lnTo>
                    <a:pt x="23" y="28"/>
                  </a:lnTo>
                  <a:lnTo>
                    <a:pt x="45" y="28"/>
                  </a:lnTo>
                  <a:lnTo>
                    <a:pt x="60" y="34"/>
                  </a:lnTo>
                  <a:lnTo>
                    <a:pt x="75" y="22"/>
                  </a:lnTo>
                  <a:lnTo>
                    <a:pt x="83" y="11"/>
                  </a:lnTo>
                  <a:lnTo>
                    <a:pt x="90" y="5"/>
                  </a:lnTo>
                  <a:lnTo>
                    <a:pt x="105" y="0"/>
                  </a:lnTo>
                  <a:lnTo>
                    <a:pt x="120" y="0"/>
                  </a:lnTo>
                  <a:lnTo>
                    <a:pt x="128" y="5"/>
                  </a:lnTo>
                  <a:lnTo>
                    <a:pt x="135" y="5"/>
                  </a:lnTo>
                  <a:lnTo>
                    <a:pt x="143" y="11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56" name="Freeform 90"/>
            <p:cNvSpPr/>
            <p:nvPr/>
          </p:nvSpPr>
          <p:spPr>
            <a:xfrm>
              <a:off x="4113" y="1072"/>
              <a:ext cx="166" cy="293"/>
            </a:xfrm>
            <a:custGeom>
              <a:avLst/>
              <a:gdLst>
                <a:gd name="txL" fmla="*/ 0 w 166"/>
                <a:gd name="txT" fmla="*/ 0 h 293"/>
                <a:gd name="txR" fmla="*/ 166 w 166"/>
                <a:gd name="txB" fmla="*/ 293 h 293"/>
              </a:gdLst>
              <a:ahLst/>
              <a:cxnLst>
                <a:cxn ang="0">
                  <a:pos x="158" y="0"/>
                </a:cxn>
                <a:cxn ang="0">
                  <a:pos x="166" y="11"/>
                </a:cxn>
                <a:cxn ang="0">
                  <a:pos x="166" y="16"/>
                </a:cxn>
                <a:cxn ang="0">
                  <a:pos x="158" y="28"/>
                </a:cxn>
                <a:cxn ang="0">
                  <a:pos x="143" y="33"/>
                </a:cxn>
                <a:cxn ang="0">
                  <a:pos x="136" y="62"/>
                </a:cxn>
                <a:cxn ang="0">
                  <a:pos x="128" y="84"/>
                </a:cxn>
                <a:cxn ang="0">
                  <a:pos x="121" y="112"/>
                </a:cxn>
                <a:cxn ang="0">
                  <a:pos x="113" y="135"/>
                </a:cxn>
                <a:cxn ang="0">
                  <a:pos x="105" y="163"/>
                </a:cxn>
                <a:cxn ang="0">
                  <a:pos x="98" y="191"/>
                </a:cxn>
                <a:cxn ang="0">
                  <a:pos x="98" y="214"/>
                </a:cxn>
                <a:cxn ang="0">
                  <a:pos x="105" y="242"/>
                </a:cxn>
                <a:cxn ang="0">
                  <a:pos x="105" y="253"/>
                </a:cxn>
                <a:cxn ang="0">
                  <a:pos x="98" y="265"/>
                </a:cxn>
                <a:cxn ang="0">
                  <a:pos x="90" y="276"/>
                </a:cxn>
                <a:cxn ang="0">
                  <a:pos x="83" y="287"/>
                </a:cxn>
                <a:cxn ang="0">
                  <a:pos x="75" y="287"/>
                </a:cxn>
                <a:cxn ang="0">
                  <a:pos x="75" y="293"/>
                </a:cxn>
                <a:cxn ang="0">
                  <a:pos x="45" y="293"/>
                </a:cxn>
                <a:cxn ang="0">
                  <a:pos x="38" y="287"/>
                </a:cxn>
                <a:cxn ang="0">
                  <a:pos x="23" y="282"/>
                </a:cxn>
                <a:cxn ang="0">
                  <a:pos x="15" y="270"/>
                </a:cxn>
                <a:cxn ang="0">
                  <a:pos x="8" y="253"/>
                </a:cxn>
                <a:cxn ang="0">
                  <a:pos x="0" y="236"/>
                </a:cxn>
                <a:cxn ang="0">
                  <a:pos x="0" y="219"/>
                </a:cxn>
                <a:cxn ang="0">
                  <a:pos x="8" y="203"/>
                </a:cxn>
                <a:cxn ang="0">
                  <a:pos x="8" y="146"/>
                </a:cxn>
                <a:cxn ang="0">
                  <a:pos x="15" y="124"/>
                </a:cxn>
                <a:cxn ang="0">
                  <a:pos x="23" y="95"/>
                </a:cxn>
                <a:cxn ang="0">
                  <a:pos x="45" y="73"/>
                </a:cxn>
                <a:cxn ang="0">
                  <a:pos x="60" y="50"/>
                </a:cxn>
                <a:cxn ang="0">
                  <a:pos x="83" y="33"/>
                </a:cxn>
                <a:cxn ang="0">
                  <a:pos x="113" y="16"/>
                </a:cxn>
                <a:cxn ang="0">
                  <a:pos x="143" y="0"/>
                </a:cxn>
                <a:cxn ang="0">
                  <a:pos x="158" y="0"/>
                </a:cxn>
              </a:cxnLst>
              <a:rect l="txL" t="txT" r="txR" b="txB"/>
              <a:pathLst>
                <a:path w="166" h="293">
                  <a:moveTo>
                    <a:pt x="158" y="0"/>
                  </a:moveTo>
                  <a:lnTo>
                    <a:pt x="166" y="11"/>
                  </a:lnTo>
                  <a:lnTo>
                    <a:pt x="166" y="16"/>
                  </a:lnTo>
                  <a:lnTo>
                    <a:pt x="158" y="28"/>
                  </a:lnTo>
                  <a:lnTo>
                    <a:pt x="143" y="33"/>
                  </a:lnTo>
                  <a:lnTo>
                    <a:pt x="136" y="62"/>
                  </a:lnTo>
                  <a:lnTo>
                    <a:pt x="128" y="84"/>
                  </a:lnTo>
                  <a:lnTo>
                    <a:pt x="121" y="112"/>
                  </a:lnTo>
                  <a:lnTo>
                    <a:pt x="113" y="135"/>
                  </a:lnTo>
                  <a:lnTo>
                    <a:pt x="105" y="163"/>
                  </a:lnTo>
                  <a:lnTo>
                    <a:pt x="98" y="191"/>
                  </a:lnTo>
                  <a:lnTo>
                    <a:pt x="98" y="214"/>
                  </a:lnTo>
                  <a:lnTo>
                    <a:pt x="105" y="242"/>
                  </a:lnTo>
                  <a:lnTo>
                    <a:pt x="105" y="253"/>
                  </a:lnTo>
                  <a:lnTo>
                    <a:pt x="98" y="265"/>
                  </a:lnTo>
                  <a:lnTo>
                    <a:pt x="90" y="276"/>
                  </a:lnTo>
                  <a:lnTo>
                    <a:pt x="83" y="287"/>
                  </a:lnTo>
                  <a:lnTo>
                    <a:pt x="75" y="287"/>
                  </a:lnTo>
                  <a:lnTo>
                    <a:pt x="75" y="293"/>
                  </a:lnTo>
                  <a:lnTo>
                    <a:pt x="45" y="293"/>
                  </a:lnTo>
                  <a:lnTo>
                    <a:pt x="38" y="287"/>
                  </a:lnTo>
                  <a:lnTo>
                    <a:pt x="23" y="282"/>
                  </a:lnTo>
                  <a:lnTo>
                    <a:pt x="15" y="270"/>
                  </a:lnTo>
                  <a:lnTo>
                    <a:pt x="8" y="253"/>
                  </a:lnTo>
                  <a:lnTo>
                    <a:pt x="0" y="236"/>
                  </a:lnTo>
                  <a:lnTo>
                    <a:pt x="0" y="219"/>
                  </a:lnTo>
                  <a:lnTo>
                    <a:pt x="8" y="203"/>
                  </a:lnTo>
                  <a:lnTo>
                    <a:pt x="8" y="146"/>
                  </a:lnTo>
                  <a:lnTo>
                    <a:pt x="15" y="124"/>
                  </a:lnTo>
                  <a:lnTo>
                    <a:pt x="23" y="95"/>
                  </a:lnTo>
                  <a:lnTo>
                    <a:pt x="45" y="73"/>
                  </a:lnTo>
                  <a:lnTo>
                    <a:pt x="60" y="50"/>
                  </a:lnTo>
                  <a:lnTo>
                    <a:pt x="83" y="33"/>
                  </a:lnTo>
                  <a:lnTo>
                    <a:pt x="113" y="16"/>
                  </a:lnTo>
                  <a:lnTo>
                    <a:pt x="143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FF3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57" name="Freeform 91"/>
            <p:cNvSpPr/>
            <p:nvPr/>
          </p:nvSpPr>
          <p:spPr>
            <a:xfrm>
              <a:off x="880" y="1077"/>
              <a:ext cx="83" cy="62"/>
            </a:xfrm>
            <a:custGeom>
              <a:avLst/>
              <a:gdLst>
                <a:gd name="txL" fmla="*/ 0 w 83"/>
                <a:gd name="txT" fmla="*/ 0 h 62"/>
                <a:gd name="txR" fmla="*/ 83 w 83"/>
                <a:gd name="txB" fmla="*/ 62 h 62"/>
              </a:gdLst>
              <a:ahLst/>
              <a:cxnLst>
                <a:cxn ang="0">
                  <a:pos x="83" y="23"/>
                </a:cxn>
                <a:cxn ang="0">
                  <a:pos x="83" y="45"/>
                </a:cxn>
                <a:cxn ang="0">
                  <a:pos x="75" y="51"/>
                </a:cxn>
                <a:cxn ang="0">
                  <a:pos x="67" y="62"/>
                </a:cxn>
                <a:cxn ang="0">
                  <a:pos x="45" y="62"/>
                </a:cxn>
                <a:cxn ang="0">
                  <a:pos x="30" y="57"/>
                </a:cxn>
                <a:cxn ang="0">
                  <a:pos x="0" y="34"/>
                </a:cxn>
                <a:cxn ang="0">
                  <a:pos x="7" y="28"/>
                </a:cxn>
                <a:cxn ang="0">
                  <a:pos x="7" y="17"/>
                </a:cxn>
                <a:cxn ang="0">
                  <a:pos x="15" y="11"/>
                </a:cxn>
                <a:cxn ang="0">
                  <a:pos x="22" y="0"/>
                </a:cxn>
                <a:cxn ang="0">
                  <a:pos x="30" y="0"/>
                </a:cxn>
                <a:cxn ang="0">
                  <a:pos x="45" y="6"/>
                </a:cxn>
                <a:cxn ang="0">
                  <a:pos x="60" y="6"/>
                </a:cxn>
                <a:cxn ang="0">
                  <a:pos x="67" y="11"/>
                </a:cxn>
                <a:cxn ang="0">
                  <a:pos x="67" y="17"/>
                </a:cxn>
                <a:cxn ang="0">
                  <a:pos x="75" y="17"/>
                </a:cxn>
                <a:cxn ang="0">
                  <a:pos x="83" y="23"/>
                </a:cxn>
              </a:cxnLst>
              <a:rect l="txL" t="txT" r="txR" b="txB"/>
              <a:pathLst>
                <a:path w="83" h="62">
                  <a:moveTo>
                    <a:pt x="83" y="23"/>
                  </a:moveTo>
                  <a:lnTo>
                    <a:pt x="83" y="45"/>
                  </a:lnTo>
                  <a:lnTo>
                    <a:pt x="75" y="51"/>
                  </a:lnTo>
                  <a:lnTo>
                    <a:pt x="67" y="62"/>
                  </a:lnTo>
                  <a:lnTo>
                    <a:pt x="45" y="62"/>
                  </a:lnTo>
                  <a:lnTo>
                    <a:pt x="30" y="57"/>
                  </a:lnTo>
                  <a:lnTo>
                    <a:pt x="0" y="34"/>
                  </a:lnTo>
                  <a:lnTo>
                    <a:pt x="7" y="28"/>
                  </a:lnTo>
                  <a:lnTo>
                    <a:pt x="7" y="17"/>
                  </a:lnTo>
                  <a:lnTo>
                    <a:pt x="15" y="11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45" y="6"/>
                  </a:lnTo>
                  <a:lnTo>
                    <a:pt x="60" y="6"/>
                  </a:lnTo>
                  <a:lnTo>
                    <a:pt x="67" y="11"/>
                  </a:lnTo>
                  <a:lnTo>
                    <a:pt x="67" y="17"/>
                  </a:lnTo>
                  <a:lnTo>
                    <a:pt x="75" y="17"/>
                  </a:lnTo>
                  <a:lnTo>
                    <a:pt x="83" y="23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58" name="Freeform 92"/>
            <p:cNvSpPr/>
            <p:nvPr/>
          </p:nvSpPr>
          <p:spPr>
            <a:xfrm>
              <a:off x="4467" y="1077"/>
              <a:ext cx="225" cy="237"/>
            </a:xfrm>
            <a:custGeom>
              <a:avLst/>
              <a:gdLst>
                <a:gd name="txL" fmla="*/ 0 w 225"/>
                <a:gd name="txT" fmla="*/ 0 h 237"/>
                <a:gd name="txR" fmla="*/ 225 w 225"/>
                <a:gd name="txB" fmla="*/ 237 h 237"/>
              </a:gdLst>
              <a:ahLst/>
              <a:cxnLst>
                <a:cxn ang="0">
                  <a:pos x="188" y="79"/>
                </a:cxn>
                <a:cxn ang="0">
                  <a:pos x="195" y="96"/>
                </a:cxn>
                <a:cxn ang="0">
                  <a:pos x="203" y="113"/>
                </a:cxn>
                <a:cxn ang="0">
                  <a:pos x="210" y="130"/>
                </a:cxn>
                <a:cxn ang="0">
                  <a:pos x="218" y="152"/>
                </a:cxn>
                <a:cxn ang="0">
                  <a:pos x="218" y="164"/>
                </a:cxn>
                <a:cxn ang="0">
                  <a:pos x="225" y="186"/>
                </a:cxn>
                <a:cxn ang="0">
                  <a:pos x="218" y="203"/>
                </a:cxn>
                <a:cxn ang="0">
                  <a:pos x="203" y="220"/>
                </a:cxn>
                <a:cxn ang="0">
                  <a:pos x="188" y="231"/>
                </a:cxn>
                <a:cxn ang="0">
                  <a:pos x="173" y="231"/>
                </a:cxn>
                <a:cxn ang="0">
                  <a:pos x="165" y="237"/>
                </a:cxn>
                <a:cxn ang="0">
                  <a:pos x="165" y="231"/>
                </a:cxn>
                <a:cxn ang="0">
                  <a:pos x="158" y="231"/>
                </a:cxn>
                <a:cxn ang="0">
                  <a:pos x="143" y="198"/>
                </a:cxn>
                <a:cxn ang="0">
                  <a:pos x="135" y="169"/>
                </a:cxn>
                <a:cxn ang="0">
                  <a:pos x="120" y="141"/>
                </a:cxn>
                <a:cxn ang="0">
                  <a:pos x="105" y="107"/>
                </a:cxn>
                <a:cxn ang="0">
                  <a:pos x="82" y="85"/>
                </a:cxn>
                <a:cxn ang="0">
                  <a:pos x="60" y="57"/>
                </a:cxn>
                <a:cxn ang="0">
                  <a:pos x="30" y="34"/>
                </a:cxn>
                <a:cxn ang="0">
                  <a:pos x="0" y="17"/>
                </a:cxn>
                <a:cxn ang="0">
                  <a:pos x="0" y="6"/>
                </a:cxn>
                <a:cxn ang="0">
                  <a:pos x="7" y="0"/>
                </a:cxn>
                <a:cxn ang="0">
                  <a:pos x="60" y="0"/>
                </a:cxn>
                <a:cxn ang="0">
                  <a:pos x="82" y="6"/>
                </a:cxn>
                <a:cxn ang="0">
                  <a:pos x="112" y="17"/>
                </a:cxn>
                <a:cxn ang="0">
                  <a:pos x="127" y="34"/>
                </a:cxn>
                <a:cxn ang="0">
                  <a:pos x="188" y="79"/>
                </a:cxn>
              </a:cxnLst>
              <a:rect l="txL" t="txT" r="txR" b="txB"/>
              <a:pathLst>
                <a:path w="225" h="237">
                  <a:moveTo>
                    <a:pt x="188" y="79"/>
                  </a:moveTo>
                  <a:lnTo>
                    <a:pt x="195" y="96"/>
                  </a:lnTo>
                  <a:lnTo>
                    <a:pt x="203" y="113"/>
                  </a:lnTo>
                  <a:lnTo>
                    <a:pt x="210" y="130"/>
                  </a:lnTo>
                  <a:lnTo>
                    <a:pt x="218" y="152"/>
                  </a:lnTo>
                  <a:lnTo>
                    <a:pt x="218" y="164"/>
                  </a:lnTo>
                  <a:lnTo>
                    <a:pt x="225" y="186"/>
                  </a:lnTo>
                  <a:lnTo>
                    <a:pt x="218" y="203"/>
                  </a:lnTo>
                  <a:lnTo>
                    <a:pt x="203" y="220"/>
                  </a:lnTo>
                  <a:lnTo>
                    <a:pt x="188" y="231"/>
                  </a:lnTo>
                  <a:lnTo>
                    <a:pt x="173" y="231"/>
                  </a:lnTo>
                  <a:lnTo>
                    <a:pt x="165" y="237"/>
                  </a:lnTo>
                  <a:lnTo>
                    <a:pt x="165" y="231"/>
                  </a:lnTo>
                  <a:lnTo>
                    <a:pt x="158" y="231"/>
                  </a:lnTo>
                  <a:lnTo>
                    <a:pt x="143" y="198"/>
                  </a:lnTo>
                  <a:lnTo>
                    <a:pt x="135" y="169"/>
                  </a:lnTo>
                  <a:lnTo>
                    <a:pt x="120" y="141"/>
                  </a:lnTo>
                  <a:lnTo>
                    <a:pt x="105" y="107"/>
                  </a:lnTo>
                  <a:lnTo>
                    <a:pt x="82" y="85"/>
                  </a:lnTo>
                  <a:lnTo>
                    <a:pt x="60" y="57"/>
                  </a:lnTo>
                  <a:lnTo>
                    <a:pt x="30" y="34"/>
                  </a:lnTo>
                  <a:lnTo>
                    <a:pt x="0" y="17"/>
                  </a:lnTo>
                  <a:lnTo>
                    <a:pt x="0" y="6"/>
                  </a:lnTo>
                  <a:lnTo>
                    <a:pt x="7" y="0"/>
                  </a:lnTo>
                  <a:lnTo>
                    <a:pt x="60" y="0"/>
                  </a:lnTo>
                  <a:lnTo>
                    <a:pt x="82" y="6"/>
                  </a:lnTo>
                  <a:lnTo>
                    <a:pt x="112" y="17"/>
                  </a:lnTo>
                  <a:lnTo>
                    <a:pt x="127" y="34"/>
                  </a:lnTo>
                  <a:lnTo>
                    <a:pt x="188" y="79"/>
                  </a:lnTo>
                  <a:close/>
                </a:path>
              </a:pathLst>
            </a:custGeom>
            <a:solidFill>
              <a:srgbClr val="FF3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59" name="Freeform 93"/>
            <p:cNvSpPr/>
            <p:nvPr/>
          </p:nvSpPr>
          <p:spPr>
            <a:xfrm>
              <a:off x="985" y="1088"/>
              <a:ext cx="511" cy="51"/>
            </a:xfrm>
            <a:custGeom>
              <a:avLst/>
              <a:gdLst>
                <a:gd name="txL" fmla="*/ 0 w 511"/>
                <a:gd name="txT" fmla="*/ 0 h 51"/>
                <a:gd name="txR" fmla="*/ 511 w 511"/>
                <a:gd name="txB" fmla="*/ 51 h 51"/>
              </a:gdLst>
              <a:ahLst/>
              <a:cxnLst>
                <a:cxn ang="0">
                  <a:pos x="511" y="0"/>
                </a:cxn>
                <a:cxn ang="0">
                  <a:pos x="511" y="23"/>
                </a:cxn>
                <a:cxn ang="0">
                  <a:pos x="504" y="29"/>
                </a:cxn>
                <a:cxn ang="0">
                  <a:pos x="489" y="34"/>
                </a:cxn>
                <a:cxn ang="0">
                  <a:pos x="226" y="34"/>
                </a:cxn>
                <a:cxn ang="0">
                  <a:pos x="203" y="40"/>
                </a:cxn>
                <a:cxn ang="0">
                  <a:pos x="165" y="40"/>
                </a:cxn>
                <a:cxn ang="0">
                  <a:pos x="23" y="51"/>
                </a:cxn>
                <a:cxn ang="0">
                  <a:pos x="15" y="51"/>
                </a:cxn>
                <a:cxn ang="0">
                  <a:pos x="0" y="40"/>
                </a:cxn>
                <a:cxn ang="0">
                  <a:pos x="0" y="12"/>
                </a:cxn>
                <a:cxn ang="0">
                  <a:pos x="30" y="12"/>
                </a:cxn>
                <a:cxn ang="0">
                  <a:pos x="60" y="6"/>
                </a:cxn>
                <a:cxn ang="0">
                  <a:pos x="120" y="6"/>
                </a:cxn>
                <a:cxn ang="0">
                  <a:pos x="158" y="0"/>
                </a:cxn>
                <a:cxn ang="0">
                  <a:pos x="511" y="0"/>
                </a:cxn>
              </a:cxnLst>
              <a:rect l="txL" t="txT" r="txR" b="txB"/>
              <a:pathLst>
                <a:path w="511" h="51">
                  <a:moveTo>
                    <a:pt x="511" y="0"/>
                  </a:moveTo>
                  <a:lnTo>
                    <a:pt x="511" y="23"/>
                  </a:lnTo>
                  <a:lnTo>
                    <a:pt x="504" y="29"/>
                  </a:lnTo>
                  <a:lnTo>
                    <a:pt x="489" y="34"/>
                  </a:lnTo>
                  <a:lnTo>
                    <a:pt x="226" y="34"/>
                  </a:lnTo>
                  <a:lnTo>
                    <a:pt x="203" y="40"/>
                  </a:lnTo>
                  <a:lnTo>
                    <a:pt x="165" y="40"/>
                  </a:lnTo>
                  <a:lnTo>
                    <a:pt x="23" y="51"/>
                  </a:lnTo>
                  <a:lnTo>
                    <a:pt x="15" y="51"/>
                  </a:lnTo>
                  <a:lnTo>
                    <a:pt x="0" y="40"/>
                  </a:lnTo>
                  <a:lnTo>
                    <a:pt x="0" y="12"/>
                  </a:lnTo>
                  <a:lnTo>
                    <a:pt x="30" y="12"/>
                  </a:lnTo>
                  <a:lnTo>
                    <a:pt x="60" y="6"/>
                  </a:lnTo>
                  <a:lnTo>
                    <a:pt x="120" y="6"/>
                  </a:lnTo>
                  <a:lnTo>
                    <a:pt x="158" y="0"/>
                  </a:lnTo>
                  <a:lnTo>
                    <a:pt x="511" y="0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60" name="Freeform 94"/>
            <p:cNvSpPr/>
            <p:nvPr/>
          </p:nvSpPr>
          <p:spPr>
            <a:xfrm>
              <a:off x="1850" y="1083"/>
              <a:ext cx="534" cy="45"/>
            </a:xfrm>
            <a:custGeom>
              <a:avLst/>
              <a:gdLst>
                <a:gd name="txL" fmla="*/ 0 w 534"/>
                <a:gd name="txT" fmla="*/ 0 h 45"/>
                <a:gd name="txR" fmla="*/ 534 w 534"/>
                <a:gd name="txB" fmla="*/ 45 h 45"/>
              </a:gdLst>
              <a:ahLst/>
              <a:cxnLst>
                <a:cxn ang="0">
                  <a:pos x="526" y="11"/>
                </a:cxn>
                <a:cxn ang="0">
                  <a:pos x="534" y="17"/>
                </a:cxn>
                <a:cxn ang="0">
                  <a:pos x="534" y="39"/>
                </a:cxn>
                <a:cxn ang="0">
                  <a:pos x="511" y="45"/>
                </a:cxn>
                <a:cxn ang="0">
                  <a:pos x="406" y="45"/>
                </a:cxn>
                <a:cxn ang="0">
                  <a:pos x="383" y="39"/>
                </a:cxn>
                <a:cxn ang="0">
                  <a:pos x="75" y="39"/>
                </a:cxn>
                <a:cxn ang="0">
                  <a:pos x="52" y="45"/>
                </a:cxn>
                <a:cxn ang="0">
                  <a:pos x="0" y="45"/>
                </a:cxn>
                <a:cxn ang="0">
                  <a:pos x="0" y="11"/>
                </a:cxn>
                <a:cxn ang="0">
                  <a:pos x="22" y="5"/>
                </a:cxn>
                <a:cxn ang="0">
                  <a:pos x="83" y="5"/>
                </a:cxn>
                <a:cxn ang="0">
                  <a:pos x="120" y="0"/>
                </a:cxn>
                <a:cxn ang="0">
                  <a:pos x="150" y="5"/>
                </a:cxn>
                <a:cxn ang="0">
                  <a:pos x="406" y="5"/>
                </a:cxn>
                <a:cxn ang="0">
                  <a:pos x="436" y="11"/>
                </a:cxn>
                <a:cxn ang="0">
                  <a:pos x="526" y="11"/>
                </a:cxn>
              </a:cxnLst>
              <a:rect l="txL" t="txT" r="txR" b="txB"/>
              <a:pathLst>
                <a:path w="534" h="45">
                  <a:moveTo>
                    <a:pt x="526" y="11"/>
                  </a:moveTo>
                  <a:lnTo>
                    <a:pt x="534" y="17"/>
                  </a:lnTo>
                  <a:lnTo>
                    <a:pt x="534" y="39"/>
                  </a:lnTo>
                  <a:lnTo>
                    <a:pt x="511" y="45"/>
                  </a:lnTo>
                  <a:lnTo>
                    <a:pt x="406" y="45"/>
                  </a:lnTo>
                  <a:lnTo>
                    <a:pt x="383" y="39"/>
                  </a:lnTo>
                  <a:lnTo>
                    <a:pt x="75" y="39"/>
                  </a:lnTo>
                  <a:lnTo>
                    <a:pt x="52" y="45"/>
                  </a:lnTo>
                  <a:lnTo>
                    <a:pt x="0" y="45"/>
                  </a:lnTo>
                  <a:lnTo>
                    <a:pt x="0" y="11"/>
                  </a:lnTo>
                  <a:lnTo>
                    <a:pt x="22" y="5"/>
                  </a:lnTo>
                  <a:lnTo>
                    <a:pt x="83" y="5"/>
                  </a:lnTo>
                  <a:lnTo>
                    <a:pt x="120" y="0"/>
                  </a:lnTo>
                  <a:lnTo>
                    <a:pt x="150" y="5"/>
                  </a:lnTo>
                  <a:lnTo>
                    <a:pt x="406" y="5"/>
                  </a:lnTo>
                  <a:lnTo>
                    <a:pt x="436" y="11"/>
                  </a:lnTo>
                  <a:lnTo>
                    <a:pt x="526" y="11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61" name="Freeform 95"/>
            <p:cNvSpPr/>
            <p:nvPr/>
          </p:nvSpPr>
          <p:spPr>
            <a:xfrm>
              <a:off x="2421" y="1088"/>
              <a:ext cx="83" cy="57"/>
            </a:xfrm>
            <a:custGeom>
              <a:avLst/>
              <a:gdLst>
                <a:gd name="txL" fmla="*/ 0 w 83"/>
                <a:gd name="txT" fmla="*/ 0 h 57"/>
                <a:gd name="txR" fmla="*/ 83 w 83"/>
                <a:gd name="txB" fmla="*/ 57 h 57"/>
              </a:gdLst>
              <a:ahLst/>
              <a:cxnLst>
                <a:cxn ang="0">
                  <a:pos x="83" y="29"/>
                </a:cxn>
                <a:cxn ang="0">
                  <a:pos x="83" y="46"/>
                </a:cxn>
                <a:cxn ang="0">
                  <a:pos x="68" y="51"/>
                </a:cxn>
                <a:cxn ang="0">
                  <a:pos x="60" y="57"/>
                </a:cxn>
                <a:cxn ang="0">
                  <a:pos x="45" y="57"/>
                </a:cxn>
                <a:cxn ang="0">
                  <a:pos x="38" y="51"/>
                </a:cxn>
                <a:cxn ang="0">
                  <a:pos x="23" y="51"/>
                </a:cxn>
                <a:cxn ang="0">
                  <a:pos x="23" y="46"/>
                </a:cxn>
                <a:cxn ang="0">
                  <a:pos x="8" y="46"/>
                </a:cxn>
                <a:cxn ang="0">
                  <a:pos x="0" y="34"/>
                </a:cxn>
                <a:cxn ang="0">
                  <a:pos x="8" y="23"/>
                </a:cxn>
                <a:cxn ang="0">
                  <a:pos x="8" y="17"/>
                </a:cxn>
                <a:cxn ang="0">
                  <a:pos x="15" y="12"/>
                </a:cxn>
                <a:cxn ang="0">
                  <a:pos x="23" y="0"/>
                </a:cxn>
                <a:cxn ang="0">
                  <a:pos x="53" y="0"/>
                </a:cxn>
                <a:cxn ang="0">
                  <a:pos x="83" y="23"/>
                </a:cxn>
                <a:cxn ang="0">
                  <a:pos x="83" y="29"/>
                </a:cxn>
              </a:cxnLst>
              <a:rect l="txL" t="txT" r="txR" b="txB"/>
              <a:pathLst>
                <a:path w="83" h="57">
                  <a:moveTo>
                    <a:pt x="83" y="29"/>
                  </a:moveTo>
                  <a:lnTo>
                    <a:pt x="83" y="46"/>
                  </a:lnTo>
                  <a:lnTo>
                    <a:pt x="68" y="51"/>
                  </a:lnTo>
                  <a:lnTo>
                    <a:pt x="60" y="57"/>
                  </a:lnTo>
                  <a:lnTo>
                    <a:pt x="45" y="57"/>
                  </a:lnTo>
                  <a:lnTo>
                    <a:pt x="38" y="51"/>
                  </a:lnTo>
                  <a:lnTo>
                    <a:pt x="23" y="51"/>
                  </a:lnTo>
                  <a:lnTo>
                    <a:pt x="23" y="46"/>
                  </a:lnTo>
                  <a:lnTo>
                    <a:pt x="8" y="46"/>
                  </a:lnTo>
                  <a:lnTo>
                    <a:pt x="0" y="34"/>
                  </a:lnTo>
                  <a:lnTo>
                    <a:pt x="8" y="23"/>
                  </a:lnTo>
                  <a:lnTo>
                    <a:pt x="8" y="17"/>
                  </a:lnTo>
                  <a:lnTo>
                    <a:pt x="15" y="12"/>
                  </a:lnTo>
                  <a:lnTo>
                    <a:pt x="23" y="0"/>
                  </a:lnTo>
                  <a:lnTo>
                    <a:pt x="53" y="0"/>
                  </a:lnTo>
                  <a:lnTo>
                    <a:pt x="83" y="23"/>
                  </a:lnTo>
                  <a:lnTo>
                    <a:pt x="83" y="29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62" name="Freeform 96"/>
            <p:cNvSpPr/>
            <p:nvPr/>
          </p:nvSpPr>
          <p:spPr>
            <a:xfrm>
              <a:off x="173" y="1088"/>
              <a:ext cx="83" cy="62"/>
            </a:xfrm>
            <a:custGeom>
              <a:avLst/>
              <a:gdLst>
                <a:gd name="txL" fmla="*/ 0 w 83"/>
                <a:gd name="txT" fmla="*/ 0 h 62"/>
                <a:gd name="txR" fmla="*/ 83 w 83"/>
                <a:gd name="txB" fmla="*/ 62 h 62"/>
              </a:gdLst>
              <a:ahLst/>
              <a:cxnLst>
                <a:cxn ang="0">
                  <a:pos x="83" y="17"/>
                </a:cxn>
                <a:cxn ang="0">
                  <a:pos x="83" y="29"/>
                </a:cxn>
                <a:cxn ang="0">
                  <a:pos x="75" y="40"/>
                </a:cxn>
                <a:cxn ang="0">
                  <a:pos x="75" y="46"/>
                </a:cxn>
                <a:cxn ang="0">
                  <a:pos x="68" y="51"/>
                </a:cxn>
                <a:cxn ang="0">
                  <a:pos x="60" y="51"/>
                </a:cxn>
                <a:cxn ang="0">
                  <a:pos x="45" y="62"/>
                </a:cxn>
                <a:cxn ang="0">
                  <a:pos x="38" y="62"/>
                </a:cxn>
                <a:cxn ang="0">
                  <a:pos x="30" y="57"/>
                </a:cxn>
                <a:cxn ang="0">
                  <a:pos x="15" y="57"/>
                </a:cxn>
                <a:cxn ang="0">
                  <a:pos x="0" y="46"/>
                </a:cxn>
                <a:cxn ang="0">
                  <a:pos x="0" y="12"/>
                </a:cxn>
                <a:cxn ang="0">
                  <a:pos x="7" y="6"/>
                </a:cxn>
                <a:cxn ang="0">
                  <a:pos x="23" y="0"/>
                </a:cxn>
                <a:cxn ang="0">
                  <a:pos x="60" y="0"/>
                </a:cxn>
                <a:cxn ang="0">
                  <a:pos x="60" y="6"/>
                </a:cxn>
                <a:cxn ang="0">
                  <a:pos x="68" y="6"/>
                </a:cxn>
                <a:cxn ang="0">
                  <a:pos x="83" y="17"/>
                </a:cxn>
              </a:cxnLst>
              <a:rect l="txL" t="txT" r="txR" b="txB"/>
              <a:pathLst>
                <a:path w="83" h="62">
                  <a:moveTo>
                    <a:pt x="83" y="17"/>
                  </a:moveTo>
                  <a:lnTo>
                    <a:pt x="83" y="29"/>
                  </a:lnTo>
                  <a:lnTo>
                    <a:pt x="75" y="40"/>
                  </a:lnTo>
                  <a:lnTo>
                    <a:pt x="75" y="46"/>
                  </a:lnTo>
                  <a:lnTo>
                    <a:pt x="68" y="51"/>
                  </a:lnTo>
                  <a:lnTo>
                    <a:pt x="60" y="51"/>
                  </a:lnTo>
                  <a:lnTo>
                    <a:pt x="45" y="62"/>
                  </a:lnTo>
                  <a:lnTo>
                    <a:pt x="38" y="62"/>
                  </a:lnTo>
                  <a:lnTo>
                    <a:pt x="30" y="57"/>
                  </a:lnTo>
                  <a:lnTo>
                    <a:pt x="15" y="57"/>
                  </a:lnTo>
                  <a:lnTo>
                    <a:pt x="0" y="46"/>
                  </a:lnTo>
                  <a:lnTo>
                    <a:pt x="0" y="12"/>
                  </a:lnTo>
                  <a:lnTo>
                    <a:pt x="7" y="6"/>
                  </a:lnTo>
                  <a:lnTo>
                    <a:pt x="23" y="0"/>
                  </a:lnTo>
                  <a:lnTo>
                    <a:pt x="60" y="0"/>
                  </a:lnTo>
                  <a:lnTo>
                    <a:pt x="60" y="6"/>
                  </a:lnTo>
                  <a:lnTo>
                    <a:pt x="68" y="6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63" name="Freeform 97"/>
            <p:cNvSpPr/>
            <p:nvPr/>
          </p:nvSpPr>
          <p:spPr>
            <a:xfrm>
              <a:off x="301" y="1094"/>
              <a:ext cx="451" cy="40"/>
            </a:xfrm>
            <a:custGeom>
              <a:avLst/>
              <a:gdLst>
                <a:gd name="txL" fmla="*/ 0 w 451"/>
                <a:gd name="txT" fmla="*/ 0 h 40"/>
                <a:gd name="txR" fmla="*/ 451 w 451"/>
                <a:gd name="txB" fmla="*/ 40 h 40"/>
              </a:gdLst>
              <a:ahLst/>
              <a:cxnLst>
                <a:cxn ang="0">
                  <a:pos x="436" y="0"/>
                </a:cxn>
                <a:cxn ang="0">
                  <a:pos x="443" y="6"/>
                </a:cxn>
                <a:cxn ang="0">
                  <a:pos x="443" y="17"/>
                </a:cxn>
                <a:cxn ang="0">
                  <a:pos x="451" y="17"/>
                </a:cxn>
                <a:cxn ang="0">
                  <a:pos x="451" y="28"/>
                </a:cxn>
                <a:cxn ang="0">
                  <a:pos x="436" y="40"/>
                </a:cxn>
                <a:cxn ang="0">
                  <a:pos x="15" y="40"/>
                </a:cxn>
                <a:cxn ang="0">
                  <a:pos x="15" y="34"/>
                </a:cxn>
                <a:cxn ang="0">
                  <a:pos x="0" y="23"/>
                </a:cxn>
                <a:cxn ang="0">
                  <a:pos x="15" y="11"/>
                </a:cxn>
                <a:cxn ang="0">
                  <a:pos x="30" y="6"/>
                </a:cxn>
                <a:cxn ang="0">
                  <a:pos x="45" y="6"/>
                </a:cxn>
                <a:cxn ang="0">
                  <a:pos x="52" y="0"/>
                </a:cxn>
                <a:cxn ang="0">
                  <a:pos x="120" y="0"/>
                </a:cxn>
                <a:cxn ang="0">
                  <a:pos x="135" y="6"/>
                </a:cxn>
                <a:cxn ang="0">
                  <a:pos x="188" y="6"/>
                </a:cxn>
                <a:cxn ang="0">
                  <a:pos x="203" y="0"/>
                </a:cxn>
                <a:cxn ang="0">
                  <a:pos x="436" y="0"/>
                </a:cxn>
              </a:cxnLst>
              <a:rect l="txL" t="txT" r="txR" b="txB"/>
              <a:pathLst>
                <a:path w="451" h="40">
                  <a:moveTo>
                    <a:pt x="436" y="0"/>
                  </a:moveTo>
                  <a:lnTo>
                    <a:pt x="443" y="6"/>
                  </a:lnTo>
                  <a:lnTo>
                    <a:pt x="443" y="17"/>
                  </a:lnTo>
                  <a:lnTo>
                    <a:pt x="451" y="17"/>
                  </a:lnTo>
                  <a:lnTo>
                    <a:pt x="451" y="28"/>
                  </a:lnTo>
                  <a:lnTo>
                    <a:pt x="436" y="40"/>
                  </a:lnTo>
                  <a:lnTo>
                    <a:pt x="15" y="40"/>
                  </a:lnTo>
                  <a:lnTo>
                    <a:pt x="15" y="34"/>
                  </a:lnTo>
                  <a:lnTo>
                    <a:pt x="0" y="23"/>
                  </a:lnTo>
                  <a:lnTo>
                    <a:pt x="15" y="11"/>
                  </a:lnTo>
                  <a:lnTo>
                    <a:pt x="30" y="6"/>
                  </a:lnTo>
                  <a:lnTo>
                    <a:pt x="45" y="6"/>
                  </a:lnTo>
                  <a:lnTo>
                    <a:pt x="52" y="0"/>
                  </a:lnTo>
                  <a:lnTo>
                    <a:pt x="120" y="0"/>
                  </a:lnTo>
                  <a:lnTo>
                    <a:pt x="135" y="6"/>
                  </a:lnTo>
                  <a:lnTo>
                    <a:pt x="188" y="6"/>
                  </a:lnTo>
                  <a:lnTo>
                    <a:pt x="203" y="0"/>
                  </a:lnTo>
                  <a:lnTo>
                    <a:pt x="436" y="0"/>
                  </a:lnTo>
                  <a:close/>
                </a:path>
              </a:pathLst>
            </a:custGeom>
            <a:solidFill>
              <a:srgbClr val="FF3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64" name="Freeform 98"/>
            <p:cNvSpPr/>
            <p:nvPr/>
          </p:nvSpPr>
          <p:spPr>
            <a:xfrm>
              <a:off x="2602" y="1105"/>
              <a:ext cx="451" cy="45"/>
            </a:xfrm>
            <a:custGeom>
              <a:avLst/>
              <a:gdLst>
                <a:gd name="txL" fmla="*/ 0 w 451"/>
                <a:gd name="txT" fmla="*/ 0 h 45"/>
                <a:gd name="txR" fmla="*/ 451 w 451"/>
                <a:gd name="txB" fmla="*/ 45 h 45"/>
              </a:gdLst>
              <a:ahLst/>
              <a:cxnLst>
                <a:cxn ang="0">
                  <a:pos x="436" y="6"/>
                </a:cxn>
                <a:cxn ang="0">
                  <a:pos x="451" y="17"/>
                </a:cxn>
                <a:cxn ang="0">
                  <a:pos x="451" y="34"/>
                </a:cxn>
                <a:cxn ang="0">
                  <a:pos x="428" y="45"/>
                </a:cxn>
                <a:cxn ang="0">
                  <a:pos x="15" y="45"/>
                </a:cxn>
                <a:cxn ang="0">
                  <a:pos x="0" y="40"/>
                </a:cxn>
                <a:cxn ang="0">
                  <a:pos x="0" y="6"/>
                </a:cxn>
                <a:cxn ang="0">
                  <a:pos x="7" y="0"/>
                </a:cxn>
                <a:cxn ang="0">
                  <a:pos x="37" y="6"/>
                </a:cxn>
                <a:cxn ang="0">
                  <a:pos x="436" y="6"/>
                </a:cxn>
              </a:cxnLst>
              <a:rect l="txL" t="txT" r="txR" b="txB"/>
              <a:pathLst>
                <a:path w="451" h="45">
                  <a:moveTo>
                    <a:pt x="436" y="6"/>
                  </a:moveTo>
                  <a:lnTo>
                    <a:pt x="451" y="17"/>
                  </a:lnTo>
                  <a:lnTo>
                    <a:pt x="451" y="34"/>
                  </a:lnTo>
                  <a:lnTo>
                    <a:pt x="428" y="45"/>
                  </a:lnTo>
                  <a:lnTo>
                    <a:pt x="15" y="45"/>
                  </a:lnTo>
                  <a:lnTo>
                    <a:pt x="0" y="40"/>
                  </a:lnTo>
                  <a:lnTo>
                    <a:pt x="0" y="6"/>
                  </a:lnTo>
                  <a:lnTo>
                    <a:pt x="7" y="0"/>
                  </a:lnTo>
                  <a:lnTo>
                    <a:pt x="37" y="6"/>
                  </a:lnTo>
                  <a:lnTo>
                    <a:pt x="436" y="6"/>
                  </a:lnTo>
                  <a:close/>
                </a:path>
              </a:pathLst>
            </a:custGeom>
            <a:solidFill>
              <a:srgbClr val="FF3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65" name="Freeform 99"/>
            <p:cNvSpPr/>
            <p:nvPr/>
          </p:nvSpPr>
          <p:spPr>
            <a:xfrm>
              <a:off x="4331" y="1105"/>
              <a:ext cx="91" cy="322"/>
            </a:xfrm>
            <a:custGeom>
              <a:avLst/>
              <a:gdLst>
                <a:gd name="txL" fmla="*/ 0 w 91"/>
                <a:gd name="txT" fmla="*/ 0 h 322"/>
                <a:gd name="txR" fmla="*/ 91 w 91"/>
                <a:gd name="txB" fmla="*/ 322 h 322"/>
              </a:gdLst>
              <a:ahLst/>
              <a:cxnLst>
                <a:cxn ang="0">
                  <a:pos x="53" y="12"/>
                </a:cxn>
                <a:cxn ang="0">
                  <a:pos x="60" y="23"/>
                </a:cxn>
                <a:cxn ang="0">
                  <a:pos x="68" y="40"/>
                </a:cxn>
                <a:cxn ang="0">
                  <a:pos x="75" y="51"/>
                </a:cxn>
                <a:cxn ang="0">
                  <a:pos x="83" y="68"/>
                </a:cxn>
                <a:cxn ang="0">
                  <a:pos x="83" y="102"/>
                </a:cxn>
                <a:cxn ang="0">
                  <a:pos x="91" y="130"/>
                </a:cxn>
                <a:cxn ang="0">
                  <a:pos x="91" y="192"/>
                </a:cxn>
                <a:cxn ang="0">
                  <a:pos x="83" y="209"/>
                </a:cxn>
                <a:cxn ang="0">
                  <a:pos x="83" y="226"/>
                </a:cxn>
                <a:cxn ang="0">
                  <a:pos x="91" y="249"/>
                </a:cxn>
                <a:cxn ang="0">
                  <a:pos x="91" y="265"/>
                </a:cxn>
                <a:cxn ang="0">
                  <a:pos x="83" y="282"/>
                </a:cxn>
                <a:cxn ang="0">
                  <a:pos x="83" y="299"/>
                </a:cxn>
                <a:cxn ang="0">
                  <a:pos x="68" y="311"/>
                </a:cxn>
                <a:cxn ang="0">
                  <a:pos x="45" y="322"/>
                </a:cxn>
                <a:cxn ang="0">
                  <a:pos x="30" y="322"/>
                </a:cxn>
                <a:cxn ang="0">
                  <a:pos x="23" y="316"/>
                </a:cxn>
                <a:cxn ang="0">
                  <a:pos x="15" y="316"/>
                </a:cxn>
                <a:cxn ang="0">
                  <a:pos x="8" y="311"/>
                </a:cxn>
                <a:cxn ang="0">
                  <a:pos x="8" y="305"/>
                </a:cxn>
                <a:cxn ang="0">
                  <a:pos x="0" y="299"/>
                </a:cxn>
                <a:cxn ang="0">
                  <a:pos x="0" y="164"/>
                </a:cxn>
                <a:cxn ang="0">
                  <a:pos x="8" y="96"/>
                </a:cxn>
                <a:cxn ang="0">
                  <a:pos x="23" y="29"/>
                </a:cxn>
                <a:cxn ang="0">
                  <a:pos x="23" y="12"/>
                </a:cxn>
                <a:cxn ang="0">
                  <a:pos x="30" y="6"/>
                </a:cxn>
                <a:cxn ang="0">
                  <a:pos x="38" y="6"/>
                </a:cxn>
                <a:cxn ang="0">
                  <a:pos x="45" y="0"/>
                </a:cxn>
                <a:cxn ang="0">
                  <a:pos x="53" y="6"/>
                </a:cxn>
                <a:cxn ang="0">
                  <a:pos x="53" y="12"/>
                </a:cxn>
              </a:cxnLst>
              <a:rect l="txL" t="txT" r="txR" b="txB"/>
              <a:pathLst>
                <a:path w="91" h="322">
                  <a:moveTo>
                    <a:pt x="53" y="12"/>
                  </a:moveTo>
                  <a:lnTo>
                    <a:pt x="60" y="23"/>
                  </a:lnTo>
                  <a:lnTo>
                    <a:pt x="68" y="40"/>
                  </a:lnTo>
                  <a:lnTo>
                    <a:pt x="75" y="51"/>
                  </a:lnTo>
                  <a:lnTo>
                    <a:pt x="83" y="68"/>
                  </a:lnTo>
                  <a:lnTo>
                    <a:pt x="83" y="102"/>
                  </a:lnTo>
                  <a:lnTo>
                    <a:pt x="91" y="130"/>
                  </a:lnTo>
                  <a:lnTo>
                    <a:pt x="91" y="192"/>
                  </a:lnTo>
                  <a:lnTo>
                    <a:pt x="83" y="209"/>
                  </a:lnTo>
                  <a:lnTo>
                    <a:pt x="83" y="226"/>
                  </a:lnTo>
                  <a:lnTo>
                    <a:pt x="91" y="249"/>
                  </a:lnTo>
                  <a:lnTo>
                    <a:pt x="91" y="265"/>
                  </a:lnTo>
                  <a:lnTo>
                    <a:pt x="83" y="282"/>
                  </a:lnTo>
                  <a:lnTo>
                    <a:pt x="83" y="299"/>
                  </a:lnTo>
                  <a:lnTo>
                    <a:pt x="68" y="311"/>
                  </a:lnTo>
                  <a:lnTo>
                    <a:pt x="45" y="322"/>
                  </a:lnTo>
                  <a:lnTo>
                    <a:pt x="30" y="322"/>
                  </a:lnTo>
                  <a:lnTo>
                    <a:pt x="23" y="316"/>
                  </a:lnTo>
                  <a:lnTo>
                    <a:pt x="15" y="316"/>
                  </a:lnTo>
                  <a:lnTo>
                    <a:pt x="8" y="311"/>
                  </a:lnTo>
                  <a:lnTo>
                    <a:pt x="8" y="305"/>
                  </a:lnTo>
                  <a:lnTo>
                    <a:pt x="0" y="299"/>
                  </a:lnTo>
                  <a:lnTo>
                    <a:pt x="0" y="164"/>
                  </a:lnTo>
                  <a:lnTo>
                    <a:pt x="8" y="96"/>
                  </a:lnTo>
                  <a:lnTo>
                    <a:pt x="23" y="29"/>
                  </a:lnTo>
                  <a:lnTo>
                    <a:pt x="23" y="12"/>
                  </a:lnTo>
                  <a:lnTo>
                    <a:pt x="30" y="6"/>
                  </a:lnTo>
                  <a:lnTo>
                    <a:pt x="38" y="6"/>
                  </a:lnTo>
                  <a:lnTo>
                    <a:pt x="45" y="0"/>
                  </a:lnTo>
                  <a:lnTo>
                    <a:pt x="53" y="6"/>
                  </a:lnTo>
                  <a:lnTo>
                    <a:pt x="53" y="12"/>
                  </a:lnTo>
                  <a:close/>
                </a:path>
              </a:pathLst>
            </a:custGeom>
            <a:solidFill>
              <a:srgbClr val="FF3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66" name="Freeform 100"/>
            <p:cNvSpPr/>
            <p:nvPr/>
          </p:nvSpPr>
          <p:spPr>
            <a:xfrm>
              <a:off x="3128" y="1111"/>
              <a:ext cx="75" cy="56"/>
            </a:xfrm>
            <a:custGeom>
              <a:avLst/>
              <a:gdLst>
                <a:gd name="txL" fmla="*/ 0 w 75"/>
                <a:gd name="txT" fmla="*/ 0 h 56"/>
                <a:gd name="txR" fmla="*/ 75 w 75"/>
                <a:gd name="txB" fmla="*/ 56 h 56"/>
              </a:gdLst>
              <a:ahLst/>
              <a:cxnLst>
                <a:cxn ang="0">
                  <a:pos x="68" y="6"/>
                </a:cxn>
                <a:cxn ang="0">
                  <a:pos x="68" y="17"/>
                </a:cxn>
                <a:cxn ang="0">
                  <a:pos x="75" y="28"/>
                </a:cxn>
                <a:cxn ang="0">
                  <a:pos x="75" y="39"/>
                </a:cxn>
                <a:cxn ang="0">
                  <a:pos x="53" y="56"/>
                </a:cxn>
                <a:cxn ang="0">
                  <a:pos x="38" y="56"/>
                </a:cxn>
                <a:cxn ang="0">
                  <a:pos x="38" y="51"/>
                </a:cxn>
                <a:cxn ang="0">
                  <a:pos x="23" y="51"/>
                </a:cxn>
                <a:cxn ang="0">
                  <a:pos x="8" y="45"/>
                </a:cxn>
                <a:cxn ang="0">
                  <a:pos x="0" y="34"/>
                </a:cxn>
                <a:cxn ang="0">
                  <a:pos x="0" y="11"/>
                </a:cxn>
                <a:cxn ang="0">
                  <a:pos x="8" y="11"/>
                </a:cxn>
                <a:cxn ang="0">
                  <a:pos x="23" y="0"/>
                </a:cxn>
                <a:cxn ang="0">
                  <a:pos x="53" y="0"/>
                </a:cxn>
                <a:cxn ang="0">
                  <a:pos x="60" y="6"/>
                </a:cxn>
                <a:cxn ang="0">
                  <a:pos x="68" y="6"/>
                </a:cxn>
              </a:cxnLst>
              <a:rect l="txL" t="txT" r="txR" b="txB"/>
              <a:pathLst>
                <a:path w="75" h="56">
                  <a:moveTo>
                    <a:pt x="68" y="6"/>
                  </a:moveTo>
                  <a:lnTo>
                    <a:pt x="68" y="17"/>
                  </a:lnTo>
                  <a:lnTo>
                    <a:pt x="75" y="28"/>
                  </a:lnTo>
                  <a:lnTo>
                    <a:pt x="75" y="39"/>
                  </a:lnTo>
                  <a:lnTo>
                    <a:pt x="53" y="56"/>
                  </a:lnTo>
                  <a:lnTo>
                    <a:pt x="38" y="56"/>
                  </a:lnTo>
                  <a:lnTo>
                    <a:pt x="38" y="51"/>
                  </a:lnTo>
                  <a:lnTo>
                    <a:pt x="23" y="51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8" y="11"/>
                  </a:lnTo>
                  <a:lnTo>
                    <a:pt x="23" y="0"/>
                  </a:lnTo>
                  <a:lnTo>
                    <a:pt x="53" y="0"/>
                  </a:lnTo>
                  <a:lnTo>
                    <a:pt x="60" y="6"/>
                  </a:lnTo>
                  <a:lnTo>
                    <a:pt x="68" y="6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67" name="Freeform 101"/>
            <p:cNvSpPr/>
            <p:nvPr/>
          </p:nvSpPr>
          <p:spPr>
            <a:xfrm>
              <a:off x="3647" y="1117"/>
              <a:ext cx="293" cy="490"/>
            </a:xfrm>
            <a:custGeom>
              <a:avLst/>
              <a:gdLst>
                <a:gd name="txL" fmla="*/ 0 w 293"/>
                <a:gd name="txT" fmla="*/ 0 h 490"/>
                <a:gd name="txR" fmla="*/ 293 w 293"/>
                <a:gd name="txB" fmla="*/ 490 h 490"/>
              </a:gdLst>
              <a:ahLst/>
              <a:cxnLst>
                <a:cxn ang="0">
                  <a:pos x="293" y="0"/>
                </a:cxn>
                <a:cxn ang="0">
                  <a:pos x="293" y="17"/>
                </a:cxn>
                <a:cxn ang="0">
                  <a:pos x="278" y="33"/>
                </a:cxn>
                <a:cxn ang="0">
                  <a:pos x="271" y="45"/>
                </a:cxn>
                <a:cxn ang="0">
                  <a:pos x="256" y="62"/>
                </a:cxn>
                <a:cxn ang="0">
                  <a:pos x="233" y="73"/>
                </a:cxn>
                <a:cxn ang="0">
                  <a:pos x="218" y="90"/>
                </a:cxn>
                <a:cxn ang="0">
                  <a:pos x="203" y="101"/>
                </a:cxn>
                <a:cxn ang="0">
                  <a:pos x="196" y="118"/>
                </a:cxn>
                <a:cxn ang="0">
                  <a:pos x="173" y="158"/>
                </a:cxn>
                <a:cxn ang="0">
                  <a:pos x="158" y="203"/>
                </a:cxn>
                <a:cxn ang="0">
                  <a:pos x="143" y="242"/>
                </a:cxn>
                <a:cxn ang="0">
                  <a:pos x="128" y="287"/>
                </a:cxn>
                <a:cxn ang="0">
                  <a:pos x="113" y="332"/>
                </a:cxn>
                <a:cxn ang="0">
                  <a:pos x="113" y="372"/>
                </a:cxn>
                <a:cxn ang="0">
                  <a:pos x="105" y="417"/>
                </a:cxn>
                <a:cxn ang="0">
                  <a:pos x="105" y="479"/>
                </a:cxn>
                <a:cxn ang="0">
                  <a:pos x="83" y="479"/>
                </a:cxn>
                <a:cxn ang="0">
                  <a:pos x="68" y="490"/>
                </a:cxn>
                <a:cxn ang="0">
                  <a:pos x="45" y="490"/>
                </a:cxn>
                <a:cxn ang="0">
                  <a:pos x="45" y="485"/>
                </a:cxn>
                <a:cxn ang="0">
                  <a:pos x="30" y="485"/>
                </a:cxn>
                <a:cxn ang="0">
                  <a:pos x="30" y="479"/>
                </a:cxn>
                <a:cxn ang="0">
                  <a:pos x="15" y="468"/>
                </a:cxn>
                <a:cxn ang="0">
                  <a:pos x="8" y="456"/>
                </a:cxn>
                <a:cxn ang="0">
                  <a:pos x="8" y="440"/>
                </a:cxn>
                <a:cxn ang="0">
                  <a:pos x="0" y="428"/>
                </a:cxn>
                <a:cxn ang="0">
                  <a:pos x="8" y="389"/>
                </a:cxn>
                <a:cxn ang="0">
                  <a:pos x="15" y="349"/>
                </a:cxn>
                <a:cxn ang="0">
                  <a:pos x="15" y="315"/>
                </a:cxn>
                <a:cxn ang="0">
                  <a:pos x="30" y="276"/>
                </a:cxn>
                <a:cxn ang="0">
                  <a:pos x="30" y="253"/>
                </a:cxn>
                <a:cxn ang="0">
                  <a:pos x="38" y="231"/>
                </a:cxn>
                <a:cxn ang="0">
                  <a:pos x="45" y="208"/>
                </a:cxn>
                <a:cxn ang="0">
                  <a:pos x="60" y="191"/>
                </a:cxn>
                <a:cxn ang="0">
                  <a:pos x="68" y="169"/>
                </a:cxn>
                <a:cxn ang="0">
                  <a:pos x="75" y="146"/>
                </a:cxn>
                <a:cxn ang="0">
                  <a:pos x="90" y="129"/>
                </a:cxn>
                <a:cxn ang="0">
                  <a:pos x="105" y="107"/>
                </a:cxn>
                <a:cxn ang="0">
                  <a:pos x="128" y="90"/>
                </a:cxn>
                <a:cxn ang="0">
                  <a:pos x="143" y="73"/>
                </a:cxn>
                <a:cxn ang="0">
                  <a:pos x="188" y="39"/>
                </a:cxn>
                <a:cxn ang="0">
                  <a:pos x="211" y="28"/>
                </a:cxn>
                <a:cxn ang="0">
                  <a:pos x="233" y="17"/>
                </a:cxn>
                <a:cxn ang="0">
                  <a:pos x="263" y="5"/>
                </a:cxn>
                <a:cxn ang="0">
                  <a:pos x="293" y="0"/>
                </a:cxn>
              </a:cxnLst>
              <a:rect l="txL" t="txT" r="txR" b="txB"/>
              <a:pathLst>
                <a:path w="293" h="490">
                  <a:moveTo>
                    <a:pt x="293" y="0"/>
                  </a:moveTo>
                  <a:lnTo>
                    <a:pt x="293" y="17"/>
                  </a:lnTo>
                  <a:lnTo>
                    <a:pt x="278" y="33"/>
                  </a:lnTo>
                  <a:lnTo>
                    <a:pt x="271" y="45"/>
                  </a:lnTo>
                  <a:lnTo>
                    <a:pt x="256" y="62"/>
                  </a:lnTo>
                  <a:lnTo>
                    <a:pt x="233" y="73"/>
                  </a:lnTo>
                  <a:lnTo>
                    <a:pt x="218" y="90"/>
                  </a:lnTo>
                  <a:lnTo>
                    <a:pt x="203" y="101"/>
                  </a:lnTo>
                  <a:lnTo>
                    <a:pt x="196" y="118"/>
                  </a:lnTo>
                  <a:lnTo>
                    <a:pt x="173" y="158"/>
                  </a:lnTo>
                  <a:lnTo>
                    <a:pt x="158" y="203"/>
                  </a:lnTo>
                  <a:lnTo>
                    <a:pt x="143" y="242"/>
                  </a:lnTo>
                  <a:lnTo>
                    <a:pt x="128" y="287"/>
                  </a:lnTo>
                  <a:lnTo>
                    <a:pt x="113" y="332"/>
                  </a:lnTo>
                  <a:lnTo>
                    <a:pt x="113" y="372"/>
                  </a:lnTo>
                  <a:lnTo>
                    <a:pt x="105" y="417"/>
                  </a:lnTo>
                  <a:lnTo>
                    <a:pt x="105" y="479"/>
                  </a:lnTo>
                  <a:lnTo>
                    <a:pt x="83" y="479"/>
                  </a:lnTo>
                  <a:lnTo>
                    <a:pt x="68" y="490"/>
                  </a:lnTo>
                  <a:lnTo>
                    <a:pt x="45" y="490"/>
                  </a:lnTo>
                  <a:lnTo>
                    <a:pt x="45" y="485"/>
                  </a:lnTo>
                  <a:lnTo>
                    <a:pt x="30" y="485"/>
                  </a:lnTo>
                  <a:lnTo>
                    <a:pt x="30" y="479"/>
                  </a:lnTo>
                  <a:lnTo>
                    <a:pt x="15" y="468"/>
                  </a:lnTo>
                  <a:lnTo>
                    <a:pt x="8" y="456"/>
                  </a:lnTo>
                  <a:lnTo>
                    <a:pt x="8" y="440"/>
                  </a:lnTo>
                  <a:lnTo>
                    <a:pt x="0" y="428"/>
                  </a:lnTo>
                  <a:lnTo>
                    <a:pt x="8" y="389"/>
                  </a:lnTo>
                  <a:lnTo>
                    <a:pt x="15" y="349"/>
                  </a:lnTo>
                  <a:lnTo>
                    <a:pt x="15" y="315"/>
                  </a:lnTo>
                  <a:lnTo>
                    <a:pt x="30" y="276"/>
                  </a:lnTo>
                  <a:lnTo>
                    <a:pt x="30" y="253"/>
                  </a:lnTo>
                  <a:lnTo>
                    <a:pt x="38" y="231"/>
                  </a:lnTo>
                  <a:lnTo>
                    <a:pt x="45" y="208"/>
                  </a:lnTo>
                  <a:lnTo>
                    <a:pt x="60" y="191"/>
                  </a:lnTo>
                  <a:lnTo>
                    <a:pt x="68" y="169"/>
                  </a:lnTo>
                  <a:lnTo>
                    <a:pt x="75" y="146"/>
                  </a:lnTo>
                  <a:lnTo>
                    <a:pt x="90" y="129"/>
                  </a:lnTo>
                  <a:lnTo>
                    <a:pt x="105" y="107"/>
                  </a:lnTo>
                  <a:lnTo>
                    <a:pt x="128" y="90"/>
                  </a:lnTo>
                  <a:lnTo>
                    <a:pt x="143" y="73"/>
                  </a:lnTo>
                  <a:lnTo>
                    <a:pt x="188" y="39"/>
                  </a:lnTo>
                  <a:lnTo>
                    <a:pt x="211" y="28"/>
                  </a:lnTo>
                  <a:lnTo>
                    <a:pt x="233" y="17"/>
                  </a:lnTo>
                  <a:lnTo>
                    <a:pt x="263" y="5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FFBC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68" name="Freeform 102"/>
            <p:cNvSpPr/>
            <p:nvPr/>
          </p:nvSpPr>
          <p:spPr>
            <a:xfrm>
              <a:off x="4940" y="1134"/>
              <a:ext cx="309" cy="456"/>
            </a:xfrm>
            <a:custGeom>
              <a:avLst/>
              <a:gdLst>
                <a:gd name="txL" fmla="*/ 0 w 309"/>
                <a:gd name="txT" fmla="*/ 0 h 456"/>
                <a:gd name="txR" fmla="*/ 309 w 309"/>
                <a:gd name="txB" fmla="*/ 456 h 456"/>
              </a:gdLst>
              <a:ahLst/>
              <a:cxnLst>
                <a:cxn ang="0">
                  <a:pos x="256" y="101"/>
                </a:cxn>
                <a:cxn ang="0">
                  <a:pos x="271" y="124"/>
                </a:cxn>
                <a:cxn ang="0">
                  <a:pos x="279" y="141"/>
                </a:cxn>
                <a:cxn ang="0">
                  <a:pos x="286" y="157"/>
                </a:cxn>
                <a:cxn ang="0">
                  <a:pos x="294" y="180"/>
                </a:cxn>
                <a:cxn ang="0">
                  <a:pos x="301" y="197"/>
                </a:cxn>
                <a:cxn ang="0">
                  <a:pos x="301" y="242"/>
                </a:cxn>
                <a:cxn ang="0">
                  <a:pos x="309" y="259"/>
                </a:cxn>
                <a:cxn ang="0">
                  <a:pos x="301" y="287"/>
                </a:cxn>
                <a:cxn ang="0">
                  <a:pos x="301" y="332"/>
                </a:cxn>
                <a:cxn ang="0">
                  <a:pos x="294" y="355"/>
                </a:cxn>
                <a:cxn ang="0">
                  <a:pos x="286" y="377"/>
                </a:cxn>
                <a:cxn ang="0">
                  <a:pos x="271" y="406"/>
                </a:cxn>
                <a:cxn ang="0">
                  <a:pos x="264" y="428"/>
                </a:cxn>
                <a:cxn ang="0">
                  <a:pos x="249" y="451"/>
                </a:cxn>
                <a:cxn ang="0">
                  <a:pos x="241" y="451"/>
                </a:cxn>
                <a:cxn ang="0">
                  <a:pos x="226" y="456"/>
                </a:cxn>
                <a:cxn ang="0">
                  <a:pos x="181" y="456"/>
                </a:cxn>
                <a:cxn ang="0">
                  <a:pos x="166" y="445"/>
                </a:cxn>
                <a:cxn ang="0">
                  <a:pos x="173" y="411"/>
                </a:cxn>
                <a:cxn ang="0">
                  <a:pos x="181" y="377"/>
                </a:cxn>
                <a:cxn ang="0">
                  <a:pos x="188" y="344"/>
                </a:cxn>
                <a:cxn ang="0">
                  <a:pos x="196" y="304"/>
                </a:cxn>
                <a:cxn ang="0">
                  <a:pos x="203" y="270"/>
                </a:cxn>
                <a:cxn ang="0">
                  <a:pos x="203" y="236"/>
                </a:cxn>
                <a:cxn ang="0">
                  <a:pos x="196" y="197"/>
                </a:cxn>
                <a:cxn ang="0">
                  <a:pos x="181" y="163"/>
                </a:cxn>
                <a:cxn ang="0">
                  <a:pos x="158" y="146"/>
                </a:cxn>
                <a:cxn ang="0">
                  <a:pos x="143" y="129"/>
                </a:cxn>
                <a:cxn ang="0">
                  <a:pos x="121" y="107"/>
                </a:cxn>
                <a:cxn ang="0">
                  <a:pos x="98" y="90"/>
                </a:cxn>
                <a:cxn ang="0">
                  <a:pos x="76" y="67"/>
                </a:cxn>
                <a:cxn ang="0">
                  <a:pos x="53" y="56"/>
                </a:cxn>
                <a:cxn ang="0">
                  <a:pos x="30" y="39"/>
                </a:cxn>
                <a:cxn ang="0">
                  <a:pos x="0" y="28"/>
                </a:cxn>
                <a:cxn ang="0">
                  <a:pos x="0" y="16"/>
                </a:cxn>
                <a:cxn ang="0">
                  <a:pos x="15" y="11"/>
                </a:cxn>
                <a:cxn ang="0">
                  <a:pos x="38" y="5"/>
                </a:cxn>
                <a:cxn ang="0">
                  <a:pos x="61" y="5"/>
                </a:cxn>
                <a:cxn ang="0">
                  <a:pos x="76" y="0"/>
                </a:cxn>
                <a:cxn ang="0">
                  <a:pos x="98" y="0"/>
                </a:cxn>
                <a:cxn ang="0">
                  <a:pos x="121" y="5"/>
                </a:cxn>
                <a:cxn ang="0">
                  <a:pos x="143" y="5"/>
                </a:cxn>
                <a:cxn ang="0">
                  <a:pos x="173" y="28"/>
                </a:cxn>
                <a:cxn ang="0">
                  <a:pos x="188" y="33"/>
                </a:cxn>
                <a:cxn ang="0">
                  <a:pos x="249" y="79"/>
                </a:cxn>
                <a:cxn ang="0">
                  <a:pos x="256" y="90"/>
                </a:cxn>
                <a:cxn ang="0">
                  <a:pos x="256" y="101"/>
                </a:cxn>
              </a:cxnLst>
              <a:rect l="txL" t="txT" r="txR" b="txB"/>
              <a:pathLst>
                <a:path w="309" h="456">
                  <a:moveTo>
                    <a:pt x="256" y="101"/>
                  </a:moveTo>
                  <a:lnTo>
                    <a:pt x="271" y="124"/>
                  </a:lnTo>
                  <a:lnTo>
                    <a:pt x="279" y="141"/>
                  </a:lnTo>
                  <a:lnTo>
                    <a:pt x="286" y="157"/>
                  </a:lnTo>
                  <a:lnTo>
                    <a:pt x="294" y="180"/>
                  </a:lnTo>
                  <a:lnTo>
                    <a:pt x="301" y="197"/>
                  </a:lnTo>
                  <a:lnTo>
                    <a:pt x="301" y="242"/>
                  </a:lnTo>
                  <a:lnTo>
                    <a:pt x="309" y="259"/>
                  </a:lnTo>
                  <a:lnTo>
                    <a:pt x="301" y="287"/>
                  </a:lnTo>
                  <a:lnTo>
                    <a:pt x="301" y="332"/>
                  </a:lnTo>
                  <a:lnTo>
                    <a:pt x="294" y="355"/>
                  </a:lnTo>
                  <a:lnTo>
                    <a:pt x="286" y="377"/>
                  </a:lnTo>
                  <a:lnTo>
                    <a:pt x="271" y="406"/>
                  </a:lnTo>
                  <a:lnTo>
                    <a:pt x="264" y="428"/>
                  </a:lnTo>
                  <a:lnTo>
                    <a:pt x="249" y="451"/>
                  </a:lnTo>
                  <a:lnTo>
                    <a:pt x="241" y="451"/>
                  </a:lnTo>
                  <a:lnTo>
                    <a:pt x="226" y="456"/>
                  </a:lnTo>
                  <a:lnTo>
                    <a:pt x="181" y="456"/>
                  </a:lnTo>
                  <a:lnTo>
                    <a:pt x="166" y="445"/>
                  </a:lnTo>
                  <a:lnTo>
                    <a:pt x="173" y="411"/>
                  </a:lnTo>
                  <a:lnTo>
                    <a:pt x="181" y="377"/>
                  </a:lnTo>
                  <a:lnTo>
                    <a:pt x="188" y="344"/>
                  </a:lnTo>
                  <a:lnTo>
                    <a:pt x="196" y="304"/>
                  </a:lnTo>
                  <a:lnTo>
                    <a:pt x="203" y="270"/>
                  </a:lnTo>
                  <a:lnTo>
                    <a:pt x="203" y="236"/>
                  </a:lnTo>
                  <a:lnTo>
                    <a:pt x="196" y="197"/>
                  </a:lnTo>
                  <a:lnTo>
                    <a:pt x="181" y="163"/>
                  </a:lnTo>
                  <a:lnTo>
                    <a:pt x="158" y="146"/>
                  </a:lnTo>
                  <a:lnTo>
                    <a:pt x="143" y="129"/>
                  </a:lnTo>
                  <a:lnTo>
                    <a:pt x="121" y="107"/>
                  </a:lnTo>
                  <a:lnTo>
                    <a:pt x="98" y="90"/>
                  </a:lnTo>
                  <a:lnTo>
                    <a:pt x="76" y="67"/>
                  </a:lnTo>
                  <a:lnTo>
                    <a:pt x="53" y="56"/>
                  </a:lnTo>
                  <a:lnTo>
                    <a:pt x="30" y="39"/>
                  </a:lnTo>
                  <a:lnTo>
                    <a:pt x="0" y="28"/>
                  </a:lnTo>
                  <a:lnTo>
                    <a:pt x="0" y="16"/>
                  </a:lnTo>
                  <a:lnTo>
                    <a:pt x="15" y="11"/>
                  </a:lnTo>
                  <a:lnTo>
                    <a:pt x="38" y="5"/>
                  </a:lnTo>
                  <a:lnTo>
                    <a:pt x="61" y="5"/>
                  </a:lnTo>
                  <a:lnTo>
                    <a:pt x="76" y="0"/>
                  </a:lnTo>
                  <a:lnTo>
                    <a:pt x="98" y="0"/>
                  </a:lnTo>
                  <a:lnTo>
                    <a:pt x="121" y="5"/>
                  </a:lnTo>
                  <a:lnTo>
                    <a:pt x="143" y="5"/>
                  </a:lnTo>
                  <a:lnTo>
                    <a:pt x="173" y="28"/>
                  </a:lnTo>
                  <a:lnTo>
                    <a:pt x="188" y="33"/>
                  </a:lnTo>
                  <a:lnTo>
                    <a:pt x="249" y="79"/>
                  </a:lnTo>
                  <a:lnTo>
                    <a:pt x="256" y="90"/>
                  </a:lnTo>
                  <a:lnTo>
                    <a:pt x="256" y="101"/>
                  </a:lnTo>
                  <a:close/>
                </a:path>
              </a:pathLst>
            </a:custGeom>
            <a:solidFill>
              <a:srgbClr val="FFBC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69" name="Freeform 103"/>
            <p:cNvSpPr/>
            <p:nvPr/>
          </p:nvSpPr>
          <p:spPr>
            <a:xfrm>
              <a:off x="932" y="1139"/>
              <a:ext cx="587" cy="226"/>
            </a:xfrm>
            <a:custGeom>
              <a:avLst/>
              <a:gdLst>
                <a:gd name="txL" fmla="*/ 0 w 587"/>
                <a:gd name="txT" fmla="*/ 0 h 226"/>
                <a:gd name="txR" fmla="*/ 587 w 587"/>
                <a:gd name="txB" fmla="*/ 226 h 226"/>
              </a:gdLst>
              <a:ahLst/>
              <a:cxnLst>
                <a:cxn ang="0">
                  <a:pos x="564" y="40"/>
                </a:cxn>
                <a:cxn ang="0">
                  <a:pos x="527" y="57"/>
                </a:cxn>
                <a:cxn ang="0">
                  <a:pos x="482" y="74"/>
                </a:cxn>
                <a:cxn ang="0">
                  <a:pos x="437" y="85"/>
                </a:cxn>
                <a:cxn ang="0">
                  <a:pos x="391" y="96"/>
                </a:cxn>
                <a:cxn ang="0">
                  <a:pos x="346" y="107"/>
                </a:cxn>
                <a:cxn ang="0">
                  <a:pos x="301" y="124"/>
                </a:cxn>
                <a:cxn ang="0">
                  <a:pos x="256" y="141"/>
                </a:cxn>
                <a:cxn ang="0">
                  <a:pos x="218" y="158"/>
                </a:cxn>
                <a:cxn ang="0">
                  <a:pos x="188" y="164"/>
                </a:cxn>
                <a:cxn ang="0">
                  <a:pos x="166" y="175"/>
                </a:cxn>
                <a:cxn ang="0">
                  <a:pos x="136" y="186"/>
                </a:cxn>
                <a:cxn ang="0">
                  <a:pos x="113" y="192"/>
                </a:cxn>
                <a:cxn ang="0">
                  <a:pos x="98" y="186"/>
                </a:cxn>
                <a:cxn ang="0">
                  <a:pos x="91" y="192"/>
                </a:cxn>
                <a:cxn ang="0">
                  <a:pos x="76" y="220"/>
                </a:cxn>
                <a:cxn ang="0">
                  <a:pos x="53" y="226"/>
                </a:cxn>
                <a:cxn ang="0">
                  <a:pos x="31" y="220"/>
                </a:cxn>
                <a:cxn ang="0">
                  <a:pos x="8" y="209"/>
                </a:cxn>
                <a:cxn ang="0">
                  <a:pos x="0" y="198"/>
                </a:cxn>
                <a:cxn ang="0">
                  <a:pos x="8" y="169"/>
                </a:cxn>
                <a:cxn ang="0">
                  <a:pos x="31" y="158"/>
                </a:cxn>
                <a:cxn ang="0">
                  <a:pos x="53" y="164"/>
                </a:cxn>
                <a:cxn ang="0">
                  <a:pos x="68" y="169"/>
                </a:cxn>
                <a:cxn ang="0">
                  <a:pos x="83" y="175"/>
                </a:cxn>
                <a:cxn ang="0">
                  <a:pos x="121" y="147"/>
                </a:cxn>
                <a:cxn ang="0">
                  <a:pos x="166" y="130"/>
                </a:cxn>
                <a:cxn ang="0">
                  <a:pos x="211" y="119"/>
                </a:cxn>
                <a:cxn ang="0">
                  <a:pos x="256" y="96"/>
                </a:cxn>
                <a:cxn ang="0">
                  <a:pos x="294" y="85"/>
                </a:cxn>
                <a:cxn ang="0">
                  <a:pos x="324" y="74"/>
                </a:cxn>
                <a:cxn ang="0">
                  <a:pos x="361" y="62"/>
                </a:cxn>
                <a:cxn ang="0">
                  <a:pos x="399" y="57"/>
                </a:cxn>
                <a:cxn ang="0">
                  <a:pos x="429" y="45"/>
                </a:cxn>
                <a:cxn ang="0">
                  <a:pos x="467" y="34"/>
                </a:cxn>
                <a:cxn ang="0">
                  <a:pos x="504" y="17"/>
                </a:cxn>
                <a:cxn ang="0">
                  <a:pos x="534" y="6"/>
                </a:cxn>
                <a:cxn ang="0">
                  <a:pos x="549" y="0"/>
                </a:cxn>
                <a:cxn ang="0">
                  <a:pos x="572" y="6"/>
                </a:cxn>
                <a:cxn ang="0">
                  <a:pos x="579" y="23"/>
                </a:cxn>
              </a:cxnLst>
              <a:rect l="txL" t="txT" r="txR" b="txB"/>
              <a:pathLst>
                <a:path w="587" h="226">
                  <a:moveTo>
                    <a:pt x="587" y="34"/>
                  </a:moveTo>
                  <a:lnTo>
                    <a:pt x="564" y="40"/>
                  </a:lnTo>
                  <a:lnTo>
                    <a:pt x="549" y="51"/>
                  </a:lnTo>
                  <a:lnTo>
                    <a:pt x="527" y="57"/>
                  </a:lnTo>
                  <a:lnTo>
                    <a:pt x="504" y="62"/>
                  </a:lnTo>
                  <a:lnTo>
                    <a:pt x="482" y="74"/>
                  </a:lnTo>
                  <a:lnTo>
                    <a:pt x="459" y="79"/>
                  </a:lnTo>
                  <a:lnTo>
                    <a:pt x="437" y="85"/>
                  </a:lnTo>
                  <a:lnTo>
                    <a:pt x="414" y="90"/>
                  </a:lnTo>
                  <a:lnTo>
                    <a:pt x="391" y="96"/>
                  </a:lnTo>
                  <a:lnTo>
                    <a:pt x="369" y="102"/>
                  </a:lnTo>
                  <a:lnTo>
                    <a:pt x="346" y="107"/>
                  </a:lnTo>
                  <a:lnTo>
                    <a:pt x="324" y="119"/>
                  </a:lnTo>
                  <a:lnTo>
                    <a:pt x="301" y="124"/>
                  </a:lnTo>
                  <a:lnTo>
                    <a:pt x="279" y="130"/>
                  </a:lnTo>
                  <a:lnTo>
                    <a:pt x="256" y="141"/>
                  </a:lnTo>
                  <a:lnTo>
                    <a:pt x="234" y="152"/>
                  </a:lnTo>
                  <a:lnTo>
                    <a:pt x="218" y="158"/>
                  </a:lnTo>
                  <a:lnTo>
                    <a:pt x="203" y="158"/>
                  </a:lnTo>
                  <a:lnTo>
                    <a:pt x="188" y="164"/>
                  </a:lnTo>
                  <a:lnTo>
                    <a:pt x="173" y="169"/>
                  </a:lnTo>
                  <a:lnTo>
                    <a:pt x="166" y="175"/>
                  </a:lnTo>
                  <a:lnTo>
                    <a:pt x="151" y="181"/>
                  </a:lnTo>
                  <a:lnTo>
                    <a:pt x="136" y="186"/>
                  </a:lnTo>
                  <a:lnTo>
                    <a:pt x="121" y="192"/>
                  </a:lnTo>
                  <a:lnTo>
                    <a:pt x="113" y="192"/>
                  </a:lnTo>
                  <a:lnTo>
                    <a:pt x="106" y="186"/>
                  </a:lnTo>
                  <a:lnTo>
                    <a:pt x="98" y="186"/>
                  </a:lnTo>
                  <a:lnTo>
                    <a:pt x="91" y="181"/>
                  </a:lnTo>
                  <a:lnTo>
                    <a:pt x="91" y="192"/>
                  </a:lnTo>
                  <a:lnTo>
                    <a:pt x="83" y="203"/>
                  </a:lnTo>
                  <a:lnTo>
                    <a:pt x="76" y="220"/>
                  </a:lnTo>
                  <a:lnTo>
                    <a:pt x="61" y="226"/>
                  </a:lnTo>
                  <a:lnTo>
                    <a:pt x="53" y="226"/>
                  </a:lnTo>
                  <a:lnTo>
                    <a:pt x="46" y="220"/>
                  </a:lnTo>
                  <a:lnTo>
                    <a:pt x="31" y="220"/>
                  </a:lnTo>
                  <a:lnTo>
                    <a:pt x="15" y="209"/>
                  </a:lnTo>
                  <a:lnTo>
                    <a:pt x="8" y="209"/>
                  </a:lnTo>
                  <a:lnTo>
                    <a:pt x="8" y="203"/>
                  </a:lnTo>
                  <a:lnTo>
                    <a:pt x="0" y="198"/>
                  </a:lnTo>
                  <a:lnTo>
                    <a:pt x="0" y="181"/>
                  </a:lnTo>
                  <a:lnTo>
                    <a:pt x="8" y="169"/>
                  </a:lnTo>
                  <a:lnTo>
                    <a:pt x="23" y="164"/>
                  </a:lnTo>
                  <a:lnTo>
                    <a:pt x="31" y="158"/>
                  </a:lnTo>
                  <a:lnTo>
                    <a:pt x="46" y="158"/>
                  </a:lnTo>
                  <a:lnTo>
                    <a:pt x="53" y="164"/>
                  </a:lnTo>
                  <a:lnTo>
                    <a:pt x="61" y="164"/>
                  </a:lnTo>
                  <a:lnTo>
                    <a:pt x="68" y="169"/>
                  </a:lnTo>
                  <a:lnTo>
                    <a:pt x="76" y="169"/>
                  </a:lnTo>
                  <a:lnTo>
                    <a:pt x="83" y="175"/>
                  </a:lnTo>
                  <a:lnTo>
                    <a:pt x="98" y="158"/>
                  </a:lnTo>
                  <a:lnTo>
                    <a:pt x="121" y="147"/>
                  </a:lnTo>
                  <a:lnTo>
                    <a:pt x="143" y="141"/>
                  </a:lnTo>
                  <a:lnTo>
                    <a:pt x="166" y="130"/>
                  </a:lnTo>
                  <a:lnTo>
                    <a:pt x="188" y="124"/>
                  </a:lnTo>
                  <a:lnTo>
                    <a:pt x="211" y="119"/>
                  </a:lnTo>
                  <a:lnTo>
                    <a:pt x="234" y="107"/>
                  </a:lnTo>
                  <a:lnTo>
                    <a:pt x="256" y="96"/>
                  </a:lnTo>
                  <a:lnTo>
                    <a:pt x="271" y="90"/>
                  </a:lnTo>
                  <a:lnTo>
                    <a:pt x="294" y="85"/>
                  </a:lnTo>
                  <a:lnTo>
                    <a:pt x="309" y="79"/>
                  </a:lnTo>
                  <a:lnTo>
                    <a:pt x="324" y="74"/>
                  </a:lnTo>
                  <a:lnTo>
                    <a:pt x="346" y="68"/>
                  </a:lnTo>
                  <a:lnTo>
                    <a:pt x="361" y="62"/>
                  </a:lnTo>
                  <a:lnTo>
                    <a:pt x="384" y="62"/>
                  </a:lnTo>
                  <a:lnTo>
                    <a:pt x="399" y="57"/>
                  </a:lnTo>
                  <a:lnTo>
                    <a:pt x="414" y="51"/>
                  </a:lnTo>
                  <a:lnTo>
                    <a:pt x="429" y="45"/>
                  </a:lnTo>
                  <a:lnTo>
                    <a:pt x="452" y="40"/>
                  </a:lnTo>
                  <a:lnTo>
                    <a:pt x="467" y="34"/>
                  </a:lnTo>
                  <a:lnTo>
                    <a:pt x="482" y="28"/>
                  </a:lnTo>
                  <a:lnTo>
                    <a:pt x="504" y="17"/>
                  </a:lnTo>
                  <a:lnTo>
                    <a:pt x="519" y="11"/>
                  </a:lnTo>
                  <a:lnTo>
                    <a:pt x="534" y="6"/>
                  </a:lnTo>
                  <a:lnTo>
                    <a:pt x="542" y="6"/>
                  </a:lnTo>
                  <a:lnTo>
                    <a:pt x="549" y="0"/>
                  </a:lnTo>
                  <a:lnTo>
                    <a:pt x="572" y="0"/>
                  </a:lnTo>
                  <a:lnTo>
                    <a:pt x="572" y="6"/>
                  </a:lnTo>
                  <a:lnTo>
                    <a:pt x="579" y="17"/>
                  </a:lnTo>
                  <a:lnTo>
                    <a:pt x="579" y="23"/>
                  </a:lnTo>
                  <a:lnTo>
                    <a:pt x="587" y="34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70" name="Freeform 104"/>
            <p:cNvSpPr/>
            <p:nvPr/>
          </p:nvSpPr>
          <p:spPr>
            <a:xfrm>
              <a:off x="1812" y="1139"/>
              <a:ext cx="489" cy="181"/>
            </a:xfrm>
            <a:custGeom>
              <a:avLst/>
              <a:gdLst>
                <a:gd name="txL" fmla="*/ 0 w 489"/>
                <a:gd name="txT" fmla="*/ 0 h 181"/>
                <a:gd name="txR" fmla="*/ 489 w 489"/>
                <a:gd name="txB" fmla="*/ 181 h 181"/>
              </a:gdLst>
              <a:ahLst/>
              <a:cxnLst>
                <a:cxn ang="0">
                  <a:pos x="143" y="40"/>
                </a:cxn>
                <a:cxn ang="0">
                  <a:pos x="188" y="51"/>
                </a:cxn>
                <a:cxn ang="0">
                  <a:pos x="233" y="62"/>
                </a:cxn>
                <a:cxn ang="0">
                  <a:pos x="278" y="79"/>
                </a:cxn>
                <a:cxn ang="0">
                  <a:pos x="331" y="96"/>
                </a:cxn>
                <a:cxn ang="0">
                  <a:pos x="376" y="107"/>
                </a:cxn>
                <a:cxn ang="0">
                  <a:pos x="421" y="124"/>
                </a:cxn>
                <a:cxn ang="0">
                  <a:pos x="466" y="141"/>
                </a:cxn>
                <a:cxn ang="0">
                  <a:pos x="489" y="158"/>
                </a:cxn>
                <a:cxn ang="0">
                  <a:pos x="474" y="175"/>
                </a:cxn>
                <a:cxn ang="0">
                  <a:pos x="451" y="175"/>
                </a:cxn>
                <a:cxn ang="0">
                  <a:pos x="421" y="169"/>
                </a:cxn>
                <a:cxn ang="0">
                  <a:pos x="399" y="158"/>
                </a:cxn>
                <a:cxn ang="0">
                  <a:pos x="369" y="152"/>
                </a:cxn>
                <a:cxn ang="0">
                  <a:pos x="346" y="141"/>
                </a:cxn>
                <a:cxn ang="0">
                  <a:pos x="316" y="130"/>
                </a:cxn>
                <a:cxn ang="0">
                  <a:pos x="286" y="119"/>
                </a:cxn>
                <a:cxn ang="0">
                  <a:pos x="263" y="113"/>
                </a:cxn>
                <a:cxn ang="0">
                  <a:pos x="233" y="102"/>
                </a:cxn>
                <a:cxn ang="0">
                  <a:pos x="203" y="96"/>
                </a:cxn>
                <a:cxn ang="0">
                  <a:pos x="166" y="85"/>
                </a:cxn>
                <a:cxn ang="0">
                  <a:pos x="136" y="74"/>
                </a:cxn>
                <a:cxn ang="0">
                  <a:pos x="105" y="62"/>
                </a:cxn>
                <a:cxn ang="0">
                  <a:pos x="75" y="57"/>
                </a:cxn>
                <a:cxn ang="0">
                  <a:pos x="45" y="45"/>
                </a:cxn>
                <a:cxn ang="0">
                  <a:pos x="15" y="28"/>
                </a:cxn>
                <a:cxn ang="0">
                  <a:pos x="0" y="6"/>
                </a:cxn>
                <a:cxn ang="0">
                  <a:pos x="23" y="0"/>
                </a:cxn>
                <a:cxn ang="0">
                  <a:pos x="60" y="6"/>
                </a:cxn>
                <a:cxn ang="0">
                  <a:pos x="75" y="11"/>
                </a:cxn>
                <a:cxn ang="0">
                  <a:pos x="98" y="23"/>
                </a:cxn>
                <a:cxn ang="0">
                  <a:pos x="121" y="34"/>
                </a:cxn>
              </a:cxnLst>
              <a:rect l="txL" t="txT" r="txR" b="txB"/>
              <a:pathLst>
                <a:path w="489" h="181">
                  <a:moveTo>
                    <a:pt x="121" y="34"/>
                  </a:moveTo>
                  <a:lnTo>
                    <a:pt x="143" y="40"/>
                  </a:lnTo>
                  <a:lnTo>
                    <a:pt x="166" y="45"/>
                  </a:lnTo>
                  <a:lnTo>
                    <a:pt x="188" y="51"/>
                  </a:lnTo>
                  <a:lnTo>
                    <a:pt x="211" y="57"/>
                  </a:lnTo>
                  <a:lnTo>
                    <a:pt x="233" y="62"/>
                  </a:lnTo>
                  <a:lnTo>
                    <a:pt x="256" y="74"/>
                  </a:lnTo>
                  <a:lnTo>
                    <a:pt x="278" y="79"/>
                  </a:lnTo>
                  <a:lnTo>
                    <a:pt x="301" y="85"/>
                  </a:lnTo>
                  <a:lnTo>
                    <a:pt x="331" y="96"/>
                  </a:lnTo>
                  <a:lnTo>
                    <a:pt x="354" y="102"/>
                  </a:lnTo>
                  <a:lnTo>
                    <a:pt x="376" y="107"/>
                  </a:lnTo>
                  <a:lnTo>
                    <a:pt x="399" y="119"/>
                  </a:lnTo>
                  <a:lnTo>
                    <a:pt x="421" y="124"/>
                  </a:lnTo>
                  <a:lnTo>
                    <a:pt x="444" y="136"/>
                  </a:lnTo>
                  <a:lnTo>
                    <a:pt x="466" y="141"/>
                  </a:lnTo>
                  <a:lnTo>
                    <a:pt x="489" y="152"/>
                  </a:lnTo>
                  <a:lnTo>
                    <a:pt x="489" y="158"/>
                  </a:lnTo>
                  <a:lnTo>
                    <a:pt x="481" y="164"/>
                  </a:lnTo>
                  <a:lnTo>
                    <a:pt x="474" y="175"/>
                  </a:lnTo>
                  <a:lnTo>
                    <a:pt x="466" y="181"/>
                  </a:lnTo>
                  <a:lnTo>
                    <a:pt x="451" y="175"/>
                  </a:lnTo>
                  <a:lnTo>
                    <a:pt x="436" y="175"/>
                  </a:lnTo>
                  <a:lnTo>
                    <a:pt x="421" y="169"/>
                  </a:lnTo>
                  <a:lnTo>
                    <a:pt x="414" y="164"/>
                  </a:lnTo>
                  <a:lnTo>
                    <a:pt x="399" y="158"/>
                  </a:lnTo>
                  <a:lnTo>
                    <a:pt x="384" y="158"/>
                  </a:lnTo>
                  <a:lnTo>
                    <a:pt x="369" y="152"/>
                  </a:lnTo>
                  <a:lnTo>
                    <a:pt x="354" y="147"/>
                  </a:lnTo>
                  <a:lnTo>
                    <a:pt x="346" y="141"/>
                  </a:lnTo>
                  <a:lnTo>
                    <a:pt x="331" y="136"/>
                  </a:lnTo>
                  <a:lnTo>
                    <a:pt x="316" y="130"/>
                  </a:lnTo>
                  <a:lnTo>
                    <a:pt x="301" y="124"/>
                  </a:lnTo>
                  <a:lnTo>
                    <a:pt x="286" y="119"/>
                  </a:lnTo>
                  <a:lnTo>
                    <a:pt x="278" y="119"/>
                  </a:lnTo>
                  <a:lnTo>
                    <a:pt x="263" y="113"/>
                  </a:lnTo>
                  <a:lnTo>
                    <a:pt x="248" y="107"/>
                  </a:lnTo>
                  <a:lnTo>
                    <a:pt x="233" y="102"/>
                  </a:lnTo>
                  <a:lnTo>
                    <a:pt x="218" y="96"/>
                  </a:lnTo>
                  <a:lnTo>
                    <a:pt x="203" y="96"/>
                  </a:lnTo>
                  <a:lnTo>
                    <a:pt x="188" y="90"/>
                  </a:lnTo>
                  <a:lnTo>
                    <a:pt x="166" y="85"/>
                  </a:lnTo>
                  <a:lnTo>
                    <a:pt x="151" y="79"/>
                  </a:lnTo>
                  <a:lnTo>
                    <a:pt x="136" y="74"/>
                  </a:lnTo>
                  <a:lnTo>
                    <a:pt x="121" y="68"/>
                  </a:lnTo>
                  <a:lnTo>
                    <a:pt x="105" y="62"/>
                  </a:lnTo>
                  <a:lnTo>
                    <a:pt x="90" y="62"/>
                  </a:lnTo>
                  <a:lnTo>
                    <a:pt x="75" y="57"/>
                  </a:lnTo>
                  <a:lnTo>
                    <a:pt x="60" y="51"/>
                  </a:lnTo>
                  <a:lnTo>
                    <a:pt x="45" y="45"/>
                  </a:lnTo>
                  <a:lnTo>
                    <a:pt x="30" y="34"/>
                  </a:lnTo>
                  <a:lnTo>
                    <a:pt x="15" y="28"/>
                  </a:lnTo>
                  <a:lnTo>
                    <a:pt x="0" y="23"/>
                  </a:lnTo>
                  <a:lnTo>
                    <a:pt x="0" y="6"/>
                  </a:lnTo>
                  <a:lnTo>
                    <a:pt x="15" y="6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8" y="11"/>
                  </a:lnTo>
                  <a:lnTo>
                    <a:pt x="75" y="11"/>
                  </a:lnTo>
                  <a:lnTo>
                    <a:pt x="83" y="17"/>
                  </a:lnTo>
                  <a:lnTo>
                    <a:pt x="98" y="23"/>
                  </a:lnTo>
                  <a:lnTo>
                    <a:pt x="105" y="28"/>
                  </a:lnTo>
                  <a:lnTo>
                    <a:pt x="121" y="34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71" name="Freeform 105"/>
            <p:cNvSpPr/>
            <p:nvPr/>
          </p:nvSpPr>
          <p:spPr>
            <a:xfrm>
              <a:off x="1023" y="1173"/>
              <a:ext cx="60" cy="34"/>
            </a:xfrm>
            <a:custGeom>
              <a:avLst/>
              <a:gdLst>
                <a:gd name="txL" fmla="*/ 0 w 60"/>
                <a:gd name="txT" fmla="*/ 0 h 34"/>
                <a:gd name="txR" fmla="*/ 60 w 60"/>
                <a:gd name="txB" fmla="*/ 34 h 34"/>
              </a:gdLst>
              <a:ahLst/>
              <a:cxnLst>
                <a:cxn ang="0">
                  <a:pos x="60" y="6"/>
                </a:cxn>
                <a:cxn ang="0">
                  <a:pos x="60" y="28"/>
                </a:cxn>
                <a:cxn ang="0">
                  <a:pos x="52" y="34"/>
                </a:cxn>
                <a:cxn ang="0">
                  <a:pos x="7" y="34"/>
                </a:cxn>
                <a:cxn ang="0">
                  <a:pos x="7" y="28"/>
                </a:cxn>
                <a:cxn ang="0">
                  <a:pos x="0" y="23"/>
                </a:cxn>
                <a:cxn ang="0">
                  <a:pos x="0" y="11"/>
                </a:cxn>
                <a:cxn ang="0">
                  <a:pos x="15" y="0"/>
                </a:cxn>
                <a:cxn ang="0">
                  <a:pos x="45" y="0"/>
                </a:cxn>
                <a:cxn ang="0">
                  <a:pos x="52" y="6"/>
                </a:cxn>
                <a:cxn ang="0">
                  <a:pos x="60" y="6"/>
                </a:cxn>
              </a:cxnLst>
              <a:rect l="txL" t="txT" r="txR" b="txB"/>
              <a:pathLst>
                <a:path w="60" h="34">
                  <a:moveTo>
                    <a:pt x="60" y="6"/>
                  </a:moveTo>
                  <a:lnTo>
                    <a:pt x="60" y="28"/>
                  </a:lnTo>
                  <a:lnTo>
                    <a:pt x="52" y="34"/>
                  </a:lnTo>
                  <a:lnTo>
                    <a:pt x="7" y="34"/>
                  </a:lnTo>
                  <a:lnTo>
                    <a:pt x="7" y="28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72" name="Freeform 106"/>
            <p:cNvSpPr/>
            <p:nvPr/>
          </p:nvSpPr>
          <p:spPr>
            <a:xfrm>
              <a:off x="1767" y="1173"/>
              <a:ext cx="376" cy="276"/>
            </a:xfrm>
            <a:custGeom>
              <a:avLst/>
              <a:gdLst>
                <a:gd name="txL" fmla="*/ 0 w 376"/>
                <a:gd name="txT" fmla="*/ 0 h 276"/>
                <a:gd name="txR" fmla="*/ 376 w 376"/>
                <a:gd name="txB" fmla="*/ 276 h 276"/>
              </a:gdLst>
              <a:ahLst/>
              <a:cxnLst>
                <a:cxn ang="0">
                  <a:pos x="369" y="248"/>
                </a:cxn>
                <a:cxn ang="0">
                  <a:pos x="369" y="259"/>
                </a:cxn>
                <a:cxn ang="0">
                  <a:pos x="376" y="259"/>
                </a:cxn>
                <a:cxn ang="0">
                  <a:pos x="354" y="276"/>
                </a:cxn>
                <a:cxn ang="0">
                  <a:pos x="323" y="276"/>
                </a:cxn>
                <a:cxn ang="0">
                  <a:pos x="301" y="259"/>
                </a:cxn>
                <a:cxn ang="0">
                  <a:pos x="286" y="243"/>
                </a:cxn>
                <a:cxn ang="0">
                  <a:pos x="15" y="40"/>
                </a:cxn>
                <a:cxn ang="0">
                  <a:pos x="0" y="23"/>
                </a:cxn>
                <a:cxn ang="0">
                  <a:pos x="38" y="0"/>
                </a:cxn>
                <a:cxn ang="0">
                  <a:pos x="60" y="11"/>
                </a:cxn>
                <a:cxn ang="0">
                  <a:pos x="75" y="28"/>
                </a:cxn>
                <a:cxn ang="0">
                  <a:pos x="98" y="45"/>
                </a:cxn>
                <a:cxn ang="0">
                  <a:pos x="120" y="56"/>
                </a:cxn>
                <a:cxn ang="0">
                  <a:pos x="135" y="73"/>
                </a:cxn>
                <a:cxn ang="0">
                  <a:pos x="218" y="135"/>
                </a:cxn>
                <a:cxn ang="0">
                  <a:pos x="248" y="152"/>
                </a:cxn>
                <a:cxn ang="0">
                  <a:pos x="263" y="169"/>
                </a:cxn>
                <a:cxn ang="0">
                  <a:pos x="308" y="203"/>
                </a:cxn>
                <a:cxn ang="0">
                  <a:pos x="331" y="214"/>
                </a:cxn>
                <a:cxn ang="0">
                  <a:pos x="354" y="231"/>
                </a:cxn>
                <a:cxn ang="0">
                  <a:pos x="369" y="248"/>
                </a:cxn>
              </a:cxnLst>
              <a:rect l="txL" t="txT" r="txR" b="txB"/>
              <a:pathLst>
                <a:path w="376" h="276">
                  <a:moveTo>
                    <a:pt x="369" y="248"/>
                  </a:moveTo>
                  <a:lnTo>
                    <a:pt x="369" y="259"/>
                  </a:lnTo>
                  <a:lnTo>
                    <a:pt x="376" y="259"/>
                  </a:lnTo>
                  <a:lnTo>
                    <a:pt x="354" y="276"/>
                  </a:lnTo>
                  <a:lnTo>
                    <a:pt x="323" y="276"/>
                  </a:lnTo>
                  <a:lnTo>
                    <a:pt x="301" y="259"/>
                  </a:lnTo>
                  <a:lnTo>
                    <a:pt x="286" y="243"/>
                  </a:lnTo>
                  <a:lnTo>
                    <a:pt x="15" y="40"/>
                  </a:lnTo>
                  <a:lnTo>
                    <a:pt x="0" y="23"/>
                  </a:lnTo>
                  <a:lnTo>
                    <a:pt x="38" y="0"/>
                  </a:lnTo>
                  <a:lnTo>
                    <a:pt x="60" y="11"/>
                  </a:lnTo>
                  <a:lnTo>
                    <a:pt x="75" y="28"/>
                  </a:lnTo>
                  <a:lnTo>
                    <a:pt x="98" y="45"/>
                  </a:lnTo>
                  <a:lnTo>
                    <a:pt x="120" y="56"/>
                  </a:lnTo>
                  <a:lnTo>
                    <a:pt x="135" y="73"/>
                  </a:lnTo>
                  <a:lnTo>
                    <a:pt x="218" y="135"/>
                  </a:lnTo>
                  <a:lnTo>
                    <a:pt x="248" y="152"/>
                  </a:lnTo>
                  <a:lnTo>
                    <a:pt x="263" y="169"/>
                  </a:lnTo>
                  <a:lnTo>
                    <a:pt x="308" y="203"/>
                  </a:lnTo>
                  <a:lnTo>
                    <a:pt x="331" y="214"/>
                  </a:lnTo>
                  <a:lnTo>
                    <a:pt x="354" y="231"/>
                  </a:lnTo>
                  <a:lnTo>
                    <a:pt x="369" y="248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73" name="Freeform 107"/>
            <p:cNvSpPr/>
            <p:nvPr/>
          </p:nvSpPr>
          <p:spPr>
            <a:xfrm>
              <a:off x="2256" y="1173"/>
              <a:ext cx="60" cy="45"/>
            </a:xfrm>
            <a:custGeom>
              <a:avLst/>
              <a:gdLst>
                <a:gd name="txL" fmla="*/ 0 w 60"/>
                <a:gd name="txT" fmla="*/ 0 h 45"/>
                <a:gd name="txR" fmla="*/ 60 w 60"/>
                <a:gd name="txB" fmla="*/ 45 h 45"/>
              </a:gdLst>
              <a:ahLst/>
              <a:cxnLst>
                <a:cxn ang="0">
                  <a:pos x="60" y="11"/>
                </a:cxn>
                <a:cxn ang="0">
                  <a:pos x="60" y="23"/>
                </a:cxn>
                <a:cxn ang="0">
                  <a:pos x="53" y="28"/>
                </a:cxn>
                <a:cxn ang="0">
                  <a:pos x="53" y="40"/>
                </a:cxn>
                <a:cxn ang="0">
                  <a:pos x="45" y="45"/>
                </a:cxn>
                <a:cxn ang="0">
                  <a:pos x="7" y="45"/>
                </a:cxn>
                <a:cxn ang="0">
                  <a:pos x="7" y="40"/>
                </a:cxn>
                <a:cxn ang="0">
                  <a:pos x="0" y="40"/>
                </a:cxn>
                <a:cxn ang="0">
                  <a:pos x="0" y="17"/>
                </a:cxn>
                <a:cxn ang="0">
                  <a:pos x="7" y="6"/>
                </a:cxn>
                <a:cxn ang="0">
                  <a:pos x="7" y="0"/>
                </a:cxn>
                <a:cxn ang="0">
                  <a:pos x="37" y="0"/>
                </a:cxn>
                <a:cxn ang="0">
                  <a:pos x="45" y="6"/>
                </a:cxn>
                <a:cxn ang="0">
                  <a:pos x="53" y="6"/>
                </a:cxn>
                <a:cxn ang="0">
                  <a:pos x="60" y="11"/>
                </a:cxn>
              </a:cxnLst>
              <a:rect l="txL" t="txT" r="txR" b="txB"/>
              <a:pathLst>
                <a:path w="60" h="45">
                  <a:moveTo>
                    <a:pt x="60" y="11"/>
                  </a:moveTo>
                  <a:lnTo>
                    <a:pt x="60" y="23"/>
                  </a:lnTo>
                  <a:lnTo>
                    <a:pt x="53" y="28"/>
                  </a:lnTo>
                  <a:lnTo>
                    <a:pt x="53" y="40"/>
                  </a:lnTo>
                  <a:lnTo>
                    <a:pt x="45" y="45"/>
                  </a:lnTo>
                  <a:lnTo>
                    <a:pt x="7" y="45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17"/>
                  </a:lnTo>
                  <a:lnTo>
                    <a:pt x="7" y="6"/>
                  </a:lnTo>
                  <a:lnTo>
                    <a:pt x="7" y="0"/>
                  </a:lnTo>
                  <a:lnTo>
                    <a:pt x="37" y="0"/>
                  </a:lnTo>
                  <a:lnTo>
                    <a:pt x="45" y="6"/>
                  </a:lnTo>
                  <a:lnTo>
                    <a:pt x="53" y="6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3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74" name="Freeform 108"/>
            <p:cNvSpPr/>
            <p:nvPr/>
          </p:nvSpPr>
          <p:spPr>
            <a:xfrm>
              <a:off x="1203" y="1179"/>
              <a:ext cx="436" cy="366"/>
            </a:xfrm>
            <a:custGeom>
              <a:avLst/>
              <a:gdLst>
                <a:gd name="txL" fmla="*/ 0 w 436"/>
                <a:gd name="txT" fmla="*/ 0 h 366"/>
                <a:gd name="txR" fmla="*/ 436 w 436"/>
                <a:gd name="txB" fmla="*/ 366 h 366"/>
              </a:gdLst>
              <a:ahLst/>
              <a:cxnLst>
                <a:cxn ang="0">
                  <a:pos x="436" y="34"/>
                </a:cxn>
                <a:cxn ang="0">
                  <a:pos x="414" y="79"/>
                </a:cxn>
                <a:cxn ang="0">
                  <a:pos x="391" y="118"/>
                </a:cxn>
                <a:cxn ang="0">
                  <a:pos x="369" y="163"/>
                </a:cxn>
                <a:cxn ang="0">
                  <a:pos x="346" y="203"/>
                </a:cxn>
                <a:cxn ang="0">
                  <a:pos x="316" y="242"/>
                </a:cxn>
                <a:cxn ang="0">
                  <a:pos x="293" y="287"/>
                </a:cxn>
                <a:cxn ang="0">
                  <a:pos x="271" y="327"/>
                </a:cxn>
                <a:cxn ang="0">
                  <a:pos x="248" y="366"/>
                </a:cxn>
                <a:cxn ang="0">
                  <a:pos x="211" y="366"/>
                </a:cxn>
                <a:cxn ang="0">
                  <a:pos x="211" y="361"/>
                </a:cxn>
                <a:cxn ang="0">
                  <a:pos x="203" y="361"/>
                </a:cxn>
                <a:cxn ang="0">
                  <a:pos x="203" y="349"/>
                </a:cxn>
                <a:cxn ang="0">
                  <a:pos x="211" y="344"/>
                </a:cxn>
                <a:cxn ang="0">
                  <a:pos x="211" y="332"/>
                </a:cxn>
                <a:cxn ang="0">
                  <a:pos x="218" y="327"/>
                </a:cxn>
                <a:cxn ang="0">
                  <a:pos x="233" y="287"/>
                </a:cxn>
                <a:cxn ang="0">
                  <a:pos x="256" y="248"/>
                </a:cxn>
                <a:cxn ang="0">
                  <a:pos x="278" y="214"/>
                </a:cxn>
                <a:cxn ang="0">
                  <a:pos x="301" y="180"/>
                </a:cxn>
                <a:cxn ang="0">
                  <a:pos x="323" y="141"/>
                </a:cxn>
                <a:cxn ang="0">
                  <a:pos x="346" y="101"/>
                </a:cxn>
                <a:cxn ang="0">
                  <a:pos x="369" y="67"/>
                </a:cxn>
                <a:cxn ang="0">
                  <a:pos x="376" y="28"/>
                </a:cxn>
                <a:cxn ang="0">
                  <a:pos x="331" y="62"/>
                </a:cxn>
                <a:cxn ang="0">
                  <a:pos x="316" y="79"/>
                </a:cxn>
                <a:cxn ang="0">
                  <a:pos x="248" y="129"/>
                </a:cxn>
                <a:cxn ang="0">
                  <a:pos x="233" y="146"/>
                </a:cxn>
                <a:cxn ang="0">
                  <a:pos x="211" y="169"/>
                </a:cxn>
                <a:cxn ang="0">
                  <a:pos x="196" y="186"/>
                </a:cxn>
                <a:cxn ang="0">
                  <a:pos x="151" y="220"/>
                </a:cxn>
                <a:cxn ang="0">
                  <a:pos x="135" y="237"/>
                </a:cxn>
                <a:cxn ang="0">
                  <a:pos x="68" y="287"/>
                </a:cxn>
                <a:cxn ang="0">
                  <a:pos x="53" y="304"/>
                </a:cxn>
                <a:cxn ang="0">
                  <a:pos x="8" y="304"/>
                </a:cxn>
                <a:cxn ang="0">
                  <a:pos x="8" y="299"/>
                </a:cxn>
                <a:cxn ang="0">
                  <a:pos x="0" y="293"/>
                </a:cxn>
                <a:cxn ang="0">
                  <a:pos x="23" y="270"/>
                </a:cxn>
                <a:cxn ang="0">
                  <a:pos x="45" y="253"/>
                </a:cxn>
                <a:cxn ang="0">
                  <a:pos x="68" y="242"/>
                </a:cxn>
                <a:cxn ang="0">
                  <a:pos x="83" y="220"/>
                </a:cxn>
                <a:cxn ang="0">
                  <a:pos x="128" y="186"/>
                </a:cxn>
                <a:cxn ang="0">
                  <a:pos x="143" y="169"/>
                </a:cxn>
                <a:cxn ang="0">
                  <a:pos x="158" y="146"/>
                </a:cxn>
                <a:cxn ang="0">
                  <a:pos x="331" y="0"/>
                </a:cxn>
                <a:cxn ang="0">
                  <a:pos x="354" y="17"/>
                </a:cxn>
                <a:cxn ang="0">
                  <a:pos x="369" y="22"/>
                </a:cxn>
                <a:cxn ang="0">
                  <a:pos x="384" y="22"/>
                </a:cxn>
                <a:cxn ang="0">
                  <a:pos x="391" y="28"/>
                </a:cxn>
                <a:cxn ang="0">
                  <a:pos x="406" y="34"/>
                </a:cxn>
                <a:cxn ang="0">
                  <a:pos x="436" y="34"/>
                </a:cxn>
              </a:cxnLst>
              <a:rect l="txL" t="txT" r="txR" b="txB"/>
              <a:pathLst>
                <a:path w="436" h="366">
                  <a:moveTo>
                    <a:pt x="436" y="34"/>
                  </a:moveTo>
                  <a:lnTo>
                    <a:pt x="414" y="79"/>
                  </a:lnTo>
                  <a:lnTo>
                    <a:pt x="391" y="118"/>
                  </a:lnTo>
                  <a:lnTo>
                    <a:pt x="369" y="163"/>
                  </a:lnTo>
                  <a:lnTo>
                    <a:pt x="346" y="203"/>
                  </a:lnTo>
                  <a:lnTo>
                    <a:pt x="316" y="242"/>
                  </a:lnTo>
                  <a:lnTo>
                    <a:pt x="293" y="287"/>
                  </a:lnTo>
                  <a:lnTo>
                    <a:pt x="271" y="327"/>
                  </a:lnTo>
                  <a:lnTo>
                    <a:pt x="248" y="366"/>
                  </a:lnTo>
                  <a:lnTo>
                    <a:pt x="211" y="366"/>
                  </a:lnTo>
                  <a:lnTo>
                    <a:pt x="211" y="361"/>
                  </a:lnTo>
                  <a:lnTo>
                    <a:pt x="203" y="361"/>
                  </a:lnTo>
                  <a:lnTo>
                    <a:pt x="203" y="349"/>
                  </a:lnTo>
                  <a:lnTo>
                    <a:pt x="211" y="344"/>
                  </a:lnTo>
                  <a:lnTo>
                    <a:pt x="211" y="332"/>
                  </a:lnTo>
                  <a:lnTo>
                    <a:pt x="218" y="327"/>
                  </a:lnTo>
                  <a:lnTo>
                    <a:pt x="233" y="287"/>
                  </a:lnTo>
                  <a:lnTo>
                    <a:pt x="256" y="248"/>
                  </a:lnTo>
                  <a:lnTo>
                    <a:pt x="278" y="214"/>
                  </a:lnTo>
                  <a:lnTo>
                    <a:pt x="301" y="180"/>
                  </a:lnTo>
                  <a:lnTo>
                    <a:pt x="323" y="141"/>
                  </a:lnTo>
                  <a:lnTo>
                    <a:pt x="346" y="101"/>
                  </a:lnTo>
                  <a:lnTo>
                    <a:pt x="369" y="67"/>
                  </a:lnTo>
                  <a:lnTo>
                    <a:pt x="376" y="28"/>
                  </a:lnTo>
                  <a:lnTo>
                    <a:pt x="331" y="62"/>
                  </a:lnTo>
                  <a:lnTo>
                    <a:pt x="316" y="79"/>
                  </a:lnTo>
                  <a:lnTo>
                    <a:pt x="248" y="129"/>
                  </a:lnTo>
                  <a:lnTo>
                    <a:pt x="233" y="146"/>
                  </a:lnTo>
                  <a:lnTo>
                    <a:pt x="211" y="169"/>
                  </a:lnTo>
                  <a:lnTo>
                    <a:pt x="196" y="186"/>
                  </a:lnTo>
                  <a:lnTo>
                    <a:pt x="151" y="220"/>
                  </a:lnTo>
                  <a:lnTo>
                    <a:pt x="135" y="237"/>
                  </a:lnTo>
                  <a:lnTo>
                    <a:pt x="68" y="287"/>
                  </a:lnTo>
                  <a:lnTo>
                    <a:pt x="53" y="304"/>
                  </a:lnTo>
                  <a:lnTo>
                    <a:pt x="8" y="304"/>
                  </a:lnTo>
                  <a:lnTo>
                    <a:pt x="8" y="299"/>
                  </a:lnTo>
                  <a:lnTo>
                    <a:pt x="0" y="293"/>
                  </a:lnTo>
                  <a:lnTo>
                    <a:pt x="23" y="270"/>
                  </a:lnTo>
                  <a:lnTo>
                    <a:pt x="45" y="253"/>
                  </a:lnTo>
                  <a:lnTo>
                    <a:pt x="68" y="242"/>
                  </a:lnTo>
                  <a:lnTo>
                    <a:pt x="83" y="220"/>
                  </a:lnTo>
                  <a:lnTo>
                    <a:pt x="128" y="186"/>
                  </a:lnTo>
                  <a:lnTo>
                    <a:pt x="143" y="169"/>
                  </a:lnTo>
                  <a:lnTo>
                    <a:pt x="158" y="146"/>
                  </a:lnTo>
                  <a:lnTo>
                    <a:pt x="331" y="0"/>
                  </a:lnTo>
                  <a:lnTo>
                    <a:pt x="354" y="17"/>
                  </a:lnTo>
                  <a:lnTo>
                    <a:pt x="369" y="22"/>
                  </a:lnTo>
                  <a:lnTo>
                    <a:pt x="384" y="22"/>
                  </a:lnTo>
                  <a:lnTo>
                    <a:pt x="391" y="28"/>
                  </a:lnTo>
                  <a:lnTo>
                    <a:pt x="406" y="34"/>
                  </a:lnTo>
                  <a:lnTo>
                    <a:pt x="436" y="34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75" name="Freeform 109"/>
            <p:cNvSpPr/>
            <p:nvPr/>
          </p:nvSpPr>
          <p:spPr>
            <a:xfrm>
              <a:off x="338" y="1190"/>
              <a:ext cx="647" cy="124"/>
            </a:xfrm>
            <a:custGeom>
              <a:avLst/>
              <a:gdLst>
                <a:gd name="txL" fmla="*/ 0 w 647"/>
                <a:gd name="txT" fmla="*/ 0 h 124"/>
                <a:gd name="txR" fmla="*/ 647 w 647"/>
                <a:gd name="txB" fmla="*/ 124 h 124"/>
              </a:gdLst>
              <a:ahLst/>
              <a:cxnLst>
                <a:cxn ang="0">
                  <a:pos x="647" y="11"/>
                </a:cxn>
                <a:cxn ang="0">
                  <a:pos x="647" y="17"/>
                </a:cxn>
                <a:cxn ang="0">
                  <a:pos x="625" y="34"/>
                </a:cxn>
                <a:cxn ang="0">
                  <a:pos x="587" y="39"/>
                </a:cxn>
                <a:cxn ang="0">
                  <a:pos x="549" y="39"/>
                </a:cxn>
                <a:cxn ang="0">
                  <a:pos x="512" y="45"/>
                </a:cxn>
                <a:cxn ang="0">
                  <a:pos x="474" y="51"/>
                </a:cxn>
                <a:cxn ang="0">
                  <a:pos x="437" y="56"/>
                </a:cxn>
                <a:cxn ang="0">
                  <a:pos x="399" y="62"/>
                </a:cxn>
                <a:cxn ang="0">
                  <a:pos x="361" y="68"/>
                </a:cxn>
                <a:cxn ang="0">
                  <a:pos x="324" y="73"/>
                </a:cxn>
                <a:cxn ang="0">
                  <a:pos x="286" y="79"/>
                </a:cxn>
                <a:cxn ang="0">
                  <a:pos x="249" y="85"/>
                </a:cxn>
                <a:cxn ang="0">
                  <a:pos x="211" y="96"/>
                </a:cxn>
                <a:cxn ang="0">
                  <a:pos x="173" y="101"/>
                </a:cxn>
                <a:cxn ang="0">
                  <a:pos x="136" y="107"/>
                </a:cxn>
                <a:cxn ang="0">
                  <a:pos x="98" y="113"/>
                </a:cxn>
                <a:cxn ang="0">
                  <a:pos x="61" y="118"/>
                </a:cxn>
                <a:cxn ang="0">
                  <a:pos x="23" y="124"/>
                </a:cxn>
                <a:cxn ang="0">
                  <a:pos x="8" y="118"/>
                </a:cxn>
                <a:cxn ang="0">
                  <a:pos x="0" y="107"/>
                </a:cxn>
                <a:cxn ang="0">
                  <a:pos x="0" y="90"/>
                </a:cxn>
                <a:cxn ang="0">
                  <a:pos x="15" y="85"/>
                </a:cxn>
                <a:cxn ang="0">
                  <a:pos x="30" y="79"/>
                </a:cxn>
                <a:cxn ang="0">
                  <a:pos x="45" y="79"/>
                </a:cxn>
                <a:cxn ang="0">
                  <a:pos x="61" y="73"/>
                </a:cxn>
                <a:cxn ang="0">
                  <a:pos x="91" y="73"/>
                </a:cxn>
                <a:cxn ang="0">
                  <a:pos x="106" y="68"/>
                </a:cxn>
                <a:cxn ang="0">
                  <a:pos x="121" y="68"/>
                </a:cxn>
                <a:cxn ang="0">
                  <a:pos x="136" y="62"/>
                </a:cxn>
                <a:cxn ang="0">
                  <a:pos x="173" y="62"/>
                </a:cxn>
                <a:cxn ang="0">
                  <a:pos x="188" y="56"/>
                </a:cxn>
                <a:cxn ang="0">
                  <a:pos x="203" y="51"/>
                </a:cxn>
                <a:cxn ang="0">
                  <a:pos x="218" y="51"/>
                </a:cxn>
                <a:cxn ang="0">
                  <a:pos x="233" y="45"/>
                </a:cxn>
                <a:cxn ang="0">
                  <a:pos x="249" y="45"/>
                </a:cxn>
                <a:cxn ang="0">
                  <a:pos x="271" y="39"/>
                </a:cxn>
                <a:cxn ang="0">
                  <a:pos x="294" y="39"/>
                </a:cxn>
                <a:cxn ang="0">
                  <a:pos x="316" y="34"/>
                </a:cxn>
                <a:cxn ang="0">
                  <a:pos x="339" y="28"/>
                </a:cxn>
                <a:cxn ang="0">
                  <a:pos x="369" y="28"/>
                </a:cxn>
                <a:cxn ang="0">
                  <a:pos x="391" y="23"/>
                </a:cxn>
                <a:cxn ang="0">
                  <a:pos x="414" y="17"/>
                </a:cxn>
                <a:cxn ang="0">
                  <a:pos x="437" y="17"/>
                </a:cxn>
                <a:cxn ang="0">
                  <a:pos x="459" y="11"/>
                </a:cxn>
                <a:cxn ang="0">
                  <a:pos x="482" y="11"/>
                </a:cxn>
                <a:cxn ang="0">
                  <a:pos x="512" y="6"/>
                </a:cxn>
                <a:cxn ang="0">
                  <a:pos x="534" y="6"/>
                </a:cxn>
                <a:cxn ang="0">
                  <a:pos x="557" y="0"/>
                </a:cxn>
                <a:cxn ang="0">
                  <a:pos x="625" y="0"/>
                </a:cxn>
                <a:cxn ang="0">
                  <a:pos x="647" y="11"/>
                </a:cxn>
              </a:cxnLst>
              <a:rect l="txL" t="txT" r="txR" b="txB"/>
              <a:pathLst>
                <a:path w="647" h="124">
                  <a:moveTo>
                    <a:pt x="647" y="11"/>
                  </a:moveTo>
                  <a:lnTo>
                    <a:pt x="647" y="17"/>
                  </a:lnTo>
                  <a:lnTo>
                    <a:pt x="625" y="34"/>
                  </a:lnTo>
                  <a:lnTo>
                    <a:pt x="587" y="39"/>
                  </a:lnTo>
                  <a:lnTo>
                    <a:pt x="549" y="39"/>
                  </a:lnTo>
                  <a:lnTo>
                    <a:pt x="512" y="45"/>
                  </a:lnTo>
                  <a:lnTo>
                    <a:pt x="474" y="51"/>
                  </a:lnTo>
                  <a:lnTo>
                    <a:pt x="437" y="56"/>
                  </a:lnTo>
                  <a:lnTo>
                    <a:pt x="399" y="62"/>
                  </a:lnTo>
                  <a:lnTo>
                    <a:pt x="361" y="68"/>
                  </a:lnTo>
                  <a:lnTo>
                    <a:pt x="324" y="73"/>
                  </a:lnTo>
                  <a:lnTo>
                    <a:pt x="286" y="79"/>
                  </a:lnTo>
                  <a:lnTo>
                    <a:pt x="249" y="85"/>
                  </a:lnTo>
                  <a:lnTo>
                    <a:pt x="211" y="96"/>
                  </a:lnTo>
                  <a:lnTo>
                    <a:pt x="173" y="101"/>
                  </a:lnTo>
                  <a:lnTo>
                    <a:pt x="136" y="107"/>
                  </a:lnTo>
                  <a:lnTo>
                    <a:pt x="98" y="113"/>
                  </a:lnTo>
                  <a:lnTo>
                    <a:pt x="61" y="118"/>
                  </a:lnTo>
                  <a:lnTo>
                    <a:pt x="23" y="124"/>
                  </a:lnTo>
                  <a:lnTo>
                    <a:pt x="8" y="118"/>
                  </a:lnTo>
                  <a:lnTo>
                    <a:pt x="0" y="107"/>
                  </a:lnTo>
                  <a:lnTo>
                    <a:pt x="0" y="90"/>
                  </a:lnTo>
                  <a:lnTo>
                    <a:pt x="15" y="85"/>
                  </a:lnTo>
                  <a:lnTo>
                    <a:pt x="30" y="79"/>
                  </a:lnTo>
                  <a:lnTo>
                    <a:pt x="45" y="79"/>
                  </a:lnTo>
                  <a:lnTo>
                    <a:pt x="61" y="73"/>
                  </a:lnTo>
                  <a:lnTo>
                    <a:pt x="91" y="73"/>
                  </a:lnTo>
                  <a:lnTo>
                    <a:pt x="106" y="68"/>
                  </a:lnTo>
                  <a:lnTo>
                    <a:pt x="121" y="68"/>
                  </a:lnTo>
                  <a:lnTo>
                    <a:pt x="136" y="62"/>
                  </a:lnTo>
                  <a:lnTo>
                    <a:pt x="173" y="62"/>
                  </a:lnTo>
                  <a:lnTo>
                    <a:pt x="188" y="56"/>
                  </a:lnTo>
                  <a:lnTo>
                    <a:pt x="203" y="51"/>
                  </a:lnTo>
                  <a:lnTo>
                    <a:pt x="218" y="51"/>
                  </a:lnTo>
                  <a:lnTo>
                    <a:pt x="233" y="45"/>
                  </a:lnTo>
                  <a:lnTo>
                    <a:pt x="249" y="45"/>
                  </a:lnTo>
                  <a:lnTo>
                    <a:pt x="271" y="39"/>
                  </a:lnTo>
                  <a:lnTo>
                    <a:pt x="294" y="39"/>
                  </a:lnTo>
                  <a:lnTo>
                    <a:pt x="316" y="34"/>
                  </a:lnTo>
                  <a:lnTo>
                    <a:pt x="339" y="28"/>
                  </a:lnTo>
                  <a:lnTo>
                    <a:pt x="369" y="28"/>
                  </a:lnTo>
                  <a:lnTo>
                    <a:pt x="391" y="23"/>
                  </a:lnTo>
                  <a:lnTo>
                    <a:pt x="414" y="17"/>
                  </a:lnTo>
                  <a:lnTo>
                    <a:pt x="437" y="17"/>
                  </a:lnTo>
                  <a:lnTo>
                    <a:pt x="459" y="11"/>
                  </a:lnTo>
                  <a:lnTo>
                    <a:pt x="482" y="11"/>
                  </a:lnTo>
                  <a:lnTo>
                    <a:pt x="512" y="6"/>
                  </a:lnTo>
                  <a:lnTo>
                    <a:pt x="534" y="6"/>
                  </a:lnTo>
                  <a:lnTo>
                    <a:pt x="557" y="0"/>
                  </a:lnTo>
                  <a:lnTo>
                    <a:pt x="625" y="0"/>
                  </a:lnTo>
                  <a:lnTo>
                    <a:pt x="647" y="11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76" name="Freeform 110"/>
            <p:cNvSpPr/>
            <p:nvPr/>
          </p:nvSpPr>
          <p:spPr>
            <a:xfrm>
              <a:off x="2376" y="1207"/>
              <a:ext cx="594" cy="135"/>
            </a:xfrm>
            <a:custGeom>
              <a:avLst/>
              <a:gdLst>
                <a:gd name="txL" fmla="*/ 0 w 594"/>
                <a:gd name="txT" fmla="*/ 0 h 135"/>
                <a:gd name="txR" fmla="*/ 594 w 594"/>
                <a:gd name="txB" fmla="*/ 135 h 135"/>
              </a:gdLst>
              <a:ahLst/>
              <a:cxnLst>
                <a:cxn ang="0">
                  <a:pos x="376" y="62"/>
                </a:cxn>
                <a:cxn ang="0">
                  <a:pos x="391" y="62"/>
                </a:cxn>
                <a:cxn ang="0">
                  <a:pos x="406" y="68"/>
                </a:cxn>
                <a:cxn ang="0">
                  <a:pos x="414" y="68"/>
                </a:cxn>
                <a:cxn ang="0">
                  <a:pos x="429" y="73"/>
                </a:cxn>
                <a:cxn ang="0">
                  <a:pos x="444" y="73"/>
                </a:cxn>
                <a:cxn ang="0">
                  <a:pos x="451" y="79"/>
                </a:cxn>
                <a:cxn ang="0">
                  <a:pos x="481" y="79"/>
                </a:cxn>
                <a:cxn ang="0">
                  <a:pos x="489" y="84"/>
                </a:cxn>
                <a:cxn ang="0">
                  <a:pos x="504" y="84"/>
                </a:cxn>
                <a:cxn ang="0">
                  <a:pos x="512" y="90"/>
                </a:cxn>
                <a:cxn ang="0">
                  <a:pos x="557" y="90"/>
                </a:cxn>
                <a:cxn ang="0">
                  <a:pos x="572" y="96"/>
                </a:cxn>
                <a:cxn ang="0">
                  <a:pos x="579" y="96"/>
                </a:cxn>
                <a:cxn ang="0">
                  <a:pos x="594" y="101"/>
                </a:cxn>
                <a:cxn ang="0">
                  <a:pos x="594" y="130"/>
                </a:cxn>
                <a:cxn ang="0">
                  <a:pos x="587" y="135"/>
                </a:cxn>
                <a:cxn ang="0">
                  <a:pos x="557" y="135"/>
                </a:cxn>
                <a:cxn ang="0">
                  <a:pos x="542" y="130"/>
                </a:cxn>
                <a:cxn ang="0">
                  <a:pos x="519" y="130"/>
                </a:cxn>
                <a:cxn ang="0">
                  <a:pos x="512" y="124"/>
                </a:cxn>
                <a:cxn ang="0">
                  <a:pos x="496" y="118"/>
                </a:cxn>
                <a:cxn ang="0">
                  <a:pos x="474" y="118"/>
                </a:cxn>
                <a:cxn ang="0">
                  <a:pos x="451" y="113"/>
                </a:cxn>
                <a:cxn ang="0">
                  <a:pos x="429" y="113"/>
                </a:cxn>
                <a:cxn ang="0">
                  <a:pos x="399" y="107"/>
                </a:cxn>
                <a:cxn ang="0">
                  <a:pos x="376" y="101"/>
                </a:cxn>
                <a:cxn ang="0">
                  <a:pos x="346" y="96"/>
                </a:cxn>
                <a:cxn ang="0">
                  <a:pos x="324" y="90"/>
                </a:cxn>
                <a:cxn ang="0">
                  <a:pos x="293" y="90"/>
                </a:cxn>
                <a:cxn ang="0">
                  <a:pos x="263" y="84"/>
                </a:cxn>
                <a:cxn ang="0">
                  <a:pos x="241" y="79"/>
                </a:cxn>
                <a:cxn ang="0">
                  <a:pos x="218" y="79"/>
                </a:cxn>
                <a:cxn ang="0">
                  <a:pos x="188" y="73"/>
                </a:cxn>
                <a:cxn ang="0">
                  <a:pos x="166" y="68"/>
                </a:cxn>
                <a:cxn ang="0">
                  <a:pos x="136" y="62"/>
                </a:cxn>
                <a:cxn ang="0">
                  <a:pos x="113" y="56"/>
                </a:cxn>
                <a:cxn ang="0">
                  <a:pos x="90" y="51"/>
                </a:cxn>
                <a:cxn ang="0">
                  <a:pos x="60" y="45"/>
                </a:cxn>
                <a:cxn ang="0">
                  <a:pos x="23" y="45"/>
                </a:cxn>
                <a:cxn ang="0">
                  <a:pos x="15" y="39"/>
                </a:cxn>
                <a:cxn ang="0">
                  <a:pos x="8" y="39"/>
                </a:cxn>
                <a:cxn ang="0">
                  <a:pos x="8" y="34"/>
                </a:cxn>
                <a:cxn ang="0">
                  <a:pos x="0" y="28"/>
                </a:cxn>
                <a:cxn ang="0">
                  <a:pos x="0" y="11"/>
                </a:cxn>
                <a:cxn ang="0">
                  <a:pos x="15" y="0"/>
                </a:cxn>
                <a:cxn ang="0">
                  <a:pos x="38" y="6"/>
                </a:cxn>
                <a:cxn ang="0">
                  <a:pos x="60" y="6"/>
                </a:cxn>
                <a:cxn ang="0">
                  <a:pos x="83" y="11"/>
                </a:cxn>
                <a:cxn ang="0">
                  <a:pos x="105" y="17"/>
                </a:cxn>
                <a:cxn ang="0">
                  <a:pos x="128" y="17"/>
                </a:cxn>
                <a:cxn ang="0">
                  <a:pos x="151" y="22"/>
                </a:cxn>
                <a:cxn ang="0">
                  <a:pos x="173" y="28"/>
                </a:cxn>
                <a:cxn ang="0">
                  <a:pos x="196" y="28"/>
                </a:cxn>
                <a:cxn ang="0">
                  <a:pos x="218" y="34"/>
                </a:cxn>
                <a:cxn ang="0">
                  <a:pos x="241" y="39"/>
                </a:cxn>
                <a:cxn ang="0">
                  <a:pos x="263" y="45"/>
                </a:cxn>
                <a:cxn ang="0">
                  <a:pos x="286" y="45"/>
                </a:cxn>
                <a:cxn ang="0">
                  <a:pos x="308" y="51"/>
                </a:cxn>
                <a:cxn ang="0">
                  <a:pos x="331" y="56"/>
                </a:cxn>
                <a:cxn ang="0">
                  <a:pos x="354" y="56"/>
                </a:cxn>
                <a:cxn ang="0">
                  <a:pos x="376" y="62"/>
                </a:cxn>
              </a:cxnLst>
              <a:rect l="txL" t="txT" r="txR" b="txB"/>
              <a:pathLst>
                <a:path w="594" h="135">
                  <a:moveTo>
                    <a:pt x="376" y="62"/>
                  </a:moveTo>
                  <a:lnTo>
                    <a:pt x="391" y="62"/>
                  </a:lnTo>
                  <a:lnTo>
                    <a:pt x="406" y="68"/>
                  </a:lnTo>
                  <a:lnTo>
                    <a:pt x="414" y="68"/>
                  </a:lnTo>
                  <a:lnTo>
                    <a:pt x="429" y="73"/>
                  </a:lnTo>
                  <a:lnTo>
                    <a:pt x="444" y="73"/>
                  </a:lnTo>
                  <a:lnTo>
                    <a:pt x="451" y="79"/>
                  </a:lnTo>
                  <a:lnTo>
                    <a:pt x="481" y="79"/>
                  </a:lnTo>
                  <a:lnTo>
                    <a:pt x="489" y="84"/>
                  </a:lnTo>
                  <a:lnTo>
                    <a:pt x="504" y="84"/>
                  </a:lnTo>
                  <a:lnTo>
                    <a:pt x="512" y="90"/>
                  </a:lnTo>
                  <a:lnTo>
                    <a:pt x="557" y="90"/>
                  </a:lnTo>
                  <a:lnTo>
                    <a:pt x="572" y="96"/>
                  </a:lnTo>
                  <a:lnTo>
                    <a:pt x="579" y="96"/>
                  </a:lnTo>
                  <a:lnTo>
                    <a:pt x="594" y="101"/>
                  </a:lnTo>
                  <a:lnTo>
                    <a:pt x="594" y="130"/>
                  </a:lnTo>
                  <a:lnTo>
                    <a:pt x="587" y="135"/>
                  </a:lnTo>
                  <a:lnTo>
                    <a:pt x="557" y="135"/>
                  </a:lnTo>
                  <a:lnTo>
                    <a:pt x="542" y="130"/>
                  </a:lnTo>
                  <a:lnTo>
                    <a:pt x="519" y="130"/>
                  </a:lnTo>
                  <a:lnTo>
                    <a:pt x="512" y="124"/>
                  </a:lnTo>
                  <a:lnTo>
                    <a:pt x="496" y="118"/>
                  </a:lnTo>
                  <a:lnTo>
                    <a:pt x="474" y="118"/>
                  </a:lnTo>
                  <a:lnTo>
                    <a:pt x="451" y="113"/>
                  </a:lnTo>
                  <a:lnTo>
                    <a:pt x="429" y="113"/>
                  </a:lnTo>
                  <a:lnTo>
                    <a:pt x="399" y="107"/>
                  </a:lnTo>
                  <a:lnTo>
                    <a:pt x="376" y="101"/>
                  </a:lnTo>
                  <a:lnTo>
                    <a:pt x="346" y="96"/>
                  </a:lnTo>
                  <a:lnTo>
                    <a:pt x="324" y="90"/>
                  </a:lnTo>
                  <a:lnTo>
                    <a:pt x="293" y="90"/>
                  </a:lnTo>
                  <a:lnTo>
                    <a:pt x="263" y="84"/>
                  </a:lnTo>
                  <a:lnTo>
                    <a:pt x="241" y="79"/>
                  </a:lnTo>
                  <a:lnTo>
                    <a:pt x="218" y="79"/>
                  </a:lnTo>
                  <a:lnTo>
                    <a:pt x="188" y="73"/>
                  </a:lnTo>
                  <a:lnTo>
                    <a:pt x="166" y="68"/>
                  </a:lnTo>
                  <a:lnTo>
                    <a:pt x="136" y="62"/>
                  </a:lnTo>
                  <a:lnTo>
                    <a:pt x="113" y="56"/>
                  </a:lnTo>
                  <a:lnTo>
                    <a:pt x="90" y="51"/>
                  </a:lnTo>
                  <a:lnTo>
                    <a:pt x="60" y="45"/>
                  </a:lnTo>
                  <a:lnTo>
                    <a:pt x="23" y="45"/>
                  </a:lnTo>
                  <a:lnTo>
                    <a:pt x="15" y="39"/>
                  </a:lnTo>
                  <a:lnTo>
                    <a:pt x="8" y="39"/>
                  </a:lnTo>
                  <a:lnTo>
                    <a:pt x="8" y="34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38" y="6"/>
                  </a:lnTo>
                  <a:lnTo>
                    <a:pt x="60" y="6"/>
                  </a:lnTo>
                  <a:lnTo>
                    <a:pt x="83" y="11"/>
                  </a:lnTo>
                  <a:lnTo>
                    <a:pt x="105" y="17"/>
                  </a:lnTo>
                  <a:lnTo>
                    <a:pt x="128" y="17"/>
                  </a:lnTo>
                  <a:lnTo>
                    <a:pt x="151" y="22"/>
                  </a:lnTo>
                  <a:lnTo>
                    <a:pt x="173" y="28"/>
                  </a:lnTo>
                  <a:lnTo>
                    <a:pt x="196" y="28"/>
                  </a:lnTo>
                  <a:lnTo>
                    <a:pt x="218" y="34"/>
                  </a:lnTo>
                  <a:lnTo>
                    <a:pt x="241" y="39"/>
                  </a:lnTo>
                  <a:lnTo>
                    <a:pt x="263" y="45"/>
                  </a:lnTo>
                  <a:lnTo>
                    <a:pt x="286" y="45"/>
                  </a:lnTo>
                  <a:lnTo>
                    <a:pt x="308" y="51"/>
                  </a:lnTo>
                  <a:lnTo>
                    <a:pt x="331" y="56"/>
                  </a:lnTo>
                  <a:lnTo>
                    <a:pt x="354" y="56"/>
                  </a:lnTo>
                  <a:lnTo>
                    <a:pt x="376" y="62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77" name="Freeform 111"/>
            <p:cNvSpPr/>
            <p:nvPr/>
          </p:nvSpPr>
          <p:spPr>
            <a:xfrm>
              <a:off x="1647" y="1213"/>
              <a:ext cx="286" cy="372"/>
            </a:xfrm>
            <a:custGeom>
              <a:avLst/>
              <a:gdLst>
                <a:gd name="txL" fmla="*/ 0 w 286"/>
                <a:gd name="txT" fmla="*/ 0 h 372"/>
                <a:gd name="txR" fmla="*/ 286 w 286"/>
                <a:gd name="txB" fmla="*/ 372 h 372"/>
              </a:gdLst>
              <a:ahLst/>
              <a:cxnLst>
                <a:cxn ang="0">
                  <a:pos x="60" y="16"/>
                </a:cxn>
                <a:cxn ang="0">
                  <a:pos x="67" y="16"/>
                </a:cxn>
                <a:cxn ang="0">
                  <a:pos x="67" y="11"/>
                </a:cxn>
                <a:cxn ang="0">
                  <a:pos x="75" y="11"/>
                </a:cxn>
                <a:cxn ang="0">
                  <a:pos x="75" y="5"/>
                </a:cxn>
                <a:cxn ang="0">
                  <a:pos x="90" y="5"/>
                </a:cxn>
                <a:cxn ang="0">
                  <a:pos x="98" y="0"/>
                </a:cxn>
                <a:cxn ang="0">
                  <a:pos x="113" y="5"/>
                </a:cxn>
                <a:cxn ang="0">
                  <a:pos x="120" y="11"/>
                </a:cxn>
                <a:cxn ang="0">
                  <a:pos x="120" y="22"/>
                </a:cxn>
                <a:cxn ang="0">
                  <a:pos x="128" y="28"/>
                </a:cxn>
                <a:cxn ang="0">
                  <a:pos x="135" y="39"/>
                </a:cxn>
                <a:cxn ang="0">
                  <a:pos x="135" y="50"/>
                </a:cxn>
                <a:cxn ang="0">
                  <a:pos x="143" y="62"/>
                </a:cxn>
                <a:cxn ang="0">
                  <a:pos x="143" y="67"/>
                </a:cxn>
                <a:cxn ang="0">
                  <a:pos x="165" y="107"/>
                </a:cxn>
                <a:cxn ang="0">
                  <a:pos x="180" y="141"/>
                </a:cxn>
                <a:cxn ang="0">
                  <a:pos x="203" y="174"/>
                </a:cxn>
                <a:cxn ang="0">
                  <a:pos x="218" y="208"/>
                </a:cxn>
                <a:cxn ang="0">
                  <a:pos x="240" y="242"/>
                </a:cxn>
                <a:cxn ang="0">
                  <a:pos x="255" y="276"/>
                </a:cxn>
                <a:cxn ang="0">
                  <a:pos x="270" y="310"/>
                </a:cxn>
                <a:cxn ang="0">
                  <a:pos x="286" y="349"/>
                </a:cxn>
                <a:cxn ang="0">
                  <a:pos x="278" y="355"/>
                </a:cxn>
                <a:cxn ang="0">
                  <a:pos x="270" y="355"/>
                </a:cxn>
                <a:cxn ang="0">
                  <a:pos x="263" y="360"/>
                </a:cxn>
                <a:cxn ang="0">
                  <a:pos x="240" y="360"/>
                </a:cxn>
                <a:cxn ang="0">
                  <a:pos x="218" y="315"/>
                </a:cxn>
                <a:cxn ang="0">
                  <a:pos x="195" y="276"/>
                </a:cxn>
                <a:cxn ang="0">
                  <a:pos x="173" y="236"/>
                </a:cxn>
                <a:cxn ang="0">
                  <a:pos x="158" y="191"/>
                </a:cxn>
                <a:cxn ang="0">
                  <a:pos x="135" y="152"/>
                </a:cxn>
                <a:cxn ang="0">
                  <a:pos x="113" y="112"/>
                </a:cxn>
                <a:cxn ang="0">
                  <a:pos x="90" y="67"/>
                </a:cxn>
                <a:cxn ang="0">
                  <a:pos x="60" y="28"/>
                </a:cxn>
                <a:cxn ang="0">
                  <a:pos x="60" y="191"/>
                </a:cxn>
                <a:cxn ang="0">
                  <a:pos x="52" y="276"/>
                </a:cxn>
                <a:cxn ang="0">
                  <a:pos x="60" y="355"/>
                </a:cxn>
                <a:cxn ang="0">
                  <a:pos x="60" y="360"/>
                </a:cxn>
                <a:cxn ang="0">
                  <a:pos x="52" y="366"/>
                </a:cxn>
                <a:cxn ang="0">
                  <a:pos x="45" y="366"/>
                </a:cxn>
                <a:cxn ang="0">
                  <a:pos x="37" y="372"/>
                </a:cxn>
                <a:cxn ang="0">
                  <a:pos x="30" y="366"/>
                </a:cxn>
                <a:cxn ang="0">
                  <a:pos x="15" y="366"/>
                </a:cxn>
                <a:cxn ang="0">
                  <a:pos x="7" y="360"/>
                </a:cxn>
                <a:cxn ang="0">
                  <a:pos x="7" y="95"/>
                </a:cxn>
                <a:cxn ang="0">
                  <a:pos x="0" y="5"/>
                </a:cxn>
                <a:cxn ang="0">
                  <a:pos x="15" y="5"/>
                </a:cxn>
                <a:cxn ang="0">
                  <a:pos x="30" y="0"/>
                </a:cxn>
                <a:cxn ang="0">
                  <a:pos x="45" y="0"/>
                </a:cxn>
                <a:cxn ang="0">
                  <a:pos x="60" y="11"/>
                </a:cxn>
                <a:cxn ang="0">
                  <a:pos x="60" y="16"/>
                </a:cxn>
              </a:cxnLst>
              <a:rect l="txL" t="txT" r="txR" b="txB"/>
              <a:pathLst>
                <a:path w="286" h="372">
                  <a:moveTo>
                    <a:pt x="60" y="16"/>
                  </a:moveTo>
                  <a:lnTo>
                    <a:pt x="67" y="16"/>
                  </a:lnTo>
                  <a:lnTo>
                    <a:pt x="67" y="11"/>
                  </a:lnTo>
                  <a:lnTo>
                    <a:pt x="75" y="11"/>
                  </a:lnTo>
                  <a:lnTo>
                    <a:pt x="75" y="5"/>
                  </a:lnTo>
                  <a:lnTo>
                    <a:pt x="90" y="5"/>
                  </a:lnTo>
                  <a:lnTo>
                    <a:pt x="98" y="0"/>
                  </a:lnTo>
                  <a:lnTo>
                    <a:pt x="113" y="5"/>
                  </a:lnTo>
                  <a:lnTo>
                    <a:pt x="120" y="11"/>
                  </a:lnTo>
                  <a:lnTo>
                    <a:pt x="120" y="22"/>
                  </a:lnTo>
                  <a:lnTo>
                    <a:pt x="128" y="28"/>
                  </a:lnTo>
                  <a:lnTo>
                    <a:pt x="135" y="39"/>
                  </a:lnTo>
                  <a:lnTo>
                    <a:pt x="135" y="50"/>
                  </a:lnTo>
                  <a:lnTo>
                    <a:pt x="143" y="62"/>
                  </a:lnTo>
                  <a:lnTo>
                    <a:pt x="143" y="67"/>
                  </a:lnTo>
                  <a:lnTo>
                    <a:pt x="165" y="107"/>
                  </a:lnTo>
                  <a:lnTo>
                    <a:pt x="180" y="141"/>
                  </a:lnTo>
                  <a:lnTo>
                    <a:pt x="203" y="174"/>
                  </a:lnTo>
                  <a:lnTo>
                    <a:pt x="218" y="208"/>
                  </a:lnTo>
                  <a:lnTo>
                    <a:pt x="240" y="242"/>
                  </a:lnTo>
                  <a:lnTo>
                    <a:pt x="255" y="276"/>
                  </a:lnTo>
                  <a:lnTo>
                    <a:pt x="270" y="310"/>
                  </a:lnTo>
                  <a:lnTo>
                    <a:pt x="286" y="349"/>
                  </a:lnTo>
                  <a:lnTo>
                    <a:pt x="278" y="355"/>
                  </a:lnTo>
                  <a:lnTo>
                    <a:pt x="270" y="355"/>
                  </a:lnTo>
                  <a:lnTo>
                    <a:pt x="263" y="360"/>
                  </a:lnTo>
                  <a:lnTo>
                    <a:pt x="240" y="360"/>
                  </a:lnTo>
                  <a:lnTo>
                    <a:pt x="218" y="315"/>
                  </a:lnTo>
                  <a:lnTo>
                    <a:pt x="195" y="276"/>
                  </a:lnTo>
                  <a:lnTo>
                    <a:pt x="173" y="236"/>
                  </a:lnTo>
                  <a:lnTo>
                    <a:pt x="158" y="191"/>
                  </a:lnTo>
                  <a:lnTo>
                    <a:pt x="135" y="152"/>
                  </a:lnTo>
                  <a:lnTo>
                    <a:pt x="113" y="112"/>
                  </a:lnTo>
                  <a:lnTo>
                    <a:pt x="90" y="67"/>
                  </a:lnTo>
                  <a:lnTo>
                    <a:pt x="60" y="28"/>
                  </a:lnTo>
                  <a:lnTo>
                    <a:pt x="60" y="191"/>
                  </a:lnTo>
                  <a:lnTo>
                    <a:pt x="52" y="276"/>
                  </a:lnTo>
                  <a:lnTo>
                    <a:pt x="60" y="355"/>
                  </a:lnTo>
                  <a:lnTo>
                    <a:pt x="60" y="360"/>
                  </a:lnTo>
                  <a:lnTo>
                    <a:pt x="52" y="366"/>
                  </a:lnTo>
                  <a:lnTo>
                    <a:pt x="45" y="366"/>
                  </a:lnTo>
                  <a:lnTo>
                    <a:pt x="37" y="372"/>
                  </a:lnTo>
                  <a:lnTo>
                    <a:pt x="30" y="366"/>
                  </a:lnTo>
                  <a:lnTo>
                    <a:pt x="15" y="366"/>
                  </a:lnTo>
                  <a:lnTo>
                    <a:pt x="7" y="360"/>
                  </a:lnTo>
                  <a:lnTo>
                    <a:pt x="7" y="95"/>
                  </a:lnTo>
                  <a:lnTo>
                    <a:pt x="0" y="5"/>
                  </a:lnTo>
                  <a:lnTo>
                    <a:pt x="15" y="5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60" y="11"/>
                  </a:lnTo>
                  <a:lnTo>
                    <a:pt x="60" y="16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78" name="Freeform 112"/>
            <p:cNvSpPr/>
            <p:nvPr/>
          </p:nvSpPr>
          <p:spPr>
            <a:xfrm>
              <a:off x="5271" y="1246"/>
              <a:ext cx="151" cy="108"/>
            </a:xfrm>
            <a:custGeom>
              <a:avLst/>
              <a:gdLst>
                <a:gd name="txL" fmla="*/ 0 w 151"/>
                <a:gd name="txT" fmla="*/ 0 h 108"/>
                <a:gd name="txR" fmla="*/ 151 w 151"/>
                <a:gd name="txB" fmla="*/ 108 h 108"/>
              </a:gdLst>
              <a:ahLst/>
              <a:cxnLst>
                <a:cxn ang="0">
                  <a:pos x="106" y="34"/>
                </a:cxn>
                <a:cxn ang="0">
                  <a:pos x="143" y="34"/>
                </a:cxn>
                <a:cxn ang="0">
                  <a:pos x="151" y="40"/>
                </a:cxn>
                <a:cxn ang="0">
                  <a:pos x="143" y="45"/>
                </a:cxn>
                <a:cxn ang="0">
                  <a:pos x="136" y="57"/>
                </a:cxn>
                <a:cxn ang="0">
                  <a:pos x="128" y="62"/>
                </a:cxn>
                <a:cxn ang="0">
                  <a:pos x="113" y="62"/>
                </a:cxn>
                <a:cxn ang="0">
                  <a:pos x="113" y="74"/>
                </a:cxn>
                <a:cxn ang="0">
                  <a:pos x="121" y="85"/>
                </a:cxn>
                <a:cxn ang="0">
                  <a:pos x="121" y="96"/>
                </a:cxn>
                <a:cxn ang="0">
                  <a:pos x="106" y="108"/>
                </a:cxn>
                <a:cxn ang="0">
                  <a:pos x="98" y="108"/>
                </a:cxn>
                <a:cxn ang="0">
                  <a:pos x="90" y="102"/>
                </a:cxn>
                <a:cxn ang="0">
                  <a:pos x="83" y="102"/>
                </a:cxn>
                <a:cxn ang="0">
                  <a:pos x="83" y="96"/>
                </a:cxn>
                <a:cxn ang="0">
                  <a:pos x="60" y="79"/>
                </a:cxn>
                <a:cxn ang="0">
                  <a:pos x="30" y="79"/>
                </a:cxn>
                <a:cxn ang="0">
                  <a:pos x="23" y="85"/>
                </a:cxn>
                <a:cxn ang="0">
                  <a:pos x="23" y="91"/>
                </a:cxn>
                <a:cxn ang="0">
                  <a:pos x="8" y="91"/>
                </a:cxn>
                <a:cxn ang="0">
                  <a:pos x="0" y="85"/>
                </a:cxn>
                <a:cxn ang="0">
                  <a:pos x="8" y="79"/>
                </a:cxn>
                <a:cxn ang="0">
                  <a:pos x="8" y="51"/>
                </a:cxn>
                <a:cxn ang="0">
                  <a:pos x="15" y="40"/>
                </a:cxn>
                <a:cxn ang="0">
                  <a:pos x="30" y="29"/>
                </a:cxn>
                <a:cxn ang="0">
                  <a:pos x="45" y="34"/>
                </a:cxn>
                <a:cxn ang="0">
                  <a:pos x="60" y="23"/>
                </a:cxn>
                <a:cxn ang="0">
                  <a:pos x="60" y="17"/>
                </a:cxn>
                <a:cxn ang="0">
                  <a:pos x="68" y="12"/>
                </a:cxn>
                <a:cxn ang="0">
                  <a:pos x="68" y="6"/>
                </a:cxn>
                <a:cxn ang="0">
                  <a:pos x="75" y="0"/>
                </a:cxn>
                <a:cxn ang="0">
                  <a:pos x="83" y="0"/>
                </a:cxn>
                <a:cxn ang="0">
                  <a:pos x="90" y="6"/>
                </a:cxn>
                <a:cxn ang="0">
                  <a:pos x="90" y="23"/>
                </a:cxn>
                <a:cxn ang="0">
                  <a:pos x="106" y="34"/>
                </a:cxn>
              </a:cxnLst>
              <a:rect l="txL" t="txT" r="txR" b="txB"/>
              <a:pathLst>
                <a:path w="151" h="108">
                  <a:moveTo>
                    <a:pt x="106" y="34"/>
                  </a:moveTo>
                  <a:lnTo>
                    <a:pt x="143" y="34"/>
                  </a:lnTo>
                  <a:lnTo>
                    <a:pt x="151" y="40"/>
                  </a:lnTo>
                  <a:lnTo>
                    <a:pt x="143" y="45"/>
                  </a:lnTo>
                  <a:lnTo>
                    <a:pt x="136" y="57"/>
                  </a:lnTo>
                  <a:lnTo>
                    <a:pt x="128" y="62"/>
                  </a:lnTo>
                  <a:lnTo>
                    <a:pt x="113" y="62"/>
                  </a:lnTo>
                  <a:lnTo>
                    <a:pt x="113" y="74"/>
                  </a:lnTo>
                  <a:lnTo>
                    <a:pt x="121" y="85"/>
                  </a:lnTo>
                  <a:lnTo>
                    <a:pt x="121" y="96"/>
                  </a:lnTo>
                  <a:lnTo>
                    <a:pt x="106" y="108"/>
                  </a:lnTo>
                  <a:lnTo>
                    <a:pt x="98" y="108"/>
                  </a:lnTo>
                  <a:lnTo>
                    <a:pt x="90" y="102"/>
                  </a:lnTo>
                  <a:lnTo>
                    <a:pt x="83" y="102"/>
                  </a:lnTo>
                  <a:lnTo>
                    <a:pt x="83" y="96"/>
                  </a:lnTo>
                  <a:lnTo>
                    <a:pt x="60" y="79"/>
                  </a:lnTo>
                  <a:lnTo>
                    <a:pt x="30" y="79"/>
                  </a:lnTo>
                  <a:lnTo>
                    <a:pt x="23" y="85"/>
                  </a:lnTo>
                  <a:lnTo>
                    <a:pt x="23" y="91"/>
                  </a:lnTo>
                  <a:lnTo>
                    <a:pt x="8" y="91"/>
                  </a:lnTo>
                  <a:lnTo>
                    <a:pt x="0" y="85"/>
                  </a:lnTo>
                  <a:lnTo>
                    <a:pt x="8" y="79"/>
                  </a:lnTo>
                  <a:lnTo>
                    <a:pt x="8" y="51"/>
                  </a:lnTo>
                  <a:lnTo>
                    <a:pt x="15" y="40"/>
                  </a:lnTo>
                  <a:lnTo>
                    <a:pt x="30" y="29"/>
                  </a:lnTo>
                  <a:lnTo>
                    <a:pt x="45" y="34"/>
                  </a:lnTo>
                  <a:lnTo>
                    <a:pt x="60" y="23"/>
                  </a:lnTo>
                  <a:lnTo>
                    <a:pt x="60" y="17"/>
                  </a:lnTo>
                  <a:lnTo>
                    <a:pt x="68" y="12"/>
                  </a:lnTo>
                  <a:lnTo>
                    <a:pt x="68" y="6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6"/>
                  </a:lnTo>
                  <a:lnTo>
                    <a:pt x="90" y="23"/>
                  </a:lnTo>
                  <a:lnTo>
                    <a:pt x="106" y="34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79" name="Freeform 113"/>
            <p:cNvSpPr/>
            <p:nvPr/>
          </p:nvSpPr>
          <p:spPr>
            <a:xfrm>
              <a:off x="4873" y="1263"/>
              <a:ext cx="173" cy="113"/>
            </a:xfrm>
            <a:custGeom>
              <a:avLst/>
              <a:gdLst>
                <a:gd name="txL" fmla="*/ 0 w 173"/>
                <a:gd name="txT" fmla="*/ 0 h 113"/>
                <a:gd name="txR" fmla="*/ 173 w 173"/>
                <a:gd name="txB" fmla="*/ 113 h 113"/>
              </a:gdLst>
              <a:ahLst/>
              <a:cxnLst>
                <a:cxn ang="0">
                  <a:pos x="120" y="6"/>
                </a:cxn>
                <a:cxn ang="0">
                  <a:pos x="173" y="12"/>
                </a:cxn>
                <a:cxn ang="0">
                  <a:pos x="165" y="17"/>
                </a:cxn>
                <a:cxn ang="0">
                  <a:pos x="165" y="28"/>
                </a:cxn>
                <a:cxn ang="0">
                  <a:pos x="158" y="34"/>
                </a:cxn>
                <a:cxn ang="0">
                  <a:pos x="150" y="34"/>
                </a:cxn>
                <a:cxn ang="0">
                  <a:pos x="143" y="45"/>
                </a:cxn>
                <a:cxn ang="0">
                  <a:pos x="143" y="74"/>
                </a:cxn>
                <a:cxn ang="0">
                  <a:pos x="150" y="79"/>
                </a:cxn>
                <a:cxn ang="0">
                  <a:pos x="150" y="85"/>
                </a:cxn>
                <a:cxn ang="0">
                  <a:pos x="143" y="91"/>
                </a:cxn>
                <a:cxn ang="0">
                  <a:pos x="143" y="96"/>
                </a:cxn>
                <a:cxn ang="0">
                  <a:pos x="135" y="91"/>
                </a:cxn>
                <a:cxn ang="0">
                  <a:pos x="128" y="91"/>
                </a:cxn>
                <a:cxn ang="0">
                  <a:pos x="112" y="79"/>
                </a:cxn>
                <a:cxn ang="0">
                  <a:pos x="105" y="79"/>
                </a:cxn>
                <a:cxn ang="0">
                  <a:pos x="97" y="74"/>
                </a:cxn>
                <a:cxn ang="0">
                  <a:pos x="90" y="74"/>
                </a:cxn>
                <a:cxn ang="0">
                  <a:pos x="82" y="79"/>
                </a:cxn>
                <a:cxn ang="0">
                  <a:pos x="75" y="79"/>
                </a:cxn>
                <a:cxn ang="0">
                  <a:pos x="67" y="85"/>
                </a:cxn>
                <a:cxn ang="0">
                  <a:pos x="67" y="91"/>
                </a:cxn>
                <a:cxn ang="0">
                  <a:pos x="60" y="96"/>
                </a:cxn>
                <a:cxn ang="0">
                  <a:pos x="60" y="102"/>
                </a:cxn>
                <a:cxn ang="0">
                  <a:pos x="45" y="113"/>
                </a:cxn>
                <a:cxn ang="0">
                  <a:pos x="45" y="102"/>
                </a:cxn>
                <a:cxn ang="0">
                  <a:pos x="30" y="102"/>
                </a:cxn>
                <a:cxn ang="0">
                  <a:pos x="22" y="96"/>
                </a:cxn>
                <a:cxn ang="0">
                  <a:pos x="15" y="96"/>
                </a:cxn>
                <a:cxn ang="0">
                  <a:pos x="60" y="57"/>
                </a:cxn>
                <a:cxn ang="0">
                  <a:pos x="52" y="57"/>
                </a:cxn>
                <a:cxn ang="0">
                  <a:pos x="45" y="51"/>
                </a:cxn>
                <a:cxn ang="0">
                  <a:pos x="45" y="45"/>
                </a:cxn>
                <a:cxn ang="0">
                  <a:pos x="37" y="45"/>
                </a:cxn>
                <a:cxn ang="0">
                  <a:pos x="22" y="34"/>
                </a:cxn>
                <a:cxn ang="0">
                  <a:pos x="7" y="34"/>
                </a:cxn>
                <a:cxn ang="0">
                  <a:pos x="0" y="28"/>
                </a:cxn>
                <a:cxn ang="0">
                  <a:pos x="0" y="23"/>
                </a:cxn>
                <a:cxn ang="0">
                  <a:pos x="15" y="12"/>
                </a:cxn>
                <a:cxn ang="0">
                  <a:pos x="90" y="12"/>
                </a:cxn>
                <a:cxn ang="0">
                  <a:pos x="105" y="0"/>
                </a:cxn>
                <a:cxn ang="0">
                  <a:pos x="120" y="0"/>
                </a:cxn>
                <a:cxn ang="0">
                  <a:pos x="120" y="6"/>
                </a:cxn>
              </a:cxnLst>
              <a:rect l="txL" t="txT" r="txR" b="txB"/>
              <a:pathLst>
                <a:path w="173" h="113">
                  <a:moveTo>
                    <a:pt x="120" y="6"/>
                  </a:moveTo>
                  <a:lnTo>
                    <a:pt x="173" y="12"/>
                  </a:lnTo>
                  <a:lnTo>
                    <a:pt x="165" y="17"/>
                  </a:lnTo>
                  <a:lnTo>
                    <a:pt x="165" y="28"/>
                  </a:lnTo>
                  <a:lnTo>
                    <a:pt x="158" y="34"/>
                  </a:lnTo>
                  <a:lnTo>
                    <a:pt x="150" y="34"/>
                  </a:lnTo>
                  <a:lnTo>
                    <a:pt x="143" y="45"/>
                  </a:lnTo>
                  <a:lnTo>
                    <a:pt x="143" y="74"/>
                  </a:lnTo>
                  <a:lnTo>
                    <a:pt x="150" y="79"/>
                  </a:lnTo>
                  <a:lnTo>
                    <a:pt x="150" y="85"/>
                  </a:lnTo>
                  <a:lnTo>
                    <a:pt x="143" y="91"/>
                  </a:lnTo>
                  <a:lnTo>
                    <a:pt x="143" y="96"/>
                  </a:lnTo>
                  <a:lnTo>
                    <a:pt x="135" y="91"/>
                  </a:lnTo>
                  <a:lnTo>
                    <a:pt x="128" y="91"/>
                  </a:lnTo>
                  <a:lnTo>
                    <a:pt x="112" y="79"/>
                  </a:lnTo>
                  <a:lnTo>
                    <a:pt x="105" y="79"/>
                  </a:lnTo>
                  <a:lnTo>
                    <a:pt x="97" y="74"/>
                  </a:lnTo>
                  <a:lnTo>
                    <a:pt x="90" y="74"/>
                  </a:lnTo>
                  <a:lnTo>
                    <a:pt x="82" y="79"/>
                  </a:lnTo>
                  <a:lnTo>
                    <a:pt x="75" y="79"/>
                  </a:lnTo>
                  <a:lnTo>
                    <a:pt x="67" y="85"/>
                  </a:lnTo>
                  <a:lnTo>
                    <a:pt x="67" y="91"/>
                  </a:lnTo>
                  <a:lnTo>
                    <a:pt x="60" y="96"/>
                  </a:lnTo>
                  <a:lnTo>
                    <a:pt x="60" y="102"/>
                  </a:lnTo>
                  <a:lnTo>
                    <a:pt x="45" y="113"/>
                  </a:lnTo>
                  <a:lnTo>
                    <a:pt x="45" y="102"/>
                  </a:lnTo>
                  <a:lnTo>
                    <a:pt x="30" y="102"/>
                  </a:lnTo>
                  <a:lnTo>
                    <a:pt x="22" y="96"/>
                  </a:lnTo>
                  <a:lnTo>
                    <a:pt x="15" y="96"/>
                  </a:lnTo>
                  <a:lnTo>
                    <a:pt x="60" y="57"/>
                  </a:lnTo>
                  <a:lnTo>
                    <a:pt x="52" y="57"/>
                  </a:lnTo>
                  <a:lnTo>
                    <a:pt x="45" y="51"/>
                  </a:lnTo>
                  <a:lnTo>
                    <a:pt x="45" y="45"/>
                  </a:lnTo>
                  <a:lnTo>
                    <a:pt x="37" y="45"/>
                  </a:lnTo>
                  <a:lnTo>
                    <a:pt x="22" y="34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15" y="12"/>
                  </a:lnTo>
                  <a:lnTo>
                    <a:pt x="90" y="12"/>
                  </a:lnTo>
                  <a:lnTo>
                    <a:pt x="105" y="0"/>
                  </a:lnTo>
                  <a:lnTo>
                    <a:pt x="120" y="0"/>
                  </a:lnTo>
                  <a:lnTo>
                    <a:pt x="120" y="6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80" name="Freeform 114"/>
            <p:cNvSpPr/>
            <p:nvPr/>
          </p:nvSpPr>
          <p:spPr>
            <a:xfrm>
              <a:off x="203" y="1291"/>
              <a:ext cx="83" cy="57"/>
            </a:xfrm>
            <a:custGeom>
              <a:avLst/>
              <a:gdLst>
                <a:gd name="txL" fmla="*/ 0 w 83"/>
                <a:gd name="txT" fmla="*/ 0 h 57"/>
                <a:gd name="txR" fmla="*/ 83 w 83"/>
                <a:gd name="txB" fmla="*/ 57 h 57"/>
              </a:gdLst>
              <a:ahLst/>
              <a:cxnLst>
                <a:cxn ang="0">
                  <a:pos x="83" y="17"/>
                </a:cxn>
                <a:cxn ang="0">
                  <a:pos x="83" y="29"/>
                </a:cxn>
                <a:cxn ang="0">
                  <a:pos x="75" y="40"/>
                </a:cxn>
                <a:cxn ang="0">
                  <a:pos x="75" y="46"/>
                </a:cxn>
                <a:cxn ang="0">
                  <a:pos x="60" y="57"/>
                </a:cxn>
                <a:cxn ang="0">
                  <a:pos x="38" y="57"/>
                </a:cxn>
                <a:cxn ang="0">
                  <a:pos x="38" y="51"/>
                </a:cxn>
                <a:cxn ang="0">
                  <a:pos x="30" y="51"/>
                </a:cxn>
                <a:cxn ang="0">
                  <a:pos x="23" y="46"/>
                </a:cxn>
                <a:cxn ang="0">
                  <a:pos x="8" y="46"/>
                </a:cxn>
                <a:cxn ang="0">
                  <a:pos x="0" y="34"/>
                </a:cxn>
                <a:cxn ang="0">
                  <a:pos x="0" y="17"/>
                </a:cxn>
                <a:cxn ang="0">
                  <a:pos x="8" y="6"/>
                </a:cxn>
                <a:cxn ang="0">
                  <a:pos x="23" y="6"/>
                </a:cxn>
                <a:cxn ang="0">
                  <a:pos x="38" y="0"/>
                </a:cxn>
                <a:cxn ang="0">
                  <a:pos x="45" y="0"/>
                </a:cxn>
                <a:cxn ang="0">
                  <a:pos x="60" y="6"/>
                </a:cxn>
                <a:cxn ang="0">
                  <a:pos x="68" y="6"/>
                </a:cxn>
                <a:cxn ang="0">
                  <a:pos x="83" y="17"/>
                </a:cxn>
              </a:cxnLst>
              <a:rect l="txL" t="txT" r="txR" b="txB"/>
              <a:pathLst>
                <a:path w="83" h="57">
                  <a:moveTo>
                    <a:pt x="83" y="17"/>
                  </a:moveTo>
                  <a:lnTo>
                    <a:pt x="83" y="29"/>
                  </a:lnTo>
                  <a:lnTo>
                    <a:pt x="75" y="40"/>
                  </a:lnTo>
                  <a:lnTo>
                    <a:pt x="75" y="46"/>
                  </a:lnTo>
                  <a:lnTo>
                    <a:pt x="60" y="57"/>
                  </a:lnTo>
                  <a:lnTo>
                    <a:pt x="38" y="57"/>
                  </a:lnTo>
                  <a:lnTo>
                    <a:pt x="38" y="51"/>
                  </a:lnTo>
                  <a:lnTo>
                    <a:pt x="30" y="51"/>
                  </a:lnTo>
                  <a:lnTo>
                    <a:pt x="23" y="46"/>
                  </a:lnTo>
                  <a:lnTo>
                    <a:pt x="8" y="46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8" y="6"/>
                  </a:lnTo>
                  <a:lnTo>
                    <a:pt x="23" y="6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8" y="6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81" name="Freeform 115"/>
            <p:cNvSpPr/>
            <p:nvPr/>
          </p:nvSpPr>
          <p:spPr>
            <a:xfrm>
              <a:off x="3865" y="1297"/>
              <a:ext cx="143" cy="124"/>
            </a:xfrm>
            <a:custGeom>
              <a:avLst/>
              <a:gdLst>
                <a:gd name="txL" fmla="*/ 0 w 143"/>
                <a:gd name="txT" fmla="*/ 0 h 124"/>
                <a:gd name="txR" fmla="*/ 143 w 143"/>
                <a:gd name="txB" fmla="*/ 124 h 124"/>
              </a:gdLst>
              <a:ahLst/>
              <a:cxnLst>
                <a:cxn ang="0">
                  <a:pos x="105" y="23"/>
                </a:cxn>
                <a:cxn ang="0">
                  <a:pos x="105" y="28"/>
                </a:cxn>
                <a:cxn ang="0">
                  <a:pos x="143" y="28"/>
                </a:cxn>
                <a:cxn ang="0">
                  <a:pos x="143" y="40"/>
                </a:cxn>
                <a:cxn ang="0">
                  <a:pos x="135" y="51"/>
                </a:cxn>
                <a:cxn ang="0">
                  <a:pos x="105" y="73"/>
                </a:cxn>
                <a:cxn ang="0">
                  <a:pos x="105" y="90"/>
                </a:cxn>
                <a:cxn ang="0">
                  <a:pos x="113" y="102"/>
                </a:cxn>
                <a:cxn ang="0">
                  <a:pos x="113" y="113"/>
                </a:cxn>
                <a:cxn ang="0">
                  <a:pos x="105" y="119"/>
                </a:cxn>
                <a:cxn ang="0">
                  <a:pos x="75" y="96"/>
                </a:cxn>
                <a:cxn ang="0">
                  <a:pos x="60" y="96"/>
                </a:cxn>
                <a:cxn ang="0">
                  <a:pos x="60" y="102"/>
                </a:cxn>
                <a:cxn ang="0">
                  <a:pos x="30" y="124"/>
                </a:cxn>
                <a:cxn ang="0">
                  <a:pos x="15" y="124"/>
                </a:cxn>
                <a:cxn ang="0">
                  <a:pos x="8" y="113"/>
                </a:cxn>
                <a:cxn ang="0">
                  <a:pos x="8" y="102"/>
                </a:cxn>
                <a:cxn ang="0">
                  <a:pos x="15" y="90"/>
                </a:cxn>
                <a:cxn ang="0">
                  <a:pos x="23" y="79"/>
                </a:cxn>
                <a:cxn ang="0">
                  <a:pos x="23" y="73"/>
                </a:cxn>
                <a:cxn ang="0">
                  <a:pos x="30" y="62"/>
                </a:cxn>
                <a:cxn ang="0">
                  <a:pos x="15" y="57"/>
                </a:cxn>
                <a:cxn ang="0">
                  <a:pos x="0" y="51"/>
                </a:cxn>
                <a:cxn ang="0">
                  <a:pos x="0" y="34"/>
                </a:cxn>
                <a:cxn ang="0">
                  <a:pos x="23" y="34"/>
                </a:cxn>
                <a:cxn ang="0">
                  <a:pos x="38" y="28"/>
                </a:cxn>
                <a:cxn ang="0">
                  <a:pos x="53" y="28"/>
                </a:cxn>
                <a:cxn ang="0">
                  <a:pos x="75" y="11"/>
                </a:cxn>
                <a:cxn ang="0">
                  <a:pos x="83" y="0"/>
                </a:cxn>
                <a:cxn ang="0">
                  <a:pos x="90" y="0"/>
                </a:cxn>
                <a:cxn ang="0">
                  <a:pos x="98" y="6"/>
                </a:cxn>
                <a:cxn ang="0">
                  <a:pos x="98" y="11"/>
                </a:cxn>
                <a:cxn ang="0">
                  <a:pos x="105" y="23"/>
                </a:cxn>
              </a:cxnLst>
              <a:rect l="txL" t="txT" r="txR" b="txB"/>
              <a:pathLst>
                <a:path w="143" h="124">
                  <a:moveTo>
                    <a:pt x="105" y="23"/>
                  </a:moveTo>
                  <a:lnTo>
                    <a:pt x="105" y="28"/>
                  </a:lnTo>
                  <a:lnTo>
                    <a:pt x="143" y="28"/>
                  </a:lnTo>
                  <a:lnTo>
                    <a:pt x="143" y="40"/>
                  </a:lnTo>
                  <a:lnTo>
                    <a:pt x="135" y="51"/>
                  </a:lnTo>
                  <a:lnTo>
                    <a:pt x="105" y="73"/>
                  </a:lnTo>
                  <a:lnTo>
                    <a:pt x="105" y="90"/>
                  </a:lnTo>
                  <a:lnTo>
                    <a:pt x="113" y="102"/>
                  </a:lnTo>
                  <a:lnTo>
                    <a:pt x="113" y="113"/>
                  </a:lnTo>
                  <a:lnTo>
                    <a:pt x="105" y="119"/>
                  </a:lnTo>
                  <a:lnTo>
                    <a:pt x="75" y="96"/>
                  </a:lnTo>
                  <a:lnTo>
                    <a:pt x="60" y="96"/>
                  </a:lnTo>
                  <a:lnTo>
                    <a:pt x="60" y="102"/>
                  </a:lnTo>
                  <a:lnTo>
                    <a:pt x="30" y="124"/>
                  </a:lnTo>
                  <a:lnTo>
                    <a:pt x="15" y="124"/>
                  </a:lnTo>
                  <a:lnTo>
                    <a:pt x="8" y="113"/>
                  </a:lnTo>
                  <a:lnTo>
                    <a:pt x="8" y="102"/>
                  </a:lnTo>
                  <a:lnTo>
                    <a:pt x="15" y="90"/>
                  </a:lnTo>
                  <a:lnTo>
                    <a:pt x="23" y="79"/>
                  </a:lnTo>
                  <a:lnTo>
                    <a:pt x="23" y="73"/>
                  </a:lnTo>
                  <a:lnTo>
                    <a:pt x="30" y="62"/>
                  </a:lnTo>
                  <a:lnTo>
                    <a:pt x="15" y="57"/>
                  </a:lnTo>
                  <a:lnTo>
                    <a:pt x="0" y="51"/>
                  </a:lnTo>
                  <a:lnTo>
                    <a:pt x="0" y="34"/>
                  </a:lnTo>
                  <a:lnTo>
                    <a:pt x="23" y="34"/>
                  </a:lnTo>
                  <a:lnTo>
                    <a:pt x="38" y="28"/>
                  </a:lnTo>
                  <a:lnTo>
                    <a:pt x="53" y="28"/>
                  </a:lnTo>
                  <a:lnTo>
                    <a:pt x="75" y="11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8" y="6"/>
                  </a:lnTo>
                  <a:lnTo>
                    <a:pt x="98" y="11"/>
                  </a:lnTo>
                  <a:lnTo>
                    <a:pt x="105" y="23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82" name="Freeform 116"/>
            <p:cNvSpPr/>
            <p:nvPr/>
          </p:nvSpPr>
          <p:spPr>
            <a:xfrm>
              <a:off x="2309" y="1303"/>
              <a:ext cx="97" cy="67"/>
            </a:xfrm>
            <a:custGeom>
              <a:avLst/>
              <a:gdLst>
                <a:gd name="txL" fmla="*/ 0 w 97"/>
                <a:gd name="txT" fmla="*/ 0 h 67"/>
                <a:gd name="txR" fmla="*/ 97 w 97"/>
                <a:gd name="txB" fmla="*/ 67 h 67"/>
              </a:gdLst>
              <a:ahLst/>
              <a:cxnLst>
                <a:cxn ang="0">
                  <a:pos x="97" y="28"/>
                </a:cxn>
                <a:cxn ang="0">
                  <a:pos x="97" y="45"/>
                </a:cxn>
                <a:cxn ang="0">
                  <a:pos x="82" y="56"/>
                </a:cxn>
                <a:cxn ang="0">
                  <a:pos x="75" y="56"/>
                </a:cxn>
                <a:cxn ang="0">
                  <a:pos x="60" y="67"/>
                </a:cxn>
                <a:cxn ang="0">
                  <a:pos x="37" y="67"/>
                </a:cxn>
                <a:cxn ang="0">
                  <a:pos x="22" y="56"/>
                </a:cxn>
                <a:cxn ang="0">
                  <a:pos x="15" y="56"/>
                </a:cxn>
                <a:cxn ang="0">
                  <a:pos x="7" y="51"/>
                </a:cxn>
                <a:cxn ang="0">
                  <a:pos x="7" y="45"/>
                </a:cxn>
                <a:cxn ang="0">
                  <a:pos x="0" y="28"/>
                </a:cxn>
                <a:cxn ang="0">
                  <a:pos x="7" y="22"/>
                </a:cxn>
                <a:cxn ang="0">
                  <a:pos x="15" y="11"/>
                </a:cxn>
                <a:cxn ang="0">
                  <a:pos x="30" y="0"/>
                </a:cxn>
                <a:cxn ang="0">
                  <a:pos x="37" y="5"/>
                </a:cxn>
                <a:cxn ang="0">
                  <a:pos x="75" y="5"/>
                </a:cxn>
                <a:cxn ang="0">
                  <a:pos x="82" y="11"/>
                </a:cxn>
                <a:cxn ang="0">
                  <a:pos x="90" y="11"/>
                </a:cxn>
                <a:cxn ang="0">
                  <a:pos x="90" y="17"/>
                </a:cxn>
                <a:cxn ang="0">
                  <a:pos x="97" y="28"/>
                </a:cxn>
              </a:cxnLst>
              <a:rect l="txL" t="txT" r="txR" b="txB"/>
              <a:pathLst>
                <a:path w="97" h="67">
                  <a:moveTo>
                    <a:pt x="97" y="28"/>
                  </a:moveTo>
                  <a:lnTo>
                    <a:pt x="97" y="45"/>
                  </a:lnTo>
                  <a:lnTo>
                    <a:pt x="82" y="56"/>
                  </a:lnTo>
                  <a:lnTo>
                    <a:pt x="75" y="56"/>
                  </a:lnTo>
                  <a:lnTo>
                    <a:pt x="60" y="67"/>
                  </a:lnTo>
                  <a:lnTo>
                    <a:pt x="37" y="67"/>
                  </a:lnTo>
                  <a:lnTo>
                    <a:pt x="22" y="56"/>
                  </a:lnTo>
                  <a:lnTo>
                    <a:pt x="15" y="56"/>
                  </a:lnTo>
                  <a:lnTo>
                    <a:pt x="7" y="51"/>
                  </a:lnTo>
                  <a:lnTo>
                    <a:pt x="7" y="45"/>
                  </a:lnTo>
                  <a:lnTo>
                    <a:pt x="0" y="28"/>
                  </a:lnTo>
                  <a:lnTo>
                    <a:pt x="7" y="22"/>
                  </a:lnTo>
                  <a:lnTo>
                    <a:pt x="15" y="11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75" y="5"/>
                  </a:lnTo>
                  <a:lnTo>
                    <a:pt x="82" y="11"/>
                  </a:lnTo>
                  <a:lnTo>
                    <a:pt x="90" y="11"/>
                  </a:lnTo>
                  <a:lnTo>
                    <a:pt x="90" y="17"/>
                  </a:lnTo>
                  <a:lnTo>
                    <a:pt x="97" y="28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83" name="Freeform 117"/>
            <p:cNvSpPr/>
            <p:nvPr/>
          </p:nvSpPr>
          <p:spPr>
            <a:xfrm>
              <a:off x="1188" y="1331"/>
              <a:ext cx="60" cy="34"/>
            </a:xfrm>
            <a:custGeom>
              <a:avLst/>
              <a:gdLst>
                <a:gd name="txL" fmla="*/ 0 w 60"/>
                <a:gd name="txT" fmla="*/ 0 h 34"/>
                <a:gd name="txR" fmla="*/ 60 w 60"/>
                <a:gd name="txB" fmla="*/ 34 h 34"/>
              </a:gdLst>
              <a:ahLst/>
              <a:cxnLst>
                <a:cxn ang="0">
                  <a:pos x="60" y="28"/>
                </a:cxn>
                <a:cxn ang="0">
                  <a:pos x="45" y="28"/>
                </a:cxn>
                <a:cxn ang="0">
                  <a:pos x="45" y="34"/>
                </a:cxn>
                <a:cxn ang="0">
                  <a:pos x="23" y="34"/>
                </a:cxn>
                <a:cxn ang="0">
                  <a:pos x="0" y="17"/>
                </a:cxn>
                <a:cxn ang="0">
                  <a:pos x="0" y="11"/>
                </a:cxn>
                <a:cxn ang="0">
                  <a:pos x="8" y="6"/>
                </a:cxn>
                <a:cxn ang="0">
                  <a:pos x="23" y="0"/>
                </a:cxn>
                <a:cxn ang="0">
                  <a:pos x="45" y="0"/>
                </a:cxn>
                <a:cxn ang="0">
                  <a:pos x="60" y="11"/>
                </a:cxn>
                <a:cxn ang="0">
                  <a:pos x="60" y="28"/>
                </a:cxn>
              </a:cxnLst>
              <a:rect l="txL" t="txT" r="txR" b="txB"/>
              <a:pathLst>
                <a:path w="60" h="34">
                  <a:moveTo>
                    <a:pt x="60" y="28"/>
                  </a:moveTo>
                  <a:lnTo>
                    <a:pt x="45" y="28"/>
                  </a:lnTo>
                  <a:lnTo>
                    <a:pt x="45" y="34"/>
                  </a:lnTo>
                  <a:lnTo>
                    <a:pt x="23" y="34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8" y="6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60" y="11"/>
                  </a:lnTo>
                  <a:lnTo>
                    <a:pt x="60" y="28"/>
                  </a:lnTo>
                  <a:close/>
                </a:path>
              </a:pathLst>
            </a:custGeom>
            <a:solidFill>
              <a:srgbClr val="3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84" name="Freeform 118"/>
            <p:cNvSpPr/>
            <p:nvPr/>
          </p:nvSpPr>
          <p:spPr>
            <a:xfrm>
              <a:off x="3068" y="1325"/>
              <a:ext cx="75" cy="51"/>
            </a:xfrm>
            <a:custGeom>
              <a:avLst/>
              <a:gdLst>
                <a:gd name="txL" fmla="*/ 0 w 75"/>
                <a:gd name="txT" fmla="*/ 0 h 51"/>
                <a:gd name="txR" fmla="*/ 75 w 75"/>
                <a:gd name="txB" fmla="*/ 51 h 51"/>
              </a:gdLst>
              <a:ahLst/>
              <a:cxnLst>
                <a:cxn ang="0">
                  <a:pos x="75" y="12"/>
                </a:cxn>
                <a:cxn ang="0">
                  <a:pos x="75" y="34"/>
                </a:cxn>
                <a:cxn ang="0">
                  <a:pos x="68" y="45"/>
                </a:cxn>
                <a:cxn ang="0">
                  <a:pos x="60" y="51"/>
                </a:cxn>
                <a:cxn ang="0">
                  <a:pos x="23" y="51"/>
                </a:cxn>
                <a:cxn ang="0">
                  <a:pos x="15" y="45"/>
                </a:cxn>
                <a:cxn ang="0">
                  <a:pos x="15" y="40"/>
                </a:cxn>
                <a:cxn ang="0">
                  <a:pos x="8" y="40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8" y="12"/>
                </a:cxn>
                <a:cxn ang="0">
                  <a:pos x="15" y="6"/>
                </a:cxn>
                <a:cxn ang="0">
                  <a:pos x="30" y="0"/>
                </a:cxn>
                <a:cxn ang="0">
                  <a:pos x="60" y="0"/>
                </a:cxn>
                <a:cxn ang="0">
                  <a:pos x="68" y="6"/>
                </a:cxn>
                <a:cxn ang="0">
                  <a:pos x="75" y="6"/>
                </a:cxn>
                <a:cxn ang="0">
                  <a:pos x="75" y="12"/>
                </a:cxn>
              </a:cxnLst>
              <a:rect l="txL" t="txT" r="txR" b="txB"/>
              <a:pathLst>
                <a:path w="75" h="51">
                  <a:moveTo>
                    <a:pt x="75" y="12"/>
                  </a:moveTo>
                  <a:lnTo>
                    <a:pt x="75" y="34"/>
                  </a:lnTo>
                  <a:lnTo>
                    <a:pt x="68" y="45"/>
                  </a:lnTo>
                  <a:lnTo>
                    <a:pt x="60" y="51"/>
                  </a:lnTo>
                  <a:lnTo>
                    <a:pt x="23" y="51"/>
                  </a:lnTo>
                  <a:lnTo>
                    <a:pt x="15" y="45"/>
                  </a:lnTo>
                  <a:lnTo>
                    <a:pt x="15" y="40"/>
                  </a:lnTo>
                  <a:lnTo>
                    <a:pt x="8" y="40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8" y="12"/>
                  </a:lnTo>
                  <a:lnTo>
                    <a:pt x="15" y="6"/>
                  </a:lnTo>
                  <a:lnTo>
                    <a:pt x="30" y="0"/>
                  </a:lnTo>
                  <a:lnTo>
                    <a:pt x="60" y="0"/>
                  </a:lnTo>
                  <a:lnTo>
                    <a:pt x="68" y="6"/>
                  </a:lnTo>
                  <a:lnTo>
                    <a:pt x="75" y="6"/>
                  </a:lnTo>
                  <a:lnTo>
                    <a:pt x="75" y="12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85" name="Freeform 119"/>
            <p:cNvSpPr/>
            <p:nvPr/>
          </p:nvSpPr>
          <p:spPr>
            <a:xfrm>
              <a:off x="3504" y="1325"/>
              <a:ext cx="143" cy="119"/>
            </a:xfrm>
            <a:custGeom>
              <a:avLst/>
              <a:gdLst>
                <a:gd name="txL" fmla="*/ 0 w 143"/>
                <a:gd name="txT" fmla="*/ 0 h 119"/>
                <a:gd name="txR" fmla="*/ 143 w 143"/>
                <a:gd name="txB" fmla="*/ 119 h 119"/>
              </a:gdLst>
              <a:ahLst/>
              <a:cxnLst>
                <a:cxn ang="0">
                  <a:pos x="105" y="34"/>
                </a:cxn>
                <a:cxn ang="0">
                  <a:pos x="128" y="34"/>
                </a:cxn>
                <a:cxn ang="0">
                  <a:pos x="128" y="29"/>
                </a:cxn>
                <a:cxn ang="0">
                  <a:pos x="135" y="29"/>
                </a:cxn>
                <a:cxn ang="0">
                  <a:pos x="143" y="34"/>
                </a:cxn>
                <a:cxn ang="0">
                  <a:pos x="143" y="40"/>
                </a:cxn>
                <a:cxn ang="0">
                  <a:pos x="135" y="45"/>
                </a:cxn>
                <a:cxn ang="0">
                  <a:pos x="128" y="57"/>
                </a:cxn>
                <a:cxn ang="0">
                  <a:pos x="113" y="68"/>
                </a:cxn>
                <a:cxn ang="0">
                  <a:pos x="113" y="85"/>
                </a:cxn>
                <a:cxn ang="0">
                  <a:pos x="120" y="96"/>
                </a:cxn>
                <a:cxn ang="0">
                  <a:pos x="120" y="107"/>
                </a:cxn>
                <a:cxn ang="0">
                  <a:pos x="105" y="119"/>
                </a:cxn>
                <a:cxn ang="0">
                  <a:pos x="98" y="113"/>
                </a:cxn>
                <a:cxn ang="0">
                  <a:pos x="90" y="102"/>
                </a:cxn>
                <a:cxn ang="0">
                  <a:pos x="83" y="96"/>
                </a:cxn>
                <a:cxn ang="0">
                  <a:pos x="75" y="85"/>
                </a:cxn>
                <a:cxn ang="0">
                  <a:pos x="68" y="91"/>
                </a:cxn>
                <a:cxn ang="0">
                  <a:pos x="53" y="96"/>
                </a:cxn>
                <a:cxn ang="0">
                  <a:pos x="23" y="119"/>
                </a:cxn>
                <a:cxn ang="0">
                  <a:pos x="0" y="119"/>
                </a:cxn>
                <a:cxn ang="0">
                  <a:pos x="8" y="113"/>
                </a:cxn>
                <a:cxn ang="0">
                  <a:pos x="8" y="107"/>
                </a:cxn>
                <a:cxn ang="0">
                  <a:pos x="15" y="102"/>
                </a:cxn>
                <a:cxn ang="0">
                  <a:pos x="15" y="96"/>
                </a:cxn>
                <a:cxn ang="0">
                  <a:pos x="45" y="74"/>
                </a:cxn>
                <a:cxn ang="0">
                  <a:pos x="38" y="68"/>
                </a:cxn>
                <a:cxn ang="0">
                  <a:pos x="38" y="62"/>
                </a:cxn>
                <a:cxn ang="0">
                  <a:pos x="15" y="62"/>
                </a:cxn>
                <a:cxn ang="0">
                  <a:pos x="8" y="57"/>
                </a:cxn>
                <a:cxn ang="0">
                  <a:pos x="8" y="51"/>
                </a:cxn>
                <a:cxn ang="0">
                  <a:pos x="15" y="45"/>
                </a:cxn>
                <a:cxn ang="0">
                  <a:pos x="45" y="45"/>
                </a:cxn>
                <a:cxn ang="0">
                  <a:pos x="53" y="40"/>
                </a:cxn>
                <a:cxn ang="0">
                  <a:pos x="68" y="40"/>
                </a:cxn>
                <a:cxn ang="0">
                  <a:pos x="75" y="34"/>
                </a:cxn>
                <a:cxn ang="0">
                  <a:pos x="75" y="17"/>
                </a:cxn>
                <a:cxn ang="0">
                  <a:pos x="83" y="12"/>
                </a:cxn>
                <a:cxn ang="0">
                  <a:pos x="83" y="0"/>
                </a:cxn>
                <a:cxn ang="0">
                  <a:pos x="105" y="0"/>
                </a:cxn>
                <a:cxn ang="0">
                  <a:pos x="105" y="34"/>
                </a:cxn>
              </a:cxnLst>
              <a:rect l="txL" t="txT" r="txR" b="txB"/>
              <a:pathLst>
                <a:path w="143" h="119">
                  <a:moveTo>
                    <a:pt x="105" y="34"/>
                  </a:moveTo>
                  <a:lnTo>
                    <a:pt x="128" y="34"/>
                  </a:lnTo>
                  <a:lnTo>
                    <a:pt x="128" y="29"/>
                  </a:lnTo>
                  <a:lnTo>
                    <a:pt x="135" y="29"/>
                  </a:lnTo>
                  <a:lnTo>
                    <a:pt x="143" y="34"/>
                  </a:lnTo>
                  <a:lnTo>
                    <a:pt x="143" y="40"/>
                  </a:lnTo>
                  <a:lnTo>
                    <a:pt x="135" y="45"/>
                  </a:lnTo>
                  <a:lnTo>
                    <a:pt x="128" y="57"/>
                  </a:lnTo>
                  <a:lnTo>
                    <a:pt x="113" y="68"/>
                  </a:lnTo>
                  <a:lnTo>
                    <a:pt x="113" y="85"/>
                  </a:lnTo>
                  <a:lnTo>
                    <a:pt x="120" y="96"/>
                  </a:lnTo>
                  <a:lnTo>
                    <a:pt x="120" y="107"/>
                  </a:lnTo>
                  <a:lnTo>
                    <a:pt x="105" y="119"/>
                  </a:lnTo>
                  <a:lnTo>
                    <a:pt x="98" y="113"/>
                  </a:lnTo>
                  <a:lnTo>
                    <a:pt x="90" y="102"/>
                  </a:lnTo>
                  <a:lnTo>
                    <a:pt x="83" y="96"/>
                  </a:lnTo>
                  <a:lnTo>
                    <a:pt x="75" y="85"/>
                  </a:lnTo>
                  <a:lnTo>
                    <a:pt x="68" y="91"/>
                  </a:lnTo>
                  <a:lnTo>
                    <a:pt x="53" y="96"/>
                  </a:lnTo>
                  <a:lnTo>
                    <a:pt x="23" y="119"/>
                  </a:lnTo>
                  <a:lnTo>
                    <a:pt x="0" y="119"/>
                  </a:lnTo>
                  <a:lnTo>
                    <a:pt x="8" y="113"/>
                  </a:lnTo>
                  <a:lnTo>
                    <a:pt x="8" y="107"/>
                  </a:lnTo>
                  <a:lnTo>
                    <a:pt x="15" y="102"/>
                  </a:lnTo>
                  <a:lnTo>
                    <a:pt x="15" y="96"/>
                  </a:lnTo>
                  <a:lnTo>
                    <a:pt x="45" y="74"/>
                  </a:lnTo>
                  <a:lnTo>
                    <a:pt x="38" y="68"/>
                  </a:lnTo>
                  <a:lnTo>
                    <a:pt x="38" y="62"/>
                  </a:lnTo>
                  <a:lnTo>
                    <a:pt x="15" y="62"/>
                  </a:lnTo>
                  <a:lnTo>
                    <a:pt x="8" y="57"/>
                  </a:lnTo>
                  <a:lnTo>
                    <a:pt x="8" y="51"/>
                  </a:lnTo>
                  <a:lnTo>
                    <a:pt x="15" y="45"/>
                  </a:lnTo>
                  <a:lnTo>
                    <a:pt x="45" y="45"/>
                  </a:lnTo>
                  <a:lnTo>
                    <a:pt x="53" y="40"/>
                  </a:lnTo>
                  <a:lnTo>
                    <a:pt x="68" y="40"/>
                  </a:lnTo>
                  <a:lnTo>
                    <a:pt x="75" y="34"/>
                  </a:lnTo>
                  <a:lnTo>
                    <a:pt x="75" y="17"/>
                  </a:lnTo>
                  <a:lnTo>
                    <a:pt x="83" y="12"/>
                  </a:lnTo>
                  <a:lnTo>
                    <a:pt x="83" y="0"/>
                  </a:lnTo>
                  <a:lnTo>
                    <a:pt x="105" y="0"/>
                  </a:lnTo>
                  <a:lnTo>
                    <a:pt x="105" y="34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86" name="Freeform 120"/>
            <p:cNvSpPr/>
            <p:nvPr/>
          </p:nvSpPr>
          <p:spPr>
            <a:xfrm>
              <a:off x="2121" y="1325"/>
              <a:ext cx="60" cy="40"/>
            </a:xfrm>
            <a:custGeom>
              <a:avLst/>
              <a:gdLst>
                <a:gd name="txL" fmla="*/ 0 w 60"/>
                <a:gd name="txT" fmla="*/ 0 h 40"/>
                <a:gd name="txR" fmla="*/ 60 w 60"/>
                <a:gd name="txB" fmla="*/ 40 h 40"/>
              </a:gdLst>
              <a:ahLst/>
              <a:cxnLst>
                <a:cxn ang="0">
                  <a:pos x="60" y="12"/>
                </a:cxn>
                <a:cxn ang="0">
                  <a:pos x="60" y="29"/>
                </a:cxn>
                <a:cxn ang="0">
                  <a:pos x="52" y="34"/>
                </a:cxn>
                <a:cxn ang="0">
                  <a:pos x="37" y="34"/>
                </a:cxn>
                <a:cxn ang="0">
                  <a:pos x="37" y="40"/>
                </a:cxn>
                <a:cxn ang="0">
                  <a:pos x="15" y="40"/>
                </a:cxn>
                <a:cxn ang="0">
                  <a:pos x="7" y="34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22" y="6"/>
                </a:cxn>
                <a:cxn ang="0">
                  <a:pos x="22" y="0"/>
                </a:cxn>
                <a:cxn ang="0">
                  <a:pos x="30" y="0"/>
                </a:cxn>
                <a:cxn ang="0">
                  <a:pos x="37" y="6"/>
                </a:cxn>
                <a:cxn ang="0">
                  <a:pos x="52" y="6"/>
                </a:cxn>
                <a:cxn ang="0">
                  <a:pos x="60" y="12"/>
                </a:cxn>
              </a:cxnLst>
              <a:rect l="txL" t="txT" r="txR" b="txB"/>
              <a:pathLst>
                <a:path w="60" h="40">
                  <a:moveTo>
                    <a:pt x="60" y="12"/>
                  </a:moveTo>
                  <a:lnTo>
                    <a:pt x="60" y="29"/>
                  </a:lnTo>
                  <a:lnTo>
                    <a:pt x="52" y="34"/>
                  </a:lnTo>
                  <a:lnTo>
                    <a:pt x="37" y="34"/>
                  </a:lnTo>
                  <a:lnTo>
                    <a:pt x="37" y="40"/>
                  </a:lnTo>
                  <a:lnTo>
                    <a:pt x="15" y="40"/>
                  </a:lnTo>
                  <a:lnTo>
                    <a:pt x="7" y="34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22" y="6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6"/>
                  </a:lnTo>
                  <a:lnTo>
                    <a:pt x="52" y="6"/>
                  </a:lnTo>
                  <a:lnTo>
                    <a:pt x="60" y="12"/>
                  </a:lnTo>
                  <a:close/>
                </a:path>
              </a:pathLst>
            </a:custGeom>
            <a:solidFill>
              <a:srgbClr val="3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87" name="Freeform 121"/>
            <p:cNvSpPr/>
            <p:nvPr/>
          </p:nvSpPr>
          <p:spPr>
            <a:xfrm>
              <a:off x="4737" y="1331"/>
              <a:ext cx="196" cy="496"/>
            </a:xfrm>
            <a:custGeom>
              <a:avLst/>
              <a:gdLst>
                <a:gd name="txL" fmla="*/ 0 w 196"/>
                <a:gd name="txT" fmla="*/ 0 h 496"/>
                <a:gd name="txR" fmla="*/ 196 w 196"/>
                <a:gd name="txB" fmla="*/ 496 h 496"/>
              </a:gdLst>
              <a:ahLst/>
              <a:cxnLst>
                <a:cxn ang="0">
                  <a:pos x="196" y="316"/>
                </a:cxn>
                <a:cxn ang="0">
                  <a:pos x="181" y="338"/>
                </a:cxn>
                <a:cxn ang="0">
                  <a:pos x="181" y="367"/>
                </a:cxn>
                <a:cxn ang="0">
                  <a:pos x="173" y="389"/>
                </a:cxn>
                <a:cxn ang="0">
                  <a:pos x="166" y="417"/>
                </a:cxn>
                <a:cxn ang="0">
                  <a:pos x="151" y="440"/>
                </a:cxn>
                <a:cxn ang="0">
                  <a:pos x="136" y="462"/>
                </a:cxn>
                <a:cxn ang="0">
                  <a:pos x="121" y="479"/>
                </a:cxn>
                <a:cxn ang="0">
                  <a:pos x="91" y="496"/>
                </a:cxn>
                <a:cxn ang="0">
                  <a:pos x="60" y="496"/>
                </a:cxn>
                <a:cxn ang="0">
                  <a:pos x="53" y="491"/>
                </a:cxn>
                <a:cxn ang="0">
                  <a:pos x="38" y="491"/>
                </a:cxn>
                <a:cxn ang="0">
                  <a:pos x="23" y="479"/>
                </a:cxn>
                <a:cxn ang="0">
                  <a:pos x="15" y="468"/>
                </a:cxn>
                <a:cxn ang="0">
                  <a:pos x="38" y="440"/>
                </a:cxn>
                <a:cxn ang="0">
                  <a:pos x="60" y="406"/>
                </a:cxn>
                <a:cxn ang="0">
                  <a:pos x="76" y="378"/>
                </a:cxn>
                <a:cxn ang="0">
                  <a:pos x="91" y="344"/>
                </a:cxn>
                <a:cxn ang="0">
                  <a:pos x="98" y="310"/>
                </a:cxn>
                <a:cxn ang="0">
                  <a:pos x="98" y="242"/>
                </a:cxn>
                <a:cxn ang="0">
                  <a:pos x="83" y="209"/>
                </a:cxn>
                <a:cxn ang="0">
                  <a:pos x="83" y="180"/>
                </a:cxn>
                <a:cxn ang="0">
                  <a:pos x="76" y="158"/>
                </a:cxn>
                <a:cxn ang="0">
                  <a:pos x="76" y="130"/>
                </a:cxn>
                <a:cxn ang="0">
                  <a:pos x="68" y="107"/>
                </a:cxn>
                <a:cxn ang="0">
                  <a:pos x="60" y="85"/>
                </a:cxn>
                <a:cxn ang="0">
                  <a:pos x="45" y="56"/>
                </a:cxn>
                <a:cxn ang="0">
                  <a:pos x="30" y="34"/>
                </a:cxn>
                <a:cxn ang="0">
                  <a:pos x="8" y="11"/>
                </a:cxn>
                <a:cxn ang="0">
                  <a:pos x="0" y="0"/>
                </a:cxn>
                <a:cxn ang="0">
                  <a:pos x="30" y="11"/>
                </a:cxn>
                <a:cxn ang="0">
                  <a:pos x="60" y="23"/>
                </a:cxn>
                <a:cxn ang="0">
                  <a:pos x="128" y="73"/>
                </a:cxn>
                <a:cxn ang="0">
                  <a:pos x="143" y="96"/>
                </a:cxn>
                <a:cxn ang="0">
                  <a:pos x="151" y="113"/>
                </a:cxn>
                <a:cxn ang="0">
                  <a:pos x="166" y="135"/>
                </a:cxn>
                <a:cxn ang="0">
                  <a:pos x="181" y="158"/>
                </a:cxn>
                <a:cxn ang="0">
                  <a:pos x="181" y="180"/>
                </a:cxn>
                <a:cxn ang="0">
                  <a:pos x="188" y="203"/>
                </a:cxn>
                <a:cxn ang="0">
                  <a:pos x="196" y="226"/>
                </a:cxn>
                <a:cxn ang="0">
                  <a:pos x="196" y="316"/>
                </a:cxn>
              </a:cxnLst>
              <a:rect l="txL" t="txT" r="txR" b="txB"/>
              <a:pathLst>
                <a:path w="196" h="496">
                  <a:moveTo>
                    <a:pt x="196" y="316"/>
                  </a:moveTo>
                  <a:lnTo>
                    <a:pt x="181" y="338"/>
                  </a:lnTo>
                  <a:lnTo>
                    <a:pt x="181" y="367"/>
                  </a:lnTo>
                  <a:lnTo>
                    <a:pt x="173" y="389"/>
                  </a:lnTo>
                  <a:lnTo>
                    <a:pt x="166" y="417"/>
                  </a:lnTo>
                  <a:lnTo>
                    <a:pt x="151" y="440"/>
                  </a:lnTo>
                  <a:lnTo>
                    <a:pt x="136" y="462"/>
                  </a:lnTo>
                  <a:lnTo>
                    <a:pt x="121" y="479"/>
                  </a:lnTo>
                  <a:lnTo>
                    <a:pt x="91" y="496"/>
                  </a:lnTo>
                  <a:lnTo>
                    <a:pt x="60" y="496"/>
                  </a:lnTo>
                  <a:lnTo>
                    <a:pt x="53" y="491"/>
                  </a:lnTo>
                  <a:lnTo>
                    <a:pt x="38" y="491"/>
                  </a:lnTo>
                  <a:lnTo>
                    <a:pt x="23" y="479"/>
                  </a:lnTo>
                  <a:lnTo>
                    <a:pt x="15" y="468"/>
                  </a:lnTo>
                  <a:lnTo>
                    <a:pt x="38" y="440"/>
                  </a:lnTo>
                  <a:lnTo>
                    <a:pt x="60" y="406"/>
                  </a:lnTo>
                  <a:lnTo>
                    <a:pt x="76" y="378"/>
                  </a:lnTo>
                  <a:lnTo>
                    <a:pt x="91" y="344"/>
                  </a:lnTo>
                  <a:lnTo>
                    <a:pt x="98" y="310"/>
                  </a:lnTo>
                  <a:lnTo>
                    <a:pt x="98" y="242"/>
                  </a:lnTo>
                  <a:lnTo>
                    <a:pt x="83" y="209"/>
                  </a:lnTo>
                  <a:lnTo>
                    <a:pt x="83" y="180"/>
                  </a:lnTo>
                  <a:lnTo>
                    <a:pt x="76" y="158"/>
                  </a:lnTo>
                  <a:lnTo>
                    <a:pt x="76" y="130"/>
                  </a:lnTo>
                  <a:lnTo>
                    <a:pt x="68" y="107"/>
                  </a:lnTo>
                  <a:lnTo>
                    <a:pt x="60" y="85"/>
                  </a:lnTo>
                  <a:lnTo>
                    <a:pt x="45" y="56"/>
                  </a:lnTo>
                  <a:lnTo>
                    <a:pt x="30" y="34"/>
                  </a:lnTo>
                  <a:lnTo>
                    <a:pt x="8" y="11"/>
                  </a:lnTo>
                  <a:lnTo>
                    <a:pt x="0" y="0"/>
                  </a:lnTo>
                  <a:lnTo>
                    <a:pt x="30" y="11"/>
                  </a:lnTo>
                  <a:lnTo>
                    <a:pt x="60" y="23"/>
                  </a:lnTo>
                  <a:lnTo>
                    <a:pt x="128" y="73"/>
                  </a:lnTo>
                  <a:lnTo>
                    <a:pt x="143" y="96"/>
                  </a:lnTo>
                  <a:lnTo>
                    <a:pt x="151" y="113"/>
                  </a:lnTo>
                  <a:lnTo>
                    <a:pt x="166" y="135"/>
                  </a:lnTo>
                  <a:lnTo>
                    <a:pt x="181" y="158"/>
                  </a:lnTo>
                  <a:lnTo>
                    <a:pt x="181" y="180"/>
                  </a:lnTo>
                  <a:lnTo>
                    <a:pt x="188" y="203"/>
                  </a:lnTo>
                  <a:lnTo>
                    <a:pt x="196" y="226"/>
                  </a:lnTo>
                  <a:lnTo>
                    <a:pt x="196" y="316"/>
                  </a:lnTo>
                  <a:close/>
                </a:path>
              </a:pathLst>
            </a:custGeom>
            <a:solidFill>
              <a:srgbClr val="FFBC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88" name="Freeform 122"/>
            <p:cNvSpPr/>
            <p:nvPr/>
          </p:nvSpPr>
          <p:spPr>
            <a:xfrm>
              <a:off x="414" y="1348"/>
              <a:ext cx="436" cy="175"/>
            </a:xfrm>
            <a:custGeom>
              <a:avLst/>
              <a:gdLst>
                <a:gd name="txL" fmla="*/ 0 w 436"/>
                <a:gd name="txT" fmla="*/ 0 h 175"/>
                <a:gd name="txR" fmla="*/ 436 w 436"/>
                <a:gd name="txB" fmla="*/ 175 h 175"/>
              </a:gdLst>
              <a:ahLst/>
              <a:cxnLst>
                <a:cxn ang="0">
                  <a:pos x="436" y="22"/>
                </a:cxn>
                <a:cxn ang="0">
                  <a:pos x="436" y="28"/>
                </a:cxn>
                <a:cxn ang="0">
                  <a:pos x="421" y="39"/>
                </a:cxn>
                <a:cxn ang="0">
                  <a:pos x="413" y="39"/>
                </a:cxn>
                <a:cxn ang="0">
                  <a:pos x="391" y="51"/>
                </a:cxn>
                <a:cxn ang="0">
                  <a:pos x="368" y="56"/>
                </a:cxn>
                <a:cxn ang="0">
                  <a:pos x="338" y="68"/>
                </a:cxn>
                <a:cxn ang="0">
                  <a:pos x="315" y="73"/>
                </a:cxn>
                <a:cxn ang="0">
                  <a:pos x="293" y="84"/>
                </a:cxn>
                <a:cxn ang="0">
                  <a:pos x="270" y="90"/>
                </a:cxn>
                <a:cxn ang="0">
                  <a:pos x="248" y="101"/>
                </a:cxn>
                <a:cxn ang="0">
                  <a:pos x="225" y="107"/>
                </a:cxn>
                <a:cxn ang="0">
                  <a:pos x="203" y="118"/>
                </a:cxn>
                <a:cxn ang="0">
                  <a:pos x="180" y="124"/>
                </a:cxn>
                <a:cxn ang="0">
                  <a:pos x="157" y="135"/>
                </a:cxn>
                <a:cxn ang="0">
                  <a:pos x="135" y="141"/>
                </a:cxn>
                <a:cxn ang="0">
                  <a:pos x="112" y="152"/>
                </a:cxn>
                <a:cxn ang="0">
                  <a:pos x="82" y="158"/>
                </a:cxn>
                <a:cxn ang="0">
                  <a:pos x="60" y="169"/>
                </a:cxn>
                <a:cxn ang="0">
                  <a:pos x="37" y="175"/>
                </a:cxn>
                <a:cxn ang="0">
                  <a:pos x="15" y="175"/>
                </a:cxn>
                <a:cxn ang="0">
                  <a:pos x="15" y="169"/>
                </a:cxn>
                <a:cxn ang="0">
                  <a:pos x="7" y="169"/>
                </a:cxn>
                <a:cxn ang="0">
                  <a:pos x="7" y="163"/>
                </a:cxn>
                <a:cxn ang="0">
                  <a:pos x="0" y="163"/>
                </a:cxn>
                <a:cxn ang="0">
                  <a:pos x="7" y="152"/>
                </a:cxn>
                <a:cxn ang="0">
                  <a:pos x="30" y="135"/>
                </a:cxn>
                <a:cxn ang="0">
                  <a:pos x="37" y="135"/>
                </a:cxn>
                <a:cxn ang="0">
                  <a:pos x="52" y="130"/>
                </a:cxn>
                <a:cxn ang="0">
                  <a:pos x="67" y="118"/>
                </a:cxn>
                <a:cxn ang="0">
                  <a:pos x="90" y="113"/>
                </a:cxn>
                <a:cxn ang="0">
                  <a:pos x="112" y="101"/>
                </a:cxn>
                <a:cxn ang="0">
                  <a:pos x="135" y="96"/>
                </a:cxn>
                <a:cxn ang="0">
                  <a:pos x="150" y="90"/>
                </a:cxn>
                <a:cxn ang="0">
                  <a:pos x="173" y="84"/>
                </a:cxn>
                <a:cxn ang="0">
                  <a:pos x="195" y="73"/>
                </a:cxn>
                <a:cxn ang="0">
                  <a:pos x="218" y="68"/>
                </a:cxn>
                <a:cxn ang="0">
                  <a:pos x="240" y="62"/>
                </a:cxn>
                <a:cxn ang="0">
                  <a:pos x="255" y="51"/>
                </a:cxn>
                <a:cxn ang="0">
                  <a:pos x="278" y="45"/>
                </a:cxn>
                <a:cxn ang="0">
                  <a:pos x="300" y="39"/>
                </a:cxn>
                <a:cxn ang="0">
                  <a:pos x="323" y="34"/>
                </a:cxn>
                <a:cxn ang="0">
                  <a:pos x="338" y="22"/>
                </a:cxn>
                <a:cxn ang="0">
                  <a:pos x="361" y="17"/>
                </a:cxn>
                <a:cxn ang="0">
                  <a:pos x="383" y="11"/>
                </a:cxn>
                <a:cxn ang="0">
                  <a:pos x="406" y="0"/>
                </a:cxn>
                <a:cxn ang="0">
                  <a:pos x="436" y="22"/>
                </a:cxn>
              </a:cxnLst>
              <a:rect l="txL" t="txT" r="txR" b="txB"/>
              <a:pathLst>
                <a:path w="436" h="175">
                  <a:moveTo>
                    <a:pt x="436" y="22"/>
                  </a:moveTo>
                  <a:lnTo>
                    <a:pt x="436" y="28"/>
                  </a:lnTo>
                  <a:lnTo>
                    <a:pt x="421" y="39"/>
                  </a:lnTo>
                  <a:lnTo>
                    <a:pt x="413" y="39"/>
                  </a:lnTo>
                  <a:lnTo>
                    <a:pt x="391" y="51"/>
                  </a:lnTo>
                  <a:lnTo>
                    <a:pt x="368" y="56"/>
                  </a:lnTo>
                  <a:lnTo>
                    <a:pt x="338" y="68"/>
                  </a:lnTo>
                  <a:lnTo>
                    <a:pt x="315" y="73"/>
                  </a:lnTo>
                  <a:lnTo>
                    <a:pt x="293" y="84"/>
                  </a:lnTo>
                  <a:lnTo>
                    <a:pt x="270" y="90"/>
                  </a:lnTo>
                  <a:lnTo>
                    <a:pt x="248" y="101"/>
                  </a:lnTo>
                  <a:lnTo>
                    <a:pt x="225" y="107"/>
                  </a:lnTo>
                  <a:lnTo>
                    <a:pt x="203" y="118"/>
                  </a:lnTo>
                  <a:lnTo>
                    <a:pt x="180" y="124"/>
                  </a:lnTo>
                  <a:lnTo>
                    <a:pt x="157" y="135"/>
                  </a:lnTo>
                  <a:lnTo>
                    <a:pt x="135" y="141"/>
                  </a:lnTo>
                  <a:lnTo>
                    <a:pt x="112" y="152"/>
                  </a:lnTo>
                  <a:lnTo>
                    <a:pt x="82" y="158"/>
                  </a:lnTo>
                  <a:lnTo>
                    <a:pt x="60" y="169"/>
                  </a:lnTo>
                  <a:lnTo>
                    <a:pt x="37" y="175"/>
                  </a:lnTo>
                  <a:lnTo>
                    <a:pt x="15" y="175"/>
                  </a:lnTo>
                  <a:lnTo>
                    <a:pt x="15" y="169"/>
                  </a:lnTo>
                  <a:lnTo>
                    <a:pt x="7" y="169"/>
                  </a:lnTo>
                  <a:lnTo>
                    <a:pt x="7" y="163"/>
                  </a:lnTo>
                  <a:lnTo>
                    <a:pt x="0" y="163"/>
                  </a:lnTo>
                  <a:lnTo>
                    <a:pt x="7" y="152"/>
                  </a:lnTo>
                  <a:lnTo>
                    <a:pt x="30" y="135"/>
                  </a:lnTo>
                  <a:lnTo>
                    <a:pt x="37" y="135"/>
                  </a:lnTo>
                  <a:lnTo>
                    <a:pt x="52" y="130"/>
                  </a:lnTo>
                  <a:lnTo>
                    <a:pt x="67" y="118"/>
                  </a:lnTo>
                  <a:lnTo>
                    <a:pt x="90" y="113"/>
                  </a:lnTo>
                  <a:lnTo>
                    <a:pt x="112" y="101"/>
                  </a:lnTo>
                  <a:lnTo>
                    <a:pt x="135" y="96"/>
                  </a:lnTo>
                  <a:lnTo>
                    <a:pt x="150" y="90"/>
                  </a:lnTo>
                  <a:lnTo>
                    <a:pt x="173" y="84"/>
                  </a:lnTo>
                  <a:lnTo>
                    <a:pt x="195" y="73"/>
                  </a:lnTo>
                  <a:lnTo>
                    <a:pt x="218" y="68"/>
                  </a:lnTo>
                  <a:lnTo>
                    <a:pt x="240" y="62"/>
                  </a:lnTo>
                  <a:lnTo>
                    <a:pt x="255" y="51"/>
                  </a:lnTo>
                  <a:lnTo>
                    <a:pt x="278" y="45"/>
                  </a:lnTo>
                  <a:lnTo>
                    <a:pt x="300" y="39"/>
                  </a:lnTo>
                  <a:lnTo>
                    <a:pt x="323" y="34"/>
                  </a:lnTo>
                  <a:lnTo>
                    <a:pt x="338" y="22"/>
                  </a:lnTo>
                  <a:lnTo>
                    <a:pt x="361" y="17"/>
                  </a:lnTo>
                  <a:lnTo>
                    <a:pt x="383" y="11"/>
                  </a:lnTo>
                  <a:lnTo>
                    <a:pt x="406" y="0"/>
                  </a:lnTo>
                  <a:lnTo>
                    <a:pt x="436" y="22"/>
                  </a:lnTo>
                  <a:close/>
                </a:path>
              </a:pathLst>
            </a:custGeom>
            <a:solidFill>
              <a:srgbClr val="FF3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89" name="Freeform 123"/>
            <p:cNvSpPr/>
            <p:nvPr/>
          </p:nvSpPr>
          <p:spPr>
            <a:xfrm>
              <a:off x="3888" y="1354"/>
              <a:ext cx="203" cy="490"/>
            </a:xfrm>
            <a:custGeom>
              <a:avLst/>
              <a:gdLst>
                <a:gd name="txL" fmla="*/ 0 w 203"/>
                <a:gd name="txT" fmla="*/ 0 h 490"/>
                <a:gd name="txR" fmla="*/ 203 w 203"/>
                <a:gd name="txB" fmla="*/ 490 h 490"/>
              </a:gdLst>
              <a:ahLst/>
              <a:cxnLst>
                <a:cxn ang="0">
                  <a:pos x="188" y="84"/>
                </a:cxn>
                <a:cxn ang="0">
                  <a:pos x="165" y="129"/>
                </a:cxn>
                <a:cxn ang="0">
                  <a:pos x="142" y="180"/>
                </a:cxn>
                <a:cxn ang="0">
                  <a:pos x="127" y="225"/>
                </a:cxn>
                <a:cxn ang="0">
                  <a:pos x="120" y="276"/>
                </a:cxn>
                <a:cxn ang="0">
                  <a:pos x="112" y="327"/>
                </a:cxn>
                <a:cxn ang="0">
                  <a:pos x="112" y="372"/>
                </a:cxn>
                <a:cxn ang="0">
                  <a:pos x="120" y="423"/>
                </a:cxn>
                <a:cxn ang="0">
                  <a:pos x="142" y="468"/>
                </a:cxn>
                <a:cxn ang="0">
                  <a:pos x="127" y="479"/>
                </a:cxn>
                <a:cxn ang="0">
                  <a:pos x="120" y="479"/>
                </a:cxn>
                <a:cxn ang="0">
                  <a:pos x="120" y="485"/>
                </a:cxn>
                <a:cxn ang="0">
                  <a:pos x="112" y="485"/>
                </a:cxn>
                <a:cxn ang="0">
                  <a:pos x="105" y="490"/>
                </a:cxn>
                <a:cxn ang="0">
                  <a:pos x="75" y="490"/>
                </a:cxn>
                <a:cxn ang="0">
                  <a:pos x="75" y="485"/>
                </a:cxn>
                <a:cxn ang="0">
                  <a:pos x="52" y="485"/>
                </a:cxn>
                <a:cxn ang="0">
                  <a:pos x="52" y="479"/>
                </a:cxn>
                <a:cxn ang="0">
                  <a:pos x="45" y="479"/>
                </a:cxn>
                <a:cxn ang="0">
                  <a:pos x="37" y="473"/>
                </a:cxn>
                <a:cxn ang="0">
                  <a:pos x="37" y="462"/>
                </a:cxn>
                <a:cxn ang="0">
                  <a:pos x="30" y="451"/>
                </a:cxn>
                <a:cxn ang="0">
                  <a:pos x="22" y="439"/>
                </a:cxn>
                <a:cxn ang="0">
                  <a:pos x="15" y="428"/>
                </a:cxn>
                <a:cxn ang="0">
                  <a:pos x="15" y="411"/>
                </a:cxn>
                <a:cxn ang="0">
                  <a:pos x="7" y="400"/>
                </a:cxn>
                <a:cxn ang="0">
                  <a:pos x="7" y="377"/>
                </a:cxn>
                <a:cxn ang="0">
                  <a:pos x="0" y="360"/>
                </a:cxn>
                <a:cxn ang="0">
                  <a:pos x="0" y="315"/>
                </a:cxn>
                <a:cxn ang="0">
                  <a:pos x="15" y="270"/>
                </a:cxn>
                <a:cxn ang="0">
                  <a:pos x="22" y="231"/>
                </a:cxn>
                <a:cxn ang="0">
                  <a:pos x="37" y="191"/>
                </a:cxn>
                <a:cxn ang="0">
                  <a:pos x="45" y="146"/>
                </a:cxn>
                <a:cxn ang="0">
                  <a:pos x="67" y="107"/>
                </a:cxn>
                <a:cxn ang="0">
                  <a:pos x="97" y="73"/>
                </a:cxn>
                <a:cxn ang="0">
                  <a:pos x="127" y="33"/>
                </a:cxn>
                <a:cxn ang="0">
                  <a:pos x="173" y="5"/>
                </a:cxn>
                <a:cxn ang="0">
                  <a:pos x="180" y="5"/>
                </a:cxn>
                <a:cxn ang="0">
                  <a:pos x="195" y="0"/>
                </a:cxn>
                <a:cxn ang="0">
                  <a:pos x="203" y="0"/>
                </a:cxn>
                <a:cxn ang="0">
                  <a:pos x="203" y="45"/>
                </a:cxn>
                <a:cxn ang="0">
                  <a:pos x="195" y="67"/>
                </a:cxn>
                <a:cxn ang="0">
                  <a:pos x="188" y="84"/>
                </a:cxn>
              </a:cxnLst>
              <a:rect l="txL" t="txT" r="txR" b="txB"/>
              <a:pathLst>
                <a:path w="203" h="490">
                  <a:moveTo>
                    <a:pt x="188" y="84"/>
                  </a:moveTo>
                  <a:lnTo>
                    <a:pt x="165" y="129"/>
                  </a:lnTo>
                  <a:lnTo>
                    <a:pt x="142" y="180"/>
                  </a:lnTo>
                  <a:lnTo>
                    <a:pt x="127" y="225"/>
                  </a:lnTo>
                  <a:lnTo>
                    <a:pt x="120" y="276"/>
                  </a:lnTo>
                  <a:lnTo>
                    <a:pt x="112" y="327"/>
                  </a:lnTo>
                  <a:lnTo>
                    <a:pt x="112" y="372"/>
                  </a:lnTo>
                  <a:lnTo>
                    <a:pt x="120" y="423"/>
                  </a:lnTo>
                  <a:lnTo>
                    <a:pt x="142" y="468"/>
                  </a:lnTo>
                  <a:lnTo>
                    <a:pt x="127" y="479"/>
                  </a:lnTo>
                  <a:lnTo>
                    <a:pt x="120" y="479"/>
                  </a:lnTo>
                  <a:lnTo>
                    <a:pt x="120" y="485"/>
                  </a:lnTo>
                  <a:lnTo>
                    <a:pt x="112" y="485"/>
                  </a:lnTo>
                  <a:lnTo>
                    <a:pt x="105" y="490"/>
                  </a:lnTo>
                  <a:lnTo>
                    <a:pt x="75" y="490"/>
                  </a:lnTo>
                  <a:lnTo>
                    <a:pt x="75" y="485"/>
                  </a:lnTo>
                  <a:lnTo>
                    <a:pt x="52" y="485"/>
                  </a:lnTo>
                  <a:lnTo>
                    <a:pt x="52" y="479"/>
                  </a:lnTo>
                  <a:lnTo>
                    <a:pt x="45" y="479"/>
                  </a:lnTo>
                  <a:lnTo>
                    <a:pt x="37" y="473"/>
                  </a:lnTo>
                  <a:lnTo>
                    <a:pt x="37" y="462"/>
                  </a:lnTo>
                  <a:lnTo>
                    <a:pt x="30" y="451"/>
                  </a:lnTo>
                  <a:lnTo>
                    <a:pt x="22" y="439"/>
                  </a:lnTo>
                  <a:lnTo>
                    <a:pt x="15" y="428"/>
                  </a:lnTo>
                  <a:lnTo>
                    <a:pt x="15" y="411"/>
                  </a:lnTo>
                  <a:lnTo>
                    <a:pt x="7" y="400"/>
                  </a:lnTo>
                  <a:lnTo>
                    <a:pt x="7" y="377"/>
                  </a:lnTo>
                  <a:lnTo>
                    <a:pt x="0" y="360"/>
                  </a:lnTo>
                  <a:lnTo>
                    <a:pt x="0" y="315"/>
                  </a:lnTo>
                  <a:lnTo>
                    <a:pt x="15" y="270"/>
                  </a:lnTo>
                  <a:lnTo>
                    <a:pt x="22" y="231"/>
                  </a:lnTo>
                  <a:lnTo>
                    <a:pt x="37" y="191"/>
                  </a:lnTo>
                  <a:lnTo>
                    <a:pt x="45" y="146"/>
                  </a:lnTo>
                  <a:lnTo>
                    <a:pt x="67" y="107"/>
                  </a:lnTo>
                  <a:lnTo>
                    <a:pt x="97" y="73"/>
                  </a:lnTo>
                  <a:lnTo>
                    <a:pt x="127" y="33"/>
                  </a:lnTo>
                  <a:lnTo>
                    <a:pt x="173" y="5"/>
                  </a:lnTo>
                  <a:lnTo>
                    <a:pt x="180" y="5"/>
                  </a:lnTo>
                  <a:lnTo>
                    <a:pt x="195" y="0"/>
                  </a:lnTo>
                  <a:lnTo>
                    <a:pt x="203" y="0"/>
                  </a:lnTo>
                  <a:lnTo>
                    <a:pt x="203" y="45"/>
                  </a:lnTo>
                  <a:lnTo>
                    <a:pt x="195" y="67"/>
                  </a:lnTo>
                  <a:lnTo>
                    <a:pt x="188" y="84"/>
                  </a:lnTo>
                  <a:close/>
                </a:path>
              </a:pathLst>
            </a:custGeom>
            <a:solidFill>
              <a:srgbClr val="FFBC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90" name="Freeform 124"/>
            <p:cNvSpPr/>
            <p:nvPr/>
          </p:nvSpPr>
          <p:spPr>
            <a:xfrm>
              <a:off x="2474" y="1370"/>
              <a:ext cx="376" cy="153"/>
            </a:xfrm>
            <a:custGeom>
              <a:avLst/>
              <a:gdLst>
                <a:gd name="txL" fmla="*/ 0 w 376"/>
                <a:gd name="txT" fmla="*/ 0 h 153"/>
                <a:gd name="txR" fmla="*/ 376 w 376"/>
                <a:gd name="txB" fmla="*/ 153 h 153"/>
              </a:gdLst>
              <a:ahLst/>
              <a:cxnLst>
                <a:cxn ang="0">
                  <a:pos x="368" y="113"/>
                </a:cxn>
                <a:cxn ang="0">
                  <a:pos x="376" y="119"/>
                </a:cxn>
                <a:cxn ang="0">
                  <a:pos x="376" y="141"/>
                </a:cxn>
                <a:cxn ang="0">
                  <a:pos x="361" y="153"/>
                </a:cxn>
                <a:cxn ang="0">
                  <a:pos x="353" y="153"/>
                </a:cxn>
                <a:cxn ang="0">
                  <a:pos x="346" y="147"/>
                </a:cxn>
                <a:cxn ang="0">
                  <a:pos x="338" y="147"/>
                </a:cxn>
                <a:cxn ang="0">
                  <a:pos x="316" y="141"/>
                </a:cxn>
                <a:cxn ang="0">
                  <a:pos x="293" y="136"/>
                </a:cxn>
                <a:cxn ang="0">
                  <a:pos x="278" y="130"/>
                </a:cxn>
                <a:cxn ang="0">
                  <a:pos x="256" y="119"/>
                </a:cxn>
                <a:cxn ang="0">
                  <a:pos x="241" y="113"/>
                </a:cxn>
                <a:cxn ang="0">
                  <a:pos x="218" y="108"/>
                </a:cxn>
                <a:cxn ang="0">
                  <a:pos x="195" y="102"/>
                </a:cxn>
                <a:cxn ang="0">
                  <a:pos x="173" y="91"/>
                </a:cxn>
                <a:cxn ang="0">
                  <a:pos x="158" y="85"/>
                </a:cxn>
                <a:cxn ang="0">
                  <a:pos x="135" y="79"/>
                </a:cxn>
                <a:cxn ang="0">
                  <a:pos x="113" y="74"/>
                </a:cxn>
                <a:cxn ang="0">
                  <a:pos x="98" y="62"/>
                </a:cxn>
                <a:cxn ang="0">
                  <a:pos x="75" y="57"/>
                </a:cxn>
                <a:cxn ang="0">
                  <a:pos x="53" y="51"/>
                </a:cxn>
                <a:cxn ang="0">
                  <a:pos x="38" y="46"/>
                </a:cxn>
                <a:cxn ang="0">
                  <a:pos x="15" y="40"/>
                </a:cxn>
                <a:cxn ang="0">
                  <a:pos x="0" y="29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45" y="6"/>
                </a:cxn>
                <a:cxn ang="0">
                  <a:pos x="60" y="12"/>
                </a:cxn>
                <a:cxn ang="0">
                  <a:pos x="83" y="17"/>
                </a:cxn>
                <a:cxn ang="0">
                  <a:pos x="98" y="23"/>
                </a:cxn>
                <a:cxn ang="0">
                  <a:pos x="113" y="29"/>
                </a:cxn>
                <a:cxn ang="0">
                  <a:pos x="128" y="34"/>
                </a:cxn>
                <a:cxn ang="0">
                  <a:pos x="143" y="40"/>
                </a:cxn>
                <a:cxn ang="0">
                  <a:pos x="158" y="46"/>
                </a:cxn>
                <a:cxn ang="0">
                  <a:pos x="173" y="51"/>
                </a:cxn>
                <a:cxn ang="0">
                  <a:pos x="188" y="51"/>
                </a:cxn>
                <a:cxn ang="0">
                  <a:pos x="203" y="57"/>
                </a:cxn>
                <a:cxn ang="0">
                  <a:pos x="218" y="62"/>
                </a:cxn>
                <a:cxn ang="0">
                  <a:pos x="233" y="68"/>
                </a:cxn>
                <a:cxn ang="0">
                  <a:pos x="248" y="74"/>
                </a:cxn>
                <a:cxn ang="0">
                  <a:pos x="256" y="79"/>
                </a:cxn>
                <a:cxn ang="0">
                  <a:pos x="271" y="85"/>
                </a:cxn>
                <a:cxn ang="0">
                  <a:pos x="293" y="91"/>
                </a:cxn>
                <a:cxn ang="0">
                  <a:pos x="301" y="96"/>
                </a:cxn>
                <a:cxn ang="0">
                  <a:pos x="316" y="96"/>
                </a:cxn>
                <a:cxn ang="0">
                  <a:pos x="331" y="102"/>
                </a:cxn>
                <a:cxn ang="0">
                  <a:pos x="346" y="108"/>
                </a:cxn>
                <a:cxn ang="0">
                  <a:pos x="368" y="113"/>
                </a:cxn>
              </a:cxnLst>
              <a:rect l="txL" t="txT" r="txR" b="txB"/>
              <a:pathLst>
                <a:path w="376" h="153">
                  <a:moveTo>
                    <a:pt x="368" y="113"/>
                  </a:moveTo>
                  <a:lnTo>
                    <a:pt x="376" y="119"/>
                  </a:lnTo>
                  <a:lnTo>
                    <a:pt x="376" y="141"/>
                  </a:lnTo>
                  <a:lnTo>
                    <a:pt x="361" y="153"/>
                  </a:lnTo>
                  <a:lnTo>
                    <a:pt x="353" y="153"/>
                  </a:lnTo>
                  <a:lnTo>
                    <a:pt x="346" y="147"/>
                  </a:lnTo>
                  <a:lnTo>
                    <a:pt x="338" y="147"/>
                  </a:lnTo>
                  <a:lnTo>
                    <a:pt x="316" y="141"/>
                  </a:lnTo>
                  <a:lnTo>
                    <a:pt x="293" y="136"/>
                  </a:lnTo>
                  <a:lnTo>
                    <a:pt x="278" y="130"/>
                  </a:lnTo>
                  <a:lnTo>
                    <a:pt x="256" y="119"/>
                  </a:lnTo>
                  <a:lnTo>
                    <a:pt x="241" y="113"/>
                  </a:lnTo>
                  <a:lnTo>
                    <a:pt x="218" y="108"/>
                  </a:lnTo>
                  <a:lnTo>
                    <a:pt x="195" y="102"/>
                  </a:lnTo>
                  <a:lnTo>
                    <a:pt x="173" y="91"/>
                  </a:lnTo>
                  <a:lnTo>
                    <a:pt x="158" y="85"/>
                  </a:lnTo>
                  <a:lnTo>
                    <a:pt x="135" y="79"/>
                  </a:lnTo>
                  <a:lnTo>
                    <a:pt x="113" y="74"/>
                  </a:lnTo>
                  <a:lnTo>
                    <a:pt x="98" y="62"/>
                  </a:lnTo>
                  <a:lnTo>
                    <a:pt x="75" y="57"/>
                  </a:lnTo>
                  <a:lnTo>
                    <a:pt x="53" y="51"/>
                  </a:lnTo>
                  <a:lnTo>
                    <a:pt x="38" y="46"/>
                  </a:lnTo>
                  <a:lnTo>
                    <a:pt x="15" y="4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0" y="0"/>
                  </a:lnTo>
                  <a:lnTo>
                    <a:pt x="45" y="6"/>
                  </a:lnTo>
                  <a:lnTo>
                    <a:pt x="60" y="12"/>
                  </a:lnTo>
                  <a:lnTo>
                    <a:pt x="83" y="17"/>
                  </a:lnTo>
                  <a:lnTo>
                    <a:pt x="98" y="23"/>
                  </a:lnTo>
                  <a:lnTo>
                    <a:pt x="113" y="29"/>
                  </a:lnTo>
                  <a:lnTo>
                    <a:pt x="128" y="34"/>
                  </a:lnTo>
                  <a:lnTo>
                    <a:pt x="143" y="40"/>
                  </a:lnTo>
                  <a:lnTo>
                    <a:pt x="158" y="46"/>
                  </a:lnTo>
                  <a:lnTo>
                    <a:pt x="173" y="51"/>
                  </a:lnTo>
                  <a:lnTo>
                    <a:pt x="188" y="51"/>
                  </a:lnTo>
                  <a:lnTo>
                    <a:pt x="203" y="57"/>
                  </a:lnTo>
                  <a:lnTo>
                    <a:pt x="218" y="62"/>
                  </a:lnTo>
                  <a:lnTo>
                    <a:pt x="233" y="68"/>
                  </a:lnTo>
                  <a:lnTo>
                    <a:pt x="248" y="74"/>
                  </a:lnTo>
                  <a:lnTo>
                    <a:pt x="256" y="79"/>
                  </a:lnTo>
                  <a:lnTo>
                    <a:pt x="271" y="85"/>
                  </a:lnTo>
                  <a:lnTo>
                    <a:pt x="293" y="91"/>
                  </a:lnTo>
                  <a:lnTo>
                    <a:pt x="301" y="96"/>
                  </a:lnTo>
                  <a:lnTo>
                    <a:pt x="316" y="96"/>
                  </a:lnTo>
                  <a:lnTo>
                    <a:pt x="331" y="102"/>
                  </a:lnTo>
                  <a:lnTo>
                    <a:pt x="346" y="108"/>
                  </a:lnTo>
                  <a:lnTo>
                    <a:pt x="368" y="113"/>
                  </a:lnTo>
                  <a:close/>
                </a:path>
              </a:pathLst>
            </a:custGeom>
            <a:solidFill>
              <a:srgbClr val="FF3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91" name="Freeform 125"/>
            <p:cNvSpPr/>
            <p:nvPr/>
          </p:nvSpPr>
          <p:spPr>
            <a:xfrm>
              <a:off x="2196" y="1376"/>
              <a:ext cx="526" cy="299"/>
            </a:xfrm>
            <a:custGeom>
              <a:avLst/>
              <a:gdLst>
                <a:gd name="txL" fmla="*/ 0 w 526"/>
                <a:gd name="txT" fmla="*/ 0 h 299"/>
                <a:gd name="txR" fmla="*/ 526 w 526"/>
                <a:gd name="txB" fmla="*/ 299 h 299"/>
              </a:gdLst>
              <a:ahLst/>
              <a:cxnLst>
                <a:cxn ang="0">
                  <a:pos x="128" y="56"/>
                </a:cxn>
                <a:cxn ang="0">
                  <a:pos x="158" y="79"/>
                </a:cxn>
                <a:cxn ang="0">
                  <a:pos x="173" y="85"/>
                </a:cxn>
                <a:cxn ang="0">
                  <a:pos x="188" y="90"/>
                </a:cxn>
                <a:cxn ang="0">
                  <a:pos x="195" y="102"/>
                </a:cxn>
                <a:cxn ang="0">
                  <a:pos x="210" y="107"/>
                </a:cxn>
                <a:cxn ang="0">
                  <a:pos x="218" y="113"/>
                </a:cxn>
                <a:cxn ang="0">
                  <a:pos x="233" y="119"/>
                </a:cxn>
                <a:cxn ang="0">
                  <a:pos x="255" y="135"/>
                </a:cxn>
                <a:cxn ang="0">
                  <a:pos x="270" y="135"/>
                </a:cxn>
                <a:cxn ang="0">
                  <a:pos x="278" y="147"/>
                </a:cxn>
                <a:cxn ang="0">
                  <a:pos x="293" y="152"/>
                </a:cxn>
                <a:cxn ang="0">
                  <a:pos x="308" y="158"/>
                </a:cxn>
                <a:cxn ang="0">
                  <a:pos x="316" y="164"/>
                </a:cxn>
                <a:cxn ang="0">
                  <a:pos x="323" y="164"/>
                </a:cxn>
                <a:cxn ang="0">
                  <a:pos x="338" y="169"/>
                </a:cxn>
                <a:cxn ang="0">
                  <a:pos x="353" y="175"/>
                </a:cxn>
                <a:cxn ang="0">
                  <a:pos x="368" y="181"/>
                </a:cxn>
                <a:cxn ang="0">
                  <a:pos x="383" y="186"/>
                </a:cxn>
                <a:cxn ang="0">
                  <a:pos x="398" y="192"/>
                </a:cxn>
                <a:cxn ang="0">
                  <a:pos x="413" y="197"/>
                </a:cxn>
                <a:cxn ang="0">
                  <a:pos x="443" y="220"/>
                </a:cxn>
                <a:cxn ang="0">
                  <a:pos x="458" y="226"/>
                </a:cxn>
                <a:cxn ang="0">
                  <a:pos x="473" y="231"/>
                </a:cxn>
                <a:cxn ang="0">
                  <a:pos x="488" y="243"/>
                </a:cxn>
                <a:cxn ang="0">
                  <a:pos x="504" y="248"/>
                </a:cxn>
                <a:cxn ang="0">
                  <a:pos x="526" y="265"/>
                </a:cxn>
                <a:cxn ang="0">
                  <a:pos x="526" y="293"/>
                </a:cxn>
                <a:cxn ang="0">
                  <a:pos x="519" y="299"/>
                </a:cxn>
                <a:cxn ang="0">
                  <a:pos x="504" y="293"/>
                </a:cxn>
                <a:cxn ang="0">
                  <a:pos x="488" y="288"/>
                </a:cxn>
                <a:cxn ang="0">
                  <a:pos x="466" y="271"/>
                </a:cxn>
                <a:cxn ang="0">
                  <a:pos x="451" y="265"/>
                </a:cxn>
                <a:cxn ang="0">
                  <a:pos x="443" y="260"/>
                </a:cxn>
                <a:cxn ang="0">
                  <a:pos x="428" y="254"/>
                </a:cxn>
                <a:cxn ang="0">
                  <a:pos x="406" y="243"/>
                </a:cxn>
                <a:cxn ang="0">
                  <a:pos x="391" y="237"/>
                </a:cxn>
                <a:cxn ang="0">
                  <a:pos x="376" y="226"/>
                </a:cxn>
                <a:cxn ang="0">
                  <a:pos x="361" y="220"/>
                </a:cxn>
                <a:cxn ang="0">
                  <a:pos x="338" y="209"/>
                </a:cxn>
                <a:cxn ang="0">
                  <a:pos x="323" y="203"/>
                </a:cxn>
                <a:cxn ang="0">
                  <a:pos x="301" y="197"/>
                </a:cxn>
                <a:cxn ang="0">
                  <a:pos x="285" y="186"/>
                </a:cxn>
                <a:cxn ang="0">
                  <a:pos x="270" y="181"/>
                </a:cxn>
                <a:cxn ang="0">
                  <a:pos x="248" y="175"/>
                </a:cxn>
                <a:cxn ang="0">
                  <a:pos x="233" y="169"/>
                </a:cxn>
                <a:cxn ang="0">
                  <a:pos x="218" y="158"/>
                </a:cxn>
                <a:cxn ang="0">
                  <a:pos x="195" y="147"/>
                </a:cxn>
                <a:cxn ang="0">
                  <a:pos x="180" y="141"/>
                </a:cxn>
                <a:cxn ang="0">
                  <a:pos x="150" y="119"/>
                </a:cxn>
                <a:cxn ang="0">
                  <a:pos x="7" y="34"/>
                </a:cxn>
                <a:cxn ang="0">
                  <a:pos x="0" y="28"/>
                </a:cxn>
                <a:cxn ang="0">
                  <a:pos x="0" y="6"/>
                </a:cxn>
                <a:cxn ang="0">
                  <a:pos x="15" y="0"/>
                </a:cxn>
                <a:cxn ang="0">
                  <a:pos x="30" y="0"/>
                </a:cxn>
                <a:cxn ang="0">
                  <a:pos x="37" y="6"/>
                </a:cxn>
                <a:cxn ang="0">
                  <a:pos x="52" y="11"/>
                </a:cxn>
                <a:cxn ang="0">
                  <a:pos x="60" y="11"/>
                </a:cxn>
                <a:cxn ang="0">
                  <a:pos x="75" y="23"/>
                </a:cxn>
                <a:cxn ang="0">
                  <a:pos x="128" y="56"/>
                </a:cxn>
              </a:cxnLst>
              <a:rect l="txL" t="txT" r="txR" b="txB"/>
              <a:pathLst>
                <a:path w="526" h="299">
                  <a:moveTo>
                    <a:pt x="128" y="56"/>
                  </a:moveTo>
                  <a:lnTo>
                    <a:pt x="158" y="79"/>
                  </a:lnTo>
                  <a:lnTo>
                    <a:pt x="173" y="85"/>
                  </a:lnTo>
                  <a:lnTo>
                    <a:pt x="188" y="90"/>
                  </a:lnTo>
                  <a:lnTo>
                    <a:pt x="195" y="102"/>
                  </a:lnTo>
                  <a:lnTo>
                    <a:pt x="210" y="107"/>
                  </a:lnTo>
                  <a:lnTo>
                    <a:pt x="218" y="113"/>
                  </a:lnTo>
                  <a:lnTo>
                    <a:pt x="233" y="119"/>
                  </a:lnTo>
                  <a:lnTo>
                    <a:pt x="255" y="135"/>
                  </a:lnTo>
                  <a:lnTo>
                    <a:pt x="270" y="135"/>
                  </a:lnTo>
                  <a:lnTo>
                    <a:pt x="278" y="147"/>
                  </a:lnTo>
                  <a:lnTo>
                    <a:pt x="293" y="152"/>
                  </a:lnTo>
                  <a:lnTo>
                    <a:pt x="308" y="158"/>
                  </a:lnTo>
                  <a:lnTo>
                    <a:pt x="316" y="164"/>
                  </a:lnTo>
                  <a:lnTo>
                    <a:pt x="323" y="164"/>
                  </a:lnTo>
                  <a:lnTo>
                    <a:pt x="338" y="169"/>
                  </a:lnTo>
                  <a:lnTo>
                    <a:pt x="353" y="175"/>
                  </a:lnTo>
                  <a:lnTo>
                    <a:pt x="368" y="181"/>
                  </a:lnTo>
                  <a:lnTo>
                    <a:pt x="383" y="186"/>
                  </a:lnTo>
                  <a:lnTo>
                    <a:pt x="398" y="192"/>
                  </a:lnTo>
                  <a:lnTo>
                    <a:pt x="413" y="197"/>
                  </a:lnTo>
                  <a:lnTo>
                    <a:pt x="443" y="220"/>
                  </a:lnTo>
                  <a:lnTo>
                    <a:pt x="458" y="226"/>
                  </a:lnTo>
                  <a:lnTo>
                    <a:pt x="473" y="231"/>
                  </a:lnTo>
                  <a:lnTo>
                    <a:pt x="488" y="243"/>
                  </a:lnTo>
                  <a:lnTo>
                    <a:pt x="504" y="248"/>
                  </a:lnTo>
                  <a:lnTo>
                    <a:pt x="526" y="265"/>
                  </a:lnTo>
                  <a:lnTo>
                    <a:pt x="526" y="293"/>
                  </a:lnTo>
                  <a:lnTo>
                    <a:pt x="519" y="299"/>
                  </a:lnTo>
                  <a:lnTo>
                    <a:pt x="504" y="293"/>
                  </a:lnTo>
                  <a:lnTo>
                    <a:pt x="488" y="288"/>
                  </a:lnTo>
                  <a:lnTo>
                    <a:pt x="466" y="271"/>
                  </a:lnTo>
                  <a:lnTo>
                    <a:pt x="451" y="265"/>
                  </a:lnTo>
                  <a:lnTo>
                    <a:pt x="443" y="260"/>
                  </a:lnTo>
                  <a:lnTo>
                    <a:pt x="428" y="254"/>
                  </a:lnTo>
                  <a:lnTo>
                    <a:pt x="406" y="243"/>
                  </a:lnTo>
                  <a:lnTo>
                    <a:pt x="391" y="237"/>
                  </a:lnTo>
                  <a:lnTo>
                    <a:pt x="376" y="226"/>
                  </a:lnTo>
                  <a:lnTo>
                    <a:pt x="361" y="220"/>
                  </a:lnTo>
                  <a:lnTo>
                    <a:pt x="338" y="209"/>
                  </a:lnTo>
                  <a:lnTo>
                    <a:pt x="323" y="203"/>
                  </a:lnTo>
                  <a:lnTo>
                    <a:pt x="301" y="197"/>
                  </a:lnTo>
                  <a:lnTo>
                    <a:pt x="285" y="186"/>
                  </a:lnTo>
                  <a:lnTo>
                    <a:pt x="270" y="181"/>
                  </a:lnTo>
                  <a:lnTo>
                    <a:pt x="248" y="175"/>
                  </a:lnTo>
                  <a:lnTo>
                    <a:pt x="233" y="169"/>
                  </a:lnTo>
                  <a:lnTo>
                    <a:pt x="218" y="158"/>
                  </a:lnTo>
                  <a:lnTo>
                    <a:pt x="195" y="147"/>
                  </a:lnTo>
                  <a:lnTo>
                    <a:pt x="180" y="141"/>
                  </a:lnTo>
                  <a:lnTo>
                    <a:pt x="150" y="119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6"/>
                  </a:lnTo>
                  <a:lnTo>
                    <a:pt x="15" y="0"/>
                  </a:lnTo>
                  <a:lnTo>
                    <a:pt x="30" y="0"/>
                  </a:lnTo>
                  <a:lnTo>
                    <a:pt x="37" y="6"/>
                  </a:lnTo>
                  <a:lnTo>
                    <a:pt x="52" y="11"/>
                  </a:lnTo>
                  <a:lnTo>
                    <a:pt x="60" y="11"/>
                  </a:lnTo>
                  <a:lnTo>
                    <a:pt x="75" y="23"/>
                  </a:lnTo>
                  <a:lnTo>
                    <a:pt x="128" y="56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92" name="Freeform 126"/>
            <p:cNvSpPr/>
            <p:nvPr/>
          </p:nvSpPr>
          <p:spPr>
            <a:xfrm>
              <a:off x="571" y="1382"/>
              <a:ext cx="587" cy="349"/>
            </a:xfrm>
            <a:custGeom>
              <a:avLst/>
              <a:gdLst>
                <a:gd name="txL" fmla="*/ 0 w 587"/>
                <a:gd name="txT" fmla="*/ 0 h 349"/>
                <a:gd name="txR" fmla="*/ 587 w 587"/>
                <a:gd name="txB" fmla="*/ 349 h 349"/>
              </a:gdLst>
              <a:ahLst/>
              <a:cxnLst>
                <a:cxn ang="0">
                  <a:pos x="587" y="17"/>
                </a:cxn>
                <a:cxn ang="0">
                  <a:pos x="587" y="22"/>
                </a:cxn>
                <a:cxn ang="0">
                  <a:pos x="557" y="45"/>
                </a:cxn>
                <a:cxn ang="0">
                  <a:pos x="534" y="56"/>
                </a:cxn>
                <a:cxn ang="0">
                  <a:pos x="519" y="62"/>
                </a:cxn>
                <a:cxn ang="0">
                  <a:pos x="489" y="84"/>
                </a:cxn>
                <a:cxn ang="0">
                  <a:pos x="467" y="96"/>
                </a:cxn>
                <a:cxn ang="0">
                  <a:pos x="437" y="118"/>
                </a:cxn>
                <a:cxn ang="0">
                  <a:pos x="414" y="129"/>
                </a:cxn>
                <a:cxn ang="0">
                  <a:pos x="399" y="135"/>
                </a:cxn>
                <a:cxn ang="0">
                  <a:pos x="384" y="152"/>
                </a:cxn>
                <a:cxn ang="0">
                  <a:pos x="369" y="158"/>
                </a:cxn>
                <a:cxn ang="0">
                  <a:pos x="346" y="169"/>
                </a:cxn>
                <a:cxn ang="0">
                  <a:pos x="316" y="191"/>
                </a:cxn>
                <a:cxn ang="0">
                  <a:pos x="301" y="191"/>
                </a:cxn>
                <a:cxn ang="0">
                  <a:pos x="286" y="197"/>
                </a:cxn>
                <a:cxn ang="0">
                  <a:pos x="271" y="208"/>
                </a:cxn>
                <a:cxn ang="0">
                  <a:pos x="256" y="214"/>
                </a:cxn>
                <a:cxn ang="0">
                  <a:pos x="241" y="225"/>
                </a:cxn>
                <a:cxn ang="0">
                  <a:pos x="226" y="231"/>
                </a:cxn>
                <a:cxn ang="0">
                  <a:pos x="211" y="237"/>
                </a:cxn>
                <a:cxn ang="0">
                  <a:pos x="204" y="242"/>
                </a:cxn>
                <a:cxn ang="0">
                  <a:pos x="188" y="248"/>
                </a:cxn>
                <a:cxn ang="0">
                  <a:pos x="158" y="270"/>
                </a:cxn>
                <a:cxn ang="0">
                  <a:pos x="143" y="276"/>
                </a:cxn>
                <a:cxn ang="0">
                  <a:pos x="121" y="293"/>
                </a:cxn>
                <a:cxn ang="0">
                  <a:pos x="106" y="299"/>
                </a:cxn>
                <a:cxn ang="0">
                  <a:pos x="61" y="332"/>
                </a:cxn>
                <a:cxn ang="0">
                  <a:pos x="46" y="338"/>
                </a:cxn>
                <a:cxn ang="0">
                  <a:pos x="38" y="349"/>
                </a:cxn>
                <a:cxn ang="0">
                  <a:pos x="31" y="344"/>
                </a:cxn>
                <a:cxn ang="0">
                  <a:pos x="16" y="344"/>
                </a:cxn>
                <a:cxn ang="0">
                  <a:pos x="8" y="338"/>
                </a:cxn>
                <a:cxn ang="0">
                  <a:pos x="0" y="338"/>
                </a:cxn>
                <a:cxn ang="0">
                  <a:pos x="0" y="316"/>
                </a:cxn>
                <a:cxn ang="0">
                  <a:pos x="8" y="310"/>
                </a:cxn>
                <a:cxn ang="0">
                  <a:pos x="16" y="310"/>
                </a:cxn>
                <a:cxn ang="0">
                  <a:pos x="31" y="299"/>
                </a:cxn>
                <a:cxn ang="0">
                  <a:pos x="38" y="299"/>
                </a:cxn>
                <a:cxn ang="0">
                  <a:pos x="98" y="254"/>
                </a:cxn>
                <a:cxn ang="0">
                  <a:pos x="128" y="237"/>
                </a:cxn>
                <a:cxn ang="0">
                  <a:pos x="158" y="220"/>
                </a:cxn>
                <a:cxn ang="0">
                  <a:pos x="181" y="203"/>
                </a:cxn>
                <a:cxn ang="0">
                  <a:pos x="211" y="191"/>
                </a:cxn>
                <a:cxn ang="0">
                  <a:pos x="241" y="175"/>
                </a:cxn>
                <a:cxn ang="0">
                  <a:pos x="271" y="163"/>
                </a:cxn>
                <a:cxn ang="0">
                  <a:pos x="301" y="146"/>
                </a:cxn>
                <a:cxn ang="0">
                  <a:pos x="331" y="129"/>
                </a:cxn>
                <a:cxn ang="0">
                  <a:pos x="361" y="118"/>
                </a:cxn>
                <a:cxn ang="0">
                  <a:pos x="384" y="101"/>
                </a:cxn>
                <a:cxn ang="0">
                  <a:pos x="414" y="84"/>
                </a:cxn>
                <a:cxn ang="0">
                  <a:pos x="444" y="67"/>
                </a:cxn>
                <a:cxn ang="0">
                  <a:pos x="504" y="22"/>
                </a:cxn>
                <a:cxn ang="0">
                  <a:pos x="519" y="17"/>
                </a:cxn>
                <a:cxn ang="0">
                  <a:pos x="534" y="5"/>
                </a:cxn>
                <a:cxn ang="0">
                  <a:pos x="542" y="5"/>
                </a:cxn>
                <a:cxn ang="0">
                  <a:pos x="557" y="0"/>
                </a:cxn>
                <a:cxn ang="0">
                  <a:pos x="572" y="0"/>
                </a:cxn>
                <a:cxn ang="0">
                  <a:pos x="579" y="5"/>
                </a:cxn>
                <a:cxn ang="0">
                  <a:pos x="587" y="17"/>
                </a:cxn>
              </a:cxnLst>
              <a:rect l="txL" t="txT" r="txR" b="txB"/>
              <a:pathLst>
                <a:path w="587" h="349">
                  <a:moveTo>
                    <a:pt x="587" y="17"/>
                  </a:moveTo>
                  <a:lnTo>
                    <a:pt x="587" y="22"/>
                  </a:lnTo>
                  <a:lnTo>
                    <a:pt x="557" y="45"/>
                  </a:lnTo>
                  <a:lnTo>
                    <a:pt x="534" y="56"/>
                  </a:lnTo>
                  <a:lnTo>
                    <a:pt x="519" y="62"/>
                  </a:lnTo>
                  <a:lnTo>
                    <a:pt x="489" y="84"/>
                  </a:lnTo>
                  <a:lnTo>
                    <a:pt x="467" y="96"/>
                  </a:lnTo>
                  <a:lnTo>
                    <a:pt x="437" y="118"/>
                  </a:lnTo>
                  <a:lnTo>
                    <a:pt x="414" y="129"/>
                  </a:lnTo>
                  <a:lnTo>
                    <a:pt x="399" y="135"/>
                  </a:lnTo>
                  <a:lnTo>
                    <a:pt x="384" y="152"/>
                  </a:lnTo>
                  <a:lnTo>
                    <a:pt x="369" y="158"/>
                  </a:lnTo>
                  <a:lnTo>
                    <a:pt x="346" y="169"/>
                  </a:lnTo>
                  <a:lnTo>
                    <a:pt x="316" y="191"/>
                  </a:lnTo>
                  <a:lnTo>
                    <a:pt x="301" y="191"/>
                  </a:lnTo>
                  <a:lnTo>
                    <a:pt x="286" y="197"/>
                  </a:lnTo>
                  <a:lnTo>
                    <a:pt x="271" y="208"/>
                  </a:lnTo>
                  <a:lnTo>
                    <a:pt x="256" y="214"/>
                  </a:lnTo>
                  <a:lnTo>
                    <a:pt x="241" y="225"/>
                  </a:lnTo>
                  <a:lnTo>
                    <a:pt x="226" y="231"/>
                  </a:lnTo>
                  <a:lnTo>
                    <a:pt x="211" y="237"/>
                  </a:lnTo>
                  <a:lnTo>
                    <a:pt x="204" y="242"/>
                  </a:lnTo>
                  <a:lnTo>
                    <a:pt x="188" y="248"/>
                  </a:lnTo>
                  <a:lnTo>
                    <a:pt x="158" y="270"/>
                  </a:lnTo>
                  <a:lnTo>
                    <a:pt x="143" y="276"/>
                  </a:lnTo>
                  <a:lnTo>
                    <a:pt x="121" y="293"/>
                  </a:lnTo>
                  <a:lnTo>
                    <a:pt x="106" y="299"/>
                  </a:lnTo>
                  <a:lnTo>
                    <a:pt x="61" y="332"/>
                  </a:lnTo>
                  <a:lnTo>
                    <a:pt x="46" y="338"/>
                  </a:lnTo>
                  <a:lnTo>
                    <a:pt x="38" y="349"/>
                  </a:lnTo>
                  <a:lnTo>
                    <a:pt x="31" y="344"/>
                  </a:lnTo>
                  <a:lnTo>
                    <a:pt x="16" y="344"/>
                  </a:lnTo>
                  <a:lnTo>
                    <a:pt x="8" y="338"/>
                  </a:lnTo>
                  <a:lnTo>
                    <a:pt x="0" y="338"/>
                  </a:lnTo>
                  <a:lnTo>
                    <a:pt x="0" y="316"/>
                  </a:lnTo>
                  <a:lnTo>
                    <a:pt x="8" y="310"/>
                  </a:lnTo>
                  <a:lnTo>
                    <a:pt x="16" y="310"/>
                  </a:lnTo>
                  <a:lnTo>
                    <a:pt x="31" y="299"/>
                  </a:lnTo>
                  <a:lnTo>
                    <a:pt x="38" y="299"/>
                  </a:lnTo>
                  <a:lnTo>
                    <a:pt x="98" y="254"/>
                  </a:lnTo>
                  <a:lnTo>
                    <a:pt x="128" y="237"/>
                  </a:lnTo>
                  <a:lnTo>
                    <a:pt x="158" y="220"/>
                  </a:lnTo>
                  <a:lnTo>
                    <a:pt x="181" y="203"/>
                  </a:lnTo>
                  <a:lnTo>
                    <a:pt x="211" y="191"/>
                  </a:lnTo>
                  <a:lnTo>
                    <a:pt x="241" y="175"/>
                  </a:lnTo>
                  <a:lnTo>
                    <a:pt x="271" y="163"/>
                  </a:lnTo>
                  <a:lnTo>
                    <a:pt x="301" y="146"/>
                  </a:lnTo>
                  <a:lnTo>
                    <a:pt x="331" y="129"/>
                  </a:lnTo>
                  <a:lnTo>
                    <a:pt x="361" y="118"/>
                  </a:lnTo>
                  <a:lnTo>
                    <a:pt x="384" y="101"/>
                  </a:lnTo>
                  <a:lnTo>
                    <a:pt x="414" y="84"/>
                  </a:lnTo>
                  <a:lnTo>
                    <a:pt x="444" y="67"/>
                  </a:lnTo>
                  <a:lnTo>
                    <a:pt x="504" y="22"/>
                  </a:lnTo>
                  <a:lnTo>
                    <a:pt x="519" y="17"/>
                  </a:lnTo>
                  <a:lnTo>
                    <a:pt x="534" y="5"/>
                  </a:lnTo>
                  <a:lnTo>
                    <a:pt x="542" y="5"/>
                  </a:lnTo>
                  <a:lnTo>
                    <a:pt x="557" y="0"/>
                  </a:lnTo>
                  <a:lnTo>
                    <a:pt x="572" y="0"/>
                  </a:lnTo>
                  <a:lnTo>
                    <a:pt x="579" y="5"/>
                  </a:lnTo>
                  <a:lnTo>
                    <a:pt x="587" y="17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93" name="Freeform 127"/>
            <p:cNvSpPr/>
            <p:nvPr/>
          </p:nvSpPr>
          <p:spPr>
            <a:xfrm>
              <a:off x="1354" y="1427"/>
              <a:ext cx="75" cy="39"/>
            </a:xfrm>
            <a:custGeom>
              <a:avLst/>
              <a:gdLst>
                <a:gd name="txL" fmla="*/ 0 w 75"/>
                <a:gd name="txT" fmla="*/ 0 h 39"/>
                <a:gd name="txR" fmla="*/ 75 w 75"/>
                <a:gd name="txB" fmla="*/ 39 h 39"/>
              </a:gdLst>
              <a:ahLst/>
              <a:cxnLst>
                <a:cxn ang="0">
                  <a:pos x="75" y="22"/>
                </a:cxn>
                <a:cxn ang="0">
                  <a:pos x="75" y="28"/>
                </a:cxn>
                <a:cxn ang="0">
                  <a:pos x="60" y="39"/>
                </a:cxn>
                <a:cxn ang="0">
                  <a:pos x="30" y="39"/>
                </a:cxn>
                <a:cxn ang="0">
                  <a:pos x="22" y="34"/>
                </a:cxn>
                <a:cxn ang="0">
                  <a:pos x="7" y="28"/>
                </a:cxn>
                <a:cxn ang="0">
                  <a:pos x="0" y="22"/>
                </a:cxn>
                <a:cxn ang="0">
                  <a:pos x="0" y="11"/>
                </a:cxn>
                <a:cxn ang="0">
                  <a:pos x="15" y="5"/>
                </a:cxn>
                <a:cxn ang="0">
                  <a:pos x="22" y="0"/>
                </a:cxn>
                <a:cxn ang="0">
                  <a:pos x="60" y="0"/>
                </a:cxn>
                <a:cxn ang="0">
                  <a:pos x="75" y="11"/>
                </a:cxn>
                <a:cxn ang="0">
                  <a:pos x="75" y="22"/>
                </a:cxn>
              </a:cxnLst>
              <a:rect l="txL" t="txT" r="txR" b="txB"/>
              <a:pathLst>
                <a:path w="75" h="39">
                  <a:moveTo>
                    <a:pt x="75" y="22"/>
                  </a:moveTo>
                  <a:lnTo>
                    <a:pt x="75" y="28"/>
                  </a:lnTo>
                  <a:lnTo>
                    <a:pt x="60" y="39"/>
                  </a:lnTo>
                  <a:lnTo>
                    <a:pt x="30" y="39"/>
                  </a:lnTo>
                  <a:lnTo>
                    <a:pt x="22" y="34"/>
                  </a:lnTo>
                  <a:lnTo>
                    <a:pt x="7" y="28"/>
                  </a:lnTo>
                  <a:lnTo>
                    <a:pt x="0" y="22"/>
                  </a:lnTo>
                  <a:lnTo>
                    <a:pt x="0" y="11"/>
                  </a:lnTo>
                  <a:lnTo>
                    <a:pt x="15" y="5"/>
                  </a:lnTo>
                  <a:lnTo>
                    <a:pt x="22" y="0"/>
                  </a:lnTo>
                  <a:lnTo>
                    <a:pt x="60" y="0"/>
                  </a:lnTo>
                  <a:lnTo>
                    <a:pt x="75" y="11"/>
                  </a:lnTo>
                  <a:lnTo>
                    <a:pt x="75" y="22"/>
                  </a:lnTo>
                  <a:close/>
                </a:path>
              </a:pathLst>
            </a:custGeom>
            <a:solidFill>
              <a:srgbClr val="3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94" name="Freeform 128"/>
            <p:cNvSpPr/>
            <p:nvPr/>
          </p:nvSpPr>
          <p:spPr>
            <a:xfrm>
              <a:off x="1948" y="1432"/>
              <a:ext cx="52" cy="40"/>
            </a:xfrm>
            <a:custGeom>
              <a:avLst/>
              <a:gdLst>
                <a:gd name="txL" fmla="*/ 0 w 52"/>
                <a:gd name="txT" fmla="*/ 0 h 40"/>
                <a:gd name="txR" fmla="*/ 52 w 52"/>
                <a:gd name="txB" fmla="*/ 40 h 40"/>
              </a:gdLst>
              <a:ahLst/>
              <a:cxnLst>
                <a:cxn ang="0">
                  <a:pos x="52" y="6"/>
                </a:cxn>
                <a:cxn ang="0">
                  <a:pos x="52" y="29"/>
                </a:cxn>
                <a:cxn ang="0">
                  <a:pos x="45" y="40"/>
                </a:cxn>
                <a:cxn ang="0">
                  <a:pos x="7" y="40"/>
                </a:cxn>
                <a:cxn ang="0">
                  <a:pos x="0" y="29"/>
                </a:cxn>
                <a:cxn ang="0">
                  <a:pos x="0" y="12"/>
                </a:cxn>
                <a:cxn ang="0">
                  <a:pos x="15" y="0"/>
                </a:cxn>
                <a:cxn ang="0">
                  <a:pos x="45" y="0"/>
                </a:cxn>
                <a:cxn ang="0">
                  <a:pos x="52" y="6"/>
                </a:cxn>
              </a:cxnLst>
              <a:rect l="txL" t="txT" r="txR" b="txB"/>
              <a:pathLst>
                <a:path w="52" h="40">
                  <a:moveTo>
                    <a:pt x="52" y="6"/>
                  </a:moveTo>
                  <a:lnTo>
                    <a:pt x="52" y="29"/>
                  </a:lnTo>
                  <a:lnTo>
                    <a:pt x="45" y="40"/>
                  </a:lnTo>
                  <a:lnTo>
                    <a:pt x="7" y="40"/>
                  </a:lnTo>
                  <a:lnTo>
                    <a:pt x="0" y="29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close/>
                </a:path>
              </a:pathLst>
            </a:custGeom>
            <a:solidFill>
              <a:srgbClr val="3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95" name="Freeform 129"/>
            <p:cNvSpPr/>
            <p:nvPr/>
          </p:nvSpPr>
          <p:spPr>
            <a:xfrm>
              <a:off x="4557" y="1438"/>
              <a:ext cx="165" cy="130"/>
            </a:xfrm>
            <a:custGeom>
              <a:avLst/>
              <a:gdLst>
                <a:gd name="txL" fmla="*/ 0 w 165"/>
                <a:gd name="txT" fmla="*/ 0 h 130"/>
                <a:gd name="txR" fmla="*/ 165 w 165"/>
                <a:gd name="txB" fmla="*/ 130 h 130"/>
              </a:gdLst>
              <a:ahLst/>
              <a:cxnLst>
                <a:cxn ang="0">
                  <a:pos x="128" y="40"/>
                </a:cxn>
                <a:cxn ang="0">
                  <a:pos x="135" y="45"/>
                </a:cxn>
                <a:cxn ang="0">
                  <a:pos x="150" y="40"/>
                </a:cxn>
                <a:cxn ang="0">
                  <a:pos x="158" y="45"/>
                </a:cxn>
                <a:cxn ang="0">
                  <a:pos x="165" y="45"/>
                </a:cxn>
                <a:cxn ang="0">
                  <a:pos x="165" y="51"/>
                </a:cxn>
                <a:cxn ang="0">
                  <a:pos x="158" y="51"/>
                </a:cxn>
                <a:cxn ang="0">
                  <a:pos x="150" y="57"/>
                </a:cxn>
                <a:cxn ang="0">
                  <a:pos x="158" y="57"/>
                </a:cxn>
                <a:cxn ang="0">
                  <a:pos x="143" y="62"/>
                </a:cxn>
                <a:cxn ang="0">
                  <a:pos x="135" y="68"/>
                </a:cxn>
                <a:cxn ang="0">
                  <a:pos x="135" y="113"/>
                </a:cxn>
                <a:cxn ang="0">
                  <a:pos x="128" y="113"/>
                </a:cxn>
                <a:cxn ang="0">
                  <a:pos x="120" y="119"/>
                </a:cxn>
                <a:cxn ang="0">
                  <a:pos x="120" y="124"/>
                </a:cxn>
                <a:cxn ang="0">
                  <a:pos x="113" y="124"/>
                </a:cxn>
                <a:cxn ang="0">
                  <a:pos x="98" y="113"/>
                </a:cxn>
                <a:cxn ang="0">
                  <a:pos x="90" y="113"/>
                </a:cxn>
                <a:cxn ang="0">
                  <a:pos x="83" y="107"/>
                </a:cxn>
                <a:cxn ang="0">
                  <a:pos x="45" y="107"/>
                </a:cxn>
                <a:cxn ang="0">
                  <a:pos x="15" y="130"/>
                </a:cxn>
                <a:cxn ang="0">
                  <a:pos x="0" y="130"/>
                </a:cxn>
                <a:cxn ang="0">
                  <a:pos x="0" y="119"/>
                </a:cxn>
                <a:cxn ang="0">
                  <a:pos x="7" y="107"/>
                </a:cxn>
                <a:cxn ang="0">
                  <a:pos x="22" y="96"/>
                </a:cxn>
                <a:cxn ang="0">
                  <a:pos x="30" y="85"/>
                </a:cxn>
                <a:cxn ang="0">
                  <a:pos x="30" y="79"/>
                </a:cxn>
                <a:cxn ang="0">
                  <a:pos x="22" y="73"/>
                </a:cxn>
                <a:cxn ang="0">
                  <a:pos x="15" y="73"/>
                </a:cxn>
                <a:cxn ang="0">
                  <a:pos x="7" y="62"/>
                </a:cxn>
                <a:cxn ang="0">
                  <a:pos x="30" y="45"/>
                </a:cxn>
                <a:cxn ang="0">
                  <a:pos x="45" y="51"/>
                </a:cxn>
                <a:cxn ang="0">
                  <a:pos x="60" y="45"/>
                </a:cxn>
                <a:cxn ang="0">
                  <a:pos x="75" y="34"/>
                </a:cxn>
                <a:cxn ang="0">
                  <a:pos x="83" y="23"/>
                </a:cxn>
                <a:cxn ang="0">
                  <a:pos x="90" y="11"/>
                </a:cxn>
                <a:cxn ang="0">
                  <a:pos x="98" y="6"/>
                </a:cxn>
                <a:cxn ang="0">
                  <a:pos x="113" y="0"/>
                </a:cxn>
                <a:cxn ang="0">
                  <a:pos x="113" y="34"/>
                </a:cxn>
                <a:cxn ang="0">
                  <a:pos x="128" y="40"/>
                </a:cxn>
              </a:cxnLst>
              <a:rect l="txL" t="txT" r="txR" b="txB"/>
              <a:pathLst>
                <a:path w="165" h="130">
                  <a:moveTo>
                    <a:pt x="128" y="40"/>
                  </a:moveTo>
                  <a:lnTo>
                    <a:pt x="135" y="45"/>
                  </a:lnTo>
                  <a:lnTo>
                    <a:pt x="150" y="40"/>
                  </a:lnTo>
                  <a:lnTo>
                    <a:pt x="158" y="45"/>
                  </a:lnTo>
                  <a:lnTo>
                    <a:pt x="165" y="45"/>
                  </a:lnTo>
                  <a:lnTo>
                    <a:pt x="165" y="51"/>
                  </a:lnTo>
                  <a:lnTo>
                    <a:pt x="158" y="51"/>
                  </a:lnTo>
                  <a:lnTo>
                    <a:pt x="150" y="57"/>
                  </a:lnTo>
                  <a:lnTo>
                    <a:pt x="158" y="57"/>
                  </a:lnTo>
                  <a:lnTo>
                    <a:pt x="143" y="62"/>
                  </a:lnTo>
                  <a:lnTo>
                    <a:pt x="135" y="68"/>
                  </a:lnTo>
                  <a:lnTo>
                    <a:pt x="135" y="113"/>
                  </a:lnTo>
                  <a:lnTo>
                    <a:pt x="128" y="113"/>
                  </a:lnTo>
                  <a:lnTo>
                    <a:pt x="120" y="119"/>
                  </a:lnTo>
                  <a:lnTo>
                    <a:pt x="120" y="124"/>
                  </a:lnTo>
                  <a:lnTo>
                    <a:pt x="113" y="124"/>
                  </a:lnTo>
                  <a:lnTo>
                    <a:pt x="98" y="113"/>
                  </a:lnTo>
                  <a:lnTo>
                    <a:pt x="90" y="113"/>
                  </a:lnTo>
                  <a:lnTo>
                    <a:pt x="83" y="107"/>
                  </a:lnTo>
                  <a:lnTo>
                    <a:pt x="45" y="107"/>
                  </a:lnTo>
                  <a:lnTo>
                    <a:pt x="15" y="130"/>
                  </a:lnTo>
                  <a:lnTo>
                    <a:pt x="0" y="130"/>
                  </a:lnTo>
                  <a:lnTo>
                    <a:pt x="0" y="119"/>
                  </a:lnTo>
                  <a:lnTo>
                    <a:pt x="7" y="107"/>
                  </a:lnTo>
                  <a:lnTo>
                    <a:pt x="22" y="96"/>
                  </a:lnTo>
                  <a:lnTo>
                    <a:pt x="30" y="85"/>
                  </a:lnTo>
                  <a:lnTo>
                    <a:pt x="30" y="79"/>
                  </a:lnTo>
                  <a:lnTo>
                    <a:pt x="22" y="73"/>
                  </a:lnTo>
                  <a:lnTo>
                    <a:pt x="15" y="73"/>
                  </a:lnTo>
                  <a:lnTo>
                    <a:pt x="7" y="62"/>
                  </a:lnTo>
                  <a:lnTo>
                    <a:pt x="30" y="45"/>
                  </a:lnTo>
                  <a:lnTo>
                    <a:pt x="45" y="51"/>
                  </a:lnTo>
                  <a:lnTo>
                    <a:pt x="60" y="45"/>
                  </a:lnTo>
                  <a:lnTo>
                    <a:pt x="75" y="34"/>
                  </a:lnTo>
                  <a:lnTo>
                    <a:pt x="83" y="23"/>
                  </a:lnTo>
                  <a:lnTo>
                    <a:pt x="90" y="11"/>
                  </a:lnTo>
                  <a:lnTo>
                    <a:pt x="98" y="6"/>
                  </a:lnTo>
                  <a:lnTo>
                    <a:pt x="113" y="0"/>
                  </a:lnTo>
                  <a:lnTo>
                    <a:pt x="113" y="34"/>
                  </a:lnTo>
                  <a:lnTo>
                    <a:pt x="128" y="40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96" name="Freeform 130"/>
            <p:cNvSpPr/>
            <p:nvPr/>
          </p:nvSpPr>
          <p:spPr>
            <a:xfrm>
              <a:off x="2143" y="1444"/>
              <a:ext cx="83" cy="67"/>
            </a:xfrm>
            <a:custGeom>
              <a:avLst/>
              <a:gdLst>
                <a:gd name="txL" fmla="*/ 0 w 83"/>
                <a:gd name="txT" fmla="*/ 0 h 67"/>
                <a:gd name="txR" fmla="*/ 83 w 83"/>
                <a:gd name="txB" fmla="*/ 67 h 67"/>
              </a:gdLst>
              <a:ahLst/>
              <a:cxnLst>
                <a:cxn ang="0">
                  <a:pos x="83" y="28"/>
                </a:cxn>
                <a:cxn ang="0">
                  <a:pos x="83" y="39"/>
                </a:cxn>
                <a:cxn ang="0">
                  <a:pos x="75" y="51"/>
                </a:cxn>
                <a:cxn ang="0">
                  <a:pos x="68" y="62"/>
                </a:cxn>
                <a:cxn ang="0">
                  <a:pos x="53" y="67"/>
                </a:cxn>
                <a:cxn ang="0">
                  <a:pos x="45" y="67"/>
                </a:cxn>
                <a:cxn ang="0">
                  <a:pos x="38" y="62"/>
                </a:cxn>
                <a:cxn ang="0">
                  <a:pos x="30" y="62"/>
                </a:cxn>
                <a:cxn ang="0">
                  <a:pos x="23" y="56"/>
                </a:cxn>
                <a:cxn ang="0">
                  <a:pos x="15" y="56"/>
                </a:cxn>
                <a:cxn ang="0">
                  <a:pos x="0" y="45"/>
                </a:cxn>
                <a:cxn ang="0">
                  <a:pos x="0" y="17"/>
                </a:cxn>
                <a:cxn ang="0">
                  <a:pos x="15" y="5"/>
                </a:cxn>
                <a:cxn ang="0">
                  <a:pos x="30" y="5"/>
                </a:cxn>
                <a:cxn ang="0">
                  <a:pos x="38" y="0"/>
                </a:cxn>
                <a:cxn ang="0">
                  <a:pos x="45" y="0"/>
                </a:cxn>
                <a:cxn ang="0">
                  <a:pos x="60" y="5"/>
                </a:cxn>
                <a:cxn ang="0">
                  <a:pos x="68" y="5"/>
                </a:cxn>
                <a:cxn ang="0">
                  <a:pos x="83" y="17"/>
                </a:cxn>
                <a:cxn ang="0">
                  <a:pos x="83" y="28"/>
                </a:cxn>
              </a:cxnLst>
              <a:rect l="txL" t="txT" r="txR" b="txB"/>
              <a:pathLst>
                <a:path w="83" h="67">
                  <a:moveTo>
                    <a:pt x="83" y="28"/>
                  </a:moveTo>
                  <a:lnTo>
                    <a:pt x="83" y="39"/>
                  </a:lnTo>
                  <a:lnTo>
                    <a:pt x="75" y="51"/>
                  </a:lnTo>
                  <a:lnTo>
                    <a:pt x="68" y="62"/>
                  </a:lnTo>
                  <a:lnTo>
                    <a:pt x="53" y="67"/>
                  </a:lnTo>
                  <a:lnTo>
                    <a:pt x="45" y="67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23" y="56"/>
                  </a:lnTo>
                  <a:lnTo>
                    <a:pt x="15" y="56"/>
                  </a:lnTo>
                  <a:lnTo>
                    <a:pt x="0" y="45"/>
                  </a:lnTo>
                  <a:lnTo>
                    <a:pt x="0" y="17"/>
                  </a:lnTo>
                  <a:lnTo>
                    <a:pt x="15" y="5"/>
                  </a:lnTo>
                  <a:lnTo>
                    <a:pt x="30" y="5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60" y="5"/>
                  </a:lnTo>
                  <a:lnTo>
                    <a:pt x="68" y="5"/>
                  </a:lnTo>
                  <a:lnTo>
                    <a:pt x="83" y="17"/>
                  </a:lnTo>
                  <a:lnTo>
                    <a:pt x="83" y="28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97" name="Freeform 131"/>
            <p:cNvSpPr/>
            <p:nvPr/>
          </p:nvSpPr>
          <p:spPr>
            <a:xfrm>
              <a:off x="4346" y="1472"/>
              <a:ext cx="113" cy="434"/>
            </a:xfrm>
            <a:custGeom>
              <a:avLst/>
              <a:gdLst>
                <a:gd name="txL" fmla="*/ 0 w 113"/>
                <a:gd name="txT" fmla="*/ 0 h 434"/>
                <a:gd name="txR" fmla="*/ 113 w 113"/>
                <a:gd name="txB" fmla="*/ 434 h 434"/>
              </a:gdLst>
              <a:ahLst/>
              <a:cxnLst>
                <a:cxn ang="0">
                  <a:pos x="91" y="321"/>
                </a:cxn>
                <a:cxn ang="0">
                  <a:pos x="106" y="338"/>
                </a:cxn>
                <a:cxn ang="0">
                  <a:pos x="106" y="350"/>
                </a:cxn>
                <a:cxn ang="0">
                  <a:pos x="113" y="367"/>
                </a:cxn>
                <a:cxn ang="0">
                  <a:pos x="113" y="389"/>
                </a:cxn>
                <a:cxn ang="0">
                  <a:pos x="106" y="406"/>
                </a:cxn>
                <a:cxn ang="0">
                  <a:pos x="98" y="417"/>
                </a:cxn>
                <a:cxn ang="0">
                  <a:pos x="76" y="434"/>
                </a:cxn>
                <a:cxn ang="0">
                  <a:pos x="68" y="434"/>
                </a:cxn>
                <a:cxn ang="0">
                  <a:pos x="60" y="429"/>
                </a:cxn>
                <a:cxn ang="0">
                  <a:pos x="53" y="429"/>
                </a:cxn>
                <a:cxn ang="0">
                  <a:pos x="45" y="423"/>
                </a:cxn>
                <a:cxn ang="0">
                  <a:pos x="38" y="423"/>
                </a:cxn>
                <a:cxn ang="0">
                  <a:pos x="38" y="417"/>
                </a:cxn>
                <a:cxn ang="0">
                  <a:pos x="15" y="406"/>
                </a:cxn>
                <a:cxn ang="0">
                  <a:pos x="0" y="389"/>
                </a:cxn>
                <a:cxn ang="0">
                  <a:pos x="0" y="344"/>
                </a:cxn>
                <a:cxn ang="0">
                  <a:pos x="8" y="321"/>
                </a:cxn>
                <a:cxn ang="0">
                  <a:pos x="8" y="305"/>
                </a:cxn>
                <a:cxn ang="0">
                  <a:pos x="0" y="288"/>
                </a:cxn>
                <a:cxn ang="0">
                  <a:pos x="0" y="141"/>
                </a:cxn>
                <a:cxn ang="0">
                  <a:pos x="8" y="107"/>
                </a:cxn>
                <a:cxn ang="0">
                  <a:pos x="15" y="73"/>
                </a:cxn>
                <a:cxn ang="0">
                  <a:pos x="30" y="34"/>
                </a:cxn>
                <a:cxn ang="0">
                  <a:pos x="45" y="0"/>
                </a:cxn>
                <a:cxn ang="0">
                  <a:pos x="60" y="39"/>
                </a:cxn>
                <a:cxn ang="0">
                  <a:pos x="76" y="79"/>
                </a:cxn>
                <a:cxn ang="0">
                  <a:pos x="83" y="118"/>
                </a:cxn>
                <a:cxn ang="0">
                  <a:pos x="91" y="158"/>
                </a:cxn>
                <a:cxn ang="0">
                  <a:pos x="91" y="321"/>
                </a:cxn>
              </a:cxnLst>
              <a:rect l="txL" t="txT" r="txR" b="txB"/>
              <a:pathLst>
                <a:path w="113" h="434">
                  <a:moveTo>
                    <a:pt x="91" y="321"/>
                  </a:moveTo>
                  <a:lnTo>
                    <a:pt x="106" y="338"/>
                  </a:lnTo>
                  <a:lnTo>
                    <a:pt x="106" y="350"/>
                  </a:lnTo>
                  <a:lnTo>
                    <a:pt x="113" y="367"/>
                  </a:lnTo>
                  <a:lnTo>
                    <a:pt x="113" y="389"/>
                  </a:lnTo>
                  <a:lnTo>
                    <a:pt x="106" y="406"/>
                  </a:lnTo>
                  <a:lnTo>
                    <a:pt x="98" y="417"/>
                  </a:lnTo>
                  <a:lnTo>
                    <a:pt x="76" y="434"/>
                  </a:lnTo>
                  <a:lnTo>
                    <a:pt x="68" y="434"/>
                  </a:lnTo>
                  <a:lnTo>
                    <a:pt x="60" y="429"/>
                  </a:lnTo>
                  <a:lnTo>
                    <a:pt x="53" y="429"/>
                  </a:lnTo>
                  <a:lnTo>
                    <a:pt x="45" y="423"/>
                  </a:lnTo>
                  <a:lnTo>
                    <a:pt x="38" y="423"/>
                  </a:lnTo>
                  <a:lnTo>
                    <a:pt x="38" y="417"/>
                  </a:lnTo>
                  <a:lnTo>
                    <a:pt x="15" y="406"/>
                  </a:lnTo>
                  <a:lnTo>
                    <a:pt x="0" y="389"/>
                  </a:lnTo>
                  <a:lnTo>
                    <a:pt x="0" y="344"/>
                  </a:lnTo>
                  <a:lnTo>
                    <a:pt x="8" y="321"/>
                  </a:lnTo>
                  <a:lnTo>
                    <a:pt x="8" y="305"/>
                  </a:lnTo>
                  <a:lnTo>
                    <a:pt x="0" y="288"/>
                  </a:lnTo>
                  <a:lnTo>
                    <a:pt x="0" y="141"/>
                  </a:lnTo>
                  <a:lnTo>
                    <a:pt x="8" y="107"/>
                  </a:lnTo>
                  <a:lnTo>
                    <a:pt x="15" y="73"/>
                  </a:lnTo>
                  <a:lnTo>
                    <a:pt x="30" y="34"/>
                  </a:lnTo>
                  <a:lnTo>
                    <a:pt x="45" y="0"/>
                  </a:lnTo>
                  <a:lnTo>
                    <a:pt x="60" y="39"/>
                  </a:lnTo>
                  <a:lnTo>
                    <a:pt x="76" y="79"/>
                  </a:lnTo>
                  <a:lnTo>
                    <a:pt x="83" y="118"/>
                  </a:lnTo>
                  <a:lnTo>
                    <a:pt x="91" y="158"/>
                  </a:lnTo>
                  <a:lnTo>
                    <a:pt x="91" y="321"/>
                  </a:lnTo>
                  <a:close/>
                </a:path>
              </a:pathLst>
            </a:custGeom>
            <a:solidFill>
              <a:srgbClr val="FFBC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98" name="Freeform 132"/>
            <p:cNvSpPr/>
            <p:nvPr/>
          </p:nvSpPr>
          <p:spPr>
            <a:xfrm>
              <a:off x="1542" y="1483"/>
              <a:ext cx="75" cy="45"/>
            </a:xfrm>
            <a:custGeom>
              <a:avLst/>
              <a:gdLst>
                <a:gd name="txL" fmla="*/ 0 w 75"/>
                <a:gd name="txT" fmla="*/ 0 h 45"/>
                <a:gd name="txR" fmla="*/ 75 w 75"/>
                <a:gd name="txB" fmla="*/ 45 h 45"/>
              </a:gdLst>
              <a:ahLst/>
              <a:cxnLst>
                <a:cxn ang="0">
                  <a:pos x="60" y="6"/>
                </a:cxn>
                <a:cxn ang="0">
                  <a:pos x="75" y="12"/>
                </a:cxn>
                <a:cxn ang="0">
                  <a:pos x="67" y="23"/>
                </a:cxn>
                <a:cxn ang="0">
                  <a:pos x="60" y="28"/>
                </a:cxn>
                <a:cxn ang="0">
                  <a:pos x="60" y="40"/>
                </a:cxn>
                <a:cxn ang="0">
                  <a:pos x="52" y="40"/>
                </a:cxn>
                <a:cxn ang="0">
                  <a:pos x="45" y="45"/>
                </a:cxn>
                <a:cxn ang="0">
                  <a:pos x="7" y="45"/>
                </a:cxn>
                <a:cxn ang="0">
                  <a:pos x="7" y="34"/>
                </a:cxn>
                <a:cxn ang="0">
                  <a:pos x="0" y="28"/>
                </a:cxn>
                <a:cxn ang="0">
                  <a:pos x="0" y="12"/>
                </a:cxn>
                <a:cxn ang="0">
                  <a:pos x="15" y="0"/>
                </a:cxn>
                <a:cxn ang="0">
                  <a:pos x="60" y="0"/>
                </a:cxn>
                <a:cxn ang="0">
                  <a:pos x="60" y="6"/>
                </a:cxn>
              </a:cxnLst>
              <a:rect l="txL" t="txT" r="txR" b="txB"/>
              <a:pathLst>
                <a:path w="75" h="45">
                  <a:moveTo>
                    <a:pt x="60" y="6"/>
                  </a:moveTo>
                  <a:lnTo>
                    <a:pt x="75" y="12"/>
                  </a:lnTo>
                  <a:lnTo>
                    <a:pt x="67" y="23"/>
                  </a:lnTo>
                  <a:lnTo>
                    <a:pt x="60" y="28"/>
                  </a:lnTo>
                  <a:lnTo>
                    <a:pt x="60" y="40"/>
                  </a:lnTo>
                  <a:lnTo>
                    <a:pt x="52" y="40"/>
                  </a:lnTo>
                  <a:lnTo>
                    <a:pt x="45" y="45"/>
                  </a:lnTo>
                  <a:lnTo>
                    <a:pt x="7" y="45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60" y="0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99" name="Freeform 133"/>
            <p:cNvSpPr/>
            <p:nvPr/>
          </p:nvSpPr>
          <p:spPr>
            <a:xfrm>
              <a:off x="4106" y="1483"/>
              <a:ext cx="165" cy="130"/>
            </a:xfrm>
            <a:custGeom>
              <a:avLst/>
              <a:gdLst>
                <a:gd name="txL" fmla="*/ 0 w 165"/>
                <a:gd name="txT" fmla="*/ 0 h 130"/>
                <a:gd name="txR" fmla="*/ 165 w 165"/>
                <a:gd name="txB" fmla="*/ 130 h 130"/>
              </a:gdLst>
              <a:ahLst/>
              <a:cxnLst>
                <a:cxn ang="0">
                  <a:pos x="112" y="34"/>
                </a:cxn>
                <a:cxn ang="0">
                  <a:pos x="165" y="34"/>
                </a:cxn>
                <a:cxn ang="0">
                  <a:pos x="158" y="40"/>
                </a:cxn>
                <a:cxn ang="0">
                  <a:pos x="158" y="57"/>
                </a:cxn>
                <a:cxn ang="0">
                  <a:pos x="150" y="57"/>
                </a:cxn>
                <a:cxn ang="0">
                  <a:pos x="143" y="62"/>
                </a:cxn>
                <a:cxn ang="0">
                  <a:pos x="135" y="62"/>
                </a:cxn>
                <a:cxn ang="0">
                  <a:pos x="120" y="74"/>
                </a:cxn>
                <a:cxn ang="0">
                  <a:pos x="120" y="90"/>
                </a:cxn>
                <a:cxn ang="0">
                  <a:pos x="135" y="102"/>
                </a:cxn>
                <a:cxn ang="0">
                  <a:pos x="135" y="113"/>
                </a:cxn>
                <a:cxn ang="0">
                  <a:pos x="128" y="119"/>
                </a:cxn>
                <a:cxn ang="0">
                  <a:pos x="120" y="130"/>
                </a:cxn>
                <a:cxn ang="0">
                  <a:pos x="112" y="124"/>
                </a:cxn>
                <a:cxn ang="0">
                  <a:pos x="105" y="124"/>
                </a:cxn>
                <a:cxn ang="0">
                  <a:pos x="67" y="96"/>
                </a:cxn>
                <a:cxn ang="0">
                  <a:pos x="52" y="96"/>
                </a:cxn>
                <a:cxn ang="0">
                  <a:pos x="37" y="107"/>
                </a:cxn>
                <a:cxn ang="0">
                  <a:pos x="30" y="107"/>
                </a:cxn>
                <a:cxn ang="0">
                  <a:pos x="22" y="113"/>
                </a:cxn>
                <a:cxn ang="0">
                  <a:pos x="15" y="113"/>
                </a:cxn>
                <a:cxn ang="0">
                  <a:pos x="7" y="107"/>
                </a:cxn>
                <a:cxn ang="0">
                  <a:pos x="15" y="102"/>
                </a:cxn>
                <a:cxn ang="0">
                  <a:pos x="15" y="90"/>
                </a:cxn>
                <a:cxn ang="0">
                  <a:pos x="22" y="90"/>
                </a:cxn>
                <a:cxn ang="0">
                  <a:pos x="22" y="85"/>
                </a:cxn>
                <a:cxn ang="0">
                  <a:pos x="30" y="79"/>
                </a:cxn>
                <a:cxn ang="0">
                  <a:pos x="22" y="74"/>
                </a:cxn>
                <a:cxn ang="0">
                  <a:pos x="22" y="62"/>
                </a:cxn>
                <a:cxn ang="0">
                  <a:pos x="15" y="62"/>
                </a:cxn>
                <a:cxn ang="0">
                  <a:pos x="0" y="51"/>
                </a:cxn>
                <a:cxn ang="0">
                  <a:pos x="7" y="40"/>
                </a:cxn>
                <a:cxn ang="0">
                  <a:pos x="22" y="40"/>
                </a:cxn>
                <a:cxn ang="0">
                  <a:pos x="30" y="34"/>
                </a:cxn>
                <a:cxn ang="0">
                  <a:pos x="45" y="34"/>
                </a:cxn>
                <a:cxn ang="0">
                  <a:pos x="60" y="28"/>
                </a:cxn>
                <a:cxn ang="0">
                  <a:pos x="67" y="28"/>
                </a:cxn>
                <a:cxn ang="0">
                  <a:pos x="75" y="23"/>
                </a:cxn>
                <a:cxn ang="0">
                  <a:pos x="82" y="12"/>
                </a:cxn>
                <a:cxn ang="0">
                  <a:pos x="90" y="0"/>
                </a:cxn>
                <a:cxn ang="0">
                  <a:pos x="105" y="6"/>
                </a:cxn>
                <a:cxn ang="0">
                  <a:pos x="105" y="12"/>
                </a:cxn>
                <a:cxn ang="0">
                  <a:pos x="112" y="23"/>
                </a:cxn>
                <a:cxn ang="0">
                  <a:pos x="112" y="34"/>
                </a:cxn>
              </a:cxnLst>
              <a:rect l="txL" t="txT" r="txR" b="txB"/>
              <a:pathLst>
                <a:path w="165" h="130">
                  <a:moveTo>
                    <a:pt x="112" y="34"/>
                  </a:moveTo>
                  <a:lnTo>
                    <a:pt x="165" y="34"/>
                  </a:lnTo>
                  <a:lnTo>
                    <a:pt x="158" y="40"/>
                  </a:lnTo>
                  <a:lnTo>
                    <a:pt x="158" y="57"/>
                  </a:lnTo>
                  <a:lnTo>
                    <a:pt x="150" y="57"/>
                  </a:lnTo>
                  <a:lnTo>
                    <a:pt x="143" y="62"/>
                  </a:lnTo>
                  <a:lnTo>
                    <a:pt x="135" y="62"/>
                  </a:lnTo>
                  <a:lnTo>
                    <a:pt x="120" y="74"/>
                  </a:lnTo>
                  <a:lnTo>
                    <a:pt x="120" y="90"/>
                  </a:lnTo>
                  <a:lnTo>
                    <a:pt x="135" y="102"/>
                  </a:lnTo>
                  <a:lnTo>
                    <a:pt x="135" y="113"/>
                  </a:lnTo>
                  <a:lnTo>
                    <a:pt x="128" y="119"/>
                  </a:lnTo>
                  <a:lnTo>
                    <a:pt x="120" y="130"/>
                  </a:lnTo>
                  <a:lnTo>
                    <a:pt x="112" y="124"/>
                  </a:lnTo>
                  <a:lnTo>
                    <a:pt x="105" y="124"/>
                  </a:lnTo>
                  <a:lnTo>
                    <a:pt x="67" y="96"/>
                  </a:lnTo>
                  <a:lnTo>
                    <a:pt x="52" y="96"/>
                  </a:lnTo>
                  <a:lnTo>
                    <a:pt x="37" y="107"/>
                  </a:lnTo>
                  <a:lnTo>
                    <a:pt x="30" y="107"/>
                  </a:lnTo>
                  <a:lnTo>
                    <a:pt x="22" y="113"/>
                  </a:lnTo>
                  <a:lnTo>
                    <a:pt x="15" y="113"/>
                  </a:lnTo>
                  <a:lnTo>
                    <a:pt x="7" y="107"/>
                  </a:lnTo>
                  <a:lnTo>
                    <a:pt x="15" y="102"/>
                  </a:lnTo>
                  <a:lnTo>
                    <a:pt x="15" y="90"/>
                  </a:lnTo>
                  <a:lnTo>
                    <a:pt x="22" y="90"/>
                  </a:lnTo>
                  <a:lnTo>
                    <a:pt x="22" y="85"/>
                  </a:lnTo>
                  <a:lnTo>
                    <a:pt x="30" y="79"/>
                  </a:lnTo>
                  <a:lnTo>
                    <a:pt x="22" y="74"/>
                  </a:lnTo>
                  <a:lnTo>
                    <a:pt x="22" y="62"/>
                  </a:lnTo>
                  <a:lnTo>
                    <a:pt x="15" y="62"/>
                  </a:lnTo>
                  <a:lnTo>
                    <a:pt x="0" y="51"/>
                  </a:lnTo>
                  <a:lnTo>
                    <a:pt x="7" y="40"/>
                  </a:lnTo>
                  <a:lnTo>
                    <a:pt x="22" y="40"/>
                  </a:lnTo>
                  <a:lnTo>
                    <a:pt x="30" y="34"/>
                  </a:lnTo>
                  <a:lnTo>
                    <a:pt x="45" y="34"/>
                  </a:lnTo>
                  <a:lnTo>
                    <a:pt x="60" y="28"/>
                  </a:lnTo>
                  <a:lnTo>
                    <a:pt x="67" y="28"/>
                  </a:lnTo>
                  <a:lnTo>
                    <a:pt x="75" y="23"/>
                  </a:lnTo>
                  <a:lnTo>
                    <a:pt x="82" y="12"/>
                  </a:lnTo>
                  <a:lnTo>
                    <a:pt x="90" y="0"/>
                  </a:lnTo>
                  <a:lnTo>
                    <a:pt x="105" y="6"/>
                  </a:lnTo>
                  <a:lnTo>
                    <a:pt x="105" y="12"/>
                  </a:lnTo>
                  <a:lnTo>
                    <a:pt x="112" y="23"/>
                  </a:lnTo>
                  <a:lnTo>
                    <a:pt x="112" y="34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00" name="Freeform 134"/>
            <p:cNvSpPr/>
            <p:nvPr/>
          </p:nvSpPr>
          <p:spPr>
            <a:xfrm>
              <a:off x="1135" y="1495"/>
              <a:ext cx="83" cy="56"/>
            </a:xfrm>
            <a:custGeom>
              <a:avLst/>
              <a:gdLst>
                <a:gd name="txL" fmla="*/ 0 w 83"/>
                <a:gd name="txT" fmla="*/ 0 h 56"/>
                <a:gd name="txR" fmla="*/ 83 w 83"/>
                <a:gd name="txB" fmla="*/ 56 h 56"/>
              </a:gdLst>
              <a:ahLst/>
              <a:cxnLst>
                <a:cxn ang="0">
                  <a:pos x="83" y="28"/>
                </a:cxn>
                <a:cxn ang="0">
                  <a:pos x="76" y="39"/>
                </a:cxn>
                <a:cxn ang="0">
                  <a:pos x="76" y="45"/>
                </a:cxn>
                <a:cxn ang="0">
                  <a:pos x="68" y="50"/>
                </a:cxn>
                <a:cxn ang="0">
                  <a:pos x="53" y="56"/>
                </a:cxn>
                <a:cxn ang="0">
                  <a:pos x="38" y="56"/>
                </a:cxn>
                <a:cxn ang="0">
                  <a:pos x="31" y="50"/>
                </a:cxn>
                <a:cxn ang="0">
                  <a:pos x="23" y="50"/>
                </a:cxn>
                <a:cxn ang="0">
                  <a:pos x="15" y="45"/>
                </a:cxn>
                <a:cxn ang="0">
                  <a:pos x="8" y="45"/>
                </a:cxn>
                <a:cxn ang="0">
                  <a:pos x="0" y="39"/>
                </a:cxn>
                <a:cxn ang="0">
                  <a:pos x="0" y="28"/>
                </a:cxn>
                <a:cxn ang="0">
                  <a:pos x="8" y="16"/>
                </a:cxn>
                <a:cxn ang="0">
                  <a:pos x="15" y="11"/>
                </a:cxn>
                <a:cxn ang="0">
                  <a:pos x="23" y="0"/>
                </a:cxn>
                <a:cxn ang="0">
                  <a:pos x="46" y="0"/>
                </a:cxn>
                <a:cxn ang="0">
                  <a:pos x="53" y="5"/>
                </a:cxn>
                <a:cxn ang="0">
                  <a:pos x="61" y="5"/>
                </a:cxn>
                <a:cxn ang="0">
                  <a:pos x="76" y="16"/>
                </a:cxn>
                <a:cxn ang="0">
                  <a:pos x="83" y="16"/>
                </a:cxn>
                <a:cxn ang="0">
                  <a:pos x="83" y="28"/>
                </a:cxn>
              </a:cxnLst>
              <a:rect l="txL" t="txT" r="txR" b="txB"/>
              <a:pathLst>
                <a:path w="83" h="56">
                  <a:moveTo>
                    <a:pt x="83" y="28"/>
                  </a:moveTo>
                  <a:lnTo>
                    <a:pt x="76" y="39"/>
                  </a:lnTo>
                  <a:lnTo>
                    <a:pt x="76" y="45"/>
                  </a:lnTo>
                  <a:lnTo>
                    <a:pt x="68" y="50"/>
                  </a:lnTo>
                  <a:lnTo>
                    <a:pt x="53" y="56"/>
                  </a:lnTo>
                  <a:lnTo>
                    <a:pt x="38" y="56"/>
                  </a:lnTo>
                  <a:lnTo>
                    <a:pt x="31" y="50"/>
                  </a:lnTo>
                  <a:lnTo>
                    <a:pt x="23" y="50"/>
                  </a:lnTo>
                  <a:lnTo>
                    <a:pt x="15" y="45"/>
                  </a:lnTo>
                  <a:lnTo>
                    <a:pt x="8" y="45"/>
                  </a:lnTo>
                  <a:lnTo>
                    <a:pt x="0" y="39"/>
                  </a:lnTo>
                  <a:lnTo>
                    <a:pt x="0" y="28"/>
                  </a:lnTo>
                  <a:lnTo>
                    <a:pt x="8" y="16"/>
                  </a:lnTo>
                  <a:lnTo>
                    <a:pt x="15" y="11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53" y="5"/>
                  </a:lnTo>
                  <a:lnTo>
                    <a:pt x="61" y="5"/>
                  </a:lnTo>
                  <a:lnTo>
                    <a:pt x="76" y="16"/>
                  </a:lnTo>
                  <a:lnTo>
                    <a:pt x="83" y="16"/>
                  </a:lnTo>
                  <a:lnTo>
                    <a:pt x="83" y="28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01" name="Freeform 135"/>
            <p:cNvSpPr/>
            <p:nvPr/>
          </p:nvSpPr>
          <p:spPr>
            <a:xfrm>
              <a:off x="2008" y="1495"/>
              <a:ext cx="346" cy="417"/>
            </a:xfrm>
            <a:custGeom>
              <a:avLst/>
              <a:gdLst>
                <a:gd name="txL" fmla="*/ 0 w 346"/>
                <a:gd name="txT" fmla="*/ 0 h 417"/>
                <a:gd name="txR" fmla="*/ 346 w 346"/>
                <a:gd name="txB" fmla="*/ 417 h 417"/>
              </a:gdLst>
              <a:ahLst/>
              <a:cxnLst>
                <a:cxn ang="0">
                  <a:pos x="90" y="50"/>
                </a:cxn>
                <a:cxn ang="0">
                  <a:pos x="105" y="73"/>
                </a:cxn>
                <a:cxn ang="0">
                  <a:pos x="120" y="90"/>
                </a:cxn>
                <a:cxn ang="0">
                  <a:pos x="143" y="112"/>
                </a:cxn>
                <a:cxn ang="0">
                  <a:pos x="158" y="129"/>
                </a:cxn>
                <a:cxn ang="0">
                  <a:pos x="173" y="146"/>
                </a:cxn>
                <a:cxn ang="0">
                  <a:pos x="188" y="169"/>
                </a:cxn>
                <a:cxn ang="0">
                  <a:pos x="203" y="186"/>
                </a:cxn>
                <a:cxn ang="0">
                  <a:pos x="218" y="208"/>
                </a:cxn>
                <a:cxn ang="0">
                  <a:pos x="233" y="225"/>
                </a:cxn>
                <a:cxn ang="0">
                  <a:pos x="248" y="248"/>
                </a:cxn>
                <a:cxn ang="0">
                  <a:pos x="263" y="265"/>
                </a:cxn>
                <a:cxn ang="0">
                  <a:pos x="278" y="287"/>
                </a:cxn>
                <a:cxn ang="0">
                  <a:pos x="293" y="304"/>
                </a:cxn>
                <a:cxn ang="0">
                  <a:pos x="308" y="327"/>
                </a:cxn>
                <a:cxn ang="0">
                  <a:pos x="323" y="344"/>
                </a:cxn>
                <a:cxn ang="0">
                  <a:pos x="338" y="360"/>
                </a:cxn>
                <a:cxn ang="0">
                  <a:pos x="338" y="372"/>
                </a:cxn>
                <a:cxn ang="0">
                  <a:pos x="346" y="383"/>
                </a:cxn>
                <a:cxn ang="0">
                  <a:pos x="346" y="389"/>
                </a:cxn>
                <a:cxn ang="0">
                  <a:pos x="338" y="400"/>
                </a:cxn>
                <a:cxn ang="0">
                  <a:pos x="338" y="406"/>
                </a:cxn>
                <a:cxn ang="0">
                  <a:pos x="323" y="417"/>
                </a:cxn>
                <a:cxn ang="0">
                  <a:pos x="308" y="411"/>
                </a:cxn>
                <a:cxn ang="0">
                  <a:pos x="293" y="389"/>
                </a:cxn>
                <a:cxn ang="0">
                  <a:pos x="278" y="360"/>
                </a:cxn>
                <a:cxn ang="0">
                  <a:pos x="255" y="338"/>
                </a:cxn>
                <a:cxn ang="0">
                  <a:pos x="240" y="315"/>
                </a:cxn>
                <a:cxn ang="0">
                  <a:pos x="225" y="293"/>
                </a:cxn>
                <a:cxn ang="0">
                  <a:pos x="203" y="265"/>
                </a:cxn>
                <a:cxn ang="0">
                  <a:pos x="188" y="242"/>
                </a:cxn>
                <a:cxn ang="0">
                  <a:pos x="173" y="219"/>
                </a:cxn>
                <a:cxn ang="0">
                  <a:pos x="150" y="191"/>
                </a:cxn>
                <a:cxn ang="0">
                  <a:pos x="135" y="169"/>
                </a:cxn>
                <a:cxn ang="0">
                  <a:pos x="113" y="146"/>
                </a:cxn>
                <a:cxn ang="0">
                  <a:pos x="90" y="124"/>
                </a:cxn>
                <a:cxn ang="0">
                  <a:pos x="67" y="101"/>
                </a:cxn>
                <a:cxn ang="0">
                  <a:pos x="52" y="78"/>
                </a:cxn>
                <a:cxn ang="0">
                  <a:pos x="30" y="56"/>
                </a:cxn>
                <a:cxn ang="0">
                  <a:pos x="0" y="33"/>
                </a:cxn>
                <a:cxn ang="0">
                  <a:pos x="0" y="16"/>
                </a:cxn>
                <a:cxn ang="0">
                  <a:pos x="15" y="5"/>
                </a:cxn>
                <a:cxn ang="0">
                  <a:pos x="30" y="0"/>
                </a:cxn>
                <a:cxn ang="0">
                  <a:pos x="37" y="5"/>
                </a:cxn>
                <a:cxn ang="0">
                  <a:pos x="52" y="11"/>
                </a:cxn>
                <a:cxn ang="0">
                  <a:pos x="60" y="22"/>
                </a:cxn>
                <a:cxn ang="0">
                  <a:pos x="75" y="33"/>
                </a:cxn>
                <a:cxn ang="0">
                  <a:pos x="82" y="45"/>
                </a:cxn>
                <a:cxn ang="0">
                  <a:pos x="90" y="50"/>
                </a:cxn>
              </a:cxnLst>
              <a:rect l="txL" t="txT" r="txR" b="txB"/>
              <a:pathLst>
                <a:path w="346" h="417">
                  <a:moveTo>
                    <a:pt x="90" y="50"/>
                  </a:moveTo>
                  <a:lnTo>
                    <a:pt x="105" y="73"/>
                  </a:lnTo>
                  <a:lnTo>
                    <a:pt x="120" y="90"/>
                  </a:lnTo>
                  <a:lnTo>
                    <a:pt x="143" y="112"/>
                  </a:lnTo>
                  <a:lnTo>
                    <a:pt x="158" y="129"/>
                  </a:lnTo>
                  <a:lnTo>
                    <a:pt x="173" y="146"/>
                  </a:lnTo>
                  <a:lnTo>
                    <a:pt x="188" y="169"/>
                  </a:lnTo>
                  <a:lnTo>
                    <a:pt x="203" y="186"/>
                  </a:lnTo>
                  <a:lnTo>
                    <a:pt x="218" y="208"/>
                  </a:lnTo>
                  <a:lnTo>
                    <a:pt x="233" y="225"/>
                  </a:lnTo>
                  <a:lnTo>
                    <a:pt x="248" y="248"/>
                  </a:lnTo>
                  <a:lnTo>
                    <a:pt x="263" y="265"/>
                  </a:lnTo>
                  <a:lnTo>
                    <a:pt x="278" y="287"/>
                  </a:lnTo>
                  <a:lnTo>
                    <a:pt x="293" y="304"/>
                  </a:lnTo>
                  <a:lnTo>
                    <a:pt x="308" y="327"/>
                  </a:lnTo>
                  <a:lnTo>
                    <a:pt x="323" y="344"/>
                  </a:lnTo>
                  <a:lnTo>
                    <a:pt x="338" y="360"/>
                  </a:lnTo>
                  <a:lnTo>
                    <a:pt x="338" y="372"/>
                  </a:lnTo>
                  <a:lnTo>
                    <a:pt x="346" y="383"/>
                  </a:lnTo>
                  <a:lnTo>
                    <a:pt x="346" y="389"/>
                  </a:lnTo>
                  <a:lnTo>
                    <a:pt x="338" y="400"/>
                  </a:lnTo>
                  <a:lnTo>
                    <a:pt x="338" y="406"/>
                  </a:lnTo>
                  <a:lnTo>
                    <a:pt x="323" y="417"/>
                  </a:lnTo>
                  <a:lnTo>
                    <a:pt x="308" y="411"/>
                  </a:lnTo>
                  <a:lnTo>
                    <a:pt x="293" y="389"/>
                  </a:lnTo>
                  <a:lnTo>
                    <a:pt x="278" y="360"/>
                  </a:lnTo>
                  <a:lnTo>
                    <a:pt x="255" y="338"/>
                  </a:lnTo>
                  <a:lnTo>
                    <a:pt x="240" y="315"/>
                  </a:lnTo>
                  <a:lnTo>
                    <a:pt x="225" y="293"/>
                  </a:lnTo>
                  <a:lnTo>
                    <a:pt x="203" y="265"/>
                  </a:lnTo>
                  <a:lnTo>
                    <a:pt x="188" y="242"/>
                  </a:lnTo>
                  <a:lnTo>
                    <a:pt x="173" y="219"/>
                  </a:lnTo>
                  <a:lnTo>
                    <a:pt x="150" y="191"/>
                  </a:lnTo>
                  <a:lnTo>
                    <a:pt x="135" y="169"/>
                  </a:lnTo>
                  <a:lnTo>
                    <a:pt x="113" y="146"/>
                  </a:lnTo>
                  <a:lnTo>
                    <a:pt x="90" y="124"/>
                  </a:lnTo>
                  <a:lnTo>
                    <a:pt x="67" y="101"/>
                  </a:lnTo>
                  <a:lnTo>
                    <a:pt x="52" y="78"/>
                  </a:lnTo>
                  <a:lnTo>
                    <a:pt x="30" y="56"/>
                  </a:lnTo>
                  <a:lnTo>
                    <a:pt x="0" y="33"/>
                  </a:lnTo>
                  <a:lnTo>
                    <a:pt x="0" y="16"/>
                  </a:lnTo>
                  <a:lnTo>
                    <a:pt x="15" y="5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52" y="11"/>
                  </a:lnTo>
                  <a:lnTo>
                    <a:pt x="60" y="22"/>
                  </a:lnTo>
                  <a:lnTo>
                    <a:pt x="75" y="33"/>
                  </a:lnTo>
                  <a:lnTo>
                    <a:pt x="82" y="45"/>
                  </a:lnTo>
                  <a:lnTo>
                    <a:pt x="90" y="50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02" name="Freeform 136"/>
            <p:cNvSpPr/>
            <p:nvPr/>
          </p:nvSpPr>
          <p:spPr>
            <a:xfrm>
              <a:off x="1760" y="1506"/>
              <a:ext cx="60" cy="39"/>
            </a:xfrm>
            <a:custGeom>
              <a:avLst/>
              <a:gdLst>
                <a:gd name="txL" fmla="*/ 0 w 60"/>
                <a:gd name="txT" fmla="*/ 0 h 39"/>
                <a:gd name="txR" fmla="*/ 60 w 60"/>
                <a:gd name="txB" fmla="*/ 39 h 39"/>
              </a:gdLst>
              <a:ahLst/>
              <a:cxnLst>
                <a:cxn ang="0">
                  <a:pos x="60" y="11"/>
                </a:cxn>
                <a:cxn ang="0">
                  <a:pos x="52" y="22"/>
                </a:cxn>
                <a:cxn ang="0">
                  <a:pos x="52" y="28"/>
                </a:cxn>
                <a:cxn ang="0">
                  <a:pos x="37" y="34"/>
                </a:cxn>
                <a:cxn ang="0">
                  <a:pos x="30" y="39"/>
                </a:cxn>
                <a:cxn ang="0">
                  <a:pos x="15" y="39"/>
                </a:cxn>
                <a:cxn ang="0">
                  <a:pos x="0" y="28"/>
                </a:cxn>
                <a:cxn ang="0">
                  <a:pos x="0" y="5"/>
                </a:cxn>
                <a:cxn ang="0">
                  <a:pos x="7" y="0"/>
                </a:cxn>
                <a:cxn ang="0">
                  <a:pos x="52" y="0"/>
                </a:cxn>
                <a:cxn ang="0">
                  <a:pos x="52" y="5"/>
                </a:cxn>
                <a:cxn ang="0">
                  <a:pos x="60" y="11"/>
                </a:cxn>
              </a:cxnLst>
              <a:rect l="txL" t="txT" r="txR" b="txB"/>
              <a:pathLst>
                <a:path w="60" h="39">
                  <a:moveTo>
                    <a:pt x="60" y="11"/>
                  </a:moveTo>
                  <a:lnTo>
                    <a:pt x="52" y="22"/>
                  </a:lnTo>
                  <a:lnTo>
                    <a:pt x="52" y="28"/>
                  </a:lnTo>
                  <a:lnTo>
                    <a:pt x="37" y="34"/>
                  </a:lnTo>
                  <a:lnTo>
                    <a:pt x="30" y="39"/>
                  </a:lnTo>
                  <a:lnTo>
                    <a:pt x="15" y="39"/>
                  </a:lnTo>
                  <a:lnTo>
                    <a:pt x="0" y="28"/>
                  </a:lnTo>
                  <a:lnTo>
                    <a:pt x="0" y="5"/>
                  </a:lnTo>
                  <a:lnTo>
                    <a:pt x="7" y="0"/>
                  </a:lnTo>
                  <a:lnTo>
                    <a:pt x="52" y="0"/>
                  </a:lnTo>
                  <a:lnTo>
                    <a:pt x="52" y="5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3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03" name="Freeform 137"/>
            <p:cNvSpPr/>
            <p:nvPr/>
          </p:nvSpPr>
          <p:spPr>
            <a:xfrm>
              <a:off x="985" y="1511"/>
              <a:ext cx="369" cy="463"/>
            </a:xfrm>
            <a:custGeom>
              <a:avLst/>
              <a:gdLst>
                <a:gd name="txL" fmla="*/ 0 w 369"/>
                <a:gd name="txT" fmla="*/ 0 h 463"/>
                <a:gd name="txR" fmla="*/ 369 w 369"/>
                <a:gd name="txB" fmla="*/ 463 h 463"/>
              </a:gdLst>
              <a:ahLst/>
              <a:cxnLst>
                <a:cxn ang="0">
                  <a:pos x="369" y="12"/>
                </a:cxn>
                <a:cxn ang="0">
                  <a:pos x="353" y="34"/>
                </a:cxn>
                <a:cxn ang="0">
                  <a:pos x="338" y="62"/>
                </a:cxn>
                <a:cxn ang="0">
                  <a:pos x="323" y="85"/>
                </a:cxn>
                <a:cxn ang="0">
                  <a:pos x="301" y="102"/>
                </a:cxn>
                <a:cxn ang="0">
                  <a:pos x="278" y="125"/>
                </a:cxn>
                <a:cxn ang="0">
                  <a:pos x="256" y="147"/>
                </a:cxn>
                <a:cxn ang="0">
                  <a:pos x="241" y="170"/>
                </a:cxn>
                <a:cxn ang="0">
                  <a:pos x="226" y="198"/>
                </a:cxn>
                <a:cxn ang="0">
                  <a:pos x="211" y="209"/>
                </a:cxn>
                <a:cxn ang="0">
                  <a:pos x="203" y="226"/>
                </a:cxn>
                <a:cxn ang="0">
                  <a:pos x="196" y="243"/>
                </a:cxn>
                <a:cxn ang="0">
                  <a:pos x="181" y="254"/>
                </a:cxn>
                <a:cxn ang="0">
                  <a:pos x="173" y="271"/>
                </a:cxn>
                <a:cxn ang="0">
                  <a:pos x="158" y="288"/>
                </a:cxn>
                <a:cxn ang="0">
                  <a:pos x="150" y="299"/>
                </a:cxn>
                <a:cxn ang="0">
                  <a:pos x="135" y="311"/>
                </a:cxn>
                <a:cxn ang="0">
                  <a:pos x="128" y="322"/>
                </a:cxn>
                <a:cxn ang="0">
                  <a:pos x="128" y="333"/>
                </a:cxn>
                <a:cxn ang="0">
                  <a:pos x="120" y="344"/>
                </a:cxn>
                <a:cxn ang="0">
                  <a:pos x="113" y="356"/>
                </a:cxn>
                <a:cxn ang="0">
                  <a:pos x="105" y="367"/>
                </a:cxn>
                <a:cxn ang="0">
                  <a:pos x="98" y="373"/>
                </a:cxn>
                <a:cxn ang="0">
                  <a:pos x="90" y="384"/>
                </a:cxn>
                <a:cxn ang="0">
                  <a:pos x="83" y="395"/>
                </a:cxn>
                <a:cxn ang="0">
                  <a:pos x="68" y="401"/>
                </a:cxn>
                <a:cxn ang="0">
                  <a:pos x="60" y="412"/>
                </a:cxn>
                <a:cxn ang="0">
                  <a:pos x="53" y="429"/>
                </a:cxn>
                <a:cxn ang="0">
                  <a:pos x="53" y="440"/>
                </a:cxn>
                <a:cxn ang="0">
                  <a:pos x="45" y="457"/>
                </a:cxn>
                <a:cxn ang="0">
                  <a:pos x="38" y="463"/>
                </a:cxn>
                <a:cxn ang="0">
                  <a:pos x="15" y="463"/>
                </a:cxn>
                <a:cxn ang="0">
                  <a:pos x="0" y="452"/>
                </a:cxn>
                <a:cxn ang="0">
                  <a:pos x="0" y="429"/>
                </a:cxn>
                <a:cxn ang="0">
                  <a:pos x="15" y="406"/>
                </a:cxn>
                <a:cxn ang="0">
                  <a:pos x="30" y="384"/>
                </a:cxn>
                <a:cxn ang="0">
                  <a:pos x="45" y="361"/>
                </a:cxn>
                <a:cxn ang="0">
                  <a:pos x="60" y="344"/>
                </a:cxn>
                <a:cxn ang="0">
                  <a:pos x="83" y="322"/>
                </a:cxn>
                <a:cxn ang="0">
                  <a:pos x="98" y="299"/>
                </a:cxn>
                <a:cxn ang="0">
                  <a:pos x="105" y="277"/>
                </a:cxn>
                <a:cxn ang="0">
                  <a:pos x="120" y="260"/>
                </a:cxn>
                <a:cxn ang="0">
                  <a:pos x="128" y="243"/>
                </a:cxn>
                <a:cxn ang="0">
                  <a:pos x="143" y="226"/>
                </a:cxn>
                <a:cxn ang="0">
                  <a:pos x="150" y="215"/>
                </a:cxn>
                <a:cxn ang="0">
                  <a:pos x="165" y="198"/>
                </a:cxn>
                <a:cxn ang="0">
                  <a:pos x="173" y="181"/>
                </a:cxn>
                <a:cxn ang="0">
                  <a:pos x="188" y="170"/>
                </a:cxn>
                <a:cxn ang="0">
                  <a:pos x="196" y="153"/>
                </a:cxn>
                <a:cxn ang="0">
                  <a:pos x="211" y="136"/>
                </a:cxn>
                <a:cxn ang="0">
                  <a:pos x="218" y="125"/>
                </a:cxn>
                <a:cxn ang="0">
                  <a:pos x="233" y="108"/>
                </a:cxn>
                <a:cxn ang="0">
                  <a:pos x="248" y="91"/>
                </a:cxn>
                <a:cxn ang="0">
                  <a:pos x="263" y="79"/>
                </a:cxn>
                <a:cxn ang="0">
                  <a:pos x="271" y="62"/>
                </a:cxn>
                <a:cxn ang="0">
                  <a:pos x="286" y="51"/>
                </a:cxn>
                <a:cxn ang="0">
                  <a:pos x="301" y="34"/>
                </a:cxn>
                <a:cxn ang="0">
                  <a:pos x="308" y="29"/>
                </a:cxn>
                <a:cxn ang="0">
                  <a:pos x="316" y="17"/>
                </a:cxn>
                <a:cxn ang="0">
                  <a:pos x="338" y="0"/>
                </a:cxn>
                <a:cxn ang="0">
                  <a:pos x="346" y="0"/>
                </a:cxn>
                <a:cxn ang="0">
                  <a:pos x="361" y="6"/>
                </a:cxn>
                <a:cxn ang="0">
                  <a:pos x="369" y="12"/>
                </a:cxn>
              </a:cxnLst>
              <a:rect l="txL" t="txT" r="txR" b="txB"/>
              <a:pathLst>
                <a:path w="369" h="463">
                  <a:moveTo>
                    <a:pt x="369" y="12"/>
                  </a:moveTo>
                  <a:lnTo>
                    <a:pt x="353" y="34"/>
                  </a:lnTo>
                  <a:lnTo>
                    <a:pt x="338" y="62"/>
                  </a:lnTo>
                  <a:lnTo>
                    <a:pt x="323" y="85"/>
                  </a:lnTo>
                  <a:lnTo>
                    <a:pt x="301" y="102"/>
                  </a:lnTo>
                  <a:lnTo>
                    <a:pt x="278" y="125"/>
                  </a:lnTo>
                  <a:lnTo>
                    <a:pt x="256" y="147"/>
                  </a:lnTo>
                  <a:lnTo>
                    <a:pt x="241" y="170"/>
                  </a:lnTo>
                  <a:lnTo>
                    <a:pt x="226" y="198"/>
                  </a:lnTo>
                  <a:lnTo>
                    <a:pt x="211" y="209"/>
                  </a:lnTo>
                  <a:lnTo>
                    <a:pt x="203" y="226"/>
                  </a:lnTo>
                  <a:lnTo>
                    <a:pt x="196" y="243"/>
                  </a:lnTo>
                  <a:lnTo>
                    <a:pt x="181" y="254"/>
                  </a:lnTo>
                  <a:lnTo>
                    <a:pt x="173" y="271"/>
                  </a:lnTo>
                  <a:lnTo>
                    <a:pt x="158" y="288"/>
                  </a:lnTo>
                  <a:lnTo>
                    <a:pt x="150" y="299"/>
                  </a:lnTo>
                  <a:lnTo>
                    <a:pt x="135" y="311"/>
                  </a:lnTo>
                  <a:lnTo>
                    <a:pt x="128" y="322"/>
                  </a:lnTo>
                  <a:lnTo>
                    <a:pt x="128" y="333"/>
                  </a:lnTo>
                  <a:lnTo>
                    <a:pt x="120" y="344"/>
                  </a:lnTo>
                  <a:lnTo>
                    <a:pt x="113" y="356"/>
                  </a:lnTo>
                  <a:lnTo>
                    <a:pt x="105" y="367"/>
                  </a:lnTo>
                  <a:lnTo>
                    <a:pt x="98" y="373"/>
                  </a:lnTo>
                  <a:lnTo>
                    <a:pt x="90" y="384"/>
                  </a:lnTo>
                  <a:lnTo>
                    <a:pt x="83" y="395"/>
                  </a:lnTo>
                  <a:lnTo>
                    <a:pt x="68" y="401"/>
                  </a:lnTo>
                  <a:lnTo>
                    <a:pt x="60" y="412"/>
                  </a:lnTo>
                  <a:lnTo>
                    <a:pt x="53" y="429"/>
                  </a:lnTo>
                  <a:lnTo>
                    <a:pt x="53" y="440"/>
                  </a:lnTo>
                  <a:lnTo>
                    <a:pt x="45" y="457"/>
                  </a:lnTo>
                  <a:lnTo>
                    <a:pt x="38" y="463"/>
                  </a:lnTo>
                  <a:lnTo>
                    <a:pt x="15" y="463"/>
                  </a:lnTo>
                  <a:lnTo>
                    <a:pt x="0" y="452"/>
                  </a:lnTo>
                  <a:lnTo>
                    <a:pt x="0" y="429"/>
                  </a:lnTo>
                  <a:lnTo>
                    <a:pt x="15" y="406"/>
                  </a:lnTo>
                  <a:lnTo>
                    <a:pt x="30" y="384"/>
                  </a:lnTo>
                  <a:lnTo>
                    <a:pt x="45" y="361"/>
                  </a:lnTo>
                  <a:lnTo>
                    <a:pt x="60" y="344"/>
                  </a:lnTo>
                  <a:lnTo>
                    <a:pt x="83" y="322"/>
                  </a:lnTo>
                  <a:lnTo>
                    <a:pt x="98" y="299"/>
                  </a:lnTo>
                  <a:lnTo>
                    <a:pt x="105" y="277"/>
                  </a:lnTo>
                  <a:lnTo>
                    <a:pt x="120" y="260"/>
                  </a:lnTo>
                  <a:lnTo>
                    <a:pt x="128" y="243"/>
                  </a:lnTo>
                  <a:lnTo>
                    <a:pt x="143" y="226"/>
                  </a:lnTo>
                  <a:lnTo>
                    <a:pt x="150" y="215"/>
                  </a:lnTo>
                  <a:lnTo>
                    <a:pt x="165" y="198"/>
                  </a:lnTo>
                  <a:lnTo>
                    <a:pt x="173" y="181"/>
                  </a:lnTo>
                  <a:lnTo>
                    <a:pt x="188" y="170"/>
                  </a:lnTo>
                  <a:lnTo>
                    <a:pt x="196" y="153"/>
                  </a:lnTo>
                  <a:lnTo>
                    <a:pt x="211" y="136"/>
                  </a:lnTo>
                  <a:lnTo>
                    <a:pt x="218" y="125"/>
                  </a:lnTo>
                  <a:lnTo>
                    <a:pt x="233" y="108"/>
                  </a:lnTo>
                  <a:lnTo>
                    <a:pt x="248" y="91"/>
                  </a:lnTo>
                  <a:lnTo>
                    <a:pt x="263" y="79"/>
                  </a:lnTo>
                  <a:lnTo>
                    <a:pt x="271" y="62"/>
                  </a:lnTo>
                  <a:lnTo>
                    <a:pt x="286" y="51"/>
                  </a:lnTo>
                  <a:lnTo>
                    <a:pt x="301" y="34"/>
                  </a:lnTo>
                  <a:lnTo>
                    <a:pt x="308" y="29"/>
                  </a:lnTo>
                  <a:lnTo>
                    <a:pt x="316" y="17"/>
                  </a:lnTo>
                  <a:lnTo>
                    <a:pt x="338" y="0"/>
                  </a:lnTo>
                  <a:lnTo>
                    <a:pt x="346" y="0"/>
                  </a:lnTo>
                  <a:lnTo>
                    <a:pt x="361" y="6"/>
                  </a:lnTo>
                  <a:lnTo>
                    <a:pt x="369" y="12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04" name="Freeform 138"/>
            <p:cNvSpPr/>
            <p:nvPr/>
          </p:nvSpPr>
          <p:spPr>
            <a:xfrm>
              <a:off x="316" y="1528"/>
              <a:ext cx="67" cy="51"/>
            </a:xfrm>
            <a:custGeom>
              <a:avLst/>
              <a:gdLst>
                <a:gd name="txL" fmla="*/ 0 w 67"/>
                <a:gd name="txT" fmla="*/ 0 h 51"/>
                <a:gd name="txR" fmla="*/ 67 w 67"/>
                <a:gd name="txB" fmla="*/ 51 h 51"/>
              </a:gdLst>
              <a:ahLst/>
              <a:cxnLst>
                <a:cxn ang="0">
                  <a:pos x="67" y="12"/>
                </a:cxn>
                <a:cxn ang="0">
                  <a:pos x="67" y="34"/>
                </a:cxn>
                <a:cxn ang="0">
                  <a:pos x="60" y="45"/>
                </a:cxn>
                <a:cxn ang="0">
                  <a:pos x="45" y="51"/>
                </a:cxn>
                <a:cxn ang="0">
                  <a:pos x="30" y="51"/>
                </a:cxn>
                <a:cxn ang="0">
                  <a:pos x="22" y="45"/>
                </a:cxn>
                <a:cxn ang="0">
                  <a:pos x="0" y="45"/>
                </a:cxn>
                <a:cxn ang="0">
                  <a:pos x="0" y="12"/>
                </a:cxn>
                <a:cxn ang="0">
                  <a:pos x="15" y="6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60" y="6"/>
                </a:cxn>
                <a:cxn ang="0">
                  <a:pos x="67" y="12"/>
                </a:cxn>
              </a:cxnLst>
              <a:rect l="txL" t="txT" r="txR" b="txB"/>
              <a:pathLst>
                <a:path w="67" h="51">
                  <a:moveTo>
                    <a:pt x="67" y="12"/>
                  </a:moveTo>
                  <a:lnTo>
                    <a:pt x="67" y="34"/>
                  </a:lnTo>
                  <a:lnTo>
                    <a:pt x="60" y="45"/>
                  </a:lnTo>
                  <a:lnTo>
                    <a:pt x="45" y="51"/>
                  </a:lnTo>
                  <a:lnTo>
                    <a:pt x="30" y="51"/>
                  </a:lnTo>
                  <a:lnTo>
                    <a:pt x="22" y="45"/>
                  </a:lnTo>
                  <a:lnTo>
                    <a:pt x="0" y="45"/>
                  </a:lnTo>
                  <a:lnTo>
                    <a:pt x="0" y="12"/>
                  </a:lnTo>
                  <a:lnTo>
                    <a:pt x="15" y="6"/>
                  </a:lnTo>
                  <a:lnTo>
                    <a:pt x="22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7" y="12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05" name="Freeform 139"/>
            <p:cNvSpPr/>
            <p:nvPr/>
          </p:nvSpPr>
          <p:spPr>
            <a:xfrm>
              <a:off x="2933" y="1528"/>
              <a:ext cx="82" cy="51"/>
            </a:xfrm>
            <a:custGeom>
              <a:avLst/>
              <a:gdLst>
                <a:gd name="txL" fmla="*/ 0 w 82"/>
                <a:gd name="txT" fmla="*/ 0 h 51"/>
                <a:gd name="txR" fmla="*/ 82 w 82"/>
                <a:gd name="txB" fmla="*/ 51 h 51"/>
              </a:gdLst>
              <a:ahLst/>
              <a:cxnLst>
                <a:cxn ang="0">
                  <a:pos x="75" y="6"/>
                </a:cxn>
                <a:cxn ang="0">
                  <a:pos x="75" y="17"/>
                </a:cxn>
                <a:cxn ang="0">
                  <a:pos x="82" y="29"/>
                </a:cxn>
                <a:cxn ang="0">
                  <a:pos x="75" y="40"/>
                </a:cxn>
                <a:cxn ang="0">
                  <a:pos x="60" y="45"/>
                </a:cxn>
                <a:cxn ang="0">
                  <a:pos x="52" y="51"/>
                </a:cxn>
                <a:cxn ang="0">
                  <a:pos x="15" y="51"/>
                </a:cxn>
                <a:cxn ang="0">
                  <a:pos x="0" y="40"/>
                </a:cxn>
                <a:cxn ang="0">
                  <a:pos x="0" y="29"/>
                </a:cxn>
                <a:cxn ang="0">
                  <a:pos x="7" y="17"/>
                </a:cxn>
                <a:cxn ang="0">
                  <a:pos x="15" y="12"/>
                </a:cxn>
                <a:cxn ang="0">
                  <a:pos x="30" y="6"/>
                </a:cxn>
                <a:cxn ang="0">
                  <a:pos x="37" y="6"/>
                </a:cxn>
                <a:cxn ang="0">
                  <a:pos x="45" y="0"/>
                </a:cxn>
                <a:cxn ang="0">
                  <a:pos x="67" y="0"/>
                </a:cxn>
                <a:cxn ang="0">
                  <a:pos x="75" y="6"/>
                </a:cxn>
              </a:cxnLst>
              <a:rect l="txL" t="txT" r="txR" b="txB"/>
              <a:pathLst>
                <a:path w="82" h="51">
                  <a:moveTo>
                    <a:pt x="75" y="6"/>
                  </a:moveTo>
                  <a:lnTo>
                    <a:pt x="75" y="17"/>
                  </a:lnTo>
                  <a:lnTo>
                    <a:pt x="82" y="29"/>
                  </a:lnTo>
                  <a:lnTo>
                    <a:pt x="75" y="40"/>
                  </a:lnTo>
                  <a:lnTo>
                    <a:pt x="60" y="45"/>
                  </a:lnTo>
                  <a:lnTo>
                    <a:pt x="52" y="51"/>
                  </a:lnTo>
                  <a:lnTo>
                    <a:pt x="15" y="51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7" y="17"/>
                  </a:lnTo>
                  <a:lnTo>
                    <a:pt x="15" y="12"/>
                  </a:lnTo>
                  <a:lnTo>
                    <a:pt x="30" y="6"/>
                  </a:lnTo>
                  <a:lnTo>
                    <a:pt x="37" y="6"/>
                  </a:lnTo>
                  <a:lnTo>
                    <a:pt x="45" y="0"/>
                  </a:lnTo>
                  <a:lnTo>
                    <a:pt x="67" y="0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06" name="Freeform 140"/>
            <p:cNvSpPr/>
            <p:nvPr/>
          </p:nvSpPr>
          <p:spPr>
            <a:xfrm>
              <a:off x="2241" y="1562"/>
              <a:ext cx="346" cy="260"/>
            </a:xfrm>
            <a:custGeom>
              <a:avLst/>
              <a:gdLst>
                <a:gd name="txL" fmla="*/ 0 w 346"/>
                <a:gd name="txT" fmla="*/ 0 h 260"/>
                <a:gd name="txR" fmla="*/ 346 w 346"/>
                <a:gd name="txB" fmla="*/ 260 h 260"/>
              </a:gdLst>
              <a:ahLst/>
              <a:cxnLst>
                <a:cxn ang="0">
                  <a:pos x="346" y="231"/>
                </a:cxn>
                <a:cxn ang="0">
                  <a:pos x="346" y="243"/>
                </a:cxn>
                <a:cxn ang="0">
                  <a:pos x="323" y="260"/>
                </a:cxn>
                <a:cxn ang="0">
                  <a:pos x="316" y="260"/>
                </a:cxn>
                <a:cxn ang="0">
                  <a:pos x="271" y="226"/>
                </a:cxn>
                <a:cxn ang="0">
                  <a:pos x="248" y="215"/>
                </a:cxn>
                <a:cxn ang="0">
                  <a:pos x="233" y="198"/>
                </a:cxn>
                <a:cxn ang="0">
                  <a:pos x="218" y="186"/>
                </a:cxn>
                <a:cxn ang="0">
                  <a:pos x="195" y="175"/>
                </a:cxn>
                <a:cxn ang="0">
                  <a:pos x="75" y="85"/>
                </a:cxn>
                <a:cxn ang="0">
                  <a:pos x="60" y="68"/>
                </a:cxn>
                <a:cxn ang="0">
                  <a:pos x="45" y="57"/>
                </a:cxn>
                <a:cxn ang="0">
                  <a:pos x="22" y="45"/>
                </a:cxn>
                <a:cxn ang="0">
                  <a:pos x="15" y="45"/>
                </a:cxn>
                <a:cxn ang="0">
                  <a:pos x="7" y="34"/>
                </a:cxn>
                <a:cxn ang="0">
                  <a:pos x="7" y="28"/>
                </a:cxn>
                <a:cxn ang="0">
                  <a:pos x="0" y="23"/>
                </a:cxn>
                <a:cxn ang="0">
                  <a:pos x="0" y="11"/>
                </a:cxn>
                <a:cxn ang="0">
                  <a:pos x="7" y="6"/>
                </a:cxn>
                <a:cxn ang="0">
                  <a:pos x="15" y="6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346" y="231"/>
                </a:cxn>
              </a:cxnLst>
              <a:rect l="txL" t="txT" r="txR" b="txB"/>
              <a:pathLst>
                <a:path w="346" h="260">
                  <a:moveTo>
                    <a:pt x="346" y="231"/>
                  </a:moveTo>
                  <a:lnTo>
                    <a:pt x="346" y="243"/>
                  </a:lnTo>
                  <a:lnTo>
                    <a:pt x="323" y="260"/>
                  </a:lnTo>
                  <a:lnTo>
                    <a:pt x="316" y="260"/>
                  </a:lnTo>
                  <a:lnTo>
                    <a:pt x="271" y="226"/>
                  </a:lnTo>
                  <a:lnTo>
                    <a:pt x="248" y="215"/>
                  </a:lnTo>
                  <a:lnTo>
                    <a:pt x="233" y="198"/>
                  </a:lnTo>
                  <a:lnTo>
                    <a:pt x="218" y="186"/>
                  </a:lnTo>
                  <a:lnTo>
                    <a:pt x="195" y="175"/>
                  </a:lnTo>
                  <a:lnTo>
                    <a:pt x="75" y="85"/>
                  </a:lnTo>
                  <a:lnTo>
                    <a:pt x="60" y="68"/>
                  </a:lnTo>
                  <a:lnTo>
                    <a:pt x="45" y="57"/>
                  </a:lnTo>
                  <a:lnTo>
                    <a:pt x="22" y="45"/>
                  </a:lnTo>
                  <a:lnTo>
                    <a:pt x="15" y="45"/>
                  </a:lnTo>
                  <a:lnTo>
                    <a:pt x="7" y="34"/>
                  </a:lnTo>
                  <a:lnTo>
                    <a:pt x="7" y="28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7" y="6"/>
                  </a:lnTo>
                  <a:lnTo>
                    <a:pt x="15" y="6"/>
                  </a:lnTo>
                  <a:lnTo>
                    <a:pt x="22" y="0"/>
                  </a:lnTo>
                  <a:lnTo>
                    <a:pt x="45" y="0"/>
                  </a:lnTo>
                  <a:lnTo>
                    <a:pt x="346" y="231"/>
                  </a:lnTo>
                  <a:close/>
                </a:path>
              </a:pathLst>
            </a:custGeom>
            <a:solidFill>
              <a:srgbClr val="FF3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07" name="Freeform 141"/>
            <p:cNvSpPr/>
            <p:nvPr/>
          </p:nvSpPr>
          <p:spPr>
            <a:xfrm>
              <a:off x="1354" y="1573"/>
              <a:ext cx="112" cy="63"/>
            </a:xfrm>
            <a:custGeom>
              <a:avLst/>
              <a:gdLst>
                <a:gd name="txL" fmla="*/ 0 w 112"/>
                <a:gd name="txT" fmla="*/ 0 h 63"/>
                <a:gd name="txR" fmla="*/ 112 w 112"/>
                <a:gd name="txB" fmla="*/ 63 h 63"/>
              </a:gdLst>
              <a:ahLst/>
              <a:cxnLst>
                <a:cxn ang="0">
                  <a:pos x="112" y="23"/>
                </a:cxn>
                <a:cxn ang="0">
                  <a:pos x="112" y="29"/>
                </a:cxn>
                <a:cxn ang="0">
                  <a:pos x="105" y="34"/>
                </a:cxn>
                <a:cxn ang="0">
                  <a:pos x="105" y="40"/>
                </a:cxn>
                <a:cxn ang="0">
                  <a:pos x="97" y="46"/>
                </a:cxn>
                <a:cxn ang="0">
                  <a:pos x="97" y="51"/>
                </a:cxn>
                <a:cxn ang="0">
                  <a:pos x="82" y="63"/>
                </a:cxn>
                <a:cxn ang="0">
                  <a:pos x="52" y="63"/>
                </a:cxn>
                <a:cxn ang="0">
                  <a:pos x="45" y="57"/>
                </a:cxn>
                <a:cxn ang="0">
                  <a:pos x="37" y="57"/>
                </a:cxn>
                <a:cxn ang="0">
                  <a:pos x="22" y="51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15" y="12"/>
                </a:cxn>
                <a:cxn ang="0">
                  <a:pos x="22" y="17"/>
                </a:cxn>
                <a:cxn ang="0">
                  <a:pos x="45" y="0"/>
                </a:cxn>
                <a:cxn ang="0">
                  <a:pos x="82" y="0"/>
                </a:cxn>
                <a:cxn ang="0">
                  <a:pos x="112" y="23"/>
                </a:cxn>
              </a:cxnLst>
              <a:rect l="txL" t="txT" r="txR" b="txB"/>
              <a:pathLst>
                <a:path w="112" h="63">
                  <a:moveTo>
                    <a:pt x="112" y="23"/>
                  </a:moveTo>
                  <a:lnTo>
                    <a:pt x="112" y="29"/>
                  </a:lnTo>
                  <a:lnTo>
                    <a:pt x="105" y="34"/>
                  </a:lnTo>
                  <a:lnTo>
                    <a:pt x="105" y="40"/>
                  </a:lnTo>
                  <a:lnTo>
                    <a:pt x="97" y="46"/>
                  </a:lnTo>
                  <a:lnTo>
                    <a:pt x="97" y="51"/>
                  </a:lnTo>
                  <a:lnTo>
                    <a:pt x="82" y="63"/>
                  </a:lnTo>
                  <a:lnTo>
                    <a:pt x="52" y="63"/>
                  </a:lnTo>
                  <a:lnTo>
                    <a:pt x="45" y="57"/>
                  </a:lnTo>
                  <a:lnTo>
                    <a:pt x="37" y="57"/>
                  </a:lnTo>
                  <a:lnTo>
                    <a:pt x="22" y="51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15" y="12"/>
                  </a:lnTo>
                  <a:lnTo>
                    <a:pt x="22" y="17"/>
                  </a:lnTo>
                  <a:lnTo>
                    <a:pt x="45" y="0"/>
                  </a:lnTo>
                  <a:lnTo>
                    <a:pt x="82" y="0"/>
                  </a:lnTo>
                  <a:lnTo>
                    <a:pt x="112" y="23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08" name="Freeform 142"/>
            <p:cNvSpPr/>
            <p:nvPr/>
          </p:nvSpPr>
          <p:spPr>
            <a:xfrm>
              <a:off x="1436" y="1573"/>
              <a:ext cx="151" cy="514"/>
            </a:xfrm>
            <a:custGeom>
              <a:avLst/>
              <a:gdLst>
                <a:gd name="txL" fmla="*/ 0 w 151"/>
                <a:gd name="txT" fmla="*/ 0 h 514"/>
                <a:gd name="txR" fmla="*/ 151 w 151"/>
                <a:gd name="txB" fmla="*/ 514 h 514"/>
              </a:gdLst>
              <a:ahLst/>
              <a:cxnLst>
                <a:cxn ang="0">
                  <a:pos x="151" y="17"/>
                </a:cxn>
                <a:cxn ang="0">
                  <a:pos x="128" y="79"/>
                </a:cxn>
                <a:cxn ang="0">
                  <a:pos x="113" y="136"/>
                </a:cxn>
                <a:cxn ang="0">
                  <a:pos x="98" y="198"/>
                </a:cxn>
                <a:cxn ang="0">
                  <a:pos x="83" y="260"/>
                </a:cxn>
                <a:cxn ang="0">
                  <a:pos x="75" y="316"/>
                </a:cxn>
                <a:cxn ang="0">
                  <a:pos x="60" y="378"/>
                </a:cxn>
                <a:cxn ang="0">
                  <a:pos x="53" y="440"/>
                </a:cxn>
                <a:cxn ang="0">
                  <a:pos x="45" y="502"/>
                </a:cxn>
                <a:cxn ang="0">
                  <a:pos x="45" y="508"/>
                </a:cxn>
                <a:cxn ang="0">
                  <a:pos x="38" y="508"/>
                </a:cxn>
                <a:cxn ang="0">
                  <a:pos x="30" y="514"/>
                </a:cxn>
                <a:cxn ang="0">
                  <a:pos x="0" y="514"/>
                </a:cxn>
                <a:cxn ang="0">
                  <a:pos x="0" y="457"/>
                </a:cxn>
                <a:cxn ang="0">
                  <a:pos x="8" y="401"/>
                </a:cxn>
                <a:cxn ang="0">
                  <a:pos x="15" y="344"/>
                </a:cxn>
                <a:cxn ang="0">
                  <a:pos x="23" y="294"/>
                </a:cxn>
                <a:cxn ang="0">
                  <a:pos x="38" y="237"/>
                </a:cxn>
                <a:cxn ang="0">
                  <a:pos x="53" y="181"/>
                </a:cxn>
                <a:cxn ang="0">
                  <a:pos x="68" y="130"/>
                </a:cxn>
                <a:cxn ang="0">
                  <a:pos x="83" y="79"/>
                </a:cxn>
                <a:cxn ang="0">
                  <a:pos x="83" y="57"/>
                </a:cxn>
                <a:cxn ang="0">
                  <a:pos x="90" y="46"/>
                </a:cxn>
                <a:cxn ang="0">
                  <a:pos x="90" y="23"/>
                </a:cxn>
                <a:cxn ang="0">
                  <a:pos x="98" y="12"/>
                </a:cxn>
                <a:cxn ang="0">
                  <a:pos x="106" y="6"/>
                </a:cxn>
                <a:cxn ang="0">
                  <a:pos x="121" y="0"/>
                </a:cxn>
                <a:cxn ang="0">
                  <a:pos x="128" y="0"/>
                </a:cxn>
                <a:cxn ang="0">
                  <a:pos x="151" y="17"/>
                </a:cxn>
              </a:cxnLst>
              <a:rect l="txL" t="txT" r="txR" b="txB"/>
              <a:pathLst>
                <a:path w="151" h="514">
                  <a:moveTo>
                    <a:pt x="151" y="17"/>
                  </a:moveTo>
                  <a:lnTo>
                    <a:pt x="128" y="79"/>
                  </a:lnTo>
                  <a:lnTo>
                    <a:pt x="113" y="136"/>
                  </a:lnTo>
                  <a:lnTo>
                    <a:pt x="98" y="198"/>
                  </a:lnTo>
                  <a:lnTo>
                    <a:pt x="83" y="260"/>
                  </a:lnTo>
                  <a:lnTo>
                    <a:pt x="75" y="316"/>
                  </a:lnTo>
                  <a:lnTo>
                    <a:pt x="60" y="378"/>
                  </a:lnTo>
                  <a:lnTo>
                    <a:pt x="53" y="440"/>
                  </a:lnTo>
                  <a:lnTo>
                    <a:pt x="45" y="502"/>
                  </a:lnTo>
                  <a:lnTo>
                    <a:pt x="45" y="508"/>
                  </a:lnTo>
                  <a:lnTo>
                    <a:pt x="38" y="508"/>
                  </a:lnTo>
                  <a:lnTo>
                    <a:pt x="30" y="514"/>
                  </a:lnTo>
                  <a:lnTo>
                    <a:pt x="0" y="514"/>
                  </a:lnTo>
                  <a:lnTo>
                    <a:pt x="0" y="457"/>
                  </a:lnTo>
                  <a:lnTo>
                    <a:pt x="8" y="401"/>
                  </a:lnTo>
                  <a:lnTo>
                    <a:pt x="15" y="344"/>
                  </a:lnTo>
                  <a:lnTo>
                    <a:pt x="23" y="294"/>
                  </a:lnTo>
                  <a:lnTo>
                    <a:pt x="38" y="237"/>
                  </a:lnTo>
                  <a:lnTo>
                    <a:pt x="53" y="181"/>
                  </a:lnTo>
                  <a:lnTo>
                    <a:pt x="68" y="130"/>
                  </a:lnTo>
                  <a:lnTo>
                    <a:pt x="83" y="79"/>
                  </a:lnTo>
                  <a:lnTo>
                    <a:pt x="83" y="57"/>
                  </a:lnTo>
                  <a:lnTo>
                    <a:pt x="90" y="46"/>
                  </a:lnTo>
                  <a:lnTo>
                    <a:pt x="90" y="23"/>
                  </a:lnTo>
                  <a:lnTo>
                    <a:pt x="98" y="12"/>
                  </a:lnTo>
                  <a:lnTo>
                    <a:pt x="106" y="6"/>
                  </a:lnTo>
                  <a:lnTo>
                    <a:pt x="121" y="0"/>
                  </a:lnTo>
                  <a:lnTo>
                    <a:pt x="128" y="0"/>
                  </a:lnTo>
                  <a:lnTo>
                    <a:pt x="151" y="17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09" name="Freeform 143"/>
            <p:cNvSpPr/>
            <p:nvPr/>
          </p:nvSpPr>
          <p:spPr>
            <a:xfrm>
              <a:off x="1902" y="1579"/>
              <a:ext cx="98" cy="62"/>
            </a:xfrm>
            <a:custGeom>
              <a:avLst/>
              <a:gdLst>
                <a:gd name="txL" fmla="*/ 0 w 98"/>
                <a:gd name="txT" fmla="*/ 0 h 62"/>
                <a:gd name="txR" fmla="*/ 98 w 98"/>
                <a:gd name="txB" fmla="*/ 62 h 62"/>
              </a:gdLst>
              <a:ahLst/>
              <a:cxnLst>
                <a:cxn ang="0">
                  <a:pos x="98" y="34"/>
                </a:cxn>
                <a:cxn ang="0">
                  <a:pos x="98" y="40"/>
                </a:cxn>
                <a:cxn ang="0">
                  <a:pos x="91" y="51"/>
                </a:cxn>
                <a:cxn ang="0">
                  <a:pos x="76" y="62"/>
                </a:cxn>
                <a:cxn ang="0">
                  <a:pos x="53" y="62"/>
                </a:cxn>
                <a:cxn ang="0">
                  <a:pos x="46" y="57"/>
                </a:cxn>
                <a:cxn ang="0">
                  <a:pos x="31" y="57"/>
                </a:cxn>
                <a:cxn ang="0">
                  <a:pos x="0" y="34"/>
                </a:cxn>
                <a:cxn ang="0">
                  <a:pos x="8" y="28"/>
                </a:cxn>
                <a:cxn ang="0">
                  <a:pos x="8" y="17"/>
                </a:cxn>
                <a:cxn ang="0">
                  <a:pos x="15" y="11"/>
                </a:cxn>
                <a:cxn ang="0">
                  <a:pos x="23" y="11"/>
                </a:cxn>
                <a:cxn ang="0">
                  <a:pos x="38" y="0"/>
                </a:cxn>
                <a:cxn ang="0">
                  <a:pos x="46" y="0"/>
                </a:cxn>
                <a:cxn ang="0">
                  <a:pos x="53" y="6"/>
                </a:cxn>
                <a:cxn ang="0">
                  <a:pos x="61" y="6"/>
                </a:cxn>
                <a:cxn ang="0">
                  <a:pos x="76" y="11"/>
                </a:cxn>
                <a:cxn ang="0">
                  <a:pos x="76" y="17"/>
                </a:cxn>
                <a:cxn ang="0">
                  <a:pos x="98" y="34"/>
                </a:cxn>
              </a:cxnLst>
              <a:rect l="txL" t="txT" r="txR" b="txB"/>
              <a:pathLst>
                <a:path w="98" h="62">
                  <a:moveTo>
                    <a:pt x="98" y="34"/>
                  </a:moveTo>
                  <a:lnTo>
                    <a:pt x="98" y="40"/>
                  </a:lnTo>
                  <a:lnTo>
                    <a:pt x="91" y="51"/>
                  </a:lnTo>
                  <a:lnTo>
                    <a:pt x="76" y="62"/>
                  </a:lnTo>
                  <a:lnTo>
                    <a:pt x="53" y="62"/>
                  </a:lnTo>
                  <a:lnTo>
                    <a:pt x="46" y="57"/>
                  </a:lnTo>
                  <a:lnTo>
                    <a:pt x="31" y="57"/>
                  </a:lnTo>
                  <a:lnTo>
                    <a:pt x="0" y="34"/>
                  </a:lnTo>
                  <a:lnTo>
                    <a:pt x="8" y="28"/>
                  </a:lnTo>
                  <a:lnTo>
                    <a:pt x="8" y="17"/>
                  </a:lnTo>
                  <a:lnTo>
                    <a:pt x="15" y="11"/>
                  </a:lnTo>
                  <a:lnTo>
                    <a:pt x="23" y="11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53" y="6"/>
                  </a:lnTo>
                  <a:lnTo>
                    <a:pt x="61" y="6"/>
                  </a:lnTo>
                  <a:lnTo>
                    <a:pt x="76" y="11"/>
                  </a:lnTo>
                  <a:lnTo>
                    <a:pt x="76" y="17"/>
                  </a:lnTo>
                  <a:lnTo>
                    <a:pt x="98" y="34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10" name="Freeform 144"/>
            <p:cNvSpPr/>
            <p:nvPr/>
          </p:nvSpPr>
          <p:spPr>
            <a:xfrm>
              <a:off x="1790" y="1585"/>
              <a:ext cx="165" cy="462"/>
            </a:xfrm>
            <a:custGeom>
              <a:avLst/>
              <a:gdLst>
                <a:gd name="txL" fmla="*/ 0 w 165"/>
                <a:gd name="txT" fmla="*/ 0 h 462"/>
                <a:gd name="txR" fmla="*/ 165 w 165"/>
                <a:gd name="txB" fmla="*/ 462 h 462"/>
              </a:gdLst>
              <a:ahLst/>
              <a:cxnLst>
                <a:cxn ang="0">
                  <a:pos x="60" y="62"/>
                </a:cxn>
                <a:cxn ang="0">
                  <a:pos x="75" y="107"/>
                </a:cxn>
                <a:cxn ang="0">
                  <a:pos x="90" y="158"/>
                </a:cxn>
                <a:cxn ang="0">
                  <a:pos x="97" y="203"/>
                </a:cxn>
                <a:cxn ang="0">
                  <a:pos x="112" y="254"/>
                </a:cxn>
                <a:cxn ang="0">
                  <a:pos x="127" y="299"/>
                </a:cxn>
                <a:cxn ang="0">
                  <a:pos x="143" y="349"/>
                </a:cxn>
                <a:cxn ang="0">
                  <a:pos x="150" y="400"/>
                </a:cxn>
                <a:cxn ang="0">
                  <a:pos x="165" y="445"/>
                </a:cxn>
                <a:cxn ang="0">
                  <a:pos x="165" y="457"/>
                </a:cxn>
                <a:cxn ang="0">
                  <a:pos x="158" y="462"/>
                </a:cxn>
                <a:cxn ang="0">
                  <a:pos x="112" y="462"/>
                </a:cxn>
                <a:cxn ang="0">
                  <a:pos x="105" y="406"/>
                </a:cxn>
                <a:cxn ang="0">
                  <a:pos x="90" y="349"/>
                </a:cxn>
                <a:cxn ang="0">
                  <a:pos x="67" y="293"/>
                </a:cxn>
                <a:cxn ang="0">
                  <a:pos x="60" y="237"/>
                </a:cxn>
                <a:cxn ang="0">
                  <a:pos x="37" y="180"/>
                </a:cxn>
                <a:cxn ang="0">
                  <a:pos x="22" y="129"/>
                </a:cxn>
                <a:cxn ang="0">
                  <a:pos x="15" y="73"/>
                </a:cxn>
                <a:cxn ang="0">
                  <a:pos x="0" y="17"/>
                </a:cxn>
                <a:cxn ang="0">
                  <a:pos x="0" y="11"/>
                </a:cxn>
                <a:cxn ang="0">
                  <a:pos x="7" y="5"/>
                </a:cxn>
                <a:cxn ang="0">
                  <a:pos x="15" y="5"/>
                </a:cxn>
                <a:cxn ang="0">
                  <a:pos x="22" y="0"/>
                </a:cxn>
                <a:cxn ang="0">
                  <a:pos x="37" y="0"/>
                </a:cxn>
                <a:cxn ang="0">
                  <a:pos x="52" y="11"/>
                </a:cxn>
                <a:cxn ang="0">
                  <a:pos x="52" y="28"/>
                </a:cxn>
                <a:cxn ang="0">
                  <a:pos x="60" y="45"/>
                </a:cxn>
                <a:cxn ang="0">
                  <a:pos x="60" y="62"/>
                </a:cxn>
              </a:cxnLst>
              <a:rect l="txL" t="txT" r="txR" b="txB"/>
              <a:pathLst>
                <a:path w="165" h="462">
                  <a:moveTo>
                    <a:pt x="60" y="62"/>
                  </a:moveTo>
                  <a:lnTo>
                    <a:pt x="75" y="107"/>
                  </a:lnTo>
                  <a:lnTo>
                    <a:pt x="90" y="158"/>
                  </a:lnTo>
                  <a:lnTo>
                    <a:pt x="97" y="203"/>
                  </a:lnTo>
                  <a:lnTo>
                    <a:pt x="112" y="254"/>
                  </a:lnTo>
                  <a:lnTo>
                    <a:pt x="127" y="299"/>
                  </a:lnTo>
                  <a:lnTo>
                    <a:pt x="143" y="349"/>
                  </a:lnTo>
                  <a:lnTo>
                    <a:pt x="150" y="400"/>
                  </a:lnTo>
                  <a:lnTo>
                    <a:pt x="165" y="445"/>
                  </a:lnTo>
                  <a:lnTo>
                    <a:pt x="165" y="457"/>
                  </a:lnTo>
                  <a:lnTo>
                    <a:pt x="158" y="462"/>
                  </a:lnTo>
                  <a:lnTo>
                    <a:pt x="112" y="462"/>
                  </a:lnTo>
                  <a:lnTo>
                    <a:pt x="105" y="406"/>
                  </a:lnTo>
                  <a:lnTo>
                    <a:pt x="90" y="349"/>
                  </a:lnTo>
                  <a:lnTo>
                    <a:pt x="67" y="293"/>
                  </a:lnTo>
                  <a:lnTo>
                    <a:pt x="60" y="237"/>
                  </a:lnTo>
                  <a:lnTo>
                    <a:pt x="37" y="180"/>
                  </a:lnTo>
                  <a:lnTo>
                    <a:pt x="22" y="129"/>
                  </a:lnTo>
                  <a:lnTo>
                    <a:pt x="15" y="73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7" y="5"/>
                  </a:lnTo>
                  <a:lnTo>
                    <a:pt x="15" y="5"/>
                  </a:lnTo>
                  <a:lnTo>
                    <a:pt x="22" y="0"/>
                  </a:lnTo>
                  <a:lnTo>
                    <a:pt x="37" y="0"/>
                  </a:lnTo>
                  <a:lnTo>
                    <a:pt x="52" y="11"/>
                  </a:lnTo>
                  <a:lnTo>
                    <a:pt x="52" y="28"/>
                  </a:lnTo>
                  <a:lnTo>
                    <a:pt x="60" y="45"/>
                  </a:lnTo>
                  <a:lnTo>
                    <a:pt x="60" y="62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11" name="Freeform 145"/>
            <p:cNvSpPr/>
            <p:nvPr/>
          </p:nvSpPr>
          <p:spPr>
            <a:xfrm>
              <a:off x="1624" y="1607"/>
              <a:ext cx="90" cy="62"/>
            </a:xfrm>
            <a:custGeom>
              <a:avLst/>
              <a:gdLst>
                <a:gd name="txL" fmla="*/ 0 w 90"/>
                <a:gd name="txT" fmla="*/ 0 h 62"/>
                <a:gd name="txR" fmla="*/ 90 w 90"/>
                <a:gd name="txB" fmla="*/ 62 h 62"/>
              </a:gdLst>
              <a:ahLst/>
              <a:cxnLst>
                <a:cxn ang="0">
                  <a:pos x="90" y="17"/>
                </a:cxn>
                <a:cxn ang="0">
                  <a:pos x="90" y="29"/>
                </a:cxn>
                <a:cxn ang="0">
                  <a:pos x="83" y="40"/>
                </a:cxn>
                <a:cxn ang="0">
                  <a:pos x="53" y="62"/>
                </a:cxn>
                <a:cxn ang="0">
                  <a:pos x="45" y="62"/>
                </a:cxn>
                <a:cxn ang="0">
                  <a:pos x="38" y="57"/>
                </a:cxn>
                <a:cxn ang="0">
                  <a:pos x="30" y="57"/>
                </a:cxn>
                <a:cxn ang="0">
                  <a:pos x="8" y="40"/>
                </a:cxn>
                <a:cxn ang="0">
                  <a:pos x="0" y="40"/>
                </a:cxn>
                <a:cxn ang="0">
                  <a:pos x="8" y="29"/>
                </a:cxn>
                <a:cxn ang="0">
                  <a:pos x="15" y="17"/>
                </a:cxn>
                <a:cxn ang="0">
                  <a:pos x="15" y="12"/>
                </a:cxn>
                <a:cxn ang="0">
                  <a:pos x="30" y="0"/>
                </a:cxn>
                <a:cxn ang="0">
                  <a:pos x="68" y="0"/>
                </a:cxn>
                <a:cxn ang="0">
                  <a:pos x="90" y="17"/>
                </a:cxn>
              </a:cxnLst>
              <a:rect l="txL" t="txT" r="txR" b="txB"/>
              <a:pathLst>
                <a:path w="90" h="62">
                  <a:moveTo>
                    <a:pt x="90" y="17"/>
                  </a:moveTo>
                  <a:lnTo>
                    <a:pt x="90" y="29"/>
                  </a:lnTo>
                  <a:lnTo>
                    <a:pt x="83" y="40"/>
                  </a:lnTo>
                  <a:lnTo>
                    <a:pt x="53" y="62"/>
                  </a:lnTo>
                  <a:lnTo>
                    <a:pt x="45" y="62"/>
                  </a:lnTo>
                  <a:lnTo>
                    <a:pt x="38" y="57"/>
                  </a:lnTo>
                  <a:lnTo>
                    <a:pt x="30" y="57"/>
                  </a:lnTo>
                  <a:lnTo>
                    <a:pt x="8" y="40"/>
                  </a:lnTo>
                  <a:lnTo>
                    <a:pt x="0" y="40"/>
                  </a:lnTo>
                  <a:lnTo>
                    <a:pt x="8" y="29"/>
                  </a:lnTo>
                  <a:lnTo>
                    <a:pt x="15" y="17"/>
                  </a:lnTo>
                  <a:lnTo>
                    <a:pt x="15" y="12"/>
                  </a:lnTo>
                  <a:lnTo>
                    <a:pt x="30" y="0"/>
                  </a:lnTo>
                  <a:lnTo>
                    <a:pt x="68" y="0"/>
                  </a:lnTo>
                  <a:lnTo>
                    <a:pt x="90" y="17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12" name="Freeform 146"/>
            <p:cNvSpPr/>
            <p:nvPr/>
          </p:nvSpPr>
          <p:spPr>
            <a:xfrm>
              <a:off x="767" y="1613"/>
              <a:ext cx="316" cy="259"/>
            </a:xfrm>
            <a:custGeom>
              <a:avLst/>
              <a:gdLst>
                <a:gd name="txL" fmla="*/ 0 w 316"/>
                <a:gd name="txT" fmla="*/ 0 h 259"/>
                <a:gd name="txR" fmla="*/ 316 w 316"/>
                <a:gd name="txB" fmla="*/ 259 h 259"/>
              </a:gdLst>
              <a:ahLst/>
              <a:cxnLst>
                <a:cxn ang="0">
                  <a:pos x="316" y="11"/>
                </a:cxn>
                <a:cxn ang="0">
                  <a:pos x="316" y="23"/>
                </a:cxn>
                <a:cxn ang="0">
                  <a:pos x="263" y="62"/>
                </a:cxn>
                <a:cxn ang="0">
                  <a:pos x="256" y="79"/>
                </a:cxn>
                <a:cxn ang="0">
                  <a:pos x="196" y="124"/>
                </a:cxn>
                <a:cxn ang="0">
                  <a:pos x="180" y="141"/>
                </a:cxn>
                <a:cxn ang="0">
                  <a:pos x="173" y="152"/>
                </a:cxn>
                <a:cxn ang="0">
                  <a:pos x="128" y="186"/>
                </a:cxn>
                <a:cxn ang="0">
                  <a:pos x="113" y="203"/>
                </a:cxn>
                <a:cxn ang="0">
                  <a:pos x="98" y="209"/>
                </a:cxn>
                <a:cxn ang="0">
                  <a:pos x="90" y="226"/>
                </a:cxn>
                <a:cxn ang="0">
                  <a:pos x="68" y="237"/>
                </a:cxn>
                <a:cxn ang="0">
                  <a:pos x="53" y="248"/>
                </a:cxn>
                <a:cxn ang="0">
                  <a:pos x="45" y="259"/>
                </a:cxn>
                <a:cxn ang="0">
                  <a:pos x="30" y="259"/>
                </a:cxn>
                <a:cxn ang="0">
                  <a:pos x="23" y="254"/>
                </a:cxn>
                <a:cxn ang="0">
                  <a:pos x="15" y="254"/>
                </a:cxn>
                <a:cxn ang="0">
                  <a:pos x="0" y="242"/>
                </a:cxn>
                <a:cxn ang="0">
                  <a:pos x="38" y="214"/>
                </a:cxn>
                <a:cxn ang="0">
                  <a:pos x="53" y="197"/>
                </a:cxn>
                <a:cxn ang="0">
                  <a:pos x="68" y="180"/>
                </a:cxn>
                <a:cxn ang="0">
                  <a:pos x="90" y="169"/>
                </a:cxn>
                <a:cxn ang="0">
                  <a:pos x="105" y="152"/>
                </a:cxn>
                <a:cxn ang="0">
                  <a:pos x="120" y="141"/>
                </a:cxn>
                <a:cxn ang="0">
                  <a:pos x="135" y="124"/>
                </a:cxn>
                <a:cxn ang="0">
                  <a:pos x="158" y="107"/>
                </a:cxn>
                <a:cxn ang="0">
                  <a:pos x="173" y="90"/>
                </a:cxn>
                <a:cxn ang="0">
                  <a:pos x="188" y="79"/>
                </a:cxn>
                <a:cxn ang="0">
                  <a:pos x="203" y="62"/>
                </a:cxn>
                <a:cxn ang="0">
                  <a:pos x="218" y="45"/>
                </a:cxn>
                <a:cxn ang="0">
                  <a:pos x="241" y="34"/>
                </a:cxn>
                <a:cxn ang="0">
                  <a:pos x="256" y="17"/>
                </a:cxn>
                <a:cxn ang="0">
                  <a:pos x="271" y="0"/>
                </a:cxn>
                <a:cxn ang="0">
                  <a:pos x="301" y="0"/>
                </a:cxn>
                <a:cxn ang="0">
                  <a:pos x="316" y="11"/>
                </a:cxn>
              </a:cxnLst>
              <a:rect l="txL" t="txT" r="txR" b="txB"/>
              <a:pathLst>
                <a:path w="316" h="259">
                  <a:moveTo>
                    <a:pt x="316" y="11"/>
                  </a:moveTo>
                  <a:lnTo>
                    <a:pt x="316" y="23"/>
                  </a:lnTo>
                  <a:lnTo>
                    <a:pt x="263" y="62"/>
                  </a:lnTo>
                  <a:lnTo>
                    <a:pt x="256" y="79"/>
                  </a:lnTo>
                  <a:lnTo>
                    <a:pt x="196" y="124"/>
                  </a:lnTo>
                  <a:lnTo>
                    <a:pt x="180" y="141"/>
                  </a:lnTo>
                  <a:lnTo>
                    <a:pt x="173" y="152"/>
                  </a:lnTo>
                  <a:lnTo>
                    <a:pt x="128" y="186"/>
                  </a:lnTo>
                  <a:lnTo>
                    <a:pt x="113" y="203"/>
                  </a:lnTo>
                  <a:lnTo>
                    <a:pt x="98" y="209"/>
                  </a:lnTo>
                  <a:lnTo>
                    <a:pt x="90" y="226"/>
                  </a:lnTo>
                  <a:lnTo>
                    <a:pt x="68" y="237"/>
                  </a:lnTo>
                  <a:lnTo>
                    <a:pt x="53" y="248"/>
                  </a:lnTo>
                  <a:lnTo>
                    <a:pt x="45" y="259"/>
                  </a:lnTo>
                  <a:lnTo>
                    <a:pt x="30" y="259"/>
                  </a:lnTo>
                  <a:lnTo>
                    <a:pt x="23" y="254"/>
                  </a:lnTo>
                  <a:lnTo>
                    <a:pt x="15" y="254"/>
                  </a:lnTo>
                  <a:lnTo>
                    <a:pt x="0" y="242"/>
                  </a:lnTo>
                  <a:lnTo>
                    <a:pt x="38" y="214"/>
                  </a:lnTo>
                  <a:lnTo>
                    <a:pt x="53" y="197"/>
                  </a:lnTo>
                  <a:lnTo>
                    <a:pt x="68" y="180"/>
                  </a:lnTo>
                  <a:lnTo>
                    <a:pt x="90" y="169"/>
                  </a:lnTo>
                  <a:lnTo>
                    <a:pt x="105" y="152"/>
                  </a:lnTo>
                  <a:lnTo>
                    <a:pt x="120" y="141"/>
                  </a:lnTo>
                  <a:lnTo>
                    <a:pt x="135" y="124"/>
                  </a:lnTo>
                  <a:lnTo>
                    <a:pt x="158" y="107"/>
                  </a:lnTo>
                  <a:lnTo>
                    <a:pt x="173" y="90"/>
                  </a:lnTo>
                  <a:lnTo>
                    <a:pt x="188" y="79"/>
                  </a:lnTo>
                  <a:lnTo>
                    <a:pt x="203" y="62"/>
                  </a:lnTo>
                  <a:lnTo>
                    <a:pt x="218" y="45"/>
                  </a:lnTo>
                  <a:lnTo>
                    <a:pt x="241" y="34"/>
                  </a:lnTo>
                  <a:lnTo>
                    <a:pt x="256" y="17"/>
                  </a:lnTo>
                  <a:lnTo>
                    <a:pt x="271" y="0"/>
                  </a:lnTo>
                  <a:lnTo>
                    <a:pt x="301" y="0"/>
                  </a:lnTo>
                  <a:lnTo>
                    <a:pt x="316" y="11"/>
                  </a:lnTo>
                  <a:close/>
                </a:path>
              </a:pathLst>
            </a:custGeom>
            <a:solidFill>
              <a:srgbClr val="FF3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13" name="Freeform 147"/>
            <p:cNvSpPr/>
            <p:nvPr/>
          </p:nvSpPr>
          <p:spPr>
            <a:xfrm>
              <a:off x="3677" y="1647"/>
              <a:ext cx="158" cy="107"/>
            </a:xfrm>
            <a:custGeom>
              <a:avLst/>
              <a:gdLst>
                <a:gd name="txL" fmla="*/ 0 w 158"/>
                <a:gd name="txT" fmla="*/ 0 h 107"/>
                <a:gd name="txR" fmla="*/ 158 w 158"/>
                <a:gd name="txB" fmla="*/ 107 h 107"/>
              </a:gdLst>
              <a:ahLst/>
              <a:cxnLst>
                <a:cxn ang="0">
                  <a:pos x="105" y="0"/>
                </a:cxn>
                <a:cxn ang="0">
                  <a:pos x="105" y="11"/>
                </a:cxn>
                <a:cxn ang="0">
                  <a:pos x="120" y="22"/>
                </a:cxn>
                <a:cxn ang="0">
                  <a:pos x="158" y="22"/>
                </a:cxn>
                <a:cxn ang="0">
                  <a:pos x="150" y="34"/>
                </a:cxn>
                <a:cxn ang="0">
                  <a:pos x="143" y="45"/>
                </a:cxn>
                <a:cxn ang="0">
                  <a:pos x="135" y="51"/>
                </a:cxn>
                <a:cxn ang="0">
                  <a:pos x="120" y="56"/>
                </a:cxn>
                <a:cxn ang="0">
                  <a:pos x="120" y="62"/>
                </a:cxn>
                <a:cxn ang="0">
                  <a:pos x="113" y="73"/>
                </a:cxn>
                <a:cxn ang="0">
                  <a:pos x="113" y="84"/>
                </a:cxn>
                <a:cxn ang="0">
                  <a:pos x="98" y="90"/>
                </a:cxn>
                <a:cxn ang="0">
                  <a:pos x="83" y="84"/>
                </a:cxn>
                <a:cxn ang="0">
                  <a:pos x="60" y="84"/>
                </a:cxn>
                <a:cxn ang="0">
                  <a:pos x="38" y="101"/>
                </a:cxn>
                <a:cxn ang="0">
                  <a:pos x="23" y="107"/>
                </a:cxn>
                <a:cxn ang="0">
                  <a:pos x="15" y="107"/>
                </a:cxn>
                <a:cxn ang="0">
                  <a:pos x="15" y="90"/>
                </a:cxn>
                <a:cxn ang="0">
                  <a:pos x="23" y="84"/>
                </a:cxn>
                <a:cxn ang="0">
                  <a:pos x="30" y="73"/>
                </a:cxn>
                <a:cxn ang="0">
                  <a:pos x="30" y="56"/>
                </a:cxn>
                <a:cxn ang="0">
                  <a:pos x="23" y="51"/>
                </a:cxn>
                <a:cxn ang="0">
                  <a:pos x="8" y="51"/>
                </a:cxn>
                <a:cxn ang="0">
                  <a:pos x="0" y="39"/>
                </a:cxn>
                <a:cxn ang="0">
                  <a:pos x="8" y="34"/>
                </a:cxn>
                <a:cxn ang="0">
                  <a:pos x="15" y="34"/>
                </a:cxn>
                <a:cxn ang="0">
                  <a:pos x="23" y="28"/>
                </a:cxn>
                <a:cxn ang="0">
                  <a:pos x="75" y="28"/>
                </a:cxn>
                <a:cxn ang="0">
                  <a:pos x="75" y="22"/>
                </a:cxn>
                <a:cxn ang="0">
                  <a:pos x="83" y="22"/>
                </a:cxn>
                <a:cxn ang="0">
                  <a:pos x="83" y="17"/>
                </a:cxn>
                <a:cxn ang="0">
                  <a:pos x="98" y="5"/>
                </a:cxn>
                <a:cxn ang="0">
                  <a:pos x="98" y="0"/>
                </a:cxn>
                <a:cxn ang="0">
                  <a:pos x="105" y="0"/>
                </a:cxn>
              </a:cxnLst>
              <a:rect l="txL" t="txT" r="txR" b="txB"/>
              <a:pathLst>
                <a:path w="158" h="107">
                  <a:moveTo>
                    <a:pt x="105" y="0"/>
                  </a:moveTo>
                  <a:lnTo>
                    <a:pt x="105" y="11"/>
                  </a:lnTo>
                  <a:lnTo>
                    <a:pt x="120" y="22"/>
                  </a:lnTo>
                  <a:lnTo>
                    <a:pt x="158" y="22"/>
                  </a:lnTo>
                  <a:lnTo>
                    <a:pt x="150" y="34"/>
                  </a:lnTo>
                  <a:lnTo>
                    <a:pt x="143" y="45"/>
                  </a:lnTo>
                  <a:lnTo>
                    <a:pt x="135" y="51"/>
                  </a:lnTo>
                  <a:lnTo>
                    <a:pt x="120" y="56"/>
                  </a:lnTo>
                  <a:lnTo>
                    <a:pt x="120" y="62"/>
                  </a:lnTo>
                  <a:lnTo>
                    <a:pt x="113" y="73"/>
                  </a:lnTo>
                  <a:lnTo>
                    <a:pt x="113" y="84"/>
                  </a:lnTo>
                  <a:lnTo>
                    <a:pt x="98" y="90"/>
                  </a:lnTo>
                  <a:lnTo>
                    <a:pt x="83" y="84"/>
                  </a:lnTo>
                  <a:lnTo>
                    <a:pt x="60" y="84"/>
                  </a:lnTo>
                  <a:lnTo>
                    <a:pt x="38" y="101"/>
                  </a:lnTo>
                  <a:lnTo>
                    <a:pt x="23" y="107"/>
                  </a:lnTo>
                  <a:lnTo>
                    <a:pt x="15" y="107"/>
                  </a:lnTo>
                  <a:lnTo>
                    <a:pt x="15" y="90"/>
                  </a:lnTo>
                  <a:lnTo>
                    <a:pt x="23" y="84"/>
                  </a:lnTo>
                  <a:lnTo>
                    <a:pt x="30" y="73"/>
                  </a:lnTo>
                  <a:lnTo>
                    <a:pt x="30" y="56"/>
                  </a:lnTo>
                  <a:lnTo>
                    <a:pt x="23" y="51"/>
                  </a:lnTo>
                  <a:lnTo>
                    <a:pt x="8" y="51"/>
                  </a:lnTo>
                  <a:lnTo>
                    <a:pt x="0" y="39"/>
                  </a:lnTo>
                  <a:lnTo>
                    <a:pt x="8" y="34"/>
                  </a:lnTo>
                  <a:lnTo>
                    <a:pt x="15" y="34"/>
                  </a:lnTo>
                  <a:lnTo>
                    <a:pt x="23" y="28"/>
                  </a:lnTo>
                  <a:lnTo>
                    <a:pt x="75" y="28"/>
                  </a:lnTo>
                  <a:lnTo>
                    <a:pt x="75" y="22"/>
                  </a:lnTo>
                  <a:lnTo>
                    <a:pt x="83" y="22"/>
                  </a:lnTo>
                  <a:lnTo>
                    <a:pt x="83" y="17"/>
                  </a:lnTo>
                  <a:lnTo>
                    <a:pt x="98" y="5"/>
                  </a:lnTo>
                  <a:lnTo>
                    <a:pt x="98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14" name="Freeform 148"/>
            <p:cNvSpPr/>
            <p:nvPr/>
          </p:nvSpPr>
          <p:spPr>
            <a:xfrm>
              <a:off x="1970" y="1681"/>
              <a:ext cx="181" cy="315"/>
            </a:xfrm>
            <a:custGeom>
              <a:avLst/>
              <a:gdLst>
                <a:gd name="txL" fmla="*/ 0 w 181"/>
                <a:gd name="txT" fmla="*/ 0 h 315"/>
                <a:gd name="txR" fmla="*/ 181 w 181"/>
                <a:gd name="txB" fmla="*/ 315 h 315"/>
              </a:gdLst>
              <a:ahLst/>
              <a:cxnLst>
                <a:cxn ang="0">
                  <a:pos x="45" y="5"/>
                </a:cxn>
                <a:cxn ang="0">
                  <a:pos x="68" y="39"/>
                </a:cxn>
                <a:cxn ang="0">
                  <a:pos x="83" y="73"/>
                </a:cxn>
                <a:cxn ang="0">
                  <a:pos x="105" y="107"/>
                </a:cxn>
                <a:cxn ang="0">
                  <a:pos x="120" y="141"/>
                </a:cxn>
                <a:cxn ang="0">
                  <a:pos x="128" y="174"/>
                </a:cxn>
                <a:cxn ang="0">
                  <a:pos x="143" y="214"/>
                </a:cxn>
                <a:cxn ang="0">
                  <a:pos x="166" y="248"/>
                </a:cxn>
                <a:cxn ang="0">
                  <a:pos x="181" y="282"/>
                </a:cxn>
                <a:cxn ang="0">
                  <a:pos x="181" y="299"/>
                </a:cxn>
                <a:cxn ang="0">
                  <a:pos x="173" y="299"/>
                </a:cxn>
                <a:cxn ang="0">
                  <a:pos x="151" y="315"/>
                </a:cxn>
                <a:cxn ang="0">
                  <a:pos x="128" y="315"/>
                </a:cxn>
                <a:cxn ang="0">
                  <a:pos x="128" y="310"/>
                </a:cxn>
                <a:cxn ang="0">
                  <a:pos x="135" y="304"/>
                </a:cxn>
                <a:cxn ang="0">
                  <a:pos x="120" y="270"/>
                </a:cxn>
                <a:cxn ang="0">
                  <a:pos x="105" y="236"/>
                </a:cxn>
                <a:cxn ang="0">
                  <a:pos x="90" y="203"/>
                </a:cxn>
                <a:cxn ang="0">
                  <a:pos x="75" y="169"/>
                </a:cxn>
                <a:cxn ang="0">
                  <a:pos x="60" y="141"/>
                </a:cxn>
                <a:cxn ang="0">
                  <a:pos x="45" y="107"/>
                </a:cxn>
                <a:cxn ang="0">
                  <a:pos x="23" y="73"/>
                </a:cxn>
                <a:cxn ang="0">
                  <a:pos x="8" y="39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8" y="17"/>
                </a:cxn>
                <a:cxn ang="0">
                  <a:pos x="8" y="11"/>
                </a:cxn>
                <a:cxn ang="0">
                  <a:pos x="15" y="5"/>
                </a:cxn>
                <a:cxn ang="0">
                  <a:pos x="30" y="0"/>
                </a:cxn>
                <a:cxn ang="0">
                  <a:pos x="38" y="0"/>
                </a:cxn>
                <a:cxn ang="0">
                  <a:pos x="45" y="5"/>
                </a:cxn>
              </a:cxnLst>
              <a:rect l="txL" t="txT" r="txR" b="txB"/>
              <a:pathLst>
                <a:path w="181" h="315">
                  <a:moveTo>
                    <a:pt x="45" y="5"/>
                  </a:moveTo>
                  <a:lnTo>
                    <a:pt x="68" y="39"/>
                  </a:lnTo>
                  <a:lnTo>
                    <a:pt x="83" y="73"/>
                  </a:lnTo>
                  <a:lnTo>
                    <a:pt x="105" y="107"/>
                  </a:lnTo>
                  <a:lnTo>
                    <a:pt x="120" y="141"/>
                  </a:lnTo>
                  <a:lnTo>
                    <a:pt x="128" y="174"/>
                  </a:lnTo>
                  <a:lnTo>
                    <a:pt x="143" y="214"/>
                  </a:lnTo>
                  <a:lnTo>
                    <a:pt x="166" y="248"/>
                  </a:lnTo>
                  <a:lnTo>
                    <a:pt x="181" y="282"/>
                  </a:lnTo>
                  <a:lnTo>
                    <a:pt x="181" y="299"/>
                  </a:lnTo>
                  <a:lnTo>
                    <a:pt x="173" y="299"/>
                  </a:lnTo>
                  <a:lnTo>
                    <a:pt x="151" y="315"/>
                  </a:lnTo>
                  <a:lnTo>
                    <a:pt x="128" y="315"/>
                  </a:lnTo>
                  <a:lnTo>
                    <a:pt x="128" y="310"/>
                  </a:lnTo>
                  <a:lnTo>
                    <a:pt x="135" y="304"/>
                  </a:lnTo>
                  <a:lnTo>
                    <a:pt x="120" y="270"/>
                  </a:lnTo>
                  <a:lnTo>
                    <a:pt x="105" y="236"/>
                  </a:lnTo>
                  <a:lnTo>
                    <a:pt x="90" y="203"/>
                  </a:lnTo>
                  <a:lnTo>
                    <a:pt x="75" y="169"/>
                  </a:lnTo>
                  <a:lnTo>
                    <a:pt x="60" y="141"/>
                  </a:lnTo>
                  <a:lnTo>
                    <a:pt x="45" y="107"/>
                  </a:lnTo>
                  <a:lnTo>
                    <a:pt x="23" y="73"/>
                  </a:lnTo>
                  <a:lnTo>
                    <a:pt x="8" y="39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8" y="17"/>
                  </a:lnTo>
                  <a:lnTo>
                    <a:pt x="8" y="11"/>
                  </a:lnTo>
                  <a:lnTo>
                    <a:pt x="15" y="5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5" y="5"/>
                  </a:lnTo>
                  <a:close/>
                </a:path>
              </a:pathLst>
            </a:custGeom>
            <a:solidFill>
              <a:srgbClr val="FF3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15" name="Freeform 149"/>
            <p:cNvSpPr/>
            <p:nvPr/>
          </p:nvSpPr>
          <p:spPr>
            <a:xfrm>
              <a:off x="5016" y="1692"/>
              <a:ext cx="165" cy="85"/>
            </a:xfrm>
            <a:custGeom>
              <a:avLst/>
              <a:gdLst>
                <a:gd name="txL" fmla="*/ 0 w 165"/>
                <a:gd name="txT" fmla="*/ 0 h 85"/>
                <a:gd name="txR" fmla="*/ 165 w 165"/>
                <a:gd name="txB" fmla="*/ 85 h 85"/>
              </a:gdLst>
              <a:ahLst/>
              <a:cxnLst>
                <a:cxn ang="0">
                  <a:pos x="142" y="22"/>
                </a:cxn>
                <a:cxn ang="0">
                  <a:pos x="157" y="22"/>
                </a:cxn>
                <a:cxn ang="0">
                  <a:pos x="165" y="28"/>
                </a:cxn>
                <a:cxn ang="0">
                  <a:pos x="157" y="34"/>
                </a:cxn>
                <a:cxn ang="0">
                  <a:pos x="157" y="45"/>
                </a:cxn>
                <a:cxn ang="0">
                  <a:pos x="142" y="45"/>
                </a:cxn>
                <a:cxn ang="0">
                  <a:pos x="135" y="51"/>
                </a:cxn>
                <a:cxn ang="0">
                  <a:pos x="112" y="51"/>
                </a:cxn>
                <a:cxn ang="0">
                  <a:pos x="112" y="68"/>
                </a:cxn>
                <a:cxn ang="0">
                  <a:pos x="105" y="73"/>
                </a:cxn>
                <a:cxn ang="0">
                  <a:pos x="90" y="79"/>
                </a:cxn>
                <a:cxn ang="0">
                  <a:pos x="90" y="85"/>
                </a:cxn>
                <a:cxn ang="0">
                  <a:pos x="82" y="85"/>
                </a:cxn>
                <a:cxn ang="0">
                  <a:pos x="82" y="79"/>
                </a:cxn>
                <a:cxn ang="0">
                  <a:pos x="75" y="73"/>
                </a:cxn>
                <a:cxn ang="0">
                  <a:pos x="67" y="73"/>
                </a:cxn>
                <a:cxn ang="0">
                  <a:pos x="67" y="68"/>
                </a:cxn>
                <a:cxn ang="0">
                  <a:pos x="45" y="68"/>
                </a:cxn>
                <a:cxn ang="0">
                  <a:pos x="30" y="79"/>
                </a:cxn>
                <a:cxn ang="0">
                  <a:pos x="22" y="79"/>
                </a:cxn>
                <a:cxn ang="0">
                  <a:pos x="15" y="85"/>
                </a:cxn>
                <a:cxn ang="0">
                  <a:pos x="7" y="79"/>
                </a:cxn>
                <a:cxn ang="0">
                  <a:pos x="0" y="68"/>
                </a:cxn>
                <a:cxn ang="0">
                  <a:pos x="15" y="56"/>
                </a:cxn>
                <a:cxn ang="0">
                  <a:pos x="30" y="51"/>
                </a:cxn>
                <a:cxn ang="0">
                  <a:pos x="37" y="51"/>
                </a:cxn>
                <a:cxn ang="0">
                  <a:pos x="37" y="39"/>
                </a:cxn>
                <a:cxn ang="0">
                  <a:pos x="22" y="34"/>
                </a:cxn>
                <a:cxn ang="0">
                  <a:pos x="22" y="22"/>
                </a:cxn>
                <a:cxn ang="0">
                  <a:pos x="30" y="17"/>
                </a:cxn>
                <a:cxn ang="0">
                  <a:pos x="82" y="17"/>
                </a:cxn>
                <a:cxn ang="0">
                  <a:pos x="97" y="6"/>
                </a:cxn>
                <a:cxn ang="0">
                  <a:pos x="105" y="6"/>
                </a:cxn>
                <a:cxn ang="0">
                  <a:pos x="105" y="0"/>
                </a:cxn>
                <a:cxn ang="0">
                  <a:pos x="112" y="0"/>
                </a:cxn>
                <a:cxn ang="0">
                  <a:pos x="112" y="6"/>
                </a:cxn>
                <a:cxn ang="0">
                  <a:pos x="120" y="11"/>
                </a:cxn>
                <a:cxn ang="0">
                  <a:pos x="127" y="22"/>
                </a:cxn>
                <a:cxn ang="0">
                  <a:pos x="142" y="22"/>
                </a:cxn>
              </a:cxnLst>
              <a:rect l="txL" t="txT" r="txR" b="txB"/>
              <a:pathLst>
                <a:path w="165" h="85">
                  <a:moveTo>
                    <a:pt x="142" y="22"/>
                  </a:moveTo>
                  <a:lnTo>
                    <a:pt x="157" y="22"/>
                  </a:lnTo>
                  <a:lnTo>
                    <a:pt x="165" y="28"/>
                  </a:lnTo>
                  <a:lnTo>
                    <a:pt x="157" y="34"/>
                  </a:lnTo>
                  <a:lnTo>
                    <a:pt x="157" y="45"/>
                  </a:lnTo>
                  <a:lnTo>
                    <a:pt x="142" y="45"/>
                  </a:lnTo>
                  <a:lnTo>
                    <a:pt x="135" y="51"/>
                  </a:lnTo>
                  <a:lnTo>
                    <a:pt x="112" y="51"/>
                  </a:lnTo>
                  <a:lnTo>
                    <a:pt x="112" y="68"/>
                  </a:lnTo>
                  <a:lnTo>
                    <a:pt x="105" y="73"/>
                  </a:lnTo>
                  <a:lnTo>
                    <a:pt x="90" y="79"/>
                  </a:lnTo>
                  <a:lnTo>
                    <a:pt x="90" y="85"/>
                  </a:lnTo>
                  <a:lnTo>
                    <a:pt x="82" y="85"/>
                  </a:lnTo>
                  <a:lnTo>
                    <a:pt x="82" y="79"/>
                  </a:lnTo>
                  <a:lnTo>
                    <a:pt x="75" y="73"/>
                  </a:lnTo>
                  <a:lnTo>
                    <a:pt x="67" y="73"/>
                  </a:lnTo>
                  <a:lnTo>
                    <a:pt x="67" y="68"/>
                  </a:lnTo>
                  <a:lnTo>
                    <a:pt x="45" y="68"/>
                  </a:lnTo>
                  <a:lnTo>
                    <a:pt x="30" y="79"/>
                  </a:lnTo>
                  <a:lnTo>
                    <a:pt x="22" y="79"/>
                  </a:lnTo>
                  <a:lnTo>
                    <a:pt x="15" y="85"/>
                  </a:lnTo>
                  <a:lnTo>
                    <a:pt x="7" y="79"/>
                  </a:lnTo>
                  <a:lnTo>
                    <a:pt x="0" y="68"/>
                  </a:lnTo>
                  <a:lnTo>
                    <a:pt x="15" y="56"/>
                  </a:lnTo>
                  <a:lnTo>
                    <a:pt x="30" y="51"/>
                  </a:lnTo>
                  <a:lnTo>
                    <a:pt x="37" y="51"/>
                  </a:lnTo>
                  <a:lnTo>
                    <a:pt x="37" y="39"/>
                  </a:lnTo>
                  <a:lnTo>
                    <a:pt x="22" y="34"/>
                  </a:lnTo>
                  <a:lnTo>
                    <a:pt x="22" y="22"/>
                  </a:lnTo>
                  <a:lnTo>
                    <a:pt x="30" y="17"/>
                  </a:lnTo>
                  <a:lnTo>
                    <a:pt x="82" y="17"/>
                  </a:lnTo>
                  <a:lnTo>
                    <a:pt x="97" y="6"/>
                  </a:lnTo>
                  <a:lnTo>
                    <a:pt x="105" y="6"/>
                  </a:lnTo>
                  <a:lnTo>
                    <a:pt x="105" y="0"/>
                  </a:lnTo>
                  <a:lnTo>
                    <a:pt x="112" y="0"/>
                  </a:lnTo>
                  <a:lnTo>
                    <a:pt x="112" y="6"/>
                  </a:lnTo>
                  <a:lnTo>
                    <a:pt x="120" y="11"/>
                  </a:lnTo>
                  <a:lnTo>
                    <a:pt x="127" y="22"/>
                  </a:lnTo>
                  <a:lnTo>
                    <a:pt x="142" y="22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16" name="Freeform 150"/>
            <p:cNvSpPr/>
            <p:nvPr/>
          </p:nvSpPr>
          <p:spPr>
            <a:xfrm>
              <a:off x="2797" y="1698"/>
              <a:ext cx="83" cy="62"/>
            </a:xfrm>
            <a:custGeom>
              <a:avLst/>
              <a:gdLst>
                <a:gd name="txL" fmla="*/ 0 w 83"/>
                <a:gd name="txT" fmla="*/ 0 h 62"/>
                <a:gd name="txR" fmla="*/ 83 w 83"/>
                <a:gd name="txB" fmla="*/ 62 h 62"/>
              </a:gdLst>
              <a:ahLst/>
              <a:cxnLst>
                <a:cxn ang="0">
                  <a:pos x="83" y="22"/>
                </a:cxn>
                <a:cxn ang="0">
                  <a:pos x="83" y="33"/>
                </a:cxn>
                <a:cxn ang="0">
                  <a:pos x="75" y="39"/>
                </a:cxn>
                <a:cxn ang="0">
                  <a:pos x="75" y="45"/>
                </a:cxn>
                <a:cxn ang="0">
                  <a:pos x="60" y="56"/>
                </a:cxn>
                <a:cxn ang="0">
                  <a:pos x="53" y="56"/>
                </a:cxn>
                <a:cxn ang="0">
                  <a:pos x="45" y="62"/>
                </a:cxn>
                <a:cxn ang="0">
                  <a:pos x="38" y="62"/>
                </a:cxn>
                <a:cxn ang="0">
                  <a:pos x="30" y="56"/>
                </a:cxn>
                <a:cxn ang="0">
                  <a:pos x="15" y="56"/>
                </a:cxn>
                <a:cxn ang="0">
                  <a:pos x="8" y="50"/>
                </a:cxn>
                <a:cxn ang="0">
                  <a:pos x="8" y="45"/>
                </a:cxn>
                <a:cxn ang="0">
                  <a:pos x="0" y="45"/>
                </a:cxn>
                <a:cxn ang="0">
                  <a:pos x="0" y="16"/>
                </a:cxn>
                <a:cxn ang="0">
                  <a:pos x="8" y="16"/>
                </a:cxn>
                <a:cxn ang="0">
                  <a:pos x="23" y="5"/>
                </a:cxn>
                <a:cxn ang="0">
                  <a:pos x="30" y="5"/>
                </a:cxn>
                <a:cxn ang="0">
                  <a:pos x="38" y="0"/>
                </a:cxn>
                <a:cxn ang="0">
                  <a:pos x="45" y="0"/>
                </a:cxn>
                <a:cxn ang="0">
                  <a:pos x="53" y="5"/>
                </a:cxn>
                <a:cxn ang="0">
                  <a:pos x="60" y="5"/>
                </a:cxn>
                <a:cxn ang="0">
                  <a:pos x="60" y="11"/>
                </a:cxn>
                <a:cxn ang="0">
                  <a:pos x="68" y="11"/>
                </a:cxn>
                <a:cxn ang="0">
                  <a:pos x="83" y="22"/>
                </a:cxn>
              </a:cxnLst>
              <a:rect l="txL" t="txT" r="txR" b="txB"/>
              <a:pathLst>
                <a:path w="83" h="62">
                  <a:moveTo>
                    <a:pt x="83" y="22"/>
                  </a:moveTo>
                  <a:lnTo>
                    <a:pt x="83" y="33"/>
                  </a:lnTo>
                  <a:lnTo>
                    <a:pt x="75" y="39"/>
                  </a:lnTo>
                  <a:lnTo>
                    <a:pt x="75" y="45"/>
                  </a:lnTo>
                  <a:lnTo>
                    <a:pt x="60" y="56"/>
                  </a:lnTo>
                  <a:lnTo>
                    <a:pt x="53" y="56"/>
                  </a:lnTo>
                  <a:lnTo>
                    <a:pt x="45" y="62"/>
                  </a:lnTo>
                  <a:lnTo>
                    <a:pt x="38" y="62"/>
                  </a:lnTo>
                  <a:lnTo>
                    <a:pt x="30" y="56"/>
                  </a:lnTo>
                  <a:lnTo>
                    <a:pt x="15" y="56"/>
                  </a:lnTo>
                  <a:lnTo>
                    <a:pt x="8" y="50"/>
                  </a:lnTo>
                  <a:lnTo>
                    <a:pt x="8" y="45"/>
                  </a:lnTo>
                  <a:lnTo>
                    <a:pt x="0" y="45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23" y="5"/>
                  </a:lnTo>
                  <a:lnTo>
                    <a:pt x="30" y="5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3" y="5"/>
                  </a:lnTo>
                  <a:lnTo>
                    <a:pt x="60" y="5"/>
                  </a:lnTo>
                  <a:lnTo>
                    <a:pt x="60" y="11"/>
                  </a:lnTo>
                  <a:lnTo>
                    <a:pt x="68" y="11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17" name="Freeform 151"/>
            <p:cNvSpPr/>
            <p:nvPr/>
          </p:nvSpPr>
          <p:spPr>
            <a:xfrm>
              <a:off x="1188" y="1737"/>
              <a:ext cx="181" cy="288"/>
            </a:xfrm>
            <a:custGeom>
              <a:avLst/>
              <a:gdLst>
                <a:gd name="txL" fmla="*/ 0 w 181"/>
                <a:gd name="txT" fmla="*/ 0 h 288"/>
                <a:gd name="txR" fmla="*/ 181 w 181"/>
                <a:gd name="txB" fmla="*/ 288 h 288"/>
              </a:gdLst>
              <a:ahLst/>
              <a:cxnLst>
                <a:cxn ang="0">
                  <a:pos x="181" y="17"/>
                </a:cxn>
                <a:cxn ang="0">
                  <a:pos x="158" y="51"/>
                </a:cxn>
                <a:cxn ang="0">
                  <a:pos x="135" y="85"/>
                </a:cxn>
                <a:cxn ang="0">
                  <a:pos x="120" y="118"/>
                </a:cxn>
                <a:cxn ang="0">
                  <a:pos x="105" y="152"/>
                </a:cxn>
                <a:cxn ang="0">
                  <a:pos x="83" y="186"/>
                </a:cxn>
                <a:cxn ang="0">
                  <a:pos x="75" y="220"/>
                </a:cxn>
                <a:cxn ang="0">
                  <a:pos x="60" y="254"/>
                </a:cxn>
                <a:cxn ang="0">
                  <a:pos x="45" y="288"/>
                </a:cxn>
                <a:cxn ang="0">
                  <a:pos x="0" y="282"/>
                </a:cxn>
                <a:cxn ang="0">
                  <a:pos x="15" y="248"/>
                </a:cxn>
                <a:cxn ang="0">
                  <a:pos x="23" y="214"/>
                </a:cxn>
                <a:cxn ang="0">
                  <a:pos x="38" y="180"/>
                </a:cxn>
                <a:cxn ang="0">
                  <a:pos x="53" y="147"/>
                </a:cxn>
                <a:cxn ang="0">
                  <a:pos x="68" y="107"/>
                </a:cxn>
                <a:cxn ang="0">
                  <a:pos x="83" y="73"/>
                </a:cxn>
                <a:cxn ang="0">
                  <a:pos x="105" y="40"/>
                </a:cxn>
                <a:cxn ang="0">
                  <a:pos x="120" y="6"/>
                </a:cxn>
                <a:cxn ang="0">
                  <a:pos x="128" y="6"/>
                </a:cxn>
                <a:cxn ang="0">
                  <a:pos x="135" y="0"/>
                </a:cxn>
                <a:cxn ang="0">
                  <a:pos x="166" y="0"/>
                </a:cxn>
                <a:cxn ang="0">
                  <a:pos x="173" y="6"/>
                </a:cxn>
                <a:cxn ang="0">
                  <a:pos x="181" y="17"/>
                </a:cxn>
              </a:cxnLst>
              <a:rect l="txL" t="txT" r="txR" b="txB"/>
              <a:pathLst>
                <a:path w="181" h="288">
                  <a:moveTo>
                    <a:pt x="181" y="17"/>
                  </a:moveTo>
                  <a:lnTo>
                    <a:pt x="158" y="51"/>
                  </a:lnTo>
                  <a:lnTo>
                    <a:pt x="135" y="85"/>
                  </a:lnTo>
                  <a:lnTo>
                    <a:pt x="120" y="118"/>
                  </a:lnTo>
                  <a:lnTo>
                    <a:pt x="105" y="152"/>
                  </a:lnTo>
                  <a:lnTo>
                    <a:pt x="83" y="186"/>
                  </a:lnTo>
                  <a:lnTo>
                    <a:pt x="75" y="220"/>
                  </a:lnTo>
                  <a:lnTo>
                    <a:pt x="60" y="254"/>
                  </a:lnTo>
                  <a:lnTo>
                    <a:pt x="45" y="288"/>
                  </a:lnTo>
                  <a:lnTo>
                    <a:pt x="0" y="282"/>
                  </a:lnTo>
                  <a:lnTo>
                    <a:pt x="15" y="248"/>
                  </a:lnTo>
                  <a:lnTo>
                    <a:pt x="23" y="214"/>
                  </a:lnTo>
                  <a:lnTo>
                    <a:pt x="38" y="180"/>
                  </a:lnTo>
                  <a:lnTo>
                    <a:pt x="53" y="147"/>
                  </a:lnTo>
                  <a:lnTo>
                    <a:pt x="68" y="107"/>
                  </a:lnTo>
                  <a:lnTo>
                    <a:pt x="83" y="73"/>
                  </a:lnTo>
                  <a:lnTo>
                    <a:pt x="105" y="40"/>
                  </a:lnTo>
                  <a:lnTo>
                    <a:pt x="120" y="6"/>
                  </a:lnTo>
                  <a:lnTo>
                    <a:pt x="128" y="6"/>
                  </a:lnTo>
                  <a:lnTo>
                    <a:pt x="135" y="0"/>
                  </a:lnTo>
                  <a:lnTo>
                    <a:pt x="166" y="0"/>
                  </a:lnTo>
                  <a:lnTo>
                    <a:pt x="173" y="6"/>
                  </a:lnTo>
                  <a:lnTo>
                    <a:pt x="181" y="17"/>
                  </a:lnTo>
                  <a:close/>
                </a:path>
              </a:pathLst>
            </a:custGeom>
            <a:solidFill>
              <a:srgbClr val="FF3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18" name="Freeform 152"/>
            <p:cNvSpPr/>
            <p:nvPr/>
          </p:nvSpPr>
          <p:spPr>
            <a:xfrm>
              <a:off x="451" y="1760"/>
              <a:ext cx="98" cy="62"/>
            </a:xfrm>
            <a:custGeom>
              <a:avLst/>
              <a:gdLst>
                <a:gd name="txL" fmla="*/ 0 w 98"/>
                <a:gd name="txT" fmla="*/ 0 h 62"/>
                <a:gd name="txR" fmla="*/ 98 w 98"/>
                <a:gd name="txB" fmla="*/ 62 h 62"/>
              </a:gdLst>
              <a:ahLst/>
              <a:cxnLst>
                <a:cxn ang="0">
                  <a:pos x="98" y="5"/>
                </a:cxn>
                <a:cxn ang="0">
                  <a:pos x="98" y="33"/>
                </a:cxn>
                <a:cxn ang="0">
                  <a:pos x="90" y="33"/>
                </a:cxn>
                <a:cxn ang="0">
                  <a:pos x="83" y="45"/>
                </a:cxn>
                <a:cxn ang="0">
                  <a:pos x="68" y="56"/>
                </a:cxn>
                <a:cxn ang="0">
                  <a:pos x="53" y="56"/>
                </a:cxn>
                <a:cxn ang="0">
                  <a:pos x="45" y="62"/>
                </a:cxn>
                <a:cxn ang="0">
                  <a:pos x="38" y="62"/>
                </a:cxn>
                <a:cxn ang="0">
                  <a:pos x="23" y="56"/>
                </a:cxn>
                <a:cxn ang="0">
                  <a:pos x="15" y="56"/>
                </a:cxn>
                <a:cxn ang="0">
                  <a:pos x="8" y="50"/>
                </a:cxn>
                <a:cxn ang="0">
                  <a:pos x="0" y="39"/>
                </a:cxn>
                <a:cxn ang="0">
                  <a:pos x="0" y="33"/>
                </a:cxn>
                <a:cxn ang="0">
                  <a:pos x="8" y="22"/>
                </a:cxn>
                <a:cxn ang="0">
                  <a:pos x="15" y="17"/>
                </a:cxn>
                <a:cxn ang="0">
                  <a:pos x="23" y="5"/>
                </a:cxn>
                <a:cxn ang="0">
                  <a:pos x="23" y="0"/>
                </a:cxn>
                <a:cxn ang="0">
                  <a:pos x="83" y="0"/>
                </a:cxn>
                <a:cxn ang="0">
                  <a:pos x="90" y="5"/>
                </a:cxn>
                <a:cxn ang="0">
                  <a:pos x="98" y="5"/>
                </a:cxn>
              </a:cxnLst>
              <a:rect l="txL" t="txT" r="txR" b="txB"/>
              <a:pathLst>
                <a:path w="98" h="62">
                  <a:moveTo>
                    <a:pt x="98" y="5"/>
                  </a:moveTo>
                  <a:lnTo>
                    <a:pt x="98" y="33"/>
                  </a:lnTo>
                  <a:lnTo>
                    <a:pt x="90" y="33"/>
                  </a:lnTo>
                  <a:lnTo>
                    <a:pt x="83" y="45"/>
                  </a:lnTo>
                  <a:lnTo>
                    <a:pt x="68" y="56"/>
                  </a:lnTo>
                  <a:lnTo>
                    <a:pt x="53" y="56"/>
                  </a:lnTo>
                  <a:lnTo>
                    <a:pt x="45" y="62"/>
                  </a:lnTo>
                  <a:lnTo>
                    <a:pt x="38" y="62"/>
                  </a:lnTo>
                  <a:lnTo>
                    <a:pt x="23" y="56"/>
                  </a:lnTo>
                  <a:lnTo>
                    <a:pt x="15" y="56"/>
                  </a:lnTo>
                  <a:lnTo>
                    <a:pt x="8" y="50"/>
                  </a:lnTo>
                  <a:lnTo>
                    <a:pt x="0" y="39"/>
                  </a:lnTo>
                  <a:lnTo>
                    <a:pt x="0" y="33"/>
                  </a:lnTo>
                  <a:lnTo>
                    <a:pt x="8" y="22"/>
                  </a:lnTo>
                  <a:lnTo>
                    <a:pt x="15" y="17"/>
                  </a:lnTo>
                  <a:lnTo>
                    <a:pt x="23" y="5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90" y="5"/>
                  </a:lnTo>
                  <a:lnTo>
                    <a:pt x="98" y="5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19" name="Freeform 153"/>
            <p:cNvSpPr/>
            <p:nvPr/>
          </p:nvSpPr>
          <p:spPr>
            <a:xfrm>
              <a:off x="1647" y="1760"/>
              <a:ext cx="60" cy="310"/>
            </a:xfrm>
            <a:custGeom>
              <a:avLst/>
              <a:gdLst>
                <a:gd name="txL" fmla="*/ 0 w 60"/>
                <a:gd name="txT" fmla="*/ 0 h 310"/>
                <a:gd name="txR" fmla="*/ 60 w 60"/>
                <a:gd name="txB" fmla="*/ 310 h 310"/>
              </a:gdLst>
              <a:ahLst/>
              <a:cxnLst>
                <a:cxn ang="0">
                  <a:pos x="60" y="5"/>
                </a:cxn>
                <a:cxn ang="0">
                  <a:pos x="60" y="225"/>
                </a:cxn>
                <a:cxn ang="0">
                  <a:pos x="52" y="298"/>
                </a:cxn>
                <a:cxn ang="0">
                  <a:pos x="45" y="298"/>
                </a:cxn>
                <a:cxn ang="0">
                  <a:pos x="45" y="304"/>
                </a:cxn>
                <a:cxn ang="0">
                  <a:pos x="37" y="304"/>
                </a:cxn>
                <a:cxn ang="0">
                  <a:pos x="30" y="310"/>
                </a:cxn>
                <a:cxn ang="0">
                  <a:pos x="7" y="310"/>
                </a:cxn>
                <a:cxn ang="0">
                  <a:pos x="0" y="304"/>
                </a:cxn>
                <a:cxn ang="0">
                  <a:pos x="0" y="11"/>
                </a:cxn>
                <a:cxn ang="0">
                  <a:pos x="7" y="11"/>
                </a:cxn>
                <a:cxn ang="0">
                  <a:pos x="15" y="5"/>
                </a:cxn>
                <a:cxn ang="0">
                  <a:pos x="22" y="5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60" y="5"/>
                </a:cxn>
              </a:cxnLst>
              <a:rect l="txL" t="txT" r="txR" b="txB"/>
              <a:pathLst>
                <a:path w="60" h="310">
                  <a:moveTo>
                    <a:pt x="60" y="5"/>
                  </a:moveTo>
                  <a:lnTo>
                    <a:pt x="60" y="225"/>
                  </a:lnTo>
                  <a:lnTo>
                    <a:pt x="52" y="298"/>
                  </a:lnTo>
                  <a:lnTo>
                    <a:pt x="45" y="298"/>
                  </a:lnTo>
                  <a:lnTo>
                    <a:pt x="45" y="304"/>
                  </a:lnTo>
                  <a:lnTo>
                    <a:pt x="37" y="304"/>
                  </a:lnTo>
                  <a:lnTo>
                    <a:pt x="30" y="310"/>
                  </a:lnTo>
                  <a:lnTo>
                    <a:pt x="7" y="310"/>
                  </a:lnTo>
                  <a:lnTo>
                    <a:pt x="0" y="304"/>
                  </a:lnTo>
                  <a:lnTo>
                    <a:pt x="0" y="11"/>
                  </a:lnTo>
                  <a:lnTo>
                    <a:pt x="7" y="11"/>
                  </a:lnTo>
                  <a:lnTo>
                    <a:pt x="15" y="5"/>
                  </a:lnTo>
                  <a:lnTo>
                    <a:pt x="22" y="5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60" y="5"/>
                  </a:lnTo>
                  <a:close/>
                </a:path>
              </a:pathLst>
            </a:custGeom>
            <a:solidFill>
              <a:srgbClr val="FF3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20" name="Freeform 154"/>
            <p:cNvSpPr/>
            <p:nvPr/>
          </p:nvSpPr>
          <p:spPr>
            <a:xfrm>
              <a:off x="2624" y="1850"/>
              <a:ext cx="68" cy="45"/>
            </a:xfrm>
            <a:custGeom>
              <a:avLst/>
              <a:gdLst>
                <a:gd name="txL" fmla="*/ 0 w 68"/>
                <a:gd name="txT" fmla="*/ 0 h 45"/>
                <a:gd name="txR" fmla="*/ 68 w 68"/>
                <a:gd name="txB" fmla="*/ 45 h 45"/>
              </a:gdLst>
              <a:ahLst/>
              <a:cxnLst>
                <a:cxn ang="0">
                  <a:pos x="68" y="5"/>
                </a:cxn>
                <a:cxn ang="0">
                  <a:pos x="68" y="39"/>
                </a:cxn>
                <a:cxn ang="0">
                  <a:pos x="60" y="45"/>
                </a:cxn>
                <a:cxn ang="0">
                  <a:pos x="8" y="45"/>
                </a:cxn>
                <a:cxn ang="0">
                  <a:pos x="0" y="34"/>
                </a:cxn>
                <a:cxn ang="0">
                  <a:pos x="0" y="11"/>
                </a:cxn>
                <a:cxn ang="0">
                  <a:pos x="8" y="5"/>
                </a:cxn>
                <a:cxn ang="0">
                  <a:pos x="15" y="5"/>
                </a:cxn>
                <a:cxn ang="0">
                  <a:pos x="23" y="0"/>
                </a:cxn>
                <a:cxn ang="0">
                  <a:pos x="60" y="0"/>
                </a:cxn>
                <a:cxn ang="0">
                  <a:pos x="68" y="5"/>
                </a:cxn>
              </a:cxnLst>
              <a:rect l="txL" t="txT" r="txR" b="txB"/>
              <a:pathLst>
                <a:path w="68" h="45">
                  <a:moveTo>
                    <a:pt x="68" y="5"/>
                  </a:moveTo>
                  <a:lnTo>
                    <a:pt x="68" y="39"/>
                  </a:lnTo>
                  <a:lnTo>
                    <a:pt x="60" y="45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8" y="5"/>
                  </a:lnTo>
                  <a:lnTo>
                    <a:pt x="15" y="5"/>
                  </a:lnTo>
                  <a:lnTo>
                    <a:pt x="23" y="0"/>
                  </a:lnTo>
                  <a:lnTo>
                    <a:pt x="60" y="0"/>
                  </a:lnTo>
                  <a:lnTo>
                    <a:pt x="68" y="5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21" name="Freeform 155"/>
            <p:cNvSpPr/>
            <p:nvPr/>
          </p:nvSpPr>
          <p:spPr>
            <a:xfrm>
              <a:off x="3978" y="1855"/>
              <a:ext cx="173" cy="119"/>
            </a:xfrm>
            <a:custGeom>
              <a:avLst/>
              <a:gdLst>
                <a:gd name="txL" fmla="*/ 0 w 173"/>
                <a:gd name="txT" fmla="*/ 0 h 119"/>
                <a:gd name="txR" fmla="*/ 173 w 173"/>
                <a:gd name="txB" fmla="*/ 119 h 119"/>
              </a:gdLst>
              <a:ahLst/>
              <a:cxnLst>
                <a:cxn ang="0">
                  <a:pos x="143" y="34"/>
                </a:cxn>
                <a:cxn ang="0">
                  <a:pos x="173" y="34"/>
                </a:cxn>
                <a:cxn ang="0">
                  <a:pos x="173" y="57"/>
                </a:cxn>
                <a:cxn ang="0">
                  <a:pos x="158" y="62"/>
                </a:cxn>
                <a:cxn ang="0">
                  <a:pos x="150" y="62"/>
                </a:cxn>
                <a:cxn ang="0">
                  <a:pos x="143" y="74"/>
                </a:cxn>
                <a:cxn ang="0">
                  <a:pos x="143" y="85"/>
                </a:cxn>
                <a:cxn ang="0">
                  <a:pos x="158" y="96"/>
                </a:cxn>
                <a:cxn ang="0">
                  <a:pos x="143" y="108"/>
                </a:cxn>
                <a:cxn ang="0">
                  <a:pos x="150" y="119"/>
                </a:cxn>
                <a:cxn ang="0">
                  <a:pos x="143" y="113"/>
                </a:cxn>
                <a:cxn ang="0">
                  <a:pos x="128" y="108"/>
                </a:cxn>
                <a:cxn ang="0">
                  <a:pos x="120" y="102"/>
                </a:cxn>
                <a:cxn ang="0">
                  <a:pos x="113" y="102"/>
                </a:cxn>
                <a:cxn ang="0">
                  <a:pos x="90" y="85"/>
                </a:cxn>
                <a:cxn ang="0">
                  <a:pos x="60" y="85"/>
                </a:cxn>
                <a:cxn ang="0">
                  <a:pos x="52" y="91"/>
                </a:cxn>
                <a:cxn ang="0">
                  <a:pos x="37" y="96"/>
                </a:cxn>
                <a:cxn ang="0">
                  <a:pos x="30" y="96"/>
                </a:cxn>
                <a:cxn ang="0">
                  <a:pos x="22" y="102"/>
                </a:cxn>
                <a:cxn ang="0">
                  <a:pos x="7" y="108"/>
                </a:cxn>
                <a:cxn ang="0">
                  <a:pos x="0" y="108"/>
                </a:cxn>
                <a:cxn ang="0">
                  <a:pos x="0" y="91"/>
                </a:cxn>
                <a:cxn ang="0">
                  <a:pos x="15" y="85"/>
                </a:cxn>
                <a:cxn ang="0">
                  <a:pos x="22" y="74"/>
                </a:cxn>
                <a:cxn ang="0">
                  <a:pos x="30" y="74"/>
                </a:cxn>
                <a:cxn ang="0">
                  <a:pos x="30" y="62"/>
                </a:cxn>
                <a:cxn ang="0">
                  <a:pos x="22" y="57"/>
                </a:cxn>
                <a:cxn ang="0">
                  <a:pos x="15" y="57"/>
                </a:cxn>
                <a:cxn ang="0">
                  <a:pos x="15" y="34"/>
                </a:cxn>
                <a:cxn ang="0">
                  <a:pos x="68" y="34"/>
                </a:cxn>
                <a:cxn ang="0">
                  <a:pos x="75" y="29"/>
                </a:cxn>
                <a:cxn ang="0">
                  <a:pos x="83" y="29"/>
                </a:cxn>
                <a:cxn ang="0">
                  <a:pos x="90" y="23"/>
                </a:cxn>
                <a:cxn ang="0">
                  <a:pos x="90" y="17"/>
                </a:cxn>
                <a:cxn ang="0">
                  <a:pos x="113" y="0"/>
                </a:cxn>
                <a:cxn ang="0">
                  <a:pos x="120" y="0"/>
                </a:cxn>
                <a:cxn ang="0">
                  <a:pos x="128" y="6"/>
                </a:cxn>
                <a:cxn ang="0">
                  <a:pos x="128" y="17"/>
                </a:cxn>
                <a:cxn ang="0">
                  <a:pos x="135" y="29"/>
                </a:cxn>
                <a:cxn ang="0">
                  <a:pos x="143" y="34"/>
                </a:cxn>
              </a:cxnLst>
              <a:rect l="txL" t="txT" r="txR" b="txB"/>
              <a:pathLst>
                <a:path w="173" h="119">
                  <a:moveTo>
                    <a:pt x="143" y="34"/>
                  </a:moveTo>
                  <a:lnTo>
                    <a:pt x="173" y="34"/>
                  </a:lnTo>
                  <a:lnTo>
                    <a:pt x="173" y="57"/>
                  </a:lnTo>
                  <a:lnTo>
                    <a:pt x="158" y="62"/>
                  </a:lnTo>
                  <a:lnTo>
                    <a:pt x="150" y="62"/>
                  </a:lnTo>
                  <a:lnTo>
                    <a:pt x="143" y="74"/>
                  </a:lnTo>
                  <a:lnTo>
                    <a:pt x="143" y="85"/>
                  </a:lnTo>
                  <a:lnTo>
                    <a:pt x="158" y="96"/>
                  </a:lnTo>
                  <a:lnTo>
                    <a:pt x="143" y="108"/>
                  </a:lnTo>
                  <a:lnTo>
                    <a:pt x="150" y="119"/>
                  </a:lnTo>
                  <a:lnTo>
                    <a:pt x="143" y="113"/>
                  </a:lnTo>
                  <a:lnTo>
                    <a:pt x="128" y="108"/>
                  </a:lnTo>
                  <a:lnTo>
                    <a:pt x="120" y="102"/>
                  </a:lnTo>
                  <a:lnTo>
                    <a:pt x="113" y="102"/>
                  </a:lnTo>
                  <a:lnTo>
                    <a:pt x="90" y="85"/>
                  </a:lnTo>
                  <a:lnTo>
                    <a:pt x="60" y="85"/>
                  </a:lnTo>
                  <a:lnTo>
                    <a:pt x="52" y="91"/>
                  </a:lnTo>
                  <a:lnTo>
                    <a:pt x="37" y="96"/>
                  </a:lnTo>
                  <a:lnTo>
                    <a:pt x="30" y="96"/>
                  </a:lnTo>
                  <a:lnTo>
                    <a:pt x="22" y="102"/>
                  </a:lnTo>
                  <a:lnTo>
                    <a:pt x="7" y="108"/>
                  </a:lnTo>
                  <a:lnTo>
                    <a:pt x="0" y="108"/>
                  </a:lnTo>
                  <a:lnTo>
                    <a:pt x="0" y="91"/>
                  </a:lnTo>
                  <a:lnTo>
                    <a:pt x="15" y="85"/>
                  </a:lnTo>
                  <a:lnTo>
                    <a:pt x="22" y="74"/>
                  </a:lnTo>
                  <a:lnTo>
                    <a:pt x="30" y="74"/>
                  </a:lnTo>
                  <a:lnTo>
                    <a:pt x="30" y="62"/>
                  </a:lnTo>
                  <a:lnTo>
                    <a:pt x="22" y="57"/>
                  </a:lnTo>
                  <a:lnTo>
                    <a:pt x="15" y="57"/>
                  </a:lnTo>
                  <a:lnTo>
                    <a:pt x="15" y="34"/>
                  </a:lnTo>
                  <a:lnTo>
                    <a:pt x="68" y="34"/>
                  </a:lnTo>
                  <a:lnTo>
                    <a:pt x="75" y="29"/>
                  </a:lnTo>
                  <a:lnTo>
                    <a:pt x="83" y="29"/>
                  </a:lnTo>
                  <a:lnTo>
                    <a:pt x="90" y="23"/>
                  </a:lnTo>
                  <a:lnTo>
                    <a:pt x="90" y="17"/>
                  </a:lnTo>
                  <a:lnTo>
                    <a:pt x="113" y="0"/>
                  </a:lnTo>
                  <a:lnTo>
                    <a:pt x="120" y="0"/>
                  </a:lnTo>
                  <a:lnTo>
                    <a:pt x="128" y="6"/>
                  </a:lnTo>
                  <a:lnTo>
                    <a:pt x="128" y="17"/>
                  </a:lnTo>
                  <a:lnTo>
                    <a:pt x="135" y="29"/>
                  </a:lnTo>
                  <a:lnTo>
                    <a:pt x="143" y="34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22" name="Freeform 156"/>
            <p:cNvSpPr/>
            <p:nvPr/>
          </p:nvSpPr>
          <p:spPr>
            <a:xfrm>
              <a:off x="4707" y="1872"/>
              <a:ext cx="173" cy="108"/>
            </a:xfrm>
            <a:custGeom>
              <a:avLst/>
              <a:gdLst>
                <a:gd name="txL" fmla="*/ 0 w 173"/>
                <a:gd name="txT" fmla="*/ 0 h 108"/>
                <a:gd name="txR" fmla="*/ 173 w 173"/>
                <a:gd name="txB" fmla="*/ 108 h 108"/>
              </a:gdLst>
              <a:ahLst/>
              <a:cxnLst>
                <a:cxn ang="0">
                  <a:pos x="113" y="0"/>
                </a:cxn>
                <a:cxn ang="0">
                  <a:pos x="113" y="6"/>
                </a:cxn>
                <a:cxn ang="0">
                  <a:pos x="121" y="12"/>
                </a:cxn>
                <a:cxn ang="0">
                  <a:pos x="128" y="12"/>
                </a:cxn>
                <a:cxn ang="0">
                  <a:pos x="136" y="17"/>
                </a:cxn>
                <a:cxn ang="0">
                  <a:pos x="173" y="12"/>
                </a:cxn>
                <a:cxn ang="0">
                  <a:pos x="173" y="17"/>
                </a:cxn>
                <a:cxn ang="0">
                  <a:pos x="166" y="23"/>
                </a:cxn>
                <a:cxn ang="0">
                  <a:pos x="166" y="40"/>
                </a:cxn>
                <a:cxn ang="0">
                  <a:pos x="158" y="45"/>
                </a:cxn>
                <a:cxn ang="0">
                  <a:pos x="143" y="45"/>
                </a:cxn>
                <a:cxn ang="0">
                  <a:pos x="136" y="51"/>
                </a:cxn>
                <a:cxn ang="0">
                  <a:pos x="136" y="57"/>
                </a:cxn>
                <a:cxn ang="0">
                  <a:pos x="128" y="62"/>
                </a:cxn>
                <a:cxn ang="0">
                  <a:pos x="136" y="68"/>
                </a:cxn>
                <a:cxn ang="0">
                  <a:pos x="113" y="68"/>
                </a:cxn>
                <a:cxn ang="0">
                  <a:pos x="113" y="79"/>
                </a:cxn>
                <a:cxn ang="0">
                  <a:pos x="106" y="85"/>
                </a:cxn>
                <a:cxn ang="0">
                  <a:pos x="106" y="91"/>
                </a:cxn>
                <a:cxn ang="0">
                  <a:pos x="90" y="102"/>
                </a:cxn>
                <a:cxn ang="0">
                  <a:pos x="90" y="96"/>
                </a:cxn>
                <a:cxn ang="0">
                  <a:pos x="68" y="79"/>
                </a:cxn>
                <a:cxn ang="0">
                  <a:pos x="60" y="79"/>
                </a:cxn>
                <a:cxn ang="0">
                  <a:pos x="38" y="96"/>
                </a:cxn>
                <a:cxn ang="0">
                  <a:pos x="30" y="96"/>
                </a:cxn>
                <a:cxn ang="0">
                  <a:pos x="15" y="102"/>
                </a:cxn>
                <a:cxn ang="0">
                  <a:pos x="8" y="108"/>
                </a:cxn>
                <a:cxn ang="0">
                  <a:pos x="0" y="108"/>
                </a:cxn>
                <a:cxn ang="0">
                  <a:pos x="0" y="96"/>
                </a:cxn>
                <a:cxn ang="0">
                  <a:pos x="8" y="85"/>
                </a:cxn>
                <a:cxn ang="0">
                  <a:pos x="15" y="74"/>
                </a:cxn>
                <a:cxn ang="0">
                  <a:pos x="30" y="62"/>
                </a:cxn>
                <a:cxn ang="0">
                  <a:pos x="38" y="51"/>
                </a:cxn>
                <a:cxn ang="0">
                  <a:pos x="15" y="34"/>
                </a:cxn>
                <a:cxn ang="0">
                  <a:pos x="23" y="23"/>
                </a:cxn>
                <a:cxn ang="0">
                  <a:pos x="30" y="17"/>
                </a:cxn>
                <a:cxn ang="0">
                  <a:pos x="90" y="17"/>
                </a:cxn>
                <a:cxn ang="0">
                  <a:pos x="98" y="12"/>
                </a:cxn>
                <a:cxn ang="0">
                  <a:pos x="106" y="0"/>
                </a:cxn>
                <a:cxn ang="0">
                  <a:pos x="113" y="0"/>
                </a:cxn>
              </a:cxnLst>
              <a:rect l="txL" t="txT" r="txR" b="txB"/>
              <a:pathLst>
                <a:path w="173" h="108">
                  <a:moveTo>
                    <a:pt x="113" y="0"/>
                  </a:moveTo>
                  <a:lnTo>
                    <a:pt x="113" y="6"/>
                  </a:lnTo>
                  <a:lnTo>
                    <a:pt x="121" y="12"/>
                  </a:lnTo>
                  <a:lnTo>
                    <a:pt x="128" y="12"/>
                  </a:lnTo>
                  <a:lnTo>
                    <a:pt x="136" y="17"/>
                  </a:lnTo>
                  <a:lnTo>
                    <a:pt x="173" y="12"/>
                  </a:lnTo>
                  <a:lnTo>
                    <a:pt x="173" y="17"/>
                  </a:lnTo>
                  <a:lnTo>
                    <a:pt x="166" y="23"/>
                  </a:lnTo>
                  <a:lnTo>
                    <a:pt x="166" y="40"/>
                  </a:lnTo>
                  <a:lnTo>
                    <a:pt x="158" y="45"/>
                  </a:lnTo>
                  <a:lnTo>
                    <a:pt x="143" y="45"/>
                  </a:lnTo>
                  <a:lnTo>
                    <a:pt x="136" y="51"/>
                  </a:lnTo>
                  <a:lnTo>
                    <a:pt x="136" y="57"/>
                  </a:lnTo>
                  <a:lnTo>
                    <a:pt x="128" y="62"/>
                  </a:lnTo>
                  <a:lnTo>
                    <a:pt x="136" y="68"/>
                  </a:lnTo>
                  <a:lnTo>
                    <a:pt x="113" y="68"/>
                  </a:lnTo>
                  <a:lnTo>
                    <a:pt x="113" y="79"/>
                  </a:lnTo>
                  <a:lnTo>
                    <a:pt x="106" y="85"/>
                  </a:lnTo>
                  <a:lnTo>
                    <a:pt x="106" y="91"/>
                  </a:lnTo>
                  <a:lnTo>
                    <a:pt x="90" y="102"/>
                  </a:lnTo>
                  <a:lnTo>
                    <a:pt x="90" y="96"/>
                  </a:lnTo>
                  <a:lnTo>
                    <a:pt x="68" y="79"/>
                  </a:lnTo>
                  <a:lnTo>
                    <a:pt x="60" y="79"/>
                  </a:lnTo>
                  <a:lnTo>
                    <a:pt x="38" y="96"/>
                  </a:lnTo>
                  <a:lnTo>
                    <a:pt x="30" y="96"/>
                  </a:lnTo>
                  <a:lnTo>
                    <a:pt x="15" y="102"/>
                  </a:lnTo>
                  <a:lnTo>
                    <a:pt x="8" y="108"/>
                  </a:lnTo>
                  <a:lnTo>
                    <a:pt x="0" y="108"/>
                  </a:lnTo>
                  <a:lnTo>
                    <a:pt x="0" y="96"/>
                  </a:lnTo>
                  <a:lnTo>
                    <a:pt x="8" y="85"/>
                  </a:lnTo>
                  <a:lnTo>
                    <a:pt x="15" y="74"/>
                  </a:lnTo>
                  <a:lnTo>
                    <a:pt x="30" y="62"/>
                  </a:lnTo>
                  <a:lnTo>
                    <a:pt x="38" y="51"/>
                  </a:lnTo>
                  <a:lnTo>
                    <a:pt x="15" y="34"/>
                  </a:lnTo>
                  <a:lnTo>
                    <a:pt x="23" y="23"/>
                  </a:lnTo>
                  <a:lnTo>
                    <a:pt x="30" y="17"/>
                  </a:lnTo>
                  <a:lnTo>
                    <a:pt x="90" y="17"/>
                  </a:lnTo>
                  <a:lnTo>
                    <a:pt x="98" y="12"/>
                  </a:lnTo>
                  <a:lnTo>
                    <a:pt x="106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23" name="Freeform 157"/>
            <p:cNvSpPr/>
            <p:nvPr/>
          </p:nvSpPr>
          <p:spPr>
            <a:xfrm>
              <a:off x="692" y="1906"/>
              <a:ext cx="67" cy="57"/>
            </a:xfrm>
            <a:custGeom>
              <a:avLst/>
              <a:gdLst>
                <a:gd name="txL" fmla="*/ 0 w 67"/>
                <a:gd name="txT" fmla="*/ 0 h 57"/>
                <a:gd name="txR" fmla="*/ 67 w 67"/>
                <a:gd name="txB" fmla="*/ 57 h 57"/>
              </a:gdLst>
              <a:ahLst/>
              <a:cxnLst>
                <a:cxn ang="0">
                  <a:pos x="67" y="34"/>
                </a:cxn>
                <a:cxn ang="0">
                  <a:pos x="67" y="51"/>
                </a:cxn>
                <a:cxn ang="0">
                  <a:pos x="60" y="51"/>
                </a:cxn>
                <a:cxn ang="0">
                  <a:pos x="45" y="57"/>
                </a:cxn>
                <a:cxn ang="0">
                  <a:pos x="22" y="57"/>
                </a:cxn>
                <a:cxn ang="0">
                  <a:pos x="15" y="51"/>
                </a:cxn>
                <a:cxn ang="0">
                  <a:pos x="7" y="51"/>
                </a:cxn>
                <a:cxn ang="0">
                  <a:pos x="0" y="40"/>
                </a:cxn>
                <a:cxn ang="0">
                  <a:pos x="0" y="23"/>
                </a:cxn>
                <a:cxn ang="0">
                  <a:pos x="22" y="6"/>
                </a:cxn>
                <a:cxn ang="0">
                  <a:pos x="30" y="6"/>
                </a:cxn>
                <a:cxn ang="0">
                  <a:pos x="37" y="0"/>
                </a:cxn>
                <a:cxn ang="0">
                  <a:pos x="52" y="6"/>
                </a:cxn>
                <a:cxn ang="0">
                  <a:pos x="60" y="11"/>
                </a:cxn>
                <a:cxn ang="0">
                  <a:pos x="67" y="23"/>
                </a:cxn>
                <a:cxn ang="0">
                  <a:pos x="67" y="34"/>
                </a:cxn>
              </a:cxnLst>
              <a:rect l="txL" t="txT" r="txR" b="txB"/>
              <a:pathLst>
                <a:path w="67" h="57">
                  <a:moveTo>
                    <a:pt x="67" y="34"/>
                  </a:moveTo>
                  <a:lnTo>
                    <a:pt x="67" y="51"/>
                  </a:lnTo>
                  <a:lnTo>
                    <a:pt x="60" y="51"/>
                  </a:lnTo>
                  <a:lnTo>
                    <a:pt x="45" y="57"/>
                  </a:lnTo>
                  <a:lnTo>
                    <a:pt x="22" y="57"/>
                  </a:lnTo>
                  <a:lnTo>
                    <a:pt x="15" y="51"/>
                  </a:lnTo>
                  <a:lnTo>
                    <a:pt x="7" y="51"/>
                  </a:lnTo>
                  <a:lnTo>
                    <a:pt x="0" y="40"/>
                  </a:lnTo>
                  <a:lnTo>
                    <a:pt x="0" y="23"/>
                  </a:lnTo>
                  <a:lnTo>
                    <a:pt x="22" y="6"/>
                  </a:lnTo>
                  <a:lnTo>
                    <a:pt x="30" y="6"/>
                  </a:lnTo>
                  <a:lnTo>
                    <a:pt x="37" y="0"/>
                  </a:lnTo>
                  <a:lnTo>
                    <a:pt x="52" y="6"/>
                  </a:lnTo>
                  <a:lnTo>
                    <a:pt x="60" y="11"/>
                  </a:lnTo>
                  <a:lnTo>
                    <a:pt x="67" y="23"/>
                  </a:lnTo>
                  <a:lnTo>
                    <a:pt x="67" y="34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24" name="Freeform 158"/>
            <p:cNvSpPr/>
            <p:nvPr/>
          </p:nvSpPr>
          <p:spPr>
            <a:xfrm>
              <a:off x="4324" y="1917"/>
              <a:ext cx="210" cy="102"/>
            </a:xfrm>
            <a:custGeom>
              <a:avLst/>
              <a:gdLst>
                <a:gd name="txL" fmla="*/ 0 w 210"/>
                <a:gd name="txT" fmla="*/ 0 h 102"/>
                <a:gd name="txR" fmla="*/ 210 w 210"/>
                <a:gd name="txB" fmla="*/ 102 h 102"/>
              </a:gdLst>
              <a:ahLst/>
              <a:cxnLst>
                <a:cxn ang="0">
                  <a:pos x="210" y="6"/>
                </a:cxn>
                <a:cxn ang="0">
                  <a:pos x="203" y="12"/>
                </a:cxn>
                <a:cxn ang="0">
                  <a:pos x="203" y="23"/>
                </a:cxn>
                <a:cxn ang="0">
                  <a:pos x="165" y="46"/>
                </a:cxn>
                <a:cxn ang="0">
                  <a:pos x="165" y="57"/>
                </a:cxn>
                <a:cxn ang="0">
                  <a:pos x="173" y="63"/>
                </a:cxn>
                <a:cxn ang="0">
                  <a:pos x="180" y="74"/>
                </a:cxn>
                <a:cxn ang="0">
                  <a:pos x="180" y="85"/>
                </a:cxn>
                <a:cxn ang="0">
                  <a:pos x="173" y="85"/>
                </a:cxn>
                <a:cxn ang="0">
                  <a:pos x="158" y="96"/>
                </a:cxn>
                <a:cxn ang="0">
                  <a:pos x="135" y="96"/>
                </a:cxn>
                <a:cxn ang="0">
                  <a:pos x="135" y="85"/>
                </a:cxn>
                <a:cxn ang="0">
                  <a:pos x="113" y="68"/>
                </a:cxn>
                <a:cxn ang="0">
                  <a:pos x="98" y="74"/>
                </a:cxn>
                <a:cxn ang="0">
                  <a:pos x="82" y="79"/>
                </a:cxn>
                <a:cxn ang="0">
                  <a:pos x="67" y="85"/>
                </a:cxn>
                <a:cxn ang="0">
                  <a:pos x="60" y="91"/>
                </a:cxn>
                <a:cxn ang="0">
                  <a:pos x="37" y="96"/>
                </a:cxn>
                <a:cxn ang="0">
                  <a:pos x="22" y="96"/>
                </a:cxn>
                <a:cxn ang="0">
                  <a:pos x="15" y="102"/>
                </a:cxn>
                <a:cxn ang="0">
                  <a:pos x="0" y="102"/>
                </a:cxn>
                <a:cxn ang="0">
                  <a:pos x="0" y="96"/>
                </a:cxn>
                <a:cxn ang="0">
                  <a:pos x="67" y="46"/>
                </a:cxn>
                <a:cxn ang="0">
                  <a:pos x="67" y="40"/>
                </a:cxn>
                <a:cxn ang="0">
                  <a:pos x="60" y="40"/>
                </a:cxn>
                <a:cxn ang="0">
                  <a:pos x="52" y="34"/>
                </a:cxn>
                <a:cxn ang="0">
                  <a:pos x="30" y="34"/>
                </a:cxn>
                <a:cxn ang="0">
                  <a:pos x="30" y="17"/>
                </a:cxn>
                <a:cxn ang="0">
                  <a:pos x="45" y="12"/>
                </a:cxn>
                <a:cxn ang="0">
                  <a:pos x="120" y="12"/>
                </a:cxn>
                <a:cxn ang="0">
                  <a:pos x="135" y="6"/>
                </a:cxn>
                <a:cxn ang="0">
                  <a:pos x="143" y="0"/>
                </a:cxn>
                <a:cxn ang="0">
                  <a:pos x="150" y="0"/>
                </a:cxn>
                <a:cxn ang="0">
                  <a:pos x="158" y="6"/>
                </a:cxn>
                <a:cxn ang="0">
                  <a:pos x="180" y="6"/>
                </a:cxn>
                <a:cxn ang="0">
                  <a:pos x="188" y="0"/>
                </a:cxn>
                <a:cxn ang="0">
                  <a:pos x="203" y="0"/>
                </a:cxn>
                <a:cxn ang="0">
                  <a:pos x="210" y="6"/>
                </a:cxn>
              </a:cxnLst>
              <a:rect l="txL" t="txT" r="txR" b="txB"/>
              <a:pathLst>
                <a:path w="210" h="102">
                  <a:moveTo>
                    <a:pt x="210" y="6"/>
                  </a:moveTo>
                  <a:lnTo>
                    <a:pt x="203" y="12"/>
                  </a:lnTo>
                  <a:lnTo>
                    <a:pt x="203" y="23"/>
                  </a:lnTo>
                  <a:lnTo>
                    <a:pt x="165" y="46"/>
                  </a:lnTo>
                  <a:lnTo>
                    <a:pt x="165" y="57"/>
                  </a:lnTo>
                  <a:lnTo>
                    <a:pt x="173" y="63"/>
                  </a:lnTo>
                  <a:lnTo>
                    <a:pt x="180" y="74"/>
                  </a:lnTo>
                  <a:lnTo>
                    <a:pt x="180" y="85"/>
                  </a:lnTo>
                  <a:lnTo>
                    <a:pt x="173" y="85"/>
                  </a:lnTo>
                  <a:lnTo>
                    <a:pt x="158" y="96"/>
                  </a:lnTo>
                  <a:lnTo>
                    <a:pt x="135" y="96"/>
                  </a:lnTo>
                  <a:lnTo>
                    <a:pt x="135" y="85"/>
                  </a:lnTo>
                  <a:lnTo>
                    <a:pt x="113" y="68"/>
                  </a:lnTo>
                  <a:lnTo>
                    <a:pt x="98" y="74"/>
                  </a:lnTo>
                  <a:lnTo>
                    <a:pt x="82" y="79"/>
                  </a:lnTo>
                  <a:lnTo>
                    <a:pt x="67" y="85"/>
                  </a:lnTo>
                  <a:lnTo>
                    <a:pt x="60" y="91"/>
                  </a:lnTo>
                  <a:lnTo>
                    <a:pt x="37" y="96"/>
                  </a:lnTo>
                  <a:lnTo>
                    <a:pt x="22" y="96"/>
                  </a:lnTo>
                  <a:lnTo>
                    <a:pt x="15" y="102"/>
                  </a:lnTo>
                  <a:lnTo>
                    <a:pt x="0" y="102"/>
                  </a:lnTo>
                  <a:lnTo>
                    <a:pt x="0" y="96"/>
                  </a:lnTo>
                  <a:lnTo>
                    <a:pt x="67" y="46"/>
                  </a:lnTo>
                  <a:lnTo>
                    <a:pt x="67" y="40"/>
                  </a:lnTo>
                  <a:lnTo>
                    <a:pt x="60" y="40"/>
                  </a:lnTo>
                  <a:lnTo>
                    <a:pt x="52" y="34"/>
                  </a:lnTo>
                  <a:lnTo>
                    <a:pt x="30" y="34"/>
                  </a:lnTo>
                  <a:lnTo>
                    <a:pt x="30" y="17"/>
                  </a:lnTo>
                  <a:lnTo>
                    <a:pt x="45" y="12"/>
                  </a:lnTo>
                  <a:lnTo>
                    <a:pt x="120" y="12"/>
                  </a:lnTo>
                  <a:lnTo>
                    <a:pt x="135" y="6"/>
                  </a:lnTo>
                  <a:lnTo>
                    <a:pt x="143" y="0"/>
                  </a:lnTo>
                  <a:lnTo>
                    <a:pt x="150" y="0"/>
                  </a:lnTo>
                  <a:lnTo>
                    <a:pt x="158" y="6"/>
                  </a:lnTo>
                  <a:lnTo>
                    <a:pt x="180" y="6"/>
                  </a:lnTo>
                  <a:lnTo>
                    <a:pt x="188" y="0"/>
                  </a:lnTo>
                  <a:lnTo>
                    <a:pt x="203" y="0"/>
                  </a:lnTo>
                  <a:lnTo>
                    <a:pt x="210" y="6"/>
                  </a:lnTo>
                  <a:close/>
                </a:path>
              </a:pathLst>
            </a:custGeom>
            <a:solidFill>
              <a:srgbClr val="FF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25" name="Freeform 159"/>
            <p:cNvSpPr/>
            <p:nvPr/>
          </p:nvSpPr>
          <p:spPr>
            <a:xfrm>
              <a:off x="2346" y="1951"/>
              <a:ext cx="83" cy="57"/>
            </a:xfrm>
            <a:custGeom>
              <a:avLst/>
              <a:gdLst>
                <a:gd name="txL" fmla="*/ 0 w 83"/>
                <a:gd name="txT" fmla="*/ 0 h 57"/>
                <a:gd name="txR" fmla="*/ 83 w 83"/>
                <a:gd name="txB" fmla="*/ 57 h 57"/>
              </a:gdLst>
              <a:ahLst/>
              <a:cxnLst>
                <a:cxn ang="0">
                  <a:pos x="75" y="45"/>
                </a:cxn>
                <a:cxn ang="0">
                  <a:pos x="60" y="57"/>
                </a:cxn>
                <a:cxn ang="0">
                  <a:pos x="23" y="57"/>
                </a:cxn>
                <a:cxn ang="0">
                  <a:pos x="8" y="45"/>
                </a:cxn>
                <a:cxn ang="0">
                  <a:pos x="0" y="45"/>
                </a:cxn>
                <a:cxn ang="0">
                  <a:pos x="0" y="40"/>
                </a:cxn>
                <a:cxn ang="0">
                  <a:pos x="8" y="34"/>
                </a:cxn>
                <a:cxn ang="0">
                  <a:pos x="8" y="23"/>
                </a:cxn>
                <a:cxn ang="0">
                  <a:pos x="23" y="17"/>
                </a:cxn>
                <a:cxn ang="0">
                  <a:pos x="30" y="6"/>
                </a:cxn>
                <a:cxn ang="0">
                  <a:pos x="45" y="0"/>
                </a:cxn>
                <a:cxn ang="0">
                  <a:pos x="60" y="0"/>
                </a:cxn>
                <a:cxn ang="0">
                  <a:pos x="75" y="12"/>
                </a:cxn>
                <a:cxn ang="0">
                  <a:pos x="83" y="23"/>
                </a:cxn>
                <a:cxn ang="0">
                  <a:pos x="83" y="29"/>
                </a:cxn>
                <a:cxn ang="0">
                  <a:pos x="75" y="40"/>
                </a:cxn>
                <a:cxn ang="0">
                  <a:pos x="75" y="45"/>
                </a:cxn>
              </a:cxnLst>
              <a:rect l="txL" t="txT" r="txR" b="txB"/>
              <a:pathLst>
                <a:path w="83" h="57">
                  <a:moveTo>
                    <a:pt x="75" y="45"/>
                  </a:moveTo>
                  <a:lnTo>
                    <a:pt x="60" y="57"/>
                  </a:lnTo>
                  <a:lnTo>
                    <a:pt x="23" y="57"/>
                  </a:lnTo>
                  <a:lnTo>
                    <a:pt x="8" y="45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8" y="34"/>
                  </a:lnTo>
                  <a:lnTo>
                    <a:pt x="8" y="23"/>
                  </a:lnTo>
                  <a:lnTo>
                    <a:pt x="23" y="17"/>
                  </a:lnTo>
                  <a:lnTo>
                    <a:pt x="30" y="6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75" y="12"/>
                  </a:lnTo>
                  <a:lnTo>
                    <a:pt x="83" y="23"/>
                  </a:lnTo>
                  <a:lnTo>
                    <a:pt x="83" y="29"/>
                  </a:lnTo>
                  <a:lnTo>
                    <a:pt x="75" y="40"/>
                  </a:lnTo>
                  <a:lnTo>
                    <a:pt x="75" y="45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26" name="Freeform 160"/>
            <p:cNvSpPr/>
            <p:nvPr/>
          </p:nvSpPr>
          <p:spPr>
            <a:xfrm>
              <a:off x="910" y="2030"/>
              <a:ext cx="90" cy="45"/>
            </a:xfrm>
            <a:custGeom>
              <a:avLst/>
              <a:gdLst>
                <a:gd name="txL" fmla="*/ 0 w 90"/>
                <a:gd name="txT" fmla="*/ 0 h 45"/>
                <a:gd name="txR" fmla="*/ 90 w 90"/>
                <a:gd name="txB" fmla="*/ 45 h 45"/>
              </a:gdLst>
              <a:ahLst/>
              <a:cxnLst>
                <a:cxn ang="0">
                  <a:pos x="90" y="12"/>
                </a:cxn>
                <a:cxn ang="0">
                  <a:pos x="83" y="23"/>
                </a:cxn>
                <a:cxn ang="0">
                  <a:pos x="83" y="34"/>
                </a:cxn>
                <a:cxn ang="0">
                  <a:pos x="75" y="40"/>
                </a:cxn>
                <a:cxn ang="0">
                  <a:pos x="60" y="45"/>
                </a:cxn>
                <a:cxn ang="0">
                  <a:pos x="45" y="45"/>
                </a:cxn>
                <a:cxn ang="0">
                  <a:pos x="30" y="40"/>
                </a:cxn>
                <a:cxn ang="0">
                  <a:pos x="22" y="40"/>
                </a:cxn>
                <a:cxn ang="0">
                  <a:pos x="0" y="23"/>
                </a:cxn>
                <a:cxn ang="0">
                  <a:pos x="0" y="12"/>
                </a:cxn>
                <a:cxn ang="0">
                  <a:pos x="7" y="12"/>
                </a:cxn>
                <a:cxn ang="0">
                  <a:pos x="15" y="6"/>
                </a:cxn>
                <a:cxn ang="0">
                  <a:pos x="37" y="6"/>
                </a:cxn>
                <a:cxn ang="0">
                  <a:pos x="45" y="0"/>
                </a:cxn>
                <a:cxn ang="0">
                  <a:pos x="75" y="0"/>
                </a:cxn>
                <a:cxn ang="0">
                  <a:pos x="90" y="12"/>
                </a:cxn>
              </a:cxnLst>
              <a:rect l="txL" t="txT" r="txR" b="txB"/>
              <a:pathLst>
                <a:path w="90" h="45">
                  <a:moveTo>
                    <a:pt x="90" y="12"/>
                  </a:moveTo>
                  <a:lnTo>
                    <a:pt x="83" y="23"/>
                  </a:lnTo>
                  <a:lnTo>
                    <a:pt x="83" y="34"/>
                  </a:lnTo>
                  <a:lnTo>
                    <a:pt x="75" y="40"/>
                  </a:lnTo>
                  <a:lnTo>
                    <a:pt x="60" y="45"/>
                  </a:lnTo>
                  <a:lnTo>
                    <a:pt x="45" y="45"/>
                  </a:lnTo>
                  <a:lnTo>
                    <a:pt x="30" y="40"/>
                  </a:lnTo>
                  <a:lnTo>
                    <a:pt x="22" y="40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7" y="12"/>
                  </a:lnTo>
                  <a:lnTo>
                    <a:pt x="15" y="6"/>
                  </a:lnTo>
                  <a:lnTo>
                    <a:pt x="37" y="6"/>
                  </a:lnTo>
                  <a:lnTo>
                    <a:pt x="45" y="0"/>
                  </a:lnTo>
                  <a:lnTo>
                    <a:pt x="75" y="0"/>
                  </a:lnTo>
                  <a:lnTo>
                    <a:pt x="90" y="12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27" name="Freeform 161"/>
            <p:cNvSpPr/>
            <p:nvPr/>
          </p:nvSpPr>
          <p:spPr>
            <a:xfrm>
              <a:off x="2128" y="2047"/>
              <a:ext cx="75" cy="51"/>
            </a:xfrm>
            <a:custGeom>
              <a:avLst/>
              <a:gdLst>
                <a:gd name="txL" fmla="*/ 0 w 75"/>
                <a:gd name="txT" fmla="*/ 0 h 51"/>
                <a:gd name="txR" fmla="*/ 75 w 75"/>
                <a:gd name="txB" fmla="*/ 51 h 51"/>
              </a:gdLst>
              <a:ahLst/>
              <a:cxnLst>
                <a:cxn ang="0">
                  <a:pos x="75" y="11"/>
                </a:cxn>
                <a:cxn ang="0">
                  <a:pos x="75" y="28"/>
                </a:cxn>
                <a:cxn ang="0">
                  <a:pos x="68" y="34"/>
                </a:cxn>
                <a:cxn ang="0">
                  <a:pos x="68" y="40"/>
                </a:cxn>
                <a:cxn ang="0">
                  <a:pos x="60" y="45"/>
                </a:cxn>
                <a:cxn ang="0">
                  <a:pos x="45" y="45"/>
                </a:cxn>
                <a:cxn ang="0">
                  <a:pos x="38" y="51"/>
                </a:cxn>
                <a:cxn ang="0">
                  <a:pos x="30" y="51"/>
                </a:cxn>
                <a:cxn ang="0">
                  <a:pos x="23" y="45"/>
                </a:cxn>
                <a:cxn ang="0">
                  <a:pos x="15" y="45"/>
                </a:cxn>
                <a:cxn ang="0">
                  <a:pos x="8" y="34"/>
                </a:cxn>
                <a:cxn ang="0">
                  <a:pos x="8" y="28"/>
                </a:cxn>
                <a:cxn ang="0">
                  <a:pos x="0" y="23"/>
                </a:cxn>
                <a:cxn ang="0">
                  <a:pos x="8" y="11"/>
                </a:cxn>
                <a:cxn ang="0">
                  <a:pos x="15" y="6"/>
                </a:cxn>
                <a:cxn ang="0">
                  <a:pos x="23" y="6"/>
                </a:cxn>
                <a:cxn ang="0">
                  <a:pos x="30" y="0"/>
                </a:cxn>
                <a:cxn ang="0">
                  <a:pos x="68" y="0"/>
                </a:cxn>
                <a:cxn ang="0">
                  <a:pos x="68" y="6"/>
                </a:cxn>
                <a:cxn ang="0">
                  <a:pos x="75" y="6"/>
                </a:cxn>
                <a:cxn ang="0">
                  <a:pos x="75" y="11"/>
                </a:cxn>
              </a:cxnLst>
              <a:rect l="txL" t="txT" r="txR" b="txB"/>
              <a:pathLst>
                <a:path w="75" h="51">
                  <a:moveTo>
                    <a:pt x="75" y="11"/>
                  </a:moveTo>
                  <a:lnTo>
                    <a:pt x="75" y="28"/>
                  </a:lnTo>
                  <a:lnTo>
                    <a:pt x="68" y="34"/>
                  </a:lnTo>
                  <a:lnTo>
                    <a:pt x="68" y="40"/>
                  </a:lnTo>
                  <a:lnTo>
                    <a:pt x="60" y="45"/>
                  </a:lnTo>
                  <a:lnTo>
                    <a:pt x="45" y="45"/>
                  </a:lnTo>
                  <a:lnTo>
                    <a:pt x="38" y="51"/>
                  </a:lnTo>
                  <a:lnTo>
                    <a:pt x="30" y="51"/>
                  </a:lnTo>
                  <a:lnTo>
                    <a:pt x="23" y="45"/>
                  </a:lnTo>
                  <a:lnTo>
                    <a:pt x="15" y="45"/>
                  </a:lnTo>
                  <a:lnTo>
                    <a:pt x="8" y="34"/>
                  </a:lnTo>
                  <a:lnTo>
                    <a:pt x="8" y="28"/>
                  </a:lnTo>
                  <a:lnTo>
                    <a:pt x="0" y="23"/>
                  </a:lnTo>
                  <a:lnTo>
                    <a:pt x="8" y="11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68" y="0"/>
                  </a:lnTo>
                  <a:lnTo>
                    <a:pt x="68" y="6"/>
                  </a:lnTo>
                  <a:lnTo>
                    <a:pt x="75" y="6"/>
                  </a:lnTo>
                  <a:lnTo>
                    <a:pt x="75" y="11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28" name="Freeform 162"/>
            <p:cNvSpPr/>
            <p:nvPr/>
          </p:nvSpPr>
          <p:spPr>
            <a:xfrm>
              <a:off x="1902" y="2092"/>
              <a:ext cx="83" cy="57"/>
            </a:xfrm>
            <a:custGeom>
              <a:avLst/>
              <a:gdLst>
                <a:gd name="txL" fmla="*/ 0 w 83"/>
                <a:gd name="txT" fmla="*/ 0 h 57"/>
                <a:gd name="txR" fmla="*/ 83 w 83"/>
                <a:gd name="txB" fmla="*/ 57 h 57"/>
              </a:gdLst>
              <a:ahLst/>
              <a:cxnLst>
                <a:cxn ang="0">
                  <a:pos x="83" y="12"/>
                </a:cxn>
                <a:cxn ang="0">
                  <a:pos x="76" y="23"/>
                </a:cxn>
                <a:cxn ang="0">
                  <a:pos x="76" y="34"/>
                </a:cxn>
                <a:cxn ang="0">
                  <a:pos x="68" y="45"/>
                </a:cxn>
                <a:cxn ang="0">
                  <a:pos x="53" y="51"/>
                </a:cxn>
                <a:cxn ang="0">
                  <a:pos x="38" y="57"/>
                </a:cxn>
                <a:cxn ang="0">
                  <a:pos x="31" y="57"/>
                </a:cxn>
                <a:cxn ang="0">
                  <a:pos x="23" y="51"/>
                </a:cxn>
                <a:cxn ang="0">
                  <a:pos x="23" y="45"/>
                </a:cxn>
                <a:cxn ang="0">
                  <a:pos x="15" y="45"/>
                </a:cxn>
                <a:cxn ang="0">
                  <a:pos x="8" y="40"/>
                </a:cxn>
                <a:cxn ang="0">
                  <a:pos x="8" y="34"/>
                </a:cxn>
                <a:cxn ang="0">
                  <a:pos x="0" y="29"/>
                </a:cxn>
                <a:cxn ang="0">
                  <a:pos x="8" y="17"/>
                </a:cxn>
                <a:cxn ang="0">
                  <a:pos x="15" y="12"/>
                </a:cxn>
                <a:cxn ang="0">
                  <a:pos x="31" y="6"/>
                </a:cxn>
                <a:cxn ang="0">
                  <a:pos x="38" y="0"/>
                </a:cxn>
                <a:cxn ang="0">
                  <a:pos x="68" y="0"/>
                </a:cxn>
                <a:cxn ang="0">
                  <a:pos x="83" y="12"/>
                </a:cxn>
              </a:cxnLst>
              <a:rect l="txL" t="txT" r="txR" b="txB"/>
              <a:pathLst>
                <a:path w="83" h="57">
                  <a:moveTo>
                    <a:pt x="83" y="12"/>
                  </a:moveTo>
                  <a:lnTo>
                    <a:pt x="76" y="23"/>
                  </a:lnTo>
                  <a:lnTo>
                    <a:pt x="76" y="34"/>
                  </a:lnTo>
                  <a:lnTo>
                    <a:pt x="68" y="45"/>
                  </a:lnTo>
                  <a:lnTo>
                    <a:pt x="53" y="51"/>
                  </a:lnTo>
                  <a:lnTo>
                    <a:pt x="38" y="57"/>
                  </a:lnTo>
                  <a:lnTo>
                    <a:pt x="31" y="57"/>
                  </a:lnTo>
                  <a:lnTo>
                    <a:pt x="23" y="51"/>
                  </a:lnTo>
                  <a:lnTo>
                    <a:pt x="23" y="45"/>
                  </a:lnTo>
                  <a:lnTo>
                    <a:pt x="15" y="45"/>
                  </a:lnTo>
                  <a:lnTo>
                    <a:pt x="8" y="40"/>
                  </a:lnTo>
                  <a:lnTo>
                    <a:pt x="8" y="34"/>
                  </a:lnTo>
                  <a:lnTo>
                    <a:pt x="0" y="29"/>
                  </a:lnTo>
                  <a:lnTo>
                    <a:pt x="8" y="17"/>
                  </a:lnTo>
                  <a:lnTo>
                    <a:pt x="15" y="12"/>
                  </a:lnTo>
                  <a:lnTo>
                    <a:pt x="31" y="6"/>
                  </a:lnTo>
                  <a:lnTo>
                    <a:pt x="38" y="0"/>
                  </a:lnTo>
                  <a:lnTo>
                    <a:pt x="68" y="0"/>
                  </a:lnTo>
                  <a:lnTo>
                    <a:pt x="83" y="12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29" name="Freeform 163"/>
            <p:cNvSpPr/>
            <p:nvPr/>
          </p:nvSpPr>
          <p:spPr>
            <a:xfrm>
              <a:off x="1173" y="2104"/>
              <a:ext cx="60" cy="62"/>
            </a:xfrm>
            <a:custGeom>
              <a:avLst/>
              <a:gdLst>
                <a:gd name="txL" fmla="*/ 0 w 60"/>
                <a:gd name="txT" fmla="*/ 0 h 62"/>
                <a:gd name="txR" fmla="*/ 60 w 60"/>
                <a:gd name="txB" fmla="*/ 62 h 62"/>
              </a:gdLst>
              <a:ahLst/>
              <a:cxnLst>
                <a:cxn ang="0">
                  <a:pos x="60" y="5"/>
                </a:cxn>
                <a:cxn ang="0">
                  <a:pos x="60" y="45"/>
                </a:cxn>
                <a:cxn ang="0">
                  <a:pos x="38" y="62"/>
                </a:cxn>
                <a:cxn ang="0">
                  <a:pos x="15" y="62"/>
                </a:cxn>
                <a:cxn ang="0">
                  <a:pos x="8" y="50"/>
                </a:cxn>
                <a:cxn ang="0">
                  <a:pos x="0" y="39"/>
                </a:cxn>
                <a:cxn ang="0">
                  <a:pos x="0" y="11"/>
                </a:cxn>
                <a:cxn ang="0">
                  <a:pos x="8" y="5"/>
                </a:cxn>
                <a:cxn ang="0">
                  <a:pos x="15" y="5"/>
                </a:cxn>
                <a:cxn ang="0">
                  <a:pos x="15" y="0"/>
                </a:cxn>
                <a:cxn ang="0">
                  <a:pos x="53" y="0"/>
                </a:cxn>
                <a:cxn ang="0">
                  <a:pos x="60" y="5"/>
                </a:cxn>
              </a:cxnLst>
              <a:rect l="txL" t="txT" r="txR" b="txB"/>
              <a:pathLst>
                <a:path w="60" h="62">
                  <a:moveTo>
                    <a:pt x="60" y="5"/>
                  </a:moveTo>
                  <a:lnTo>
                    <a:pt x="60" y="45"/>
                  </a:lnTo>
                  <a:lnTo>
                    <a:pt x="38" y="62"/>
                  </a:lnTo>
                  <a:lnTo>
                    <a:pt x="15" y="62"/>
                  </a:lnTo>
                  <a:lnTo>
                    <a:pt x="8" y="50"/>
                  </a:lnTo>
                  <a:lnTo>
                    <a:pt x="0" y="39"/>
                  </a:lnTo>
                  <a:lnTo>
                    <a:pt x="0" y="11"/>
                  </a:lnTo>
                  <a:lnTo>
                    <a:pt x="8" y="5"/>
                  </a:lnTo>
                  <a:lnTo>
                    <a:pt x="15" y="5"/>
                  </a:lnTo>
                  <a:lnTo>
                    <a:pt x="15" y="0"/>
                  </a:lnTo>
                  <a:lnTo>
                    <a:pt x="53" y="0"/>
                  </a:lnTo>
                  <a:lnTo>
                    <a:pt x="60" y="5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30" name="Freeform 164"/>
            <p:cNvSpPr/>
            <p:nvPr/>
          </p:nvSpPr>
          <p:spPr>
            <a:xfrm>
              <a:off x="1647" y="2115"/>
              <a:ext cx="75" cy="56"/>
            </a:xfrm>
            <a:custGeom>
              <a:avLst/>
              <a:gdLst>
                <a:gd name="txL" fmla="*/ 0 w 75"/>
                <a:gd name="txT" fmla="*/ 0 h 56"/>
                <a:gd name="txR" fmla="*/ 75 w 75"/>
                <a:gd name="txB" fmla="*/ 56 h 56"/>
              </a:gdLst>
              <a:ahLst/>
              <a:cxnLst>
                <a:cxn ang="0">
                  <a:pos x="75" y="17"/>
                </a:cxn>
                <a:cxn ang="0">
                  <a:pos x="75" y="28"/>
                </a:cxn>
                <a:cxn ang="0">
                  <a:pos x="67" y="34"/>
                </a:cxn>
                <a:cxn ang="0">
                  <a:pos x="67" y="39"/>
                </a:cxn>
                <a:cxn ang="0">
                  <a:pos x="52" y="51"/>
                </a:cxn>
                <a:cxn ang="0">
                  <a:pos x="45" y="51"/>
                </a:cxn>
                <a:cxn ang="0">
                  <a:pos x="45" y="56"/>
                </a:cxn>
                <a:cxn ang="0">
                  <a:pos x="15" y="56"/>
                </a:cxn>
                <a:cxn ang="0">
                  <a:pos x="7" y="51"/>
                </a:cxn>
                <a:cxn ang="0">
                  <a:pos x="0" y="34"/>
                </a:cxn>
                <a:cxn ang="0">
                  <a:pos x="0" y="11"/>
                </a:cxn>
                <a:cxn ang="0">
                  <a:pos x="7" y="6"/>
                </a:cxn>
                <a:cxn ang="0">
                  <a:pos x="15" y="6"/>
                </a:cxn>
                <a:cxn ang="0">
                  <a:pos x="30" y="0"/>
                </a:cxn>
                <a:cxn ang="0">
                  <a:pos x="37" y="0"/>
                </a:cxn>
                <a:cxn ang="0">
                  <a:pos x="45" y="6"/>
                </a:cxn>
                <a:cxn ang="0">
                  <a:pos x="60" y="6"/>
                </a:cxn>
                <a:cxn ang="0">
                  <a:pos x="75" y="17"/>
                </a:cxn>
              </a:cxnLst>
              <a:rect l="txL" t="txT" r="txR" b="txB"/>
              <a:pathLst>
                <a:path w="75" h="56">
                  <a:moveTo>
                    <a:pt x="75" y="17"/>
                  </a:moveTo>
                  <a:lnTo>
                    <a:pt x="75" y="28"/>
                  </a:lnTo>
                  <a:lnTo>
                    <a:pt x="67" y="34"/>
                  </a:lnTo>
                  <a:lnTo>
                    <a:pt x="67" y="39"/>
                  </a:lnTo>
                  <a:lnTo>
                    <a:pt x="52" y="51"/>
                  </a:lnTo>
                  <a:lnTo>
                    <a:pt x="45" y="51"/>
                  </a:lnTo>
                  <a:lnTo>
                    <a:pt x="45" y="56"/>
                  </a:lnTo>
                  <a:lnTo>
                    <a:pt x="15" y="56"/>
                  </a:lnTo>
                  <a:lnTo>
                    <a:pt x="7" y="51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7" y="6"/>
                  </a:lnTo>
                  <a:lnTo>
                    <a:pt x="15" y="6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5" y="6"/>
                  </a:lnTo>
                  <a:lnTo>
                    <a:pt x="60" y="6"/>
                  </a:lnTo>
                  <a:lnTo>
                    <a:pt x="75" y="17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31" name="Freeform 165"/>
            <p:cNvSpPr/>
            <p:nvPr/>
          </p:nvSpPr>
          <p:spPr>
            <a:xfrm>
              <a:off x="1391" y="2132"/>
              <a:ext cx="90" cy="56"/>
            </a:xfrm>
            <a:custGeom>
              <a:avLst/>
              <a:gdLst>
                <a:gd name="txL" fmla="*/ 0 w 90"/>
                <a:gd name="txT" fmla="*/ 0 h 56"/>
                <a:gd name="txR" fmla="*/ 90 w 90"/>
                <a:gd name="txB" fmla="*/ 56 h 56"/>
              </a:gdLst>
              <a:ahLst/>
              <a:cxnLst>
                <a:cxn ang="0">
                  <a:pos x="83" y="11"/>
                </a:cxn>
                <a:cxn ang="0">
                  <a:pos x="90" y="22"/>
                </a:cxn>
                <a:cxn ang="0">
                  <a:pos x="90" y="28"/>
                </a:cxn>
                <a:cxn ang="0">
                  <a:pos x="83" y="34"/>
                </a:cxn>
                <a:cxn ang="0">
                  <a:pos x="83" y="45"/>
                </a:cxn>
                <a:cxn ang="0">
                  <a:pos x="75" y="51"/>
                </a:cxn>
                <a:cxn ang="0">
                  <a:pos x="60" y="51"/>
                </a:cxn>
                <a:cxn ang="0">
                  <a:pos x="53" y="56"/>
                </a:cxn>
                <a:cxn ang="0">
                  <a:pos x="30" y="56"/>
                </a:cxn>
                <a:cxn ang="0">
                  <a:pos x="23" y="51"/>
                </a:cxn>
                <a:cxn ang="0">
                  <a:pos x="8" y="45"/>
                </a:cxn>
                <a:cxn ang="0">
                  <a:pos x="8" y="34"/>
                </a:cxn>
                <a:cxn ang="0">
                  <a:pos x="0" y="22"/>
                </a:cxn>
                <a:cxn ang="0">
                  <a:pos x="0" y="11"/>
                </a:cxn>
                <a:cxn ang="0">
                  <a:pos x="8" y="5"/>
                </a:cxn>
                <a:cxn ang="0">
                  <a:pos x="23" y="5"/>
                </a:cxn>
                <a:cxn ang="0">
                  <a:pos x="30" y="0"/>
                </a:cxn>
                <a:cxn ang="0">
                  <a:pos x="45" y="0"/>
                </a:cxn>
                <a:cxn ang="0">
                  <a:pos x="53" y="5"/>
                </a:cxn>
                <a:cxn ang="0">
                  <a:pos x="75" y="5"/>
                </a:cxn>
                <a:cxn ang="0">
                  <a:pos x="83" y="11"/>
                </a:cxn>
              </a:cxnLst>
              <a:rect l="txL" t="txT" r="txR" b="txB"/>
              <a:pathLst>
                <a:path w="90" h="56">
                  <a:moveTo>
                    <a:pt x="83" y="11"/>
                  </a:moveTo>
                  <a:lnTo>
                    <a:pt x="90" y="22"/>
                  </a:lnTo>
                  <a:lnTo>
                    <a:pt x="90" y="28"/>
                  </a:lnTo>
                  <a:lnTo>
                    <a:pt x="83" y="34"/>
                  </a:lnTo>
                  <a:lnTo>
                    <a:pt x="83" y="45"/>
                  </a:lnTo>
                  <a:lnTo>
                    <a:pt x="75" y="51"/>
                  </a:lnTo>
                  <a:lnTo>
                    <a:pt x="60" y="51"/>
                  </a:lnTo>
                  <a:lnTo>
                    <a:pt x="53" y="56"/>
                  </a:lnTo>
                  <a:lnTo>
                    <a:pt x="30" y="56"/>
                  </a:lnTo>
                  <a:lnTo>
                    <a:pt x="23" y="51"/>
                  </a:lnTo>
                  <a:lnTo>
                    <a:pt x="8" y="45"/>
                  </a:lnTo>
                  <a:lnTo>
                    <a:pt x="8" y="34"/>
                  </a:lnTo>
                  <a:lnTo>
                    <a:pt x="0" y="22"/>
                  </a:lnTo>
                  <a:lnTo>
                    <a:pt x="0" y="11"/>
                  </a:lnTo>
                  <a:lnTo>
                    <a:pt x="8" y="5"/>
                  </a:lnTo>
                  <a:lnTo>
                    <a:pt x="23" y="5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53" y="5"/>
                  </a:lnTo>
                  <a:lnTo>
                    <a:pt x="75" y="5"/>
                  </a:lnTo>
                  <a:lnTo>
                    <a:pt x="83" y="11"/>
                  </a:lnTo>
                  <a:close/>
                </a:path>
              </a:pathLst>
            </a:custGeom>
            <a:solidFill>
              <a:srgbClr val="3FFF3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32" name="Freeform 166"/>
            <p:cNvSpPr/>
            <p:nvPr/>
          </p:nvSpPr>
          <p:spPr>
            <a:xfrm>
              <a:off x="3655" y="2724"/>
              <a:ext cx="105" cy="56"/>
            </a:xfrm>
            <a:custGeom>
              <a:avLst/>
              <a:gdLst>
                <a:gd name="txL" fmla="*/ 0 w 105"/>
                <a:gd name="txT" fmla="*/ 0 h 56"/>
                <a:gd name="txR" fmla="*/ 105 w 105"/>
                <a:gd name="txB" fmla="*/ 56 h 56"/>
              </a:gdLst>
              <a:ahLst/>
              <a:cxnLst>
                <a:cxn ang="0">
                  <a:pos x="105" y="6"/>
                </a:cxn>
                <a:cxn ang="0">
                  <a:pos x="105" y="34"/>
                </a:cxn>
                <a:cxn ang="0">
                  <a:pos x="97" y="39"/>
                </a:cxn>
                <a:cxn ang="0">
                  <a:pos x="97" y="56"/>
                </a:cxn>
                <a:cxn ang="0">
                  <a:pos x="0" y="56"/>
                </a:cxn>
                <a:cxn ang="0">
                  <a:pos x="7" y="51"/>
                </a:cxn>
                <a:cxn ang="0">
                  <a:pos x="0" y="39"/>
                </a:cxn>
                <a:cxn ang="0">
                  <a:pos x="0" y="28"/>
                </a:cxn>
                <a:cxn ang="0">
                  <a:pos x="7" y="17"/>
                </a:cxn>
                <a:cxn ang="0">
                  <a:pos x="7" y="11"/>
                </a:cxn>
                <a:cxn ang="0">
                  <a:pos x="15" y="0"/>
                </a:cxn>
                <a:cxn ang="0">
                  <a:pos x="67" y="0"/>
                </a:cxn>
                <a:cxn ang="0">
                  <a:pos x="75" y="6"/>
                </a:cxn>
                <a:cxn ang="0">
                  <a:pos x="105" y="6"/>
                </a:cxn>
              </a:cxnLst>
              <a:rect l="txL" t="txT" r="txR" b="txB"/>
              <a:pathLst>
                <a:path w="105" h="56">
                  <a:moveTo>
                    <a:pt x="105" y="6"/>
                  </a:moveTo>
                  <a:lnTo>
                    <a:pt x="105" y="34"/>
                  </a:lnTo>
                  <a:lnTo>
                    <a:pt x="97" y="39"/>
                  </a:lnTo>
                  <a:lnTo>
                    <a:pt x="97" y="56"/>
                  </a:lnTo>
                  <a:lnTo>
                    <a:pt x="0" y="56"/>
                  </a:lnTo>
                  <a:lnTo>
                    <a:pt x="7" y="51"/>
                  </a:lnTo>
                  <a:lnTo>
                    <a:pt x="0" y="39"/>
                  </a:lnTo>
                  <a:lnTo>
                    <a:pt x="0" y="28"/>
                  </a:lnTo>
                  <a:lnTo>
                    <a:pt x="7" y="17"/>
                  </a:lnTo>
                  <a:lnTo>
                    <a:pt x="7" y="11"/>
                  </a:lnTo>
                  <a:lnTo>
                    <a:pt x="15" y="0"/>
                  </a:lnTo>
                  <a:lnTo>
                    <a:pt x="67" y="0"/>
                  </a:lnTo>
                  <a:lnTo>
                    <a:pt x="75" y="6"/>
                  </a:lnTo>
                  <a:lnTo>
                    <a:pt x="105" y="6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33" name="Freeform 167"/>
            <p:cNvSpPr/>
            <p:nvPr/>
          </p:nvSpPr>
          <p:spPr>
            <a:xfrm>
              <a:off x="3955" y="2724"/>
              <a:ext cx="98" cy="56"/>
            </a:xfrm>
            <a:custGeom>
              <a:avLst/>
              <a:gdLst>
                <a:gd name="txL" fmla="*/ 0 w 98"/>
                <a:gd name="txT" fmla="*/ 0 h 56"/>
                <a:gd name="txR" fmla="*/ 98 w 98"/>
                <a:gd name="txB" fmla="*/ 56 h 56"/>
              </a:gdLst>
              <a:ahLst/>
              <a:cxnLst>
                <a:cxn ang="0">
                  <a:pos x="98" y="56"/>
                </a:cxn>
                <a:cxn ang="0">
                  <a:pos x="15" y="56"/>
                </a:cxn>
                <a:cxn ang="0">
                  <a:pos x="8" y="51"/>
                </a:cxn>
                <a:cxn ang="0">
                  <a:pos x="0" y="39"/>
                </a:cxn>
                <a:cxn ang="0">
                  <a:pos x="8" y="28"/>
                </a:cxn>
                <a:cxn ang="0">
                  <a:pos x="0" y="23"/>
                </a:cxn>
                <a:cxn ang="0">
                  <a:pos x="0" y="11"/>
                </a:cxn>
                <a:cxn ang="0">
                  <a:pos x="8" y="0"/>
                </a:cxn>
                <a:cxn ang="0">
                  <a:pos x="98" y="0"/>
                </a:cxn>
                <a:cxn ang="0">
                  <a:pos x="98" y="56"/>
                </a:cxn>
              </a:cxnLst>
              <a:rect l="txL" t="txT" r="txR" b="txB"/>
              <a:pathLst>
                <a:path w="98" h="56">
                  <a:moveTo>
                    <a:pt x="98" y="56"/>
                  </a:moveTo>
                  <a:lnTo>
                    <a:pt x="15" y="56"/>
                  </a:lnTo>
                  <a:lnTo>
                    <a:pt x="8" y="51"/>
                  </a:lnTo>
                  <a:lnTo>
                    <a:pt x="0" y="39"/>
                  </a:lnTo>
                  <a:lnTo>
                    <a:pt x="8" y="28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8" y="0"/>
                  </a:lnTo>
                  <a:lnTo>
                    <a:pt x="98" y="0"/>
                  </a:lnTo>
                  <a:lnTo>
                    <a:pt x="98" y="56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34" name="Freeform 168"/>
            <p:cNvSpPr/>
            <p:nvPr/>
          </p:nvSpPr>
          <p:spPr>
            <a:xfrm>
              <a:off x="68" y="3147"/>
              <a:ext cx="1128" cy="68"/>
            </a:xfrm>
            <a:custGeom>
              <a:avLst/>
              <a:gdLst>
                <a:gd name="txL" fmla="*/ 0 w 1128"/>
                <a:gd name="txT" fmla="*/ 0 h 68"/>
                <a:gd name="txR" fmla="*/ 1128 w 1128"/>
                <a:gd name="txB" fmla="*/ 68 h 68"/>
              </a:gdLst>
              <a:ahLst/>
              <a:cxnLst>
                <a:cxn ang="0">
                  <a:pos x="1128" y="28"/>
                </a:cxn>
                <a:cxn ang="0">
                  <a:pos x="1120" y="45"/>
                </a:cxn>
                <a:cxn ang="0">
                  <a:pos x="1098" y="51"/>
                </a:cxn>
                <a:cxn ang="0">
                  <a:pos x="1082" y="56"/>
                </a:cxn>
                <a:cxn ang="0">
                  <a:pos x="1037" y="56"/>
                </a:cxn>
                <a:cxn ang="0">
                  <a:pos x="1007" y="51"/>
                </a:cxn>
                <a:cxn ang="0">
                  <a:pos x="925" y="51"/>
                </a:cxn>
                <a:cxn ang="0">
                  <a:pos x="887" y="56"/>
                </a:cxn>
                <a:cxn ang="0">
                  <a:pos x="729" y="56"/>
                </a:cxn>
                <a:cxn ang="0">
                  <a:pos x="684" y="51"/>
                </a:cxn>
                <a:cxn ang="0">
                  <a:pos x="443" y="51"/>
                </a:cxn>
                <a:cxn ang="0">
                  <a:pos x="406" y="56"/>
                </a:cxn>
                <a:cxn ang="0">
                  <a:pos x="368" y="56"/>
                </a:cxn>
                <a:cxn ang="0">
                  <a:pos x="323" y="62"/>
                </a:cxn>
                <a:cxn ang="0">
                  <a:pos x="270" y="62"/>
                </a:cxn>
                <a:cxn ang="0">
                  <a:pos x="248" y="68"/>
                </a:cxn>
                <a:cxn ang="0">
                  <a:pos x="195" y="68"/>
                </a:cxn>
                <a:cxn ang="0">
                  <a:pos x="180" y="62"/>
                </a:cxn>
                <a:cxn ang="0">
                  <a:pos x="52" y="62"/>
                </a:cxn>
                <a:cxn ang="0">
                  <a:pos x="30" y="68"/>
                </a:cxn>
                <a:cxn ang="0">
                  <a:pos x="30" y="62"/>
                </a:cxn>
                <a:cxn ang="0">
                  <a:pos x="15" y="51"/>
                </a:cxn>
                <a:cxn ang="0">
                  <a:pos x="15" y="45"/>
                </a:cxn>
                <a:cxn ang="0">
                  <a:pos x="7" y="45"/>
                </a:cxn>
                <a:cxn ang="0">
                  <a:pos x="0" y="39"/>
                </a:cxn>
                <a:cxn ang="0">
                  <a:pos x="0" y="34"/>
                </a:cxn>
                <a:cxn ang="0">
                  <a:pos x="22" y="17"/>
                </a:cxn>
                <a:cxn ang="0">
                  <a:pos x="188" y="17"/>
                </a:cxn>
                <a:cxn ang="0">
                  <a:pos x="218" y="11"/>
                </a:cxn>
                <a:cxn ang="0">
                  <a:pos x="534" y="11"/>
                </a:cxn>
                <a:cxn ang="0">
                  <a:pos x="564" y="6"/>
                </a:cxn>
                <a:cxn ang="0">
                  <a:pos x="819" y="6"/>
                </a:cxn>
                <a:cxn ang="0">
                  <a:pos x="849" y="0"/>
                </a:cxn>
                <a:cxn ang="0">
                  <a:pos x="1060" y="0"/>
                </a:cxn>
                <a:cxn ang="0">
                  <a:pos x="1075" y="6"/>
                </a:cxn>
                <a:cxn ang="0">
                  <a:pos x="1090" y="6"/>
                </a:cxn>
                <a:cxn ang="0">
                  <a:pos x="1098" y="0"/>
                </a:cxn>
                <a:cxn ang="0">
                  <a:pos x="1113" y="6"/>
                </a:cxn>
                <a:cxn ang="0">
                  <a:pos x="1128" y="17"/>
                </a:cxn>
                <a:cxn ang="0">
                  <a:pos x="1128" y="28"/>
                </a:cxn>
              </a:cxnLst>
              <a:rect l="txL" t="txT" r="txR" b="txB"/>
              <a:pathLst>
                <a:path w="1128" h="68">
                  <a:moveTo>
                    <a:pt x="1128" y="28"/>
                  </a:moveTo>
                  <a:lnTo>
                    <a:pt x="1120" y="45"/>
                  </a:lnTo>
                  <a:lnTo>
                    <a:pt x="1098" y="51"/>
                  </a:lnTo>
                  <a:lnTo>
                    <a:pt x="1082" y="56"/>
                  </a:lnTo>
                  <a:lnTo>
                    <a:pt x="1037" y="56"/>
                  </a:lnTo>
                  <a:lnTo>
                    <a:pt x="1007" y="51"/>
                  </a:lnTo>
                  <a:lnTo>
                    <a:pt x="925" y="51"/>
                  </a:lnTo>
                  <a:lnTo>
                    <a:pt x="887" y="56"/>
                  </a:lnTo>
                  <a:lnTo>
                    <a:pt x="729" y="56"/>
                  </a:lnTo>
                  <a:lnTo>
                    <a:pt x="684" y="51"/>
                  </a:lnTo>
                  <a:lnTo>
                    <a:pt x="443" y="51"/>
                  </a:lnTo>
                  <a:lnTo>
                    <a:pt x="406" y="56"/>
                  </a:lnTo>
                  <a:lnTo>
                    <a:pt x="368" y="56"/>
                  </a:lnTo>
                  <a:lnTo>
                    <a:pt x="323" y="62"/>
                  </a:lnTo>
                  <a:lnTo>
                    <a:pt x="270" y="62"/>
                  </a:lnTo>
                  <a:lnTo>
                    <a:pt x="248" y="68"/>
                  </a:lnTo>
                  <a:lnTo>
                    <a:pt x="195" y="68"/>
                  </a:lnTo>
                  <a:lnTo>
                    <a:pt x="180" y="62"/>
                  </a:lnTo>
                  <a:lnTo>
                    <a:pt x="52" y="62"/>
                  </a:lnTo>
                  <a:lnTo>
                    <a:pt x="30" y="68"/>
                  </a:lnTo>
                  <a:lnTo>
                    <a:pt x="30" y="62"/>
                  </a:lnTo>
                  <a:lnTo>
                    <a:pt x="15" y="51"/>
                  </a:lnTo>
                  <a:lnTo>
                    <a:pt x="15" y="45"/>
                  </a:lnTo>
                  <a:lnTo>
                    <a:pt x="7" y="45"/>
                  </a:lnTo>
                  <a:lnTo>
                    <a:pt x="0" y="39"/>
                  </a:lnTo>
                  <a:lnTo>
                    <a:pt x="0" y="34"/>
                  </a:lnTo>
                  <a:lnTo>
                    <a:pt x="22" y="17"/>
                  </a:lnTo>
                  <a:lnTo>
                    <a:pt x="188" y="17"/>
                  </a:lnTo>
                  <a:lnTo>
                    <a:pt x="218" y="11"/>
                  </a:lnTo>
                  <a:lnTo>
                    <a:pt x="534" y="11"/>
                  </a:lnTo>
                  <a:lnTo>
                    <a:pt x="564" y="6"/>
                  </a:lnTo>
                  <a:lnTo>
                    <a:pt x="819" y="6"/>
                  </a:lnTo>
                  <a:lnTo>
                    <a:pt x="849" y="0"/>
                  </a:lnTo>
                  <a:lnTo>
                    <a:pt x="1060" y="0"/>
                  </a:lnTo>
                  <a:lnTo>
                    <a:pt x="1075" y="6"/>
                  </a:lnTo>
                  <a:lnTo>
                    <a:pt x="1090" y="6"/>
                  </a:lnTo>
                  <a:lnTo>
                    <a:pt x="1098" y="0"/>
                  </a:lnTo>
                  <a:lnTo>
                    <a:pt x="1113" y="6"/>
                  </a:lnTo>
                  <a:lnTo>
                    <a:pt x="1128" y="17"/>
                  </a:lnTo>
                  <a:lnTo>
                    <a:pt x="1128" y="28"/>
                  </a:lnTo>
                  <a:close/>
                </a:path>
              </a:pathLst>
            </a:custGeom>
            <a:solidFill>
              <a:srgbClr val="7F7F7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35" name="Freeform 169"/>
            <p:cNvSpPr/>
            <p:nvPr/>
          </p:nvSpPr>
          <p:spPr>
            <a:xfrm>
              <a:off x="414" y="3260"/>
              <a:ext cx="736" cy="62"/>
            </a:xfrm>
            <a:custGeom>
              <a:avLst/>
              <a:gdLst>
                <a:gd name="txL" fmla="*/ 0 w 736"/>
                <a:gd name="txT" fmla="*/ 0 h 62"/>
                <a:gd name="txR" fmla="*/ 736 w 736"/>
                <a:gd name="txB" fmla="*/ 62 h 62"/>
              </a:gdLst>
              <a:ahLst/>
              <a:cxnLst>
                <a:cxn ang="0">
                  <a:pos x="721" y="11"/>
                </a:cxn>
                <a:cxn ang="0">
                  <a:pos x="729" y="22"/>
                </a:cxn>
                <a:cxn ang="0">
                  <a:pos x="736" y="28"/>
                </a:cxn>
                <a:cxn ang="0">
                  <a:pos x="736" y="34"/>
                </a:cxn>
                <a:cxn ang="0">
                  <a:pos x="729" y="45"/>
                </a:cxn>
                <a:cxn ang="0">
                  <a:pos x="729" y="50"/>
                </a:cxn>
                <a:cxn ang="0">
                  <a:pos x="714" y="50"/>
                </a:cxn>
                <a:cxn ang="0">
                  <a:pos x="714" y="56"/>
                </a:cxn>
                <a:cxn ang="0">
                  <a:pos x="669" y="50"/>
                </a:cxn>
                <a:cxn ang="0">
                  <a:pos x="406" y="50"/>
                </a:cxn>
                <a:cxn ang="0">
                  <a:pos x="361" y="56"/>
                </a:cxn>
                <a:cxn ang="0">
                  <a:pos x="233" y="56"/>
                </a:cxn>
                <a:cxn ang="0">
                  <a:pos x="188" y="62"/>
                </a:cxn>
                <a:cxn ang="0">
                  <a:pos x="22" y="62"/>
                </a:cxn>
                <a:cxn ang="0">
                  <a:pos x="7" y="56"/>
                </a:cxn>
                <a:cxn ang="0">
                  <a:pos x="0" y="45"/>
                </a:cxn>
                <a:cxn ang="0">
                  <a:pos x="0" y="22"/>
                </a:cxn>
                <a:cxn ang="0">
                  <a:pos x="15" y="17"/>
                </a:cxn>
                <a:cxn ang="0">
                  <a:pos x="52" y="17"/>
                </a:cxn>
                <a:cxn ang="0">
                  <a:pos x="67" y="11"/>
                </a:cxn>
                <a:cxn ang="0">
                  <a:pos x="127" y="11"/>
                </a:cxn>
                <a:cxn ang="0">
                  <a:pos x="142" y="17"/>
                </a:cxn>
                <a:cxn ang="0">
                  <a:pos x="233" y="17"/>
                </a:cxn>
                <a:cxn ang="0">
                  <a:pos x="248" y="11"/>
                </a:cxn>
                <a:cxn ang="0">
                  <a:pos x="270" y="11"/>
                </a:cxn>
                <a:cxn ang="0">
                  <a:pos x="285" y="5"/>
                </a:cxn>
                <a:cxn ang="0">
                  <a:pos x="443" y="5"/>
                </a:cxn>
                <a:cxn ang="0">
                  <a:pos x="473" y="0"/>
                </a:cxn>
                <a:cxn ang="0">
                  <a:pos x="631" y="0"/>
                </a:cxn>
                <a:cxn ang="0">
                  <a:pos x="654" y="5"/>
                </a:cxn>
                <a:cxn ang="0">
                  <a:pos x="706" y="5"/>
                </a:cxn>
                <a:cxn ang="0">
                  <a:pos x="721" y="11"/>
                </a:cxn>
              </a:cxnLst>
              <a:rect l="txL" t="txT" r="txR" b="txB"/>
              <a:pathLst>
                <a:path w="736" h="62">
                  <a:moveTo>
                    <a:pt x="721" y="11"/>
                  </a:moveTo>
                  <a:lnTo>
                    <a:pt x="729" y="22"/>
                  </a:lnTo>
                  <a:lnTo>
                    <a:pt x="736" y="28"/>
                  </a:lnTo>
                  <a:lnTo>
                    <a:pt x="736" y="34"/>
                  </a:lnTo>
                  <a:lnTo>
                    <a:pt x="729" y="45"/>
                  </a:lnTo>
                  <a:lnTo>
                    <a:pt x="729" y="50"/>
                  </a:lnTo>
                  <a:lnTo>
                    <a:pt x="714" y="50"/>
                  </a:lnTo>
                  <a:lnTo>
                    <a:pt x="714" y="56"/>
                  </a:lnTo>
                  <a:lnTo>
                    <a:pt x="669" y="50"/>
                  </a:lnTo>
                  <a:lnTo>
                    <a:pt x="406" y="50"/>
                  </a:lnTo>
                  <a:lnTo>
                    <a:pt x="361" y="56"/>
                  </a:lnTo>
                  <a:lnTo>
                    <a:pt x="233" y="56"/>
                  </a:lnTo>
                  <a:lnTo>
                    <a:pt x="188" y="62"/>
                  </a:lnTo>
                  <a:lnTo>
                    <a:pt x="22" y="62"/>
                  </a:lnTo>
                  <a:lnTo>
                    <a:pt x="7" y="56"/>
                  </a:lnTo>
                  <a:lnTo>
                    <a:pt x="0" y="45"/>
                  </a:lnTo>
                  <a:lnTo>
                    <a:pt x="0" y="22"/>
                  </a:lnTo>
                  <a:lnTo>
                    <a:pt x="15" y="17"/>
                  </a:lnTo>
                  <a:lnTo>
                    <a:pt x="52" y="17"/>
                  </a:lnTo>
                  <a:lnTo>
                    <a:pt x="67" y="11"/>
                  </a:lnTo>
                  <a:lnTo>
                    <a:pt x="127" y="11"/>
                  </a:lnTo>
                  <a:lnTo>
                    <a:pt x="142" y="17"/>
                  </a:lnTo>
                  <a:lnTo>
                    <a:pt x="233" y="17"/>
                  </a:lnTo>
                  <a:lnTo>
                    <a:pt x="248" y="11"/>
                  </a:lnTo>
                  <a:lnTo>
                    <a:pt x="270" y="11"/>
                  </a:lnTo>
                  <a:lnTo>
                    <a:pt x="285" y="5"/>
                  </a:lnTo>
                  <a:lnTo>
                    <a:pt x="443" y="5"/>
                  </a:lnTo>
                  <a:lnTo>
                    <a:pt x="473" y="0"/>
                  </a:lnTo>
                  <a:lnTo>
                    <a:pt x="631" y="0"/>
                  </a:lnTo>
                  <a:lnTo>
                    <a:pt x="654" y="5"/>
                  </a:lnTo>
                  <a:lnTo>
                    <a:pt x="706" y="5"/>
                  </a:lnTo>
                  <a:lnTo>
                    <a:pt x="721" y="11"/>
                  </a:lnTo>
                  <a:close/>
                </a:path>
              </a:pathLst>
            </a:custGeom>
            <a:solidFill>
              <a:srgbClr val="7F7F7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36" name="Freeform 170"/>
            <p:cNvSpPr/>
            <p:nvPr/>
          </p:nvSpPr>
          <p:spPr>
            <a:xfrm>
              <a:off x="3655" y="3265"/>
              <a:ext cx="1767" cy="91"/>
            </a:xfrm>
            <a:custGeom>
              <a:avLst/>
              <a:gdLst>
                <a:gd name="txL" fmla="*/ 0 w 1767"/>
                <a:gd name="txT" fmla="*/ 0 h 91"/>
                <a:gd name="txR" fmla="*/ 1767 w 1767"/>
                <a:gd name="txB" fmla="*/ 91 h 91"/>
              </a:gdLst>
              <a:ahLst/>
              <a:cxnLst>
                <a:cxn ang="0">
                  <a:pos x="1722" y="6"/>
                </a:cxn>
                <a:cxn ang="0">
                  <a:pos x="1729" y="12"/>
                </a:cxn>
                <a:cxn ang="0">
                  <a:pos x="1737" y="12"/>
                </a:cxn>
                <a:cxn ang="0">
                  <a:pos x="1759" y="29"/>
                </a:cxn>
                <a:cxn ang="0">
                  <a:pos x="1759" y="34"/>
                </a:cxn>
                <a:cxn ang="0">
                  <a:pos x="1767" y="40"/>
                </a:cxn>
                <a:cxn ang="0">
                  <a:pos x="1759" y="51"/>
                </a:cxn>
                <a:cxn ang="0">
                  <a:pos x="1744" y="62"/>
                </a:cxn>
                <a:cxn ang="0">
                  <a:pos x="1706" y="62"/>
                </a:cxn>
                <a:cxn ang="0">
                  <a:pos x="1676" y="57"/>
                </a:cxn>
                <a:cxn ang="0">
                  <a:pos x="1323" y="57"/>
                </a:cxn>
                <a:cxn ang="0">
                  <a:pos x="1300" y="51"/>
                </a:cxn>
                <a:cxn ang="0">
                  <a:pos x="1225" y="51"/>
                </a:cxn>
                <a:cxn ang="0">
                  <a:pos x="1180" y="45"/>
                </a:cxn>
                <a:cxn ang="0">
                  <a:pos x="1067" y="45"/>
                </a:cxn>
                <a:cxn ang="0">
                  <a:pos x="1030" y="51"/>
                </a:cxn>
                <a:cxn ang="0">
                  <a:pos x="879" y="51"/>
                </a:cxn>
                <a:cxn ang="0">
                  <a:pos x="842" y="57"/>
                </a:cxn>
                <a:cxn ang="0">
                  <a:pos x="729" y="57"/>
                </a:cxn>
                <a:cxn ang="0">
                  <a:pos x="691" y="62"/>
                </a:cxn>
                <a:cxn ang="0">
                  <a:pos x="473" y="62"/>
                </a:cxn>
                <a:cxn ang="0">
                  <a:pos x="436" y="68"/>
                </a:cxn>
                <a:cxn ang="0">
                  <a:pos x="353" y="68"/>
                </a:cxn>
                <a:cxn ang="0">
                  <a:pos x="308" y="74"/>
                </a:cxn>
                <a:cxn ang="0">
                  <a:pos x="270" y="74"/>
                </a:cxn>
                <a:cxn ang="0">
                  <a:pos x="225" y="79"/>
                </a:cxn>
                <a:cxn ang="0">
                  <a:pos x="188" y="79"/>
                </a:cxn>
                <a:cxn ang="0">
                  <a:pos x="142" y="85"/>
                </a:cxn>
                <a:cxn ang="0">
                  <a:pos x="52" y="85"/>
                </a:cxn>
                <a:cxn ang="0">
                  <a:pos x="15" y="91"/>
                </a:cxn>
                <a:cxn ang="0">
                  <a:pos x="7" y="79"/>
                </a:cxn>
                <a:cxn ang="0">
                  <a:pos x="0" y="74"/>
                </a:cxn>
                <a:cxn ang="0">
                  <a:pos x="0" y="51"/>
                </a:cxn>
                <a:cxn ang="0">
                  <a:pos x="7" y="45"/>
                </a:cxn>
                <a:cxn ang="0">
                  <a:pos x="60" y="45"/>
                </a:cxn>
                <a:cxn ang="0">
                  <a:pos x="67" y="40"/>
                </a:cxn>
                <a:cxn ang="0">
                  <a:pos x="135" y="40"/>
                </a:cxn>
                <a:cxn ang="0">
                  <a:pos x="165" y="34"/>
                </a:cxn>
                <a:cxn ang="0">
                  <a:pos x="255" y="34"/>
                </a:cxn>
                <a:cxn ang="0">
                  <a:pos x="285" y="29"/>
                </a:cxn>
                <a:cxn ang="0">
                  <a:pos x="413" y="29"/>
                </a:cxn>
                <a:cxn ang="0">
                  <a:pos x="443" y="23"/>
                </a:cxn>
                <a:cxn ang="0">
                  <a:pos x="601" y="23"/>
                </a:cxn>
                <a:cxn ang="0">
                  <a:pos x="631" y="17"/>
                </a:cxn>
                <a:cxn ang="0">
                  <a:pos x="729" y="17"/>
                </a:cxn>
                <a:cxn ang="0">
                  <a:pos x="759" y="12"/>
                </a:cxn>
                <a:cxn ang="0">
                  <a:pos x="849" y="12"/>
                </a:cxn>
                <a:cxn ang="0">
                  <a:pos x="879" y="6"/>
                </a:cxn>
                <a:cxn ang="0">
                  <a:pos x="970" y="6"/>
                </a:cxn>
                <a:cxn ang="0">
                  <a:pos x="1000" y="0"/>
                </a:cxn>
                <a:cxn ang="0">
                  <a:pos x="1142" y="0"/>
                </a:cxn>
                <a:cxn ang="0">
                  <a:pos x="1180" y="6"/>
                </a:cxn>
                <a:cxn ang="0">
                  <a:pos x="1308" y="6"/>
                </a:cxn>
                <a:cxn ang="0">
                  <a:pos x="1353" y="12"/>
                </a:cxn>
                <a:cxn ang="0">
                  <a:pos x="1646" y="12"/>
                </a:cxn>
                <a:cxn ang="0">
                  <a:pos x="1684" y="6"/>
                </a:cxn>
                <a:cxn ang="0">
                  <a:pos x="1722" y="6"/>
                </a:cxn>
              </a:cxnLst>
              <a:rect l="txL" t="txT" r="txR" b="txB"/>
              <a:pathLst>
                <a:path w="1767" h="91">
                  <a:moveTo>
                    <a:pt x="1722" y="6"/>
                  </a:moveTo>
                  <a:lnTo>
                    <a:pt x="1729" y="12"/>
                  </a:lnTo>
                  <a:lnTo>
                    <a:pt x="1737" y="12"/>
                  </a:lnTo>
                  <a:lnTo>
                    <a:pt x="1759" y="29"/>
                  </a:lnTo>
                  <a:lnTo>
                    <a:pt x="1759" y="34"/>
                  </a:lnTo>
                  <a:lnTo>
                    <a:pt x="1767" y="40"/>
                  </a:lnTo>
                  <a:lnTo>
                    <a:pt x="1759" y="51"/>
                  </a:lnTo>
                  <a:lnTo>
                    <a:pt x="1744" y="62"/>
                  </a:lnTo>
                  <a:lnTo>
                    <a:pt x="1706" y="62"/>
                  </a:lnTo>
                  <a:lnTo>
                    <a:pt x="1676" y="57"/>
                  </a:lnTo>
                  <a:lnTo>
                    <a:pt x="1323" y="57"/>
                  </a:lnTo>
                  <a:lnTo>
                    <a:pt x="1300" y="51"/>
                  </a:lnTo>
                  <a:lnTo>
                    <a:pt x="1225" y="51"/>
                  </a:lnTo>
                  <a:lnTo>
                    <a:pt x="1180" y="45"/>
                  </a:lnTo>
                  <a:lnTo>
                    <a:pt x="1067" y="45"/>
                  </a:lnTo>
                  <a:lnTo>
                    <a:pt x="1030" y="51"/>
                  </a:lnTo>
                  <a:lnTo>
                    <a:pt x="879" y="51"/>
                  </a:lnTo>
                  <a:lnTo>
                    <a:pt x="842" y="57"/>
                  </a:lnTo>
                  <a:lnTo>
                    <a:pt x="729" y="57"/>
                  </a:lnTo>
                  <a:lnTo>
                    <a:pt x="691" y="62"/>
                  </a:lnTo>
                  <a:lnTo>
                    <a:pt x="473" y="62"/>
                  </a:lnTo>
                  <a:lnTo>
                    <a:pt x="436" y="68"/>
                  </a:lnTo>
                  <a:lnTo>
                    <a:pt x="353" y="68"/>
                  </a:lnTo>
                  <a:lnTo>
                    <a:pt x="308" y="74"/>
                  </a:lnTo>
                  <a:lnTo>
                    <a:pt x="270" y="74"/>
                  </a:lnTo>
                  <a:lnTo>
                    <a:pt x="225" y="79"/>
                  </a:lnTo>
                  <a:lnTo>
                    <a:pt x="188" y="79"/>
                  </a:lnTo>
                  <a:lnTo>
                    <a:pt x="142" y="85"/>
                  </a:lnTo>
                  <a:lnTo>
                    <a:pt x="52" y="85"/>
                  </a:lnTo>
                  <a:lnTo>
                    <a:pt x="15" y="91"/>
                  </a:lnTo>
                  <a:lnTo>
                    <a:pt x="7" y="79"/>
                  </a:lnTo>
                  <a:lnTo>
                    <a:pt x="0" y="74"/>
                  </a:lnTo>
                  <a:lnTo>
                    <a:pt x="0" y="51"/>
                  </a:lnTo>
                  <a:lnTo>
                    <a:pt x="7" y="45"/>
                  </a:lnTo>
                  <a:lnTo>
                    <a:pt x="60" y="45"/>
                  </a:lnTo>
                  <a:lnTo>
                    <a:pt x="67" y="40"/>
                  </a:lnTo>
                  <a:lnTo>
                    <a:pt x="135" y="40"/>
                  </a:lnTo>
                  <a:lnTo>
                    <a:pt x="165" y="34"/>
                  </a:lnTo>
                  <a:lnTo>
                    <a:pt x="255" y="34"/>
                  </a:lnTo>
                  <a:lnTo>
                    <a:pt x="285" y="29"/>
                  </a:lnTo>
                  <a:lnTo>
                    <a:pt x="413" y="29"/>
                  </a:lnTo>
                  <a:lnTo>
                    <a:pt x="443" y="23"/>
                  </a:lnTo>
                  <a:lnTo>
                    <a:pt x="601" y="23"/>
                  </a:lnTo>
                  <a:lnTo>
                    <a:pt x="631" y="17"/>
                  </a:lnTo>
                  <a:lnTo>
                    <a:pt x="729" y="17"/>
                  </a:lnTo>
                  <a:lnTo>
                    <a:pt x="759" y="12"/>
                  </a:lnTo>
                  <a:lnTo>
                    <a:pt x="849" y="12"/>
                  </a:lnTo>
                  <a:lnTo>
                    <a:pt x="879" y="6"/>
                  </a:lnTo>
                  <a:lnTo>
                    <a:pt x="970" y="6"/>
                  </a:lnTo>
                  <a:lnTo>
                    <a:pt x="1000" y="0"/>
                  </a:lnTo>
                  <a:lnTo>
                    <a:pt x="1142" y="0"/>
                  </a:lnTo>
                  <a:lnTo>
                    <a:pt x="1180" y="6"/>
                  </a:lnTo>
                  <a:lnTo>
                    <a:pt x="1308" y="6"/>
                  </a:lnTo>
                  <a:lnTo>
                    <a:pt x="1353" y="12"/>
                  </a:lnTo>
                  <a:lnTo>
                    <a:pt x="1646" y="12"/>
                  </a:lnTo>
                  <a:lnTo>
                    <a:pt x="1684" y="6"/>
                  </a:lnTo>
                  <a:lnTo>
                    <a:pt x="1722" y="6"/>
                  </a:lnTo>
                  <a:close/>
                </a:path>
              </a:pathLst>
            </a:custGeom>
            <a:solidFill>
              <a:srgbClr val="7F7F7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37" name="Freeform 171"/>
            <p:cNvSpPr/>
            <p:nvPr/>
          </p:nvSpPr>
          <p:spPr>
            <a:xfrm>
              <a:off x="737" y="3367"/>
              <a:ext cx="361" cy="62"/>
            </a:xfrm>
            <a:custGeom>
              <a:avLst/>
              <a:gdLst>
                <a:gd name="txL" fmla="*/ 0 w 361"/>
                <a:gd name="txT" fmla="*/ 0 h 62"/>
                <a:gd name="txR" fmla="*/ 361 w 361"/>
                <a:gd name="txB" fmla="*/ 62 h 62"/>
              </a:gdLst>
              <a:ahLst/>
              <a:cxnLst>
                <a:cxn ang="0">
                  <a:pos x="361" y="39"/>
                </a:cxn>
                <a:cxn ang="0">
                  <a:pos x="353" y="51"/>
                </a:cxn>
                <a:cxn ang="0">
                  <a:pos x="338" y="56"/>
                </a:cxn>
                <a:cxn ang="0">
                  <a:pos x="316" y="56"/>
                </a:cxn>
                <a:cxn ang="0">
                  <a:pos x="301" y="51"/>
                </a:cxn>
                <a:cxn ang="0">
                  <a:pos x="165" y="51"/>
                </a:cxn>
                <a:cxn ang="0">
                  <a:pos x="158" y="56"/>
                </a:cxn>
                <a:cxn ang="0">
                  <a:pos x="38" y="56"/>
                </a:cxn>
                <a:cxn ang="0">
                  <a:pos x="22" y="62"/>
                </a:cxn>
                <a:cxn ang="0">
                  <a:pos x="0" y="45"/>
                </a:cxn>
                <a:cxn ang="0">
                  <a:pos x="0" y="28"/>
                </a:cxn>
                <a:cxn ang="0">
                  <a:pos x="7" y="17"/>
                </a:cxn>
                <a:cxn ang="0">
                  <a:pos x="7" y="11"/>
                </a:cxn>
                <a:cxn ang="0">
                  <a:pos x="233" y="11"/>
                </a:cxn>
                <a:cxn ang="0">
                  <a:pos x="248" y="6"/>
                </a:cxn>
                <a:cxn ang="0">
                  <a:pos x="308" y="6"/>
                </a:cxn>
                <a:cxn ang="0">
                  <a:pos x="331" y="0"/>
                </a:cxn>
                <a:cxn ang="0">
                  <a:pos x="338" y="11"/>
                </a:cxn>
                <a:cxn ang="0">
                  <a:pos x="353" y="17"/>
                </a:cxn>
                <a:cxn ang="0">
                  <a:pos x="361" y="28"/>
                </a:cxn>
                <a:cxn ang="0">
                  <a:pos x="361" y="39"/>
                </a:cxn>
              </a:cxnLst>
              <a:rect l="txL" t="txT" r="txR" b="txB"/>
              <a:pathLst>
                <a:path w="361" h="62">
                  <a:moveTo>
                    <a:pt x="361" y="39"/>
                  </a:moveTo>
                  <a:lnTo>
                    <a:pt x="353" y="51"/>
                  </a:lnTo>
                  <a:lnTo>
                    <a:pt x="338" y="56"/>
                  </a:lnTo>
                  <a:lnTo>
                    <a:pt x="316" y="56"/>
                  </a:lnTo>
                  <a:lnTo>
                    <a:pt x="301" y="51"/>
                  </a:lnTo>
                  <a:lnTo>
                    <a:pt x="165" y="51"/>
                  </a:lnTo>
                  <a:lnTo>
                    <a:pt x="158" y="56"/>
                  </a:lnTo>
                  <a:lnTo>
                    <a:pt x="38" y="56"/>
                  </a:lnTo>
                  <a:lnTo>
                    <a:pt x="22" y="62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7" y="17"/>
                  </a:lnTo>
                  <a:lnTo>
                    <a:pt x="7" y="11"/>
                  </a:lnTo>
                  <a:lnTo>
                    <a:pt x="233" y="11"/>
                  </a:lnTo>
                  <a:lnTo>
                    <a:pt x="248" y="6"/>
                  </a:lnTo>
                  <a:lnTo>
                    <a:pt x="308" y="6"/>
                  </a:lnTo>
                  <a:lnTo>
                    <a:pt x="331" y="0"/>
                  </a:lnTo>
                  <a:lnTo>
                    <a:pt x="338" y="11"/>
                  </a:lnTo>
                  <a:lnTo>
                    <a:pt x="353" y="17"/>
                  </a:lnTo>
                  <a:lnTo>
                    <a:pt x="361" y="28"/>
                  </a:lnTo>
                  <a:lnTo>
                    <a:pt x="361" y="39"/>
                  </a:lnTo>
                  <a:close/>
                </a:path>
              </a:pathLst>
            </a:custGeom>
            <a:solidFill>
              <a:srgbClr val="7F7F7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38" name="Freeform 172"/>
            <p:cNvSpPr/>
            <p:nvPr/>
          </p:nvSpPr>
          <p:spPr>
            <a:xfrm>
              <a:off x="4264" y="3412"/>
              <a:ext cx="940" cy="62"/>
            </a:xfrm>
            <a:custGeom>
              <a:avLst/>
              <a:gdLst>
                <a:gd name="txL" fmla="*/ 0 w 940"/>
                <a:gd name="txT" fmla="*/ 0 h 62"/>
                <a:gd name="txR" fmla="*/ 940 w 940"/>
                <a:gd name="txB" fmla="*/ 62 h 62"/>
              </a:gdLst>
              <a:ahLst/>
              <a:cxnLst>
                <a:cxn ang="0">
                  <a:pos x="932" y="17"/>
                </a:cxn>
                <a:cxn ang="0">
                  <a:pos x="932" y="23"/>
                </a:cxn>
                <a:cxn ang="0">
                  <a:pos x="940" y="28"/>
                </a:cxn>
                <a:cxn ang="0">
                  <a:pos x="940" y="39"/>
                </a:cxn>
                <a:cxn ang="0">
                  <a:pos x="925" y="51"/>
                </a:cxn>
                <a:cxn ang="0">
                  <a:pos x="909" y="56"/>
                </a:cxn>
                <a:cxn ang="0">
                  <a:pos x="887" y="56"/>
                </a:cxn>
                <a:cxn ang="0">
                  <a:pos x="879" y="51"/>
                </a:cxn>
                <a:cxn ang="0">
                  <a:pos x="804" y="51"/>
                </a:cxn>
                <a:cxn ang="0">
                  <a:pos x="782" y="45"/>
                </a:cxn>
                <a:cxn ang="0">
                  <a:pos x="571" y="45"/>
                </a:cxn>
                <a:cxn ang="0">
                  <a:pos x="549" y="51"/>
                </a:cxn>
                <a:cxn ang="0">
                  <a:pos x="391" y="51"/>
                </a:cxn>
                <a:cxn ang="0">
                  <a:pos x="368" y="56"/>
                </a:cxn>
                <a:cxn ang="0">
                  <a:pos x="263" y="56"/>
                </a:cxn>
                <a:cxn ang="0">
                  <a:pos x="233" y="62"/>
                </a:cxn>
                <a:cxn ang="0">
                  <a:pos x="7" y="62"/>
                </a:cxn>
                <a:cxn ang="0">
                  <a:pos x="0" y="51"/>
                </a:cxn>
                <a:cxn ang="0">
                  <a:pos x="0" y="39"/>
                </a:cxn>
                <a:cxn ang="0">
                  <a:pos x="7" y="28"/>
                </a:cxn>
                <a:cxn ang="0">
                  <a:pos x="15" y="23"/>
                </a:cxn>
                <a:cxn ang="0">
                  <a:pos x="67" y="17"/>
                </a:cxn>
                <a:cxn ang="0">
                  <a:pos x="158" y="17"/>
                </a:cxn>
                <a:cxn ang="0">
                  <a:pos x="203" y="11"/>
                </a:cxn>
                <a:cxn ang="0">
                  <a:pos x="346" y="11"/>
                </a:cxn>
                <a:cxn ang="0">
                  <a:pos x="398" y="6"/>
                </a:cxn>
                <a:cxn ang="0">
                  <a:pos x="579" y="6"/>
                </a:cxn>
                <a:cxn ang="0">
                  <a:pos x="631" y="0"/>
                </a:cxn>
                <a:cxn ang="0">
                  <a:pos x="909" y="0"/>
                </a:cxn>
                <a:cxn ang="0">
                  <a:pos x="932" y="17"/>
                </a:cxn>
              </a:cxnLst>
              <a:rect l="txL" t="txT" r="txR" b="txB"/>
              <a:pathLst>
                <a:path w="940" h="62">
                  <a:moveTo>
                    <a:pt x="932" y="17"/>
                  </a:moveTo>
                  <a:lnTo>
                    <a:pt x="932" y="23"/>
                  </a:lnTo>
                  <a:lnTo>
                    <a:pt x="940" y="28"/>
                  </a:lnTo>
                  <a:lnTo>
                    <a:pt x="940" y="39"/>
                  </a:lnTo>
                  <a:lnTo>
                    <a:pt x="925" y="51"/>
                  </a:lnTo>
                  <a:lnTo>
                    <a:pt x="909" y="56"/>
                  </a:lnTo>
                  <a:lnTo>
                    <a:pt x="887" y="56"/>
                  </a:lnTo>
                  <a:lnTo>
                    <a:pt x="879" y="51"/>
                  </a:lnTo>
                  <a:lnTo>
                    <a:pt x="804" y="51"/>
                  </a:lnTo>
                  <a:lnTo>
                    <a:pt x="782" y="45"/>
                  </a:lnTo>
                  <a:lnTo>
                    <a:pt x="571" y="45"/>
                  </a:lnTo>
                  <a:lnTo>
                    <a:pt x="549" y="51"/>
                  </a:lnTo>
                  <a:lnTo>
                    <a:pt x="391" y="51"/>
                  </a:lnTo>
                  <a:lnTo>
                    <a:pt x="368" y="56"/>
                  </a:lnTo>
                  <a:lnTo>
                    <a:pt x="263" y="56"/>
                  </a:lnTo>
                  <a:lnTo>
                    <a:pt x="233" y="62"/>
                  </a:lnTo>
                  <a:lnTo>
                    <a:pt x="7" y="62"/>
                  </a:lnTo>
                  <a:lnTo>
                    <a:pt x="0" y="51"/>
                  </a:lnTo>
                  <a:lnTo>
                    <a:pt x="0" y="39"/>
                  </a:lnTo>
                  <a:lnTo>
                    <a:pt x="7" y="28"/>
                  </a:lnTo>
                  <a:lnTo>
                    <a:pt x="15" y="23"/>
                  </a:lnTo>
                  <a:lnTo>
                    <a:pt x="67" y="17"/>
                  </a:lnTo>
                  <a:lnTo>
                    <a:pt x="158" y="17"/>
                  </a:lnTo>
                  <a:lnTo>
                    <a:pt x="203" y="11"/>
                  </a:lnTo>
                  <a:lnTo>
                    <a:pt x="346" y="11"/>
                  </a:lnTo>
                  <a:lnTo>
                    <a:pt x="398" y="6"/>
                  </a:lnTo>
                  <a:lnTo>
                    <a:pt x="579" y="6"/>
                  </a:lnTo>
                  <a:lnTo>
                    <a:pt x="631" y="0"/>
                  </a:lnTo>
                  <a:lnTo>
                    <a:pt x="909" y="0"/>
                  </a:lnTo>
                  <a:lnTo>
                    <a:pt x="932" y="17"/>
                  </a:lnTo>
                  <a:close/>
                </a:path>
              </a:pathLst>
            </a:custGeom>
            <a:solidFill>
              <a:srgbClr val="7F7F7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39" name="Freeform 173"/>
            <p:cNvSpPr/>
            <p:nvPr/>
          </p:nvSpPr>
          <p:spPr>
            <a:xfrm>
              <a:off x="2218" y="3451"/>
              <a:ext cx="8" cy="6"/>
            </a:xfrm>
            <a:custGeom>
              <a:avLst/>
              <a:gdLst>
                <a:gd name="txL" fmla="*/ 0 w 8"/>
                <a:gd name="txT" fmla="*/ 0 h 6"/>
                <a:gd name="txR" fmla="*/ 8 w 8"/>
                <a:gd name="txB" fmla="*/ 6 h 6"/>
              </a:gdLst>
              <a:ahLst/>
              <a:cxnLst>
                <a:cxn ang="0">
                  <a:pos x="8" y="0"/>
                </a:cxn>
                <a:cxn ang="0">
                  <a:pos x="8" y="6"/>
                </a:cxn>
                <a:cxn ang="0">
                  <a:pos x="0" y="6"/>
                </a:cxn>
                <a:cxn ang="0">
                  <a:pos x="8" y="0"/>
                </a:cxn>
              </a:cxnLst>
              <a:rect l="txL" t="txT" r="txR" b="txB"/>
              <a:pathLst>
                <a:path w="8" h="6">
                  <a:moveTo>
                    <a:pt x="8" y="0"/>
                  </a:moveTo>
                  <a:lnTo>
                    <a:pt x="8" y="6"/>
                  </a:lnTo>
                  <a:lnTo>
                    <a:pt x="0" y="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40" name="Freeform 174"/>
            <p:cNvSpPr/>
            <p:nvPr/>
          </p:nvSpPr>
          <p:spPr>
            <a:xfrm>
              <a:off x="865" y="3468"/>
              <a:ext cx="188" cy="51"/>
            </a:xfrm>
            <a:custGeom>
              <a:avLst/>
              <a:gdLst>
                <a:gd name="txL" fmla="*/ 0 w 188"/>
                <a:gd name="txT" fmla="*/ 0 h 51"/>
                <a:gd name="txR" fmla="*/ 188 w 188"/>
                <a:gd name="txB" fmla="*/ 51 h 51"/>
              </a:gdLst>
              <a:ahLst/>
              <a:cxnLst>
                <a:cxn ang="0">
                  <a:pos x="180" y="17"/>
                </a:cxn>
                <a:cxn ang="0">
                  <a:pos x="188" y="23"/>
                </a:cxn>
                <a:cxn ang="0">
                  <a:pos x="188" y="34"/>
                </a:cxn>
                <a:cxn ang="0">
                  <a:pos x="180" y="46"/>
                </a:cxn>
                <a:cxn ang="0">
                  <a:pos x="165" y="51"/>
                </a:cxn>
                <a:cxn ang="0">
                  <a:pos x="22" y="51"/>
                </a:cxn>
                <a:cxn ang="0">
                  <a:pos x="7" y="46"/>
                </a:cxn>
                <a:cxn ang="0">
                  <a:pos x="0" y="34"/>
                </a:cxn>
                <a:cxn ang="0">
                  <a:pos x="0" y="17"/>
                </a:cxn>
                <a:cxn ang="0">
                  <a:pos x="15" y="6"/>
                </a:cxn>
                <a:cxn ang="0">
                  <a:pos x="120" y="6"/>
                </a:cxn>
                <a:cxn ang="0">
                  <a:pos x="135" y="0"/>
                </a:cxn>
                <a:cxn ang="0">
                  <a:pos x="158" y="0"/>
                </a:cxn>
                <a:cxn ang="0">
                  <a:pos x="158" y="6"/>
                </a:cxn>
                <a:cxn ang="0">
                  <a:pos x="173" y="6"/>
                </a:cxn>
                <a:cxn ang="0">
                  <a:pos x="173" y="12"/>
                </a:cxn>
                <a:cxn ang="0">
                  <a:pos x="180" y="17"/>
                </a:cxn>
              </a:cxnLst>
              <a:rect l="txL" t="txT" r="txR" b="txB"/>
              <a:pathLst>
                <a:path w="188" h="51">
                  <a:moveTo>
                    <a:pt x="180" y="17"/>
                  </a:moveTo>
                  <a:lnTo>
                    <a:pt x="188" y="23"/>
                  </a:lnTo>
                  <a:lnTo>
                    <a:pt x="188" y="34"/>
                  </a:lnTo>
                  <a:lnTo>
                    <a:pt x="180" y="46"/>
                  </a:lnTo>
                  <a:lnTo>
                    <a:pt x="165" y="51"/>
                  </a:lnTo>
                  <a:lnTo>
                    <a:pt x="22" y="51"/>
                  </a:lnTo>
                  <a:lnTo>
                    <a:pt x="7" y="46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120" y="6"/>
                  </a:lnTo>
                  <a:lnTo>
                    <a:pt x="135" y="0"/>
                  </a:lnTo>
                  <a:lnTo>
                    <a:pt x="158" y="0"/>
                  </a:lnTo>
                  <a:lnTo>
                    <a:pt x="158" y="6"/>
                  </a:lnTo>
                  <a:lnTo>
                    <a:pt x="173" y="6"/>
                  </a:lnTo>
                  <a:lnTo>
                    <a:pt x="173" y="12"/>
                  </a:lnTo>
                  <a:lnTo>
                    <a:pt x="180" y="17"/>
                  </a:lnTo>
                  <a:close/>
                </a:path>
              </a:pathLst>
            </a:custGeom>
            <a:solidFill>
              <a:srgbClr val="7F7F7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41" name="Freeform 175"/>
            <p:cNvSpPr/>
            <p:nvPr/>
          </p:nvSpPr>
          <p:spPr>
            <a:xfrm>
              <a:off x="4482" y="3508"/>
              <a:ext cx="624" cy="73"/>
            </a:xfrm>
            <a:custGeom>
              <a:avLst/>
              <a:gdLst>
                <a:gd name="txL" fmla="*/ 0 w 624"/>
                <a:gd name="txT" fmla="*/ 0 h 73"/>
                <a:gd name="txR" fmla="*/ 624 w 624"/>
                <a:gd name="txB" fmla="*/ 73 h 73"/>
              </a:gdLst>
              <a:ahLst/>
              <a:cxnLst>
                <a:cxn ang="0">
                  <a:pos x="624" y="28"/>
                </a:cxn>
                <a:cxn ang="0">
                  <a:pos x="624" y="34"/>
                </a:cxn>
                <a:cxn ang="0">
                  <a:pos x="601" y="51"/>
                </a:cxn>
                <a:cxn ang="0">
                  <a:pos x="428" y="51"/>
                </a:cxn>
                <a:cxn ang="0">
                  <a:pos x="398" y="56"/>
                </a:cxn>
                <a:cxn ang="0">
                  <a:pos x="300" y="56"/>
                </a:cxn>
                <a:cxn ang="0">
                  <a:pos x="270" y="62"/>
                </a:cxn>
                <a:cxn ang="0">
                  <a:pos x="233" y="62"/>
                </a:cxn>
                <a:cxn ang="0">
                  <a:pos x="203" y="68"/>
                </a:cxn>
                <a:cxn ang="0">
                  <a:pos x="143" y="68"/>
                </a:cxn>
                <a:cxn ang="0">
                  <a:pos x="105" y="73"/>
                </a:cxn>
                <a:cxn ang="0">
                  <a:pos x="75" y="73"/>
                </a:cxn>
                <a:cxn ang="0">
                  <a:pos x="67" y="68"/>
                </a:cxn>
                <a:cxn ang="0">
                  <a:pos x="15" y="68"/>
                </a:cxn>
                <a:cxn ang="0">
                  <a:pos x="7" y="56"/>
                </a:cxn>
                <a:cxn ang="0">
                  <a:pos x="0" y="56"/>
                </a:cxn>
                <a:cxn ang="0">
                  <a:pos x="0" y="34"/>
                </a:cxn>
                <a:cxn ang="0">
                  <a:pos x="7" y="34"/>
                </a:cxn>
                <a:cxn ang="0">
                  <a:pos x="15" y="28"/>
                </a:cxn>
                <a:cxn ang="0">
                  <a:pos x="22" y="28"/>
                </a:cxn>
                <a:cxn ang="0">
                  <a:pos x="22" y="22"/>
                </a:cxn>
                <a:cxn ang="0">
                  <a:pos x="225" y="22"/>
                </a:cxn>
                <a:cxn ang="0">
                  <a:pos x="263" y="17"/>
                </a:cxn>
                <a:cxn ang="0">
                  <a:pos x="323" y="17"/>
                </a:cxn>
                <a:cxn ang="0">
                  <a:pos x="361" y="11"/>
                </a:cxn>
                <a:cxn ang="0">
                  <a:pos x="428" y="11"/>
                </a:cxn>
                <a:cxn ang="0">
                  <a:pos x="458" y="6"/>
                </a:cxn>
                <a:cxn ang="0">
                  <a:pos x="526" y="6"/>
                </a:cxn>
                <a:cxn ang="0">
                  <a:pos x="556" y="0"/>
                </a:cxn>
                <a:cxn ang="0">
                  <a:pos x="564" y="0"/>
                </a:cxn>
                <a:cxn ang="0">
                  <a:pos x="579" y="6"/>
                </a:cxn>
                <a:cxn ang="0">
                  <a:pos x="586" y="6"/>
                </a:cxn>
                <a:cxn ang="0">
                  <a:pos x="594" y="11"/>
                </a:cxn>
                <a:cxn ang="0">
                  <a:pos x="601" y="11"/>
                </a:cxn>
                <a:cxn ang="0">
                  <a:pos x="624" y="28"/>
                </a:cxn>
              </a:cxnLst>
              <a:rect l="txL" t="txT" r="txR" b="txB"/>
              <a:pathLst>
                <a:path w="624" h="73">
                  <a:moveTo>
                    <a:pt x="624" y="28"/>
                  </a:moveTo>
                  <a:lnTo>
                    <a:pt x="624" y="34"/>
                  </a:lnTo>
                  <a:lnTo>
                    <a:pt x="601" y="51"/>
                  </a:lnTo>
                  <a:lnTo>
                    <a:pt x="428" y="51"/>
                  </a:lnTo>
                  <a:lnTo>
                    <a:pt x="398" y="56"/>
                  </a:lnTo>
                  <a:lnTo>
                    <a:pt x="300" y="56"/>
                  </a:lnTo>
                  <a:lnTo>
                    <a:pt x="270" y="62"/>
                  </a:lnTo>
                  <a:lnTo>
                    <a:pt x="233" y="62"/>
                  </a:lnTo>
                  <a:lnTo>
                    <a:pt x="203" y="68"/>
                  </a:lnTo>
                  <a:lnTo>
                    <a:pt x="143" y="68"/>
                  </a:lnTo>
                  <a:lnTo>
                    <a:pt x="105" y="73"/>
                  </a:lnTo>
                  <a:lnTo>
                    <a:pt x="75" y="73"/>
                  </a:lnTo>
                  <a:lnTo>
                    <a:pt x="67" y="68"/>
                  </a:lnTo>
                  <a:lnTo>
                    <a:pt x="15" y="68"/>
                  </a:lnTo>
                  <a:lnTo>
                    <a:pt x="7" y="56"/>
                  </a:lnTo>
                  <a:lnTo>
                    <a:pt x="0" y="56"/>
                  </a:lnTo>
                  <a:lnTo>
                    <a:pt x="0" y="34"/>
                  </a:lnTo>
                  <a:lnTo>
                    <a:pt x="7" y="34"/>
                  </a:lnTo>
                  <a:lnTo>
                    <a:pt x="15" y="28"/>
                  </a:lnTo>
                  <a:lnTo>
                    <a:pt x="22" y="28"/>
                  </a:lnTo>
                  <a:lnTo>
                    <a:pt x="22" y="22"/>
                  </a:lnTo>
                  <a:lnTo>
                    <a:pt x="225" y="22"/>
                  </a:lnTo>
                  <a:lnTo>
                    <a:pt x="263" y="17"/>
                  </a:lnTo>
                  <a:lnTo>
                    <a:pt x="323" y="17"/>
                  </a:lnTo>
                  <a:lnTo>
                    <a:pt x="361" y="11"/>
                  </a:lnTo>
                  <a:lnTo>
                    <a:pt x="428" y="11"/>
                  </a:lnTo>
                  <a:lnTo>
                    <a:pt x="458" y="6"/>
                  </a:lnTo>
                  <a:lnTo>
                    <a:pt x="526" y="6"/>
                  </a:lnTo>
                  <a:lnTo>
                    <a:pt x="556" y="0"/>
                  </a:lnTo>
                  <a:lnTo>
                    <a:pt x="564" y="0"/>
                  </a:lnTo>
                  <a:lnTo>
                    <a:pt x="579" y="6"/>
                  </a:lnTo>
                  <a:lnTo>
                    <a:pt x="586" y="6"/>
                  </a:lnTo>
                  <a:lnTo>
                    <a:pt x="594" y="11"/>
                  </a:lnTo>
                  <a:lnTo>
                    <a:pt x="601" y="11"/>
                  </a:lnTo>
                  <a:lnTo>
                    <a:pt x="624" y="28"/>
                  </a:lnTo>
                  <a:close/>
                </a:path>
              </a:pathLst>
            </a:custGeom>
            <a:solidFill>
              <a:srgbClr val="7F7F7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42" name="Freeform 176"/>
            <p:cNvSpPr/>
            <p:nvPr/>
          </p:nvSpPr>
          <p:spPr>
            <a:xfrm>
              <a:off x="4677" y="3598"/>
              <a:ext cx="331" cy="62"/>
            </a:xfrm>
            <a:custGeom>
              <a:avLst/>
              <a:gdLst>
                <a:gd name="txL" fmla="*/ 0 w 331"/>
                <a:gd name="txT" fmla="*/ 0 h 62"/>
                <a:gd name="txR" fmla="*/ 331 w 331"/>
                <a:gd name="txB" fmla="*/ 62 h 62"/>
              </a:gdLst>
              <a:ahLst/>
              <a:cxnLst>
                <a:cxn ang="0">
                  <a:pos x="331" y="40"/>
                </a:cxn>
                <a:cxn ang="0">
                  <a:pos x="316" y="51"/>
                </a:cxn>
                <a:cxn ang="0">
                  <a:pos x="301" y="51"/>
                </a:cxn>
                <a:cxn ang="0">
                  <a:pos x="286" y="57"/>
                </a:cxn>
                <a:cxn ang="0">
                  <a:pos x="136" y="57"/>
                </a:cxn>
                <a:cxn ang="0">
                  <a:pos x="113" y="62"/>
                </a:cxn>
                <a:cxn ang="0">
                  <a:pos x="45" y="62"/>
                </a:cxn>
                <a:cxn ang="0">
                  <a:pos x="30" y="57"/>
                </a:cxn>
                <a:cxn ang="0">
                  <a:pos x="8" y="57"/>
                </a:cxn>
                <a:cxn ang="0">
                  <a:pos x="8" y="51"/>
                </a:cxn>
                <a:cxn ang="0">
                  <a:pos x="0" y="40"/>
                </a:cxn>
                <a:cxn ang="0">
                  <a:pos x="0" y="28"/>
                </a:cxn>
                <a:cxn ang="0">
                  <a:pos x="15" y="23"/>
                </a:cxn>
                <a:cxn ang="0">
                  <a:pos x="38" y="23"/>
                </a:cxn>
                <a:cxn ang="0">
                  <a:pos x="53" y="17"/>
                </a:cxn>
                <a:cxn ang="0">
                  <a:pos x="68" y="23"/>
                </a:cxn>
                <a:cxn ang="0">
                  <a:pos x="83" y="23"/>
                </a:cxn>
                <a:cxn ang="0">
                  <a:pos x="98" y="17"/>
                </a:cxn>
                <a:cxn ang="0">
                  <a:pos x="151" y="17"/>
                </a:cxn>
                <a:cxn ang="0">
                  <a:pos x="173" y="11"/>
                </a:cxn>
                <a:cxn ang="0">
                  <a:pos x="233" y="11"/>
                </a:cxn>
                <a:cxn ang="0">
                  <a:pos x="256" y="6"/>
                </a:cxn>
                <a:cxn ang="0">
                  <a:pos x="271" y="0"/>
                </a:cxn>
                <a:cxn ang="0">
                  <a:pos x="293" y="0"/>
                </a:cxn>
                <a:cxn ang="0">
                  <a:pos x="316" y="17"/>
                </a:cxn>
                <a:cxn ang="0">
                  <a:pos x="324" y="28"/>
                </a:cxn>
                <a:cxn ang="0">
                  <a:pos x="324" y="34"/>
                </a:cxn>
                <a:cxn ang="0">
                  <a:pos x="331" y="40"/>
                </a:cxn>
              </a:cxnLst>
              <a:rect l="txL" t="txT" r="txR" b="txB"/>
              <a:pathLst>
                <a:path w="331" h="62">
                  <a:moveTo>
                    <a:pt x="331" y="40"/>
                  </a:moveTo>
                  <a:lnTo>
                    <a:pt x="316" y="51"/>
                  </a:lnTo>
                  <a:lnTo>
                    <a:pt x="301" y="51"/>
                  </a:lnTo>
                  <a:lnTo>
                    <a:pt x="286" y="57"/>
                  </a:lnTo>
                  <a:lnTo>
                    <a:pt x="136" y="57"/>
                  </a:lnTo>
                  <a:lnTo>
                    <a:pt x="113" y="62"/>
                  </a:lnTo>
                  <a:lnTo>
                    <a:pt x="45" y="62"/>
                  </a:lnTo>
                  <a:lnTo>
                    <a:pt x="30" y="57"/>
                  </a:lnTo>
                  <a:lnTo>
                    <a:pt x="8" y="57"/>
                  </a:lnTo>
                  <a:lnTo>
                    <a:pt x="8" y="51"/>
                  </a:lnTo>
                  <a:lnTo>
                    <a:pt x="0" y="40"/>
                  </a:lnTo>
                  <a:lnTo>
                    <a:pt x="0" y="28"/>
                  </a:lnTo>
                  <a:lnTo>
                    <a:pt x="15" y="23"/>
                  </a:lnTo>
                  <a:lnTo>
                    <a:pt x="38" y="23"/>
                  </a:lnTo>
                  <a:lnTo>
                    <a:pt x="53" y="17"/>
                  </a:lnTo>
                  <a:lnTo>
                    <a:pt x="68" y="23"/>
                  </a:lnTo>
                  <a:lnTo>
                    <a:pt x="83" y="23"/>
                  </a:lnTo>
                  <a:lnTo>
                    <a:pt x="98" y="17"/>
                  </a:lnTo>
                  <a:lnTo>
                    <a:pt x="151" y="17"/>
                  </a:lnTo>
                  <a:lnTo>
                    <a:pt x="173" y="11"/>
                  </a:lnTo>
                  <a:lnTo>
                    <a:pt x="233" y="11"/>
                  </a:lnTo>
                  <a:lnTo>
                    <a:pt x="256" y="6"/>
                  </a:lnTo>
                  <a:lnTo>
                    <a:pt x="271" y="0"/>
                  </a:lnTo>
                  <a:lnTo>
                    <a:pt x="293" y="0"/>
                  </a:lnTo>
                  <a:lnTo>
                    <a:pt x="316" y="17"/>
                  </a:lnTo>
                  <a:lnTo>
                    <a:pt x="324" y="28"/>
                  </a:lnTo>
                  <a:lnTo>
                    <a:pt x="324" y="34"/>
                  </a:lnTo>
                  <a:lnTo>
                    <a:pt x="331" y="40"/>
                  </a:lnTo>
                  <a:close/>
                </a:path>
              </a:pathLst>
            </a:custGeom>
            <a:solidFill>
              <a:srgbClr val="7F7F7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3075" name="WordArt 177"/>
          <p:cNvSpPr>
            <a:spLocks noTextEdit="1"/>
          </p:cNvSpPr>
          <p:nvPr/>
        </p:nvSpPr>
        <p:spPr>
          <a:xfrm>
            <a:off x="2438400" y="908050"/>
            <a:ext cx="7543800" cy="648335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4"/>
              </a:avLst>
            </a:prstTxWarp>
            <a:normAutofit/>
          </a:bodyPr>
          <a:lstStyle/>
          <a:p>
            <a:pPr algn="ctr"/>
            <a:endParaRPr lang="en-US" sz="3600" b="1">
              <a:ln w="25400" cap="flat" cmpd="sng">
                <a:solidFill>
                  <a:srgbClr val="00FF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FF"/>
              </a:solidFill>
              <a:effectLst>
                <a:outerShdw dist="71842" dir="2699999" algn="ctr" rotWithShape="0">
                  <a:srgbClr val="660033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6" name="TextBox 3"/>
          <p:cNvSpPr txBox="1"/>
          <p:nvPr/>
        </p:nvSpPr>
        <p:spPr>
          <a:xfrm>
            <a:off x="2399021" y="1588059"/>
            <a:ext cx="7615237" cy="132343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8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LUYỆN TẬP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DFA5EA-A544-CE6B-2BEE-CA52AF033352}"/>
              </a:ext>
            </a:extLst>
          </p:cNvPr>
          <p:cNvSpPr txBox="1"/>
          <p:nvPr/>
        </p:nvSpPr>
        <p:spPr>
          <a:xfrm>
            <a:off x="5385426" y="786479"/>
            <a:ext cx="145317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000" b="1" u="sng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Toán</a:t>
            </a:r>
            <a:endParaRPr lang="en-US" altLang="en-US" sz="4000" b="1" u="sng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Picture 2" descr="E:\Video\135757ac20ba436.jpg">
            <a:extLst>
              <a:ext uri="{FF2B5EF4-FFF2-40B4-BE49-F238E27FC236}">
                <a16:creationId xmlns:a16="http://schemas.microsoft.com/office/drawing/2014/main" id="{66F8E19A-D516-B1DB-2394-1A6124AC4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540" y="3534959"/>
            <a:ext cx="2280108" cy="117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107869-36CE-2682-C51A-DD319C0C345A}"/>
              </a:ext>
            </a:extLst>
          </p:cNvPr>
          <p:cNvSpPr txBox="1"/>
          <p:nvPr/>
        </p:nvSpPr>
        <p:spPr>
          <a:xfrm>
            <a:off x="5276052" y="3636937"/>
            <a:ext cx="1568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Trang 164</a:t>
            </a:r>
          </a:p>
        </p:txBody>
      </p:sp>
    </p:spTree>
    <p:extLst>
      <p:ext uri="{BB962C8B-B14F-4D97-AF65-F5344CB8AC3E}">
        <p14:creationId xmlns:p14="http://schemas.microsoft.com/office/powerpoint/2010/main" val="250374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263352" y="3417757"/>
            <a:ext cx="11737304" cy="2531523"/>
          </a:xfrm>
          <a:ln w="12700" cmpd="tri">
            <a:solidFill>
              <a:srgbClr val="000099">
                <a:alpha val="100000"/>
              </a:srgbClr>
            </a:solidFill>
            <a:miter lim="800000"/>
          </a:ln>
        </p:spPr>
        <p:txBody>
          <a:bodyPr vert="horz" wrap="square" lIns="91440" tIns="45720" rIns="91440" bIns="45720" anchor="t" anchorCtr="0"/>
          <a:lstStyle/>
          <a:p>
            <a:pPr marL="0" indent="0" eaLnBrk="1" hangingPunct="1">
              <a:buNone/>
            </a:pPr>
            <a:r>
              <a:rPr lang="en-US" altLang="en-US" sz="3600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Chú ý : </a:t>
            </a:r>
            <a:r>
              <a:rPr lang="en-US" alt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Nếu tỉ số phần trăm l</a:t>
            </a:r>
            <a:r>
              <a:rPr lang="en-US" altLang="en-US" sz="3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số thập </a:t>
            </a:r>
            <a:r>
              <a:rPr lang="en-US" alt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chỉ lấy đến hai chữ số ở phần </a:t>
            </a:r>
            <a:r>
              <a:rPr lang="en-US" alt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96875" eaLnBrk="1" hangingPunct="1"/>
            <a:r>
              <a:rPr lang="en-US" alt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VD :    1 : 6 = 0,16666</a:t>
            </a:r>
            <a:r>
              <a:rPr lang="en-US" altLang="en-US" sz="3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endParaRPr lang="en-US" altLang="en-US" sz="3600" b="1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396875" eaLnBrk="1" hangingPunct="1"/>
            <a:r>
              <a:rPr lang="en-US" alt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số phần trăm của 1 v</a:t>
            </a:r>
            <a:r>
              <a:rPr lang="en-US" altLang="en-US" sz="3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6 l</a:t>
            </a:r>
            <a:r>
              <a:rPr lang="en-US" altLang="en-US" sz="3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 16,66%</a:t>
            </a:r>
            <a:r>
              <a:rPr lang="en-US" alt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endParaRPr lang="en-US" altLang="en-US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147" name="Rectangle 3"/>
          <p:cNvSpPr/>
          <p:nvPr/>
        </p:nvSpPr>
        <p:spPr>
          <a:xfrm>
            <a:off x="263352" y="260648"/>
            <a:ext cx="11737304" cy="193899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000" b="1" u="sng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4000" b="1" u="sng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4000" b="1" u="sng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4000" b="1" u="sng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40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40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Tìm tỉ số phần </a:t>
            </a:r>
            <a:r>
              <a:rPr lang="en-US" altLang="en-US" sz="4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</a:t>
            </a:r>
            <a:b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a) 2 v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5	  	                            b) 2 v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3		</a:t>
            </a:r>
          </a:p>
          <a:p>
            <a:pPr eaLnBrk="1" hangingPunct="1"/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c) 3,2 v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4 	                            d) 7,2 v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3,2</a:t>
            </a:r>
            <a:endParaRPr lang="en-US" altLang="en-US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/>
          <p:nvPr/>
        </p:nvSpPr>
        <p:spPr>
          <a:xfrm>
            <a:off x="3810000" y="920751"/>
            <a:ext cx="5688855" cy="13234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96875" eaLnBrk="1" hangingPunct="1"/>
            <a:br>
              <a:rPr lang="en-US" altLang="en-US" sz="4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endParaRPr lang="en-US" altLang="en-US" sz="4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700" name="Rectangle 4"/>
          <p:cNvSpPr/>
          <p:nvPr/>
        </p:nvSpPr>
        <p:spPr>
          <a:xfrm>
            <a:off x="2063750" y="333375"/>
            <a:ext cx="886633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000" dirty="0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a) Tỉ số phần trăm của 2 v</a:t>
            </a:r>
            <a:r>
              <a:rPr lang="en-US" altLang="en-US" sz="4000" dirty="0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4000" dirty="0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4000" dirty="0" err="1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4000" dirty="0" err="1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4000" dirty="0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en-US" sz="4000" dirty="0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</a:t>
            </a:r>
            <a:endParaRPr lang="en-US" altLang="en-US" sz="4000" dirty="0">
              <a:solidFill>
                <a:srgbClr val="000066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701" name="Rectangle 5"/>
          <p:cNvSpPr/>
          <p:nvPr/>
        </p:nvSpPr>
        <p:spPr>
          <a:xfrm>
            <a:off x="3961022" y="946150"/>
            <a:ext cx="5064655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 : 5 × 100  =  40%</a:t>
            </a:r>
            <a:endParaRPr lang="en-US" alt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702" name="Rectangle 6"/>
          <p:cNvSpPr/>
          <p:nvPr/>
        </p:nvSpPr>
        <p:spPr>
          <a:xfrm>
            <a:off x="2063750" y="1557338"/>
            <a:ext cx="8904235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000" dirty="0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b) Tỉ số phần trăm của 2 v</a:t>
            </a:r>
            <a:r>
              <a:rPr lang="en-US" altLang="en-US" sz="4000" dirty="0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4000" dirty="0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4000" dirty="0" err="1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4000" dirty="0" err="1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4000" dirty="0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en-US" sz="4000" dirty="0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</a:t>
            </a:r>
            <a:endParaRPr lang="en-US" altLang="en-US" sz="4000" dirty="0">
              <a:solidFill>
                <a:srgbClr val="000066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703" name="Rectangle 7"/>
          <p:cNvSpPr/>
          <p:nvPr/>
        </p:nvSpPr>
        <p:spPr>
          <a:xfrm>
            <a:off x="3843260" y="2409686"/>
            <a:ext cx="5182417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 : 3 × 100 = 66,66%</a:t>
            </a:r>
            <a:endParaRPr lang="en-US" alt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704" name="Rectangle 8"/>
          <p:cNvSpPr/>
          <p:nvPr/>
        </p:nvSpPr>
        <p:spPr>
          <a:xfrm>
            <a:off x="2135189" y="3213100"/>
            <a:ext cx="9321103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000" dirty="0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c) Tỉ số phần trăm của 3,2 v</a:t>
            </a:r>
            <a:r>
              <a:rPr lang="en-US" altLang="en-US" sz="4000" dirty="0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4000" dirty="0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4000" dirty="0" err="1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4000" dirty="0" err="1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4000" dirty="0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en-US" sz="4000" dirty="0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</a:t>
            </a:r>
            <a:endParaRPr lang="en-US" altLang="en-US" sz="4000" dirty="0">
              <a:solidFill>
                <a:srgbClr val="000066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705" name="Rectangle 9"/>
          <p:cNvSpPr/>
          <p:nvPr/>
        </p:nvSpPr>
        <p:spPr>
          <a:xfrm>
            <a:off x="3743383" y="3968750"/>
            <a:ext cx="5541362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3,2 : 4 × 100 = 80%</a:t>
            </a:r>
            <a:endParaRPr lang="en-US" alt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706" name="Rectangle 10"/>
          <p:cNvSpPr/>
          <p:nvPr/>
        </p:nvSpPr>
        <p:spPr>
          <a:xfrm>
            <a:off x="2190750" y="4724400"/>
            <a:ext cx="987958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000" dirty="0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d) Tỉ số phần trăm của 7,2 v</a:t>
            </a:r>
            <a:r>
              <a:rPr lang="en-US" altLang="en-US" sz="4000" dirty="0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4000" dirty="0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3,2 </a:t>
            </a:r>
            <a:r>
              <a:rPr lang="en-US" altLang="en-US" sz="4000" dirty="0" err="1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4000" dirty="0" err="1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4000" dirty="0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en-US" sz="4000" dirty="0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</a:t>
            </a:r>
            <a:endParaRPr lang="en-US" altLang="en-US" sz="4000" dirty="0">
              <a:solidFill>
                <a:srgbClr val="000066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707" name="Rectangle 11"/>
          <p:cNvSpPr/>
          <p:nvPr/>
        </p:nvSpPr>
        <p:spPr>
          <a:xfrm>
            <a:off x="3719513" y="5373688"/>
            <a:ext cx="5688855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7,2 : 3,2 × 100 = 225%</a:t>
            </a:r>
            <a:endParaRPr lang="en-US" alt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601739-A6C0-C786-D3CB-9A5410A3B580}"/>
              </a:ext>
            </a:extLst>
          </p:cNvPr>
          <p:cNvSpPr/>
          <p:nvPr/>
        </p:nvSpPr>
        <p:spPr>
          <a:xfrm>
            <a:off x="180679" y="333375"/>
            <a:ext cx="143060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000" b="1" u="sng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4000" b="1" u="sng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4000" b="1" u="sng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4000" b="1" u="sng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40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40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endParaRPr lang="en-US" altLang="en-US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/>
      <p:bldP spid="29702" grpId="0"/>
      <p:bldP spid="29703" grpId="0"/>
      <p:bldP spid="29704" grpId="0"/>
      <p:bldP spid="29705" grpId="0"/>
      <p:bldP spid="29706" grpId="0"/>
      <p:bldP spid="297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/>
          <p:nvPr/>
        </p:nvSpPr>
        <p:spPr>
          <a:xfrm>
            <a:off x="335360" y="2492896"/>
            <a:ext cx="11521279" cy="2554545"/>
          </a:xfrm>
          <a:prstGeom prst="rect">
            <a:avLst/>
          </a:prstGeom>
          <a:noFill/>
          <a:ln w="9525" cap="flat" cmpd="sng">
            <a:solidFill>
              <a:srgbClr val="000099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ctr" anchorCtr="0">
            <a:spAutoFit/>
          </a:bodyPr>
          <a:lstStyle/>
          <a:p>
            <a:pPr eaLnBrk="1" hangingPunct="1"/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Tìm tỉ số phần trăm của hai số gồm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bước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</a:t>
            </a:r>
            <a:endParaRPr lang="en-US" altLang="en-US" sz="4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thương của hai số.</a:t>
            </a:r>
          </a:p>
          <a:p>
            <a:pPr eaLnBrk="1" hangingPunct="1"/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đó với 100 v</a:t>
            </a:r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viết thêm kí hiệu phần trăm v</a:t>
            </a:r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 bên phải tích vừa tìm được.</a:t>
            </a:r>
            <a:r>
              <a:rPr lang="en-US" altLang="en-US" sz="40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endParaRPr lang="en-US" altLang="en-US" sz="40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195" name="Rectangle 5"/>
          <p:cNvSpPr/>
          <p:nvPr/>
        </p:nvSpPr>
        <p:spPr>
          <a:xfrm>
            <a:off x="335359" y="351107"/>
            <a:ext cx="11521279" cy="1323439"/>
          </a:xfrm>
          <a:prstGeom prst="rect">
            <a:avLst/>
          </a:prstGeom>
          <a:noFill/>
          <a:ln w="9525" cap="flat" cmpd="sng">
            <a:solidFill>
              <a:srgbClr val="000099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ctr" anchorCtr="0">
            <a:spAutoFit/>
          </a:bodyPr>
          <a:lstStyle/>
          <a:p>
            <a:pPr eaLnBrk="1" hangingPunct="1"/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000" b="1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Muốn</a:t>
            </a:r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tìm tỉ số phần trăm của hai số ta thực hiện theo </a:t>
            </a:r>
            <a:r>
              <a:rPr lang="en-US" altLang="en-US" sz="4000" b="1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mấy</a:t>
            </a:r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bước</a:t>
            </a:r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? Đó là những </a:t>
            </a:r>
            <a:r>
              <a:rPr lang="en-US" altLang="en-US" sz="4000" b="1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bước</a:t>
            </a:r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nào</a:t>
            </a:r>
            <a:r>
              <a:rPr lang="en-US" altLang="en-US" sz="40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?</a:t>
            </a:r>
            <a:endParaRPr lang="en-US" altLang="en-US" sz="40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/>
          <p:nvPr/>
        </p:nvSpPr>
        <p:spPr>
          <a:xfrm>
            <a:off x="119336" y="188640"/>
            <a:ext cx="3882294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000" b="1" u="sng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4000" b="1" u="sng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4000" b="1" u="sng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 2</a:t>
            </a:r>
            <a:r>
              <a:rPr lang="en-US" altLang="en-US" sz="4000" u="sng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</a:t>
            </a:r>
            <a:endParaRPr lang="en-US" altLang="en-US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 Box 5"/>
          <p:cNvSpPr txBox="1"/>
          <p:nvPr/>
        </p:nvSpPr>
        <p:spPr>
          <a:xfrm>
            <a:off x="335237" y="888960"/>
            <a:ext cx="4455912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a) 2,5% + 10,34%</a:t>
            </a:r>
            <a:endParaRPr lang="en-US" altLang="en-US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 Box 6"/>
          <p:cNvSpPr txBox="1"/>
          <p:nvPr/>
        </p:nvSpPr>
        <p:spPr>
          <a:xfrm>
            <a:off x="333649" y="1845998"/>
            <a:ext cx="4336124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b) 56,9% - 34,25%</a:t>
            </a:r>
            <a:endParaRPr lang="en-US" altLang="en-US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 Box 7"/>
          <p:cNvSpPr txBox="1"/>
          <p:nvPr/>
        </p:nvSpPr>
        <p:spPr>
          <a:xfrm>
            <a:off x="333649" y="2752685"/>
            <a:ext cx="5618335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c) 100% - 23% - 47,5%</a:t>
            </a:r>
            <a:endParaRPr lang="en-US" altLang="en-US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 Box 8"/>
          <p:cNvSpPr txBox="1"/>
          <p:nvPr/>
        </p:nvSpPr>
        <p:spPr>
          <a:xfrm>
            <a:off x="4647133" y="862924"/>
            <a:ext cx="2609702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 12,84%</a:t>
            </a:r>
            <a:endParaRPr lang="en-US" altLang="en-US" sz="40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 Box 9"/>
          <p:cNvSpPr txBox="1"/>
          <p:nvPr/>
        </p:nvSpPr>
        <p:spPr>
          <a:xfrm>
            <a:off x="4635699" y="1806584"/>
            <a:ext cx="2576935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 22,65%</a:t>
            </a:r>
            <a:endParaRPr lang="en-US" altLang="en-US" sz="40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 Box 10"/>
          <p:cNvSpPr txBox="1"/>
          <p:nvPr/>
        </p:nvSpPr>
        <p:spPr>
          <a:xfrm>
            <a:off x="408898" y="3432855"/>
            <a:ext cx="3022806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        77%</a:t>
            </a:r>
            <a:endParaRPr lang="en-US" altLang="en-US" sz="40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 Box 10"/>
          <p:cNvSpPr txBox="1"/>
          <p:nvPr/>
        </p:nvSpPr>
        <p:spPr>
          <a:xfrm>
            <a:off x="408898" y="4071420"/>
            <a:ext cx="3198906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 29,5%</a:t>
            </a:r>
            <a:endParaRPr lang="en-US" altLang="en-US" sz="40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0738" y="4802376"/>
            <a:ext cx="11799918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</a:t>
            </a:r>
            <a:r>
              <a:rPr lang="vi-VN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 ý : 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Cộng (trừ) như số tự nhiên, số thập phân sau đó viết thêm kí hiệu phần trăm v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à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 bên </a:t>
            </a:r>
            <a:r>
              <a:rPr lang="en-US" altLang="en-US" sz="4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quả tìm đ</a:t>
            </a:r>
            <a:r>
              <a:rPr lang="vi-VN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ợc </a:t>
            </a:r>
            <a:endParaRPr lang="en-US" altLang="en-US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AutoShape 15">
            <a:extLst>
              <a:ext uri="{FF2B5EF4-FFF2-40B4-BE49-F238E27FC236}">
                <a16:creationId xmlns:a16="http://schemas.microsoft.com/office/drawing/2014/main" id="{36ECEE58-3EEC-0B06-0D79-2433C2D02078}"/>
              </a:ext>
            </a:extLst>
          </p:cNvPr>
          <p:cNvSpPr>
            <a:spLocks/>
          </p:cNvSpPr>
          <p:nvPr/>
        </p:nvSpPr>
        <p:spPr bwMode="auto">
          <a:xfrm rot="5400000">
            <a:off x="2165987" y="2003094"/>
            <a:ext cx="299186" cy="2808312"/>
          </a:xfrm>
          <a:prstGeom prst="rightBrace">
            <a:avLst>
              <a:gd name="adj1" fmla="val 70007"/>
              <a:gd name="adj2" fmla="val 51019"/>
            </a:avLst>
          </a:prstGeom>
          <a:noFill/>
          <a:ln w="9525">
            <a:solidFill>
              <a:schemeClr val="accent2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3" name="Text Box 10">
            <a:extLst>
              <a:ext uri="{FF2B5EF4-FFF2-40B4-BE49-F238E27FC236}">
                <a16:creationId xmlns:a16="http://schemas.microsoft.com/office/drawing/2014/main" id="{48806876-0B14-A7FE-E689-484536144E40}"/>
              </a:ext>
            </a:extLst>
          </p:cNvPr>
          <p:cNvSpPr txBox="1"/>
          <p:nvPr/>
        </p:nvSpPr>
        <p:spPr>
          <a:xfrm>
            <a:off x="3684497" y="3420677"/>
            <a:ext cx="2302726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- 47,5%  </a:t>
            </a:r>
            <a:endParaRPr lang="en-US" altLang="en-US" sz="40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 animBg="1"/>
      <p:bldP spid="2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70</TotalTime>
  <Words>766</Words>
  <Application>Microsoft Office PowerPoint</Application>
  <PresentationFormat>Widescreen</PresentationFormat>
  <Paragraphs>107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</dc:creator>
  <cp:lastModifiedBy>HP</cp:lastModifiedBy>
  <cp:revision>46</cp:revision>
  <dcterms:created xsi:type="dcterms:W3CDTF">2016-04-15T23:10:52Z</dcterms:created>
  <dcterms:modified xsi:type="dcterms:W3CDTF">2023-04-24T13:19:50Z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9D65D7FAC9B94494BE10005F2DD9B81C</vt:lpwstr>
  </property>
  <property fmtid="{D5CDD505-2E9C-101B-9397-08002B2CF9AE}" pid="3" name="KSOProductBuildVer">
    <vt:lpwstr>1033-11.2.0.11516</vt:lpwstr>
  </property>
</Properties>
</file>