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9"/>
  </p:notesMasterIdLst>
  <p:sldIdLst>
    <p:sldId id="267" r:id="rId2"/>
    <p:sldId id="265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FFFF"/>
    <a:srgbClr val="FFFFCC"/>
    <a:srgbClr val="990033"/>
    <a:srgbClr val="CC3300"/>
    <a:srgbClr val="A50021"/>
    <a:srgbClr val="9966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38338-3961-468F-AA79-3EC556DC1860}" type="datetimeFigureOut">
              <a:rPr lang="en-US" smtClean="0"/>
              <a:pPr/>
              <a:t>16/4/2024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AFB9-4000-4E5E-8C90-D58B460D3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07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DAFB9-4000-4E5E-8C90-D58B460D3C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13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8CEB-8E6A-48D8-8FBA-4CEF18697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CB59-F519-464C-9340-6ADBFE0CF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A1C4E-848E-46DA-BD60-0DABFEA91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80BC-89D2-457E-8708-CFA690A8B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2A67-0AA3-402C-ABDE-EEDB13534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714B-0C95-489A-A019-AD65B3AE4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53C0-98EC-4519-AC0F-6D24AEFDB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12EB4-8080-46BF-AA32-E5F6B876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7A3D-3CCF-4560-B049-4157DD1FD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1ADB-951E-4400-8B3E-6AC3E3AC9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D7C7-DEDC-4623-BA1A-77C6E2045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A58580-0E8C-435B-8734-16C71A8C8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09b0be77b0e0cd086628f13939409b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857875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85800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5643563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52400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00313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2786063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1371600" y="228600"/>
            <a:ext cx="67056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TIỂU HỌC VĨNH  AN</a:t>
            </a: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2057400" y="1447800"/>
            <a:ext cx="5943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endParaRPr lang="en-US" alt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endParaRPr lang="en-US" alt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5A</a:t>
            </a:r>
          </a:p>
          <a:p>
            <a:endParaRPr lang="en-US" altLang="en-US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endParaRPr lang="en-US" altLang="en-US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g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img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img0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img0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100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219200" y="3114675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Các bạn thi nhảy xa, Chị Hà làm trọng tài.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181600" y="307975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Chị Hà gọi Tôm Chíp vào nhảy, các bạn trêu chọc.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04800" y="6461125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Tôm Chíp nhảy qua mương, cứu em bé.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105400" y="6461125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Chức vô địch thuộc về Tôm Chíp.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mg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1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19200" y="6154738"/>
            <a:ext cx="662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66FF"/>
                </a:solidFill>
              </a:rPr>
              <a:t>Các bạn thi nhảy xa, Chị Hà làm trọng tài.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g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90613" y="6346825"/>
            <a:ext cx="7696200" cy="461963"/>
          </a:xfrm>
          <a:prstGeom prst="rect">
            <a:avLst/>
          </a:prstGeom>
          <a:solidFill>
            <a:schemeClr val="tx2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</a:rPr>
              <a:t>Chị Hà gọi Tôm Chíp vào nhảy, các bạn trêu chọc</a:t>
            </a:r>
            <a:r>
              <a:rPr lang="en-US" sz="2400">
                <a:solidFill>
                  <a:srgbClr val="3366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img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0" y="6243638"/>
            <a:ext cx="6705600" cy="46196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Tôm Chíp nhảy qua mương, cứu em bé.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mg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62200" y="6338888"/>
            <a:ext cx="563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66FF"/>
                </a:solidFill>
              </a:rPr>
              <a:t>Chức vô địch thuộc về Tôm Chíp.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mg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75" y="685800"/>
            <a:ext cx="24463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img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205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img0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2209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img0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4988" y="685800"/>
            <a:ext cx="2209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FF00"/>
                </a:solidFill>
              </a:rPr>
              <a:t>Ý NGHĨA</a:t>
            </a:r>
            <a:r>
              <a:rPr lang="en-US" sz="2000"/>
              <a:t> : </a:t>
            </a:r>
            <a:r>
              <a:rPr lang="en-US" sz="2400" b="1"/>
              <a:t>CÂU CHUYỆN KHEN NGỢI TÔM CHÍP DŨNG CẢM, QUÊN MÌNH CỨU NGƯỜI BỊ NẠN, TRONG TÌNH HUỐNG NGUY HIỂM ĐÃ BỘC LỘ NHỮNG PHẨM CHẤT ĐÁNG QUÝ.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59</TotalTime>
  <Words>141</Words>
  <Application>Microsoft Office PowerPoint</Application>
  <PresentationFormat>On-screen Show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Glass Layers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HồngHà-109 MinhKhai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Sỹ Lương</dc:creator>
  <cp:lastModifiedBy>Admin</cp:lastModifiedBy>
  <cp:revision>16</cp:revision>
  <dcterms:created xsi:type="dcterms:W3CDTF">2009-02-18T14:20:42Z</dcterms:created>
  <dcterms:modified xsi:type="dcterms:W3CDTF">2024-04-16T15:14:57Z</dcterms:modified>
</cp:coreProperties>
</file>