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2"/>
  </p:notesMasterIdLst>
  <p:sldIdLst>
    <p:sldId id="262" r:id="rId2"/>
    <p:sldId id="270" r:id="rId3"/>
    <p:sldId id="309" r:id="rId4"/>
    <p:sldId id="320" r:id="rId5"/>
    <p:sldId id="282" r:id="rId6"/>
    <p:sldId id="298" r:id="rId7"/>
    <p:sldId id="302" r:id="rId8"/>
    <p:sldId id="303" r:id="rId9"/>
    <p:sldId id="318" r:id="rId10"/>
    <p:sldId id="304" r:id="rId11"/>
    <p:sldId id="306" r:id="rId12"/>
    <p:sldId id="307" r:id="rId13"/>
    <p:sldId id="319" r:id="rId14"/>
    <p:sldId id="308" r:id="rId15"/>
    <p:sldId id="286" r:id="rId16"/>
    <p:sldId id="311" r:id="rId17"/>
    <p:sldId id="312" r:id="rId18"/>
    <p:sldId id="314" r:id="rId19"/>
    <p:sldId id="315" r:id="rId20"/>
    <p:sldId id="275" r:id="rId21"/>
  </p:sldIdLst>
  <p:sldSz cx="9144000" cy="5143500" type="screen16x9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Pattaya" charset="-34"/>
      <p:regular r:id="rId27"/>
    </p:embeddedFont>
    <p:embeddedFont>
      <p:font typeface="Tahoma" pitchFamily="34" charset="0"/>
      <p:regular r:id="rId28"/>
      <p:bold r:id="rId29"/>
    </p:embeddedFont>
    <p:embeddedFont>
      <p:font typeface="宋体" pitchFamily="2" charset="-122"/>
      <p:regular r:id="rId30"/>
    </p:embeddedFont>
    <p:embeddedFont>
      <p:font typeface="黑体" charset="0"/>
      <p:regular r:id="rId31"/>
    </p:embeddedFont>
    <p:embeddedFont>
      <p:font typeface="HP001 4 hàng" pitchFamily="34" charset="0"/>
      <p:regular r:id="rId32"/>
      <p:bold r:id="rId33"/>
    </p:embeddedFont>
    <p:embeddedFont>
      <p:font typeface="Jua" charset="-127"/>
      <p:regular r:id="rId34"/>
    </p:embeddedFont>
    <p:embeddedFont>
      <p:font typeface="Quicksand Medium" charset="0"/>
      <p:regular r:id="rId35"/>
      <p:bold r:id="rId36"/>
    </p:embeddedFont>
    <p:embeddedFont>
      <p:font typeface="Bebas Neue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" initials="T" lastIdx="1" clrIdx="0">
    <p:extLst>
      <p:ext uri="{19B8F6BF-5375-455C-9EA6-DF929625EA0E}">
        <p15:presenceInfo xmlns:p15="http://schemas.microsoft.com/office/powerpoint/2012/main" xmlns="" userId="THA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0C34"/>
    <a:srgbClr val="FA6512"/>
    <a:srgbClr val="FC2C4F"/>
    <a:srgbClr val="DDED13"/>
    <a:srgbClr val="FE76CD"/>
    <a:srgbClr val="FF374A"/>
    <a:srgbClr val="FF3B4E"/>
    <a:srgbClr val="FF818D"/>
    <a:srgbClr val="FF7582"/>
    <a:srgbClr val="FFBD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1C4785C-6D7E-41B8-A8F0-D7CEA706ADEC}">
  <a:tblStyle styleId="{91C4785C-6D7E-41B8-A8F0-D7CEA706AD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15090A-B82F-4D0C-AE3E-A49E61C8AEF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65" autoAdjust="0"/>
    <p:restoredTop sz="86429" autoAdjust="0"/>
  </p:normalViewPr>
  <p:slideViewPr>
    <p:cSldViewPr snapToGrid="0">
      <p:cViewPr varScale="1">
        <p:scale>
          <a:sx n="78" d="100"/>
          <a:sy n="78" d="100"/>
        </p:scale>
        <p:origin x="-111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11519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97722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9963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106bfee995c_0_3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106bfee995c_0_3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47896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45634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06bfee995c_0_2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106bfee995c_0_2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19125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81191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06bfee995c_0_41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06bfee995c_0_41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54dda1946d_6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54dda1946d_6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094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106bfee995c_0_3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106bfee995c_0_3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258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06bfee995c_0_41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106bfee995c_0_41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06bfee995c_0_41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106bfee995c_0_41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0289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06bfee995c_0_41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106bfee995c_0_41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12808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0150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6080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7" y="-21886"/>
            <a:ext cx="9135076" cy="2238026"/>
            <a:chOff x="7" y="-21886"/>
            <a:chExt cx="9135076" cy="2238026"/>
          </a:xfrm>
        </p:grpSpPr>
        <p:pic>
          <p:nvPicPr>
            <p:cNvPr id="40" name="Google Shape;40;p6"/>
            <p:cNvPicPr preferRelativeResize="0"/>
            <p:nvPr/>
          </p:nvPicPr>
          <p:blipFill rotWithShape="1">
            <a:blip r:embed="rId2">
              <a:alphaModFix amt="61000"/>
            </a:blip>
            <a:srcRect l="16922" b="36126"/>
            <a:stretch/>
          </p:blipFill>
          <p:spPr>
            <a:xfrm rot="10800000">
              <a:off x="7" y="-21886"/>
              <a:ext cx="4405051" cy="2238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6"/>
            <p:cNvPicPr preferRelativeResize="0"/>
            <p:nvPr/>
          </p:nvPicPr>
          <p:blipFill rotWithShape="1">
            <a:blip r:embed="rId2">
              <a:alphaModFix amt="61000"/>
            </a:blip>
            <a:srcRect l="16922" b="36126"/>
            <a:stretch/>
          </p:blipFill>
          <p:spPr>
            <a:xfrm rot="10800000" flipH="1">
              <a:off x="4730032" y="-21886"/>
              <a:ext cx="4405051" cy="22380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0"/>
          <p:cNvPicPr preferRelativeResize="0"/>
          <p:nvPr/>
        </p:nvPicPr>
        <p:blipFill rotWithShape="1">
          <a:blip r:embed="rId2">
            <a:alphaModFix/>
          </a:blip>
          <a:srcRect l="36098" t="24685" b="20916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30"/>
          <p:cNvGrpSpPr/>
          <p:nvPr/>
        </p:nvGrpSpPr>
        <p:grpSpPr>
          <a:xfrm>
            <a:off x="0" y="4522825"/>
            <a:ext cx="9144001" cy="665400"/>
            <a:chOff x="0" y="4522825"/>
            <a:chExt cx="9144001" cy="665400"/>
          </a:xfrm>
        </p:grpSpPr>
        <p:pic>
          <p:nvPicPr>
            <p:cNvPr id="221" name="Google Shape;221;p30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>
              <a:off x="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30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 flipH="1">
              <a:off x="457200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1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 flipH="1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1"/>
          <p:cNvPicPr preferRelativeResize="0"/>
          <p:nvPr/>
        </p:nvPicPr>
        <p:blipFill rotWithShape="1">
          <a:blip r:embed="rId3">
            <a:alphaModFix/>
          </a:blip>
          <a:srcRect l="13577" b="69268"/>
          <a:stretch/>
        </p:blipFill>
        <p:spPr>
          <a:xfrm>
            <a:off x="-47550" y="4211850"/>
            <a:ext cx="7902848" cy="93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 rotWithShape="1">
          <a:blip r:embed="rId2">
            <a:alphaModFix amt="74000"/>
          </a:blip>
          <a:srcRect l="-29600" t="-39523" b="29184"/>
          <a:stretch/>
        </p:blipFill>
        <p:spPr>
          <a:xfrm rot="10800000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 rotWithShape="1">
          <a:blip r:embed="rId3">
            <a:alphaModFix/>
          </a:blip>
          <a:srcRect l="3642" t="2400"/>
          <a:stretch/>
        </p:blipFill>
        <p:spPr>
          <a:xfrm>
            <a:off x="0" y="0"/>
            <a:ext cx="8441124" cy="35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"/>
          <p:cNvPicPr preferRelativeResize="0"/>
          <p:nvPr/>
        </p:nvPicPr>
        <p:blipFill rotWithShape="1">
          <a:blip r:embed="rId4">
            <a:alphaModFix/>
          </a:blip>
          <a:srcRect l="1167" r="3148" b="26226"/>
          <a:stretch/>
        </p:blipFill>
        <p:spPr>
          <a:xfrm flipH="1">
            <a:off x="3" y="3387875"/>
            <a:ext cx="9143997" cy="17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9675" y="0"/>
            <a:ext cx="3257224" cy="228067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21100" y="779575"/>
            <a:ext cx="5520600" cy="20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9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l="36098" t="24685" b="20916"/>
          <a:stretch/>
        </p:blipFill>
        <p:spPr>
          <a:xfrm rot="10800000"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 rotWithShape="1">
          <a:blip r:embed="rId3">
            <a:alphaModFix/>
          </a:blip>
          <a:srcRect l="-4405" t="2400"/>
          <a:stretch/>
        </p:blipFill>
        <p:spPr>
          <a:xfrm flipH="1">
            <a:off x="-575099" y="4212250"/>
            <a:ext cx="2030549" cy="792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20000" y="880125"/>
            <a:ext cx="32985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720000" y="2975400"/>
            <a:ext cx="32985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720000" y="1072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10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7218225" y="289275"/>
            <a:ext cx="2084125" cy="8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0"/>
          <p:cNvPicPr preferRelativeResize="0"/>
          <p:nvPr/>
        </p:nvPicPr>
        <p:blipFill rotWithShape="1">
          <a:blip r:embed="rId3">
            <a:alphaModFix/>
          </a:blip>
          <a:srcRect t="14507" r="4479" b="25518"/>
          <a:stretch/>
        </p:blipFill>
        <p:spPr>
          <a:xfrm flipH="1">
            <a:off x="1" y="0"/>
            <a:ext cx="2789799" cy="12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4200" y="184912"/>
            <a:ext cx="1285375" cy="70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 amt="78000"/>
          </a:blip>
          <a:srcRect/>
          <a:stretch/>
        </p:blipFill>
        <p:spPr>
          <a:xfrm flipH="1">
            <a:off x="4044250" y="630895"/>
            <a:ext cx="946775" cy="3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1"/>
          <p:cNvPicPr preferRelativeResize="0"/>
          <p:nvPr/>
        </p:nvPicPr>
        <p:blipFill rotWithShape="1">
          <a:blip r:embed="rId2">
            <a:alphaModFix/>
          </a:blip>
          <a:srcRect l="7097" b="20917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/>
          <p:cNvPicPr preferRelativeResize="0"/>
          <p:nvPr/>
        </p:nvPicPr>
        <p:blipFill rotWithShape="1">
          <a:blip r:embed="rId3">
            <a:alphaModFix/>
          </a:blip>
          <a:srcRect r="3753"/>
          <a:stretch/>
        </p:blipFill>
        <p:spPr>
          <a:xfrm>
            <a:off x="404975" y="712025"/>
            <a:ext cx="8739026" cy="3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/>
          <p:cNvPicPr preferRelativeResize="0"/>
          <p:nvPr/>
        </p:nvPicPr>
        <p:blipFill rotWithShape="1">
          <a:blip r:embed="rId4">
            <a:alphaModFix/>
          </a:blip>
          <a:srcRect l="-3993" r="14251" b="-6655"/>
          <a:stretch/>
        </p:blipFill>
        <p:spPr>
          <a:xfrm flipH="1">
            <a:off x="0" y="-260025"/>
            <a:ext cx="4369500" cy="36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 rotWithShape="1">
          <a:blip r:embed="rId3">
            <a:alphaModFix/>
          </a:blip>
          <a:srcRect r="3753"/>
          <a:stretch/>
        </p:blipFill>
        <p:spPr>
          <a:xfrm>
            <a:off x="5682276" y="3793575"/>
            <a:ext cx="2953374" cy="11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925500"/>
            <a:ext cx="65760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284000" y="28018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 l="7097" b="41235"/>
          <a:stretch/>
        </p:blipFill>
        <p:spPr>
          <a:xfrm rot="10800000">
            <a:off x="0" y="16600"/>
            <a:ext cx="8923326" cy="3729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6"/>
          <p:cNvGrpSpPr/>
          <p:nvPr/>
        </p:nvGrpSpPr>
        <p:grpSpPr>
          <a:xfrm>
            <a:off x="0" y="3536219"/>
            <a:ext cx="9144048" cy="1607386"/>
            <a:chOff x="0" y="3365025"/>
            <a:chExt cx="9435609" cy="1778476"/>
          </a:xfrm>
        </p:grpSpPr>
        <p:pic>
          <p:nvPicPr>
            <p:cNvPr id="104" name="Google Shape;104;p16"/>
            <p:cNvPicPr preferRelativeResize="0"/>
            <p:nvPr/>
          </p:nvPicPr>
          <p:blipFill rotWithShape="1">
            <a:blip r:embed="rId3">
              <a:alphaModFix/>
            </a:blip>
            <a:srcRect l="11612" r="7800" b="58962"/>
            <a:stretch/>
          </p:blipFill>
          <p:spPr>
            <a:xfrm>
              <a:off x="0" y="3365025"/>
              <a:ext cx="4757451" cy="1778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6"/>
            <p:cNvPicPr preferRelativeResize="0"/>
            <p:nvPr/>
          </p:nvPicPr>
          <p:blipFill rotWithShape="1">
            <a:blip r:embed="rId3">
              <a:alphaModFix/>
            </a:blip>
            <a:srcRect l="11612" r="7800" b="58962"/>
            <a:stretch/>
          </p:blipFill>
          <p:spPr>
            <a:xfrm flipH="1">
              <a:off x="4678158" y="3365025"/>
              <a:ext cx="4757451" cy="17784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1862250" y="2250500"/>
            <a:ext cx="54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2" hasCustomPrompt="1"/>
          </p:nvPr>
        </p:nvSpPr>
        <p:spPr>
          <a:xfrm>
            <a:off x="2433925" y="1132675"/>
            <a:ext cx="1407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"/>
          </p:nvPr>
        </p:nvSpPr>
        <p:spPr>
          <a:xfrm>
            <a:off x="2038200" y="3003225"/>
            <a:ext cx="5067600" cy="4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8"/>
          <p:cNvGrpSpPr/>
          <p:nvPr/>
        </p:nvGrpSpPr>
        <p:grpSpPr>
          <a:xfrm>
            <a:off x="-214625" y="0"/>
            <a:ext cx="9730125" cy="5163082"/>
            <a:chOff x="-214625" y="0"/>
            <a:chExt cx="9730125" cy="5163082"/>
          </a:xfrm>
        </p:grpSpPr>
        <p:pic>
          <p:nvPicPr>
            <p:cNvPr id="118" name="Google Shape;118;p18"/>
            <p:cNvPicPr preferRelativeResize="0"/>
            <p:nvPr/>
          </p:nvPicPr>
          <p:blipFill rotWithShape="1">
            <a:blip r:embed="rId2">
              <a:alphaModFix/>
            </a:blip>
            <a:srcRect l="7097" b="20917"/>
            <a:stretch/>
          </p:blipFill>
          <p:spPr>
            <a:xfrm>
              <a:off x="0" y="0"/>
              <a:ext cx="9144000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8"/>
            <p:cNvPicPr preferRelativeResize="0"/>
            <p:nvPr/>
          </p:nvPicPr>
          <p:blipFill rotWithShape="1">
            <a:blip r:embed="rId3">
              <a:alphaModFix/>
            </a:blip>
            <a:srcRect b="32628"/>
            <a:stretch/>
          </p:blipFill>
          <p:spPr>
            <a:xfrm>
              <a:off x="-214625" y="3530632"/>
              <a:ext cx="9730125" cy="163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8"/>
            <p:cNvPicPr preferRelativeResize="0"/>
            <p:nvPr/>
          </p:nvPicPr>
          <p:blipFill rotWithShape="1">
            <a:blip r:embed="rId4">
              <a:alphaModFix/>
            </a:blip>
            <a:srcRect l="34335"/>
            <a:stretch/>
          </p:blipFill>
          <p:spPr>
            <a:xfrm>
              <a:off x="252100" y="22475"/>
              <a:ext cx="2957373" cy="1878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1450650" y="1009700"/>
            <a:ext cx="62427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1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2158550" y="22391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5"/>
          <p:cNvPicPr preferRelativeResize="0"/>
          <p:nvPr/>
        </p:nvPicPr>
        <p:blipFill rotWithShape="1">
          <a:blip r:embed="rId2">
            <a:alphaModFix/>
          </a:blip>
          <a:srcRect l="36098" t="24685" b="20916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title" idx="2"/>
          </p:nvPr>
        </p:nvSpPr>
        <p:spPr>
          <a:xfrm>
            <a:off x="1128325" y="2032413"/>
            <a:ext cx="20556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ubTitle" idx="1"/>
          </p:nvPr>
        </p:nvSpPr>
        <p:spPr>
          <a:xfrm>
            <a:off x="1128325" y="2280975"/>
            <a:ext cx="2055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title" idx="3"/>
          </p:nvPr>
        </p:nvSpPr>
        <p:spPr>
          <a:xfrm>
            <a:off x="4436077" y="2032413"/>
            <a:ext cx="20556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ubTitle" idx="4"/>
          </p:nvPr>
        </p:nvSpPr>
        <p:spPr>
          <a:xfrm>
            <a:off x="4436074" y="2280975"/>
            <a:ext cx="2055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title" idx="5"/>
          </p:nvPr>
        </p:nvSpPr>
        <p:spPr>
          <a:xfrm>
            <a:off x="2652325" y="3389600"/>
            <a:ext cx="20556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ubTitle" idx="6"/>
          </p:nvPr>
        </p:nvSpPr>
        <p:spPr>
          <a:xfrm>
            <a:off x="2652325" y="3638175"/>
            <a:ext cx="2055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title" idx="7"/>
          </p:nvPr>
        </p:nvSpPr>
        <p:spPr>
          <a:xfrm>
            <a:off x="5960075" y="3389600"/>
            <a:ext cx="20556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subTitle" idx="8"/>
          </p:nvPr>
        </p:nvSpPr>
        <p:spPr>
          <a:xfrm>
            <a:off x="5960074" y="3638175"/>
            <a:ext cx="20556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0" y="4522825"/>
            <a:ext cx="9144001" cy="665400"/>
            <a:chOff x="0" y="4522825"/>
            <a:chExt cx="9144001" cy="665400"/>
          </a:xfrm>
        </p:grpSpPr>
        <p:pic>
          <p:nvPicPr>
            <p:cNvPr id="179" name="Google Shape;179;p25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>
              <a:off x="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5"/>
            <p:cNvPicPr preferRelativeResize="0"/>
            <p:nvPr/>
          </p:nvPicPr>
          <p:blipFill rotWithShape="1">
            <a:blip r:embed="rId3">
              <a:alphaModFix/>
            </a:blip>
            <a:srcRect l="5761" r="7994" b="75124"/>
            <a:stretch/>
          </p:blipFill>
          <p:spPr>
            <a:xfrm flipH="1">
              <a:off x="4572000" y="4522825"/>
              <a:ext cx="4572001" cy="665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/>
          <p:cNvPicPr preferRelativeResize="0"/>
          <p:nvPr/>
        </p:nvPicPr>
        <p:blipFill rotWithShape="1">
          <a:blip r:embed="rId2">
            <a:alphaModFix/>
          </a:blip>
          <a:srcRect l="36098" t="24685" b="20916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26"/>
          <p:cNvGrpSpPr/>
          <p:nvPr/>
        </p:nvGrpSpPr>
        <p:grpSpPr>
          <a:xfrm>
            <a:off x="0" y="4703650"/>
            <a:ext cx="9144000" cy="572700"/>
            <a:chOff x="105342" y="4522836"/>
            <a:chExt cx="9038253" cy="665389"/>
          </a:xfrm>
        </p:grpSpPr>
        <p:pic>
          <p:nvPicPr>
            <p:cNvPr id="184" name="Google Shape;184;p26"/>
            <p:cNvPicPr preferRelativeResize="0"/>
            <p:nvPr/>
          </p:nvPicPr>
          <p:blipFill rotWithShape="1">
            <a:blip r:embed="rId3">
              <a:alphaModFix/>
            </a:blip>
            <a:srcRect l="7751" r="7987" b="75125"/>
            <a:stretch/>
          </p:blipFill>
          <p:spPr>
            <a:xfrm>
              <a:off x="105342" y="4522836"/>
              <a:ext cx="4466665" cy="665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26"/>
            <p:cNvPicPr preferRelativeResize="0"/>
            <p:nvPr/>
          </p:nvPicPr>
          <p:blipFill rotWithShape="1">
            <a:blip r:embed="rId3">
              <a:alphaModFix/>
            </a:blip>
            <a:srcRect l="8750" r="7992" b="75125"/>
            <a:stretch/>
          </p:blipFill>
          <p:spPr>
            <a:xfrm flipH="1">
              <a:off x="4572009" y="4522836"/>
              <a:ext cx="4571586" cy="6653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title" idx="2"/>
          </p:nvPr>
        </p:nvSpPr>
        <p:spPr>
          <a:xfrm>
            <a:off x="1101175" y="2171150"/>
            <a:ext cx="1986000" cy="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subTitle" idx="1"/>
          </p:nvPr>
        </p:nvSpPr>
        <p:spPr>
          <a:xfrm>
            <a:off x="1101175" y="24979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title" idx="3"/>
          </p:nvPr>
        </p:nvSpPr>
        <p:spPr>
          <a:xfrm>
            <a:off x="3578948" y="2171150"/>
            <a:ext cx="1986000" cy="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subTitle" idx="4"/>
          </p:nvPr>
        </p:nvSpPr>
        <p:spPr>
          <a:xfrm>
            <a:off x="3578948" y="24979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title" idx="5"/>
          </p:nvPr>
        </p:nvSpPr>
        <p:spPr>
          <a:xfrm>
            <a:off x="1101175" y="3756900"/>
            <a:ext cx="1986000" cy="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ubTitle" idx="6"/>
          </p:nvPr>
        </p:nvSpPr>
        <p:spPr>
          <a:xfrm>
            <a:off x="1101175" y="4083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title" idx="7"/>
          </p:nvPr>
        </p:nvSpPr>
        <p:spPr>
          <a:xfrm>
            <a:off x="3578948" y="3756900"/>
            <a:ext cx="1986000" cy="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ubTitle" idx="8"/>
          </p:nvPr>
        </p:nvSpPr>
        <p:spPr>
          <a:xfrm>
            <a:off x="3578948" y="4083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title" idx="9"/>
          </p:nvPr>
        </p:nvSpPr>
        <p:spPr>
          <a:xfrm>
            <a:off x="6056726" y="2171150"/>
            <a:ext cx="1986000" cy="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ubTitle" idx="13"/>
          </p:nvPr>
        </p:nvSpPr>
        <p:spPr>
          <a:xfrm>
            <a:off x="6056726" y="24979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 idx="14"/>
          </p:nvPr>
        </p:nvSpPr>
        <p:spPr>
          <a:xfrm>
            <a:off x="6056726" y="3756900"/>
            <a:ext cx="1986000" cy="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subTitle" idx="15"/>
          </p:nvPr>
        </p:nvSpPr>
        <p:spPr>
          <a:xfrm>
            <a:off x="6056726" y="4083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B4F5FC"/>
            </a:gs>
            <a:gs pos="100000">
              <a:srgbClr val="4DE5F4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62" r:id="rId6"/>
    <p:sldLayoutId id="2147483664" r:id="rId7"/>
    <p:sldLayoutId id="2147483671" r:id="rId8"/>
    <p:sldLayoutId id="2147483672" r:id="rId9"/>
    <p:sldLayoutId id="2147483675" r:id="rId10"/>
    <p:sldLayoutId id="2147483676" r:id="rId11"/>
    <p:sldLayoutId id="2147483677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31.png"/><Relationship Id="rId18" Type="http://schemas.openxmlformats.org/officeDocument/2006/relationships/image" Target="../media/image34.png"/><Relationship Id="rId3" Type="http://schemas.openxmlformats.org/officeDocument/2006/relationships/image" Target="../media/image6.png"/><Relationship Id="rId12" Type="http://schemas.openxmlformats.org/officeDocument/2006/relationships/image" Target="../media/image21.png"/><Relationship Id="rId17" Type="http://schemas.microsoft.com/office/2007/relationships/hdphoto" Target="../media/hdphoto11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11" Type="http://schemas.microsoft.com/office/2007/relationships/hdphoto" Target="../media/hdphoto9.wdp"/><Relationship Id="rId5" Type="http://schemas.microsoft.com/office/2007/relationships/hdphoto" Target="../media/hdphoto8.wdp"/><Relationship Id="rId15" Type="http://schemas.openxmlformats.org/officeDocument/2006/relationships/image" Target="../media/image32.png"/><Relationship Id="rId10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Relationship Id="rId1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6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11.gif"/><Relationship Id="rId5" Type="http://schemas.microsoft.com/office/2007/relationships/hdphoto" Target="../media/hdphoto8.wdp"/><Relationship Id="rId10" Type="http://schemas.openxmlformats.org/officeDocument/2006/relationships/image" Target="../media/image10.gif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8.wdp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0.gi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11.gif"/><Relationship Id="rId10" Type="http://schemas.microsoft.com/office/2007/relationships/hdphoto" Target="../media/hdphoto7.wdp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gi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openxmlformats.org/officeDocument/2006/relationships/image" Target="../media/image11.gif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8" Type="http://schemas.openxmlformats.org/officeDocument/2006/relationships/image" Target="../media/image22.svg"/><Relationship Id="rId3" Type="http://schemas.openxmlformats.org/officeDocument/2006/relationships/image" Target="../media/image10.g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20" Type="http://schemas.microsoft.com/office/2007/relationships/hdphoto" Target="../media/hdphoto7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9" Type="http://schemas.openxmlformats.org/officeDocument/2006/relationships/image" Target="../media/image23.png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microsoft.com/office/2007/relationships/hdphoto" Target="../media/hdphoto13.wdp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3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247" y="2580262"/>
            <a:ext cx="1352414" cy="502923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20;p42"/>
          <p:cNvSpPr/>
          <p:nvPr/>
        </p:nvSpPr>
        <p:spPr>
          <a:xfrm rot="10800000" flipH="1">
            <a:off x="2365982" y="2232913"/>
            <a:ext cx="2156100" cy="2156100"/>
          </a:xfrm>
          <a:prstGeom prst="ellipse">
            <a:avLst/>
          </a:prstGeom>
          <a:solidFill>
            <a:srgbClr val="FFFFFF">
              <a:alpha val="21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0" name="Google Shape;43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467" y="2757844"/>
            <a:ext cx="2041318" cy="78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3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652182" y="2944003"/>
            <a:ext cx="838238" cy="3239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745;p24"/>
          <p:cNvGrpSpPr/>
          <p:nvPr/>
        </p:nvGrpSpPr>
        <p:grpSpPr>
          <a:xfrm>
            <a:off x="3524865" y="-723663"/>
            <a:ext cx="2094271" cy="2051309"/>
            <a:chOff x="7710256" y="0"/>
            <a:chExt cx="1992408" cy="2051309"/>
          </a:xfrm>
        </p:grpSpPr>
        <p:sp>
          <p:nvSpPr>
            <p:cNvPr id="296" name="Google Shape;746;p24"/>
            <p:cNvSpPr/>
            <p:nvPr/>
          </p:nvSpPr>
          <p:spPr>
            <a:xfrm>
              <a:off x="7710256" y="876198"/>
              <a:ext cx="1992408" cy="1175111"/>
            </a:xfrm>
            <a:custGeom>
              <a:avLst/>
              <a:gdLst/>
              <a:ahLst/>
              <a:cxnLst/>
              <a:rect l="l" t="t" r="r" b="b"/>
              <a:pathLst>
                <a:path w="1992408" h="1175111" extrusionOk="0">
                  <a:moveTo>
                    <a:pt x="981597" y="432051"/>
                  </a:moveTo>
                  <a:cubicBezTo>
                    <a:pt x="951774" y="432051"/>
                    <a:pt x="927597" y="456228"/>
                    <a:pt x="927597" y="486051"/>
                  </a:cubicBezTo>
                  <a:cubicBezTo>
                    <a:pt x="927597" y="515874"/>
                    <a:pt x="951774" y="540051"/>
                    <a:pt x="981597" y="540051"/>
                  </a:cubicBezTo>
                  <a:cubicBezTo>
                    <a:pt x="1011420" y="540051"/>
                    <a:pt x="1035597" y="515874"/>
                    <a:pt x="1035597" y="486051"/>
                  </a:cubicBezTo>
                  <a:cubicBezTo>
                    <a:pt x="1035597" y="456228"/>
                    <a:pt x="1011420" y="432051"/>
                    <a:pt x="981597" y="432051"/>
                  </a:cubicBezTo>
                  <a:close/>
                  <a:moveTo>
                    <a:pt x="1352451" y="712"/>
                  </a:moveTo>
                  <a:cubicBezTo>
                    <a:pt x="1380105" y="-937"/>
                    <a:pt x="1407791" y="260"/>
                    <a:pt x="1435005" y="4522"/>
                  </a:cubicBezTo>
                  <a:cubicBezTo>
                    <a:pt x="1659945" y="39764"/>
                    <a:pt x="1833906" y="281604"/>
                    <a:pt x="1743421" y="523158"/>
                  </a:cubicBezTo>
                  <a:cubicBezTo>
                    <a:pt x="1846333" y="525158"/>
                    <a:pt x="1937880" y="573355"/>
                    <a:pt x="1974733" y="647649"/>
                  </a:cubicBezTo>
                  <a:cubicBezTo>
                    <a:pt x="2031339" y="761664"/>
                    <a:pt x="1945208" y="908825"/>
                    <a:pt x="1812771" y="945020"/>
                  </a:cubicBezTo>
                  <a:cubicBezTo>
                    <a:pt x="1679062" y="981596"/>
                    <a:pt x="1563299" y="887013"/>
                    <a:pt x="1558307" y="882822"/>
                  </a:cubicBezTo>
                  <a:cubicBezTo>
                    <a:pt x="1540890" y="989502"/>
                    <a:pt x="1466972" y="1079418"/>
                    <a:pt x="1365548" y="1111041"/>
                  </a:cubicBezTo>
                  <a:cubicBezTo>
                    <a:pt x="1223660" y="1155237"/>
                    <a:pt x="1042370" y="1080751"/>
                    <a:pt x="972276" y="924351"/>
                  </a:cubicBezTo>
                  <a:cubicBezTo>
                    <a:pt x="965585" y="1040080"/>
                    <a:pt x="882746" y="1137711"/>
                    <a:pt x="771763" y="1166381"/>
                  </a:cubicBezTo>
                  <a:cubicBezTo>
                    <a:pt x="632424" y="1202386"/>
                    <a:pt x="468126" y="1124471"/>
                    <a:pt x="417043" y="979691"/>
                  </a:cubicBezTo>
                  <a:cubicBezTo>
                    <a:pt x="400794" y="992073"/>
                    <a:pt x="304148" y="1063892"/>
                    <a:pt x="193484" y="1041889"/>
                  </a:cubicBezTo>
                  <a:cubicBezTo>
                    <a:pt x="53507" y="1014076"/>
                    <a:pt x="-7454" y="856342"/>
                    <a:pt x="724" y="744519"/>
                  </a:cubicBezTo>
                  <a:cubicBezTo>
                    <a:pt x="1679" y="731946"/>
                    <a:pt x="17292" y="559543"/>
                    <a:pt x="170331" y="502489"/>
                  </a:cubicBezTo>
                  <a:cubicBezTo>
                    <a:pt x="245736" y="474295"/>
                    <a:pt x="317317" y="487915"/>
                    <a:pt x="347798" y="495440"/>
                  </a:cubicBezTo>
                  <a:cubicBezTo>
                    <a:pt x="317742" y="351803"/>
                    <a:pt x="405784" y="213976"/>
                    <a:pt x="540558" y="170447"/>
                  </a:cubicBezTo>
                  <a:cubicBezTo>
                    <a:pt x="699969" y="118917"/>
                    <a:pt x="898145" y="207880"/>
                    <a:pt x="949230" y="377902"/>
                  </a:cubicBezTo>
                  <a:cubicBezTo>
                    <a:pt x="966886" y="163209"/>
                    <a:pt x="1158876" y="12252"/>
                    <a:pt x="1352451" y="712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3810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747;p24"/>
            <p:cNvSpPr/>
            <p:nvPr/>
          </p:nvSpPr>
          <p:spPr>
            <a:xfrm flipH="1">
              <a:off x="8689687" y="0"/>
              <a:ext cx="99895" cy="1353879"/>
            </a:xfrm>
            <a:custGeom>
              <a:avLst/>
              <a:gdLst/>
              <a:ahLst/>
              <a:cxnLst/>
              <a:rect l="l" t="t" r="r" b="b"/>
              <a:pathLst>
                <a:path w="99895" h="1353879" extrusionOk="0">
                  <a:moveTo>
                    <a:pt x="99895" y="1353879"/>
                  </a:moveTo>
                  <a:cubicBezTo>
                    <a:pt x="53230" y="1101651"/>
                    <a:pt x="6565" y="849423"/>
                    <a:pt x="658" y="623777"/>
                  </a:cubicBezTo>
                  <a:cubicBezTo>
                    <a:pt x="-5249" y="398131"/>
                    <a:pt x="29602" y="199065"/>
                    <a:pt x="64454" y="0"/>
                  </a:cubicBezTo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9" name="Google Shape;136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07" y="4100346"/>
            <a:ext cx="9070793" cy="841292"/>
          </a:xfrm>
          <a:prstGeom prst="rect">
            <a:avLst/>
          </a:prstGeom>
          <a:noFill/>
          <a:ln>
            <a:noFill/>
          </a:ln>
          <a:effectLst>
            <a:outerShdw blurRad="292100" dist="276225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200" name="Google Shape;139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994" y="4328364"/>
            <a:ext cx="9144000" cy="860857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grpSp>
        <p:nvGrpSpPr>
          <p:cNvPr id="201" name="Google Shape;295;p41"/>
          <p:cNvGrpSpPr/>
          <p:nvPr/>
        </p:nvGrpSpPr>
        <p:grpSpPr>
          <a:xfrm>
            <a:off x="-42108" y="2408961"/>
            <a:ext cx="2986757" cy="2618858"/>
            <a:chOff x="-7369250" y="2949713"/>
            <a:chExt cx="5867892" cy="5145103"/>
          </a:xfrm>
        </p:grpSpPr>
        <p:sp>
          <p:nvSpPr>
            <p:cNvPr id="202" name="Google Shape;296;p41"/>
            <p:cNvSpPr/>
            <p:nvPr/>
          </p:nvSpPr>
          <p:spPr>
            <a:xfrm>
              <a:off x="-7369250" y="3057363"/>
              <a:ext cx="5867892" cy="5037453"/>
            </a:xfrm>
            <a:custGeom>
              <a:avLst/>
              <a:gdLst/>
              <a:ahLst/>
              <a:cxnLst/>
              <a:rect l="l" t="t" r="r" b="b"/>
              <a:pathLst>
                <a:path w="38538" h="33084" extrusionOk="0">
                  <a:moveTo>
                    <a:pt x="38483" y="24166"/>
                  </a:moveTo>
                  <a:cubicBezTo>
                    <a:pt x="38408" y="23868"/>
                    <a:pt x="38185" y="23813"/>
                    <a:pt x="37924" y="23850"/>
                  </a:cubicBezTo>
                  <a:cubicBezTo>
                    <a:pt x="37719" y="23868"/>
                    <a:pt x="37515" y="23942"/>
                    <a:pt x="37291" y="23999"/>
                  </a:cubicBezTo>
                  <a:cubicBezTo>
                    <a:pt x="36770" y="23458"/>
                    <a:pt x="36249" y="22937"/>
                    <a:pt x="35745" y="22378"/>
                  </a:cubicBezTo>
                  <a:cubicBezTo>
                    <a:pt x="34814" y="21336"/>
                    <a:pt x="33903" y="20275"/>
                    <a:pt x="33009" y="19196"/>
                  </a:cubicBezTo>
                  <a:cubicBezTo>
                    <a:pt x="31445" y="17259"/>
                    <a:pt x="29919" y="15304"/>
                    <a:pt x="28392" y="13350"/>
                  </a:cubicBezTo>
                  <a:cubicBezTo>
                    <a:pt x="28169" y="13070"/>
                    <a:pt x="27797" y="12809"/>
                    <a:pt x="28057" y="12345"/>
                  </a:cubicBezTo>
                  <a:cubicBezTo>
                    <a:pt x="28075" y="12288"/>
                    <a:pt x="28001" y="12158"/>
                    <a:pt x="27945" y="12065"/>
                  </a:cubicBezTo>
                  <a:cubicBezTo>
                    <a:pt x="27685" y="11581"/>
                    <a:pt x="27554" y="11041"/>
                    <a:pt x="27573" y="10483"/>
                  </a:cubicBezTo>
                  <a:cubicBezTo>
                    <a:pt x="27573" y="9607"/>
                    <a:pt x="27387" y="8770"/>
                    <a:pt x="26903" y="8006"/>
                  </a:cubicBezTo>
                  <a:cubicBezTo>
                    <a:pt x="26791" y="7802"/>
                    <a:pt x="26697" y="7596"/>
                    <a:pt x="26605" y="7392"/>
                  </a:cubicBezTo>
                  <a:cubicBezTo>
                    <a:pt x="26921" y="7224"/>
                    <a:pt x="27256" y="7430"/>
                    <a:pt x="27573" y="7150"/>
                  </a:cubicBezTo>
                  <a:cubicBezTo>
                    <a:pt x="27238" y="6871"/>
                    <a:pt x="26846" y="7112"/>
                    <a:pt x="26493" y="6926"/>
                  </a:cubicBezTo>
                  <a:cubicBezTo>
                    <a:pt x="26493" y="6442"/>
                    <a:pt x="26456" y="5958"/>
                    <a:pt x="26493" y="5474"/>
                  </a:cubicBezTo>
                  <a:cubicBezTo>
                    <a:pt x="26531" y="4898"/>
                    <a:pt x="26344" y="4377"/>
                    <a:pt x="26158" y="3855"/>
                  </a:cubicBezTo>
                  <a:cubicBezTo>
                    <a:pt x="26064" y="3595"/>
                    <a:pt x="25878" y="3446"/>
                    <a:pt x="25600" y="3426"/>
                  </a:cubicBezTo>
                  <a:cubicBezTo>
                    <a:pt x="25171" y="3371"/>
                    <a:pt x="24743" y="3315"/>
                    <a:pt x="24297" y="3260"/>
                  </a:cubicBezTo>
                  <a:cubicBezTo>
                    <a:pt x="23589" y="3185"/>
                    <a:pt x="22862" y="3111"/>
                    <a:pt x="22137" y="3036"/>
                  </a:cubicBezTo>
                  <a:cubicBezTo>
                    <a:pt x="22100" y="2607"/>
                    <a:pt x="22080" y="2217"/>
                    <a:pt x="22025" y="1825"/>
                  </a:cubicBezTo>
                  <a:cubicBezTo>
                    <a:pt x="21988" y="1510"/>
                    <a:pt x="21820" y="1378"/>
                    <a:pt x="21559" y="1398"/>
                  </a:cubicBezTo>
                  <a:cubicBezTo>
                    <a:pt x="21298" y="1435"/>
                    <a:pt x="21206" y="1602"/>
                    <a:pt x="21206" y="1845"/>
                  </a:cubicBezTo>
                  <a:cubicBezTo>
                    <a:pt x="21187" y="2217"/>
                    <a:pt x="21169" y="2589"/>
                    <a:pt x="21150" y="2942"/>
                  </a:cubicBezTo>
                  <a:cubicBezTo>
                    <a:pt x="21038" y="2962"/>
                    <a:pt x="20983" y="2980"/>
                    <a:pt x="20926" y="2980"/>
                  </a:cubicBezTo>
                  <a:lnTo>
                    <a:pt x="17687" y="2756"/>
                  </a:lnTo>
                  <a:cubicBezTo>
                    <a:pt x="17334" y="2738"/>
                    <a:pt x="16979" y="2644"/>
                    <a:pt x="16644" y="2831"/>
                  </a:cubicBezTo>
                  <a:cubicBezTo>
                    <a:pt x="17538" y="3836"/>
                    <a:pt x="17148" y="5958"/>
                    <a:pt x="16644" y="6871"/>
                  </a:cubicBezTo>
                  <a:cubicBezTo>
                    <a:pt x="16533" y="6889"/>
                    <a:pt x="16421" y="6889"/>
                    <a:pt x="16291" y="6908"/>
                  </a:cubicBezTo>
                  <a:cubicBezTo>
                    <a:pt x="15862" y="6946"/>
                    <a:pt x="15527" y="6815"/>
                    <a:pt x="15249" y="6424"/>
                  </a:cubicBezTo>
                  <a:cubicBezTo>
                    <a:pt x="14447" y="5307"/>
                    <a:pt x="13591" y="4228"/>
                    <a:pt x="12717" y="3148"/>
                  </a:cubicBezTo>
                  <a:cubicBezTo>
                    <a:pt x="12419" y="2775"/>
                    <a:pt x="12362" y="2421"/>
                    <a:pt x="12419" y="2011"/>
                  </a:cubicBezTo>
                  <a:cubicBezTo>
                    <a:pt x="12382" y="1974"/>
                    <a:pt x="12344" y="1919"/>
                    <a:pt x="12344" y="1862"/>
                  </a:cubicBezTo>
                  <a:cubicBezTo>
                    <a:pt x="12307" y="1378"/>
                    <a:pt x="12288" y="877"/>
                    <a:pt x="12437" y="410"/>
                  </a:cubicBezTo>
                  <a:lnTo>
                    <a:pt x="12437" y="224"/>
                  </a:lnTo>
                  <a:cubicBezTo>
                    <a:pt x="12474" y="224"/>
                    <a:pt x="12493" y="244"/>
                    <a:pt x="12511" y="244"/>
                  </a:cubicBezTo>
                  <a:cubicBezTo>
                    <a:pt x="12531" y="206"/>
                    <a:pt x="12549" y="150"/>
                    <a:pt x="12586" y="95"/>
                  </a:cubicBezTo>
                  <a:cubicBezTo>
                    <a:pt x="12586" y="95"/>
                    <a:pt x="12605" y="95"/>
                    <a:pt x="12605" y="75"/>
                  </a:cubicBezTo>
                  <a:lnTo>
                    <a:pt x="12605" y="75"/>
                  </a:lnTo>
                  <a:cubicBezTo>
                    <a:pt x="12605" y="57"/>
                    <a:pt x="12605" y="38"/>
                    <a:pt x="12623" y="1"/>
                  </a:cubicBezTo>
                  <a:cubicBezTo>
                    <a:pt x="12456" y="20"/>
                    <a:pt x="12288" y="57"/>
                    <a:pt x="12121" y="132"/>
                  </a:cubicBezTo>
                  <a:cubicBezTo>
                    <a:pt x="12102" y="373"/>
                    <a:pt x="12084" y="597"/>
                    <a:pt x="12084" y="839"/>
                  </a:cubicBezTo>
                  <a:cubicBezTo>
                    <a:pt x="12064" y="1510"/>
                    <a:pt x="12064" y="2180"/>
                    <a:pt x="12084" y="2850"/>
                  </a:cubicBezTo>
                  <a:cubicBezTo>
                    <a:pt x="12084" y="3166"/>
                    <a:pt x="12027" y="3464"/>
                    <a:pt x="11860" y="3744"/>
                  </a:cubicBezTo>
                  <a:cubicBezTo>
                    <a:pt x="11320" y="4674"/>
                    <a:pt x="10818" y="5605"/>
                    <a:pt x="10297" y="6536"/>
                  </a:cubicBezTo>
                  <a:cubicBezTo>
                    <a:pt x="9515" y="7894"/>
                    <a:pt x="8713" y="9254"/>
                    <a:pt x="7894" y="10669"/>
                  </a:cubicBezTo>
                  <a:cubicBezTo>
                    <a:pt x="6963" y="9850"/>
                    <a:pt x="6144" y="8974"/>
                    <a:pt x="5176" y="8229"/>
                  </a:cubicBezTo>
                  <a:cubicBezTo>
                    <a:pt x="4972" y="8639"/>
                    <a:pt x="5419" y="8676"/>
                    <a:pt x="5437" y="9031"/>
                  </a:cubicBezTo>
                  <a:cubicBezTo>
                    <a:pt x="5362" y="9180"/>
                    <a:pt x="5270" y="9403"/>
                    <a:pt x="5176" y="9644"/>
                  </a:cubicBezTo>
                  <a:cubicBezTo>
                    <a:pt x="4637" y="11116"/>
                    <a:pt x="4004" y="12568"/>
                    <a:pt x="3557" y="14075"/>
                  </a:cubicBezTo>
                  <a:cubicBezTo>
                    <a:pt x="3128" y="15490"/>
                    <a:pt x="2887" y="16962"/>
                    <a:pt x="2570" y="18394"/>
                  </a:cubicBezTo>
                  <a:cubicBezTo>
                    <a:pt x="2068" y="20703"/>
                    <a:pt x="1565" y="23031"/>
                    <a:pt x="1063" y="25339"/>
                  </a:cubicBezTo>
                  <a:cubicBezTo>
                    <a:pt x="894" y="26064"/>
                    <a:pt x="708" y="26772"/>
                    <a:pt x="522" y="27479"/>
                  </a:cubicBezTo>
                  <a:cubicBezTo>
                    <a:pt x="336" y="27536"/>
                    <a:pt x="206" y="27573"/>
                    <a:pt x="1" y="27628"/>
                  </a:cubicBezTo>
                  <a:cubicBezTo>
                    <a:pt x="281" y="27983"/>
                    <a:pt x="634" y="27945"/>
                    <a:pt x="951" y="28001"/>
                  </a:cubicBezTo>
                  <a:cubicBezTo>
                    <a:pt x="2607" y="28336"/>
                    <a:pt x="4265" y="28653"/>
                    <a:pt x="5940" y="28969"/>
                  </a:cubicBezTo>
                  <a:cubicBezTo>
                    <a:pt x="6126" y="29006"/>
                    <a:pt x="6293" y="29063"/>
                    <a:pt x="6479" y="29100"/>
                  </a:cubicBezTo>
                  <a:cubicBezTo>
                    <a:pt x="6479" y="29155"/>
                    <a:pt x="6462" y="29192"/>
                    <a:pt x="6442" y="29229"/>
                  </a:cubicBezTo>
                  <a:cubicBezTo>
                    <a:pt x="6070" y="29192"/>
                    <a:pt x="5698" y="29174"/>
                    <a:pt x="5345" y="29137"/>
                  </a:cubicBezTo>
                  <a:cubicBezTo>
                    <a:pt x="4414" y="29043"/>
                    <a:pt x="3501" y="28914"/>
                    <a:pt x="2570" y="28820"/>
                  </a:cubicBezTo>
                  <a:cubicBezTo>
                    <a:pt x="2346" y="28802"/>
                    <a:pt x="2068" y="28708"/>
                    <a:pt x="1937" y="28988"/>
                  </a:cubicBezTo>
                  <a:cubicBezTo>
                    <a:pt x="1825" y="29211"/>
                    <a:pt x="1919" y="29435"/>
                    <a:pt x="2086" y="29621"/>
                  </a:cubicBezTo>
                  <a:cubicBezTo>
                    <a:pt x="2235" y="29788"/>
                    <a:pt x="2346" y="29974"/>
                    <a:pt x="2440" y="30180"/>
                  </a:cubicBezTo>
                  <a:cubicBezTo>
                    <a:pt x="2607" y="30515"/>
                    <a:pt x="2850" y="30664"/>
                    <a:pt x="3240" y="30644"/>
                  </a:cubicBezTo>
                  <a:cubicBezTo>
                    <a:pt x="3910" y="30644"/>
                    <a:pt x="4488" y="30850"/>
                    <a:pt x="4990" y="31334"/>
                  </a:cubicBezTo>
                  <a:cubicBezTo>
                    <a:pt x="5605" y="31892"/>
                    <a:pt x="6275" y="32414"/>
                    <a:pt x="7132" y="32543"/>
                  </a:cubicBezTo>
                  <a:cubicBezTo>
                    <a:pt x="8360" y="32749"/>
                    <a:pt x="9626" y="32915"/>
                    <a:pt x="10873" y="33027"/>
                  </a:cubicBezTo>
                  <a:cubicBezTo>
                    <a:pt x="11712" y="33084"/>
                    <a:pt x="12568" y="33009"/>
                    <a:pt x="13405" y="33009"/>
                  </a:cubicBezTo>
                  <a:cubicBezTo>
                    <a:pt x="14261" y="33009"/>
                    <a:pt x="15118" y="33009"/>
                    <a:pt x="15956" y="33027"/>
                  </a:cubicBezTo>
                  <a:cubicBezTo>
                    <a:pt x="17352" y="33027"/>
                    <a:pt x="18749" y="33027"/>
                    <a:pt x="20144" y="33009"/>
                  </a:cubicBezTo>
                  <a:cubicBezTo>
                    <a:pt x="20648" y="33009"/>
                    <a:pt x="21132" y="32915"/>
                    <a:pt x="21616" y="32878"/>
                  </a:cubicBezTo>
                  <a:cubicBezTo>
                    <a:pt x="23011" y="32767"/>
                    <a:pt x="24426" y="32692"/>
                    <a:pt x="25804" y="32898"/>
                  </a:cubicBezTo>
                  <a:cubicBezTo>
                    <a:pt x="26623" y="32990"/>
                    <a:pt x="27144" y="32692"/>
                    <a:pt x="27591" y="32059"/>
                  </a:cubicBezTo>
                  <a:cubicBezTo>
                    <a:pt x="27983" y="31520"/>
                    <a:pt x="28410" y="31017"/>
                    <a:pt x="28951" y="30589"/>
                  </a:cubicBezTo>
                  <a:cubicBezTo>
                    <a:pt x="29341" y="30272"/>
                    <a:pt x="29658" y="29844"/>
                    <a:pt x="29937" y="29435"/>
                  </a:cubicBezTo>
                  <a:cubicBezTo>
                    <a:pt x="30197" y="29043"/>
                    <a:pt x="30477" y="28765"/>
                    <a:pt x="30887" y="28559"/>
                  </a:cubicBezTo>
                  <a:cubicBezTo>
                    <a:pt x="31724" y="28150"/>
                    <a:pt x="32600" y="27759"/>
                    <a:pt x="33399" y="27256"/>
                  </a:cubicBezTo>
                  <a:cubicBezTo>
                    <a:pt x="34926" y="26288"/>
                    <a:pt x="36509" y="25414"/>
                    <a:pt x="38165" y="24650"/>
                  </a:cubicBezTo>
                  <a:cubicBezTo>
                    <a:pt x="38371" y="24557"/>
                    <a:pt x="38538" y="24426"/>
                    <a:pt x="38483" y="24166"/>
                  </a:cubicBezTo>
                  <a:close/>
                  <a:moveTo>
                    <a:pt x="14038" y="28839"/>
                  </a:moveTo>
                  <a:cubicBezTo>
                    <a:pt x="14112" y="28653"/>
                    <a:pt x="14169" y="28467"/>
                    <a:pt x="14243" y="28298"/>
                  </a:cubicBezTo>
                  <a:cubicBezTo>
                    <a:pt x="14857" y="26995"/>
                    <a:pt x="15416" y="25674"/>
                    <a:pt x="15658" y="24240"/>
                  </a:cubicBezTo>
                  <a:cubicBezTo>
                    <a:pt x="15882" y="22825"/>
                    <a:pt x="15974" y="21410"/>
                    <a:pt x="15267" y="20089"/>
                  </a:cubicBezTo>
                  <a:cubicBezTo>
                    <a:pt x="15249" y="20033"/>
                    <a:pt x="15249" y="19977"/>
                    <a:pt x="15211" y="19846"/>
                  </a:cubicBezTo>
                  <a:cubicBezTo>
                    <a:pt x="18078" y="19772"/>
                    <a:pt x="20889" y="19697"/>
                    <a:pt x="23681" y="19623"/>
                  </a:cubicBezTo>
                  <a:cubicBezTo>
                    <a:pt x="24259" y="21261"/>
                    <a:pt x="24632" y="25153"/>
                    <a:pt x="24389" y="26660"/>
                  </a:cubicBezTo>
                  <a:cubicBezTo>
                    <a:pt x="20871" y="27015"/>
                    <a:pt x="17389" y="27536"/>
                    <a:pt x="14038" y="28839"/>
                  </a:cubicBezTo>
                  <a:close/>
                  <a:moveTo>
                    <a:pt x="22192" y="29527"/>
                  </a:moveTo>
                  <a:cubicBezTo>
                    <a:pt x="22155" y="29267"/>
                    <a:pt x="22118" y="29043"/>
                    <a:pt x="22100" y="28820"/>
                  </a:cubicBezTo>
                  <a:cubicBezTo>
                    <a:pt x="22080" y="28392"/>
                    <a:pt x="22080" y="27963"/>
                    <a:pt x="22063" y="27536"/>
                  </a:cubicBezTo>
                  <a:cubicBezTo>
                    <a:pt x="22063" y="27293"/>
                    <a:pt x="22155" y="27164"/>
                    <a:pt x="22453" y="27238"/>
                  </a:cubicBezTo>
                  <a:cubicBezTo>
                    <a:pt x="22564" y="28596"/>
                    <a:pt x="22509" y="29267"/>
                    <a:pt x="22192" y="29527"/>
                  </a:cubicBezTo>
                  <a:close/>
                  <a:moveTo>
                    <a:pt x="20479" y="28708"/>
                  </a:moveTo>
                  <a:cubicBezTo>
                    <a:pt x="19139" y="28802"/>
                    <a:pt x="17781" y="28857"/>
                    <a:pt x="16421" y="28931"/>
                  </a:cubicBezTo>
                  <a:cubicBezTo>
                    <a:pt x="16346" y="28931"/>
                    <a:pt x="16254" y="28969"/>
                    <a:pt x="16197" y="28914"/>
                  </a:cubicBezTo>
                  <a:cubicBezTo>
                    <a:pt x="16105" y="28857"/>
                    <a:pt x="16031" y="28765"/>
                    <a:pt x="16011" y="28653"/>
                  </a:cubicBezTo>
                  <a:cubicBezTo>
                    <a:pt x="15993" y="28596"/>
                    <a:pt x="16086" y="28485"/>
                    <a:pt x="16160" y="28447"/>
                  </a:cubicBezTo>
                  <a:cubicBezTo>
                    <a:pt x="16291" y="28373"/>
                    <a:pt x="16458" y="28336"/>
                    <a:pt x="16607" y="28298"/>
                  </a:cubicBezTo>
                  <a:cubicBezTo>
                    <a:pt x="18208" y="27963"/>
                    <a:pt x="19791" y="27648"/>
                    <a:pt x="21392" y="27313"/>
                  </a:cubicBezTo>
                  <a:cubicBezTo>
                    <a:pt x="21485" y="27293"/>
                    <a:pt x="21596" y="27313"/>
                    <a:pt x="21727" y="27293"/>
                  </a:cubicBezTo>
                  <a:cubicBezTo>
                    <a:pt x="21857" y="28169"/>
                    <a:pt x="21820" y="29192"/>
                    <a:pt x="21634" y="29547"/>
                  </a:cubicBezTo>
                  <a:cubicBezTo>
                    <a:pt x="21578" y="29453"/>
                    <a:pt x="21522" y="29378"/>
                    <a:pt x="21485" y="29286"/>
                  </a:cubicBezTo>
                  <a:cubicBezTo>
                    <a:pt x="21243" y="28745"/>
                    <a:pt x="21094" y="28671"/>
                    <a:pt x="20479" y="28708"/>
                  </a:cubicBezTo>
                  <a:close/>
                  <a:moveTo>
                    <a:pt x="21169" y="29490"/>
                  </a:moveTo>
                  <a:cubicBezTo>
                    <a:pt x="19419" y="29676"/>
                    <a:pt x="17669" y="29695"/>
                    <a:pt x="15882" y="29695"/>
                  </a:cubicBezTo>
                  <a:cubicBezTo>
                    <a:pt x="15900" y="29323"/>
                    <a:pt x="16123" y="29267"/>
                    <a:pt x="16346" y="29267"/>
                  </a:cubicBezTo>
                  <a:cubicBezTo>
                    <a:pt x="16701" y="29229"/>
                    <a:pt x="17054" y="29229"/>
                    <a:pt x="17408" y="29211"/>
                  </a:cubicBezTo>
                  <a:cubicBezTo>
                    <a:pt x="18451" y="29155"/>
                    <a:pt x="19511" y="29100"/>
                    <a:pt x="20573" y="29025"/>
                  </a:cubicBezTo>
                  <a:cubicBezTo>
                    <a:pt x="20889" y="29006"/>
                    <a:pt x="21112" y="29063"/>
                    <a:pt x="21169" y="29490"/>
                  </a:cubicBezTo>
                  <a:close/>
                  <a:moveTo>
                    <a:pt x="12921" y="13815"/>
                  </a:moveTo>
                  <a:lnTo>
                    <a:pt x="12921" y="12549"/>
                  </a:lnTo>
                  <a:lnTo>
                    <a:pt x="13089" y="12549"/>
                  </a:lnTo>
                  <a:cubicBezTo>
                    <a:pt x="13219" y="13201"/>
                    <a:pt x="13350" y="13834"/>
                    <a:pt x="13462" y="14485"/>
                  </a:cubicBezTo>
                  <a:cubicBezTo>
                    <a:pt x="13610" y="15398"/>
                    <a:pt x="13777" y="16309"/>
                    <a:pt x="13871" y="17240"/>
                  </a:cubicBezTo>
                  <a:cubicBezTo>
                    <a:pt x="13963" y="18153"/>
                    <a:pt x="13983" y="19064"/>
                    <a:pt x="14038" y="19995"/>
                  </a:cubicBezTo>
                  <a:cubicBezTo>
                    <a:pt x="13983" y="19995"/>
                    <a:pt x="13926" y="20015"/>
                    <a:pt x="13871" y="20015"/>
                  </a:cubicBezTo>
                  <a:cubicBezTo>
                    <a:pt x="13834" y="19846"/>
                    <a:pt x="13797" y="19697"/>
                    <a:pt x="13759" y="19531"/>
                  </a:cubicBezTo>
                  <a:cubicBezTo>
                    <a:pt x="13722" y="19325"/>
                    <a:pt x="13666" y="19139"/>
                    <a:pt x="13628" y="18953"/>
                  </a:cubicBezTo>
                  <a:cubicBezTo>
                    <a:pt x="13387" y="17855"/>
                    <a:pt x="13126" y="16756"/>
                    <a:pt x="12884" y="15676"/>
                  </a:cubicBezTo>
                  <a:cubicBezTo>
                    <a:pt x="12809" y="15398"/>
                    <a:pt x="12791" y="15155"/>
                    <a:pt x="12866" y="14876"/>
                  </a:cubicBezTo>
                  <a:cubicBezTo>
                    <a:pt x="12958" y="14541"/>
                    <a:pt x="12903" y="14169"/>
                    <a:pt x="12921" y="13815"/>
                  </a:cubicBezTo>
                  <a:close/>
                  <a:moveTo>
                    <a:pt x="21988" y="12772"/>
                  </a:moveTo>
                  <a:cubicBezTo>
                    <a:pt x="22584" y="14671"/>
                    <a:pt x="23123" y="16589"/>
                    <a:pt x="23552" y="18580"/>
                  </a:cubicBezTo>
                  <a:cubicBezTo>
                    <a:pt x="20814" y="18414"/>
                    <a:pt x="18171" y="18767"/>
                    <a:pt x="15435" y="19344"/>
                  </a:cubicBezTo>
                  <a:cubicBezTo>
                    <a:pt x="16086" y="18320"/>
                    <a:pt x="16607" y="17315"/>
                    <a:pt x="16644" y="16142"/>
                  </a:cubicBezTo>
                  <a:cubicBezTo>
                    <a:pt x="16664" y="14988"/>
                    <a:pt x="16570" y="13871"/>
                    <a:pt x="15993" y="12772"/>
                  </a:cubicBezTo>
                  <a:close/>
                  <a:moveTo>
                    <a:pt x="17352" y="12307"/>
                  </a:moveTo>
                  <a:cubicBezTo>
                    <a:pt x="17873" y="12213"/>
                    <a:pt x="18376" y="12121"/>
                    <a:pt x="18898" y="12009"/>
                  </a:cubicBezTo>
                  <a:cubicBezTo>
                    <a:pt x="19213" y="11935"/>
                    <a:pt x="19419" y="12047"/>
                    <a:pt x="19623" y="12382"/>
                  </a:cubicBezTo>
                  <a:lnTo>
                    <a:pt x="17352" y="12382"/>
                  </a:lnTo>
                  <a:close/>
                  <a:moveTo>
                    <a:pt x="19660" y="11916"/>
                  </a:moveTo>
                  <a:cubicBezTo>
                    <a:pt x="20144" y="11841"/>
                    <a:pt x="20591" y="11786"/>
                    <a:pt x="21075" y="11712"/>
                  </a:cubicBezTo>
                  <a:cubicBezTo>
                    <a:pt x="21094" y="11953"/>
                    <a:pt x="21112" y="12139"/>
                    <a:pt x="21132" y="12382"/>
                  </a:cubicBezTo>
                  <a:cubicBezTo>
                    <a:pt x="20610" y="12345"/>
                    <a:pt x="20033" y="12642"/>
                    <a:pt x="19660" y="11916"/>
                  </a:cubicBezTo>
                  <a:close/>
                  <a:moveTo>
                    <a:pt x="21522" y="11767"/>
                  </a:moveTo>
                  <a:cubicBezTo>
                    <a:pt x="21653" y="12009"/>
                    <a:pt x="21745" y="12176"/>
                    <a:pt x="21839" y="12382"/>
                  </a:cubicBezTo>
                  <a:cubicBezTo>
                    <a:pt x="21392" y="12382"/>
                    <a:pt x="21392" y="12382"/>
                    <a:pt x="21522" y="11767"/>
                  </a:cubicBezTo>
                  <a:close/>
                  <a:moveTo>
                    <a:pt x="21969" y="11749"/>
                  </a:moveTo>
                  <a:lnTo>
                    <a:pt x="22137" y="11637"/>
                  </a:lnTo>
                  <a:cubicBezTo>
                    <a:pt x="22192" y="11749"/>
                    <a:pt x="22249" y="11861"/>
                    <a:pt x="22286" y="11972"/>
                  </a:cubicBezTo>
                  <a:cubicBezTo>
                    <a:pt x="22249" y="11990"/>
                    <a:pt x="22211" y="12009"/>
                    <a:pt x="22192" y="12027"/>
                  </a:cubicBezTo>
                  <a:close/>
                  <a:moveTo>
                    <a:pt x="24036" y="7392"/>
                  </a:moveTo>
                  <a:cubicBezTo>
                    <a:pt x="24259" y="7392"/>
                    <a:pt x="24352" y="7522"/>
                    <a:pt x="24426" y="7690"/>
                  </a:cubicBezTo>
                  <a:cubicBezTo>
                    <a:pt x="24687" y="8249"/>
                    <a:pt x="24967" y="8788"/>
                    <a:pt x="25190" y="9366"/>
                  </a:cubicBezTo>
                  <a:cubicBezTo>
                    <a:pt x="25469" y="10091"/>
                    <a:pt x="25729" y="10836"/>
                    <a:pt x="26009" y="11637"/>
                  </a:cubicBezTo>
                  <a:cubicBezTo>
                    <a:pt x="25431" y="11581"/>
                    <a:pt x="24873" y="11469"/>
                    <a:pt x="24314" y="11320"/>
                  </a:cubicBezTo>
                  <a:cubicBezTo>
                    <a:pt x="24222" y="11283"/>
                    <a:pt x="24128" y="11171"/>
                    <a:pt x="24073" y="11079"/>
                  </a:cubicBezTo>
                  <a:cubicBezTo>
                    <a:pt x="23384" y="9942"/>
                    <a:pt x="22713" y="8807"/>
                    <a:pt x="22043" y="7671"/>
                  </a:cubicBezTo>
                  <a:cubicBezTo>
                    <a:pt x="22006" y="7616"/>
                    <a:pt x="22025" y="7522"/>
                    <a:pt x="21988" y="7410"/>
                  </a:cubicBezTo>
                  <a:cubicBezTo>
                    <a:pt x="22695" y="7410"/>
                    <a:pt x="23366" y="7410"/>
                    <a:pt x="24036" y="7392"/>
                  </a:cubicBezTo>
                  <a:close/>
                  <a:moveTo>
                    <a:pt x="22137" y="6219"/>
                  </a:moveTo>
                  <a:cubicBezTo>
                    <a:pt x="22658" y="6275"/>
                    <a:pt x="23142" y="6275"/>
                    <a:pt x="23570" y="6405"/>
                  </a:cubicBezTo>
                  <a:cubicBezTo>
                    <a:pt x="23775" y="6442"/>
                    <a:pt x="23905" y="6740"/>
                    <a:pt x="24073" y="6908"/>
                  </a:cubicBezTo>
                  <a:cubicBezTo>
                    <a:pt x="24054" y="6964"/>
                    <a:pt x="24017" y="7001"/>
                    <a:pt x="23999" y="7038"/>
                  </a:cubicBezTo>
                  <a:lnTo>
                    <a:pt x="22192" y="7038"/>
                  </a:lnTo>
                  <a:cubicBezTo>
                    <a:pt x="22174" y="6797"/>
                    <a:pt x="22155" y="6554"/>
                    <a:pt x="22137" y="6219"/>
                  </a:cubicBezTo>
                  <a:close/>
                  <a:moveTo>
                    <a:pt x="24259" y="6479"/>
                  </a:moveTo>
                  <a:cubicBezTo>
                    <a:pt x="24687" y="6628"/>
                    <a:pt x="25059" y="6759"/>
                    <a:pt x="25431" y="6889"/>
                  </a:cubicBezTo>
                  <a:cubicBezTo>
                    <a:pt x="24483" y="7150"/>
                    <a:pt x="24483" y="7150"/>
                    <a:pt x="24259" y="6479"/>
                  </a:cubicBezTo>
                  <a:close/>
                  <a:moveTo>
                    <a:pt x="24277" y="20536"/>
                  </a:moveTo>
                  <a:cubicBezTo>
                    <a:pt x="23850" y="18600"/>
                    <a:pt x="23421" y="16664"/>
                    <a:pt x="23048" y="14708"/>
                  </a:cubicBezTo>
                  <a:cubicBezTo>
                    <a:pt x="23123" y="14857"/>
                    <a:pt x="23197" y="15006"/>
                    <a:pt x="23272" y="15174"/>
                  </a:cubicBezTo>
                  <a:cubicBezTo>
                    <a:pt x="24240" y="17389"/>
                    <a:pt x="25190" y="19623"/>
                    <a:pt x="26195" y="21820"/>
                  </a:cubicBezTo>
                  <a:cubicBezTo>
                    <a:pt x="26548" y="22584"/>
                    <a:pt x="26735" y="23366"/>
                    <a:pt x="26735" y="24203"/>
                  </a:cubicBezTo>
                  <a:cubicBezTo>
                    <a:pt x="26754" y="24724"/>
                    <a:pt x="26754" y="24724"/>
                    <a:pt x="27275" y="24798"/>
                  </a:cubicBezTo>
                  <a:cubicBezTo>
                    <a:pt x="27387" y="24818"/>
                    <a:pt x="27517" y="24873"/>
                    <a:pt x="27573" y="24947"/>
                  </a:cubicBezTo>
                  <a:cubicBezTo>
                    <a:pt x="28187" y="25674"/>
                    <a:pt x="28782" y="26400"/>
                    <a:pt x="29229" y="27293"/>
                  </a:cubicBezTo>
                  <a:cubicBezTo>
                    <a:pt x="27722" y="27015"/>
                    <a:pt x="26288" y="26735"/>
                    <a:pt x="24781" y="26456"/>
                  </a:cubicBezTo>
                  <a:cubicBezTo>
                    <a:pt x="24798" y="24501"/>
                    <a:pt x="24706" y="22509"/>
                    <a:pt x="24277" y="20536"/>
                  </a:cubicBezTo>
                  <a:close/>
                  <a:moveTo>
                    <a:pt x="25282" y="18953"/>
                  </a:moveTo>
                  <a:cubicBezTo>
                    <a:pt x="25525" y="18990"/>
                    <a:pt x="25711" y="19027"/>
                    <a:pt x="25972" y="19064"/>
                  </a:cubicBezTo>
                  <a:cubicBezTo>
                    <a:pt x="25525" y="19344"/>
                    <a:pt x="25469" y="19344"/>
                    <a:pt x="25282" y="18953"/>
                  </a:cubicBezTo>
                  <a:close/>
                  <a:moveTo>
                    <a:pt x="26064" y="19809"/>
                  </a:moveTo>
                  <a:cubicBezTo>
                    <a:pt x="26158" y="20219"/>
                    <a:pt x="26233" y="20628"/>
                    <a:pt x="26307" y="21038"/>
                  </a:cubicBezTo>
                  <a:cubicBezTo>
                    <a:pt x="26270" y="21057"/>
                    <a:pt x="26213" y="21075"/>
                    <a:pt x="26176" y="21075"/>
                  </a:cubicBezTo>
                  <a:cubicBezTo>
                    <a:pt x="25953" y="20610"/>
                    <a:pt x="25749" y="20144"/>
                    <a:pt x="25525" y="19660"/>
                  </a:cubicBezTo>
                  <a:cubicBezTo>
                    <a:pt x="25804" y="19568"/>
                    <a:pt x="25990" y="19531"/>
                    <a:pt x="26064" y="19809"/>
                  </a:cubicBezTo>
                  <a:close/>
                  <a:moveTo>
                    <a:pt x="24855" y="18079"/>
                  </a:moveTo>
                  <a:cubicBezTo>
                    <a:pt x="24165" y="16477"/>
                    <a:pt x="23477" y="14876"/>
                    <a:pt x="22788" y="13256"/>
                  </a:cubicBezTo>
                  <a:cubicBezTo>
                    <a:pt x="22733" y="13126"/>
                    <a:pt x="22676" y="12978"/>
                    <a:pt x="22584" y="12754"/>
                  </a:cubicBezTo>
                  <a:lnTo>
                    <a:pt x="23961" y="12754"/>
                  </a:lnTo>
                  <a:cubicBezTo>
                    <a:pt x="24371" y="13517"/>
                    <a:pt x="25729" y="17910"/>
                    <a:pt x="25767" y="18600"/>
                  </a:cubicBezTo>
                  <a:cubicBezTo>
                    <a:pt x="25116" y="18674"/>
                    <a:pt x="25096" y="18655"/>
                    <a:pt x="24855" y="18079"/>
                  </a:cubicBezTo>
                  <a:close/>
                  <a:moveTo>
                    <a:pt x="27107" y="24446"/>
                  </a:moveTo>
                  <a:cubicBezTo>
                    <a:pt x="27032" y="23813"/>
                    <a:pt x="26977" y="23217"/>
                    <a:pt x="26884" y="22621"/>
                  </a:cubicBezTo>
                  <a:cubicBezTo>
                    <a:pt x="26511" y="20144"/>
                    <a:pt x="26064" y="17687"/>
                    <a:pt x="25190" y="15323"/>
                  </a:cubicBezTo>
                  <a:cubicBezTo>
                    <a:pt x="24818" y="14281"/>
                    <a:pt x="24520" y="13219"/>
                    <a:pt x="24185" y="12158"/>
                  </a:cubicBezTo>
                  <a:cubicBezTo>
                    <a:pt x="24165" y="12121"/>
                    <a:pt x="24185" y="12047"/>
                    <a:pt x="24185" y="11935"/>
                  </a:cubicBezTo>
                  <a:cubicBezTo>
                    <a:pt x="24297" y="12084"/>
                    <a:pt x="24408" y="12176"/>
                    <a:pt x="24463" y="12288"/>
                  </a:cubicBezTo>
                  <a:cubicBezTo>
                    <a:pt x="25580" y="14112"/>
                    <a:pt x="26697" y="15919"/>
                    <a:pt x="27797" y="17743"/>
                  </a:cubicBezTo>
                  <a:cubicBezTo>
                    <a:pt x="27983" y="18059"/>
                    <a:pt x="28112" y="18432"/>
                    <a:pt x="28187" y="18786"/>
                  </a:cubicBezTo>
                  <a:cubicBezTo>
                    <a:pt x="28485" y="19958"/>
                    <a:pt x="28745" y="21169"/>
                    <a:pt x="29025" y="22341"/>
                  </a:cubicBezTo>
                  <a:cubicBezTo>
                    <a:pt x="29137" y="22862"/>
                    <a:pt x="29211" y="22937"/>
                    <a:pt x="29713" y="22844"/>
                  </a:cubicBezTo>
                  <a:cubicBezTo>
                    <a:pt x="30664" y="22676"/>
                    <a:pt x="31408" y="22993"/>
                    <a:pt x="31985" y="23738"/>
                  </a:cubicBezTo>
                  <a:cubicBezTo>
                    <a:pt x="32339" y="24185"/>
                    <a:pt x="32692" y="24632"/>
                    <a:pt x="33009" y="25134"/>
                  </a:cubicBezTo>
                  <a:cubicBezTo>
                    <a:pt x="31054" y="24706"/>
                    <a:pt x="29100" y="24557"/>
                    <a:pt x="27107" y="24446"/>
                  </a:cubicBezTo>
                  <a:close/>
                  <a:moveTo>
                    <a:pt x="25153" y="12772"/>
                  </a:moveTo>
                  <a:cubicBezTo>
                    <a:pt x="25320" y="12717"/>
                    <a:pt x="25431" y="12680"/>
                    <a:pt x="25543" y="12660"/>
                  </a:cubicBezTo>
                  <a:cubicBezTo>
                    <a:pt x="25841" y="12623"/>
                    <a:pt x="26121" y="12605"/>
                    <a:pt x="26400" y="12586"/>
                  </a:cubicBezTo>
                  <a:cubicBezTo>
                    <a:pt x="26940" y="13368"/>
                    <a:pt x="27573" y="15490"/>
                    <a:pt x="27591" y="16738"/>
                  </a:cubicBezTo>
                  <a:cubicBezTo>
                    <a:pt x="26791" y="15435"/>
                    <a:pt x="25990" y="14112"/>
                    <a:pt x="25153" y="12772"/>
                  </a:cubicBezTo>
                  <a:close/>
                  <a:moveTo>
                    <a:pt x="26251" y="12251"/>
                  </a:moveTo>
                  <a:cubicBezTo>
                    <a:pt x="25823" y="12307"/>
                    <a:pt x="25394" y="12362"/>
                    <a:pt x="24947" y="12419"/>
                  </a:cubicBezTo>
                  <a:cubicBezTo>
                    <a:pt x="24818" y="12213"/>
                    <a:pt x="24687" y="12027"/>
                    <a:pt x="24557" y="11841"/>
                  </a:cubicBezTo>
                  <a:cubicBezTo>
                    <a:pt x="24594" y="11804"/>
                    <a:pt x="24612" y="11767"/>
                    <a:pt x="24650" y="11729"/>
                  </a:cubicBezTo>
                  <a:lnTo>
                    <a:pt x="26270" y="12065"/>
                  </a:lnTo>
                  <a:cubicBezTo>
                    <a:pt x="26251" y="12121"/>
                    <a:pt x="26251" y="12196"/>
                    <a:pt x="26251" y="12251"/>
                  </a:cubicBezTo>
                  <a:close/>
                  <a:moveTo>
                    <a:pt x="23905" y="12362"/>
                  </a:moveTo>
                  <a:cubicBezTo>
                    <a:pt x="23664" y="12382"/>
                    <a:pt x="23458" y="12382"/>
                    <a:pt x="23254" y="12400"/>
                  </a:cubicBezTo>
                  <a:lnTo>
                    <a:pt x="22564" y="12400"/>
                  </a:lnTo>
                  <a:cubicBezTo>
                    <a:pt x="22547" y="12139"/>
                    <a:pt x="22547" y="11935"/>
                    <a:pt x="22527" y="11674"/>
                  </a:cubicBezTo>
                  <a:lnTo>
                    <a:pt x="23644" y="11674"/>
                  </a:lnTo>
                  <a:cubicBezTo>
                    <a:pt x="23719" y="11861"/>
                    <a:pt x="23793" y="12084"/>
                    <a:pt x="23905" y="12362"/>
                  </a:cubicBezTo>
                  <a:close/>
                  <a:moveTo>
                    <a:pt x="23664" y="19251"/>
                  </a:moveTo>
                  <a:cubicBezTo>
                    <a:pt x="23366" y="19344"/>
                    <a:pt x="23086" y="19362"/>
                    <a:pt x="22825" y="19270"/>
                  </a:cubicBezTo>
                  <a:cubicBezTo>
                    <a:pt x="22770" y="19251"/>
                    <a:pt x="22770" y="19084"/>
                    <a:pt x="22733" y="18972"/>
                  </a:cubicBezTo>
                  <a:cubicBezTo>
                    <a:pt x="23384" y="18841"/>
                    <a:pt x="23477" y="18878"/>
                    <a:pt x="23664" y="19251"/>
                  </a:cubicBezTo>
                  <a:close/>
                  <a:moveTo>
                    <a:pt x="21969" y="19382"/>
                  </a:moveTo>
                  <a:cubicBezTo>
                    <a:pt x="21894" y="19064"/>
                    <a:pt x="21931" y="18860"/>
                    <a:pt x="22229" y="18898"/>
                  </a:cubicBezTo>
                  <a:cubicBezTo>
                    <a:pt x="22304" y="18916"/>
                    <a:pt x="22415" y="19027"/>
                    <a:pt x="22435" y="19102"/>
                  </a:cubicBezTo>
                  <a:cubicBezTo>
                    <a:pt x="22453" y="19474"/>
                    <a:pt x="22174" y="19325"/>
                    <a:pt x="21969" y="19382"/>
                  </a:cubicBezTo>
                  <a:close/>
                  <a:moveTo>
                    <a:pt x="21596" y="19362"/>
                  </a:moveTo>
                  <a:cubicBezTo>
                    <a:pt x="19977" y="19382"/>
                    <a:pt x="18394" y="19419"/>
                    <a:pt x="16813" y="19456"/>
                  </a:cubicBezTo>
                  <a:cubicBezTo>
                    <a:pt x="16813" y="19419"/>
                    <a:pt x="16793" y="19400"/>
                    <a:pt x="16793" y="19362"/>
                  </a:cubicBezTo>
                  <a:cubicBezTo>
                    <a:pt x="17446" y="19288"/>
                    <a:pt x="18116" y="19196"/>
                    <a:pt x="18767" y="19102"/>
                  </a:cubicBezTo>
                  <a:cubicBezTo>
                    <a:pt x="19474" y="19027"/>
                    <a:pt x="20164" y="18935"/>
                    <a:pt x="20871" y="18860"/>
                  </a:cubicBezTo>
                  <a:cubicBezTo>
                    <a:pt x="21020" y="18841"/>
                    <a:pt x="21150" y="18841"/>
                    <a:pt x="21281" y="18841"/>
                  </a:cubicBezTo>
                  <a:cubicBezTo>
                    <a:pt x="21616" y="18878"/>
                    <a:pt x="21616" y="18878"/>
                    <a:pt x="21596" y="19362"/>
                  </a:cubicBezTo>
                  <a:close/>
                  <a:moveTo>
                    <a:pt x="16309" y="16197"/>
                  </a:moveTo>
                  <a:cubicBezTo>
                    <a:pt x="16309" y="16235"/>
                    <a:pt x="16272" y="16291"/>
                    <a:pt x="16197" y="16515"/>
                  </a:cubicBezTo>
                  <a:cubicBezTo>
                    <a:pt x="15676" y="15788"/>
                    <a:pt x="15211" y="15192"/>
                    <a:pt x="14802" y="14559"/>
                  </a:cubicBezTo>
                  <a:cubicBezTo>
                    <a:pt x="14727" y="14448"/>
                    <a:pt x="14783" y="14243"/>
                    <a:pt x="14783" y="14095"/>
                  </a:cubicBezTo>
                  <a:cubicBezTo>
                    <a:pt x="14876" y="14057"/>
                    <a:pt x="14914" y="14038"/>
                    <a:pt x="14931" y="14038"/>
                  </a:cubicBezTo>
                  <a:cubicBezTo>
                    <a:pt x="16142" y="14075"/>
                    <a:pt x="16291" y="14224"/>
                    <a:pt x="16329" y="15435"/>
                  </a:cubicBezTo>
                  <a:cubicBezTo>
                    <a:pt x="16329" y="15676"/>
                    <a:pt x="16329" y="15937"/>
                    <a:pt x="16309" y="16197"/>
                  </a:cubicBezTo>
                  <a:close/>
                  <a:moveTo>
                    <a:pt x="14894" y="15137"/>
                  </a:moveTo>
                  <a:cubicBezTo>
                    <a:pt x="15249" y="15621"/>
                    <a:pt x="15602" y="16086"/>
                    <a:pt x="15974" y="16533"/>
                  </a:cubicBezTo>
                  <a:cubicBezTo>
                    <a:pt x="16197" y="16775"/>
                    <a:pt x="16272" y="16999"/>
                    <a:pt x="16123" y="17277"/>
                  </a:cubicBezTo>
                  <a:cubicBezTo>
                    <a:pt x="15807" y="17910"/>
                    <a:pt x="15490" y="18543"/>
                    <a:pt x="15137" y="19139"/>
                  </a:cubicBezTo>
                  <a:cubicBezTo>
                    <a:pt x="14951" y="19437"/>
                    <a:pt x="14671" y="19623"/>
                    <a:pt x="14243" y="19437"/>
                  </a:cubicBezTo>
                  <a:cubicBezTo>
                    <a:pt x="14355" y="17389"/>
                    <a:pt x="13722" y="15416"/>
                    <a:pt x="13591" y="13330"/>
                  </a:cubicBezTo>
                  <a:cubicBezTo>
                    <a:pt x="14038" y="13926"/>
                    <a:pt x="14467" y="14541"/>
                    <a:pt x="14894" y="15137"/>
                  </a:cubicBezTo>
                  <a:close/>
                  <a:moveTo>
                    <a:pt x="13182" y="21187"/>
                  </a:moveTo>
                  <a:cubicBezTo>
                    <a:pt x="13164" y="20722"/>
                    <a:pt x="13126" y="20313"/>
                    <a:pt x="13107" y="19884"/>
                  </a:cubicBezTo>
                  <a:cubicBezTo>
                    <a:pt x="13107" y="19791"/>
                    <a:pt x="13201" y="19697"/>
                    <a:pt x="13256" y="19623"/>
                  </a:cubicBezTo>
                  <a:cubicBezTo>
                    <a:pt x="13330" y="19697"/>
                    <a:pt x="13462" y="19772"/>
                    <a:pt x="13499" y="19884"/>
                  </a:cubicBezTo>
                  <a:cubicBezTo>
                    <a:pt x="13591" y="20275"/>
                    <a:pt x="13648" y="20666"/>
                    <a:pt x="13740" y="21150"/>
                  </a:cubicBezTo>
                  <a:cubicBezTo>
                    <a:pt x="13536" y="21169"/>
                    <a:pt x="13387" y="21169"/>
                    <a:pt x="13182" y="21187"/>
                  </a:cubicBezTo>
                  <a:close/>
                  <a:moveTo>
                    <a:pt x="13814" y="21410"/>
                  </a:moveTo>
                  <a:cubicBezTo>
                    <a:pt x="13926" y="22006"/>
                    <a:pt x="14038" y="22564"/>
                    <a:pt x="14150" y="23160"/>
                  </a:cubicBezTo>
                  <a:lnTo>
                    <a:pt x="13424" y="23160"/>
                  </a:lnTo>
                  <a:cubicBezTo>
                    <a:pt x="13368" y="22602"/>
                    <a:pt x="13293" y="22063"/>
                    <a:pt x="13219" y="21485"/>
                  </a:cubicBezTo>
                  <a:cubicBezTo>
                    <a:pt x="13442" y="21447"/>
                    <a:pt x="13610" y="21430"/>
                    <a:pt x="13814" y="21410"/>
                  </a:cubicBezTo>
                  <a:close/>
                  <a:moveTo>
                    <a:pt x="13126" y="18171"/>
                  </a:moveTo>
                  <a:cubicBezTo>
                    <a:pt x="13201" y="18506"/>
                    <a:pt x="13293" y="18916"/>
                    <a:pt x="13387" y="19344"/>
                  </a:cubicBezTo>
                  <a:cubicBezTo>
                    <a:pt x="13033" y="19419"/>
                    <a:pt x="12958" y="19009"/>
                    <a:pt x="13126" y="18171"/>
                  </a:cubicBezTo>
                  <a:close/>
                  <a:moveTo>
                    <a:pt x="13182" y="23254"/>
                  </a:moveTo>
                  <a:lnTo>
                    <a:pt x="12474" y="23254"/>
                  </a:lnTo>
                  <a:lnTo>
                    <a:pt x="12474" y="21559"/>
                  </a:lnTo>
                  <a:lnTo>
                    <a:pt x="12995" y="21559"/>
                  </a:lnTo>
                  <a:cubicBezTo>
                    <a:pt x="13052" y="22137"/>
                    <a:pt x="13107" y="22676"/>
                    <a:pt x="13182" y="23254"/>
                  </a:cubicBezTo>
                  <a:close/>
                  <a:moveTo>
                    <a:pt x="13275" y="23533"/>
                  </a:moveTo>
                  <a:cubicBezTo>
                    <a:pt x="13368" y="24185"/>
                    <a:pt x="13479" y="24836"/>
                    <a:pt x="13573" y="25543"/>
                  </a:cubicBezTo>
                  <a:lnTo>
                    <a:pt x="12419" y="25543"/>
                  </a:lnTo>
                  <a:lnTo>
                    <a:pt x="12419" y="23533"/>
                  </a:lnTo>
                  <a:close/>
                  <a:moveTo>
                    <a:pt x="13517" y="23458"/>
                  </a:moveTo>
                  <a:lnTo>
                    <a:pt x="14187" y="23458"/>
                  </a:lnTo>
                  <a:cubicBezTo>
                    <a:pt x="14318" y="24128"/>
                    <a:pt x="14430" y="24781"/>
                    <a:pt x="14579" y="25488"/>
                  </a:cubicBezTo>
                  <a:cubicBezTo>
                    <a:pt x="14318" y="25506"/>
                    <a:pt x="14094" y="25506"/>
                    <a:pt x="13834" y="25525"/>
                  </a:cubicBezTo>
                  <a:cubicBezTo>
                    <a:pt x="13722" y="24836"/>
                    <a:pt x="13628" y="24185"/>
                    <a:pt x="13517" y="23458"/>
                  </a:cubicBezTo>
                  <a:close/>
                  <a:moveTo>
                    <a:pt x="14634" y="25749"/>
                  </a:moveTo>
                  <a:cubicBezTo>
                    <a:pt x="14894" y="26511"/>
                    <a:pt x="14336" y="27015"/>
                    <a:pt x="14224" y="27648"/>
                  </a:cubicBezTo>
                  <a:cubicBezTo>
                    <a:pt x="14169" y="27628"/>
                    <a:pt x="14112" y="27628"/>
                    <a:pt x="14057" y="27628"/>
                  </a:cubicBezTo>
                  <a:cubicBezTo>
                    <a:pt x="14001" y="27033"/>
                    <a:pt x="13926" y="26437"/>
                    <a:pt x="13852" y="25786"/>
                  </a:cubicBezTo>
                  <a:cubicBezTo>
                    <a:pt x="14132" y="25767"/>
                    <a:pt x="14373" y="25767"/>
                    <a:pt x="14634" y="25749"/>
                  </a:cubicBezTo>
                  <a:close/>
                  <a:moveTo>
                    <a:pt x="14132" y="21224"/>
                  </a:moveTo>
                  <a:cubicBezTo>
                    <a:pt x="14075" y="20797"/>
                    <a:pt x="14206" y="20368"/>
                    <a:pt x="14243" y="19903"/>
                  </a:cubicBezTo>
                  <a:cubicBezTo>
                    <a:pt x="14596" y="19772"/>
                    <a:pt x="14802" y="19921"/>
                    <a:pt x="14931" y="20164"/>
                  </a:cubicBezTo>
                  <a:cubicBezTo>
                    <a:pt x="15100" y="20499"/>
                    <a:pt x="15304" y="20834"/>
                    <a:pt x="15360" y="21187"/>
                  </a:cubicBezTo>
                  <a:cubicBezTo>
                    <a:pt x="15509" y="22304"/>
                    <a:pt x="15621" y="23421"/>
                    <a:pt x="15267" y="24538"/>
                  </a:cubicBezTo>
                  <a:cubicBezTo>
                    <a:pt x="15229" y="24687"/>
                    <a:pt x="15211" y="24855"/>
                    <a:pt x="15006" y="24855"/>
                  </a:cubicBezTo>
                  <a:cubicBezTo>
                    <a:pt x="14783" y="24855"/>
                    <a:pt x="14745" y="24687"/>
                    <a:pt x="14708" y="24538"/>
                  </a:cubicBezTo>
                  <a:cubicBezTo>
                    <a:pt x="14522" y="23440"/>
                    <a:pt x="14281" y="22323"/>
                    <a:pt x="14132" y="21224"/>
                  </a:cubicBezTo>
                  <a:close/>
                  <a:moveTo>
                    <a:pt x="12866" y="19866"/>
                  </a:moveTo>
                  <a:cubicBezTo>
                    <a:pt x="12903" y="20313"/>
                    <a:pt x="12921" y="20759"/>
                    <a:pt x="12940" y="21224"/>
                  </a:cubicBezTo>
                  <a:cubicBezTo>
                    <a:pt x="12660" y="21299"/>
                    <a:pt x="12437" y="21336"/>
                    <a:pt x="12437" y="20963"/>
                  </a:cubicBezTo>
                  <a:lnTo>
                    <a:pt x="12437" y="19697"/>
                  </a:lnTo>
                  <a:cubicBezTo>
                    <a:pt x="12735" y="19605"/>
                    <a:pt x="12846" y="19680"/>
                    <a:pt x="12866" y="19866"/>
                  </a:cubicBezTo>
                  <a:close/>
                  <a:moveTo>
                    <a:pt x="12772" y="19288"/>
                  </a:moveTo>
                  <a:cubicBezTo>
                    <a:pt x="12660" y="19233"/>
                    <a:pt x="12493" y="19325"/>
                    <a:pt x="12493" y="19270"/>
                  </a:cubicBezTo>
                  <a:cubicBezTo>
                    <a:pt x="12474" y="18898"/>
                    <a:pt x="12382" y="18190"/>
                    <a:pt x="12623" y="18096"/>
                  </a:cubicBezTo>
                  <a:cubicBezTo>
                    <a:pt x="12846" y="18302"/>
                    <a:pt x="12846" y="18823"/>
                    <a:pt x="12772" y="19288"/>
                  </a:cubicBezTo>
                  <a:close/>
                  <a:moveTo>
                    <a:pt x="12474" y="17855"/>
                  </a:moveTo>
                  <a:cubicBezTo>
                    <a:pt x="12344" y="17408"/>
                    <a:pt x="12419" y="16329"/>
                    <a:pt x="12493" y="15882"/>
                  </a:cubicBezTo>
                  <a:cubicBezTo>
                    <a:pt x="12511" y="16329"/>
                    <a:pt x="12680" y="17352"/>
                    <a:pt x="12717" y="17799"/>
                  </a:cubicBezTo>
                  <a:cubicBezTo>
                    <a:pt x="12680" y="17818"/>
                    <a:pt x="12511" y="17855"/>
                    <a:pt x="12474" y="17855"/>
                  </a:cubicBezTo>
                  <a:close/>
                  <a:moveTo>
                    <a:pt x="13628" y="25860"/>
                  </a:moveTo>
                  <a:cubicBezTo>
                    <a:pt x="13685" y="26493"/>
                    <a:pt x="13740" y="27070"/>
                    <a:pt x="13814" y="27722"/>
                  </a:cubicBezTo>
                  <a:cubicBezTo>
                    <a:pt x="13293" y="27797"/>
                    <a:pt x="12846" y="27852"/>
                    <a:pt x="12362" y="27908"/>
                  </a:cubicBezTo>
                  <a:lnTo>
                    <a:pt x="12362" y="25860"/>
                  </a:lnTo>
                  <a:close/>
                  <a:moveTo>
                    <a:pt x="13852" y="27983"/>
                  </a:moveTo>
                  <a:cubicBezTo>
                    <a:pt x="13852" y="28169"/>
                    <a:pt x="13852" y="28336"/>
                    <a:pt x="13814" y="28467"/>
                  </a:cubicBezTo>
                  <a:cubicBezTo>
                    <a:pt x="13740" y="28671"/>
                    <a:pt x="13648" y="28857"/>
                    <a:pt x="13554" y="29063"/>
                  </a:cubicBezTo>
                  <a:cubicBezTo>
                    <a:pt x="13219" y="29825"/>
                    <a:pt x="13182" y="29844"/>
                    <a:pt x="12213" y="29658"/>
                  </a:cubicBezTo>
                  <a:cubicBezTo>
                    <a:pt x="12251" y="29137"/>
                    <a:pt x="12288" y="28653"/>
                    <a:pt x="12307" y="28150"/>
                  </a:cubicBezTo>
                  <a:cubicBezTo>
                    <a:pt x="12829" y="28094"/>
                    <a:pt x="13313" y="28038"/>
                    <a:pt x="13852" y="27983"/>
                  </a:cubicBezTo>
                  <a:close/>
                  <a:moveTo>
                    <a:pt x="15547" y="28634"/>
                  </a:moveTo>
                  <a:cubicBezTo>
                    <a:pt x="15993" y="29063"/>
                    <a:pt x="15490" y="29341"/>
                    <a:pt x="15472" y="29733"/>
                  </a:cubicBezTo>
                  <a:cubicBezTo>
                    <a:pt x="14839" y="29751"/>
                    <a:pt x="14281" y="29770"/>
                    <a:pt x="13685" y="29658"/>
                  </a:cubicBezTo>
                  <a:cubicBezTo>
                    <a:pt x="14243" y="29155"/>
                    <a:pt x="14857" y="28802"/>
                    <a:pt x="15547" y="28634"/>
                  </a:cubicBezTo>
                  <a:close/>
                  <a:moveTo>
                    <a:pt x="22788" y="27144"/>
                  </a:moveTo>
                  <a:cubicBezTo>
                    <a:pt x="23868" y="27070"/>
                    <a:pt x="24892" y="26828"/>
                    <a:pt x="25915" y="26977"/>
                  </a:cubicBezTo>
                  <a:cubicBezTo>
                    <a:pt x="27052" y="27144"/>
                    <a:pt x="28187" y="27368"/>
                    <a:pt x="29415" y="27797"/>
                  </a:cubicBezTo>
                  <a:cubicBezTo>
                    <a:pt x="27238" y="28876"/>
                    <a:pt x="25096" y="29398"/>
                    <a:pt x="22788" y="29415"/>
                  </a:cubicBezTo>
                  <a:close/>
                  <a:moveTo>
                    <a:pt x="28038" y="24910"/>
                  </a:moveTo>
                  <a:cubicBezTo>
                    <a:pt x="29118" y="24724"/>
                    <a:pt x="32451" y="25265"/>
                    <a:pt x="33362" y="25804"/>
                  </a:cubicBezTo>
                  <a:cubicBezTo>
                    <a:pt x="32171" y="26419"/>
                    <a:pt x="31036" y="26995"/>
                    <a:pt x="29862" y="27573"/>
                  </a:cubicBezTo>
                  <a:cubicBezTo>
                    <a:pt x="29229" y="26642"/>
                    <a:pt x="28634" y="25767"/>
                    <a:pt x="28038" y="24910"/>
                  </a:cubicBezTo>
                  <a:close/>
                  <a:moveTo>
                    <a:pt x="31855" y="23049"/>
                  </a:moveTo>
                  <a:cubicBezTo>
                    <a:pt x="33511" y="23291"/>
                    <a:pt x="35075" y="23570"/>
                    <a:pt x="36658" y="24314"/>
                  </a:cubicBezTo>
                  <a:cubicBezTo>
                    <a:pt x="36118" y="24538"/>
                    <a:pt x="35671" y="24743"/>
                    <a:pt x="35206" y="24947"/>
                  </a:cubicBezTo>
                  <a:cubicBezTo>
                    <a:pt x="34759" y="25153"/>
                    <a:pt x="34330" y="25357"/>
                    <a:pt x="33846" y="25600"/>
                  </a:cubicBezTo>
                  <a:cubicBezTo>
                    <a:pt x="33176" y="24743"/>
                    <a:pt x="32543" y="23924"/>
                    <a:pt x="31855" y="23049"/>
                  </a:cubicBezTo>
                  <a:close/>
                  <a:moveTo>
                    <a:pt x="36639" y="23868"/>
                  </a:moveTo>
                  <a:cubicBezTo>
                    <a:pt x="35467" y="23477"/>
                    <a:pt x="34293" y="23105"/>
                    <a:pt x="33064" y="22919"/>
                  </a:cubicBezTo>
                  <a:cubicBezTo>
                    <a:pt x="31855" y="22733"/>
                    <a:pt x="30681" y="22398"/>
                    <a:pt x="29398" y="22547"/>
                  </a:cubicBezTo>
                  <a:cubicBezTo>
                    <a:pt x="29137" y="21467"/>
                    <a:pt x="28894" y="20405"/>
                    <a:pt x="28653" y="19362"/>
                  </a:cubicBezTo>
                  <a:cubicBezTo>
                    <a:pt x="28336" y="17892"/>
                    <a:pt x="28094" y="16421"/>
                    <a:pt x="27685" y="14988"/>
                  </a:cubicBezTo>
                  <a:cubicBezTo>
                    <a:pt x="27293" y="13685"/>
                    <a:pt x="26717" y="12437"/>
                    <a:pt x="26213" y="11190"/>
                  </a:cubicBezTo>
                  <a:cubicBezTo>
                    <a:pt x="26158" y="11041"/>
                    <a:pt x="26102" y="10892"/>
                    <a:pt x="26047" y="10761"/>
                  </a:cubicBezTo>
                  <a:cubicBezTo>
                    <a:pt x="29304" y="15341"/>
                    <a:pt x="32823" y="19717"/>
                    <a:pt x="36639" y="23868"/>
                  </a:cubicBezTo>
                  <a:close/>
                  <a:moveTo>
                    <a:pt x="26772" y="8435"/>
                  </a:moveTo>
                  <a:cubicBezTo>
                    <a:pt x="27052" y="8937"/>
                    <a:pt x="27181" y="9478"/>
                    <a:pt x="27219" y="10073"/>
                  </a:cubicBezTo>
                  <a:cubicBezTo>
                    <a:pt x="27256" y="10687"/>
                    <a:pt x="27350" y="11302"/>
                    <a:pt x="27424" y="11972"/>
                  </a:cubicBezTo>
                  <a:cubicBezTo>
                    <a:pt x="26921" y="11245"/>
                    <a:pt x="26474" y="10501"/>
                    <a:pt x="25935" y="9850"/>
                  </a:cubicBezTo>
                  <a:cubicBezTo>
                    <a:pt x="25357" y="9142"/>
                    <a:pt x="25153" y="8267"/>
                    <a:pt x="24669" y="7485"/>
                  </a:cubicBezTo>
                  <a:cubicBezTo>
                    <a:pt x="24798" y="7430"/>
                    <a:pt x="24818" y="7410"/>
                    <a:pt x="24836" y="7410"/>
                  </a:cubicBezTo>
                  <a:cubicBezTo>
                    <a:pt x="26084" y="7261"/>
                    <a:pt x="26195" y="7318"/>
                    <a:pt x="26772" y="8435"/>
                  </a:cubicBezTo>
                  <a:close/>
                  <a:moveTo>
                    <a:pt x="25711" y="3761"/>
                  </a:moveTo>
                  <a:cubicBezTo>
                    <a:pt x="26344" y="4692"/>
                    <a:pt x="26102" y="5754"/>
                    <a:pt x="26195" y="6834"/>
                  </a:cubicBezTo>
                  <a:cubicBezTo>
                    <a:pt x="25935" y="6740"/>
                    <a:pt x="25749" y="6685"/>
                    <a:pt x="25580" y="6628"/>
                  </a:cubicBezTo>
                  <a:cubicBezTo>
                    <a:pt x="25134" y="6462"/>
                    <a:pt x="24687" y="6293"/>
                    <a:pt x="24240" y="6164"/>
                  </a:cubicBezTo>
                  <a:cubicBezTo>
                    <a:pt x="24017" y="6107"/>
                    <a:pt x="23850" y="6015"/>
                    <a:pt x="23719" y="5809"/>
                  </a:cubicBezTo>
                  <a:cubicBezTo>
                    <a:pt x="23291" y="5084"/>
                    <a:pt x="22862" y="4357"/>
                    <a:pt x="22415" y="3632"/>
                  </a:cubicBezTo>
                  <a:cubicBezTo>
                    <a:pt x="22398" y="3595"/>
                    <a:pt x="22378" y="3538"/>
                    <a:pt x="22341" y="3371"/>
                  </a:cubicBezTo>
                  <a:cubicBezTo>
                    <a:pt x="23515" y="3501"/>
                    <a:pt x="24612" y="3632"/>
                    <a:pt x="25711" y="3761"/>
                  </a:cubicBezTo>
                  <a:close/>
                  <a:moveTo>
                    <a:pt x="21559" y="1621"/>
                  </a:moveTo>
                  <a:cubicBezTo>
                    <a:pt x="21802" y="1862"/>
                    <a:pt x="21951" y="2478"/>
                    <a:pt x="21820" y="2813"/>
                  </a:cubicBezTo>
                  <a:cubicBezTo>
                    <a:pt x="21783" y="2905"/>
                    <a:pt x="21634" y="2962"/>
                    <a:pt x="21485" y="3073"/>
                  </a:cubicBezTo>
                  <a:cubicBezTo>
                    <a:pt x="21410" y="2533"/>
                    <a:pt x="21336" y="2086"/>
                    <a:pt x="21559" y="1621"/>
                  </a:cubicBezTo>
                  <a:close/>
                  <a:moveTo>
                    <a:pt x="17203" y="3054"/>
                  </a:moveTo>
                  <a:cubicBezTo>
                    <a:pt x="17650" y="3091"/>
                    <a:pt x="18004" y="3148"/>
                    <a:pt x="18339" y="3166"/>
                  </a:cubicBezTo>
                  <a:cubicBezTo>
                    <a:pt x="19344" y="3222"/>
                    <a:pt x="20350" y="3277"/>
                    <a:pt x="21336" y="3315"/>
                  </a:cubicBezTo>
                  <a:cubicBezTo>
                    <a:pt x="21708" y="3334"/>
                    <a:pt x="21951" y="3464"/>
                    <a:pt x="22137" y="3799"/>
                  </a:cubicBezTo>
                  <a:cubicBezTo>
                    <a:pt x="22472" y="4394"/>
                    <a:pt x="22862" y="4972"/>
                    <a:pt x="23217" y="5549"/>
                  </a:cubicBezTo>
                  <a:cubicBezTo>
                    <a:pt x="23291" y="5660"/>
                    <a:pt x="23328" y="5791"/>
                    <a:pt x="23403" y="5958"/>
                  </a:cubicBezTo>
                  <a:cubicBezTo>
                    <a:pt x="22323" y="5940"/>
                    <a:pt x="21281" y="5829"/>
                    <a:pt x="20275" y="5921"/>
                  </a:cubicBezTo>
                  <a:cubicBezTo>
                    <a:pt x="19270" y="6015"/>
                    <a:pt x="18283" y="6313"/>
                    <a:pt x="17203" y="6554"/>
                  </a:cubicBezTo>
                  <a:cubicBezTo>
                    <a:pt x="17426" y="5400"/>
                    <a:pt x="17743" y="4265"/>
                    <a:pt x="17203" y="3054"/>
                  </a:cubicBezTo>
                  <a:close/>
                  <a:moveTo>
                    <a:pt x="21876" y="7001"/>
                  </a:moveTo>
                  <a:cubicBezTo>
                    <a:pt x="21373" y="7038"/>
                    <a:pt x="21373" y="7038"/>
                    <a:pt x="21467" y="6256"/>
                  </a:cubicBezTo>
                  <a:lnTo>
                    <a:pt x="21839" y="6256"/>
                  </a:lnTo>
                  <a:cubicBezTo>
                    <a:pt x="21857" y="6517"/>
                    <a:pt x="21876" y="6759"/>
                    <a:pt x="21876" y="7001"/>
                  </a:cubicBezTo>
                  <a:close/>
                  <a:moveTo>
                    <a:pt x="21169" y="6256"/>
                  </a:moveTo>
                  <a:lnTo>
                    <a:pt x="21169" y="7020"/>
                  </a:lnTo>
                  <a:cubicBezTo>
                    <a:pt x="21057" y="7038"/>
                    <a:pt x="20963" y="7057"/>
                    <a:pt x="20871" y="7057"/>
                  </a:cubicBezTo>
                  <a:cubicBezTo>
                    <a:pt x="19809" y="7020"/>
                    <a:pt x="18749" y="6983"/>
                    <a:pt x="17687" y="6871"/>
                  </a:cubicBezTo>
                  <a:cubicBezTo>
                    <a:pt x="18804" y="6499"/>
                    <a:pt x="19903" y="6127"/>
                    <a:pt x="21169" y="6256"/>
                  </a:cubicBezTo>
                  <a:close/>
                  <a:moveTo>
                    <a:pt x="17054" y="7224"/>
                  </a:moveTo>
                  <a:cubicBezTo>
                    <a:pt x="18580" y="7299"/>
                    <a:pt x="20052" y="7355"/>
                    <a:pt x="21541" y="7410"/>
                  </a:cubicBezTo>
                  <a:cubicBezTo>
                    <a:pt x="22155" y="8714"/>
                    <a:pt x="23197" y="9793"/>
                    <a:pt x="23589" y="11302"/>
                  </a:cubicBezTo>
                  <a:cubicBezTo>
                    <a:pt x="20983" y="11265"/>
                    <a:pt x="18506" y="11674"/>
                    <a:pt x="15993" y="12196"/>
                  </a:cubicBezTo>
                  <a:cubicBezTo>
                    <a:pt x="16086" y="12065"/>
                    <a:pt x="16142" y="11916"/>
                    <a:pt x="16254" y="11804"/>
                  </a:cubicBezTo>
                  <a:cubicBezTo>
                    <a:pt x="16924" y="11096"/>
                    <a:pt x="17110" y="10203"/>
                    <a:pt x="17148" y="9291"/>
                  </a:cubicBezTo>
                  <a:cubicBezTo>
                    <a:pt x="17166" y="8751"/>
                    <a:pt x="17091" y="8192"/>
                    <a:pt x="17054" y="7653"/>
                  </a:cubicBezTo>
                  <a:close/>
                  <a:moveTo>
                    <a:pt x="16644" y="7261"/>
                  </a:moveTo>
                  <a:cubicBezTo>
                    <a:pt x="16719" y="7596"/>
                    <a:pt x="16775" y="7914"/>
                    <a:pt x="16830" y="8229"/>
                  </a:cubicBezTo>
                  <a:lnTo>
                    <a:pt x="16719" y="8286"/>
                  </a:lnTo>
                  <a:cubicBezTo>
                    <a:pt x="16477" y="7969"/>
                    <a:pt x="16217" y="7653"/>
                    <a:pt x="15919" y="7261"/>
                  </a:cubicBezTo>
                  <a:close/>
                  <a:moveTo>
                    <a:pt x="13238" y="4208"/>
                  </a:moveTo>
                  <a:cubicBezTo>
                    <a:pt x="14336" y="5623"/>
                    <a:pt x="15416" y="7038"/>
                    <a:pt x="16533" y="8453"/>
                  </a:cubicBezTo>
                  <a:cubicBezTo>
                    <a:pt x="16793" y="8788"/>
                    <a:pt x="16887" y="9142"/>
                    <a:pt x="16813" y="9552"/>
                  </a:cubicBezTo>
                  <a:cubicBezTo>
                    <a:pt x="16701" y="10315"/>
                    <a:pt x="16570" y="11059"/>
                    <a:pt x="15974" y="11637"/>
                  </a:cubicBezTo>
                  <a:cubicBezTo>
                    <a:pt x="15751" y="11861"/>
                    <a:pt x="15584" y="12139"/>
                    <a:pt x="15378" y="12382"/>
                  </a:cubicBezTo>
                  <a:cubicBezTo>
                    <a:pt x="15658" y="12903"/>
                    <a:pt x="15900" y="13368"/>
                    <a:pt x="16180" y="13946"/>
                  </a:cubicBezTo>
                  <a:cubicBezTo>
                    <a:pt x="15658" y="13871"/>
                    <a:pt x="15267" y="13815"/>
                    <a:pt x="14839" y="13740"/>
                  </a:cubicBezTo>
                  <a:cubicBezTo>
                    <a:pt x="14616" y="10463"/>
                    <a:pt x="13946" y="7281"/>
                    <a:pt x="12977" y="4041"/>
                  </a:cubicBezTo>
                  <a:cubicBezTo>
                    <a:pt x="13126" y="4134"/>
                    <a:pt x="13201" y="4171"/>
                    <a:pt x="13238" y="4208"/>
                  </a:cubicBezTo>
                  <a:close/>
                  <a:moveTo>
                    <a:pt x="12456" y="3464"/>
                  </a:moveTo>
                  <a:cubicBezTo>
                    <a:pt x="13201" y="4749"/>
                    <a:pt x="14857" y="12437"/>
                    <a:pt x="14504" y="14057"/>
                  </a:cubicBezTo>
                  <a:cubicBezTo>
                    <a:pt x="14410" y="13963"/>
                    <a:pt x="14318" y="13908"/>
                    <a:pt x="14243" y="13834"/>
                  </a:cubicBezTo>
                  <a:cubicBezTo>
                    <a:pt x="13834" y="13256"/>
                    <a:pt x="13424" y="12680"/>
                    <a:pt x="13033" y="12084"/>
                  </a:cubicBezTo>
                  <a:cubicBezTo>
                    <a:pt x="12940" y="11935"/>
                    <a:pt x="12940" y="11712"/>
                    <a:pt x="12903" y="11525"/>
                  </a:cubicBezTo>
                  <a:cubicBezTo>
                    <a:pt x="12846" y="11079"/>
                    <a:pt x="12977" y="10575"/>
                    <a:pt x="12549" y="10203"/>
                  </a:cubicBezTo>
                  <a:cubicBezTo>
                    <a:pt x="12493" y="10166"/>
                    <a:pt x="12493" y="10017"/>
                    <a:pt x="12493" y="9924"/>
                  </a:cubicBezTo>
                  <a:cubicBezTo>
                    <a:pt x="12474" y="7857"/>
                    <a:pt x="12437" y="5791"/>
                    <a:pt x="12419" y="3724"/>
                  </a:cubicBezTo>
                  <a:cubicBezTo>
                    <a:pt x="12400" y="3650"/>
                    <a:pt x="12437" y="3595"/>
                    <a:pt x="12456" y="3464"/>
                  </a:cubicBezTo>
                  <a:close/>
                  <a:moveTo>
                    <a:pt x="12382" y="10632"/>
                  </a:moveTo>
                  <a:cubicBezTo>
                    <a:pt x="12623" y="11059"/>
                    <a:pt x="12697" y="13107"/>
                    <a:pt x="12549" y="14728"/>
                  </a:cubicBezTo>
                  <a:cubicBezTo>
                    <a:pt x="12307" y="14802"/>
                    <a:pt x="12158" y="14783"/>
                    <a:pt x="12158" y="14522"/>
                  </a:cubicBezTo>
                  <a:lnTo>
                    <a:pt x="12158" y="11116"/>
                  </a:lnTo>
                  <a:cubicBezTo>
                    <a:pt x="12158" y="10930"/>
                    <a:pt x="12139" y="10706"/>
                    <a:pt x="12382" y="10632"/>
                  </a:cubicBezTo>
                  <a:close/>
                  <a:moveTo>
                    <a:pt x="12009" y="5139"/>
                  </a:moveTo>
                  <a:cubicBezTo>
                    <a:pt x="12027" y="5139"/>
                    <a:pt x="12064" y="5139"/>
                    <a:pt x="12084" y="5121"/>
                  </a:cubicBezTo>
                  <a:cubicBezTo>
                    <a:pt x="12121" y="5921"/>
                    <a:pt x="12158" y="6740"/>
                    <a:pt x="12176" y="7541"/>
                  </a:cubicBezTo>
                  <a:cubicBezTo>
                    <a:pt x="12196" y="8249"/>
                    <a:pt x="12176" y="8956"/>
                    <a:pt x="12176" y="9664"/>
                  </a:cubicBezTo>
                  <a:cubicBezTo>
                    <a:pt x="12176" y="9979"/>
                    <a:pt x="12213" y="10277"/>
                    <a:pt x="11953" y="10557"/>
                  </a:cubicBezTo>
                  <a:cubicBezTo>
                    <a:pt x="11841" y="10669"/>
                    <a:pt x="11841" y="10910"/>
                    <a:pt x="11841" y="11116"/>
                  </a:cubicBezTo>
                  <a:cubicBezTo>
                    <a:pt x="11823" y="12196"/>
                    <a:pt x="11841" y="13275"/>
                    <a:pt x="11841" y="14355"/>
                  </a:cubicBezTo>
                  <a:cubicBezTo>
                    <a:pt x="11841" y="14410"/>
                    <a:pt x="11823" y="14467"/>
                    <a:pt x="11823" y="14596"/>
                  </a:cubicBezTo>
                  <a:cubicBezTo>
                    <a:pt x="11339" y="14299"/>
                    <a:pt x="11041" y="13852"/>
                    <a:pt x="10687" y="13499"/>
                  </a:cubicBezTo>
                  <a:cubicBezTo>
                    <a:pt x="10334" y="13126"/>
                    <a:pt x="9979" y="12754"/>
                    <a:pt x="9589" y="12345"/>
                  </a:cubicBezTo>
                  <a:cubicBezTo>
                    <a:pt x="10389" y="9942"/>
                    <a:pt x="11208" y="7541"/>
                    <a:pt x="12009" y="5139"/>
                  </a:cubicBezTo>
                  <a:close/>
                  <a:moveTo>
                    <a:pt x="8733" y="28150"/>
                  </a:moveTo>
                  <a:cubicBezTo>
                    <a:pt x="8882" y="27648"/>
                    <a:pt x="9011" y="27181"/>
                    <a:pt x="9160" y="26660"/>
                  </a:cubicBezTo>
                  <a:cubicBezTo>
                    <a:pt x="9421" y="26754"/>
                    <a:pt x="9589" y="26828"/>
                    <a:pt x="9793" y="26903"/>
                  </a:cubicBezTo>
                  <a:cubicBezTo>
                    <a:pt x="9793" y="27424"/>
                    <a:pt x="9626" y="27889"/>
                    <a:pt x="9440" y="28410"/>
                  </a:cubicBezTo>
                  <a:cubicBezTo>
                    <a:pt x="9197" y="28318"/>
                    <a:pt x="8993" y="28243"/>
                    <a:pt x="8733" y="28150"/>
                  </a:cubicBezTo>
                  <a:close/>
                  <a:moveTo>
                    <a:pt x="9384" y="28671"/>
                  </a:moveTo>
                  <a:cubicBezTo>
                    <a:pt x="9346" y="28914"/>
                    <a:pt x="9309" y="29137"/>
                    <a:pt x="9254" y="29398"/>
                  </a:cubicBezTo>
                  <a:cubicBezTo>
                    <a:pt x="8993" y="29341"/>
                    <a:pt x="8788" y="29286"/>
                    <a:pt x="8490" y="29211"/>
                  </a:cubicBezTo>
                  <a:cubicBezTo>
                    <a:pt x="8565" y="28914"/>
                    <a:pt x="8602" y="28690"/>
                    <a:pt x="8676" y="28410"/>
                  </a:cubicBezTo>
                  <a:cubicBezTo>
                    <a:pt x="8919" y="28504"/>
                    <a:pt x="9142" y="28578"/>
                    <a:pt x="9384" y="28671"/>
                  </a:cubicBezTo>
                  <a:close/>
                  <a:moveTo>
                    <a:pt x="10892" y="21318"/>
                  </a:moveTo>
                  <a:cubicBezTo>
                    <a:pt x="10855" y="21318"/>
                    <a:pt x="10818" y="21299"/>
                    <a:pt x="10781" y="21299"/>
                  </a:cubicBezTo>
                  <a:lnTo>
                    <a:pt x="11004" y="20293"/>
                  </a:lnTo>
                  <a:cubicBezTo>
                    <a:pt x="11041" y="20313"/>
                    <a:pt x="11227" y="19325"/>
                    <a:pt x="11265" y="19325"/>
                  </a:cubicBezTo>
                  <a:cubicBezTo>
                    <a:pt x="11302" y="19754"/>
                    <a:pt x="10985" y="20983"/>
                    <a:pt x="10892" y="21318"/>
                  </a:cubicBezTo>
                  <a:close/>
                  <a:moveTo>
                    <a:pt x="11394" y="20330"/>
                  </a:moveTo>
                  <a:cubicBezTo>
                    <a:pt x="11451" y="20350"/>
                    <a:pt x="11506" y="20350"/>
                    <a:pt x="11563" y="20368"/>
                  </a:cubicBezTo>
                  <a:cubicBezTo>
                    <a:pt x="11637" y="20759"/>
                    <a:pt x="11618" y="21132"/>
                    <a:pt x="11488" y="21541"/>
                  </a:cubicBezTo>
                  <a:cubicBezTo>
                    <a:pt x="11320" y="21541"/>
                    <a:pt x="11134" y="21559"/>
                    <a:pt x="11171" y="21336"/>
                  </a:cubicBezTo>
                  <a:cubicBezTo>
                    <a:pt x="11227" y="21001"/>
                    <a:pt x="11320" y="20666"/>
                    <a:pt x="11394" y="20330"/>
                  </a:cubicBezTo>
                  <a:close/>
                  <a:moveTo>
                    <a:pt x="11059" y="21783"/>
                  </a:moveTo>
                  <a:cubicBezTo>
                    <a:pt x="11339" y="21783"/>
                    <a:pt x="11506" y="21839"/>
                    <a:pt x="11469" y="22080"/>
                  </a:cubicBezTo>
                  <a:cubicBezTo>
                    <a:pt x="11414" y="22453"/>
                    <a:pt x="11339" y="22844"/>
                    <a:pt x="11265" y="23254"/>
                  </a:cubicBezTo>
                  <a:cubicBezTo>
                    <a:pt x="11079" y="23197"/>
                    <a:pt x="10947" y="23160"/>
                    <a:pt x="10761" y="23105"/>
                  </a:cubicBezTo>
                  <a:cubicBezTo>
                    <a:pt x="10855" y="22658"/>
                    <a:pt x="10947" y="22229"/>
                    <a:pt x="11059" y="21783"/>
                  </a:cubicBezTo>
                  <a:close/>
                  <a:moveTo>
                    <a:pt x="11245" y="23570"/>
                  </a:moveTo>
                  <a:cubicBezTo>
                    <a:pt x="11153" y="24128"/>
                    <a:pt x="11059" y="24632"/>
                    <a:pt x="10967" y="25190"/>
                  </a:cubicBezTo>
                  <a:cubicBezTo>
                    <a:pt x="10761" y="25116"/>
                    <a:pt x="10632" y="25078"/>
                    <a:pt x="10426" y="25004"/>
                  </a:cubicBezTo>
                  <a:cubicBezTo>
                    <a:pt x="10520" y="24483"/>
                    <a:pt x="10595" y="23961"/>
                    <a:pt x="10706" y="23346"/>
                  </a:cubicBezTo>
                  <a:cubicBezTo>
                    <a:pt x="10930" y="23440"/>
                    <a:pt x="11079" y="23495"/>
                    <a:pt x="11245" y="23570"/>
                  </a:cubicBezTo>
                  <a:close/>
                  <a:moveTo>
                    <a:pt x="10910" y="25469"/>
                  </a:moveTo>
                  <a:cubicBezTo>
                    <a:pt x="10836" y="25935"/>
                    <a:pt x="10761" y="26382"/>
                    <a:pt x="10669" y="26884"/>
                  </a:cubicBezTo>
                  <a:cubicBezTo>
                    <a:pt x="10483" y="26828"/>
                    <a:pt x="10334" y="26791"/>
                    <a:pt x="10166" y="26735"/>
                  </a:cubicBezTo>
                  <a:cubicBezTo>
                    <a:pt x="10240" y="26233"/>
                    <a:pt x="10334" y="25786"/>
                    <a:pt x="10408" y="25283"/>
                  </a:cubicBezTo>
                  <a:cubicBezTo>
                    <a:pt x="10612" y="25357"/>
                    <a:pt x="10743" y="25414"/>
                    <a:pt x="10910" y="25469"/>
                  </a:cubicBezTo>
                  <a:close/>
                  <a:moveTo>
                    <a:pt x="10446" y="23086"/>
                  </a:moveTo>
                  <a:cubicBezTo>
                    <a:pt x="10297" y="22602"/>
                    <a:pt x="10371" y="22249"/>
                    <a:pt x="10761" y="21653"/>
                  </a:cubicBezTo>
                  <a:cubicBezTo>
                    <a:pt x="10781" y="22155"/>
                    <a:pt x="10650" y="22564"/>
                    <a:pt x="10446" y="23086"/>
                  </a:cubicBezTo>
                  <a:close/>
                  <a:moveTo>
                    <a:pt x="10166" y="24855"/>
                  </a:moveTo>
                  <a:cubicBezTo>
                    <a:pt x="10017" y="24818"/>
                    <a:pt x="9887" y="24781"/>
                    <a:pt x="9719" y="24724"/>
                  </a:cubicBezTo>
                  <a:cubicBezTo>
                    <a:pt x="9887" y="24203"/>
                    <a:pt x="10054" y="23701"/>
                    <a:pt x="10222" y="23217"/>
                  </a:cubicBezTo>
                  <a:cubicBezTo>
                    <a:pt x="10463" y="23626"/>
                    <a:pt x="10446" y="23887"/>
                    <a:pt x="10166" y="24855"/>
                  </a:cubicBezTo>
                  <a:close/>
                  <a:moveTo>
                    <a:pt x="10166" y="25190"/>
                  </a:moveTo>
                  <a:cubicBezTo>
                    <a:pt x="10091" y="25674"/>
                    <a:pt x="10017" y="26139"/>
                    <a:pt x="9924" y="26660"/>
                  </a:cubicBezTo>
                  <a:cubicBezTo>
                    <a:pt x="9664" y="26568"/>
                    <a:pt x="9458" y="26493"/>
                    <a:pt x="9217" y="26400"/>
                  </a:cubicBezTo>
                  <a:cubicBezTo>
                    <a:pt x="9346" y="25935"/>
                    <a:pt x="9477" y="25488"/>
                    <a:pt x="9607" y="24967"/>
                  </a:cubicBezTo>
                  <a:cubicBezTo>
                    <a:pt x="9830" y="25041"/>
                    <a:pt x="9962" y="25096"/>
                    <a:pt x="10166" y="25190"/>
                  </a:cubicBezTo>
                  <a:close/>
                  <a:moveTo>
                    <a:pt x="9664" y="28671"/>
                  </a:moveTo>
                  <a:cubicBezTo>
                    <a:pt x="9924" y="28745"/>
                    <a:pt x="10091" y="28802"/>
                    <a:pt x="10297" y="28857"/>
                  </a:cubicBezTo>
                  <a:cubicBezTo>
                    <a:pt x="10259" y="29100"/>
                    <a:pt x="10222" y="29304"/>
                    <a:pt x="10185" y="29547"/>
                  </a:cubicBezTo>
                  <a:cubicBezTo>
                    <a:pt x="9942" y="29527"/>
                    <a:pt x="9738" y="29509"/>
                    <a:pt x="9477" y="29472"/>
                  </a:cubicBezTo>
                  <a:cubicBezTo>
                    <a:pt x="9552" y="29174"/>
                    <a:pt x="9589" y="28951"/>
                    <a:pt x="9664" y="28671"/>
                  </a:cubicBezTo>
                  <a:close/>
                  <a:moveTo>
                    <a:pt x="9719" y="28430"/>
                  </a:moveTo>
                  <a:cubicBezTo>
                    <a:pt x="9850" y="27926"/>
                    <a:pt x="9979" y="27479"/>
                    <a:pt x="10091" y="27033"/>
                  </a:cubicBezTo>
                  <a:cubicBezTo>
                    <a:pt x="10595" y="27181"/>
                    <a:pt x="10595" y="27181"/>
                    <a:pt x="10538" y="27573"/>
                  </a:cubicBezTo>
                  <a:cubicBezTo>
                    <a:pt x="10483" y="27908"/>
                    <a:pt x="10408" y="28224"/>
                    <a:pt x="10334" y="28596"/>
                  </a:cubicBezTo>
                  <a:cubicBezTo>
                    <a:pt x="10128" y="28541"/>
                    <a:pt x="9962" y="28504"/>
                    <a:pt x="9719" y="28430"/>
                  </a:cubicBezTo>
                  <a:close/>
                  <a:moveTo>
                    <a:pt x="12047" y="19940"/>
                  </a:moveTo>
                  <a:cubicBezTo>
                    <a:pt x="12176" y="23160"/>
                    <a:pt x="11990" y="26382"/>
                    <a:pt x="11916" y="29676"/>
                  </a:cubicBezTo>
                  <a:cubicBezTo>
                    <a:pt x="11432" y="29639"/>
                    <a:pt x="11022" y="29621"/>
                    <a:pt x="10520" y="29584"/>
                  </a:cubicBezTo>
                  <a:cubicBezTo>
                    <a:pt x="11059" y="26288"/>
                    <a:pt x="11767" y="23142"/>
                    <a:pt x="12047" y="19940"/>
                  </a:cubicBezTo>
                  <a:close/>
                  <a:moveTo>
                    <a:pt x="11692" y="19903"/>
                  </a:moveTo>
                  <a:cubicBezTo>
                    <a:pt x="11208" y="20052"/>
                    <a:pt x="11729" y="16868"/>
                    <a:pt x="12102" y="15993"/>
                  </a:cubicBezTo>
                  <a:cubicBezTo>
                    <a:pt x="12064" y="16291"/>
                    <a:pt x="11729" y="19623"/>
                    <a:pt x="11692" y="19903"/>
                  </a:cubicBezTo>
                  <a:close/>
                  <a:moveTo>
                    <a:pt x="11729" y="4525"/>
                  </a:moveTo>
                  <a:cubicBezTo>
                    <a:pt x="11655" y="5568"/>
                    <a:pt x="10259" y="9905"/>
                    <a:pt x="9384" y="12065"/>
                  </a:cubicBezTo>
                  <a:cubicBezTo>
                    <a:pt x="8882" y="11729"/>
                    <a:pt x="8527" y="11265"/>
                    <a:pt x="8063" y="10855"/>
                  </a:cubicBezTo>
                  <a:cubicBezTo>
                    <a:pt x="9291" y="8733"/>
                    <a:pt x="10520" y="6628"/>
                    <a:pt x="11729" y="4525"/>
                  </a:cubicBezTo>
                  <a:close/>
                  <a:moveTo>
                    <a:pt x="894" y="27479"/>
                  </a:moveTo>
                  <a:cubicBezTo>
                    <a:pt x="951" y="27164"/>
                    <a:pt x="1006" y="26940"/>
                    <a:pt x="1063" y="26697"/>
                  </a:cubicBezTo>
                  <a:cubicBezTo>
                    <a:pt x="1547" y="24520"/>
                    <a:pt x="2011" y="22341"/>
                    <a:pt x="2478" y="20164"/>
                  </a:cubicBezTo>
                  <a:cubicBezTo>
                    <a:pt x="2850" y="18525"/>
                    <a:pt x="3185" y="16887"/>
                    <a:pt x="3557" y="15267"/>
                  </a:cubicBezTo>
                  <a:cubicBezTo>
                    <a:pt x="4059" y="13164"/>
                    <a:pt x="4804" y="11153"/>
                    <a:pt x="5754" y="9142"/>
                  </a:cubicBezTo>
                  <a:cubicBezTo>
                    <a:pt x="5940" y="9309"/>
                    <a:pt x="6107" y="9440"/>
                    <a:pt x="6256" y="9589"/>
                  </a:cubicBezTo>
                  <a:cubicBezTo>
                    <a:pt x="8043" y="11357"/>
                    <a:pt x="9813" y="13126"/>
                    <a:pt x="11580" y="14894"/>
                  </a:cubicBezTo>
                  <a:cubicBezTo>
                    <a:pt x="11767" y="15080"/>
                    <a:pt x="11786" y="15249"/>
                    <a:pt x="11749" y="15472"/>
                  </a:cubicBezTo>
                  <a:cubicBezTo>
                    <a:pt x="11320" y="17799"/>
                    <a:pt x="10799" y="20107"/>
                    <a:pt x="10073" y="22360"/>
                  </a:cubicBezTo>
                  <a:cubicBezTo>
                    <a:pt x="9793" y="23235"/>
                    <a:pt x="9515" y="24128"/>
                    <a:pt x="9272" y="25022"/>
                  </a:cubicBezTo>
                  <a:cubicBezTo>
                    <a:pt x="9180" y="25376"/>
                    <a:pt x="8993" y="25543"/>
                    <a:pt x="8639" y="25580"/>
                  </a:cubicBezTo>
                  <a:cubicBezTo>
                    <a:pt x="6889" y="25804"/>
                    <a:pt x="5196" y="26251"/>
                    <a:pt x="3501" y="26717"/>
                  </a:cubicBezTo>
                  <a:cubicBezTo>
                    <a:pt x="2793" y="26921"/>
                    <a:pt x="2105" y="27144"/>
                    <a:pt x="1416" y="27368"/>
                  </a:cubicBezTo>
                  <a:cubicBezTo>
                    <a:pt x="1267" y="27405"/>
                    <a:pt x="1118" y="27424"/>
                    <a:pt x="894" y="27479"/>
                  </a:cubicBezTo>
                  <a:close/>
                  <a:moveTo>
                    <a:pt x="1565" y="27722"/>
                  </a:moveTo>
                  <a:cubicBezTo>
                    <a:pt x="2329" y="27201"/>
                    <a:pt x="7839" y="25860"/>
                    <a:pt x="8993" y="25935"/>
                  </a:cubicBezTo>
                  <a:cubicBezTo>
                    <a:pt x="8713" y="26995"/>
                    <a:pt x="8435" y="28020"/>
                    <a:pt x="8155" y="29100"/>
                  </a:cubicBezTo>
                  <a:cubicBezTo>
                    <a:pt x="5921" y="28634"/>
                    <a:pt x="3724" y="28187"/>
                    <a:pt x="1565" y="27722"/>
                  </a:cubicBezTo>
                  <a:close/>
                  <a:moveTo>
                    <a:pt x="26772" y="32469"/>
                  </a:moveTo>
                  <a:cubicBezTo>
                    <a:pt x="26660" y="32580"/>
                    <a:pt x="26419" y="32580"/>
                    <a:pt x="26233" y="32562"/>
                  </a:cubicBezTo>
                  <a:cubicBezTo>
                    <a:pt x="25451" y="32543"/>
                    <a:pt x="24687" y="32469"/>
                    <a:pt x="23924" y="32488"/>
                  </a:cubicBezTo>
                  <a:cubicBezTo>
                    <a:pt x="22713" y="32525"/>
                    <a:pt x="21522" y="32637"/>
                    <a:pt x="20330" y="32674"/>
                  </a:cubicBezTo>
                  <a:cubicBezTo>
                    <a:pt x="18953" y="32729"/>
                    <a:pt x="17575" y="32729"/>
                    <a:pt x="16180" y="32729"/>
                  </a:cubicBezTo>
                  <a:cubicBezTo>
                    <a:pt x="15398" y="32729"/>
                    <a:pt x="14616" y="32692"/>
                    <a:pt x="13834" y="32692"/>
                  </a:cubicBezTo>
                  <a:cubicBezTo>
                    <a:pt x="12474" y="32674"/>
                    <a:pt x="11096" y="32692"/>
                    <a:pt x="9756" y="32618"/>
                  </a:cubicBezTo>
                  <a:cubicBezTo>
                    <a:pt x="8919" y="32580"/>
                    <a:pt x="8118" y="32414"/>
                    <a:pt x="7299" y="32265"/>
                  </a:cubicBezTo>
                  <a:cubicBezTo>
                    <a:pt x="6759" y="32190"/>
                    <a:pt x="6610" y="32096"/>
                    <a:pt x="6219" y="31706"/>
                  </a:cubicBezTo>
                  <a:cubicBezTo>
                    <a:pt x="6573" y="31706"/>
                    <a:pt x="6926" y="31687"/>
                    <a:pt x="7261" y="31724"/>
                  </a:cubicBezTo>
                  <a:cubicBezTo>
                    <a:pt x="7914" y="31781"/>
                    <a:pt x="8547" y="31855"/>
                    <a:pt x="9197" y="31930"/>
                  </a:cubicBezTo>
                  <a:cubicBezTo>
                    <a:pt x="12027" y="32227"/>
                    <a:pt x="14857" y="32339"/>
                    <a:pt x="17706" y="32171"/>
                  </a:cubicBezTo>
                  <a:cubicBezTo>
                    <a:pt x="20015" y="32041"/>
                    <a:pt x="22341" y="31873"/>
                    <a:pt x="24669" y="31687"/>
                  </a:cubicBezTo>
                  <a:cubicBezTo>
                    <a:pt x="25655" y="31612"/>
                    <a:pt x="26660" y="31463"/>
                    <a:pt x="27591" y="31073"/>
                  </a:cubicBezTo>
                  <a:cubicBezTo>
                    <a:pt x="27685" y="31036"/>
                    <a:pt x="27777" y="31036"/>
                    <a:pt x="27871" y="30999"/>
                  </a:cubicBezTo>
                  <a:cubicBezTo>
                    <a:pt x="27889" y="31036"/>
                    <a:pt x="27926" y="31054"/>
                    <a:pt x="27945" y="31091"/>
                  </a:cubicBezTo>
                  <a:cubicBezTo>
                    <a:pt x="27554" y="31557"/>
                    <a:pt x="27201" y="32022"/>
                    <a:pt x="26772" y="32469"/>
                  </a:cubicBezTo>
                  <a:close/>
                  <a:moveTo>
                    <a:pt x="28169" y="30664"/>
                  </a:moveTo>
                  <a:cubicBezTo>
                    <a:pt x="26531" y="31259"/>
                    <a:pt x="24855" y="31501"/>
                    <a:pt x="23123" y="31594"/>
                  </a:cubicBezTo>
                  <a:cubicBezTo>
                    <a:pt x="21392" y="31687"/>
                    <a:pt x="19660" y="31855"/>
                    <a:pt x="17930" y="31947"/>
                  </a:cubicBezTo>
                  <a:cubicBezTo>
                    <a:pt x="15304" y="32078"/>
                    <a:pt x="12697" y="32004"/>
                    <a:pt x="10073" y="31798"/>
                  </a:cubicBezTo>
                  <a:cubicBezTo>
                    <a:pt x="8639" y="31669"/>
                    <a:pt x="7206" y="31501"/>
                    <a:pt x="5772" y="31371"/>
                  </a:cubicBezTo>
                  <a:cubicBezTo>
                    <a:pt x="5345" y="31314"/>
                    <a:pt x="5102" y="31036"/>
                    <a:pt x="4749" y="30644"/>
                  </a:cubicBezTo>
                  <a:cubicBezTo>
                    <a:pt x="5176" y="30664"/>
                    <a:pt x="5511" y="30701"/>
                    <a:pt x="5829" y="30701"/>
                  </a:cubicBezTo>
                  <a:cubicBezTo>
                    <a:pt x="8360" y="30775"/>
                    <a:pt x="10910" y="30830"/>
                    <a:pt x="13442" y="30905"/>
                  </a:cubicBezTo>
                  <a:cubicBezTo>
                    <a:pt x="16477" y="30999"/>
                    <a:pt x="19474" y="30812"/>
                    <a:pt x="22490" y="30532"/>
                  </a:cubicBezTo>
                  <a:cubicBezTo>
                    <a:pt x="24761" y="30328"/>
                    <a:pt x="27015" y="29974"/>
                    <a:pt x="29211" y="29304"/>
                  </a:cubicBezTo>
                  <a:cubicBezTo>
                    <a:pt x="29341" y="29267"/>
                    <a:pt x="29472" y="29249"/>
                    <a:pt x="29713" y="29174"/>
                  </a:cubicBezTo>
                  <a:cubicBezTo>
                    <a:pt x="29323" y="29900"/>
                    <a:pt x="28857" y="30403"/>
                    <a:pt x="28169" y="30664"/>
                  </a:cubicBezTo>
                  <a:close/>
                  <a:moveTo>
                    <a:pt x="36899" y="24910"/>
                  </a:moveTo>
                  <a:cubicBezTo>
                    <a:pt x="35708" y="25580"/>
                    <a:pt x="34516" y="26288"/>
                    <a:pt x="33307" y="26940"/>
                  </a:cubicBezTo>
                  <a:cubicBezTo>
                    <a:pt x="32431" y="27424"/>
                    <a:pt x="31483" y="27814"/>
                    <a:pt x="30644" y="28355"/>
                  </a:cubicBezTo>
                  <a:cubicBezTo>
                    <a:pt x="29323" y="29211"/>
                    <a:pt x="27834" y="29490"/>
                    <a:pt x="26362" y="29770"/>
                  </a:cubicBezTo>
                  <a:cubicBezTo>
                    <a:pt x="22564" y="30477"/>
                    <a:pt x="18729" y="30719"/>
                    <a:pt x="14876" y="30681"/>
                  </a:cubicBezTo>
                  <a:cubicBezTo>
                    <a:pt x="11079" y="30644"/>
                    <a:pt x="7281" y="30458"/>
                    <a:pt x="3483" y="30346"/>
                  </a:cubicBezTo>
                  <a:cubicBezTo>
                    <a:pt x="3054" y="30346"/>
                    <a:pt x="2775" y="30217"/>
                    <a:pt x="2589" y="29807"/>
                  </a:cubicBezTo>
                  <a:cubicBezTo>
                    <a:pt x="2495" y="29602"/>
                    <a:pt x="2366" y="29415"/>
                    <a:pt x="2160" y="29100"/>
                  </a:cubicBezTo>
                  <a:cubicBezTo>
                    <a:pt x="3054" y="29192"/>
                    <a:pt x="3799" y="29267"/>
                    <a:pt x="4525" y="29360"/>
                  </a:cubicBezTo>
                  <a:cubicBezTo>
                    <a:pt x="9552" y="29919"/>
                    <a:pt x="14579" y="30291"/>
                    <a:pt x="19642" y="29919"/>
                  </a:cubicBezTo>
                  <a:cubicBezTo>
                    <a:pt x="20201" y="29882"/>
                    <a:pt x="20777" y="29900"/>
                    <a:pt x="21355" y="29862"/>
                  </a:cubicBezTo>
                  <a:cubicBezTo>
                    <a:pt x="22825" y="29733"/>
                    <a:pt x="24314" y="29695"/>
                    <a:pt x="25749" y="29415"/>
                  </a:cubicBezTo>
                  <a:cubicBezTo>
                    <a:pt x="26921" y="29192"/>
                    <a:pt x="28094" y="28783"/>
                    <a:pt x="29155" y="28281"/>
                  </a:cubicBezTo>
                  <a:cubicBezTo>
                    <a:pt x="31929" y="26940"/>
                    <a:pt x="34628" y="25488"/>
                    <a:pt x="37477" y="24314"/>
                  </a:cubicBezTo>
                  <a:cubicBezTo>
                    <a:pt x="37663" y="24240"/>
                    <a:pt x="37868" y="24203"/>
                    <a:pt x="38054" y="24128"/>
                  </a:cubicBezTo>
                  <a:cubicBezTo>
                    <a:pt x="38073" y="24185"/>
                    <a:pt x="38091" y="24222"/>
                    <a:pt x="38110" y="24277"/>
                  </a:cubicBezTo>
                  <a:cubicBezTo>
                    <a:pt x="37701" y="24483"/>
                    <a:pt x="37291" y="24687"/>
                    <a:pt x="36899" y="24910"/>
                  </a:cubicBezTo>
                  <a:close/>
                </a:path>
              </a:pathLst>
            </a:custGeom>
            <a:solidFill>
              <a:srgbClr val="012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Google Shape;297;p41"/>
            <p:cNvSpPr/>
            <p:nvPr/>
          </p:nvSpPr>
          <p:spPr>
            <a:xfrm>
              <a:off x="-7233127" y="4449354"/>
              <a:ext cx="1658443" cy="2792190"/>
            </a:xfrm>
            <a:custGeom>
              <a:avLst/>
              <a:gdLst/>
              <a:ahLst/>
              <a:cxnLst/>
              <a:rect l="l" t="t" r="r" b="b"/>
              <a:pathLst>
                <a:path w="10892" h="18338" extrusionOk="0">
                  <a:moveTo>
                    <a:pt x="4860" y="0"/>
                  </a:moveTo>
                  <a:cubicBezTo>
                    <a:pt x="5046" y="167"/>
                    <a:pt x="5213" y="298"/>
                    <a:pt x="5362" y="447"/>
                  </a:cubicBezTo>
                  <a:cubicBezTo>
                    <a:pt x="7149" y="2215"/>
                    <a:pt x="8919" y="3984"/>
                    <a:pt x="10686" y="5752"/>
                  </a:cubicBezTo>
                  <a:cubicBezTo>
                    <a:pt x="10873" y="5938"/>
                    <a:pt x="10892" y="6107"/>
                    <a:pt x="10855" y="6330"/>
                  </a:cubicBezTo>
                  <a:cubicBezTo>
                    <a:pt x="10426" y="8657"/>
                    <a:pt x="9905" y="10965"/>
                    <a:pt x="9179" y="13218"/>
                  </a:cubicBezTo>
                  <a:cubicBezTo>
                    <a:pt x="8899" y="14093"/>
                    <a:pt x="8621" y="14986"/>
                    <a:pt x="8378" y="15880"/>
                  </a:cubicBezTo>
                  <a:cubicBezTo>
                    <a:pt x="8286" y="16234"/>
                    <a:pt x="8099" y="16401"/>
                    <a:pt x="7745" y="16438"/>
                  </a:cubicBezTo>
                  <a:cubicBezTo>
                    <a:pt x="5995" y="16662"/>
                    <a:pt x="4302" y="17109"/>
                    <a:pt x="2607" y="17575"/>
                  </a:cubicBezTo>
                  <a:cubicBezTo>
                    <a:pt x="1899" y="17779"/>
                    <a:pt x="1211" y="18002"/>
                    <a:pt x="522" y="18226"/>
                  </a:cubicBezTo>
                  <a:cubicBezTo>
                    <a:pt x="373" y="18263"/>
                    <a:pt x="224" y="18282"/>
                    <a:pt x="0" y="18337"/>
                  </a:cubicBezTo>
                  <a:cubicBezTo>
                    <a:pt x="57" y="18022"/>
                    <a:pt x="112" y="17798"/>
                    <a:pt x="169" y="17555"/>
                  </a:cubicBezTo>
                  <a:cubicBezTo>
                    <a:pt x="653" y="15378"/>
                    <a:pt x="1117" y="13199"/>
                    <a:pt x="1584" y="11022"/>
                  </a:cubicBezTo>
                  <a:cubicBezTo>
                    <a:pt x="1956" y="9383"/>
                    <a:pt x="2291" y="7745"/>
                    <a:pt x="2663" y="6125"/>
                  </a:cubicBezTo>
                  <a:cubicBezTo>
                    <a:pt x="3165" y="4022"/>
                    <a:pt x="3910" y="2011"/>
                    <a:pt x="48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298;p41"/>
            <p:cNvSpPr/>
            <p:nvPr/>
          </p:nvSpPr>
          <p:spPr>
            <a:xfrm>
              <a:off x="-5231929" y="6045227"/>
              <a:ext cx="1613221" cy="1403403"/>
            </a:xfrm>
            <a:custGeom>
              <a:avLst/>
              <a:gdLst/>
              <a:ahLst/>
              <a:cxnLst/>
              <a:rect l="l" t="t" r="r" b="b"/>
              <a:pathLst>
                <a:path w="10595" h="9217" extrusionOk="0">
                  <a:moveTo>
                    <a:pt x="1174" y="223"/>
                  </a:moveTo>
                  <a:cubicBezTo>
                    <a:pt x="4041" y="149"/>
                    <a:pt x="6852" y="74"/>
                    <a:pt x="9644" y="0"/>
                  </a:cubicBezTo>
                  <a:cubicBezTo>
                    <a:pt x="10222" y="1638"/>
                    <a:pt x="10595" y="5530"/>
                    <a:pt x="10352" y="7037"/>
                  </a:cubicBezTo>
                  <a:cubicBezTo>
                    <a:pt x="6834" y="7392"/>
                    <a:pt x="3352" y="7913"/>
                    <a:pt x="1" y="9216"/>
                  </a:cubicBezTo>
                  <a:cubicBezTo>
                    <a:pt x="75" y="9030"/>
                    <a:pt x="132" y="8844"/>
                    <a:pt x="206" y="8675"/>
                  </a:cubicBezTo>
                  <a:cubicBezTo>
                    <a:pt x="820" y="7372"/>
                    <a:pt x="1379" y="6051"/>
                    <a:pt x="1621" y="4617"/>
                  </a:cubicBezTo>
                  <a:cubicBezTo>
                    <a:pt x="1845" y="3202"/>
                    <a:pt x="1937" y="1787"/>
                    <a:pt x="1230" y="466"/>
                  </a:cubicBezTo>
                  <a:cubicBezTo>
                    <a:pt x="1212" y="410"/>
                    <a:pt x="1212" y="354"/>
                    <a:pt x="1174" y="2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Google Shape;299;p41"/>
            <p:cNvSpPr/>
            <p:nvPr/>
          </p:nvSpPr>
          <p:spPr>
            <a:xfrm>
              <a:off x="-5019217" y="5001918"/>
              <a:ext cx="1236067" cy="1000974"/>
            </a:xfrm>
            <a:custGeom>
              <a:avLst/>
              <a:gdLst/>
              <a:ahLst/>
              <a:cxnLst/>
              <a:rect l="l" t="t" r="r" b="b"/>
              <a:pathLst>
                <a:path w="8118" h="6574" extrusionOk="0">
                  <a:moveTo>
                    <a:pt x="6554" y="1"/>
                  </a:moveTo>
                  <a:cubicBezTo>
                    <a:pt x="7150" y="1900"/>
                    <a:pt x="7689" y="3818"/>
                    <a:pt x="8118" y="5809"/>
                  </a:cubicBezTo>
                  <a:cubicBezTo>
                    <a:pt x="5380" y="5643"/>
                    <a:pt x="2737" y="5996"/>
                    <a:pt x="1" y="6573"/>
                  </a:cubicBezTo>
                  <a:cubicBezTo>
                    <a:pt x="652" y="5549"/>
                    <a:pt x="1173" y="4544"/>
                    <a:pt x="1210" y="3371"/>
                  </a:cubicBezTo>
                  <a:cubicBezTo>
                    <a:pt x="1230" y="2217"/>
                    <a:pt x="1136" y="1100"/>
                    <a:pt x="5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300;p41"/>
            <p:cNvSpPr/>
            <p:nvPr/>
          </p:nvSpPr>
          <p:spPr>
            <a:xfrm>
              <a:off x="-3403398" y="4695869"/>
              <a:ext cx="1612917" cy="1995705"/>
            </a:xfrm>
            <a:custGeom>
              <a:avLst/>
              <a:gdLst/>
              <a:ahLst/>
              <a:cxnLst/>
              <a:rect l="l" t="t" r="r" b="b"/>
              <a:pathLst>
                <a:path w="10593" h="13107" extrusionOk="0">
                  <a:moveTo>
                    <a:pt x="1" y="0"/>
                  </a:moveTo>
                  <a:cubicBezTo>
                    <a:pt x="3258" y="4580"/>
                    <a:pt x="6777" y="8956"/>
                    <a:pt x="10593" y="13107"/>
                  </a:cubicBezTo>
                  <a:cubicBezTo>
                    <a:pt x="9421" y="12716"/>
                    <a:pt x="8247" y="12344"/>
                    <a:pt x="7018" y="12158"/>
                  </a:cubicBezTo>
                  <a:cubicBezTo>
                    <a:pt x="5809" y="11972"/>
                    <a:pt x="4635" y="11637"/>
                    <a:pt x="3352" y="11786"/>
                  </a:cubicBezTo>
                  <a:cubicBezTo>
                    <a:pt x="3091" y="10706"/>
                    <a:pt x="2848" y="9644"/>
                    <a:pt x="2607" y="8601"/>
                  </a:cubicBezTo>
                  <a:cubicBezTo>
                    <a:pt x="2290" y="7131"/>
                    <a:pt x="2048" y="5660"/>
                    <a:pt x="1639" y="4227"/>
                  </a:cubicBezTo>
                  <a:cubicBezTo>
                    <a:pt x="1247" y="2924"/>
                    <a:pt x="671" y="1676"/>
                    <a:pt x="167" y="429"/>
                  </a:cubicBezTo>
                  <a:cubicBezTo>
                    <a:pt x="112" y="280"/>
                    <a:pt x="56" y="13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301;p41"/>
            <p:cNvSpPr/>
            <p:nvPr/>
          </p:nvSpPr>
          <p:spPr>
            <a:xfrm>
              <a:off x="-3689805" y="4874474"/>
              <a:ext cx="1346762" cy="2009865"/>
            </a:xfrm>
            <a:custGeom>
              <a:avLst/>
              <a:gdLst/>
              <a:ahLst/>
              <a:cxnLst/>
              <a:rect l="l" t="t" r="r" b="b"/>
              <a:pathLst>
                <a:path w="8845" h="13200" extrusionOk="0">
                  <a:moveTo>
                    <a:pt x="2942" y="12512"/>
                  </a:moveTo>
                  <a:cubicBezTo>
                    <a:pt x="2867" y="11879"/>
                    <a:pt x="2812" y="11283"/>
                    <a:pt x="2719" y="10687"/>
                  </a:cubicBezTo>
                  <a:cubicBezTo>
                    <a:pt x="2346" y="8210"/>
                    <a:pt x="1899" y="5753"/>
                    <a:pt x="1025" y="3389"/>
                  </a:cubicBezTo>
                  <a:cubicBezTo>
                    <a:pt x="653" y="2347"/>
                    <a:pt x="355" y="1285"/>
                    <a:pt x="20" y="224"/>
                  </a:cubicBezTo>
                  <a:cubicBezTo>
                    <a:pt x="0" y="187"/>
                    <a:pt x="20" y="113"/>
                    <a:pt x="20" y="1"/>
                  </a:cubicBezTo>
                  <a:cubicBezTo>
                    <a:pt x="132" y="150"/>
                    <a:pt x="243" y="242"/>
                    <a:pt x="298" y="354"/>
                  </a:cubicBezTo>
                  <a:cubicBezTo>
                    <a:pt x="1415" y="2178"/>
                    <a:pt x="2532" y="3985"/>
                    <a:pt x="3632" y="5809"/>
                  </a:cubicBezTo>
                  <a:cubicBezTo>
                    <a:pt x="3818" y="6125"/>
                    <a:pt x="3947" y="6498"/>
                    <a:pt x="4022" y="6852"/>
                  </a:cubicBezTo>
                  <a:cubicBezTo>
                    <a:pt x="4320" y="8024"/>
                    <a:pt x="4580" y="9235"/>
                    <a:pt x="4860" y="10407"/>
                  </a:cubicBezTo>
                  <a:cubicBezTo>
                    <a:pt x="4972" y="10928"/>
                    <a:pt x="5046" y="11003"/>
                    <a:pt x="5548" y="10910"/>
                  </a:cubicBezTo>
                  <a:cubicBezTo>
                    <a:pt x="6499" y="10742"/>
                    <a:pt x="7243" y="11059"/>
                    <a:pt x="7820" y="11804"/>
                  </a:cubicBezTo>
                  <a:cubicBezTo>
                    <a:pt x="8174" y="12251"/>
                    <a:pt x="8527" y="12698"/>
                    <a:pt x="8844" y="13200"/>
                  </a:cubicBezTo>
                  <a:cubicBezTo>
                    <a:pt x="6889" y="12772"/>
                    <a:pt x="4935" y="12623"/>
                    <a:pt x="2942" y="125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302;p41"/>
            <p:cNvSpPr/>
            <p:nvPr/>
          </p:nvSpPr>
          <p:spPr>
            <a:xfrm>
              <a:off x="-6646303" y="7499494"/>
              <a:ext cx="3801386" cy="442323"/>
            </a:xfrm>
            <a:custGeom>
              <a:avLst/>
              <a:gdLst/>
              <a:ahLst/>
              <a:cxnLst/>
              <a:rect l="l" t="t" r="r" b="b"/>
              <a:pathLst>
                <a:path w="24966" h="2905" extrusionOk="0">
                  <a:moveTo>
                    <a:pt x="24965" y="0"/>
                  </a:moveTo>
                  <a:cubicBezTo>
                    <a:pt x="24575" y="726"/>
                    <a:pt x="24109" y="1229"/>
                    <a:pt x="23421" y="1490"/>
                  </a:cubicBezTo>
                  <a:cubicBezTo>
                    <a:pt x="21783" y="2085"/>
                    <a:pt x="20107" y="2327"/>
                    <a:pt x="18375" y="2420"/>
                  </a:cubicBezTo>
                  <a:cubicBezTo>
                    <a:pt x="16644" y="2513"/>
                    <a:pt x="14912" y="2681"/>
                    <a:pt x="13182" y="2773"/>
                  </a:cubicBezTo>
                  <a:cubicBezTo>
                    <a:pt x="10556" y="2904"/>
                    <a:pt x="7949" y="2830"/>
                    <a:pt x="5325" y="2624"/>
                  </a:cubicBezTo>
                  <a:cubicBezTo>
                    <a:pt x="3891" y="2495"/>
                    <a:pt x="2458" y="2327"/>
                    <a:pt x="1024" y="2197"/>
                  </a:cubicBezTo>
                  <a:cubicBezTo>
                    <a:pt x="597" y="2140"/>
                    <a:pt x="354" y="1862"/>
                    <a:pt x="1" y="1470"/>
                  </a:cubicBezTo>
                  <a:cubicBezTo>
                    <a:pt x="428" y="1490"/>
                    <a:pt x="763" y="1527"/>
                    <a:pt x="1081" y="1527"/>
                  </a:cubicBezTo>
                  <a:cubicBezTo>
                    <a:pt x="3612" y="1601"/>
                    <a:pt x="6162" y="1656"/>
                    <a:pt x="8694" y="1731"/>
                  </a:cubicBezTo>
                  <a:cubicBezTo>
                    <a:pt x="11729" y="1825"/>
                    <a:pt x="14726" y="1638"/>
                    <a:pt x="17742" y="1358"/>
                  </a:cubicBezTo>
                  <a:cubicBezTo>
                    <a:pt x="20013" y="1154"/>
                    <a:pt x="22267" y="800"/>
                    <a:pt x="24463" y="130"/>
                  </a:cubicBezTo>
                  <a:cubicBezTo>
                    <a:pt x="24593" y="93"/>
                    <a:pt x="24724" y="75"/>
                    <a:pt x="24965" y="0"/>
                  </a:cubicBezTo>
                  <a:close/>
                </a:path>
              </a:pathLst>
            </a:custGeom>
            <a:solidFill>
              <a:srgbClr val="D4A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303;p41"/>
            <p:cNvSpPr/>
            <p:nvPr/>
          </p:nvSpPr>
          <p:spPr>
            <a:xfrm>
              <a:off x="-4934101" y="4157313"/>
              <a:ext cx="1156738" cy="757049"/>
            </a:xfrm>
            <a:custGeom>
              <a:avLst/>
              <a:gdLst/>
              <a:ahLst/>
              <a:cxnLst/>
              <a:rect l="l" t="t" r="r" b="b"/>
              <a:pathLst>
                <a:path w="7597" h="4972" extrusionOk="0">
                  <a:moveTo>
                    <a:pt x="1061" y="0"/>
                  </a:moveTo>
                  <a:cubicBezTo>
                    <a:pt x="2587" y="75"/>
                    <a:pt x="4059" y="131"/>
                    <a:pt x="5548" y="186"/>
                  </a:cubicBezTo>
                  <a:cubicBezTo>
                    <a:pt x="6162" y="1490"/>
                    <a:pt x="7204" y="2569"/>
                    <a:pt x="7596" y="4078"/>
                  </a:cubicBezTo>
                  <a:cubicBezTo>
                    <a:pt x="4990" y="4041"/>
                    <a:pt x="2513" y="4450"/>
                    <a:pt x="0" y="4972"/>
                  </a:cubicBezTo>
                  <a:cubicBezTo>
                    <a:pt x="93" y="4841"/>
                    <a:pt x="149" y="4692"/>
                    <a:pt x="261" y="4580"/>
                  </a:cubicBezTo>
                  <a:cubicBezTo>
                    <a:pt x="931" y="3872"/>
                    <a:pt x="1117" y="2979"/>
                    <a:pt x="1155" y="2067"/>
                  </a:cubicBezTo>
                  <a:cubicBezTo>
                    <a:pt x="1173" y="1527"/>
                    <a:pt x="1098" y="968"/>
                    <a:pt x="1061" y="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304;p41"/>
            <p:cNvSpPr/>
            <p:nvPr/>
          </p:nvSpPr>
          <p:spPr>
            <a:xfrm>
              <a:off x="-7040361" y="6731173"/>
              <a:ext cx="5473989" cy="1003562"/>
            </a:xfrm>
            <a:custGeom>
              <a:avLst/>
              <a:gdLst/>
              <a:ahLst/>
              <a:cxnLst/>
              <a:rect l="l" t="t" r="r" b="b"/>
              <a:pathLst>
                <a:path w="35951" h="6591" extrusionOk="0">
                  <a:moveTo>
                    <a:pt x="0" y="4972"/>
                  </a:moveTo>
                  <a:cubicBezTo>
                    <a:pt x="894" y="5064"/>
                    <a:pt x="1639" y="5139"/>
                    <a:pt x="2365" y="5232"/>
                  </a:cubicBezTo>
                  <a:cubicBezTo>
                    <a:pt x="7392" y="5791"/>
                    <a:pt x="12419" y="6163"/>
                    <a:pt x="17482" y="5791"/>
                  </a:cubicBezTo>
                  <a:cubicBezTo>
                    <a:pt x="18041" y="5754"/>
                    <a:pt x="18617" y="5772"/>
                    <a:pt x="19195" y="5734"/>
                  </a:cubicBezTo>
                  <a:cubicBezTo>
                    <a:pt x="20665" y="5605"/>
                    <a:pt x="22154" y="5567"/>
                    <a:pt x="23589" y="5287"/>
                  </a:cubicBezTo>
                  <a:cubicBezTo>
                    <a:pt x="24761" y="5064"/>
                    <a:pt x="25934" y="4655"/>
                    <a:pt x="26995" y="4153"/>
                  </a:cubicBezTo>
                  <a:cubicBezTo>
                    <a:pt x="29769" y="2812"/>
                    <a:pt x="32468" y="1360"/>
                    <a:pt x="35317" y="186"/>
                  </a:cubicBezTo>
                  <a:cubicBezTo>
                    <a:pt x="35503" y="112"/>
                    <a:pt x="35708" y="75"/>
                    <a:pt x="35894" y="0"/>
                  </a:cubicBezTo>
                  <a:cubicBezTo>
                    <a:pt x="35913" y="57"/>
                    <a:pt x="35931" y="94"/>
                    <a:pt x="35950" y="149"/>
                  </a:cubicBezTo>
                  <a:cubicBezTo>
                    <a:pt x="35541" y="355"/>
                    <a:pt x="35131" y="559"/>
                    <a:pt x="34739" y="782"/>
                  </a:cubicBezTo>
                  <a:cubicBezTo>
                    <a:pt x="33548" y="1452"/>
                    <a:pt x="32356" y="2160"/>
                    <a:pt x="31147" y="2812"/>
                  </a:cubicBezTo>
                  <a:cubicBezTo>
                    <a:pt x="30271" y="3296"/>
                    <a:pt x="29323" y="3686"/>
                    <a:pt x="28484" y="4227"/>
                  </a:cubicBezTo>
                  <a:cubicBezTo>
                    <a:pt x="27163" y="5083"/>
                    <a:pt x="25674" y="5362"/>
                    <a:pt x="24202" y="5642"/>
                  </a:cubicBezTo>
                  <a:cubicBezTo>
                    <a:pt x="20404" y="6349"/>
                    <a:pt x="16569" y="6591"/>
                    <a:pt x="12716" y="6553"/>
                  </a:cubicBezTo>
                  <a:cubicBezTo>
                    <a:pt x="8919" y="6516"/>
                    <a:pt x="5121" y="6330"/>
                    <a:pt x="1323" y="6218"/>
                  </a:cubicBezTo>
                  <a:cubicBezTo>
                    <a:pt x="894" y="6218"/>
                    <a:pt x="615" y="6089"/>
                    <a:pt x="429" y="5679"/>
                  </a:cubicBezTo>
                  <a:cubicBezTo>
                    <a:pt x="335" y="5474"/>
                    <a:pt x="206" y="5287"/>
                    <a:pt x="0" y="4972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305;p41"/>
            <p:cNvSpPr/>
            <p:nvPr/>
          </p:nvSpPr>
          <p:spPr>
            <a:xfrm>
              <a:off x="-3859883" y="5296852"/>
              <a:ext cx="941287" cy="1916376"/>
            </a:xfrm>
            <a:custGeom>
              <a:avLst/>
              <a:gdLst/>
              <a:ahLst/>
              <a:cxnLst/>
              <a:rect l="l" t="t" r="r" b="b"/>
              <a:pathLst>
                <a:path w="6182" h="12586" extrusionOk="0">
                  <a:moveTo>
                    <a:pt x="6181" y="12585"/>
                  </a:moveTo>
                  <a:cubicBezTo>
                    <a:pt x="4674" y="12307"/>
                    <a:pt x="3240" y="12027"/>
                    <a:pt x="1733" y="11748"/>
                  </a:cubicBezTo>
                  <a:cubicBezTo>
                    <a:pt x="1750" y="9793"/>
                    <a:pt x="1658" y="7801"/>
                    <a:pt x="1229" y="5828"/>
                  </a:cubicBezTo>
                  <a:cubicBezTo>
                    <a:pt x="802" y="3892"/>
                    <a:pt x="373" y="1956"/>
                    <a:pt x="0" y="0"/>
                  </a:cubicBezTo>
                  <a:cubicBezTo>
                    <a:pt x="75" y="149"/>
                    <a:pt x="149" y="298"/>
                    <a:pt x="224" y="466"/>
                  </a:cubicBezTo>
                  <a:cubicBezTo>
                    <a:pt x="1192" y="2681"/>
                    <a:pt x="2142" y="4915"/>
                    <a:pt x="3147" y="7112"/>
                  </a:cubicBezTo>
                  <a:cubicBezTo>
                    <a:pt x="3500" y="7876"/>
                    <a:pt x="3687" y="8658"/>
                    <a:pt x="3687" y="9495"/>
                  </a:cubicBezTo>
                  <a:cubicBezTo>
                    <a:pt x="3706" y="10016"/>
                    <a:pt x="3706" y="10016"/>
                    <a:pt x="4227" y="10090"/>
                  </a:cubicBezTo>
                  <a:cubicBezTo>
                    <a:pt x="4339" y="10110"/>
                    <a:pt x="4469" y="10165"/>
                    <a:pt x="4525" y="10239"/>
                  </a:cubicBezTo>
                  <a:cubicBezTo>
                    <a:pt x="5139" y="10966"/>
                    <a:pt x="5734" y="11692"/>
                    <a:pt x="6181" y="12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306;p41"/>
            <p:cNvSpPr/>
            <p:nvPr/>
          </p:nvSpPr>
          <p:spPr>
            <a:xfrm>
              <a:off x="-4750015" y="3522223"/>
              <a:ext cx="944180" cy="533071"/>
            </a:xfrm>
            <a:custGeom>
              <a:avLst/>
              <a:gdLst/>
              <a:ahLst/>
              <a:cxnLst/>
              <a:rect l="l" t="t" r="r" b="b"/>
              <a:pathLst>
                <a:path w="6201" h="3501" extrusionOk="0">
                  <a:moveTo>
                    <a:pt x="1" y="3501"/>
                  </a:moveTo>
                  <a:cubicBezTo>
                    <a:pt x="224" y="2347"/>
                    <a:pt x="541" y="1212"/>
                    <a:pt x="1" y="1"/>
                  </a:cubicBezTo>
                  <a:cubicBezTo>
                    <a:pt x="448" y="38"/>
                    <a:pt x="802" y="95"/>
                    <a:pt x="1137" y="113"/>
                  </a:cubicBezTo>
                  <a:cubicBezTo>
                    <a:pt x="2142" y="169"/>
                    <a:pt x="3148" y="224"/>
                    <a:pt x="4134" y="262"/>
                  </a:cubicBezTo>
                  <a:cubicBezTo>
                    <a:pt x="4506" y="281"/>
                    <a:pt x="4749" y="411"/>
                    <a:pt x="4935" y="746"/>
                  </a:cubicBezTo>
                  <a:cubicBezTo>
                    <a:pt x="5270" y="1341"/>
                    <a:pt x="5660" y="1919"/>
                    <a:pt x="6015" y="2496"/>
                  </a:cubicBezTo>
                  <a:cubicBezTo>
                    <a:pt x="6089" y="2607"/>
                    <a:pt x="6126" y="2738"/>
                    <a:pt x="6201" y="2905"/>
                  </a:cubicBezTo>
                  <a:cubicBezTo>
                    <a:pt x="5121" y="2887"/>
                    <a:pt x="4079" y="2776"/>
                    <a:pt x="3073" y="2868"/>
                  </a:cubicBezTo>
                  <a:cubicBezTo>
                    <a:pt x="2068" y="2962"/>
                    <a:pt x="1081" y="3260"/>
                    <a:pt x="1" y="35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307;p41"/>
            <p:cNvSpPr/>
            <p:nvPr/>
          </p:nvSpPr>
          <p:spPr>
            <a:xfrm>
              <a:off x="-5393328" y="3672659"/>
              <a:ext cx="595499" cy="1508160"/>
            </a:xfrm>
            <a:custGeom>
              <a:avLst/>
              <a:gdLst/>
              <a:ahLst/>
              <a:cxnLst/>
              <a:rect l="l" t="t" r="r" b="b"/>
              <a:pathLst>
                <a:path w="3911" h="9905" extrusionOk="0">
                  <a:moveTo>
                    <a:pt x="2401" y="8341"/>
                  </a:moveTo>
                  <a:cubicBezTo>
                    <a:pt x="2681" y="8862"/>
                    <a:pt x="2923" y="9327"/>
                    <a:pt x="3203" y="9905"/>
                  </a:cubicBezTo>
                  <a:cubicBezTo>
                    <a:pt x="2681" y="9830"/>
                    <a:pt x="2290" y="9774"/>
                    <a:pt x="1862" y="9699"/>
                  </a:cubicBezTo>
                  <a:cubicBezTo>
                    <a:pt x="1639" y="6422"/>
                    <a:pt x="969" y="3240"/>
                    <a:pt x="0" y="0"/>
                  </a:cubicBezTo>
                  <a:cubicBezTo>
                    <a:pt x="149" y="93"/>
                    <a:pt x="224" y="130"/>
                    <a:pt x="261" y="167"/>
                  </a:cubicBezTo>
                  <a:cubicBezTo>
                    <a:pt x="1359" y="1582"/>
                    <a:pt x="2439" y="2997"/>
                    <a:pt x="3556" y="4412"/>
                  </a:cubicBezTo>
                  <a:cubicBezTo>
                    <a:pt x="3816" y="4747"/>
                    <a:pt x="3910" y="5101"/>
                    <a:pt x="3836" y="5511"/>
                  </a:cubicBezTo>
                  <a:cubicBezTo>
                    <a:pt x="3724" y="6274"/>
                    <a:pt x="3593" y="7018"/>
                    <a:pt x="2997" y="7596"/>
                  </a:cubicBezTo>
                  <a:cubicBezTo>
                    <a:pt x="2774" y="7820"/>
                    <a:pt x="2607" y="8098"/>
                    <a:pt x="2401" y="83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308;p41"/>
            <p:cNvSpPr/>
            <p:nvPr/>
          </p:nvSpPr>
          <p:spPr>
            <a:xfrm>
              <a:off x="-6422476" y="7777223"/>
              <a:ext cx="3308360" cy="263719"/>
            </a:xfrm>
            <a:custGeom>
              <a:avLst/>
              <a:gdLst/>
              <a:ahLst/>
              <a:cxnLst/>
              <a:rect l="l" t="t" r="r" b="b"/>
              <a:pathLst>
                <a:path w="21728" h="1732" extrusionOk="0">
                  <a:moveTo>
                    <a:pt x="21727" y="93"/>
                  </a:moveTo>
                  <a:cubicBezTo>
                    <a:pt x="21336" y="559"/>
                    <a:pt x="20983" y="1024"/>
                    <a:pt x="20554" y="1471"/>
                  </a:cubicBezTo>
                  <a:cubicBezTo>
                    <a:pt x="20442" y="1582"/>
                    <a:pt x="20201" y="1582"/>
                    <a:pt x="20015" y="1564"/>
                  </a:cubicBezTo>
                  <a:cubicBezTo>
                    <a:pt x="19233" y="1545"/>
                    <a:pt x="18469" y="1471"/>
                    <a:pt x="17706" y="1490"/>
                  </a:cubicBezTo>
                  <a:cubicBezTo>
                    <a:pt x="16495" y="1527"/>
                    <a:pt x="15304" y="1639"/>
                    <a:pt x="14112" y="1676"/>
                  </a:cubicBezTo>
                  <a:cubicBezTo>
                    <a:pt x="12735" y="1731"/>
                    <a:pt x="11357" y="1731"/>
                    <a:pt x="9962" y="1731"/>
                  </a:cubicBezTo>
                  <a:cubicBezTo>
                    <a:pt x="9180" y="1731"/>
                    <a:pt x="8398" y="1694"/>
                    <a:pt x="7616" y="1694"/>
                  </a:cubicBezTo>
                  <a:cubicBezTo>
                    <a:pt x="6256" y="1676"/>
                    <a:pt x="4878" y="1694"/>
                    <a:pt x="3538" y="1620"/>
                  </a:cubicBezTo>
                  <a:cubicBezTo>
                    <a:pt x="2701" y="1582"/>
                    <a:pt x="1900" y="1416"/>
                    <a:pt x="1081" y="1267"/>
                  </a:cubicBezTo>
                  <a:cubicBezTo>
                    <a:pt x="541" y="1192"/>
                    <a:pt x="392" y="1098"/>
                    <a:pt x="1" y="708"/>
                  </a:cubicBezTo>
                  <a:cubicBezTo>
                    <a:pt x="355" y="708"/>
                    <a:pt x="708" y="689"/>
                    <a:pt x="1043" y="726"/>
                  </a:cubicBezTo>
                  <a:cubicBezTo>
                    <a:pt x="1696" y="783"/>
                    <a:pt x="2329" y="857"/>
                    <a:pt x="2979" y="932"/>
                  </a:cubicBezTo>
                  <a:cubicBezTo>
                    <a:pt x="5809" y="1229"/>
                    <a:pt x="8639" y="1341"/>
                    <a:pt x="11488" y="1173"/>
                  </a:cubicBezTo>
                  <a:cubicBezTo>
                    <a:pt x="13797" y="1043"/>
                    <a:pt x="16123" y="875"/>
                    <a:pt x="18451" y="689"/>
                  </a:cubicBezTo>
                  <a:cubicBezTo>
                    <a:pt x="19437" y="614"/>
                    <a:pt x="20442" y="465"/>
                    <a:pt x="21373" y="75"/>
                  </a:cubicBezTo>
                  <a:cubicBezTo>
                    <a:pt x="21467" y="38"/>
                    <a:pt x="21559" y="38"/>
                    <a:pt x="21653" y="1"/>
                  </a:cubicBezTo>
                  <a:cubicBezTo>
                    <a:pt x="21671" y="38"/>
                    <a:pt x="21708" y="56"/>
                    <a:pt x="21727" y="93"/>
                  </a:cubicBezTo>
                  <a:close/>
                </a:path>
              </a:pathLst>
            </a:custGeom>
            <a:solidFill>
              <a:srgbClr val="D4A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309;p41"/>
            <p:cNvSpPr/>
            <p:nvPr/>
          </p:nvSpPr>
          <p:spPr>
            <a:xfrm>
              <a:off x="-4021282" y="4182894"/>
              <a:ext cx="612400" cy="646507"/>
            </a:xfrm>
            <a:custGeom>
              <a:avLst/>
              <a:gdLst/>
              <a:ahLst/>
              <a:cxnLst/>
              <a:rect l="l" t="t" r="r" b="b"/>
              <a:pathLst>
                <a:path w="4022" h="4246" extrusionOk="0">
                  <a:moveTo>
                    <a:pt x="0" y="18"/>
                  </a:moveTo>
                  <a:cubicBezTo>
                    <a:pt x="707" y="18"/>
                    <a:pt x="1378" y="18"/>
                    <a:pt x="2048" y="0"/>
                  </a:cubicBezTo>
                  <a:cubicBezTo>
                    <a:pt x="2271" y="0"/>
                    <a:pt x="2364" y="130"/>
                    <a:pt x="2438" y="298"/>
                  </a:cubicBezTo>
                  <a:cubicBezTo>
                    <a:pt x="2699" y="857"/>
                    <a:pt x="2979" y="1396"/>
                    <a:pt x="3202" y="1974"/>
                  </a:cubicBezTo>
                  <a:cubicBezTo>
                    <a:pt x="3481" y="2699"/>
                    <a:pt x="3741" y="3444"/>
                    <a:pt x="4021" y="4245"/>
                  </a:cubicBezTo>
                  <a:cubicBezTo>
                    <a:pt x="3443" y="4189"/>
                    <a:pt x="2885" y="4077"/>
                    <a:pt x="2326" y="3928"/>
                  </a:cubicBezTo>
                  <a:cubicBezTo>
                    <a:pt x="2234" y="3891"/>
                    <a:pt x="2140" y="3779"/>
                    <a:pt x="2085" y="3687"/>
                  </a:cubicBezTo>
                  <a:cubicBezTo>
                    <a:pt x="1396" y="2550"/>
                    <a:pt x="725" y="1415"/>
                    <a:pt x="55" y="279"/>
                  </a:cubicBezTo>
                  <a:cubicBezTo>
                    <a:pt x="18" y="224"/>
                    <a:pt x="37" y="130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310;p41"/>
            <p:cNvSpPr/>
            <p:nvPr/>
          </p:nvSpPr>
          <p:spPr>
            <a:xfrm>
              <a:off x="-3967533" y="3570643"/>
              <a:ext cx="609659" cy="527285"/>
            </a:xfrm>
            <a:custGeom>
              <a:avLst/>
              <a:gdLst/>
              <a:ahLst/>
              <a:cxnLst/>
              <a:rect l="l" t="t" r="r" b="b"/>
              <a:pathLst>
                <a:path w="4004" h="3463" extrusionOk="0">
                  <a:moveTo>
                    <a:pt x="0" y="0"/>
                  </a:moveTo>
                  <a:cubicBezTo>
                    <a:pt x="1174" y="130"/>
                    <a:pt x="2271" y="261"/>
                    <a:pt x="3370" y="390"/>
                  </a:cubicBezTo>
                  <a:cubicBezTo>
                    <a:pt x="4003" y="1321"/>
                    <a:pt x="3761" y="2383"/>
                    <a:pt x="3854" y="3463"/>
                  </a:cubicBezTo>
                  <a:cubicBezTo>
                    <a:pt x="3594" y="3369"/>
                    <a:pt x="3408" y="3314"/>
                    <a:pt x="3239" y="3257"/>
                  </a:cubicBezTo>
                  <a:cubicBezTo>
                    <a:pt x="2793" y="3091"/>
                    <a:pt x="2346" y="2922"/>
                    <a:pt x="1899" y="2793"/>
                  </a:cubicBezTo>
                  <a:cubicBezTo>
                    <a:pt x="1676" y="2736"/>
                    <a:pt x="1509" y="2644"/>
                    <a:pt x="1378" y="2438"/>
                  </a:cubicBezTo>
                  <a:cubicBezTo>
                    <a:pt x="950" y="1713"/>
                    <a:pt x="521" y="986"/>
                    <a:pt x="74" y="261"/>
                  </a:cubicBezTo>
                  <a:cubicBezTo>
                    <a:pt x="57" y="224"/>
                    <a:pt x="37" y="16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311;p41"/>
            <p:cNvSpPr/>
            <p:nvPr/>
          </p:nvSpPr>
          <p:spPr>
            <a:xfrm>
              <a:off x="-5299838" y="5087033"/>
              <a:ext cx="408216" cy="958188"/>
            </a:xfrm>
            <a:custGeom>
              <a:avLst/>
              <a:gdLst/>
              <a:ahLst/>
              <a:cxnLst/>
              <a:rect l="l" t="t" r="r" b="b"/>
              <a:pathLst>
                <a:path w="2681" h="6293" extrusionOk="0">
                  <a:moveTo>
                    <a:pt x="0" y="0"/>
                  </a:moveTo>
                  <a:cubicBezTo>
                    <a:pt x="447" y="596"/>
                    <a:pt x="876" y="1211"/>
                    <a:pt x="1303" y="1807"/>
                  </a:cubicBezTo>
                  <a:cubicBezTo>
                    <a:pt x="1658" y="2291"/>
                    <a:pt x="2011" y="2756"/>
                    <a:pt x="2383" y="3203"/>
                  </a:cubicBezTo>
                  <a:cubicBezTo>
                    <a:pt x="2606" y="3445"/>
                    <a:pt x="2681" y="3669"/>
                    <a:pt x="2532" y="3947"/>
                  </a:cubicBezTo>
                  <a:cubicBezTo>
                    <a:pt x="2216" y="4580"/>
                    <a:pt x="1899" y="5213"/>
                    <a:pt x="1546" y="5809"/>
                  </a:cubicBezTo>
                  <a:cubicBezTo>
                    <a:pt x="1360" y="6107"/>
                    <a:pt x="1080" y="6293"/>
                    <a:pt x="652" y="6107"/>
                  </a:cubicBezTo>
                  <a:cubicBezTo>
                    <a:pt x="764" y="4059"/>
                    <a:pt x="131" y="208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312;p41"/>
            <p:cNvSpPr/>
            <p:nvPr/>
          </p:nvSpPr>
          <p:spPr>
            <a:xfrm>
              <a:off x="-3930686" y="4999330"/>
              <a:ext cx="484804" cy="901546"/>
            </a:xfrm>
            <a:custGeom>
              <a:avLst/>
              <a:gdLst/>
              <a:ahLst/>
              <a:cxnLst/>
              <a:rect l="l" t="t" r="r" b="b"/>
              <a:pathLst>
                <a:path w="3184" h="5921" extrusionOk="0">
                  <a:moveTo>
                    <a:pt x="1" y="0"/>
                  </a:moveTo>
                  <a:lnTo>
                    <a:pt x="1378" y="0"/>
                  </a:lnTo>
                  <a:cubicBezTo>
                    <a:pt x="1788" y="763"/>
                    <a:pt x="3146" y="5156"/>
                    <a:pt x="3184" y="5846"/>
                  </a:cubicBezTo>
                  <a:cubicBezTo>
                    <a:pt x="2533" y="5920"/>
                    <a:pt x="2513" y="5901"/>
                    <a:pt x="2272" y="5325"/>
                  </a:cubicBezTo>
                  <a:cubicBezTo>
                    <a:pt x="1582" y="3723"/>
                    <a:pt x="894" y="2122"/>
                    <a:pt x="205" y="502"/>
                  </a:cubicBezTo>
                  <a:cubicBezTo>
                    <a:pt x="150" y="372"/>
                    <a:pt x="93" y="22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313;p41"/>
            <p:cNvSpPr/>
            <p:nvPr/>
          </p:nvSpPr>
          <p:spPr>
            <a:xfrm>
              <a:off x="-3613217" y="4162947"/>
              <a:ext cx="419788" cy="717461"/>
            </a:xfrm>
            <a:custGeom>
              <a:avLst/>
              <a:gdLst/>
              <a:ahLst/>
              <a:cxnLst/>
              <a:rect l="l" t="t" r="r" b="b"/>
              <a:pathLst>
                <a:path w="2757" h="4712" extrusionOk="0">
                  <a:moveTo>
                    <a:pt x="1" y="224"/>
                  </a:moveTo>
                  <a:cubicBezTo>
                    <a:pt x="130" y="169"/>
                    <a:pt x="150" y="149"/>
                    <a:pt x="168" y="149"/>
                  </a:cubicBezTo>
                  <a:cubicBezTo>
                    <a:pt x="1416" y="0"/>
                    <a:pt x="1527" y="57"/>
                    <a:pt x="2104" y="1174"/>
                  </a:cubicBezTo>
                  <a:cubicBezTo>
                    <a:pt x="2384" y="1676"/>
                    <a:pt x="2513" y="2217"/>
                    <a:pt x="2551" y="2812"/>
                  </a:cubicBezTo>
                  <a:cubicBezTo>
                    <a:pt x="2588" y="3426"/>
                    <a:pt x="2682" y="4041"/>
                    <a:pt x="2756" y="4711"/>
                  </a:cubicBezTo>
                  <a:cubicBezTo>
                    <a:pt x="2253" y="3984"/>
                    <a:pt x="1806" y="3240"/>
                    <a:pt x="1267" y="2589"/>
                  </a:cubicBezTo>
                  <a:cubicBezTo>
                    <a:pt x="689" y="1881"/>
                    <a:pt x="485" y="1006"/>
                    <a:pt x="1" y="2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314;p41"/>
            <p:cNvSpPr/>
            <p:nvPr/>
          </p:nvSpPr>
          <p:spPr>
            <a:xfrm>
              <a:off x="-5226143" y="6067762"/>
              <a:ext cx="235550" cy="774255"/>
            </a:xfrm>
            <a:custGeom>
              <a:avLst/>
              <a:gdLst/>
              <a:ahLst/>
              <a:cxnLst/>
              <a:rect l="l" t="t" r="r" b="b"/>
              <a:pathLst>
                <a:path w="1547" h="5085" extrusionOk="0">
                  <a:moveTo>
                    <a:pt x="168" y="132"/>
                  </a:moveTo>
                  <a:cubicBezTo>
                    <a:pt x="521" y="1"/>
                    <a:pt x="727" y="150"/>
                    <a:pt x="856" y="393"/>
                  </a:cubicBezTo>
                  <a:cubicBezTo>
                    <a:pt x="1025" y="728"/>
                    <a:pt x="1229" y="1063"/>
                    <a:pt x="1285" y="1416"/>
                  </a:cubicBezTo>
                  <a:cubicBezTo>
                    <a:pt x="1434" y="2533"/>
                    <a:pt x="1546" y="3650"/>
                    <a:pt x="1192" y="4767"/>
                  </a:cubicBezTo>
                  <a:cubicBezTo>
                    <a:pt x="1154" y="4916"/>
                    <a:pt x="1136" y="5084"/>
                    <a:pt x="931" y="5084"/>
                  </a:cubicBezTo>
                  <a:cubicBezTo>
                    <a:pt x="708" y="5084"/>
                    <a:pt x="670" y="4916"/>
                    <a:pt x="633" y="4767"/>
                  </a:cubicBezTo>
                  <a:cubicBezTo>
                    <a:pt x="447" y="3669"/>
                    <a:pt x="206" y="2552"/>
                    <a:pt x="57" y="1453"/>
                  </a:cubicBezTo>
                  <a:cubicBezTo>
                    <a:pt x="0" y="1026"/>
                    <a:pt x="131" y="597"/>
                    <a:pt x="168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315;p41"/>
            <p:cNvSpPr/>
            <p:nvPr/>
          </p:nvSpPr>
          <p:spPr>
            <a:xfrm>
              <a:off x="-3539521" y="4973597"/>
              <a:ext cx="371368" cy="632498"/>
            </a:xfrm>
            <a:custGeom>
              <a:avLst/>
              <a:gdLst/>
              <a:ahLst/>
              <a:cxnLst/>
              <a:rect l="l" t="t" r="r" b="b"/>
              <a:pathLst>
                <a:path w="2439" h="4154" extrusionOk="0">
                  <a:moveTo>
                    <a:pt x="2439" y="4153"/>
                  </a:moveTo>
                  <a:cubicBezTo>
                    <a:pt x="1639" y="2850"/>
                    <a:pt x="838" y="1527"/>
                    <a:pt x="1" y="187"/>
                  </a:cubicBezTo>
                  <a:cubicBezTo>
                    <a:pt x="168" y="132"/>
                    <a:pt x="279" y="95"/>
                    <a:pt x="391" y="75"/>
                  </a:cubicBezTo>
                  <a:cubicBezTo>
                    <a:pt x="689" y="38"/>
                    <a:pt x="969" y="20"/>
                    <a:pt x="1248" y="1"/>
                  </a:cubicBezTo>
                  <a:cubicBezTo>
                    <a:pt x="1788" y="783"/>
                    <a:pt x="2421" y="2905"/>
                    <a:pt x="2439" y="4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316;p41"/>
            <p:cNvSpPr/>
            <p:nvPr/>
          </p:nvSpPr>
          <p:spPr>
            <a:xfrm>
              <a:off x="-4951155" y="7473762"/>
              <a:ext cx="805164" cy="105213"/>
            </a:xfrm>
            <a:custGeom>
              <a:avLst/>
              <a:gdLst/>
              <a:ahLst/>
              <a:cxnLst/>
              <a:rect l="l" t="t" r="r" b="b"/>
              <a:pathLst>
                <a:path w="5288" h="691" extrusionOk="0">
                  <a:moveTo>
                    <a:pt x="1" y="690"/>
                  </a:moveTo>
                  <a:cubicBezTo>
                    <a:pt x="19" y="318"/>
                    <a:pt x="242" y="262"/>
                    <a:pt x="465" y="262"/>
                  </a:cubicBezTo>
                  <a:cubicBezTo>
                    <a:pt x="820" y="224"/>
                    <a:pt x="1173" y="224"/>
                    <a:pt x="1527" y="206"/>
                  </a:cubicBezTo>
                  <a:cubicBezTo>
                    <a:pt x="2570" y="150"/>
                    <a:pt x="3630" y="95"/>
                    <a:pt x="4692" y="20"/>
                  </a:cubicBezTo>
                  <a:cubicBezTo>
                    <a:pt x="5008" y="1"/>
                    <a:pt x="5231" y="58"/>
                    <a:pt x="5288" y="485"/>
                  </a:cubicBezTo>
                  <a:cubicBezTo>
                    <a:pt x="3538" y="671"/>
                    <a:pt x="1788" y="690"/>
                    <a:pt x="1" y="690"/>
                  </a:cubicBezTo>
                  <a:close/>
                </a:path>
              </a:pathLst>
            </a:custGeom>
            <a:solidFill>
              <a:srgbClr val="D4A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Google Shape;317;p41"/>
            <p:cNvSpPr/>
            <p:nvPr/>
          </p:nvSpPr>
          <p:spPr>
            <a:xfrm>
              <a:off x="-5475702" y="3091470"/>
              <a:ext cx="11572" cy="28473"/>
            </a:xfrm>
            <a:custGeom>
              <a:avLst/>
              <a:gdLst/>
              <a:ahLst/>
              <a:cxnLst/>
              <a:rect l="l" t="t" r="r" b="b"/>
              <a:pathLst>
                <a:path w="76" h="187" extrusionOk="0">
                  <a:moveTo>
                    <a:pt x="75" y="20"/>
                  </a:moveTo>
                  <a:cubicBezTo>
                    <a:pt x="57" y="20"/>
                    <a:pt x="38" y="0"/>
                    <a:pt x="1" y="0"/>
                  </a:cubicBezTo>
                  <a:lnTo>
                    <a:pt x="1" y="186"/>
                  </a:lnTo>
                  <a:cubicBezTo>
                    <a:pt x="20" y="131"/>
                    <a:pt x="57" y="75"/>
                    <a:pt x="75" y="20"/>
                  </a:cubicBezTo>
                  <a:close/>
                </a:path>
              </a:pathLst>
            </a:custGeom>
            <a:solidFill>
              <a:srgbClr val="EA8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318;p41"/>
            <p:cNvSpPr/>
            <p:nvPr/>
          </p:nvSpPr>
          <p:spPr>
            <a:xfrm>
              <a:off x="-5521077" y="4676075"/>
              <a:ext cx="85267" cy="635087"/>
            </a:xfrm>
            <a:custGeom>
              <a:avLst/>
              <a:gdLst/>
              <a:ahLst/>
              <a:cxnLst/>
              <a:rect l="l" t="t" r="r" b="b"/>
              <a:pathLst>
                <a:path w="560" h="4171" extrusionOk="0">
                  <a:moveTo>
                    <a:pt x="411" y="4097"/>
                  </a:moveTo>
                  <a:cubicBezTo>
                    <a:pt x="169" y="4171"/>
                    <a:pt x="20" y="4152"/>
                    <a:pt x="20" y="3891"/>
                  </a:cubicBezTo>
                  <a:lnTo>
                    <a:pt x="20" y="485"/>
                  </a:lnTo>
                  <a:cubicBezTo>
                    <a:pt x="20" y="299"/>
                    <a:pt x="1" y="75"/>
                    <a:pt x="244" y="1"/>
                  </a:cubicBezTo>
                  <a:cubicBezTo>
                    <a:pt x="485" y="428"/>
                    <a:pt x="559" y="2476"/>
                    <a:pt x="411" y="4097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Google Shape;319;p41"/>
            <p:cNvSpPr/>
            <p:nvPr/>
          </p:nvSpPr>
          <p:spPr>
            <a:xfrm>
              <a:off x="-4010015" y="7193293"/>
              <a:ext cx="76588" cy="360101"/>
            </a:xfrm>
            <a:custGeom>
              <a:avLst/>
              <a:gdLst/>
              <a:ahLst/>
              <a:cxnLst/>
              <a:rect l="l" t="t" r="r" b="b"/>
              <a:pathLst>
                <a:path w="503" h="2365" extrusionOk="0">
                  <a:moveTo>
                    <a:pt x="391" y="75"/>
                  </a:moveTo>
                  <a:cubicBezTo>
                    <a:pt x="502" y="1433"/>
                    <a:pt x="447" y="2104"/>
                    <a:pt x="130" y="2364"/>
                  </a:cubicBezTo>
                  <a:cubicBezTo>
                    <a:pt x="93" y="2104"/>
                    <a:pt x="56" y="1880"/>
                    <a:pt x="38" y="1657"/>
                  </a:cubicBezTo>
                  <a:cubicBezTo>
                    <a:pt x="18" y="1229"/>
                    <a:pt x="18" y="800"/>
                    <a:pt x="1" y="373"/>
                  </a:cubicBezTo>
                  <a:cubicBezTo>
                    <a:pt x="1" y="130"/>
                    <a:pt x="93" y="1"/>
                    <a:pt x="391" y="75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Google Shape;320;p41"/>
            <p:cNvSpPr/>
            <p:nvPr/>
          </p:nvSpPr>
          <p:spPr>
            <a:xfrm>
              <a:off x="-4727328" y="4874474"/>
              <a:ext cx="345940" cy="68214"/>
            </a:xfrm>
            <a:custGeom>
              <a:avLst/>
              <a:gdLst/>
              <a:ahLst/>
              <a:cxnLst/>
              <a:rect l="l" t="t" r="r" b="b"/>
              <a:pathLst>
                <a:path w="2272" h="448" extrusionOk="0">
                  <a:moveTo>
                    <a:pt x="1" y="373"/>
                  </a:moveTo>
                  <a:cubicBezTo>
                    <a:pt x="522" y="279"/>
                    <a:pt x="1025" y="187"/>
                    <a:pt x="1547" y="75"/>
                  </a:cubicBezTo>
                  <a:cubicBezTo>
                    <a:pt x="1862" y="1"/>
                    <a:pt x="2068" y="113"/>
                    <a:pt x="2272" y="448"/>
                  </a:cubicBezTo>
                  <a:lnTo>
                    <a:pt x="1" y="4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Google Shape;321;p41"/>
            <p:cNvSpPr/>
            <p:nvPr/>
          </p:nvSpPr>
          <p:spPr>
            <a:xfrm>
              <a:off x="-4120710" y="3304182"/>
              <a:ext cx="93794" cy="221237"/>
            </a:xfrm>
            <a:custGeom>
              <a:avLst/>
              <a:gdLst/>
              <a:ahLst/>
              <a:cxnLst/>
              <a:rect l="l" t="t" r="r" b="b"/>
              <a:pathLst>
                <a:path w="616" h="1453" extrusionOk="0">
                  <a:moveTo>
                    <a:pt x="224" y="0"/>
                  </a:moveTo>
                  <a:cubicBezTo>
                    <a:pt x="467" y="241"/>
                    <a:pt x="616" y="857"/>
                    <a:pt x="485" y="1192"/>
                  </a:cubicBezTo>
                  <a:cubicBezTo>
                    <a:pt x="448" y="1284"/>
                    <a:pt x="299" y="1341"/>
                    <a:pt x="150" y="1452"/>
                  </a:cubicBezTo>
                  <a:cubicBezTo>
                    <a:pt x="75" y="912"/>
                    <a:pt x="1" y="465"/>
                    <a:pt x="224" y="0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Google Shape;322;p41"/>
            <p:cNvSpPr/>
            <p:nvPr/>
          </p:nvSpPr>
          <p:spPr>
            <a:xfrm>
              <a:off x="-4945521" y="4162947"/>
              <a:ext cx="139016" cy="156221"/>
            </a:xfrm>
            <a:custGeom>
              <a:avLst/>
              <a:gdLst/>
              <a:ahLst/>
              <a:cxnLst/>
              <a:rect l="l" t="t" r="r" b="b"/>
              <a:pathLst>
                <a:path w="913" h="1026" extrusionOk="0">
                  <a:moveTo>
                    <a:pt x="726" y="0"/>
                  </a:moveTo>
                  <a:cubicBezTo>
                    <a:pt x="801" y="335"/>
                    <a:pt x="857" y="653"/>
                    <a:pt x="912" y="968"/>
                  </a:cubicBezTo>
                  <a:lnTo>
                    <a:pt x="801" y="1025"/>
                  </a:lnTo>
                  <a:cubicBezTo>
                    <a:pt x="559" y="708"/>
                    <a:pt x="299" y="39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Google Shape;323;p41"/>
            <p:cNvSpPr/>
            <p:nvPr/>
          </p:nvSpPr>
          <p:spPr>
            <a:xfrm>
              <a:off x="-3482727" y="6031066"/>
              <a:ext cx="119222" cy="235398"/>
            </a:xfrm>
            <a:custGeom>
              <a:avLst/>
              <a:gdLst/>
              <a:ahLst/>
              <a:cxnLst/>
              <a:rect l="l" t="t" r="r" b="b"/>
              <a:pathLst>
                <a:path w="783" h="1546" extrusionOk="0">
                  <a:moveTo>
                    <a:pt x="0" y="130"/>
                  </a:moveTo>
                  <a:cubicBezTo>
                    <a:pt x="279" y="38"/>
                    <a:pt x="465" y="1"/>
                    <a:pt x="539" y="279"/>
                  </a:cubicBezTo>
                  <a:cubicBezTo>
                    <a:pt x="633" y="689"/>
                    <a:pt x="708" y="1098"/>
                    <a:pt x="782" y="1508"/>
                  </a:cubicBezTo>
                  <a:cubicBezTo>
                    <a:pt x="745" y="1527"/>
                    <a:pt x="688" y="1545"/>
                    <a:pt x="651" y="1545"/>
                  </a:cubicBezTo>
                  <a:cubicBezTo>
                    <a:pt x="428" y="1080"/>
                    <a:pt x="224" y="614"/>
                    <a:pt x="0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Google Shape;324;p41"/>
            <p:cNvSpPr/>
            <p:nvPr/>
          </p:nvSpPr>
          <p:spPr>
            <a:xfrm>
              <a:off x="-4115077" y="4009922"/>
              <a:ext cx="76893" cy="119069"/>
            </a:xfrm>
            <a:custGeom>
              <a:avLst/>
              <a:gdLst/>
              <a:ahLst/>
              <a:cxnLst/>
              <a:rect l="l" t="t" r="r" b="b"/>
              <a:pathLst>
                <a:path w="505" h="782" extrusionOk="0">
                  <a:moveTo>
                    <a:pt x="95" y="0"/>
                  </a:moveTo>
                  <a:lnTo>
                    <a:pt x="467" y="0"/>
                  </a:lnTo>
                  <a:cubicBezTo>
                    <a:pt x="485" y="261"/>
                    <a:pt x="504" y="503"/>
                    <a:pt x="504" y="745"/>
                  </a:cubicBezTo>
                  <a:cubicBezTo>
                    <a:pt x="1" y="782"/>
                    <a:pt x="1" y="782"/>
                    <a:pt x="95" y="0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Google Shape;325;p41"/>
            <p:cNvSpPr/>
            <p:nvPr/>
          </p:nvSpPr>
          <p:spPr>
            <a:xfrm>
              <a:off x="-4035595" y="5929050"/>
              <a:ext cx="85115" cy="93641"/>
            </a:xfrm>
            <a:custGeom>
              <a:avLst/>
              <a:gdLst/>
              <a:ahLst/>
              <a:cxnLst/>
              <a:rect l="l" t="t" r="r" b="b"/>
              <a:pathLst>
                <a:path w="559" h="615" extrusionOk="0">
                  <a:moveTo>
                    <a:pt x="75" y="522"/>
                  </a:moveTo>
                  <a:cubicBezTo>
                    <a:pt x="0" y="204"/>
                    <a:pt x="37" y="0"/>
                    <a:pt x="335" y="38"/>
                  </a:cubicBezTo>
                  <a:cubicBezTo>
                    <a:pt x="410" y="56"/>
                    <a:pt x="521" y="167"/>
                    <a:pt x="541" y="242"/>
                  </a:cubicBezTo>
                  <a:cubicBezTo>
                    <a:pt x="559" y="614"/>
                    <a:pt x="280" y="465"/>
                    <a:pt x="75" y="522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Google Shape;326;p41"/>
            <p:cNvSpPr/>
            <p:nvPr/>
          </p:nvSpPr>
          <p:spPr>
            <a:xfrm>
              <a:off x="-4112031" y="4848894"/>
              <a:ext cx="68214" cy="93794"/>
            </a:xfrm>
            <a:custGeom>
              <a:avLst/>
              <a:gdLst/>
              <a:ahLst/>
              <a:cxnLst/>
              <a:rect l="l" t="t" r="r" b="b"/>
              <a:pathLst>
                <a:path w="448" h="616" extrusionOk="0">
                  <a:moveTo>
                    <a:pt x="130" y="1"/>
                  </a:moveTo>
                  <a:cubicBezTo>
                    <a:pt x="261" y="243"/>
                    <a:pt x="353" y="410"/>
                    <a:pt x="447" y="616"/>
                  </a:cubicBezTo>
                  <a:cubicBezTo>
                    <a:pt x="0" y="616"/>
                    <a:pt x="0" y="616"/>
                    <a:pt x="130" y="1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Google Shape;327;p41"/>
            <p:cNvSpPr/>
            <p:nvPr/>
          </p:nvSpPr>
          <p:spPr>
            <a:xfrm>
              <a:off x="-4024328" y="4829252"/>
              <a:ext cx="48419" cy="59535"/>
            </a:xfrm>
            <a:custGeom>
              <a:avLst/>
              <a:gdLst/>
              <a:ahLst/>
              <a:cxnLst/>
              <a:rect l="l" t="t" r="r" b="b"/>
              <a:pathLst>
                <a:path w="318" h="391" extrusionOk="0">
                  <a:moveTo>
                    <a:pt x="169" y="0"/>
                  </a:moveTo>
                  <a:cubicBezTo>
                    <a:pt x="224" y="112"/>
                    <a:pt x="281" y="224"/>
                    <a:pt x="318" y="335"/>
                  </a:cubicBezTo>
                  <a:cubicBezTo>
                    <a:pt x="281" y="353"/>
                    <a:pt x="243" y="372"/>
                    <a:pt x="224" y="390"/>
                  </a:cubicBezTo>
                  <a:lnTo>
                    <a:pt x="1" y="112"/>
                  </a:ln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34" name="Google Shape;334;p41"/>
            <p:cNvGrpSpPr/>
            <p:nvPr/>
          </p:nvGrpSpPr>
          <p:grpSpPr>
            <a:xfrm>
              <a:off x="-4897406" y="2949713"/>
              <a:ext cx="93794" cy="93794"/>
              <a:chOff x="-4897406" y="2949713"/>
              <a:chExt cx="93794" cy="93794"/>
            </a:xfrm>
          </p:grpSpPr>
          <p:sp>
            <p:nvSpPr>
              <p:cNvPr id="235" name="Google Shape;336;p41"/>
              <p:cNvSpPr/>
              <p:nvPr/>
            </p:nvSpPr>
            <p:spPr>
              <a:xfrm>
                <a:off x="-4852032" y="2949713"/>
                <a:ext cx="3045" cy="93794"/>
              </a:xfrm>
              <a:custGeom>
                <a:avLst/>
                <a:gdLst/>
                <a:ahLst/>
                <a:cxnLst/>
                <a:rect l="l" t="t" r="r" b="b"/>
                <a:pathLst>
                  <a:path w="20" h="616" extrusionOk="0">
                    <a:moveTo>
                      <a:pt x="1" y="0"/>
                    </a:moveTo>
                    <a:lnTo>
                      <a:pt x="1" y="615"/>
                    </a:lnTo>
                    <a:lnTo>
                      <a:pt x="20" y="6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Google Shape;337;p41"/>
              <p:cNvSpPr/>
              <p:nvPr/>
            </p:nvSpPr>
            <p:spPr>
              <a:xfrm>
                <a:off x="-4863299" y="2949713"/>
                <a:ext cx="25732" cy="9090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597" extrusionOk="0">
                    <a:moveTo>
                      <a:pt x="19" y="0"/>
                    </a:moveTo>
                    <a:lnTo>
                      <a:pt x="0" y="20"/>
                    </a:lnTo>
                    <a:lnTo>
                      <a:pt x="149" y="596"/>
                    </a:lnTo>
                    <a:lnTo>
                      <a:pt x="168" y="59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Google Shape;338;p41"/>
              <p:cNvSpPr/>
              <p:nvPr/>
            </p:nvSpPr>
            <p:spPr>
              <a:xfrm>
                <a:off x="-4874719" y="2955346"/>
                <a:ext cx="48419" cy="82526"/>
              </a:xfrm>
              <a:custGeom>
                <a:avLst/>
                <a:gdLst/>
                <a:ahLst/>
                <a:cxnLst/>
                <a:rect l="l" t="t" r="r" b="b"/>
                <a:pathLst>
                  <a:path w="318" h="542" extrusionOk="0">
                    <a:moveTo>
                      <a:pt x="1" y="1"/>
                    </a:moveTo>
                    <a:lnTo>
                      <a:pt x="298" y="541"/>
                    </a:lnTo>
                    <a:lnTo>
                      <a:pt x="318" y="522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Google Shape;339;p41"/>
              <p:cNvSpPr/>
              <p:nvPr/>
            </p:nvSpPr>
            <p:spPr>
              <a:xfrm>
                <a:off x="-4885986" y="2960980"/>
                <a:ext cx="71107" cy="68214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48" extrusionOk="0">
                    <a:moveTo>
                      <a:pt x="20" y="1"/>
                    </a:moveTo>
                    <a:lnTo>
                      <a:pt x="0" y="20"/>
                    </a:lnTo>
                    <a:lnTo>
                      <a:pt x="447" y="448"/>
                    </a:lnTo>
                    <a:lnTo>
                      <a:pt x="466" y="430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Google Shape;340;p41"/>
              <p:cNvSpPr/>
              <p:nvPr/>
            </p:nvSpPr>
            <p:spPr>
              <a:xfrm>
                <a:off x="-4891772" y="2969659"/>
                <a:ext cx="82526" cy="5116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36" extrusionOk="0">
                    <a:moveTo>
                      <a:pt x="20" y="0"/>
                    </a:moveTo>
                    <a:lnTo>
                      <a:pt x="1" y="38"/>
                    </a:lnTo>
                    <a:lnTo>
                      <a:pt x="522" y="336"/>
                    </a:lnTo>
                    <a:lnTo>
                      <a:pt x="542" y="31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Google Shape;341;p41"/>
              <p:cNvSpPr/>
              <p:nvPr/>
            </p:nvSpPr>
            <p:spPr>
              <a:xfrm>
                <a:off x="-4897406" y="2980927"/>
                <a:ext cx="90901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88" extrusionOk="0">
                    <a:moveTo>
                      <a:pt x="20" y="1"/>
                    </a:moveTo>
                    <a:lnTo>
                      <a:pt x="1" y="38"/>
                    </a:lnTo>
                    <a:lnTo>
                      <a:pt x="596" y="187"/>
                    </a:lnTo>
                    <a:lnTo>
                      <a:pt x="596" y="168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Google Shape;342;p41"/>
              <p:cNvSpPr/>
              <p:nvPr/>
            </p:nvSpPr>
            <p:spPr>
              <a:xfrm>
                <a:off x="-4897406" y="2992346"/>
                <a:ext cx="93794" cy="578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616" y="38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Google Shape;343;p41"/>
              <p:cNvSpPr/>
              <p:nvPr/>
            </p:nvSpPr>
            <p:spPr>
              <a:xfrm>
                <a:off x="-4897406" y="2980927"/>
                <a:ext cx="90901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88" extrusionOk="0">
                    <a:moveTo>
                      <a:pt x="596" y="1"/>
                    </a:moveTo>
                    <a:lnTo>
                      <a:pt x="1" y="168"/>
                    </a:lnTo>
                    <a:lnTo>
                      <a:pt x="20" y="187"/>
                    </a:lnTo>
                    <a:lnTo>
                      <a:pt x="596" y="3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Google Shape;344;p41"/>
              <p:cNvSpPr/>
              <p:nvPr/>
            </p:nvSpPr>
            <p:spPr>
              <a:xfrm>
                <a:off x="-4891772" y="2969659"/>
                <a:ext cx="82526" cy="5116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336" extrusionOk="0">
                    <a:moveTo>
                      <a:pt x="522" y="0"/>
                    </a:moveTo>
                    <a:lnTo>
                      <a:pt x="1" y="316"/>
                    </a:lnTo>
                    <a:lnTo>
                      <a:pt x="20" y="336"/>
                    </a:lnTo>
                    <a:lnTo>
                      <a:pt x="542" y="38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Google Shape;347;p41"/>
              <p:cNvSpPr/>
              <p:nvPr/>
            </p:nvSpPr>
            <p:spPr>
              <a:xfrm>
                <a:off x="-4863299" y="2949713"/>
                <a:ext cx="25732" cy="9090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597" extrusionOk="0">
                    <a:moveTo>
                      <a:pt x="149" y="0"/>
                    </a:moveTo>
                    <a:lnTo>
                      <a:pt x="0" y="596"/>
                    </a:lnTo>
                    <a:lnTo>
                      <a:pt x="19" y="596"/>
                    </a:lnTo>
                    <a:lnTo>
                      <a:pt x="168" y="2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45" name="Google Shape;416;p44"/>
          <p:cNvGrpSpPr/>
          <p:nvPr/>
        </p:nvGrpSpPr>
        <p:grpSpPr>
          <a:xfrm>
            <a:off x="3754308" y="2966915"/>
            <a:ext cx="1437014" cy="1971627"/>
            <a:chOff x="-8697450" y="1120125"/>
            <a:chExt cx="3833060" cy="5259074"/>
          </a:xfrm>
        </p:grpSpPr>
        <p:sp>
          <p:nvSpPr>
            <p:cNvPr id="246" name="Google Shape;417;p44"/>
            <p:cNvSpPr/>
            <p:nvPr/>
          </p:nvSpPr>
          <p:spPr>
            <a:xfrm>
              <a:off x="-8697450" y="1120125"/>
              <a:ext cx="3833060" cy="5259074"/>
            </a:xfrm>
            <a:custGeom>
              <a:avLst/>
              <a:gdLst/>
              <a:ahLst/>
              <a:cxnLst/>
              <a:rect l="l" t="t" r="r" b="b"/>
              <a:pathLst>
                <a:path w="25971" h="35633" extrusionOk="0">
                  <a:moveTo>
                    <a:pt x="12883" y="6218"/>
                  </a:moveTo>
                  <a:cubicBezTo>
                    <a:pt x="14336" y="6014"/>
                    <a:pt x="15750" y="6069"/>
                    <a:pt x="17146" y="6330"/>
                  </a:cubicBezTo>
                  <a:cubicBezTo>
                    <a:pt x="18896" y="6665"/>
                    <a:pt x="20460" y="7429"/>
                    <a:pt x="21820" y="8564"/>
                  </a:cubicBezTo>
                  <a:cubicBezTo>
                    <a:pt x="22639" y="9254"/>
                    <a:pt x="23421" y="9961"/>
                    <a:pt x="24071" y="10798"/>
                  </a:cubicBezTo>
                  <a:cubicBezTo>
                    <a:pt x="25337" y="12474"/>
                    <a:pt x="25933" y="14335"/>
                    <a:pt x="25970" y="16420"/>
                  </a:cubicBezTo>
                  <a:cubicBezTo>
                    <a:pt x="25970" y="17668"/>
                    <a:pt x="25804" y="18878"/>
                    <a:pt x="25449" y="20051"/>
                  </a:cubicBezTo>
                  <a:cubicBezTo>
                    <a:pt x="25226" y="20759"/>
                    <a:pt x="25077" y="21466"/>
                    <a:pt x="24910" y="22174"/>
                  </a:cubicBezTo>
                  <a:cubicBezTo>
                    <a:pt x="24835" y="22397"/>
                    <a:pt x="24761" y="22601"/>
                    <a:pt x="24687" y="22862"/>
                  </a:cubicBezTo>
                  <a:cubicBezTo>
                    <a:pt x="23997" y="22620"/>
                    <a:pt x="23327" y="22378"/>
                    <a:pt x="22676" y="22154"/>
                  </a:cubicBezTo>
                  <a:cubicBezTo>
                    <a:pt x="22247" y="22005"/>
                    <a:pt x="21820" y="21894"/>
                    <a:pt x="21410" y="21764"/>
                  </a:cubicBezTo>
                  <a:cubicBezTo>
                    <a:pt x="20944" y="21633"/>
                    <a:pt x="20534" y="21690"/>
                    <a:pt x="20236" y="22136"/>
                  </a:cubicBezTo>
                  <a:cubicBezTo>
                    <a:pt x="20013" y="22489"/>
                    <a:pt x="19603" y="22769"/>
                    <a:pt x="19511" y="23142"/>
                  </a:cubicBezTo>
                  <a:cubicBezTo>
                    <a:pt x="19417" y="23477"/>
                    <a:pt x="19623" y="23924"/>
                    <a:pt x="19715" y="24296"/>
                  </a:cubicBezTo>
                  <a:cubicBezTo>
                    <a:pt x="20032" y="25487"/>
                    <a:pt x="20385" y="26660"/>
                    <a:pt x="20683" y="27851"/>
                  </a:cubicBezTo>
                  <a:cubicBezTo>
                    <a:pt x="20832" y="28521"/>
                    <a:pt x="20907" y="29211"/>
                    <a:pt x="21018" y="29899"/>
                  </a:cubicBezTo>
                  <a:cubicBezTo>
                    <a:pt x="21075" y="30216"/>
                    <a:pt x="20981" y="30588"/>
                    <a:pt x="21373" y="30812"/>
                  </a:cubicBezTo>
                  <a:cubicBezTo>
                    <a:pt x="21465" y="30849"/>
                    <a:pt x="21465" y="31073"/>
                    <a:pt x="21484" y="31221"/>
                  </a:cubicBezTo>
                  <a:cubicBezTo>
                    <a:pt x="21540" y="31743"/>
                    <a:pt x="21596" y="32245"/>
                    <a:pt x="21671" y="32766"/>
                  </a:cubicBezTo>
                  <a:cubicBezTo>
                    <a:pt x="21820" y="33548"/>
                    <a:pt x="21614" y="34200"/>
                    <a:pt x="20926" y="34610"/>
                  </a:cubicBezTo>
                  <a:cubicBezTo>
                    <a:pt x="20497" y="34851"/>
                    <a:pt x="19995" y="35057"/>
                    <a:pt x="19511" y="35186"/>
                  </a:cubicBezTo>
                  <a:cubicBezTo>
                    <a:pt x="18580" y="35447"/>
                    <a:pt x="17612" y="35521"/>
                    <a:pt x="16662" y="35541"/>
                  </a:cubicBezTo>
                  <a:cubicBezTo>
                    <a:pt x="13348" y="35633"/>
                    <a:pt x="10054" y="35354"/>
                    <a:pt x="6777" y="34888"/>
                  </a:cubicBezTo>
                  <a:cubicBezTo>
                    <a:pt x="5176" y="34665"/>
                    <a:pt x="3538" y="34553"/>
                    <a:pt x="1917" y="34404"/>
                  </a:cubicBezTo>
                  <a:cubicBezTo>
                    <a:pt x="1415" y="34349"/>
                    <a:pt x="1415" y="34367"/>
                    <a:pt x="1247" y="33846"/>
                  </a:cubicBezTo>
                  <a:cubicBezTo>
                    <a:pt x="1080" y="33920"/>
                    <a:pt x="912" y="34032"/>
                    <a:pt x="745" y="34088"/>
                  </a:cubicBezTo>
                  <a:cubicBezTo>
                    <a:pt x="502" y="34181"/>
                    <a:pt x="298" y="34088"/>
                    <a:pt x="130" y="33883"/>
                  </a:cubicBezTo>
                  <a:cubicBezTo>
                    <a:pt x="1" y="33697"/>
                    <a:pt x="56" y="33530"/>
                    <a:pt x="167" y="33362"/>
                  </a:cubicBezTo>
                  <a:cubicBezTo>
                    <a:pt x="502" y="32878"/>
                    <a:pt x="857" y="32431"/>
                    <a:pt x="1527" y="32413"/>
                  </a:cubicBezTo>
                  <a:cubicBezTo>
                    <a:pt x="1713" y="32413"/>
                    <a:pt x="1955" y="32319"/>
                    <a:pt x="2103" y="32207"/>
                  </a:cubicBezTo>
                  <a:cubicBezTo>
                    <a:pt x="3109" y="31351"/>
                    <a:pt x="4096" y="30477"/>
                    <a:pt x="5139" y="29564"/>
                  </a:cubicBezTo>
                  <a:cubicBezTo>
                    <a:pt x="4970" y="29471"/>
                    <a:pt x="4878" y="29415"/>
                    <a:pt x="4747" y="29323"/>
                  </a:cubicBezTo>
                  <a:cubicBezTo>
                    <a:pt x="4804" y="29191"/>
                    <a:pt x="4841" y="29043"/>
                    <a:pt x="4933" y="28931"/>
                  </a:cubicBezTo>
                  <a:cubicBezTo>
                    <a:pt x="5735" y="27796"/>
                    <a:pt x="6219" y="26530"/>
                    <a:pt x="6591" y="25207"/>
                  </a:cubicBezTo>
                  <a:cubicBezTo>
                    <a:pt x="6981" y="23812"/>
                    <a:pt x="7353" y="22397"/>
                    <a:pt x="7671" y="20963"/>
                  </a:cubicBezTo>
                  <a:cubicBezTo>
                    <a:pt x="8266" y="18319"/>
                    <a:pt x="8862" y="15658"/>
                    <a:pt x="9364" y="12977"/>
                  </a:cubicBezTo>
                  <a:cubicBezTo>
                    <a:pt x="9811" y="10575"/>
                    <a:pt x="10109" y="8154"/>
                    <a:pt x="10481" y="5754"/>
                  </a:cubicBezTo>
                  <a:cubicBezTo>
                    <a:pt x="10761" y="4004"/>
                    <a:pt x="11022" y="2254"/>
                    <a:pt x="11300" y="521"/>
                  </a:cubicBezTo>
                  <a:cubicBezTo>
                    <a:pt x="11337" y="335"/>
                    <a:pt x="11412" y="168"/>
                    <a:pt x="11449" y="0"/>
                  </a:cubicBezTo>
                  <a:cubicBezTo>
                    <a:pt x="11804" y="20"/>
                    <a:pt x="11804" y="280"/>
                    <a:pt x="11841" y="466"/>
                  </a:cubicBezTo>
                  <a:cubicBezTo>
                    <a:pt x="11953" y="988"/>
                    <a:pt x="12027" y="1527"/>
                    <a:pt x="12119" y="2048"/>
                  </a:cubicBezTo>
                  <a:cubicBezTo>
                    <a:pt x="12176" y="2440"/>
                    <a:pt x="12250" y="2812"/>
                    <a:pt x="12325" y="3184"/>
                  </a:cubicBezTo>
                  <a:cubicBezTo>
                    <a:pt x="12492" y="4078"/>
                    <a:pt x="12641" y="4952"/>
                    <a:pt x="12809" y="5846"/>
                  </a:cubicBezTo>
                  <a:cubicBezTo>
                    <a:pt x="12827" y="5977"/>
                    <a:pt x="12864" y="6089"/>
                    <a:pt x="12883" y="6218"/>
                  </a:cubicBezTo>
                  <a:close/>
                  <a:moveTo>
                    <a:pt x="10444" y="8452"/>
                  </a:moveTo>
                  <a:cubicBezTo>
                    <a:pt x="10091" y="10557"/>
                    <a:pt x="9756" y="12622"/>
                    <a:pt x="9401" y="14708"/>
                  </a:cubicBezTo>
                  <a:cubicBezTo>
                    <a:pt x="9607" y="15005"/>
                    <a:pt x="10091" y="15005"/>
                    <a:pt x="10277" y="15509"/>
                  </a:cubicBezTo>
                  <a:cubicBezTo>
                    <a:pt x="9905" y="15303"/>
                    <a:pt x="9607" y="15154"/>
                    <a:pt x="9272" y="15005"/>
                  </a:cubicBezTo>
                  <a:cubicBezTo>
                    <a:pt x="9160" y="15658"/>
                    <a:pt x="9066" y="16234"/>
                    <a:pt x="8937" y="16830"/>
                  </a:cubicBezTo>
                  <a:cubicBezTo>
                    <a:pt x="8564" y="18468"/>
                    <a:pt x="8210" y="20126"/>
                    <a:pt x="7820" y="21764"/>
                  </a:cubicBezTo>
                  <a:cubicBezTo>
                    <a:pt x="7745" y="22043"/>
                    <a:pt x="7820" y="22192"/>
                    <a:pt x="8024" y="22340"/>
                  </a:cubicBezTo>
                  <a:cubicBezTo>
                    <a:pt x="8155" y="22452"/>
                    <a:pt x="8378" y="22472"/>
                    <a:pt x="8415" y="22787"/>
                  </a:cubicBezTo>
                  <a:cubicBezTo>
                    <a:pt x="8135" y="22658"/>
                    <a:pt x="7894" y="22546"/>
                    <a:pt x="7651" y="22434"/>
                  </a:cubicBezTo>
                  <a:cubicBezTo>
                    <a:pt x="7093" y="24743"/>
                    <a:pt x="6534" y="27014"/>
                    <a:pt x="5268" y="29005"/>
                  </a:cubicBezTo>
                  <a:cubicBezTo>
                    <a:pt x="8527" y="28876"/>
                    <a:pt x="11747" y="28727"/>
                    <a:pt x="15043" y="28578"/>
                  </a:cubicBezTo>
                  <a:cubicBezTo>
                    <a:pt x="14986" y="28206"/>
                    <a:pt x="14931" y="27870"/>
                    <a:pt x="14875" y="27535"/>
                  </a:cubicBezTo>
                  <a:cubicBezTo>
                    <a:pt x="14633" y="25617"/>
                    <a:pt x="14373" y="23700"/>
                    <a:pt x="14130" y="21764"/>
                  </a:cubicBezTo>
                  <a:cubicBezTo>
                    <a:pt x="13832" y="19307"/>
                    <a:pt x="13497" y="16867"/>
                    <a:pt x="13219" y="14410"/>
                  </a:cubicBezTo>
                  <a:cubicBezTo>
                    <a:pt x="13032" y="12734"/>
                    <a:pt x="12939" y="11078"/>
                    <a:pt x="12790" y="9420"/>
                  </a:cubicBezTo>
                  <a:cubicBezTo>
                    <a:pt x="12660" y="7876"/>
                    <a:pt x="12548" y="6312"/>
                    <a:pt x="12343" y="4766"/>
                  </a:cubicBezTo>
                  <a:cubicBezTo>
                    <a:pt x="12194" y="3668"/>
                    <a:pt x="11915" y="2589"/>
                    <a:pt x="11692" y="1509"/>
                  </a:cubicBezTo>
                  <a:cubicBezTo>
                    <a:pt x="11673" y="1378"/>
                    <a:pt x="11635" y="1266"/>
                    <a:pt x="11617" y="1137"/>
                  </a:cubicBezTo>
                  <a:cubicBezTo>
                    <a:pt x="11506" y="1323"/>
                    <a:pt x="11449" y="1509"/>
                    <a:pt x="11412" y="1695"/>
                  </a:cubicBezTo>
                  <a:lnTo>
                    <a:pt x="10518" y="7782"/>
                  </a:lnTo>
                  <a:cubicBezTo>
                    <a:pt x="10481" y="8025"/>
                    <a:pt x="10538" y="8192"/>
                    <a:pt x="10761" y="8285"/>
                  </a:cubicBezTo>
                  <a:cubicBezTo>
                    <a:pt x="10798" y="8303"/>
                    <a:pt x="10816" y="8378"/>
                    <a:pt x="10853" y="8452"/>
                  </a:cubicBezTo>
                  <a:close/>
                  <a:moveTo>
                    <a:pt x="19362" y="22824"/>
                  </a:moveTo>
                  <a:cubicBezTo>
                    <a:pt x="19809" y="22303"/>
                    <a:pt x="20181" y="21856"/>
                    <a:pt x="20554" y="21410"/>
                  </a:cubicBezTo>
                  <a:cubicBezTo>
                    <a:pt x="20609" y="21355"/>
                    <a:pt x="20609" y="21223"/>
                    <a:pt x="20628" y="21131"/>
                  </a:cubicBezTo>
                  <a:cubicBezTo>
                    <a:pt x="20814" y="19473"/>
                    <a:pt x="20963" y="17817"/>
                    <a:pt x="20889" y="16142"/>
                  </a:cubicBezTo>
                  <a:cubicBezTo>
                    <a:pt x="20851" y="15285"/>
                    <a:pt x="20740" y="14429"/>
                    <a:pt x="20423" y="13610"/>
                  </a:cubicBezTo>
                  <a:cubicBezTo>
                    <a:pt x="19585" y="11450"/>
                    <a:pt x="18226" y="9681"/>
                    <a:pt x="16438" y="8211"/>
                  </a:cubicBezTo>
                  <a:cubicBezTo>
                    <a:pt x="15676" y="7578"/>
                    <a:pt x="14837" y="7168"/>
                    <a:pt x="13926" y="6851"/>
                  </a:cubicBezTo>
                  <a:cubicBezTo>
                    <a:pt x="13609" y="6740"/>
                    <a:pt x="13311" y="6665"/>
                    <a:pt x="12939" y="6759"/>
                  </a:cubicBezTo>
                  <a:cubicBezTo>
                    <a:pt x="12976" y="6963"/>
                    <a:pt x="12995" y="7149"/>
                    <a:pt x="13070" y="7335"/>
                  </a:cubicBezTo>
                  <a:cubicBezTo>
                    <a:pt x="13534" y="8452"/>
                    <a:pt x="13981" y="9569"/>
                    <a:pt x="14484" y="10668"/>
                  </a:cubicBezTo>
                  <a:cubicBezTo>
                    <a:pt x="14800" y="11376"/>
                    <a:pt x="15210" y="12064"/>
                    <a:pt x="15545" y="12771"/>
                  </a:cubicBezTo>
                  <a:cubicBezTo>
                    <a:pt x="15992" y="13702"/>
                    <a:pt x="16383" y="14652"/>
                    <a:pt x="16867" y="15583"/>
                  </a:cubicBezTo>
                  <a:cubicBezTo>
                    <a:pt x="17891" y="17631"/>
                    <a:pt x="18673" y="19771"/>
                    <a:pt x="19157" y="22005"/>
                  </a:cubicBezTo>
                  <a:cubicBezTo>
                    <a:pt x="19213" y="22248"/>
                    <a:pt x="19268" y="22472"/>
                    <a:pt x="19362" y="22824"/>
                  </a:cubicBezTo>
                  <a:close/>
                  <a:moveTo>
                    <a:pt x="15284" y="31445"/>
                  </a:moveTo>
                  <a:cubicBezTo>
                    <a:pt x="15229" y="30737"/>
                    <a:pt x="15192" y="30048"/>
                    <a:pt x="15135" y="29360"/>
                  </a:cubicBezTo>
                  <a:cubicBezTo>
                    <a:pt x="15098" y="28968"/>
                    <a:pt x="15043" y="28950"/>
                    <a:pt x="14671" y="28950"/>
                  </a:cubicBezTo>
                  <a:cubicBezTo>
                    <a:pt x="13703" y="28968"/>
                    <a:pt x="12715" y="28987"/>
                    <a:pt x="11729" y="29025"/>
                  </a:cubicBezTo>
                  <a:cubicBezTo>
                    <a:pt x="9830" y="29117"/>
                    <a:pt x="7912" y="29229"/>
                    <a:pt x="5995" y="29340"/>
                  </a:cubicBezTo>
                  <a:cubicBezTo>
                    <a:pt x="5790" y="29340"/>
                    <a:pt x="5566" y="29415"/>
                    <a:pt x="5417" y="29546"/>
                  </a:cubicBezTo>
                  <a:cubicBezTo>
                    <a:pt x="4822" y="30067"/>
                    <a:pt x="4245" y="30626"/>
                    <a:pt x="3649" y="31165"/>
                  </a:cubicBezTo>
                  <a:cubicBezTo>
                    <a:pt x="3220" y="31557"/>
                    <a:pt x="2793" y="31947"/>
                    <a:pt x="2327" y="32376"/>
                  </a:cubicBezTo>
                  <a:cubicBezTo>
                    <a:pt x="4524" y="32803"/>
                    <a:pt x="13926" y="31854"/>
                    <a:pt x="15284" y="31445"/>
                  </a:cubicBezTo>
                  <a:close/>
                  <a:moveTo>
                    <a:pt x="24481" y="22434"/>
                  </a:moveTo>
                  <a:cubicBezTo>
                    <a:pt x="24687" y="21670"/>
                    <a:pt x="24853" y="20870"/>
                    <a:pt x="25114" y="20089"/>
                  </a:cubicBezTo>
                  <a:cubicBezTo>
                    <a:pt x="25635" y="18505"/>
                    <a:pt x="25729" y="16886"/>
                    <a:pt x="25580" y="15248"/>
                  </a:cubicBezTo>
                  <a:cubicBezTo>
                    <a:pt x="25543" y="14913"/>
                    <a:pt x="25468" y="14596"/>
                    <a:pt x="25394" y="14223"/>
                  </a:cubicBezTo>
                  <a:cubicBezTo>
                    <a:pt x="23942" y="14243"/>
                    <a:pt x="22601" y="14447"/>
                    <a:pt x="21298" y="14764"/>
                  </a:cubicBezTo>
                  <a:cubicBezTo>
                    <a:pt x="21204" y="16998"/>
                    <a:pt x="21093" y="19176"/>
                    <a:pt x="21000" y="21298"/>
                  </a:cubicBezTo>
                  <a:cubicBezTo>
                    <a:pt x="22135" y="21670"/>
                    <a:pt x="23290" y="22043"/>
                    <a:pt x="24481" y="22434"/>
                  </a:cubicBezTo>
                  <a:close/>
                  <a:moveTo>
                    <a:pt x="13162" y="8341"/>
                  </a:moveTo>
                  <a:cubicBezTo>
                    <a:pt x="13013" y="10296"/>
                    <a:pt x="14782" y="25674"/>
                    <a:pt x="15173" y="26493"/>
                  </a:cubicBezTo>
                  <a:cubicBezTo>
                    <a:pt x="15266" y="25897"/>
                    <a:pt x="15378" y="25376"/>
                    <a:pt x="15453" y="24854"/>
                  </a:cubicBezTo>
                  <a:cubicBezTo>
                    <a:pt x="15601" y="23532"/>
                    <a:pt x="15713" y="22211"/>
                    <a:pt x="15899" y="20908"/>
                  </a:cubicBezTo>
                  <a:cubicBezTo>
                    <a:pt x="16103" y="19399"/>
                    <a:pt x="16346" y="17910"/>
                    <a:pt x="16570" y="16420"/>
                  </a:cubicBezTo>
                  <a:cubicBezTo>
                    <a:pt x="16607" y="16197"/>
                    <a:pt x="16644" y="15936"/>
                    <a:pt x="16570" y="15750"/>
                  </a:cubicBezTo>
                  <a:cubicBezTo>
                    <a:pt x="16103" y="14670"/>
                    <a:pt x="15582" y="13628"/>
                    <a:pt x="15098" y="12567"/>
                  </a:cubicBezTo>
                  <a:cubicBezTo>
                    <a:pt x="14559" y="11431"/>
                    <a:pt x="14038" y="10314"/>
                    <a:pt x="13516" y="9179"/>
                  </a:cubicBezTo>
                  <a:cubicBezTo>
                    <a:pt x="13385" y="8899"/>
                    <a:pt x="13274" y="8621"/>
                    <a:pt x="13162" y="8341"/>
                  </a:cubicBezTo>
                  <a:close/>
                  <a:moveTo>
                    <a:pt x="19157" y="23346"/>
                  </a:moveTo>
                  <a:cubicBezTo>
                    <a:pt x="17965" y="24537"/>
                    <a:pt x="16848" y="25580"/>
                    <a:pt x="15806" y="26697"/>
                  </a:cubicBezTo>
                  <a:cubicBezTo>
                    <a:pt x="15061" y="27516"/>
                    <a:pt x="15192" y="27312"/>
                    <a:pt x="15321" y="28335"/>
                  </a:cubicBezTo>
                  <a:cubicBezTo>
                    <a:pt x="15378" y="28764"/>
                    <a:pt x="15564" y="28987"/>
                    <a:pt x="15954" y="29117"/>
                  </a:cubicBezTo>
                  <a:cubicBezTo>
                    <a:pt x="17538" y="29583"/>
                    <a:pt x="19101" y="30067"/>
                    <a:pt x="20720" y="30551"/>
                  </a:cubicBezTo>
                  <a:cubicBezTo>
                    <a:pt x="20720" y="30197"/>
                    <a:pt x="20758" y="29918"/>
                    <a:pt x="20720" y="29658"/>
                  </a:cubicBezTo>
                  <a:cubicBezTo>
                    <a:pt x="20646" y="29154"/>
                    <a:pt x="20571" y="28633"/>
                    <a:pt x="20442" y="28131"/>
                  </a:cubicBezTo>
                  <a:cubicBezTo>
                    <a:pt x="20107" y="26883"/>
                    <a:pt x="19752" y="25617"/>
                    <a:pt x="19399" y="24370"/>
                  </a:cubicBezTo>
                  <a:cubicBezTo>
                    <a:pt x="19325" y="24073"/>
                    <a:pt x="19268" y="23775"/>
                    <a:pt x="19157" y="23346"/>
                  </a:cubicBezTo>
                  <a:close/>
                  <a:moveTo>
                    <a:pt x="16830" y="16551"/>
                  </a:moveTo>
                  <a:cubicBezTo>
                    <a:pt x="16383" y="19940"/>
                    <a:pt x="15954" y="23253"/>
                    <a:pt x="15508" y="26622"/>
                  </a:cubicBezTo>
                  <a:cubicBezTo>
                    <a:pt x="16662" y="25487"/>
                    <a:pt x="17761" y="24408"/>
                    <a:pt x="18878" y="23328"/>
                  </a:cubicBezTo>
                  <a:cubicBezTo>
                    <a:pt x="19064" y="23142"/>
                    <a:pt x="19064" y="22956"/>
                    <a:pt x="19008" y="22750"/>
                  </a:cubicBezTo>
                  <a:cubicBezTo>
                    <a:pt x="18766" y="21801"/>
                    <a:pt x="18506" y="20851"/>
                    <a:pt x="18282" y="19902"/>
                  </a:cubicBezTo>
                  <a:cubicBezTo>
                    <a:pt x="18022" y="18766"/>
                    <a:pt x="17463" y="17761"/>
                    <a:pt x="17034" y="16681"/>
                  </a:cubicBezTo>
                  <a:cubicBezTo>
                    <a:pt x="17016" y="16663"/>
                    <a:pt x="16979" y="16644"/>
                    <a:pt x="16830" y="16551"/>
                  </a:cubicBezTo>
                  <a:close/>
                  <a:moveTo>
                    <a:pt x="21167" y="31854"/>
                  </a:moveTo>
                  <a:cubicBezTo>
                    <a:pt x="20609" y="32021"/>
                    <a:pt x="20144" y="32190"/>
                    <a:pt x="19660" y="32282"/>
                  </a:cubicBezTo>
                  <a:cubicBezTo>
                    <a:pt x="18171" y="32580"/>
                    <a:pt x="16681" y="32860"/>
                    <a:pt x="15192" y="33083"/>
                  </a:cubicBezTo>
                  <a:cubicBezTo>
                    <a:pt x="13795" y="33287"/>
                    <a:pt x="12380" y="33511"/>
                    <a:pt x="10965" y="33567"/>
                  </a:cubicBezTo>
                  <a:cubicBezTo>
                    <a:pt x="8135" y="33642"/>
                    <a:pt x="5288" y="33585"/>
                    <a:pt x="2439" y="33604"/>
                  </a:cubicBezTo>
                  <a:lnTo>
                    <a:pt x="1657" y="33604"/>
                  </a:lnTo>
                  <a:cubicBezTo>
                    <a:pt x="1657" y="34032"/>
                    <a:pt x="1639" y="34051"/>
                    <a:pt x="1917" y="34088"/>
                  </a:cubicBezTo>
                  <a:cubicBezTo>
                    <a:pt x="2401" y="34126"/>
                    <a:pt x="2905" y="34144"/>
                    <a:pt x="3407" y="34218"/>
                  </a:cubicBezTo>
                  <a:cubicBezTo>
                    <a:pt x="5417" y="34479"/>
                    <a:pt x="7447" y="34610"/>
                    <a:pt x="9476" y="34535"/>
                  </a:cubicBezTo>
                  <a:cubicBezTo>
                    <a:pt x="12901" y="34404"/>
                    <a:pt x="16272" y="33940"/>
                    <a:pt x="19603" y="33120"/>
                  </a:cubicBezTo>
                  <a:cubicBezTo>
                    <a:pt x="20181" y="32971"/>
                    <a:pt x="20720" y="32766"/>
                    <a:pt x="21242" y="32431"/>
                  </a:cubicBezTo>
                  <a:cubicBezTo>
                    <a:pt x="21204" y="32245"/>
                    <a:pt x="21187" y="32078"/>
                    <a:pt x="21167" y="31854"/>
                  </a:cubicBezTo>
                  <a:close/>
                  <a:moveTo>
                    <a:pt x="25282" y="13908"/>
                  </a:moveTo>
                  <a:cubicBezTo>
                    <a:pt x="24761" y="11878"/>
                    <a:pt x="23476" y="10351"/>
                    <a:pt x="21875" y="9030"/>
                  </a:cubicBezTo>
                  <a:cubicBezTo>
                    <a:pt x="21316" y="9346"/>
                    <a:pt x="20740" y="9532"/>
                    <a:pt x="20385" y="10091"/>
                  </a:cubicBezTo>
                  <a:cubicBezTo>
                    <a:pt x="21000" y="11468"/>
                    <a:pt x="21373" y="12902"/>
                    <a:pt x="21242" y="14447"/>
                  </a:cubicBezTo>
                  <a:cubicBezTo>
                    <a:pt x="22619" y="14280"/>
                    <a:pt x="23922" y="14094"/>
                    <a:pt x="25282" y="13908"/>
                  </a:cubicBezTo>
                  <a:close/>
                  <a:moveTo>
                    <a:pt x="21130" y="31147"/>
                  </a:moveTo>
                  <a:cubicBezTo>
                    <a:pt x="20981" y="31147"/>
                    <a:pt x="20832" y="31128"/>
                    <a:pt x="20683" y="31147"/>
                  </a:cubicBezTo>
                  <a:cubicBezTo>
                    <a:pt x="19176" y="31333"/>
                    <a:pt x="17687" y="31537"/>
                    <a:pt x="16178" y="31723"/>
                  </a:cubicBezTo>
                  <a:cubicBezTo>
                    <a:pt x="13944" y="31984"/>
                    <a:pt x="11729" y="32282"/>
                    <a:pt x="9495" y="32505"/>
                  </a:cubicBezTo>
                  <a:cubicBezTo>
                    <a:pt x="7056" y="32748"/>
                    <a:pt x="4635" y="32878"/>
                    <a:pt x="2197" y="32748"/>
                  </a:cubicBezTo>
                  <a:cubicBezTo>
                    <a:pt x="2011" y="32729"/>
                    <a:pt x="1825" y="32766"/>
                    <a:pt x="1602" y="32785"/>
                  </a:cubicBezTo>
                  <a:cubicBezTo>
                    <a:pt x="1619" y="33009"/>
                    <a:pt x="1639" y="33158"/>
                    <a:pt x="1657" y="33399"/>
                  </a:cubicBezTo>
                  <a:lnTo>
                    <a:pt x="3463" y="33399"/>
                  </a:lnTo>
                  <a:cubicBezTo>
                    <a:pt x="5325" y="33381"/>
                    <a:pt x="7187" y="33324"/>
                    <a:pt x="9048" y="33362"/>
                  </a:cubicBezTo>
                  <a:cubicBezTo>
                    <a:pt x="11449" y="33418"/>
                    <a:pt x="13795" y="33064"/>
                    <a:pt x="16160" y="32711"/>
                  </a:cubicBezTo>
                  <a:cubicBezTo>
                    <a:pt x="17314" y="32525"/>
                    <a:pt x="18449" y="32301"/>
                    <a:pt x="19603" y="32058"/>
                  </a:cubicBezTo>
                  <a:cubicBezTo>
                    <a:pt x="20050" y="31984"/>
                    <a:pt x="20479" y="31798"/>
                    <a:pt x="20926" y="31649"/>
                  </a:cubicBezTo>
                  <a:cubicBezTo>
                    <a:pt x="21167" y="31574"/>
                    <a:pt x="21242" y="31426"/>
                    <a:pt x="21130" y="31147"/>
                  </a:cubicBezTo>
                  <a:close/>
                  <a:moveTo>
                    <a:pt x="9123" y="34759"/>
                  </a:moveTo>
                  <a:lnTo>
                    <a:pt x="9123" y="34888"/>
                  </a:lnTo>
                  <a:cubicBezTo>
                    <a:pt x="10034" y="34963"/>
                    <a:pt x="10928" y="35019"/>
                    <a:pt x="11822" y="35131"/>
                  </a:cubicBezTo>
                  <a:cubicBezTo>
                    <a:pt x="14986" y="35484"/>
                    <a:pt x="18002" y="34833"/>
                    <a:pt x="20944" y="33716"/>
                  </a:cubicBezTo>
                  <a:cubicBezTo>
                    <a:pt x="21502" y="33493"/>
                    <a:pt x="21540" y="33324"/>
                    <a:pt x="21261" y="32748"/>
                  </a:cubicBezTo>
                  <a:cubicBezTo>
                    <a:pt x="19362" y="33585"/>
                    <a:pt x="17332" y="33883"/>
                    <a:pt x="15304" y="34200"/>
                  </a:cubicBezTo>
                  <a:cubicBezTo>
                    <a:pt x="13256" y="34516"/>
                    <a:pt x="11189" y="34777"/>
                    <a:pt x="9123" y="34759"/>
                  </a:cubicBezTo>
                  <a:close/>
                  <a:moveTo>
                    <a:pt x="20367" y="30755"/>
                  </a:moveTo>
                  <a:cubicBezTo>
                    <a:pt x="18747" y="30291"/>
                    <a:pt x="17128" y="29824"/>
                    <a:pt x="15490" y="29360"/>
                  </a:cubicBezTo>
                  <a:cubicBezTo>
                    <a:pt x="15527" y="30030"/>
                    <a:pt x="15564" y="30718"/>
                    <a:pt x="15601" y="31388"/>
                  </a:cubicBezTo>
                  <a:cubicBezTo>
                    <a:pt x="17258" y="31370"/>
                    <a:pt x="18804" y="31128"/>
                    <a:pt x="20367" y="30755"/>
                  </a:cubicBezTo>
                  <a:close/>
                  <a:moveTo>
                    <a:pt x="18022" y="7541"/>
                  </a:moveTo>
                  <a:cubicBezTo>
                    <a:pt x="17667" y="7801"/>
                    <a:pt x="17500" y="8154"/>
                    <a:pt x="17351" y="8509"/>
                  </a:cubicBezTo>
                  <a:cubicBezTo>
                    <a:pt x="18059" y="9328"/>
                    <a:pt x="18729" y="10091"/>
                    <a:pt x="19417" y="10872"/>
                  </a:cubicBezTo>
                  <a:cubicBezTo>
                    <a:pt x="19660" y="10668"/>
                    <a:pt x="19921" y="10463"/>
                    <a:pt x="20199" y="10239"/>
                  </a:cubicBezTo>
                  <a:cubicBezTo>
                    <a:pt x="19678" y="9179"/>
                    <a:pt x="19101" y="8192"/>
                    <a:pt x="18022" y="7541"/>
                  </a:cubicBezTo>
                  <a:close/>
                  <a:moveTo>
                    <a:pt x="21651" y="8844"/>
                  </a:moveTo>
                  <a:cubicBezTo>
                    <a:pt x="20777" y="8137"/>
                    <a:pt x="19901" y="7578"/>
                    <a:pt x="18896" y="7186"/>
                  </a:cubicBezTo>
                  <a:cubicBezTo>
                    <a:pt x="18784" y="7335"/>
                    <a:pt x="18673" y="7466"/>
                    <a:pt x="18617" y="7521"/>
                  </a:cubicBezTo>
                  <a:cubicBezTo>
                    <a:pt x="19213" y="8285"/>
                    <a:pt x="19752" y="9011"/>
                    <a:pt x="20293" y="9718"/>
                  </a:cubicBezTo>
                  <a:cubicBezTo>
                    <a:pt x="20720" y="9440"/>
                    <a:pt x="21149" y="9160"/>
                    <a:pt x="21651" y="8844"/>
                  </a:cubicBezTo>
                  <a:close/>
                  <a:moveTo>
                    <a:pt x="13795" y="6442"/>
                  </a:moveTo>
                  <a:cubicBezTo>
                    <a:pt x="15080" y="6926"/>
                    <a:pt x="16197" y="7484"/>
                    <a:pt x="17109" y="8378"/>
                  </a:cubicBezTo>
                  <a:cubicBezTo>
                    <a:pt x="17351" y="8005"/>
                    <a:pt x="17556" y="7690"/>
                    <a:pt x="17742" y="7392"/>
                  </a:cubicBezTo>
                  <a:cubicBezTo>
                    <a:pt x="16570" y="6553"/>
                    <a:pt x="15304" y="6312"/>
                    <a:pt x="13795" y="6442"/>
                  </a:cubicBezTo>
                  <a:close/>
                  <a:moveTo>
                    <a:pt x="20311" y="10463"/>
                  </a:moveTo>
                  <a:cubicBezTo>
                    <a:pt x="19995" y="10724"/>
                    <a:pt x="19752" y="10929"/>
                    <a:pt x="19566" y="11078"/>
                  </a:cubicBezTo>
                  <a:cubicBezTo>
                    <a:pt x="20050" y="12101"/>
                    <a:pt x="20516" y="13069"/>
                    <a:pt x="21000" y="14094"/>
                  </a:cubicBezTo>
                  <a:cubicBezTo>
                    <a:pt x="21130" y="12809"/>
                    <a:pt x="20758" y="11692"/>
                    <a:pt x="20311" y="10463"/>
                  </a:cubicBezTo>
                  <a:close/>
                  <a:moveTo>
                    <a:pt x="16848" y="35205"/>
                  </a:moveTo>
                  <a:cubicBezTo>
                    <a:pt x="18096" y="35205"/>
                    <a:pt x="19231" y="35019"/>
                    <a:pt x="20311" y="34610"/>
                  </a:cubicBezTo>
                  <a:cubicBezTo>
                    <a:pt x="20628" y="34479"/>
                    <a:pt x="20926" y="34312"/>
                    <a:pt x="21130" y="33957"/>
                  </a:cubicBezTo>
                  <a:cubicBezTo>
                    <a:pt x="19697" y="34386"/>
                    <a:pt x="18320" y="34777"/>
                    <a:pt x="16848" y="35205"/>
                  </a:cubicBezTo>
                  <a:close/>
                  <a:moveTo>
                    <a:pt x="1247" y="32785"/>
                  </a:moveTo>
                  <a:cubicBezTo>
                    <a:pt x="763" y="32915"/>
                    <a:pt x="596" y="33307"/>
                    <a:pt x="353" y="33697"/>
                  </a:cubicBezTo>
                  <a:cubicBezTo>
                    <a:pt x="689" y="33920"/>
                    <a:pt x="838" y="33660"/>
                    <a:pt x="1043" y="33548"/>
                  </a:cubicBezTo>
                  <a:cubicBezTo>
                    <a:pt x="1322" y="33399"/>
                    <a:pt x="1378" y="33175"/>
                    <a:pt x="1247" y="32785"/>
                  </a:cubicBezTo>
                  <a:close/>
                  <a:moveTo>
                    <a:pt x="17109" y="6610"/>
                  </a:moveTo>
                  <a:cubicBezTo>
                    <a:pt x="17091" y="6647"/>
                    <a:pt x="17071" y="6684"/>
                    <a:pt x="17054" y="6702"/>
                  </a:cubicBezTo>
                  <a:cubicBezTo>
                    <a:pt x="17481" y="6945"/>
                    <a:pt x="17910" y="7168"/>
                    <a:pt x="18375" y="7429"/>
                  </a:cubicBezTo>
                  <a:cubicBezTo>
                    <a:pt x="18431" y="7317"/>
                    <a:pt x="18506" y="7224"/>
                    <a:pt x="18617" y="7075"/>
                  </a:cubicBezTo>
                  <a:cubicBezTo>
                    <a:pt x="18077" y="6908"/>
                    <a:pt x="17593" y="6759"/>
                    <a:pt x="17109" y="66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418;p44"/>
            <p:cNvSpPr/>
            <p:nvPr/>
          </p:nvSpPr>
          <p:spPr>
            <a:xfrm>
              <a:off x="-7919948" y="1287786"/>
              <a:ext cx="1442692" cy="4113333"/>
            </a:xfrm>
            <a:custGeom>
              <a:avLst/>
              <a:gdLst/>
              <a:ahLst/>
              <a:cxnLst/>
              <a:rect l="l" t="t" r="r" b="b"/>
              <a:pathLst>
                <a:path w="9775" h="27870" extrusionOk="0">
                  <a:moveTo>
                    <a:pt x="5176" y="7316"/>
                  </a:moveTo>
                  <a:lnTo>
                    <a:pt x="5585" y="7316"/>
                  </a:lnTo>
                  <a:cubicBezTo>
                    <a:pt x="5548" y="7242"/>
                    <a:pt x="5530" y="7167"/>
                    <a:pt x="5493" y="7149"/>
                  </a:cubicBezTo>
                  <a:cubicBezTo>
                    <a:pt x="5270" y="7056"/>
                    <a:pt x="5213" y="6889"/>
                    <a:pt x="5250" y="6646"/>
                  </a:cubicBezTo>
                  <a:lnTo>
                    <a:pt x="6144" y="559"/>
                  </a:lnTo>
                  <a:cubicBezTo>
                    <a:pt x="6181" y="373"/>
                    <a:pt x="6238" y="187"/>
                    <a:pt x="6349" y="1"/>
                  </a:cubicBezTo>
                  <a:cubicBezTo>
                    <a:pt x="6367" y="130"/>
                    <a:pt x="6405" y="242"/>
                    <a:pt x="6424" y="373"/>
                  </a:cubicBezTo>
                  <a:cubicBezTo>
                    <a:pt x="6647" y="1453"/>
                    <a:pt x="6926" y="2532"/>
                    <a:pt x="7075" y="3630"/>
                  </a:cubicBezTo>
                  <a:cubicBezTo>
                    <a:pt x="7280" y="5176"/>
                    <a:pt x="7392" y="6740"/>
                    <a:pt x="7522" y="8284"/>
                  </a:cubicBezTo>
                  <a:cubicBezTo>
                    <a:pt x="7671" y="9942"/>
                    <a:pt x="7764" y="11598"/>
                    <a:pt x="7951" y="13274"/>
                  </a:cubicBezTo>
                  <a:cubicBezTo>
                    <a:pt x="8229" y="15731"/>
                    <a:pt x="8564" y="18171"/>
                    <a:pt x="8862" y="20628"/>
                  </a:cubicBezTo>
                  <a:cubicBezTo>
                    <a:pt x="9105" y="22564"/>
                    <a:pt x="9365" y="24481"/>
                    <a:pt x="9607" y="26399"/>
                  </a:cubicBezTo>
                  <a:cubicBezTo>
                    <a:pt x="9663" y="26734"/>
                    <a:pt x="9718" y="27070"/>
                    <a:pt x="9775" y="27442"/>
                  </a:cubicBezTo>
                  <a:cubicBezTo>
                    <a:pt x="6479" y="27591"/>
                    <a:pt x="3259" y="27740"/>
                    <a:pt x="0" y="27869"/>
                  </a:cubicBezTo>
                  <a:cubicBezTo>
                    <a:pt x="1266" y="25878"/>
                    <a:pt x="1825" y="23607"/>
                    <a:pt x="2383" y="21298"/>
                  </a:cubicBezTo>
                  <a:cubicBezTo>
                    <a:pt x="2626" y="21410"/>
                    <a:pt x="2867" y="21522"/>
                    <a:pt x="3147" y="21651"/>
                  </a:cubicBezTo>
                  <a:cubicBezTo>
                    <a:pt x="3110" y="21336"/>
                    <a:pt x="2887" y="21316"/>
                    <a:pt x="2756" y="21204"/>
                  </a:cubicBezTo>
                  <a:cubicBezTo>
                    <a:pt x="2552" y="21056"/>
                    <a:pt x="2477" y="20907"/>
                    <a:pt x="2552" y="20628"/>
                  </a:cubicBezTo>
                  <a:cubicBezTo>
                    <a:pt x="2942" y="18990"/>
                    <a:pt x="3296" y="17332"/>
                    <a:pt x="3669" y="15694"/>
                  </a:cubicBezTo>
                  <a:cubicBezTo>
                    <a:pt x="3798" y="15098"/>
                    <a:pt x="3892" y="14522"/>
                    <a:pt x="4004" y="13869"/>
                  </a:cubicBezTo>
                  <a:cubicBezTo>
                    <a:pt x="4339" y="14018"/>
                    <a:pt x="4637" y="14167"/>
                    <a:pt x="5009" y="14373"/>
                  </a:cubicBezTo>
                  <a:cubicBezTo>
                    <a:pt x="4823" y="13869"/>
                    <a:pt x="4339" y="13869"/>
                    <a:pt x="4133" y="13572"/>
                  </a:cubicBezTo>
                  <a:cubicBezTo>
                    <a:pt x="4488" y="11486"/>
                    <a:pt x="4823" y="9421"/>
                    <a:pt x="5176" y="73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419;p44"/>
            <p:cNvSpPr/>
            <p:nvPr/>
          </p:nvSpPr>
          <p:spPr>
            <a:xfrm>
              <a:off x="-5598068" y="3219288"/>
              <a:ext cx="698101" cy="1212009"/>
            </a:xfrm>
            <a:custGeom>
              <a:avLst/>
              <a:gdLst/>
              <a:ahLst/>
              <a:cxnLst/>
              <a:rect l="l" t="t" r="r" b="b"/>
              <a:pathLst>
                <a:path w="4730" h="8212" extrusionOk="0">
                  <a:moveTo>
                    <a:pt x="3481" y="8211"/>
                  </a:moveTo>
                  <a:cubicBezTo>
                    <a:pt x="2290" y="7820"/>
                    <a:pt x="1135" y="7447"/>
                    <a:pt x="0" y="7075"/>
                  </a:cubicBezTo>
                  <a:cubicBezTo>
                    <a:pt x="93" y="4953"/>
                    <a:pt x="204" y="2775"/>
                    <a:pt x="298" y="541"/>
                  </a:cubicBezTo>
                  <a:cubicBezTo>
                    <a:pt x="1601" y="224"/>
                    <a:pt x="2942" y="20"/>
                    <a:pt x="4394" y="0"/>
                  </a:cubicBezTo>
                  <a:cubicBezTo>
                    <a:pt x="4468" y="373"/>
                    <a:pt x="4543" y="690"/>
                    <a:pt x="4580" y="1025"/>
                  </a:cubicBezTo>
                  <a:cubicBezTo>
                    <a:pt x="4729" y="2663"/>
                    <a:pt x="4635" y="4282"/>
                    <a:pt x="4114" y="5866"/>
                  </a:cubicBezTo>
                  <a:cubicBezTo>
                    <a:pt x="3853" y="6647"/>
                    <a:pt x="3687" y="7447"/>
                    <a:pt x="3481" y="8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420;p44"/>
            <p:cNvSpPr/>
            <p:nvPr/>
          </p:nvSpPr>
          <p:spPr>
            <a:xfrm>
              <a:off x="-6474750" y="4565598"/>
              <a:ext cx="840968" cy="1063681"/>
            </a:xfrm>
            <a:custGeom>
              <a:avLst/>
              <a:gdLst/>
              <a:ahLst/>
              <a:cxnLst/>
              <a:rect l="l" t="t" r="r" b="b"/>
              <a:pathLst>
                <a:path w="5698" h="7207" extrusionOk="0">
                  <a:moveTo>
                    <a:pt x="4097" y="1"/>
                  </a:moveTo>
                  <a:cubicBezTo>
                    <a:pt x="4208" y="430"/>
                    <a:pt x="4265" y="728"/>
                    <a:pt x="4339" y="1025"/>
                  </a:cubicBezTo>
                  <a:cubicBezTo>
                    <a:pt x="4692" y="2272"/>
                    <a:pt x="5047" y="3538"/>
                    <a:pt x="5382" y="4786"/>
                  </a:cubicBezTo>
                  <a:cubicBezTo>
                    <a:pt x="5511" y="5288"/>
                    <a:pt x="5586" y="5809"/>
                    <a:pt x="5660" y="6313"/>
                  </a:cubicBezTo>
                  <a:cubicBezTo>
                    <a:pt x="5698" y="6573"/>
                    <a:pt x="5660" y="6852"/>
                    <a:pt x="5660" y="7206"/>
                  </a:cubicBezTo>
                  <a:cubicBezTo>
                    <a:pt x="4041" y="6722"/>
                    <a:pt x="2478" y="6238"/>
                    <a:pt x="894" y="5772"/>
                  </a:cubicBezTo>
                  <a:cubicBezTo>
                    <a:pt x="504" y="5642"/>
                    <a:pt x="318" y="5419"/>
                    <a:pt x="261" y="4990"/>
                  </a:cubicBezTo>
                  <a:cubicBezTo>
                    <a:pt x="132" y="3967"/>
                    <a:pt x="1" y="4171"/>
                    <a:pt x="746" y="3352"/>
                  </a:cubicBezTo>
                  <a:cubicBezTo>
                    <a:pt x="1788" y="2235"/>
                    <a:pt x="2905" y="1192"/>
                    <a:pt x="4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421;p44"/>
            <p:cNvSpPr/>
            <p:nvPr/>
          </p:nvSpPr>
          <p:spPr>
            <a:xfrm>
              <a:off x="-6408778" y="3562876"/>
              <a:ext cx="525125" cy="1486526"/>
            </a:xfrm>
            <a:custGeom>
              <a:avLst/>
              <a:gdLst/>
              <a:ahLst/>
              <a:cxnLst/>
              <a:rect l="l" t="t" r="r" b="b"/>
              <a:pathLst>
                <a:path w="3558" h="10072" extrusionOk="0">
                  <a:moveTo>
                    <a:pt x="1323" y="0"/>
                  </a:moveTo>
                  <a:cubicBezTo>
                    <a:pt x="1472" y="93"/>
                    <a:pt x="1509" y="112"/>
                    <a:pt x="1527" y="130"/>
                  </a:cubicBezTo>
                  <a:cubicBezTo>
                    <a:pt x="1956" y="1210"/>
                    <a:pt x="2515" y="2215"/>
                    <a:pt x="2775" y="3351"/>
                  </a:cubicBezTo>
                  <a:cubicBezTo>
                    <a:pt x="2999" y="4300"/>
                    <a:pt x="3259" y="5250"/>
                    <a:pt x="3501" y="6199"/>
                  </a:cubicBezTo>
                  <a:cubicBezTo>
                    <a:pt x="3557" y="6405"/>
                    <a:pt x="3557" y="6591"/>
                    <a:pt x="3371" y="6777"/>
                  </a:cubicBezTo>
                  <a:cubicBezTo>
                    <a:pt x="2254" y="7857"/>
                    <a:pt x="1155" y="8936"/>
                    <a:pt x="1" y="10071"/>
                  </a:cubicBezTo>
                  <a:cubicBezTo>
                    <a:pt x="447" y="6702"/>
                    <a:pt x="876" y="3389"/>
                    <a:pt x="1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422;p44"/>
            <p:cNvSpPr/>
            <p:nvPr/>
          </p:nvSpPr>
          <p:spPr>
            <a:xfrm>
              <a:off x="-8455698" y="5821435"/>
              <a:ext cx="2893354" cy="406758"/>
            </a:xfrm>
            <a:custGeom>
              <a:avLst/>
              <a:gdLst/>
              <a:ahLst/>
              <a:cxnLst/>
              <a:rect l="l" t="t" r="r" b="b"/>
              <a:pathLst>
                <a:path w="19604" h="2756" extrusionOk="0">
                  <a:moveTo>
                    <a:pt x="19529" y="0"/>
                  </a:moveTo>
                  <a:cubicBezTo>
                    <a:pt x="19549" y="224"/>
                    <a:pt x="19566" y="391"/>
                    <a:pt x="19604" y="577"/>
                  </a:cubicBezTo>
                  <a:cubicBezTo>
                    <a:pt x="19082" y="912"/>
                    <a:pt x="18543" y="1117"/>
                    <a:pt x="17965" y="1266"/>
                  </a:cubicBezTo>
                  <a:cubicBezTo>
                    <a:pt x="14634" y="2086"/>
                    <a:pt x="11263" y="2550"/>
                    <a:pt x="7838" y="2681"/>
                  </a:cubicBezTo>
                  <a:cubicBezTo>
                    <a:pt x="5809" y="2756"/>
                    <a:pt x="3779" y="2625"/>
                    <a:pt x="1769" y="2364"/>
                  </a:cubicBezTo>
                  <a:cubicBezTo>
                    <a:pt x="1267" y="2290"/>
                    <a:pt x="763" y="2272"/>
                    <a:pt x="279" y="2234"/>
                  </a:cubicBezTo>
                  <a:cubicBezTo>
                    <a:pt x="1" y="2197"/>
                    <a:pt x="19" y="2178"/>
                    <a:pt x="19" y="1750"/>
                  </a:cubicBezTo>
                  <a:lnTo>
                    <a:pt x="801" y="1750"/>
                  </a:lnTo>
                  <a:cubicBezTo>
                    <a:pt x="3650" y="1731"/>
                    <a:pt x="6497" y="1788"/>
                    <a:pt x="9327" y="1713"/>
                  </a:cubicBezTo>
                  <a:cubicBezTo>
                    <a:pt x="10742" y="1657"/>
                    <a:pt x="12157" y="1433"/>
                    <a:pt x="13554" y="1229"/>
                  </a:cubicBezTo>
                  <a:cubicBezTo>
                    <a:pt x="15043" y="1006"/>
                    <a:pt x="16533" y="726"/>
                    <a:pt x="18022" y="428"/>
                  </a:cubicBezTo>
                  <a:cubicBezTo>
                    <a:pt x="18506" y="336"/>
                    <a:pt x="18971" y="167"/>
                    <a:pt x="1952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423;p44"/>
            <p:cNvSpPr/>
            <p:nvPr/>
          </p:nvSpPr>
          <p:spPr>
            <a:xfrm>
              <a:off x="-5688836" y="2452856"/>
              <a:ext cx="722896" cy="799495"/>
            </a:xfrm>
            <a:custGeom>
              <a:avLst/>
              <a:gdLst/>
              <a:ahLst/>
              <a:cxnLst/>
              <a:rect l="l" t="t" r="r" b="b"/>
              <a:pathLst>
                <a:path w="4898" h="5417" extrusionOk="0">
                  <a:moveTo>
                    <a:pt x="4897" y="4878"/>
                  </a:moveTo>
                  <a:cubicBezTo>
                    <a:pt x="3537" y="5064"/>
                    <a:pt x="2234" y="5250"/>
                    <a:pt x="857" y="5417"/>
                  </a:cubicBezTo>
                  <a:cubicBezTo>
                    <a:pt x="988" y="3872"/>
                    <a:pt x="615" y="2438"/>
                    <a:pt x="0" y="1061"/>
                  </a:cubicBezTo>
                  <a:cubicBezTo>
                    <a:pt x="355" y="502"/>
                    <a:pt x="931" y="316"/>
                    <a:pt x="1490" y="0"/>
                  </a:cubicBezTo>
                  <a:cubicBezTo>
                    <a:pt x="3091" y="1321"/>
                    <a:pt x="4376" y="2848"/>
                    <a:pt x="4897" y="4878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424;p44"/>
            <p:cNvSpPr/>
            <p:nvPr/>
          </p:nvSpPr>
          <p:spPr>
            <a:xfrm>
              <a:off x="-8461159" y="5714138"/>
              <a:ext cx="2898815" cy="338276"/>
            </a:xfrm>
            <a:custGeom>
              <a:avLst/>
              <a:gdLst/>
              <a:ahLst/>
              <a:cxnLst/>
              <a:rect l="l" t="t" r="r" b="b"/>
              <a:pathLst>
                <a:path w="19641" h="2292" extrusionOk="0">
                  <a:moveTo>
                    <a:pt x="19529" y="20"/>
                  </a:moveTo>
                  <a:cubicBezTo>
                    <a:pt x="19641" y="299"/>
                    <a:pt x="19566" y="447"/>
                    <a:pt x="19325" y="522"/>
                  </a:cubicBezTo>
                  <a:cubicBezTo>
                    <a:pt x="18878" y="671"/>
                    <a:pt x="18449" y="857"/>
                    <a:pt x="18002" y="931"/>
                  </a:cubicBezTo>
                  <a:cubicBezTo>
                    <a:pt x="16848" y="1174"/>
                    <a:pt x="15713" y="1398"/>
                    <a:pt x="14559" y="1584"/>
                  </a:cubicBezTo>
                  <a:cubicBezTo>
                    <a:pt x="12194" y="1937"/>
                    <a:pt x="9848" y="2291"/>
                    <a:pt x="7447" y="2235"/>
                  </a:cubicBezTo>
                  <a:cubicBezTo>
                    <a:pt x="5586" y="2197"/>
                    <a:pt x="3724" y="2254"/>
                    <a:pt x="1862" y="2272"/>
                  </a:cubicBezTo>
                  <a:lnTo>
                    <a:pt x="56" y="2272"/>
                  </a:lnTo>
                  <a:cubicBezTo>
                    <a:pt x="38" y="2031"/>
                    <a:pt x="18" y="1882"/>
                    <a:pt x="1" y="1658"/>
                  </a:cubicBezTo>
                  <a:cubicBezTo>
                    <a:pt x="224" y="1639"/>
                    <a:pt x="410" y="1602"/>
                    <a:pt x="596" y="1621"/>
                  </a:cubicBezTo>
                  <a:cubicBezTo>
                    <a:pt x="3034" y="1751"/>
                    <a:pt x="5455" y="1621"/>
                    <a:pt x="7894" y="1378"/>
                  </a:cubicBezTo>
                  <a:cubicBezTo>
                    <a:pt x="10128" y="1155"/>
                    <a:pt x="12343" y="857"/>
                    <a:pt x="14577" y="596"/>
                  </a:cubicBezTo>
                  <a:cubicBezTo>
                    <a:pt x="16086" y="410"/>
                    <a:pt x="17575" y="206"/>
                    <a:pt x="19082" y="20"/>
                  </a:cubicBezTo>
                  <a:cubicBezTo>
                    <a:pt x="19231" y="1"/>
                    <a:pt x="19380" y="20"/>
                    <a:pt x="19529" y="20"/>
                  </a:cubicBezTo>
                  <a:close/>
                </a:path>
              </a:pathLst>
            </a:custGeom>
            <a:solidFill>
              <a:srgbClr val="ECC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425;p44"/>
            <p:cNvSpPr/>
            <p:nvPr/>
          </p:nvSpPr>
          <p:spPr>
            <a:xfrm>
              <a:off x="-7351137" y="5953380"/>
              <a:ext cx="1832773" cy="403806"/>
            </a:xfrm>
            <a:custGeom>
              <a:avLst/>
              <a:gdLst/>
              <a:ahLst/>
              <a:cxnLst/>
              <a:rect l="l" t="t" r="r" b="b"/>
              <a:pathLst>
                <a:path w="12418" h="2736" extrusionOk="0">
                  <a:moveTo>
                    <a:pt x="1" y="2011"/>
                  </a:moveTo>
                  <a:cubicBezTo>
                    <a:pt x="2067" y="2029"/>
                    <a:pt x="4134" y="1768"/>
                    <a:pt x="6182" y="1452"/>
                  </a:cubicBezTo>
                  <a:cubicBezTo>
                    <a:pt x="8210" y="1135"/>
                    <a:pt x="10240" y="837"/>
                    <a:pt x="12139" y="0"/>
                  </a:cubicBezTo>
                  <a:cubicBezTo>
                    <a:pt x="12418" y="576"/>
                    <a:pt x="12380" y="745"/>
                    <a:pt x="11822" y="968"/>
                  </a:cubicBezTo>
                  <a:cubicBezTo>
                    <a:pt x="8880" y="2085"/>
                    <a:pt x="5864" y="2736"/>
                    <a:pt x="2700" y="2383"/>
                  </a:cubicBezTo>
                  <a:cubicBezTo>
                    <a:pt x="1806" y="2271"/>
                    <a:pt x="912" y="2215"/>
                    <a:pt x="1" y="214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426;p44"/>
            <p:cNvSpPr/>
            <p:nvPr/>
          </p:nvSpPr>
          <p:spPr>
            <a:xfrm>
              <a:off x="-6136623" y="2232948"/>
              <a:ext cx="420484" cy="491917"/>
            </a:xfrm>
            <a:custGeom>
              <a:avLst/>
              <a:gdLst/>
              <a:ahLst/>
              <a:cxnLst/>
              <a:rect l="l" t="t" r="r" b="b"/>
              <a:pathLst>
                <a:path w="2849" h="3333" extrusionOk="0">
                  <a:moveTo>
                    <a:pt x="671" y="1"/>
                  </a:moveTo>
                  <a:cubicBezTo>
                    <a:pt x="1750" y="652"/>
                    <a:pt x="2327" y="1639"/>
                    <a:pt x="2848" y="2699"/>
                  </a:cubicBezTo>
                  <a:cubicBezTo>
                    <a:pt x="2570" y="2923"/>
                    <a:pt x="2309" y="3128"/>
                    <a:pt x="2066" y="3332"/>
                  </a:cubicBezTo>
                  <a:cubicBezTo>
                    <a:pt x="1378" y="2551"/>
                    <a:pt x="708" y="1788"/>
                    <a:pt x="0" y="969"/>
                  </a:cubicBezTo>
                  <a:cubicBezTo>
                    <a:pt x="149" y="614"/>
                    <a:pt x="316" y="26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427;p44"/>
            <p:cNvSpPr/>
            <p:nvPr/>
          </p:nvSpPr>
          <p:spPr>
            <a:xfrm>
              <a:off x="-5949774" y="2180702"/>
              <a:ext cx="447936" cy="373845"/>
            </a:xfrm>
            <a:custGeom>
              <a:avLst/>
              <a:gdLst/>
              <a:ahLst/>
              <a:cxnLst/>
              <a:rect l="l" t="t" r="r" b="b"/>
              <a:pathLst>
                <a:path w="3035" h="2533" extrusionOk="0">
                  <a:moveTo>
                    <a:pt x="3034" y="1658"/>
                  </a:moveTo>
                  <a:cubicBezTo>
                    <a:pt x="2532" y="1974"/>
                    <a:pt x="2103" y="2254"/>
                    <a:pt x="1676" y="2532"/>
                  </a:cubicBezTo>
                  <a:cubicBezTo>
                    <a:pt x="1135" y="1825"/>
                    <a:pt x="596" y="1099"/>
                    <a:pt x="0" y="335"/>
                  </a:cubicBezTo>
                  <a:cubicBezTo>
                    <a:pt x="56" y="280"/>
                    <a:pt x="167" y="149"/>
                    <a:pt x="279" y="0"/>
                  </a:cubicBezTo>
                  <a:cubicBezTo>
                    <a:pt x="1284" y="392"/>
                    <a:pt x="2160" y="951"/>
                    <a:pt x="3034" y="16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Google Shape;428;p44"/>
            <p:cNvSpPr/>
            <p:nvPr/>
          </p:nvSpPr>
          <p:spPr>
            <a:xfrm>
              <a:off x="-6661599" y="2051709"/>
              <a:ext cx="582685" cy="304921"/>
            </a:xfrm>
            <a:custGeom>
              <a:avLst/>
              <a:gdLst/>
              <a:ahLst/>
              <a:cxnLst/>
              <a:rect l="l" t="t" r="r" b="b"/>
              <a:pathLst>
                <a:path w="3948" h="2066" extrusionOk="0">
                  <a:moveTo>
                    <a:pt x="1" y="130"/>
                  </a:moveTo>
                  <a:cubicBezTo>
                    <a:pt x="1510" y="0"/>
                    <a:pt x="2776" y="241"/>
                    <a:pt x="3948" y="1080"/>
                  </a:cubicBezTo>
                  <a:cubicBezTo>
                    <a:pt x="3762" y="1378"/>
                    <a:pt x="3557" y="1693"/>
                    <a:pt x="3315" y="2066"/>
                  </a:cubicBezTo>
                  <a:cubicBezTo>
                    <a:pt x="2403" y="1172"/>
                    <a:pt x="1286" y="614"/>
                    <a:pt x="1" y="130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Google Shape;429;p44"/>
            <p:cNvSpPr/>
            <p:nvPr/>
          </p:nvSpPr>
          <p:spPr>
            <a:xfrm>
              <a:off x="-5809712" y="2664204"/>
              <a:ext cx="230831" cy="536047"/>
            </a:xfrm>
            <a:custGeom>
              <a:avLst/>
              <a:gdLst/>
              <a:ahLst/>
              <a:cxnLst/>
              <a:rect l="l" t="t" r="r" b="b"/>
              <a:pathLst>
                <a:path w="1564" h="3632" extrusionOk="0">
                  <a:moveTo>
                    <a:pt x="745" y="1"/>
                  </a:moveTo>
                  <a:cubicBezTo>
                    <a:pt x="1192" y="1230"/>
                    <a:pt x="1564" y="2347"/>
                    <a:pt x="1434" y="3632"/>
                  </a:cubicBezTo>
                  <a:cubicBezTo>
                    <a:pt x="950" y="2607"/>
                    <a:pt x="484" y="1639"/>
                    <a:pt x="0" y="616"/>
                  </a:cubicBezTo>
                  <a:cubicBezTo>
                    <a:pt x="186" y="467"/>
                    <a:pt x="429" y="262"/>
                    <a:pt x="745" y="1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430;p44"/>
            <p:cNvSpPr/>
            <p:nvPr/>
          </p:nvSpPr>
          <p:spPr>
            <a:xfrm>
              <a:off x="-6210860" y="6131815"/>
              <a:ext cx="631980" cy="184340"/>
            </a:xfrm>
            <a:custGeom>
              <a:avLst/>
              <a:gdLst/>
              <a:ahLst/>
              <a:cxnLst/>
              <a:rect l="l" t="t" r="r" b="b"/>
              <a:pathLst>
                <a:path w="4282" h="1249" extrusionOk="0">
                  <a:moveTo>
                    <a:pt x="0" y="1248"/>
                  </a:moveTo>
                  <a:cubicBezTo>
                    <a:pt x="1472" y="820"/>
                    <a:pt x="2849" y="429"/>
                    <a:pt x="4282" y="0"/>
                  </a:cubicBezTo>
                  <a:cubicBezTo>
                    <a:pt x="4078" y="355"/>
                    <a:pt x="3780" y="522"/>
                    <a:pt x="3463" y="653"/>
                  </a:cubicBezTo>
                  <a:cubicBezTo>
                    <a:pt x="2383" y="1062"/>
                    <a:pt x="1248" y="1248"/>
                    <a:pt x="0" y="1248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431;p44"/>
            <p:cNvSpPr/>
            <p:nvPr/>
          </p:nvSpPr>
          <p:spPr>
            <a:xfrm>
              <a:off x="-8645351" y="5958841"/>
              <a:ext cx="151427" cy="167662"/>
            </a:xfrm>
            <a:custGeom>
              <a:avLst/>
              <a:gdLst/>
              <a:ahLst/>
              <a:cxnLst/>
              <a:rect l="l" t="t" r="r" b="b"/>
              <a:pathLst>
                <a:path w="1026" h="1136" extrusionOk="0">
                  <a:moveTo>
                    <a:pt x="894" y="0"/>
                  </a:moveTo>
                  <a:cubicBezTo>
                    <a:pt x="1025" y="390"/>
                    <a:pt x="969" y="614"/>
                    <a:pt x="690" y="763"/>
                  </a:cubicBezTo>
                  <a:cubicBezTo>
                    <a:pt x="485" y="875"/>
                    <a:pt x="336" y="1135"/>
                    <a:pt x="0" y="912"/>
                  </a:cubicBezTo>
                  <a:cubicBezTo>
                    <a:pt x="243" y="522"/>
                    <a:pt x="410" y="130"/>
                    <a:pt x="894" y="0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432;p44"/>
            <p:cNvSpPr/>
            <p:nvPr/>
          </p:nvSpPr>
          <p:spPr>
            <a:xfrm>
              <a:off x="-6180604" y="2095543"/>
              <a:ext cx="230978" cy="121171"/>
            </a:xfrm>
            <a:custGeom>
              <a:avLst/>
              <a:gdLst/>
              <a:ahLst/>
              <a:cxnLst/>
              <a:rect l="l" t="t" r="r" b="b"/>
              <a:pathLst>
                <a:path w="1565" h="821" extrusionOk="0">
                  <a:moveTo>
                    <a:pt x="56" y="1"/>
                  </a:moveTo>
                  <a:cubicBezTo>
                    <a:pt x="540" y="150"/>
                    <a:pt x="1024" y="299"/>
                    <a:pt x="1564" y="466"/>
                  </a:cubicBezTo>
                  <a:cubicBezTo>
                    <a:pt x="1453" y="615"/>
                    <a:pt x="1378" y="708"/>
                    <a:pt x="1322" y="820"/>
                  </a:cubicBezTo>
                  <a:cubicBezTo>
                    <a:pt x="857" y="559"/>
                    <a:pt x="428" y="336"/>
                    <a:pt x="1" y="93"/>
                  </a:cubicBezTo>
                  <a:cubicBezTo>
                    <a:pt x="18" y="75"/>
                    <a:pt x="38" y="38"/>
                    <a:pt x="56" y="1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2" name="Google Shape;1336;p69"/>
          <p:cNvGrpSpPr/>
          <p:nvPr/>
        </p:nvGrpSpPr>
        <p:grpSpPr>
          <a:xfrm flipH="1">
            <a:off x="6868573" y="3206005"/>
            <a:ext cx="2074257" cy="1750902"/>
            <a:chOff x="5250668" y="1427575"/>
            <a:chExt cx="3858567" cy="3252719"/>
          </a:xfrm>
        </p:grpSpPr>
        <p:sp>
          <p:nvSpPr>
            <p:cNvPr id="263" name="Google Shape;1337;p69"/>
            <p:cNvSpPr/>
            <p:nvPr/>
          </p:nvSpPr>
          <p:spPr>
            <a:xfrm>
              <a:off x="5250668" y="1427575"/>
              <a:ext cx="3858567" cy="3252719"/>
            </a:xfrm>
            <a:custGeom>
              <a:avLst/>
              <a:gdLst/>
              <a:ahLst/>
              <a:cxnLst/>
              <a:rect l="l" t="t" r="r" b="b"/>
              <a:pathLst>
                <a:path w="39003" h="32879" extrusionOk="0">
                  <a:moveTo>
                    <a:pt x="39002" y="26474"/>
                  </a:moveTo>
                  <a:cubicBezTo>
                    <a:pt x="38928" y="26529"/>
                    <a:pt x="38872" y="26623"/>
                    <a:pt x="38779" y="26660"/>
                  </a:cubicBezTo>
                  <a:cubicBezTo>
                    <a:pt x="38165" y="26883"/>
                    <a:pt x="37532" y="27070"/>
                    <a:pt x="36917" y="27293"/>
                  </a:cubicBezTo>
                  <a:cubicBezTo>
                    <a:pt x="35539" y="27777"/>
                    <a:pt x="34162" y="28298"/>
                    <a:pt x="32784" y="28782"/>
                  </a:cubicBezTo>
                  <a:cubicBezTo>
                    <a:pt x="30997" y="29378"/>
                    <a:pt x="29545" y="30476"/>
                    <a:pt x="28204" y="31761"/>
                  </a:cubicBezTo>
                  <a:cubicBezTo>
                    <a:pt x="27832" y="32096"/>
                    <a:pt x="27479" y="32245"/>
                    <a:pt x="27013" y="32114"/>
                  </a:cubicBezTo>
                  <a:cubicBezTo>
                    <a:pt x="26640" y="32002"/>
                    <a:pt x="26287" y="32059"/>
                    <a:pt x="25933" y="32188"/>
                  </a:cubicBezTo>
                  <a:cubicBezTo>
                    <a:pt x="24369" y="32747"/>
                    <a:pt x="22750" y="32878"/>
                    <a:pt x="21130" y="32598"/>
                  </a:cubicBezTo>
                  <a:cubicBezTo>
                    <a:pt x="19772" y="32357"/>
                    <a:pt x="18412" y="32300"/>
                    <a:pt x="17034" y="32506"/>
                  </a:cubicBezTo>
                  <a:cubicBezTo>
                    <a:pt x="15954" y="32673"/>
                    <a:pt x="14857" y="32655"/>
                    <a:pt x="13740" y="32524"/>
                  </a:cubicBezTo>
                  <a:cubicBezTo>
                    <a:pt x="12660" y="32412"/>
                    <a:pt x="11543" y="32431"/>
                    <a:pt x="10444" y="32431"/>
                  </a:cubicBezTo>
                  <a:cubicBezTo>
                    <a:pt x="9252" y="32431"/>
                    <a:pt x="8043" y="32468"/>
                    <a:pt x="6851" y="32506"/>
                  </a:cubicBezTo>
                  <a:cubicBezTo>
                    <a:pt x="6460" y="32524"/>
                    <a:pt x="6218" y="32394"/>
                    <a:pt x="6069" y="32002"/>
                  </a:cubicBezTo>
                  <a:cubicBezTo>
                    <a:pt x="5883" y="31518"/>
                    <a:pt x="5548" y="31146"/>
                    <a:pt x="5119" y="30867"/>
                  </a:cubicBezTo>
                  <a:cubicBezTo>
                    <a:pt x="4804" y="30662"/>
                    <a:pt x="4506" y="30458"/>
                    <a:pt x="4226" y="30215"/>
                  </a:cubicBezTo>
                  <a:cubicBezTo>
                    <a:pt x="4114" y="30123"/>
                    <a:pt x="4040" y="29917"/>
                    <a:pt x="4059" y="29768"/>
                  </a:cubicBezTo>
                  <a:cubicBezTo>
                    <a:pt x="4059" y="29694"/>
                    <a:pt x="4282" y="29619"/>
                    <a:pt x="4431" y="29582"/>
                  </a:cubicBezTo>
                  <a:cubicBezTo>
                    <a:pt x="4561" y="29545"/>
                    <a:pt x="4692" y="29545"/>
                    <a:pt x="4878" y="29545"/>
                  </a:cubicBezTo>
                  <a:lnTo>
                    <a:pt x="4878" y="28522"/>
                  </a:lnTo>
                  <a:cubicBezTo>
                    <a:pt x="3277" y="28316"/>
                    <a:pt x="1676" y="28093"/>
                    <a:pt x="0" y="27869"/>
                  </a:cubicBezTo>
                  <a:cubicBezTo>
                    <a:pt x="112" y="27628"/>
                    <a:pt x="187" y="27442"/>
                    <a:pt x="279" y="27293"/>
                  </a:cubicBezTo>
                  <a:cubicBezTo>
                    <a:pt x="1453" y="25394"/>
                    <a:pt x="2476" y="23421"/>
                    <a:pt x="3407" y="21391"/>
                  </a:cubicBezTo>
                  <a:cubicBezTo>
                    <a:pt x="3947" y="20219"/>
                    <a:pt x="4449" y="19027"/>
                    <a:pt x="4896" y="17816"/>
                  </a:cubicBezTo>
                  <a:cubicBezTo>
                    <a:pt x="6199" y="14316"/>
                    <a:pt x="7465" y="10816"/>
                    <a:pt x="8731" y="7316"/>
                  </a:cubicBezTo>
                  <a:cubicBezTo>
                    <a:pt x="8917" y="6814"/>
                    <a:pt x="9048" y="6274"/>
                    <a:pt x="9178" y="5809"/>
                  </a:cubicBezTo>
                  <a:cubicBezTo>
                    <a:pt x="9364" y="5752"/>
                    <a:pt x="9569" y="5752"/>
                    <a:pt x="9681" y="5641"/>
                  </a:cubicBezTo>
                  <a:cubicBezTo>
                    <a:pt x="10016" y="5268"/>
                    <a:pt x="10351" y="4896"/>
                    <a:pt x="10630" y="4469"/>
                  </a:cubicBezTo>
                  <a:cubicBezTo>
                    <a:pt x="11282" y="3556"/>
                    <a:pt x="11970" y="2681"/>
                    <a:pt x="12789" y="1917"/>
                  </a:cubicBezTo>
                  <a:cubicBezTo>
                    <a:pt x="13293" y="1453"/>
                    <a:pt x="13795" y="931"/>
                    <a:pt x="14055" y="279"/>
                  </a:cubicBezTo>
                  <a:cubicBezTo>
                    <a:pt x="14130" y="75"/>
                    <a:pt x="14261" y="1"/>
                    <a:pt x="14465" y="18"/>
                  </a:cubicBezTo>
                  <a:cubicBezTo>
                    <a:pt x="14670" y="18"/>
                    <a:pt x="14763" y="167"/>
                    <a:pt x="14782" y="354"/>
                  </a:cubicBezTo>
                  <a:cubicBezTo>
                    <a:pt x="14819" y="614"/>
                    <a:pt x="14857" y="894"/>
                    <a:pt x="14837" y="1155"/>
                  </a:cubicBezTo>
                  <a:cubicBezTo>
                    <a:pt x="14782" y="1731"/>
                    <a:pt x="15023" y="2197"/>
                    <a:pt x="15396" y="2570"/>
                  </a:cubicBezTo>
                  <a:cubicBezTo>
                    <a:pt x="15788" y="2960"/>
                    <a:pt x="16029" y="3426"/>
                    <a:pt x="16289" y="3910"/>
                  </a:cubicBezTo>
                  <a:cubicBezTo>
                    <a:pt x="16736" y="4804"/>
                    <a:pt x="17202" y="5697"/>
                    <a:pt x="17686" y="6572"/>
                  </a:cubicBezTo>
                  <a:cubicBezTo>
                    <a:pt x="17873" y="6889"/>
                    <a:pt x="18114" y="7167"/>
                    <a:pt x="18357" y="7540"/>
                  </a:cubicBezTo>
                  <a:cubicBezTo>
                    <a:pt x="18617" y="7242"/>
                    <a:pt x="18859" y="7018"/>
                    <a:pt x="19045" y="6777"/>
                  </a:cubicBezTo>
                  <a:cubicBezTo>
                    <a:pt x="19474" y="6181"/>
                    <a:pt x="19920" y="5586"/>
                    <a:pt x="20311" y="4971"/>
                  </a:cubicBezTo>
                  <a:cubicBezTo>
                    <a:pt x="20442" y="4747"/>
                    <a:pt x="20442" y="4449"/>
                    <a:pt x="20479" y="4189"/>
                  </a:cubicBezTo>
                  <a:cubicBezTo>
                    <a:pt x="20516" y="4002"/>
                    <a:pt x="20442" y="3798"/>
                    <a:pt x="20516" y="3612"/>
                  </a:cubicBezTo>
                  <a:cubicBezTo>
                    <a:pt x="20553" y="3481"/>
                    <a:pt x="20720" y="3332"/>
                    <a:pt x="20851" y="3295"/>
                  </a:cubicBezTo>
                  <a:cubicBezTo>
                    <a:pt x="20944" y="3277"/>
                    <a:pt x="21149" y="3407"/>
                    <a:pt x="21204" y="3518"/>
                  </a:cubicBezTo>
                  <a:cubicBezTo>
                    <a:pt x="21279" y="3724"/>
                    <a:pt x="21353" y="3965"/>
                    <a:pt x="21335" y="4189"/>
                  </a:cubicBezTo>
                  <a:cubicBezTo>
                    <a:pt x="21224" y="5268"/>
                    <a:pt x="21688" y="6107"/>
                    <a:pt x="22378" y="6889"/>
                  </a:cubicBezTo>
                  <a:cubicBezTo>
                    <a:pt x="25114" y="9997"/>
                    <a:pt x="27851" y="13107"/>
                    <a:pt x="30532" y="16252"/>
                  </a:cubicBezTo>
                  <a:cubicBezTo>
                    <a:pt x="31890" y="17853"/>
                    <a:pt x="33176" y="19511"/>
                    <a:pt x="34442" y="21205"/>
                  </a:cubicBezTo>
                  <a:cubicBezTo>
                    <a:pt x="35670" y="22843"/>
                    <a:pt x="36936" y="24463"/>
                    <a:pt x="38295" y="25990"/>
                  </a:cubicBezTo>
                  <a:cubicBezTo>
                    <a:pt x="38481" y="26176"/>
                    <a:pt x="38741" y="26306"/>
                    <a:pt x="39002" y="26474"/>
                  </a:cubicBezTo>
                  <a:close/>
                  <a:moveTo>
                    <a:pt x="9346" y="6497"/>
                  </a:moveTo>
                  <a:cubicBezTo>
                    <a:pt x="9215" y="6870"/>
                    <a:pt x="9141" y="7130"/>
                    <a:pt x="9048" y="7373"/>
                  </a:cubicBezTo>
                  <a:cubicBezTo>
                    <a:pt x="7763" y="10928"/>
                    <a:pt x="6497" y="14465"/>
                    <a:pt x="5176" y="17985"/>
                  </a:cubicBezTo>
                  <a:cubicBezTo>
                    <a:pt x="4059" y="20926"/>
                    <a:pt x="2736" y="23756"/>
                    <a:pt x="1135" y="26454"/>
                  </a:cubicBezTo>
                  <a:cubicBezTo>
                    <a:pt x="912" y="26827"/>
                    <a:pt x="708" y="27181"/>
                    <a:pt x="465" y="27628"/>
                  </a:cubicBezTo>
                  <a:cubicBezTo>
                    <a:pt x="3816" y="28018"/>
                    <a:pt x="7055" y="28596"/>
                    <a:pt x="10351" y="28857"/>
                  </a:cubicBezTo>
                  <a:cubicBezTo>
                    <a:pt x="11263" y="26939"/>
                    <a:pt x="12139" y="25040"/>
                    <a:pt x="12772" y="23048"/>
                  </a:cubicBezTo>
                  <a:cubicBezTo>
                    <a:pt x="13181" y="21837"/>
                    <a:pt x="13422" y="20591"/>
                    <a:pt x="13442" y="19306"/>
                  </a:cubicBezTo>
                  <a:cubicBezTo>
                    <a:pt x="13442" y="18133"/>
                    <a:pt x="13460" y="16960"/>
                    <a:pt x="13516" y="15768"/>
                  </a:cubicBezTo>
                  <a:cubicBezTo>
                    <a:pt x="13516" y="15378"/>
                    <a:pt x="13460" y="15006"/>
                    <a:pt x="13293" y="14651"/>
                  </a:cubicBezTo>
                  <a:cubicBezTo>
                    <a:pt x="12045" y="12064"/>
                    <a:pt x="10798" y="9458"/>
                    <a:pt x="9569" y="6852"/>
                  </a:cubicBezTo>
                  <a:cubicBezTo>
                    <a:pt x="9513" y="6758"/>
                    <a:pt x="9438" y="6665"/>
                    <a:pt x="9346" y="6497"/>
                  </a:cubicBezTo>
                  <a:close/>
                  <a:moveTo>
                    <a:pt x="19548" y="28038"/>
                  </a:moveTo>
                  <a:cubicBezTo>
                    <a:pt x="19566" y="27851"/>
                    <a:pt x="19585" y="27720"/>
                    <a:pt x="19585" y="27591"/>
                  </a:cubicBezTo>
                  <a:cubicBezTo>
                    <a:pt x="19603" y="26678"/>
                    <a:pt x="19603" y="25784"/>
                    <a:pt x="19623" y="24873"/>
                  </a:cubicBezTo>
                  <a:cubicBezTo>
                    <a:pt x="19734" y="22043"/>
                    <a:pt x="19846" y="19231"/>
                    <a:pt x="19976" y="16401"/>
                  </a:cubicBezTo>
                  <a:cubicBezTo>
                    <a:pt x="20013" y="15937"/>
                    <a:pt x="19883" y="15564"/>
                    <a:pt x="19566" y="15192"/>
                  </a:cubicBezTo>
                  <a:cubicBezTo>
                    <a:pt x="18672" y="14112"/>
                    <a:pt x="17798" y="13013"/>
                    <a:pt x="16905" y="11915"/>
                  </a:cubicBezTo>
                  <a:cubicBezTo>
                    <a:pt x="16867" y="11878"/>
                    <a:pt x="16811" y="11878"/>
                    <a:pt x="16718" y="11841"/>
                  </a:cubicBezTo>
                  <a:cubicBezTo>
                    <a:pt x="16736" y="17258"/>
                    <a:pt x="16029" y="22564"/>
                    <a:pt x="15098" y="27869"/>
                  </a:cubicBezTo>
                  <a:cubicBezTo>
                    <a:pt x="16607" y="28279"/>
                    <a:pt x="18059" y="28038"/>
                    <a:pt x="19548" y="28038"/>
                  </a:cubicBezTo>
                  <a:close/>
                  <a:moveTo>
                    <a:pt x="23066" y="13219"/>
                  </a:moveTo>
                  <a:cubicBezTo>
                    <a:pt x="24332" y="17072"/>
                    <a:pt x="26027" y="20720"/>
                    <a:pt x="27050" y="24687"/>
                  </a:cubicBezTo>
                  <a:cubicBezTo>
                    <a:pt x="30383" y="24091"/>
                    <a:pt x="33603" y="24704"/>
                    <a:pt x="36805" y="25337"/>
                  </a:cubicBezTo>
                  <a:cubicBezTo>
                    <a:pt x="36825" y="25300"/>
                    <a:pt x="36825" y="25263"/>
                    <a:pt x="36842" y="25226"/>
                  </a:cubicBezTo>
                  <a:cubicBezTo>
                    <a:pt x="32245" y="21224"/>
                    <a:pt x="27665" y="17220"/>
                    <a:pt x="23066" y="13219"/>
                  </a:cubicBezTo>
                  <a:close/>
                  <a:moveTo>
                    <a:pt x="36731" y="24667"/>
                  </a:moveTo>
                  <a:lnTo>
                    <a:pt x="36787" y="24612"/>
                  </a:lnTo>
                  <a:cubicBezTo>
                    <a:pt x="36713" y="24518"/>
                    <a:pt x="36656" y="24407"/>
                    <a:pt x="36582" y="24314"/>
                  </a:cubicBezTo>
                  <a:cubicBezTo>
                    <a:pt x="35725" y="23215"/>
                    <a:pt x="34888" y="22098"/>
                    <a:pt x="34032" y="21000"/>
                  </a:cubicBezTo>
                  <a:cubicBezTo>
                    <a:pt x="32821" y="19474"/>
                    <a:pt x="31649" y="17910"/>
                    <a:pt x="30383" y="16421"/>
                  </a:cubicBezTo>
                  <a:cubicBezTo>
                    <a:pt x="27516" y="13070"/>
                    <a:pt x="24444" y="9848"/>
                    <a:pt x="21688" y="6385"/>
                  </a:cubicBezTo>
                  <a:cubicBezTo>
                    <a:pt x="21651" y="6330"/>
                    <a:pt x="21596" y="6293"/>
                    <a:pt x="21484" y="6199"/>
                  </a:cubicBezTo>
                  <a:cubicBezTo>
                    <a:pt x="21465" y="6348"/>
                    <a:pt x="21447" y="6442"/>
                    <a:pt x="21447" y="6534"/>
                  </a:cubicBezTo>
                  <a:cubicBezTo>
                    <a:pt x="21410" y="7931"/>
                    <a:pt x="21373" y="9346"/>
                    <a:pt x="21316" y="10761"/>
                  </a:cubicBezTo>
                  <a:cubicBezTo>
                    <a:pt x="21298" y="11208"/>
                    <a:pt x="21410" y="11506"/>
                    <a:pt x="21763" y="11784"/>
                  </a:cubicBezTo>
                  <a:cubicBezTo>
                    <a:pt x="23289" y="13050"/>
                    <a:pt x="24779" y="14336"/>
                    <a:pt x="26268" y="15619"/>
                  </a:cubicBezTo>
                  <a:cubicBezTo>
                    <a:pt x="29619" y="18524"/>
                    <a:pt x="32952" y="21428"/>
                    <a:pt x="36303" y="24332"/>
                  </a:cubicBezTo>
                  <a:cubicBezTo>
                    <a:pt x="36433" y="24444"/>
                    <a:pt x="36582" y="24556"/>
                    <a:pt x="36731" y="24667"/>
                  </a:cubicBezTo>
                  <a:close/>
                  <a:moveTo>
                    <a:pt x="13442" y="14261"/>
                  </a:moveTo>
                  <a:cubicBezTo>
                    <a:pt x="13479" y="14261"/>
                    <a:pt x="13534" y="14242"/>
                    <a:pt x="13591" y="14242"/>
                  </a:cubicBezTo>
                  <a:cubicBezTo>
                    <a:pt x="13646" y="12790"/>
                    <a:pt x="13720" y="11320"/>
                    <a:pt x="13758" y="9848"/>
                  </a:cubicBezTo>
                  <a:cubicBezTo>
                    <a:pt x="13814" y="8396"/>
                    <a:pt x="13869" y="6963"/>
                    <a:pt x="13869" y="5511"/>
                  </a:cubicBezTo>
                  <a:cubicBezTo>
                    <a:pt x="13869" y="4059"/>
                    <a:pt x="13981" y="2607"/>
                    <a:pt x="13906" y="1173"/>
                  </a:cubicBezTo>
                  <a:cubicBezTo>
                    <a:pt x="12139" y="2588"/>
                    <a:pt x="11002" y="4469"/>
                    <a:pt x="9587" y="6162"/>
                  </a:cubicBezTo>
                  <a:close/>
                  <a:moveTo>
                    <a:pt x="37550" y="26678"/>
                  </a:moveTo>
                  <a:cubicBezTo>
                    <a:pt x="37550" y="26641"/>
                    <a:pt x="37532" y="26603"/>
                    <a:pt x="37532" y="26566"/>
                  </a:cubicBezTo>
                  <a:cubicBezTo>
                    <a:pt x="37103" y="26623"/>
                    <a:pt x="36656" y="26678"/>
                    <a:pt x="36247" y="26772"/>
                  </a:cubicBezTo>
                  <a:cubicBezTo>
                    <a:pt x="34832" y="27087"/>
                    <a:pt x="33417" y="27460"/>
                    <a:pt x="32002" y="27740"/>
                  </a:cubicBezTo>
                  <a:cubicBezTo>
                    <a:pt x="29135" y="28316"/>
                    <a:pt x="26250" y="28857"/>
                    <a:pt x="23364" y="29359"/>
                  </a:cubicBezTo>
                  <a:cubicBezTo>
                    <a:pt x="21000" y="29788"/>
                    <a:pt x="18617" y="30123"/>
                    <a:pt x="16215" y="30160"/>
                  </a:cubicBezTo>
                  <a:cubicBezTo>
                    <a:pt x="14428" y="30178"/>
                    <a:pt x="12623" y="30197"/>
                    <a:pt x="10835" y="30160"/>
                  </a:cubicBezTo>
                  <a:cubicBezTo>
                    <a:pt x="8954" y="30103"/>
                    <a:pt x="7093" y="29974"/>
                    <a:pt x="5213" y="29880"/>
                  </a:cubicBezTo>
                  <a:lnTo>
                    <a:pt x="4486" y="29880"/>
                  </a:lnTo>
                  <a:cubicBezTo>
                    <a:pt x="4468" y="29917"/>
                    <a:pt x="4468" y="29974"/>
                    <a:pt x="4449" y="30011"/>
                  </a:cubicBezTo>
                  <a:cubicBezTo>
                    <a:pt x="4784" y="30252"/>
                    <a:pt x="5119" y="30495"/>
                    <a:pt x="5474" y="30718"/>
                  </a:cubicBezTo>
                  <a:cubicBezTo>
                    <a:pt x="5566" y="30774"/>
                    <a:pt x="5697" y="30774"/>
                    <a:pt x="5809" y="30774"/>
                  </a:cubicBezTo>
                  <a:cubicBezTo>
                    <a:pt x="7484" y="30885"/>
                    <a:pt x="9160" y="31054"/>
                    <a:pt x="10853" y="31091"/>
                  </a:cubicBezTo>
                  <a:cubicBezTo>
                    <a:pt x="13609" y="31146"/>
                    <a:pt x="16364" y="31220"/>
                    <a:pt x="19119" y="30867"/>
                  </a:cubicBezTo>
                  <a:cubicBezTo>
                    <a:pt x="21335" y="30587"/>
                    <a:pt x="23569" y="30309"/>
                    <a:pt x="25784" y="29917"/>
                  </a:cubicBezTo>
                  <a:cubicBezTo>
                    <a:pt x="27534" y="29619"/>
                    <a:pt x="29284" y="29192"/>
                    <a:pt x="31034" y="28782"/>
                  </a:cubicBezTo>
                  <a:cubicBezTo>
                    <a:pt x="32077" y="28540"/>
                    <a:pt x="33101" y="28298"/>
                    <a:pt x="34107" y="27981"/>
                  </a:cubicBezTo>
                  <a:cubicBezTo>
                    <a:pt x="35075" y="27683"/>
                    <a:pt x="36005" y="27293"/>
                    <a:pt x="36936" y="26939"/>
                  </a:cubicBezTo>
                  <a:cubicBezTo>
                    <a:pt x="37140" y="26864"/>
                    <a:pt x="37346" y="26772"/>
                    <a:pt x="37550" y="26678"/>
                  </a:cubicBezTo>
                  <a:close/>
                  <a:moveTo>
                    <a:pt x="25337" y="26511"/>
                  </a:moveTo>
                  <a:cubicBezTo>
                    <a:pt x="25263" y="25449"/>
                    <a:pt x="25337" y="24426"/>
                    <a:pt x="25039" y="23421"/>
                  </a:cubicBezTo>
                  <a:cubicBezTo>
                    <a:pt x="24816" y="22713"/>
                    <a:pt x="24649" y="21969"/>
                    <a:pt x="24444" y="21242"/>
                  </a:cubicBezTo>
                  <a:cubicBezTo>
                    <a:pt x="24406" y="21093"/>
                    <a:pt x="24351" y="20907"/>
                    <a:pt x="24257" y="20777"/>
                  </a:cubicBezTo>
                  <a:cubicBezTo>
                    <a:pt x="23681" y="19846"/>
                    <a:pt x="23066" y="18933"/>
                    <a:pt x="22470" y="18002"/>
                  </a:cubicBezTo>
                  <a:cubicBezTo>
                    <a:pt x="22415" y="17928"/>
                    <a:pt x="22396" y="17836"/>
                    <a:pt x="22359" y="17742"/>
                  </a:cubicBezTo>
                  <a:cubicBezTo>
                    <a:pt x="22303" y="17779"/>
                    <a:pt x="22247" y="17816"/>
                    <a:pt x="22192" y="17836"/>
                  </a:cubicBezTo>
                  <a:cubicBezTo>
                    <a:pt x="22172" y="18412"/>
                    <a:pt x="22135" y="18990"/>
                    <a:pt x="22135" y="19566"/>
                  </a:cubicBezTo>
                  <a:cubicBezTo>
                    <a:pt x="22154" y="20516"/>
                    <a:pt x="22229" y="21485"/>
                    <a:pt x="22247" y="22453"/>
                  </a:cubicBezTo>
                  <a:cubicBezTo>
                    <a:pt x="22266" y="22992"/>
                    <a:pt x="22266" y="23532"/>
                    <a:pt x="22229" y="24072"/>
                  </a:cubicBezTo>
                  <a:cubicBezTo>
                    <a:pt x="22192" y="24853"/>
                    <a:pt x="22135" y="25635"/>
                    <a:pt x="22080" y="26437"/>
                  </a:cubicBezTo>
                  <a:cubicBezTo>
                    <a:pt x="22061" y="26678"/>
                    <a:pt x="22080" y="26921"/>
                    <a:pt x="22080" y="27181"/>
                  </a:cubicBezTo>
                  <a:cubicBezTo>
                    <a:pt x="23215" y="27162"/>
                    <a:pt x="24220" y="26772"/>
                    <a:pt x="25337" y="26511"/>
                  </a:cubicBezTo>
                  <a:close/>
                  <a:moveTo>
                    <a:pt x="28390" y="29694"/>
                  </a:moveTo>
                  <a:cubicBezTo>
                    <a:pt x="24667" y="30476"/>
                    <a:pt x="20963" y="30997"/>
                    <a:pt x="17202" y="31258"/>
                  </a:cubicBezTo>
                  <a:cubicBezTo>
                    <a:pt x="13460" y="31500"/>
                    <a:pt x="9699" y="31295"/>
                    <a:pt x="5864" y="30997"/>
                  </a:cubicBezTo>
                  <a:cubicBezTo>
                    <a:pt x="6107" y="31426"/>
                    <a:pt x="6311" y="31779"/>
                    <a:pt x="6534" y="32171"/>
                  </a:cubicBezTo>
                  <a:cubicBezTo>
                    <a:pt x="6758" y="32171"/>
                    <a:pt x="7000" y="32208"/>
                    <a:pt x="7261" y="32208"/>
                  </a:cubicBezTo>
                  <a:cubicBezTo>
                    <a:pt x="8304" y="32188"/>
                    <a:pt x="9346" y="32151"/>
                    <a:pt x="10389" y="32133"/>
                  </a:cubicBezTo>
                  <a:cubicBezTo>
                    <a:pt x="11729" y="32096"/>
                    <a:pt x="13087" y="32077"/>
                    <a:pt x="14428" y="32282"/>
                  </a:cubicBezTo>
                  <a:cubicBezTo>
                    <a:pt x="14875" y="32357"/>
                    <a:pt x="15359" y="32337"/>
                    <a:pt x="15825" y="32300"/>
                  </a:cubicBezTo>
                  <a:cubicBezTo>
                    <a:pt x="17835" y="32133"/>
                    <a:pt x="19864" y="31965"/>
                    <a:pt x="21874" y="31779"/>
                  </a:cubicBezTo>
                  <a:cubicBezTo>
                    <a:pt x="23587" y="31593"/>
                    <a:pt x="25300" y="31389"/>
                    <a:pt x="26958" y="30885"/>
                  </a:cubicBezTo>
                  <a:cubicBezTo>
                    <a:pt x="27087" y="30848"/>
                    <a:pt x="27256" y="30811"/>
                    <a:pt x="27367" y="30718"/>
                  </a:cubicBezTo>
                  <a:cubicBezTo>
                    <a:pt x="27720" y="30383"/>
                    <a:pt x="28037" y="30029"/>
                    <a:pt x="28390" y="29694"/>
                  </a:cubicBezTo>
                  <a:close/>
                  <a:moveTo>
                    <a:pt x="16364" y="10556"/>
                  </a:moveTo>
                  <a:cubicBezTo>
                    <a:pt x="16867" y="11449"/>
                    <a:pt x="19417" y="14596"/>
                    <a:pt x="19958" y="15024"/>
                  </a:cubicBezTo>
                  <a:cubicBezTo>
                    <a:pt x="20125" y="11822"/>
                    <a:pt x="20273" y="8657"/>
                    <a:pt x="20422" y="5492"/>
                  </a:cubicBezTo>
                  <a:cubicBezTo>
                    <a:pt x="20385" y="5492"/>
                    <a:pt x="20348" y="5474"/>
                    <a:pt x="20311" y="5474"/>
                  </a:cubicBezTo>
                  <a:cubicBezTo>
                    <a:pt x="18990" y="7167"/>
                    <a:pt x="17686" y="8862"/>
                    <a:pt x="16364" y="10556"/>
                  </a:cubicBezTo>
                  <a:close/>
                  <a:moveTo>
                    <a:pt x="19920" y="29173"/>
                  </a:moveTo>
                  <a:cubicBezTo>
                    <a:pt x="20442" y="28782"/>
                    <a:pt x="20757" y="28428"/>
                    <a:pt x="20757" y="27777"/>
                  </a:cubicBezTo>
                  <a:cubicBezTo>
                    <a:pt x="20757" y="25469"/>
                    <a:pt x="20814" y="23178"/>
                    <a:pt x="20851" y="20869"/>
                  </a:cubicBezTo>
                  <a:cubicBezTo>
                    <a:pt x="20889" y="17891"/>
                    <a:pt x="20944" y="14894"/>
                    <a:pt x="20981" y="11896"/>
                  </a:cubicBezTo>
                  <a:cubicBezTo>
                    <a:pt x="20981" y="11208"/>
                    <a:pt x="20981" y="10501"/>
                    <a:pt x="21037" y="9811"/>
                  </a:cubicBezTo>
                  <a:cubicBezTo>
                    <a:pt x="21186" y="7875"/>
                    <a:pt x="21130" y="5958"/>
                    <a:pt x="21000" y="4022"/>
                  </a:cubicBezTo>
                  <a:cubicBezTo>
                    <a:pt x="21000" y="3928"/>
                    <a:pt x="20963" y="3816"/>
                    <a:pt x="20906" y="3593"/>
                  </a:cubicBezTo>
                  <a:cubicBezTo>
                    <a:pt x="20832" y="3779"/>
                    <a:pt x="20795" y="3836"/>
                    <a:pt x="20777" y="3910"/>
                  </a:cubicBezTo>
                  <a:cubicBezTo>
                    <a:pt x="20757" y="4394"/>
                    <a:pt x="20720" y="4878"/>
                    <a:pt x="20702" y="5343"/>
                  </a:cubicBezTo>
                  <a:cubicBezTo>
                    <a:pt x="20646" y="6758"/>
                    <a:pt x="20591" y="8173"/>
                    <a:pt x="20534" y="9570"/>
                  </a:cubicBezTo>
                  <a:cubicBezTo>
                    <a:pt x="20460" y="11953"/>
                    <a:pt x="20367" y="14316"/>
                    <a:pt x="20293" y="16699"/>
                  </a:cubicBezTo>
                  <a:cubicBezTo>
                    <a:pt x="20256" y="18208"/>
                    <a:pt x="20218" y="19715"/>
                    <a:pt x="20144" y="21205"/>
                  </a:cubicBezTo>
                  <a:cubicBezTo>
                    <a:pt x="20107" y="22508"/>
                    <a:pt x="19995" y="23793"/>
                    <a:pt x="19958" y="25096"/>
                  </a:cubicBezTo>
                  <a:cubicBezTo>
                    <a:pt x="19901" y="26288"/>
                    <a:pt x="19901" y="27479"/>
                    <a:pt x="19883" y="28688"/>
                  </a:cubicBezTo>
                  <a:cubicBezTo>
                    <a:pt x="19883" y="28820"/>
                    <a:pt x="19901" y="28968"/>
                    <a:pt x="19920" y="29173"/>
                  </a:cubicBezTo>
                  <a:close/>
                  <a:moveTo>
                    <a:pt x="16011" y="10667"/>
                  </a:moveTo>
                  <a:cubicBezTo>
                    <a:pt x="16756" y="9681"/>
                    <a:pt x="17463" y="8751"/>
                    <a:pt x="18188" y="7820"/>
                  </a:cubicBezTo>
                  <a:cubicBezTo>
                    <a:pt x="17034" y="6460"/>
                    <a:pt x="16458" y="4804"/>
                    <a:pt x="15527" y="3332"/>
                  </a:cubicBezTo>
                  <a:cubicBezTo>
                    <a:pt x="15415" y="7187"/>
                    <a:pt x="15601" y="11040"/>
                    <a:pt x="15490" y="14969"/>
                  </a:cubicBezTo>
                  <a:cubicBezTo>
                    <a:pt x="15843" y="14820"/>
                    <a:pt x="16085" y="14689"/>
                    <a:pt x="16383" y="14540"/>
                  </a:cubicBezTo>
                  <a:cubicBezTo>
                    <a:pt x="16383" y="13721"/>
                    <a:pt x="16401" y="12921"/>
                    <a:pt x="16383" y="12119"/>
                  </a:cubicBezTo>
                  <a:cubicBezTo>
                    <a:pt x="16383" y="11618"/>
                    <a:pt x="16438" y="11096"/>
                    <a:pt x="16011" y="10667"/>
                  </a:cubicBezTo>
                  <a:close/>
                  <a:moveTo>
                    <a:pt x="14559" y="29825"/>
                  </a:moveTo>
                  <a:lnTo>
                    <a:pt x="14559" y="18189"/>
                  </a:lnTo>
                  <a:cubicBezTo>
                    <a:pt x="14390" y="18469"/>
                    <a:pt x="14261" y="18766"/>
                    <a:pt x="14186" y="19064"/>
                  </a:cubicBezTo>
                  <a:cubicBezTo>
                    <a:pt x="14000" y="19735"/>
                    <a:pt x="13720" y="20405"/>
                    <a:pt x="13683" y="21093"/>
                  </a:cubicBezTo>
                  <a:cubicBezTo>
                    <a:pt x="13534" y="23662"/>
                    <a:pt x="13460" y="26250"/>
                    <a:pt x="13367" y="28837"/>
                  </a:cubicBezTo>
                  <a:cubicBezTo>
                    <a:pt x="13348" y="29155"/>
                    <a:pt x="13348" y="29470"/>
                    <a:pt x="13348" y="29825"/>
                  </a:cubicBezTo>
                  <a:close/>
                  <a:moveTo>
                    <a:pt x="29825" y="24704"/>
                  </a:moveTo>
                  <a:cubicBezTo>
                    <a:pt x="30569" y="25598"/>
                    <a:pt x="31183" y="26362"/>
                    <a:pt x="31835" y="27125"/>
                  </a:cubicBezTo>
                  <a:cubicBezTo>
                    <a:pt x="32002" y="27330"/>
                    <a:pt x="32225" y="27385"/>
                    <a:pt x="32523" y="27311"/>
                  </a:cubicBezTo>
                  <a:cubicBezTo>
                    <a:pt x="33305" y="27107"/>
                    <a:pt x="34087" y="26901"/>
                    <a:pt x="34869" y="26734"/>
                  </a:cubicBezTo>
                  <a:cubicBezTo>
                    <a:pt x="35819" y="26529"/>
                    <a:pt x="36787" y="26362"/>
                    <a:pt x="37736" y="26176"/>
                  </a:cubicBezTo>
                  <a:cubicBezTo>
                    <a:pt x="37624" y="25878"/>
                    <a:pt x="37383" y="25747"/>
                    <a:pt x="37085" y="25692"/>
                  </a:cubicBezTo>
                  <a:cubicBezTo>
                    <a:pt x="35390" y="25412"/>
                    <a:pt x="33697" y="25133"/>
                    <a:pt x="32002" y="24873"/>
                  </a:cubicBezTo>
                  <a:cubicBezTo>
                    <a:pt x="31332" y="24779"/>
                    <a:pt x="30624" y="24761"/>
                    <a:pt x="29825" y="24704"/>
                  </a:cubicBezTo>
                  <a:close/>
                  <a:moveTo>
                    <a:pt x="16346" y="14894"/>
                  </a:moveTo>
                  <a:cubicBezTo>
                    <a:pt x="15936" y="15135"/>
                    <a:pt x="15527" y="15266"/>
                    <a:pt x="15321" y="15545"/>
                  </a:cubicBezTo>
                  <a:cubicBezTo>
                    <a:pt x="15043" y="15937"/>
                    <a:pt x="14894" y="16421"/>
                    <a:pt x="14912" y="16960"/>
                  </a:cubicBezTo>
                  <a:cubicBezTo>
                    <a:pt x="14931" y="17947"/>
                    <a:pt x="14931" y="18933"/>
                    <a:pt x="14912" y="19921"/>
                  </a:cubicBezTo>
                  <a:cubicBezTo>
                    <a:pt x="14912" y="21261"/>
                    <a:pt x="14875" y="22619"/>
                    <a:pt x="14857" y="23960"/>
                  </a:cubicBezTo>
                  <a:lnTo>
                    <a:pt x="14857" y="26809"/>
                  </a:lnTo>
                  <a:cubicBezTo>
                    <a:pt x="15676" y="22917"/>
                    <a:pt x="16123" y="18990"/>
                    <a:pt x="16346" y="14894"/>
                  </a:cubicBezTo>
                  <a:close/>
                  <a:moveTo>
                    <a:pt x="14484" y="465"/>
                  </a:moveTo>
                  <a:cubicBezTo>
                    <a:pt x="14447" y="485"/>
                    <a:pt x="14390" y="485"/>
                    <a:pt x="14353" y="503"/>
                  </a:cubicBezTo>
                  <a:cubicBezTo>
                    <a:pt x="14167" y="5548"/>
                    <a:pt x="13981" y="10593"/>
                    <a:pt x="13814" y="15639"/>
                  </a:cubicBezTo>
                  <a:cubicBezTo>
                    <a:pt x="13777" y="16793"/>
                    <a:pt x="13814" y="17965"/>
                    <a:pt x="13814" y="19139"/>
                  </a:cubicBezTo>
                  <a:cubicBezTo>
                    <a:pt x="14224" y="18226"/>
                    <a:pt x="14559" y="17314"/>
                    <a:pt x="14577" y="16327"/>
                  </a:cubicBezTo>
                  <a:cubicBezTo>
                    <a:pt x="14614" y="14261"/>
                    <a:pt x="14577" y="12194"/>
                    <a:pt x="14577" y="10128"/>
                  </a:cubicBezTo>
                  <a:cubicBezTo>
                    <a:pt x="14559" y="7167"/>
                    <a:pt x="14539" y="4226"/>
                    <a:pt x="14522" y="1267"/>
                  </a:cubicBezTo>
                  <a:cubicBezTo>
                    <a:pt x="14522" y="1006"/>
                    <a:pt x="14502" y="726"/>
                    <a:pt x="14484" y="465"/>
                  </a:cubicBezTo>
                  <a:close/>
                  <a:moveTo>
                    <a:pt x="21130" y="27963"/>
                  </a:moveTo>
                  <a:cubicBezTo>
                    <a:pt x="21577" y="27720"/>
                    <a:pt x="21800" y="27442"/>
                    <a:pt x="21726" y="26958"/>
                  </a:cubicBezTo>
                  <a:cubicBezTo>
                    <a:pt x="21708" y="26864"/>
                    <a:pt x="21726" y="26734"/>
                    <a:pt x="21745" y="26623"/>
                  </a:cubicBezTo>
                  <a:cubicBezTo>
                    <a:pt x="22023" y="24779"/>
                    <a:pt x="21931" y="22917"/>
                    <a:pt x="21912" y="21075"/>
                  </a:cubicBezTo>
                  <a:cubicBezTo>
                    <a:pt x="21894" y="20070"/>
                    <a:pt x="21800" y="19082"/>
                    <a:pt x="21874" y="18077"/>
                  </a:cubicBezTo>
                  <a:cubicBezTo>
                    <a:pt x="21912" y="17444"/>
                    <a:pt x="21782" y="16830"/>
                    <a:pt x="21316" y="16309"/>
                  </a:cubicBezTo>
                  <a:cubicBezTo>
                    <a:pt x="21167" y="16868"/>
                    <a:pt x="21000" y="27274"/>
                    <a:pt x="21130" y="27963"/>
                  </a:cubicBezTo>
                  <a:close/>
                  <a:moveTo>
                    <a:pt x="13256" y="22545"/>
                  </a:moveTo>
                  <a:cubicBezTo>
                    <a:pt x="13144" y="22750"/>
                    <a:pt x="10724" y="28837"/>
                    <a:pt x="10704" y="28912"/>
                  </a:cubicBezTo>
                  <a:cubicBezTo>
                    <a:pt x="11468" y="28986"/>
                    <a:pt x="12231" y="29061"/>
                    <a:pt x="13032" y="29135"/>
                  </a:cubicBezTo>
                  <a:cubicBezTo>
                    <a:pt x="13107" y="26939"/>
                    <a:pt x="13181" y="24798"/>
                    <a:pt x="13256" y="22545"/>
                  </a:cubicBezTo>
                  <a:close/>
                  <a:moveTo>
                    <a:pt x="30960" y="26734"/>
                  </a:moveTo>
                  <a:cubicBezTo>
                    <a:pt x="30979" y="26678"/>
                    <a:pt x="30997" y="26641"/>
                    <a:pt x="31016" y="26586"/>
                  </a:cubicBezTo>
                  <a:cubicBezTo>
                    <a:pt x="30513" y="26045"/>
                    <a:pt x="30029" y="25469"/>
                    <a:pt x="29507" y="24947"/>
                  </a:cubicBezTo>
                  <a:cubicBezTo>
                    <a:pt x="29415" y="24836"/>
                    <a:pt x="29192" y="24798"/>
                    <a:pt x="29043" y="24816"/>
                  </a:cubicBezTo>
                  <a:cubicBezTo>
                    <a:pt x="28465" y="24836"/>
                    <a:pt x="27888" y="24873"/>
                    <a:pt x="27311" y="24947"/>
                  </a:cubicBezTo>
                  <a:cubicBezTo>
                    <a:pt x="27162" y="24965"/>
                    <a:pt x="26995" y="25077"/>
                    <a:pt x="26883" y="25189"/>
                  </a:cubicBezTo>
                  <a:cubicBezTo>
                    <a:pt x="26529" y="25598"/>
                    <a:pt x="26194" y="26008"/>
                    <a:pt x="25841" y="26417"/>
                  </a:cubicBezTo>
                  <a:cubicBezTo>
                    <a:pt x="25654" y="26623"/>
                    <a:pt x="25710" y="26846"/>
                    <a:pt x="25766" y="27125"/>
                  </a:cubicBezTo>
                  <a:cubicBezTo>
                    <a:pt x="27497" y="26697"/>
                    <a:pt x="29229" y="26660"/>
                    <a:pt x="30960" y="26734"/>
                  </a:cubicBezTo>
                  <a:close/>
                  <a:moveTo>
                    <a:pt x="26771" y="24947"/>
                  </a:moveTo>
                  <a:cubicBezTo>
                    <a:pt x="26697" y="24649"/>
                    <a:pt x="26623" y="24389"/>
                    <a:pt x="26548" y="24128"/>
                  </a:cubicBezTo>
                  <a:cubicBezTo>
                    <a:pt x="26082" y="22657"/>
                    <a:pt x="25617" y="21187"/>
                    <a:pt x="25133" y="19715"/>
                  </a:cubicBezTo>
                  <a:cubicBezTo>
                    <a:pt x="24928" y="19119"/>
                    <a:pt x="24649" y="18543"/>
                    <a:pt x="24426" y="17947"/>
                  </a:cubicBezTo>
                  <a:cubicBezTo>
                    <a:pt x="24220" y="17407"/>
                    <a:pt x="23773" y="17109"/>
                    <a:pt x="23327" y="16774"/>
                  </a:cubicBezTo>
                  <a:cubicBezTo>
                    <a:pt x="23346" y="16942"/>
                    <a:pt x="23383" y="17054"/>
                    <a:pt x="23420" y="17183"/>
                  </a:cubicBezTo>
                  <a:cubicBezTo>
                    <a:pt x="23699" y="17910"/>
                    <a:pt x="23997" y="18618"/>
                    <a:pt x="24220" y="19343"/>
                  </a:cubicBezTo>
                  <a:cubicBezTo>
                    <a:pt x="24537" y="20405"/>
                    <a:pt x="24741" y="21485"/>
                    <a:pt x="25077" y="22527"/>
                  </a:cubicBezTo>
                  <a:cubicBezTo>
                    <a:pt x="25449" y="23607"/>
                    <a:pt x="25617" y="24704"/>
                    <a:pt x="25635" y="25821"/>
                  </a:cubicBezTo>
                  <a:cubicBezTo>
                    <a:pt x="25635" y="25915"/>
                    <a:pt x="25672" y="26027"/>
                    <a:pt x="25710" y="26250"/>
                  </a:cubicBezTo>
                  <a:cubicBezTo>
                    <a:pt x="26101" y="25766"/>
                    <a:pt x="26436" y="25357"/>
                    <a:pt x="26771" y="24947"/>
                  </a:cubicBezTo>
                  <a:close/>
                  <a:moveTo>
                    <a:pt x="14931" y="29825"/>
                  </a:moveTo>
                  <a:cubicBezTo>
                    <a:pt x="15676" y="29937"/>
                    <a:pt x="18635" y="29750"/>
                    <a:pt x="19529" y="29545"/>
                  </a:cubicBezTo>
                  <a:lnTo>
                    <a:pt x="19529" y="28373"/>
                  </a:lnTo>
                  <a:lnTo>
                    <a:pt x="18337" y="28373"/>
                  </a:lnTo>
                  <a:cubicBezTo>
                    <a:pt x="17481" y="28373"/>
                    <a:pt x="16607" y="28353"/>
                    <a:pt x="15750" y="28336"/>
                  </a:cubicBezTo>
                  <a:cubicBezTo>
                    <a:pt x="15470" y="28316"/>
                    <a:pt x="15192" y="28261"/>
                    <a:pt x="14837" y="28224"/>
                  </a:cubicBezTo>
                  <a:cubicBezTo>
                    <a:pt x="14875" y="28782"/>
                    <a:pt x="14912" y="29284"/>
                    <a:pt x="14931" y="29825"/>
                  </a:cubicBezTo>
                  <a:close/>
                  <a:moveTo>
                    <a:pt x="24965" y="26995"/>
                  </a:moveTo>
                  <a:cubicBezTo>
                    <a:pt x="23997" y="27181"/>
                    <a:pt x="23103" y="27348"/>
                    <a:pt x="22229" y="27534"/>
                  </a:cubicBezTo>
                  <a:cubicBezTo>
                    <a:pt x="21726" y="27646"/>
                    <a:pt x="21390" y="28038"/>
                    <a:pt x="21112" y="28410"/>
                  </a:cubicBezTo>
                  <a:cubicBezTo>
                    <a:pt x="20926" y="28671"/>
                    <a:pt x="21000" y="29043"/>
                    <a:pt x="21112" y="29396"/>
                  </a:cubicBezTo>
                  <a:cubicBezTo>
                    <a:pt x="21745" y="29304"/>
                    <a:pt x="22341" y="29229"/>
                    <a:pt x="22954" y="29135"/>
                  </a:cubicBezTo>
                  <a:cubicBezTo>
                    <a:pt x="23029" y="29117"/>
                    <a:pt x="23140" y="29061"/>
                    <a:pt x="23197" y="28986"/>
                  </a:cubicBezTo>
                  <a:cubicBezTo>
                    <a:pt x="23773" y="28353"/>
                    <a:pt x="24351" y="27703"/>
                    <a:pt x="24965" y="26995"/>
                  </a:cubicBezTo>
                  <a:close/>
                  <a:moveTo>
                    <a:pt x="21298" y="11822"/>
                  </a:moveTo>
                  <a:cubicBezTo>
                    <a:pt x="21298" y="12437"/>
                    <a:pt x="21279" y="12901"/>
                    <a:pt x="21298" y="13348"/>
                  </a:cubicBezTo>
                  <a:cubicBezTo>
                    <a:pt x="21316" y="13516"/>
                    <a:pt x="21410" y="13683"/>
                    <a:pt x="21502" y="13814"/>
                  </a:cubicBezTo>
                  <a:cubicBezTo>
                    <a:pt x="21912" y="14447"/>
                    <a:pt x="22341" y="15061"/>
                    <a:pt x="22750" y="15676"/>
                  </a:cubicBezTo>
                  <a:cubicBezTo>
                    <a:pt x="22954" y="15955"/>
                    <a:pt x="23513" y="16439"/>
                    <a:pt x="23867" y="16607"/>
                  </a:cubicBezTo>
                  <a:cubicBezTo>
                    <a:pt x="23607" y="15843"/>
                    <a:pt x="23364" y="15098"/>
                    <a:pt x="23085" y="14353"/>
                  </a:cubicBezTo>
                  <a:cubicBezTo>
                    <a:pt x="22954" y="13981"/>
                    <a:pt x="22694" y="13646"/>
                    <a:pt x="22582" y="13256"/>
                  </a:cubicBezTo>
                  <a:cubicBezTo>
                    <a:pt x="22396" y="12604"/>
                    <a:pt x="21894" y="12288"/>
                    <a:pt x="21298" y="11822"/>
                  </a:cubicBezTo>
                  <a:close/>
                  <a:moveTo>
                    <a:pt x="21242" y="13981"/>
                  </a:moveTo>
                  <a:cubicBezTo>
                    <a:pt x="21242" y="14316"/>
                    <a:pt x="21279" y="14577"/>
                    <a:pt x="21224" y="14800"/>
                  </a:cubicBezTo>
                  <a:cubicBezTo>
                    <a:pt x="21075" y="15657"/>
                    <a:pt x="21596" y="16290"/>
                    <a:pt x="21986" y="16923"/>
                  </a:cubicBezTo>
                  <a:cubicBezTo>
                    <a:pt x="22415" y="17630"/>
                    <a:pt x="22974" y="18245"/>
                    <a:pt x="23458" y="18915"/>
                  </a:cubicBezTo>
                  <a:lnTo>
                    <a:pt x="23793" y="19306"/>
                  </a:lnTo>
                  <a:cubicBezTo>
                    <a:pt x="23773" y="18970"/>
                    <a:pt x="23718" y="18673"/>
                    <a:pt x="23607" y="18394"/>
                  </a:cubicBezTo>
                  <a:cubicBezTo>
                    <a:pt x="23252" y="17518"/>
                    <a:pt x="22917" y="16644"/>
                    <a:pt x="22527" y="15768"/>
                  </a:cubicBezTo>
                  <a:cubicBezTo>
                    <a:pt x="22247" y="15135"/>
                    <a:pt x="21874" y="14540"/>
                    <a:pt x="21242" y="13981"/>
                  </a:cubicBezTo>
                  <a:close/>
                  <a:moveTo>
                    <a:pt x="14837" y="2384"/>
                  </a:moveTo>
                  <a:cubicBezTo>
                    <a:pt x="14894" y="6795"/>
                    <a:pt x="14931" y="11134"/>
                    <a:pt x="14968" y="15490"/>
                  </a:cubicBezTo>
                  <a:cubicBezTo>
                    <a:pt x="15098" y="15304"/>
                    <a:pt x="15172" y="15098"/>
                    <a:pt x="15172" y="14912"/>
                  </a:cubicBezTo>
                  <a:lnTo>
                    <a:pt x="15172" y="7540"/>
                  </a:lnTo>
                  <a:cubicBezTo>
                    <a:pt x="15172" y="6050"/>
                    <a:pt x="15172" y="4561"/>
                    <a:pt x="15155" y="3072"/>
                  </a:cubicBezTo>
                  <a:cubicBezTo>
                    <a:pt x="15155" y="2830"/>
                    <a:pt x="15210" y="2570"/>
                    <a:pt x="14837" y="2384"/>
                  </a:cubicBezTo>
                  <a:close/>
                  <a:moveTo>
                    <a:pt x="5566" y="28651"/>
                  </a:moveTo>
                  <a:cubicBezTo>
                    <a:pt x="5789" y="29321"/>
                    <a:pt x="6107" y="29713"/>
                    <a:pt x="6795" y="29639"/>
                  </a:cubicBezTo>
                  <a:cubicBezTo>
                    <a:pt x="7038" y="29619"/>
                    <a:pt x="7279" y="29676"/>
                    <a:pt x="7539" y="29694"/>
                  </a:cubicBezTo>
                  <a:cubicBezTo>
                    <a:pt x="8359" y="29750"/>
                    <a:pt x="9178" y="29788"/>
                    <a:pt x="10034" y="29843"/>
                  </a:cubicBezTo>
                  <a:cubicBezTo>
                    <a:pt x="10091" y="29601"/>
                    <a:pt x="10146" y="29415"/>
                    <a:pt x="10220" y="29192"/>
                  </a:cubicBezTo>
                  <a:cubicBezTo>
                    <a:pt x="8639" y="29006"/>
                    <a:pt x="7130" y="28837"/>
                    <a:pt x="5566" y="28651"/>
                  </a:cubicBezTo>
                  <a:close/>
                  <a:moveTo>
                    <a:pt x="27963" y="27070"/>
                  </a:moveTo>
                  <a:cubicBezTo>
                    <a:pt x="27218" y="27181"/>
                    <a:pt x="26529" y="27311"/>
                    <a:pt x="25841" y="27442"/>
                  </a:cubicBezTo>
                  <a:cubicBezTo>
                    <a:pt x="25747" y="27442"/>
                    <a:pt x="25654" y="27534"/>
                    <a:pt x="25617" y="27609"/>
                  </a:cubicBezTo>
                  <a:cubicBezTo>
                    <a:pt x="25449" y="27963"/>
                    <a:pt x="25300" y="28316"/>
                    <a:pt x="25077" y="28782"/>
                  </a:cubicBezTo>
                  <a:cubicBezTo>
                    <a:pt x="26250" y="28559"/>
                    <a:pt x="27273" y="28373"/>
                    <a:pt x="28353" y="28149"/>
                  </a:cubicBezTo>
                  <a:cubicBezTo>
                    <a:pt x="28204" y="27777"/>
                    <a:pt x="28093" y="27460"/>
                    <a:pt x="27963" y="27070"/>
                  </a:cubicBezTo>
                  <a:close/>
                  <a:moveTo>
                    <a:pt x="26864" y="31630"/>
                  </a:moveTo>
                  <a:cubicBezTo>
                    <a:pt x="27348" y="31928"/>
                    <a:pt x="27646" y="31873"/>
                    <a:pt x="27944" y="31555"/>
                  </a:cubicBezTo>
                  <a:cubicBezTo>
                    <a:pt x="28353" y="31146"/>
                    <a:pt x="28800" y="30774"/>
                    <a:pt x="29266" y="30421"/>
                  </a:cubicBezTo>
                  <a:cubicBezTo>
                    <a:pt x="29880" y="29937"/>
                    <a:pt x="30532" y="29508"/>
                    <a:pt x="31277" y="28968"/>
                  </a:cubicBezTo>
                  <a:cubicBezTo>
                    <a:pt x="30476" y="29135"/>
                    <a:pt x="29805" y="29284"/>
                    <a:pt x="29135" y="29433"/>
                  </a:cubicBezTo>
                  <a:cubicBezTo>
                    <a:pt x="29023" y="29470"/>
                    <a:pt x="28912" y="29527"/>
                    <a:pt x="28837" y="29601"/>
                  </a:cubicBezTo>
                  <a:cubicBezTo>
                    <a:pt x="28186" y="30252"/>
                    <a:pt x="27553" y="30923"/>
                    <a:pt x="26864" y="31630"/>
                  </a:cubicBezTo>
                  <a:close/>
                  <a:moveTo>
                    <a:pt x="26958" y="31146"/>
                  </a:moveTo>
                  <a:cubicBezTo>
                    <a:pt x="24910" y="31687"/>
                    <a:pt x="22899" y="31910"/>
                    <a:pt x="20869" y="32151"/>
                  </a:cubicBezTo>
                  <a:cubicBezTo>
                    <a:pt x="20944" y="32226"/>
                    <a:pt x="21000" y="32263"/>
                    <a:pt x="21075" y="32263"/>
                  </a:cubicBezTo>
                  <a:cubicBezTo>
                    <a:pt x="22006" y="32468"/>
                    <a:pt x="22974" y="32449"/>
                    <a:pt x="23904" y="32320"/>
                  </a:cubicBezTo>
                  <a:cubicBezTo>
                    <a:pt x="24761" y="32188"/>
                    <a:pt x="25598" y="31947"/>
                    <a:pt x="26436" y="31742"/>
                  </a:cubicBezTo>
                  <a:cubicBezTo>
                    <a:pt x="26697" y="31667"/>
                    <a:pt x="26809" y="31444"/>
                    <a:pt x="26958" y="31146"/>
                  </a:cubicBezTo>
                  <a:close/>
                  <a:moveTo>
                    <a:pt x="31741" y="27479"/>
                  </a:moveTo>
                  <a:cubicBezTo>
                    <a:pt x="31630" y="27181"/>
                    <a:pt x="31406" y="27087"/>
                    <a:pt x="31183" y="27087"/>
                  </a:cubicBezTo>
                  <a:cubicBezTo>
                    <a:pt x="30234" y="27070"/>
                    <a:pt x="29266" y="27087"/>
                    <a:pt x="28224" y="27087"/>
                  </a:cubicBezTo>
                  <a:cubicBezTo>
                    <a:pt x="28353" y="27460"/>
                    <a:pt x="28484" y="27777"/>
                    <a:pt x="28614" y="28130"/>
                  </a:cubicBezTo>
                  <a:cubicBezTo>
                    <a:pt x="29694" y="27907"/>
                    <a:pt x="30718" y="27703"/>
                    <a:pt x="31741" y="27479"/>
                  </a:cubicBezTo>
                  <a:close/>
                  <a:moveTo>
                    <a:pt x="23569" y="28894"/>
                  </a:moveTo>
                  <a:cubicBezTo>
                    <a:pt x="23587" y="28912"/>
                    <a:pt x="23607" y="28949"/>
                    <a:pt x="23624" y="28986"/>
                  </a:cubicBezTo>
                  <a:cubicBezTo>
                    <a:pt x="23922" y="28949"/>
                    <a:pt x="24202" y="28931"/>
                    <a:pt x="24481" y="28875"/>
                  </a:cubicBezTo>
                  <a:cubicBezTo>
                    <a:pt x="24593" y="28857"/>
                    <a:pt x="24761" y="28837"/>
                    <a:pt x="24798" y="28763"/>
                  </a:cubicBezTo>
                  <a:cubicBezTo>
                    <a:pt x="25039" y="28261"/>
                    <a:pt x="25357" y="27795"/>
                    <a:pt x="25412" y="27219"/>
                  </a:cubicBezTo>
                  <a:cubicBezTo>
                    <a:pt x="25412" y="27162"/>
                    <a:pt x="25374" y="27107"/>
                    <a:pt x="25337" y="26976"/>
                  </a:cubicBezTo>
                  <a:cubicBezTo>
                    <a:pt x="24704" y="27646"/>
                    <a:pt x="24146" y="28261"/>
                    <a:pt x="23569" y="28894"/>
                  </a:cubicBezTo>
                  <a:close/>
                  <a:moveTo>
                    <a:pt x="10481" y="29210"/>
                  </a:moveTo>
                  <a:cubicBezTo>
                    <a:pt x="10426" y="29433"/>
                    <a:pt x="10369" y="29601"/>
                    <a:pt x="10314" y="29806"/>
                  </a:cubicBezTo>
                  <a:lnTo>
                    <a:pt x="13013" y="29806"/>
                  </a:lnTo>
                  <a:cubicBezTo>
                    <a:pt x="13087" y="29545"/>
                    <a:pt x="12976" y="29453"/>
                    <a:pt x="12772" y="29433"/>
                  </a:cubicBezTo>
                  <a:cubicBezTo>
                    <a:pt x="12027" y="29359"/>
                    <a:pt x="11282" y="29284"/>
                    <a:pt x="10481" y="29210"/>
                  </a:cubicBezTo>
                  <a:close/>
                  <a:moveTo>
                    <a:pt x="5268" y="28708"/>
                  </a:moveTo>
                  <a:cubicBezTo>
                    <a:pt x="5231" y="28708"/>
                    <a:pt x="5194" y="28726"/>
                    <a:pt x="5176" y="28745"/>
                  </a:cubicBezTo>
                  <a:lnTo>
                    <a:pt x="5176" y="29545"/>
                  </a:lnTo>
                  <a:cubicBezTo>
                    <a:pt x="5362" y="29564"/>
                    <a:pt x="5529" y="29582"/>
                    <a:pt x="5772" y="29601"/>
                  </a:cubicBezTo>
                  <a:cubicBezTo>
                    <a:pt x="5585" y="29247"/>
                    <a:pt x="5417" y="28986"/>
                    <a:pt x="5268" y="28708"/>
                  </a:cubicBezTo>
                  <a:close/>
                  <a:moveTo>
                    <a:pt x="20125" y="29433"/>
                  </a:moveTo>
                  <a:cubicBezTo>
                    <a:pt x="20311" y="29545"/>
                    <a:pt x="20479" y="29470"/>
                    <a:pt x="20720" y="29415"/>
                  </a:cubicBezTo>
                  <a:cubicBezTo>
                    <a:pt x="20720" y="29229"/>
                    <a:pt x="20702" y="29061"/>
                    <a:pt x="20702" y="28782"/>
                  </a:cubicBezTo>
                  <a:cubicBezTo>
                    <a:pt x="20442" y="29061"/>
                    <a:pt x="20293" y="29229"/>
                    <a:pt x="20125" y="29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1338;p69"/>
            <p:cNvSpPr/>
            <p:nvPr/>
          </p:nvSpPr>
          <p:spPr>
            <a:xfrm>
              <a:off x="5296670" y="2070330"/>
              <a:ext cx="1291234" cy="2212075"/>
            </a:xfrm>
            <a:custGeom>
              <a:avLst/>
              <a:gdLst/>
              <a:ahLst/>
              <a:cxnLst/>
              <a:rect l="l" t="t" r="r" b="b"/>
              <a:pathLst>
                <a:path w="13052" h="22360" extrusionOk="0">
                  <a:moveTo>
                    <a:pt x="8881" y="0"/>
                  </a:moveTo>
                  <a:cubicBezTo>
                    <a:pt x="8973" y="168"/>
                    <a:pt x="9048" y="261"/>
                    <a:pt x="9104" y="355"/>
                  </a:cubicBezTo>
                  <a:cubicBezTo>
                    <a:pt x="10333" y="2961"/>
                    <a:pt x="11580" y="5567"/>
                    <a:pt x="12828" y="8154"/>
                  </a:cubicBezTo>
                  <a:cubicBezTo>
                    <a:pt x="12995" y="8509"/>
                    <a:pt x="13051" y="8881"/>
                    <a:pt x="13051" y="9271"/>
                  </a:cubicBezTo>
                  <a:cubicBezTo>
                    <a:pt x="12995" y="10463"/>
                    <a:pt x="12977" y="11636"/>
                    <a:pt x="12977" y="12809"/>
                  </a:cubicBezTo>
                  <a:cubicBezTo>
                    <a:pt x="12957" y="14094"/>
                    <a:pt x="12716" y="15340"/>
                    <a:pt x="12307" y="16551"/>
                  </a:cubicBezTo>
                  <a:cubicBezTo>
                    <a:pt x="11674" y="18543"/>
                    <a:pt x="10798" y="20442"/>
                    <a:pt x="9886" y="22360"/>
                  </a:cubicBezTo>
                  <a:cubicBezTo>
                    <a:pt x="6590" y="22099"/>
                    <a:pt x="3351" y="21521"/>
                    <a:pt x="0" y="21131"/>
                  </a:cubicBezTo>
                  <a:cubicBezTo>
                    <a:pt x="243" y="20684"/>
                    <a:pt x="447" y="20330"/>
                    <a:pt x="670" y="19957"/>
                  </a:cubicBezTo>
                  <a:cubicBezTo>
                    <a:pt x="2271" y="17259"/>
                    <a:pt x="3594" y="14429"/>
                    <a:pt x="4711" y="11488"/>
                  </a:cubicBezTo>
                  <a:cubicBezTo>
                    <a:pt x="6032" y="7968"/>
                    <a:pt x="7298" y="4431"/>
                    <a:pt x="8583" y="876"/>
                  </a:cubicBezTo>
                  <a:cubicBezTo>
                    <a:pt x="8676" y="633"/>
                    <a:pt x="8750" y="373"/>
                    <a:pt x="8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1339;p69"/>
            <p:cNvSpPr/>
            <p:nvPr/>
          </p:nvSpPr>
          <p:spPr>
            <a:xfrm>
              <a:off x="6744225" y="2598918"/>
              <a:ext cx="486340" cy="1626310"/>
            </a:xfrm>
            <a:custGeom>
              <a:avLst/>
              <a:gdLst/>
              <a:ahLst/>
              <a:cxnLst/>
              <a:rect l="l" t="t" r="r" b="b"/>
              <a:pathLst>
                <a:path w="4916" h="16439" extrusionOk="0">
                  <a:moveTo>
                    <a:pt x="4451" y="16198"/>
                  </a:moveTo>
                  <a:cubicBezTo>
                    <a:pt x="2962" y="16198"/>
                    <a:pt x="1510" y="16439"/>
                    <a:pt x="1" y="16029"/>
                  </a:cubicBezTo>
                  <a:cubicBezTo>
                    <a:pt x="932" y="10724"/>
                    <a:pt x="1639" y="5418"/>
                    <a:pt x="1621" y="1"/>
                  </a:cubicBezTo>
                  <a:cubicBezTo>
                    <a:pt x="1714" y="38"/>
                    <a:pt x="1770" y="38"/>
                    <a:pt x="1808" y="75"/>
                  </a:cubicBezTo>
                  <a:cubicBezTo>
                    <a:pt x="2701" y="1173"/>
                    <a:pt x="3575" y="2272"/>
                    <a:pt x="4469" y="3352"/>
                  </a:cubicBezTo>
                  <a:cubicBezTo>
                    <a:pt x="4786" y="3724"/>
                    <a:pt x="4916" y="4097"/>
                    <a:pt x="4879" y="4561"/>
                  </a:cubicBezTo>
                  <a:cubicBezTo>
                    <a:pt x="4749" y="7391"/>
                    <a:pt x="4637" y="10203"/>
                    <a:pt x="4526" y="13033"/>
                  </a:cubicBezTo>
                  <a:cubicBezTo>
                    <a:pt x="4506" y="13944"/>
                    <a:pt x="4506" y="14838"/>
                    <a:pt x="4488" y="15751"/>
                  </a:cubicBezTo>
                  <a:cubicBezTo>
                    <a:pt x="4488" y="15880"/>
                    <a:pt x="4469" y="16011"/>
                    <a:pt x="4451" y="16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1340;p69"/>
            <p:cNvSpPr/>
            <p:nvPr/>
          </p:nvSpPr>
          <p:spPr>
            <a:xfrm>
              <a:off x="7532505" y="2735245"/>
              <a:ext cx="1363058" cy="1199032"/>
            </a:xfrm>
            <a:custGeom>
              <a:avLst/>
              <a:gdLst/>
              <a:ahLst/>
              <a:cxnLst/>
              <a:rect l="l" t="t" r="r" b="b"/>
              <a:pathLst>
                <a:path w="13778" h="12120" extrusionOk="0">
                  <a:moveTo>
                    <a:pt x="1" y="1"/>
                  </a:moveTo>
                  <a:cubicBezTo>
                    <a:pt x="4600" y="4002"/>
                    <a:pt x="9180" y="8006"/>
                    <a:pt x="13777" y="12008"/>
                  </a:cubicBezTo>
                  <a:cubicBezTo>
                    <a:pt x="13760" y="12045"/>
                    <a:pt x="13760" y="12082"/>
                    <a:pt x="13740" y="12119"/>
                  </a:cubicBezTo>
                  <a:cubicBezTo>
                    <a:pt x="10538" y="11486"/>
                    <a:pt x="7318" y="10873"/>
                    <a:pt x="3985" y="11469"/>
                  </a:cubicBezTo>
                  <a:cubicBezTo>
                    <a:pt x="2962" y="7502"/>
                    <a:pt x="1267" y="385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1341;p69"/>
            <p:cNvSpPr/>
            <p:nvPr/>
          </p:nvSpPr>
          <p:spPr>
            <a:xfrm>
              <a:off x="5690810" y="4055777"/>
              <a:ext cx="3274682" cy="460519"/>
            </a:xfrm>
            <a:custGeom>
              <a:avLst/>
              <a:gdLst/>
              <a:ahLst/>
              <a:cxnLst/>
              <a:rect l="l" t="t" r="r" b="b"/>
              <a:pathLst>
                <a:path w="33101" h="4655" extrusionOk="0">
                  <a:moveTo>
                    <a:pt x="33101" y="112"/>
                  </a:moveTo>
                  <a:cubicBezTo>
                    <a:pt x="32897" y="206"/>
                    <a:pt x="32691" y="298"/>
                    <a:pt x="32487" y="373"/>
                  </a:cubicBezTo>
                  <a:cubicBezTo>
                    <a:pt x="31556" y="727"/>
                    <a:pt x="30626" y="1117"/>
                    <a:pt x="29658" y="1415"/>
                  </a:cubicBezTo>
                  <a:cubicBezTo>
                    <a:pt x="28652" y="1732"/>
                    <a:pt x="27628" y="1974"/>
                    <a:pt x="26585" y="2216"/>
                  </a:cubicBezTo>
                  <a:cubicBezTo>
                    <a:pt x="24835" y="2626"/>
                    <a:pt x="23085" y="3053"/>
                    <a:pt x="21335" y="3351"/>
                  </a:cubicBezTo>
                  <a:cubicBezTo>
                    <a:pt x="19120" y="3743"/>
                    <a:pt x="16886" y="4021"/>
                    <a:pt x="14670" y="4301"/>
                  </a:cubicBezTo>
                  <a:cubicBezTo>
                    <a:pt x="11915" y="4654"/>
                    <a:pt x="9160" y="4580"/>
                    <a:pt x="6404" y="4525"/>
                  </a:cubicBezTo>
                  <a:cubicBezTo>
                    <a:pt x="4711" y="4488"/>
                    <a:pt x="3035" y="4319"/>
                    <a:pt x="1360" y="4208"/>
                  </a:cubicBezTo>
                  <a:cubicBezTo>
                    <a:pt x="1248" y="4208"/>
                    <a:pt x="1117" y="4208"/>
                    <a:pt x="1025" y="4152"/>
                  </a:cubicBezTo>
                  <a:cubicBezTo>
                    <a:pt x="670" y="3929"/>
                    <a:pt x="335" y="3686"/>
                    <a:pt x="0" y="3445"/>
                  </a:cubicBezTo>
                  <a:cubicBezTo>
                    <a:pt x="19" y="3408"/>
                    <a:pt x="19" y="3351"/>
                    <a:pt x="37" y="3314"/>
                  </a:cubicBezTo>
                  <a:lnTo>
                    <a:pt x="764" y="3314"/>
                  </a:lnTo>
                  <a:cubicBezTo>
                    <a:pt x="2644" y="3408"/>
                    <a:pt x="4505" y="3537"/>
                    <a:pt x="6386" y="3594"/>
                  </a:cubicBezTo>
                  <a:cubicBezTo>
                    <a:pt x="8174" y="3631"/>
                    <a:pt x="9979" y="3612"/>
                    <a:pt x="11766" y="3594"/>
                  </a:cubicBezTo>
                  <a:cubicBezTo>
                    <a:pt x="14168" y="3557"/>
                    <a:pt x="16551" y="3222"/>
                    <a:pt x="18915" y="2793"/>
                  </a:cubicBezTo>
                  <a:cubicBezTo>
                    <a:pt x="21801" y="2291"/>
                    <a:pt x="24686" y="1750"/>
                    <a:pt x="27553" y="1174"/>
                  </a:cubicBezTo>
                  <a:cubicBezTo>
                    <a:pt x="28968" y="894"/>
                    <a:pt x="30383" y="521"/>
                    <a:pt x="31798" y="206"/>
                  </a:cubicBezTo>
                  <a:cubicBezTo>
                    <a:pt x="32207" y="112"/>
                    <a:pt x="32654" y="57"/>
                    <a:pt x="33083" y="0"/>
                  </a:cubicBezTo>
                  <a:cubicBezTo>
                    <a:pt x="33083" y="37"/>
                    <a:pt x="33101" y="75"/>
                    <a:pt x="33101" y="112"/>
                  </a:cubicBezTo>
                  <a:close/>
                </a:path>
              </a:pathLst>
            </a:custGeom>
            <a:solidFill>
              <a:srgbClr val="ECC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1342;p69"/>
            <p:cNvSpPr/>
            <p:nvPr/>
          </p:nvSpPr>
          <p:spPr>
            <a:xfrm>
              <a:off x="7433080" y="3182710"/>
              <a:ext cx="324293" cy="933998"/>
            </a:xfrm>
            <a:custGeom>
              <a:avLst/>
              <a:gdLst/>
              <a:ahLst/>
              <a:cxnLst/>
              <a:rect l="l" t="t" r="r" b="b"/>
              <a:pathLst>
                <a:path w="3278" h="9441" extrusionOk="0">
                  <a:moveTo>
                    <a:pt x="3277" y="8770"/>
                  </a:moveTo>
                  <a:cubicBezTo>
                    <a:pt x="2160" y="9031"/>
                    <a:pt x="1155" y="9421"/>
                    <a:pt x="20" y="9440"/>
                  </a:cubicBezTo>
                  <a:cubicBezTo>
                    <a:pt x="20" y="9180"/>
                    <a:pt x="1" y="8937"/>
                    <a:pt x="20" y="8696"/>
                  </a:cubicBezTo>
                  <a:cubicBezTo>
                    <a:pt x="75" y="7894"/>
                    <a:pt x="132" y="7112"/>
                    <a:pt x="169" y="6331"/>
                  </a:cubicBezTo>
                  <a:cubicBezTo>
                    <a:pt x="206" y="5791"/>
                    <a:pt x="206" y="5251"/>
                    <a:pt x="187" y="4712"/>
                  </a:cubicBezTo>
                  <a:cubicBezTo>
                    <a:pt x="169" y="3744"/>
                    <a:pt x="94" y="2775"/>
                    <a:pt x="75" y="1825"/>
                  </a:cubicBezTo>
                  <a:cubicBezTo>
                    <a:pt x="75" y="1249"/>
                    <a:pt x="112" y="671"/>
                    <a:pt x="132" y="95"/>
                  </a:cubicBezTo>
                  <a:cubicBezTo>
                    <a:pt x="187" y="75"/>
                    <a:pt x="243" y="38"/>
                    <a:pt x="299" y="1"/>
                  </a:cubicBezTo>
                  <a:cubicBezTo>
                    <a:pt x="336" y="95"/>
                    <a:pt x="355" y="187"/>
                    <a:pt x="410" y="261"/>
                  </a:cubicBezTo>
                  <a:cubicBezTo>
                    <a:pt x="1006" y="1192"/>
                    <a:pt x="1621" y="2105"/>
                    <a:pt x="2197" y="3036"/>
                  </a:cubicBezTo>
                  <a:cubicBezTo>
                    <a:pt x="2291" y="3166"/>
                    <a:pt x="2346" y="3352"/>
                    <a:pt x="2384" y="3501"/>
                  </a:cubicBezTo>
                  <a:cubicBezTo>
                    <a:pt x="2589" y="4228"/>
                    <a:pt x="2756" y="4972"/>
                    <a:pt x="2979" y="5680"/>
                  </a:cubicBezTo>
                  <a:cubicBezTo>
                    <a:pt x="3277" y="6685"/>
                    <a:pt x="3203" y="7708"/>
                    <a:pt x="3277" y="87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1343;p69"/>
            <p:cNvSpPr/>
            <p:nvPr/>
          </p:nvSpPr>
          <p:spPr>
            <a:xfrm>
              <a:off x="5830699" y="4365134"/>
              <a:ext cx="2228695" cy="263550"/>
            </a:xfrm>
            <a:custGeom>
              <a:avLst/>
              <a:gdLst/>
              <a:ahLst/>
              <a:cxnLst/>
              <a:rect l="l" t="t" r="r" b="b"/>
              <a:pathLst>
                <a:path w="22528" h="2664" extrusionOk="0">
                  <a:moveTo>
                    <a:pt x="22527" y="1"/>
                  </a:moveTo>
                  <a:cubicBezTo>
                    <a:pt x="22174" y="336"/>
                    <a:pt x="21857" y="690"/>
                    <a:pt x="21504" y="1025"/>
                  </a:cubicBezTo>
                  <a:cubicBezTo>
                    <a:pt x="21393" y="1118"/>
                    <a:pt x="21224" y="1155"/>
                    <a:pt x="21095" y="1192"/>
                  </a:cubicBezTo>
                  <a:cubicBezTo>
                    <a:pt x="19437" y="1696"/>
                    <a:pt x="17724" y="1900"/>
                    <a:pt x="16011" y="2086"/>
                  </a:cubicBezTo>
                  <a:cubicBezTo>
                    <a:pt x="14001" y="2272"/>
                    <a:pt x="11972" y="2440"/>
                    <a:pt x="9962" y="2607"/>
                  </a:cubicBezTo>
                  <a:cubicBezTo>
                    <a:pt x="9496" y="2644"/>
                    <a:pt x="9012" y="2664"/>
                    <a:pt x="8565" y="2589"/>
                  </a:cubicBezTo>
                  <a:cubicBezTo>
                    <a:pt x="7224" y="2384"/>
                    <a:pt x="5866" y="2403"/>
                    <a:pt x="4526" y="2440"/>
                  </a:cubicBezTo>
                  <a:cubicBezTo>
                    <a:pt x="3483" y="2458"/>
                    <a:pt x="2441" y="2495"/>
                    <a:pt x="1398" y="2515"/>
                  </a:cubicBezTo>
                  <a:cubicBezTo>
                    <a:pt x="1137" y="2515"/>
                    <a:pt x="895" y="2478"/>
                    <a:pt x="671" y="2478"/>
                  </a:cubicBezTo>
                  <a:cubicBezTo>
                    <a:pt x="448" y="2086"/>
                    <a:pt x="244" y="1733"/>
                    <a:pt x="1" y="1304"/>
                  </a:cubicBezTo>
                  <a:cubicBezTo>
                    <a:pt x="3836" y="1602"/>
                    <a:pt x="7597" y="1807"/>
                    <a:pt x="11339" y="1565"/>
                  </a:cubicBezTo>
                  <a:cubicBezTo>
                    <a:pt x="15100" y="1304"/>
                    <a:pt x="18804" y="783"/>
                    <a:pt x="2252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1344;p69"/>
            <p:cNvSpPr/>
            <p:nvPr/>
          </p:nvSpPr>
          <p:spPr>
            <a:xfrm>
              <a:off x="6869471" y="1969025"/>
              <a:ext cx="401656" cy="944880"/>
            </a:xfrm>
            <a:custGeom>
              <a:avLst/>
              <a:gdLst/>
              <a:ahLst/>
              <a:cxnLst/>
              <a:rect l="l" t="t" r="r" b="b"/>
              <a:pathLst>
                <a:path w="4060" h="9551" extrusionOk="0">
                  <a:moveTo>
                    <a:pt x="1" y="5083"/>
                  </a:moveTo>
                  <a:cubicBezTo>
                    <a:pt x="1323" y="3389"/>
                    <a:pt x="2627" y="1694"/>
                    <a:pt x="3948" y="1"/>
                  </a:cubicBezTo>
                  <a:cubicBezTo>
                    <a:pt x="3985" y="1"/>
                    <a:pt x="4022" y="19"/>
                    <a:pt x="4059" y="19"/>
                  </a:cubicBezTo>
                  <a:cubicBezTo>
                    <a:pt x="3910" y="3184"/>
                    <a:pt x="3762" y="6349"/>
                    <a:pt x="3595" y="9551"/>
                  </a:cubicBezTo>
                  <a:cubicBezTo>
                    <a:pt x="3054" y="9123"/>
                    <a:pt x="504" y="5976"/>
                    <a:pt x="1" y="50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1345;p69"/>
            <p:cNvSpPr/>
            <p:nvPr/>
          </p:nvSpPr>
          <p:spPr>
            <a:xfrm>
              <a:off x="7217707" y="1782935"/>
              <a:ext cx="129005" cy="2530728"/>
            </a:xfrm>
            <a:custGeom>
              <a:avLst/>
              <a:gdLst/>
              <a:ahLst/>
              <a:cxnLst/>
              <a:rect l="l" t="t" r="r" b="b"/>
              <a:pathLst>
                <a:path w="1304" h="25581" extrusionOk="0">
                  <a:moveTo>
                    <a:pt x="37" y="25581"/>
                  </a:moveTo>
                  <a:cubicBezTo>
                    <a:pt x="18" y="25376"/>
                    <a:pt x="0" y="25228"/>
                    <a:pt x="0" y="25096"/>
                  </a:cubicBezTo>
                  <a:cubicBezTo>
                    <a:pt x="18" y="23887"/>
                    <a:pt x="18" y="22696"/>
                    <a:pt x="75" y="21504"/>
                  </a:cubicBezTo>
                  <a:cubicBezTo>
                    <a:pt x="112" y="20201"/>
                    <a:pt x="224" y="18916"/>
                    <a:pt x="261" y="17613"/>
                  </a:cubicBezTo>
                  <a:cubicBezTo>
                    <a:pt x="335" y="16123"/>
                    <a:pt x="373" y="14616"/>
                    <a:pt x="410" y="13107"/>
                  </a:cubicBezTo>
                  <a:cubicBezTo>
                    <a:pt x="484" y="10724"/>
                    <a:pt x="577" y="8361"/>
                    <a:pt x="651" y="5978"/>
                  </a:cubicBezTo>
                  <a:cubicBezTo>
                    <a:pt x="708" y="4581"/>
                    <a:pt x="763" y="3166"/>
                    <a:pt x="819" y="1751"/>
                  </a:cubicBezTo>
                  <a:cubicBezTo>
                    <a:pt x="837" y="1286"/>
                    <a:pt x="874" y="802"/>
                    <a:pt x="894" y="318"/>
                  </a:cubicBezTo>
                  <a:cubicBezTo>
                    <a:pt x="912" y="244"/>
                    <a:pt x="949" y="187"/>
                    <a:pt x="1023" y="1"/>
                  </a:cubicBezTo>
                  <a:cubicBezTo>
                    <a:pt x="1080" y="224"/>
                    <a:pt x="1117" y="336"/>
                    <a:pt x="1117" y="430"/>
                  </a:cubicBezTo>
                  <a:cubicBezTo>
                    <a:pt x="1247" y="2366"/>
                    <a:pt x="1303" y="4283"/>
                    <a:pt x="1154" y="6219"/>
                  </a:cubicBezTo>
                  <a:cubicBezTo>
                    <a:pt x="1098" y="6909"/>
                    <a:pt x="1098" y="7616"/>
                    <a:pt x="1098" y="8304"/>
                  </a:cubicBezTo>
                  <a:cubicBezTo>
                    <a:pt x="1061" y="11302"/>
                    <a:pt x="1006" y="14299"/>
                    <a:pt x="968" y="17277"/>
                  </a:cubicBezTo>
                  <a:cubicBezTo>
                    <a:pt x="931" y="19586"/>
                    <a:pt x="874" y="21877"/>
                    <a:pt x="874" y="24185"/>
                  </a:cubicBezTo>
                  <a:cubicBezTo>
                    <a:pt x="874" y="24836"/>
                    <a:pt x="559" y="25190"/>
                    <a:pt x="37" y="25581"/>
                  </a:cubicBezTo>
                  <a:close/>
                </a:path>
              </a:pathLst>
            </a:custGeom>
            <a:solidFill>
              <a:srgbClr val="ECC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1346;p69"/>
            <p:cNvSpPr/>
            <p:nvPr/>
          </p:nvSpPr>
          <p:spPr>
            <a:xfrm>
              <a:off x="6775685" y="1757213"/>
              <a:ext cx="274432" cy="1151248"/>
            </a:xfrm>
            <a:custGeom>
              <a:avLst/>
              <a:gdLst/>
              <a:ahLst/>
              <a:cxnLst/>
              <a:rect l="l" t="t" r="r" b="b"/>
              <a:pathLst>
                <a:path w="2774" h="11637" extrusionOk="0">
                  <a:moveTo>
                    <a:pt x="596" y="7335"/>
                  </a:moveTo>
                  <a:cubicBezTo>
                    <a:pt x="1023" y="7764"/>
                    <a:pt x="968" y="8286"/>
                    <a:pt x="968" y="8787"/>
                  </a:cubicBezTo>
                  <a:cubicBezTo>
                    <a:pt x="986" y="9589"/>
                    <a:pt x="968" y="10389"/>
                    <a:pt x="968" y="11208"/>
                  </a:cubicBezTo>
                  <a:cubicBezTo>
                    <a:pt x="670" y="11357"/>
                    <a:pt x="428" y="11488"/>
                    <a:pt x="75" y="11637"/>
                  </a:cubicBezTo>
                  <a:cubicBezTo>
                    <a:pt x="186" y="7708"/>
                    <a:pt x="0" y="3855"/>
                    <a:pt x="112" y="0"/>
                  </a:cubicBezTo>
                  <a:cubicBezTo>
                    <a:pt x="1043" y="1472"/>
                    <a:pt x="1619" y="3128"/>
                    <a:pt x="2773" y="4488"/>
                  </a:cubicBezTo>
                  <a:cubicBezTo>
                    <a:pt x="2048" y="5419"/>
                    <a:pt x="1341" y="6349"/>
                    <a:pt x="596" y="73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1347;p69"/>
            <p:cNvSpPr/>
            <p:nvPr/>
          </p:nvSpPr>
          <p:spPr>
            <a:xfrm>
              <a:off x="6571096" y="3226933"/>
              <a:ext cx="119903" cy="1151248"/>
            </a:xfrm>
            <a:custGeom>
              <a:avLst/>
              <a:gdLst/>
              <a:ahLst/>
              <a:cxnLst/>
              <a:rect l="l" t="t" r="r" b="b"/>
              <a:pathLst>
                <a:path w="1212" h="11637" extrusionOk="0">
                  <a:moveTo>
                    <a:pt x="1212" y="11637"/>
                  </a:moveTo>
                  <a:lnTo>
                    <a:pt x="1" y="11637"/>
                  </a:lnTo>
                  <a:cubicBezTo>
                    <a:pt x="1" y="11282"/>
                    <a:pt x="1" y="10967"/>
                    <a:pt x="20" y="10649"/>
                  </a:cubicBezTo>
                  <a:cubicBezTo>
                    <a:pt x="113" y="8062"/>
                    <a:pt x="187" y="5474"/>
                    <a:pt x="336" y="2905"/>
                  </a:cubicBezTo>
                  <a:cubicBezTo>
                    <a:pt x="373" y="2217"/>
                    <a:pt x="653" y="1547"/>
                    <a:pt x="839" y="876"/>
                  </a:cubicBezTo>
                  <a:cubicBezTo>
                    <a:pt x="914" y="578"/>
                    <a:pt x="1043" y="281"/>
                    <a:pt x="1212" y="1"/>
                  </a:cubicBezTo>
                  <a:close/>
                </a:path>
              </a:pathLst>
            </a:custGeom>
            <a:solidFill>
              <a:srgbClr val="ECC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1348;p69"/>
            <p:cNvSpPr/>
            <p:nvPr/>
          </p:nvSpPr>
          <p:spPr>
            <a:xfrm>
              <a:off x="6613537" y="1473578"/>
              <a:ext cx="82903" cy="1847419"/>
            </a:xfrm>
            <a:custGeom>
              <a:avLst/>
              <a:gdLst/>
              <a:ahLst/>
              <a:cxnLst/>
              <a:rect l="l" t="t" r="r" b="b"/>
              <a:pathLst>
                <a:path w="838" h="18674" extrusionOk="0">
                  <a:moveTo>
                    <a:pt x="708" y="0"/>
                  </a:moveTo>
                  <a:cubicBezTo>
                    <a:pt x="726" y="261"/>
                    <a:pt x="746" y="541"/>
                    <a:pt x="746" y="802"/>
                  </a:cubicBezTo>
                  <a:cubicBezTo>
                    <a:pt x="763" y="3761"/>
                    <a:pt x="783" y="6702"/>
                    <a:pt x="801" y="9663"/>
                  </a:cubicBezTo>
                  <a:cubicBezTo>
                    <a:pt x="801" y="11729"/>
                    <a:pt x="838" y="13796"/>
                    <a:pt x="801" y="15862"/>
                  </a:cubicBezTo>
                  <a:cubicBezTo>
                    <a:pt x="783" y="16849"/>
                    <a:pt x="448" y="17761"/>
                    <a:pt x="38" y="18674"/>
                  </a:cubicBezTo>
                  <a:cubicBezTo>
                    <a:pt x="38" y="17500"/>
                    <a:pt x="1" y="16328"/>
                    <a:pt x="38" y="15174"/>
                  </a:cubicBezTo>
                  <a:cubicBezTo>
                    <a:pt x="205" y="10128"/>
                    <a:pt x="391" y="5083"/>
                    <a:pt x="577" y="38"/>
                  </a:cubicBezTo>
                  <a:cubicBezTo>
                    <a:pt x="614" y="20"/>
                    <a:pt x="671" y="20"/>
                    <a:pt x="708" y="0"/>
                  </a:cubicBezTo>
                  <a:close/>
                </a:path>
              </a:pathLst>
            </a:custGeom>
            <a:solidFill>
              <a:srgbClr val="ECC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1349;p69"/>
            <p:cNvSpPr/>
            <p:nvPr/>
          </p:nvSpPr>
          <p:spPr>
            <a:xfrm>
              <a:off x="6309622" y="3657876"/>
              <a:ext cx="252469" cy="652147"/>
            </a:xfrm>
            <a:custGeom>
              <a:avLst/>
              <a:gdLst/>
              <a:ahLst/>
              <a:cxnLst/>
              <a:rect l="l" t="t" r="r" b="b"/>
              <a:pathLst>
                <a:path w="2552" h="6592" extrusionOk="0">
                  <a:moveTo>
                    <a:pt x="2552" y="1"/>
                  </a:moveTo>
                  <a:cubicBezTo>
                    <a:pt x="2477" y="2254"/>
                    <a:pt x="2403" y="4395"/>
                    <a:pt x="2328" y="6591"/>
                  </a:cubicBezTo>
                  <a:cubicBezTo>
                    <a:pt x="1527" y="6517"/>
                    <a:pt x="764" y="6442"/>
                    <a:pt x="0" y="6368"/>
                  </a:cubicBezTo>
                  <a:cubicBezTo>
                    <a:pt x="20" y="6293"/>
                    <a:pt x="2440" y="206"/>
                    <a:pt x="2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1350;p69"/>
            <p:cNvSpPr/>
            <p:nvPr/>
          </p:nvSpPr>
          <p:spPr>
            <a:xfrm>
              <a:off x="7788637" y="3880867"/>
              <a:ext cx="530562" cy="230210"/>
            </a:xfrm>
            <a:custGeom>
              <a:avLst/>
              <a:gdLst/>
              <a:ahLst/>
              <a:cxnLst/>
              <a:rect l="l" t="t" r="r" b="b"/>
              <a:pathLst>
                <a:path w="5363" h="2327" extrusionOk="0">
                  <a:moveTo>
                    <a:pt x="5306" y="1936"/>
                  </a:moveTo>
                  <a:cubicBezTo>
                    <a:pt x="3575" y="1862"/>
                    <a:pt x="1843" y="1899"/>
                    <a:pt x="112" y="2327"/>
                  </a:cubicBezTo>
                  <a:cubicBezTo>
                    <a:pt x="56" y="2048"/>
                    <a:pt x="0" y="1825"/>
                    <a:pt x="187" y="1619"/>
                  </a:cubicBezTo>
                  <a:cubicBezTo>
                    <a:pt x="540" y="1210"/>
                    <a:pt x="875" y="800"/>
                    <a:pt x="1229" y="391"/>
                  </a:cubicBezTo>
                  <a:cubicBezTo>
                    <a:pt x="1341" y="279"/>
                    <a:pt x="1508" y="167"/>
                    <a:pt x="1657" y="149"/>
                  </a:cubicBezTo>
                  <a:cubicBezTo>
                    <a:pt x="2234" y="75"/>
                    <a:pt x="2811" y="38"/>
                    <a:pt x="3389" y="18"/>
                  </a:cubicBezTo>
                  <a:cubicBezTo>
                    <a:pt x="3538" y="0"/>
                    <a:pt x="3761" y="38"/>
                    <a:pt x="3853" y="149"/>
                  </a:cubicBezTo>
                  <a:cubicBezTo>
                    <a:pt x="4375" y="671"/>
                    <a:pt x="4859" y="1247"/>
                    <a:pt x="5362" y="1788"/>
                  </a:cubicBezTo>
                  <a:cubicBezTo>
                    <a:pt x="5343" y="1843"/>
                    <a:pt x="5325" y="1880"/>
                    <a:pt x="5306" y="19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1351;p69"/>
            <p:cNvSpPr/>
            <p:nvPr/>
          </p:nvSpPr>
          <p:spPr>
            <a:xfrm>
              <a:off x="7558326" y="3086945"/>
              <a:ext cx="340913" cy="937659"/>
            </a:xfrm>
            <a:custGeom>
              <a:avLst/>
              <a:gdLst/>
              <a:ahLst/>
              <a:cxnLst/>
              <a:rect l="l" t="t" r="r" b="b"/>
              <a:pathLst>
                <a:path w="3446" h="9478" extrusionOk="0">
                  <a:moveTo>
                    <a:pt x="3445" y="8174"/>
                  </a:moveTo>
                  <a:cubicBezTo>
                    <a:pt x="3110" y="8584"/>
                    <a:pt x="2775" y="8993"/>
                    <a:pt x="2384" y="9477"/>
                  </a:cubicBezTo>
                  <a:cubicBezTo>
                    <a:pt x="2346" y="9254"/>
                    <a:pt x="2309" y="9142"/>
                    <a:pt x="2309" y="9048"/>
                  </a:cubicBezTo>
                  <a:cubicBezTo>
                    <a:pt x="2291" y="7931"/>
                    <a:pt x="2123" y="6834"/>
                    <a:pt x="1751" y="5754"/>
                  </a:cubicBezTo>
                  <a:cubicBezTo>
                    <a:pt x="1415" y="4712"/>
                    <a:pt x="1211" y="3632"/>
                    <a:pt x="894" y="2570"/>
                  </a:cubicBezTo>
                  <a:cubicBezTo>
                    <a:pt x="671" y="1845"/>
                    <a:pt x="373" y="1137"/>
                    <a:pt x="94" y="410"/>
                  </a:cubicBezTo>
                  <a:cubicBezTo>
                    <a:pt x="57" y="281"/>
                    <a:pt x="20" y="169"/>
                    <a:pt x="1" y="1"/>
                  </a:cubicBezTo>
                  <a:cubicBezTo>
                    <a:pt x="447" y="336"/>
                    <a:pt x="894" y="634"/>
                    <a:pt x="1100" y="1174"/>
                  </a:cubicBezTo>
                  <a:cubicBezTo>
                    <a:pt x="1323" y="1770"/>
                    <a:pt x="1602" y="2346"/>
                    <a:pt x="1807" y="2942"/>
                  </a:cubicBezTo>
                  <a:cubicBezTo>
                    <a:pt x="2291" y="4414"/>
                    <a:pt x="2756" y="5884"/>
                    <a:pt x="3222" y="7355"/>
                  </a:cubicBezTo>
                  <a:cubicBezTo>
                    <a:pt x="3297" y="7616"/>
                    <a:pt x="3371" y="7876"/>
                    <a:pt x="3445" y="8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1352;p69"/>
            <p:cNvSpPr/>
            <p:nvPr/>
          </p:nvSpPr>
          <p:spPr>
            <a:xfrm>
              <a:off x="7908244" y="4293409"/>
              <a:ext cx="436677" cy="292833"/>
            </a:xfrm>
            <a:custGeom>
              <a:avLst/>
              <a:gdLst/>
              <a:ahLst/>
              <a:cxnLst/>
              <a:rect l="l" t="t" r="r" b="b"/>
              <a:pathLst>
                <a:path w="4414" h="2960" extrusionOk="0">
                  <a:moveTo>
                    <a:pt x="1" y="2662"/>
                  </a:moveTo>
                  <a:cubicBezTo>
                    <a:pt x="690" y="1955"/>
                    <a:pt x="1323" y="1284"/>
                    <a:pt x="1974" y="633"/>
                  </a:cubicBezTo>
                  <a:cubicBezTo>
                    <a:pt x="2049" y="559"/>
                    <a:pt x="2160" y="502"/>
                    <a:pt x="2272" y="465"/>
                  </a:cubicBezTo>
                  <a:cubicBezTo>
                    <a:pt x="2942" y="316"/>
                    <a:pt x="3613" y="167"/>
                    <a:pt x="4414" y="0"/>
                  </a:cubicBezTo>
                  <a:cubicBezTo>
                    <a:pt x="3669" y="540"/>
                    <a:pt x="3017" y="969"/>
                    <a:pt x="2403" y="1453"/>
                  </a:cubicBezTo>
                  <a:cubicBezTo>
                    <a:pt x="1937" y="1806"/>
                    <a:pt x="1490" y="2178"/>
                    <a:pt x="1081" y="2587"/>
                  </a:cubicBezTo>
                  <a:cubicBezTo>
                    <a:pt x="783" y="2905"/>
                    <a:pt x="485" y="2960"/>
                    <a:pt x="1" y="2662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1353;p69"/>
            <p:cNvSpPr/>
            <p:nvPr/>
          </p:nvSpPr>
          <p:spPr>
            <a:xfrm>
              <a:off x="7315253" y="4508782"/>
              <a:ext cx="602385" cy="130983"/>
            </a:xfrm>
            <a:custGeom>
              <a:avLst/>
              <a:gdLst/>
              <a:ahLst/>
              <a:cxnLst/>
              <a:rect l="l" t="t" r="r" b="b"/>
              <a:pathLst>
                <a:path w="6089" h="1324" extrusionOk="0">
                  <a:moveTo>
                    <a:pt x="6089" y="1"/>
                  </a:moveTo>
                  <a:cubicBezTo>
                    <a:pt x="5940" y="299"/>
                    <a:pt x="5828" y="522"/>
                    <a:pt x="5567" y="597"/>
                  </a:cubicBezTo>
                  <a:cubicBezTo>
                    <a:pt x="4729" y="802"/>
                    <a:pt x="3892" y="1043"/>
                    <a:pt x="3035" y="1175"/>
                  </a:cubicBezTo>
                  <a:cubicBezTo>
                    <a:pt x="2105" y="1304"/>
                    <a:pt x="1137" y="1323"/>
                    <a:pt x="206" y="1118"/>
                  </a:cubicBezTo>
                  <a:cubicBezTo>
                    <a:pt x="131" y="1118"/>
                    <a:pt x="75" y="1081"/>
                    <a:pt x="0" y="1006"/>
                  </a:cubicBezTo>
                  <a:cubicBezTo>
                    <a:pt x="2030" y="765"/>
                    <a:pt x="4041" y="542"/>
                    <a:pt x="608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1354;p69"/>
            <p:cNvSpPr/>
            <p:nvPr/>
          </p:nvSpPr>
          <p:spPr>
            <a:xfrm>
              <a:off x="7241550" y="4275008"/>
              <a:ext cx="59061" cy="75484"/>
            </a:xfrm>
            <a:custGeom>
              <a:avLst/>
              <a:gdLst/>
              <a:ahLst/>
              <a:cxnLst/>
              <a:rect l="l" t="t" r="r" b="b"/>
              <a:pathLst>
                <a:path w="597" h="763" extrusionOk="0">
                  <a:moveTo>
                    <a:pt x="1" y="651"/>
                  </a:moveTo>
                  <a:cubicBezTo>
                    <a:pt x="169" y="447"/>
                    <a:pt x="318" y="279"/>
                    <a:pt x="578" y="0"/>
                  </a:cubicBezTo>
                  <a:cubicBezTo>
                    <a:pt x="578" y="279"/>
                    <a:pt x="596" y="447"/>
                    <a:pt x="596" y="633"/>
                  </a:cubicBezTo>
                  <a:cubicBezTo>
                    <a:pt x="355" y="688"/>
                    <a:pt x="187" y="763"/>
                    <a:pt x="1" y="651"/>
                  </a:cubicBezTo>
                  <a:close/>
                </a:path>
              </a:pathLst>
            </a:custGeom>
            <a:solidFill>
              <a:srgbClr val="ECC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81" name="Google Shape;27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207015" y="465081"/>
            <a:ext cx="1833480" cy="1011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roup 288"/>
          <p:cNvGrpSpPr/>
          <p:nvPr/>
        </p:nvGrpSpPr>
        <p:grpSpPr>
          <a:xfrm>
            <a:off x="-755662" y="-990014"/>
            <a:ext cx="3177353" cy="3103108"/>
            <a:chOff x="-442507" y="-837770"/>
            <a:chExt cx="3177353" cy="3103108"/>
          </a:xfrm>
        </p:grpSpPr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A437FEE4-FAAB-431F-94F0-81B5B72FBD92}"/>
                </a:ext>
              </a:extLst>
            </p:cNvPr>
            <p:cNvSpPr/>
            <p:nvPr/>
          </p:nvSpPr>
          <p:spPr>
            <a:xfrm>
              <a:off x="-442507" y="-837770"/>
              <a:ext cx="3177353" cy="3103108"/>
            </a:xfrm>
            <a:prstGeom prst="ellipse">
              <a:avLst/>
            </a:prstGeom>
            <a:solidFill>
              <a:srgbClr val="FED000">
                <a:alpha val="32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glow rad="1905000">
                <a:srgbClr val="FFC000">
                  <a:lumMod val="40000"/>
                  <a:lumOff val="60000"/>
                  <a:alpha val="71000"/>
                </a:srgbClr>
              </a:glow>
              <a:softEdge rad="2159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213D1644-64AA-4680-819C-186137064647}"/>
                </a:ext>
              </a:extLst>
            </p:cNvPr>
            <p:cNvSpPr/>
            <p:nvPr/>
          </p:nvSpPr>
          <p:spPr>
            <a:xfrm>
              <a:off x="12711" y="-353818"/>
              <a:ext cx="2266918" cy="2129406"/>
            </a:xfrm>
            <a:prstGeom prst="ellipse">
              <a:avLst/>
            </a:prstGeom>
            <a:solidFill>
              <a:srgbClr val="FED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xmlns="" id="{BF0AF0F9-FC1F-4BE8-992E-DF405D310E47}"/>
                </a:ext>
              </a:extLst>
            </p:cNvPr>
            <p:cNvSpPr/>
            <p:nvPr/>
          </p:nvSpPr>
          <p:spPr>
            <a:xfrm>
              <a:off x="386362" y="-28744"/>
              <a:ext cx="1524000" cy="1524000"/>
            </a:xfrm>
            <a:prstGeom prst="ellipse">
              <a:avLst/>
            </a:prstGeom>
            <a:solidFill>
              <a:srgbClr val="FED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4" name="Google Shape;27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248554" y="281113"/>
            <a:ext cx="1648106" cy="92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old web webcore gif | Wiffle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035" y="40115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6" name="Picture 8" descr="old web webcore gif | Wiffle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4524" y="396787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031" y="183363"/>
            <a:ext cx="2438611" cy="1280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428" y="605335"/>
            <a:ext cx="8224217" cy="2803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2748" y="2310165"/>
            <a:ext cx="3481118" cy="926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6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2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4214" y="42789"/>
            <a:ext cx="1648106" cy="92129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: Rounded Corners 18">
            <a:extLst>
              <a:ext uri="{FF2B5EF4-FFF2-40B4-BE49-F238E27FC236}">
                <a16:creationId xmlns:a16="http://schemas.microsoft.com/office/drawing/2014/main" xmlns="" id="{C12AF386-10E7-4C03-91B5-7499842FAE72}"/>
              </a:ext>
            </a:extLst>
          </p:cNvPr>
          <p:cNvSpPr/>
          <p:nvPr/>
        </p:nvSpPr>
        <p:spPr>
          <a:xfrm>
            <a:off x="95693" y="329578"/>
            <a:ext cx="8924002" cy="4772201"/>
          </a:xfrm>
          <a:prstGeom prst="roundRect">
            <a:avLst>
              <a:gd name="adj" fmla="val 10270"/>
            </a:avLst>
          </a:prstGeom>
          <a:solidFill>
            <a:schemeClr val="bg1">
              <a:alpha val="86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014917" y="-476360"/>
            <a:ext cx="1623314" cy="1585382"/>
            <a:chOff x="-442507" y="-837770"/>
            <a:chExt cx="3177353" cy="3103108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A437FEE4-FAAB-431F-94F0-81B5B72FBD92}"/>
                </a:ext>
              </a:extLst>
            </p:cNvPr>
            <p:cNvSpPr/>
            <p:nvPr/>
          </p:nvSpPr>
          <p:spPr>
            <a:xfrm>
              <a:off x="-442507" y="-837770"/>
              <a:ext cx="3177353" cy="3103108"/>
            </a:xfrm>
            <a:prstGeom prst="ellipse">
              <a:avLst/>
            </a:prstGeom>
            <a:solidFill>
              <a:srgbClr val="FED000">
                <a:alpha val="32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glow rad="1905000">
                <a:srgbClr val="FFC000">
                  <a:lumMod val="40000"/>
                  <a:lumOff val="60000"/>
                  <a:alpha val="71000"/>
                </a:srgbClr>
              </a:glow>
              <a:softEdge rad="2159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213D1644-64AA-4680-819C-186137064647}"/>
                </a:ext>
              </a:extLst>
            </p:cNvPr>
            <p:cNvSpPr/>
            <p:nvPr/>
          </p:nvSpPr>
          <p:spPr>
            <a:xfrm>
              <a:off x="12711" y="-353818"/>
              <a:ext cx="2266918" cy="2129406"/>
            </a:xfrm>
            <a:prstGeom prst="ellipse">
              <a:avLst/>
            </a:prstGeom>
            <a:solidFill>
              <a:srgbClr val="FED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BF0AF0F9-FC1F-4BE8-992E-DF405D310E47}"/>
                </a:ext>
              </a:extLst>
            </p:cNvPr>
            <p:cNvSpPr/>
            <p:nvPr/>
          </p:nvSpPr>
          <p:spPr>
            <a:xfrm>
              <a:off x="386362" y="-28744"/>
              <a:ext cx="1524000" cy="1524000"/>
            </a:xfrm>
            <a:prstGeom prst="ellipse">
              <a:avLst/>
            </a:prstGeom>
            <a:solidFill>
              <a:srgbClr val="FED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904A98E9-3B9D-48E9-9FC1-5F0A352DC39D}"/>
              </a:ext>
            </a:extLst>
          </p:cNvPr>
          <p:cNvGrpSpPr/>
          <p:nvPr/>
        </p:nvGrpSpPr>
        <p:grpSpPr>
          <a:xfrm>
            <a:off x="1068156" y="130451"/>
            <a:ext cx="7007689" cy="651295"/>
            <a:chOff x="576616" y="524169"/>
            <a:chExt cx="10940191" cy="1685814"/>
          </a:xfrm>
        </p:grpSpPr>
        <p:pic>
          <p:nvPicPr>
            <p:cNvPr id="68" name="Picture 9">
              <a:extLst>
                <a:ext uri="{FF2B5EF4-FFF2-40B4-BE49-F238E27FC236}">
                  <a16:creationId xmlns:a16="http://schemas.microsoft.com/office/drawing/2014/main" xmlns="" id="{2D8198FE-4D6E-4BC0-ACA2-756B501DF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576616" y="524169"/>
              <a:ext cx="10890382" cy="1685814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BFFC2A11-12C3-476F-BC3B-FEF258DB630D}"/>
                </a:ext>
              </a:extLst>
            </p:cNvPr>
            <p:cNvSpPr txBox="1"/>
            <p:nvPr/>
          </p:nvSpPr>
          <p:spPr>
            <a:xfrm>
              <a:off x="781373" y="592431"/>
              <a:ext cx="10735434" cy="70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 smtClean="0">
                  <a:solidFill>
                    <a:srgbClr val="FC0C34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Thuật lại cuộc trò chuyện giữa hai cha con?</a:t>
              </a:r>
              <a:endParaRPr lang="en-US" sz="2800" dirty="0">
                <a:solidFill>
                  <a:srgbClr val="FC0C34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57665" y="764459"/>
            <a:ext cx="3947741" cy="1168387"/>
            <a:chOff x="2336022" y="2550858"/>
            <a:chExt cx="3947741" cy="116838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7374F8F-B0D9-45F7-BCA5-731E13702F60}"/>
                </a:ext>
              </a:extLst>
            </p:cNvPr>
            <p:cNvSpPr txBox="1"/>
            <p:nvPr/>
          </p:nvSpPr>
          <p:spPr>
            <a:xfrm>
              <a:off x="2336022" y="2689943"/>
              <a:ext cx="394774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600" dirty="0">
                  <a:solidFill>
                    <a:schemeClr val="accent1">
                      <a:lumMod val="25000"/>
                    </a:schemeClr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Gợi ý!</a:t>
              </a:r>
            </a:p>
            <a:p>
              <a:pPr algn="ctr"/>
              <a:r>
                <a:rPr lang="vi-VN" sz="2600" dirty="0">
                  <a:solidFill>
                    <a:schemeClr val="accent1">
                      <a:lumMod val="25000"/>
                    </a:schemeClr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 Khổ thơ thứ hai, </a:t>
              </a:r>
              <a:r>
                <a:rPr lang="vi-VN" sz="2600" dirty="0" smtClean="0">
                  <a:solidFill>
                    <a:schemeClr val="accent1">
                      <a:lumMod val="25000"/>
                    </a:schemeClr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ba, bốn</a:t>
              </a:r>
              <a:endParaRPr lang="en-US" sz="2600" dirty="0">
                <a:solidFill>
                  <a:schemeClr val="accent1">
                    <a:lumMod val="25000"/>
                  </a:schemeClr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A9F09C56-5F23-4505-8052-D09874D9B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55524" y="2550858"/>
              <a:ext cx="3828239" cy="1168387"/>
            </a:xfrm>
            <a:prstGeom prst="rect">
              <a:avLst/>
            </a:prstGeom>
          </p:spPr>
        </p:pic>
      </p:grpSp>
      <p:pic>
        <p:nvPicPr>
          <p:cNvPr id="34" name="Picture 4" descr="Cartoon dolphin holding book isolated Royalty Free Vector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0833" l="0" r="100000">
                        <a14:foregroundMark x1="36373" y1="31574" x2="39592" y2="46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9090" y="1952478"/>
            <a:ext cx="1317226" cy="152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8B4059AD-66A4-4FE2-8649-2E9615083C37}"/>
              </a:ext>
            </a:extLst>
          </p:cNvPr>
          <p:cNvGrpSpPr/>
          <p:nvPr/>
        </p:nvGrpSpPr>
        <p:grpSpPr>
          <a:xfrm>
            <a:off x="390818" y="600760"/>
            <a:ext cx="2491934" cy="2297153"/>
            <a:chOff x="-6311694" y="-332163"/>
            <a:chExt cx="1965398" cy="188382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939CD07B-8669-4747-A5E5-FC532404E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6311694" y="-332163"/>
              <a:ext cx="1965398" cy="1883828"/>
            </a:xfrm>
            <a:prstGeom prst="rect">
              <a:avLst/>
            </a:prstGeom>
          </p:spPr>
        </p:pic>
        <p:sp>
          <p:nvSpPr>
            <p:cNvPr id="37" name="矩形 39">
              <a:extLst>
                <a:ext uri="{FF2B5EF4-FFF2-40B4-BE49-F238E27FC236}">
                  <a16:creationId xmlns:a16="http://schemas.microsoft.com/office/drawing/2014/main" xmlns="" id="{B64A8538-75F3-458A-BE91-B56B2DE9C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22797" y="335513"/>
              <a:ext cx="1387603" cy="73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8565" rtl="0" eaLnBrk="1" fontAlgn="auto" latinLnBrk="0" hangingPunct="1"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Lời của</a:t>
              </a:r>
              <a:r>
                <a:rPr kumimoji="0" lang="vi-VN" altLang="zh-CN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con</a:t>
              </a:r>
              <a:r>
                <a:rPr kumimoji="0" lang="en-US" altLang="zh-CN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. 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C304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39" name="Picture 2" descr="Tóm tắt Những cánh buồm hay, ngắn nhất (4 mẫu) | Ngữ văn lớp 6 Chân trời  sáng tạ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44561" b="100000" l="18469" r="39601">
                        <a14:foregroundMark x1="30782" y1="92982" x2="31614" y2="99649"/>
                        <a14:backgroundMark x1="21797" y1="52632" x2="25790" y2="61754"/>
                        <a14:backgroundMark x1="30782" y1="65965" x2="31947" y2="67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71" t="45279" r="59323"/>
          <a:stretch/>
        </p:blipFill>
        <p:spPr bwMode="auto">
          <a:xfrm>
            <a:off x="891906" y="2664145"/>
            <a:ext cx="1359691" cy="1874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B64A8538-75F3-458A-BE91-B56B2DE9C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078" y="4609336"/>
            <a:ext cx="17593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8565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600" b="1" kern="1200" dirty="0" smtClean="0">
                <a:solidFill>
                  <a:srgbClr val="1C3041"/>
                </a:solidFill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rPr>
              <a:t>Khổ 2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04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1C3041"/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B4059AD-66A4-4FE2-8649-2E9615083C37}"/>
              </a:ext>
            </a:extLst>
          </p:cNvPr>
          <p:cNvGrpSpPr/>
          <p:nvPr/>
        </p:nvGrpSpPr>
        <p:grpSpPr>
          <a:xfrm>
            <a:off x="3111698" y="983396"/>
            <a:ext cx="2491934" cy="2297153"/>
            <a:chOff x="-6311694" y="-332163"/>
            <a:chExt cx="1965398" cy="188382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939CD07B-8669-4747-A5E5-FC532404E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6311694" y="-332163"/>
              <a:ext cx="1965398" cy="1883828"/>
            </a:xfrm>
            <a:prstGeom prst="rect">
              <a:avLst/>
            </a:prstGeom>
          </p:spPr>
        </p:pic>
        <p:sp>
          <p:nvSpPr>
            <p:cNvPr id="43" name="矩形 39">
              <a:extLst>
                <a:ext uri="{FF2B5EF4-FFF2-40B4-BE49-F238E27FC236}">
                  <a16:creationId xmlns:a16="http://schemas.microsoft.com/office/drawing/2014/main" xmlns="" id="{B64A8538-75F3-458A-BE91-B56B2DE9C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22797" y="335513"/>
              <a:ext cx="1387603" cy="73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8565" rtl="0" eaLnBrk="1" fontAlgn="auto" latinLnBrk="0" hangingPunct="1"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Lời đáp</a:t>
              </a:r>
              <a:r>
                <a:rPr kumimoji="0" lang="vi-VN" altLang="zh-CN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kumimoji="0" lang="vi-VN" altLang="zh-CN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của</a:t>
              </a:r>
              <a:r>
                <a:rPr kumimoji="0" lang="vi-VN" altLang="zh-CN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cha</a:t>
              </a:r>
              <a:r>
                <a:rPr kumimoji="0" lang="en-US" altLang="zh-CN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. 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C304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44" name="Picture 2" descr="Tóm tắt Những cánh buồm hay, ngắn nhất (4 mẫu) | Ngữ văn lớp 6 Chân trời  sáng tạo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3860" b="100000" l="2995" r="30283">
                        <a14:foregroundMark x1="14975" y1="96140" x2="13311" y2="99649"/>
                        <a14:foregroundMark x1="19800" y1="87368" x2="19800" y2="99298"/>
                        <a14:foregroundMark x1="20133" y1="87719" x2="20799" y2="90526"/>
                        <a14:backgroundMark x1="26622" y1="71228" x2="30116" y2="93684"/>
                        <a14:backgroundMark x1="23461" y1="81053" x2="20799" y2="89825"/>
                        <a14:backgroundMark x1="19634" y1="90877" x2="21631" y2="91579"/>
                        <a14:backgroundMark x1="27787" y1="50877" x2="28453" y2="67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9" t="4140" r="73609" b="17184"/>
          <a:stretch/>
        </p:blipFill>
        <p:spPr bwMode="auto">
          <a:xfrm>
            <a:off x="3876273" y="2963483"/>
            <a:ext cx="897785" cy="1689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矩形 39">
            <a:extLst>
              <a:ext uri="{FF2B5EF4-FFF2-40B4-BE49-F238E27FC236}">
                <a16:creationId xmlns:a16="http://schemas.microsoft.com/office/drawing/2014/main" xmlns="" id="{B64A8538-75F3-458A-BE91-B56B2DE9C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5492" y="4731134"/>
            <a:ext cx="17593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8565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600" b="1" kern="1200" dirty="0" smtClean="0">
                <a:solidFill>
                  <a:srgbClr val="1C3041"/>
                </a:solidFill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rPr>
              <a:t>Khổ 3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04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1C3041"/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6" name="矩形 39">
            <a:extLst>
              <a:ext uri="{FF2B5EF4-FFF2-40B4-BE49-F238E27FC236}">
                <a16:creationId xmlns:a16="http://schemas.microsoft.com/office/drawing/2014/main" xmlns="" id="{B64A8538-75F3-458A-BE91-B56B2DE9C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435" y="4605028"/>
            <a:ext cx="17593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8565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600" b="1" kern="1200" dirty="0" smtClean="0">
                <a:solidFill>
                  <a:srgbClr val="1C3041"/>
                </a:solidFill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rPr>
              <a:t>Khổ 4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04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rPr>
              <a:t> 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1C3041"/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8B4059AD-66A4-4FE2-8649-2E9615083C37}"/>
              </a:ext>
            </a:extLst>
          </p:cNvPr>
          <p:cNvGrpSpPr/>
          <p:nvPr/>
        </p:nvGrpSpPr>
        <p:grpSpPr>
          <a:xfrm>
            <a:off x="6165817" y="661968"/>
            <a:ext cx="2491934" cy="2297153"/>
            <a:chOff x="-6311694" y="-332163"/>
            <a:chExt cx="1965398" cy="188382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939CD07B-8669-4747-A5E5-FC532404E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6311694" y="-332163"/>
              <a:ext cx="1965398" cy="1883828"/>
            </a:xfrm>
            <a:prstGeom prst="rect">
              <a:avLst/>
            </a:prstGeom>
          </p:spPr>
        </p:pic>
        <p:sp>
          <p:nvSpPr>
            <p:cNvPr id="49" name="矩形 39">
              <a:extLst>
                <a:ext uri="{FF2B5EF4-FFF2-40B4-BE49-F238E27FC236}">
                  <a16:creationId xmlns:a16="http://schemas.microsoft.com/office/drawing/2014/main" xmlns="" id="{B64A8538-75F3-458A-BE91-B56B2DE9C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022797" y="335513"/>
              <a:ext cx="1387603" cy="73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8565" rtl="0" eaLnBrk="1" fontAlgn="auto" latinLnBrk="0" hangingPunct="1"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Lời</a:t>
              </a:r>
              <a:r>
                <a:rPr kumimoji="0" lang="vi-VN" altLang="zh-CN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kumimoji="0" lang="vi-VN" altLang="zh-CN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của</a:t>
              </a:r>
              <a:r>
                <a:rPr kumimoji="0" lang="vi-VN" altLang="zh-CN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con</a:t>
              </a:r>
              <a:r>
                <a:rPr kumimoji="0" lang="en-US" altLang="zh-CN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. 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C304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51" name="Picture 2" descr="Tóm tắt Những cánh buồm hay, ngắn nhất (4 mẫu) | Ngữ văn lớp 6 Chân trời  sáng tạ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44561" b="100000" l="18469" r="39601">
                        <a14:foregroundMark x1="30782" y1="92982" x2="31614" y2="99649"/>
                        <a14:backgroundMark x1="21797" y1="52632" x2="25790" y2="61754"/>
                        <a14:backgroundMark x1="30782" y1="65965" x2="31947" y2="67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71" t="45279" r="59323"/>
          <a:stretch/>
        </p:blipFill>
        <p:spPr bwMode="auto">
          <a:xfrm>
            <a:off x="6557263" y="2664145"/>
            <a:ext cx="1359691" cy="1874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45056" y="695680"/>
            <a:ext cx="7985044" cy="4408774"/>
            <a:chOff x="1361695" y="898588"/>
            <a:chExt cx="6419414" cy="3235659"/>
          </a:xfrm>
        </p:grpSpPr>
        <p:pic>
          <p:nvPicPr>
            <p:cNvPr id="60" name="图片 12" descr="D:\个人文件夹\2020年\办公室相关\ppt专用\素材图片\元素\幼小学习\11d7e452703442dfce22b12ef2fb5d75.jpg11d7e452703442dfce22b12ef2fb5d75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 xmlns="">
                    <a14:imgLayer r:embed="rId17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1848625" y="898588"/>
              <a:ext cx="5446750" cy="32356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1" name="同侧圆角矩形 2"/>
            <p:cNvSpPr/>
            <p:nvPr/>
          </p:nvSpPr>
          <p:spPr>
            <a:xfrm>
              <a:off x="2051145" y="1097410"/>
              <a:ext cx="5009805" cy="759630"/>
            </a:xfrm>
            <a:prstGeom prst="round2SameRect">
              <a:avLst>
                <a:gd name="adj1" fmla="val 3426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  <a:sym typeface="Arial"/>
              </a:endParaRPr>
            </a:p>
          </p:txBody>
        </p:sp>
        <p:sp>
          <p:nvSpPr>
            <p:cNvPr id="62" name="文本框 3"/>
            <p:cNvSpPr txBox="1"/>
            <p:nvPr/>
          </p:nvSpPr>
          <p:spPr>
            <a:xfrm>
              <a:off x="1361695" y="1231184"/>
              <a:ext cx="6419414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VN-Poky's" panose="020B0606040200020203" pitchFamily="34" charset="0"/>
                  <a:ea typeface="字魂130号-快乐俏黑体" panose="00000500000000000000" charset="-122"/>
                  <a:cs typeface="Arial"/>
                  <a:sym typeface="+mn-ea"/>
                </a:rPr>
                <a:t>Thảo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VN-Poky's" panose="020B0606040200020203" pitchFamily="34" charset="0"/>
                  <a:ea typeface="字魂130号-快乐俏黑体" panose="00000500000000000000" charset="-122"/>
                  <a:cs typeface="Arial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VN-Poky's" panose="020B0606040200020203" pitchFamily="34" charset="0"/>
                  <a:ea typeface="字魂130号-快乐俏黑体" panose="00000500000000000000" charset="-122"/>
                  <a:cs typeface="Arial"/>
                  <a:sym typeface="+mn-ea"/>
                </a:rPr>
                <a:t>luận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VN-Poky's" panose="020B0606040200020203" pitchFamily="34" charset="0"/>
                  <a:ea typeface="字魂130号-快乐俏黑体" panose="00000500000000000000" charset="-122"/>
                  <a:cs typeface="Arial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VN-Poky's" panose="020B0606040200020203" pitchFamily="34" charset="0"/>
                  <a:ea typeface="字魂130号-快乐俏黑体" panose="00000500000000000000" charset="-122"/>
                  <a:cs typeface="Arial"/>
                  <a:sym typeface="+mn-ea"/>
                </a:rPr>
                <a:t>nhóm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solidFill>
                      <a:prstClr val="black"/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VN-Poky's" panose="020B0606040200020203" pitchFamily="34" charset="0"/>
                  <a:ea typeface="字魂130号-快乐俏黑体" panose="00000500000000000000" charset="-122"/>
                  <a:cs typeface="Arial"/>
                  <a:sym typeface="+mn-ea"/>
                </a:rPr>
                <a:t> 2</a:t>
              </a:r>
              <a:endParaRPr kumimoji="0" lang="zh-CN" altLang="en-US" sz="4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VN-Poky's" panose="020B0606040200020203" pitchFamily="34" charset="0"/>
                <a:ea typeface="字魂130号-快乐俏黑体" panose="00000500000000000000" charset="-122"/>
                <a:cs typeface="Arial"/>
                <a:sym typeface="+mn-ea"/>
              </a:endParaRPr>
            </a:p>
          </p:txBody>
        </p:sp>
        <p:pic>
          <p:nvPicPr>
            <p:cNvPr id="63" name="图片 5" descr="D:\个人文件夹\2020年\办公室相关\ppt专用\素材图片\元素\幼小学习\4ecf9ce4035038a4214249c5daed9a9f.png4ecf9ce4035038a4214249c5daed9a9f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 rot="960000">
              <a:off x="6440194" y="1004396"/>
              <a:ext cx="571898" cy="1023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3593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5" grpId="0"/>
      <p:bldP spid="45" grpId="1"/>
      <p:bldP spid="46" grpId="0"/>
      <p:bldP spid="46" grpId="1"/>
      <p:bldP spid="61" grpId="0" animBg="1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2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4214" y="42789"/>
            <a:ext cx="1648106" cy="92129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: Rounded Corners 18">
            <a:extLst>
              <a:ext uri="{FF2B5EF4-FFF2-40B4-BE49-F238E27FC236}">
                <a16:creationId xmlns:a16="http://schemas.microsoft.com/office/drawing/2014/main" xmlns="" id="{C12AF386-10E7-4C03-91B5-7499842FAE72}"/>
              </a:ext>
            </a:extLst>
          </p:cNvPr>
          <p:cNvSpPr/>
          <p:nvPr/>
        </p:nvSpPr>
        <p:spPr>
          <a:xfrm>
            <a:off x="95693" y="329578"/>
            <a:ext cx="8924002" cy="4772201"/>
          </a:xfrm>
          <a:prstGeom prst="roundRect">
            <a:avLst>
              <a:gd name="adj" fmla="val 10270"/>
            </a:avLst>
          </a:prstGeom>
          <a:solidFill>
            <a:schemeClr val="bg1">
              <a:alpha val="86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014917" y="-476360"/>
            <a:ext cx="1623314" cy="1585382"/>
            <a:chOff x="-442507" y="-837770"/>
            <a:chExt cx="3177353" cy="3103108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A437FEE4-FAAB-431F-94F0-81B5B72FBD92}"/>
                </a:ext>
              </a:extLst>
            </p:cNvPr>
            <p:cNvSpPr/>
            <p:nvPr/>
          </p:nvSpPr>
          <p:spPr>
            <a:xfrm>
              <a:off x="-442507" y="-837770"/>
              <a:ext cx="3177353" cy="3103108"/>
            </a:xfrm>
            <a:prstGeom prst="ellipse">
              <a:avLst/>
            </a:prstGeom>
            <a:solidFill>
              <a:srgbClr val="FED000">
                <a:alpha val="32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glow rad="1905000">
                <a:srgbClr val="FFC000">
                  <a:lumMod val="40000"/>
                  <a:lumOff val="60000"/>
                  <a:alpha val="71000"/>
                </a:srgbClr>
              </a:glow>
              <a:softEdge rad="2159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213D1644-64AA-4680-819C-186137064647}"/>
                </a:ext>
              </a:extLst>
            </p:cNvPr>
            <p:cNvSpPr/>
            <p:nvPr/>
          </p:nvSpPr>
          <p:spPr>
            <a:xfrm>
              <a:off x="12711" y="-353818"/>
              <a:ext cx="2266918" cy="2129406"/>
            </a:xfrm>
            <a:prstGeom prst="ellipse">
              <a:avLst/>
            </a:prstGeom>
            <a:solidFill>
              <a:srgbClr val="FED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BF0AF0F9-FC1F-4BE8-992E-DF405D310E47}"/>
                </a:ext>
              </a:extLst>
            </p:cNvPr>
            <p:cNvSpPr/>
            <p:nvPr/>
          </p:nvSpPr>
          <p:spPr>
            <a:xfrm>
              <a:off x="386362" y="-28744"/>
              <a:ext cx="1524000" cy="1524000"/>
            </a:xfrm>
            <a:prstGeom prst="ellipse">
              <a:avLst/>
            </a:prstGeom>
            <a:solidFill>
              <a:srgbClr val="FED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904A98E9-3B9D-48E9-9FC1-5F0A352DC39D}"/>
              </a:ext>
            </a:extLst>
          </p:cNvPr>
          <p:cNvGrpSpPr/>
          <p:nvPr/>
        </p:nvGrpSpPr>
        <p:grpSpPr>
          <a:xfrm>
            <a:off x="158757" y="224187"/>
            <a:ext cx="8514747" cy="1015663"/>
            <a:chOff x="-526583" y="-200776"/>
            <a:chExt cx="12609380" cy="3750396"/>
          </a:xfrm>
        </p:grpSpPr>
        <p:pic>
          <p:nvPicPr>
            <p:cNvPr id="68" name="Picture 9">
              <a:extLst>
                <a:ext uri="{FF2B5EF4-FFF2-40B4-BE49-F238E27FC236}">
                  <a16:creationId xmlns:a16="http://schemas.microsoft.com/office/drawing/2014/main" xmlns="" id="{2D8198FE-4D6E-4BC0-ACA2-756B501DF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-526583" y="524169"/>
              <a:ext cx="12609380" cy="268950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BFFC2A11-12C3-476F-BC3B-FEF258DB630D}"/>
                </a:ext>
              </a:extLst>
            </p:cNvPr>
            <p:cNvSpPr txBox="1"/>
            <p:nvPr/>
          </p:nvSpPr>
          <p:spPr>
            <a:xfrm>
              <a:off x="2216" y="-200776"/>
              <a:ext cx="12080581" cy="37503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3000" dirty="0" smtClean="0">
                  <a:solidFill>
                    <a:srgbClr val="FC0C34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Những câu hỏi ngây thơ cho ta thấy con có ước mơ gì?</a:t>
              </a:r>
              <a:endParaRPr lang="en-US" sz="3000" dirty="0">
                <a:solidFill>
                  <a:srgbClr val="FC0C34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6644" y="1091508"/>
            <a:ext cx="8910712" cy="2770157"/>
            <a:chOff x="116644" y="1091508"/>
            <a:chExt cx="8910712" cy="277015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A9F09C56-5F23-4505-8052-D09874D9B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6644" y="1091508"/>
              <a:ext cx="8910712" cy="2770157"/>
            </a:xfrm>
            <a:prstGeom prst="rect">
              <a:avLst/>
            </a:prstGeom>
          </p:spPr>
        </p:pic>
        <p:sp>
          <p:nvSpPr>
            <p:cNvPr id="15" name="矩形 39">
              <a:extLst>
                <a:ext uri="{FF2B5EF4-FFF2-40B4-BE49-F238E27FC236}">
                  <a16:creationId xmlns:a16="http://schemas.microsoft.com/office/drawing/2014/main" xmlns="" id="{B64A8538-75F3-458A-BE91-B56B2DE9C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644" y="1664634"/>
              <a:ext cx="7332712" cy="1643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8565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vi-VN" altLang="zh-CN" sz="2800" b="1" kern="1200" dirty="0">
                  <a:solidFill>
                    <a:srgbClr val="0070C0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N</a:t>
              </a:r>
              <a:r>
                <a:rPr kumimoji="0" lang="vi-VN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gười</a:t>
              </a:r>
              <a:r>
                <a:rPr kumimoji="0" lang="vi-VN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con ước mơ được tìm tòi, khám phá những điều chưa biết về biển, được nhìn thấy cây, nhà cửa ở phía chân trời xa.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65" name="Google Shape;1367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13630" y="4469592"/>
            <a:ext cx="9143999" cy="630969"/>
          </a:xfrm>
          <a:prstGeom prst="rect">
            <a:avLst/>
          </a:prstGeom>
          <a:noFill/>
          <a:ln>
            <a:noFill/>
          </a:ln>
          <a:effectLst>
            <a:outerShdw blurRad="292100" dist="276225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66" name="Google Shape;1396;p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70781" y="4640606"/>
            <a:ext cx="9214781" cy="645643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16" name="图片 40">
            <a:extLst>
              <a:ext uri="{FF2B5EF4-FFF2-40B4-BE49-F238E27FC236}">
                <a16:creationId xmlns:a16="http://schemas.microsoft.com/office/drawing/2014/main" xmlns="" id="{F8EA2402-0B69-4C49-8487-7241957ED0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6239" y="3613633"/>
            <a:ext cx="2192724" cy="188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75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18">
            <a:extLst>
              <a:ext uri="{FF2B5EF4-FFF2-40B4-BE49-F238E27FC236}">
                <a16:creationId xmlns:a16="http://schemas.microsoft.com/office/drawing/2014/main" xmlns="" id="{C12AF386-10E7-4C03-91B5-7499842FAE72}"/>
              </a:ext>
            </a:extLst>
          </p:cNvPr>
          <p:cNvSpPr/>
          <p:nvPr/>
        </p:nvSpPr>
        <p:spPr>
          <a:xfrm>
            <a:off x="95693" y="329578"/>
            <a:ext cx="8924002" cy="4772201"/>
          </a:xfrm>
          <a:prstGeom prst="roundRect">
            <a:avLst>
              <a:gd name="adj" fmla="val 10270"/>
            </a:avLst>
          </a:prstGeom>
          <a:solidFill>
            <a:schemeClr val="bg1">
              <a:alpha val="86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2" name="Google Shape;2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099" y="7414"/>
            <a:ext cx="1648106" cy="9212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roup 55"/>
          <p:cNvGrpSpPr/>
          <p:nvPr/>
        </p:nvGrpSpPr>
        <p:grpSpPr>
          <a:xfrm>
            <a:off x="8014917" y="-476360"/>
            <a:ext cx="1623314" cy="1585382"/>
            <a:chOff x="-442507" y="-837770"/>
            <a:chExt cx="3177353" cy="3103108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A437FEE4-FAAB-431F-94F0-81B5B72FBD92}"/>
                </a:ext>
              </a:extLst>
            </p:cNvPr>
            <p:cNvSpPr/>
            <p:nvPr/>
          </p:nvSpPr>
          <p:spPr>
            <a:xfrm>
              <a:off x="-442507" y="-837770"/>
              <a:ext cx="3177353" cy="3103108"/>
            </a:xfrm>
            <a:prstGeom prst="ellipse">
              <a:avLst/>
            </a:prstGeom>
            <a:solidFill>
              <a:srgbClr val="FED000">
                <a:alpha val="32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glow rad="1905000">
                <a:srgbClr val="FFC000">
                  <a:lumMod val="40000"/>
                  <a:lumOff val="60000"/>
                  <a:alpha val="71000"/>
                </a:srgbClr>
              </a:glow>
              <a:softEdge rad="2159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213D1644-64AA-4680-819C-186137064647}"/>
                </a:ext>
              </a:extLst>
            </p:cNvPr>
            <p:cNvSpPr/>
            <p:nvPr/>
          </p:nvSpPr>
          <p:spPr>
            <a:xfrm>
              <a:off x="12711" y="-353818"/>
              <a:ext cx="2266918" cy="2129406"/>
            </a:xfrm>
            <a:prstGeom prst="ellipse">
              <a:avLst/>
            </a:prstGeom>
            <a:solidFill>
              <a:srgbClr val="FED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BF0AF0F9-FC1F-4BE8-992E-DF405D310E47}"/>
                </a:ext>
              </a:extLst>
            </p:cNvPr>
            <p:cNvSpPr/>
            <p:nvPr/>
          </p:nvSpPr>
          <p:spPr>
            <a:xfrm>
              <a:off x="386362" y="-28744"/>
              <a:ext cx="1524000" cy="1524000"/>
            </a:xfrm>
            <a:prstGeom prst="ellipse">
              <a:avLst/>
            </a:prstGeom>
            <a:solidFill>
              <a:srgbClr val="FED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904A98E9-3B9D-48E9-9FC1-5F0A352DC39D}"/>
              </a:ext>
            </a:extLst>
          </p:cNvPr>
          <p:cNvGrpSpPr/>
          <p:nvPr/>
        </p:nvGrpSpPr>
        <p:grpSpPr>
          <a:xfrm>
            <a:off x="498169" y="294072"/>
            <a:ext cx="8076880" cy="728357"/>
            <a:chOff x="-526583" y="524169"/>
            <a:chExt cx="12609380" cy="2689501"/>
          </a:xfrm>
        </p:grpSpPr>
        <p:pic>
          <p:nvPicPr>
            <p:cNvPr id="68" name="Picture 9">
              <a:extLst>
                <a:ext uri="{FF2B5EF4-FFF2-40B4-BE49-F238E27FC236}">
                  <a16:creationId xmlns:a16="http://schemas.microsoft.com/office/drawing/2014/main" xmlns="" id="{2D8198FE-4D6E-4BC0-ACA2-756B501DF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-526583" y="524169"/>
              <a:ext cx="12609380" cy="268950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BFFC2A11-12C3-476F-BC3B-FEF258DB630D}"/>
                </a:ext>
              </a:extLst>
            </p:cNvPr>
            <p:cNvSpPr txBox="1"/>
            <p:nvPr/>
          </p:nvSpPr>
          <p:spPr>
            <a:xfrm>
              <a:off x="2216" y="594767"/>
              <a:ext cx="12080581" cy="21593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3200" dirty="0" smtClean="0">
                  <a:solidFill>
                    <a:srgbClr val="FC0C34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Ước mơ của con gợi cho cha nhớ đến điều gì?</a:t>
              </a:r>
              <a:endParaRPr lang="en-US" sz="3200" dirty="0">
                <a:solidFill>
                  <a:srgbClr val="FC0C34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7196" y="1433592"/>
            <a:ext cx="8711351" cy="2475949"/>
            <a:chOff x="308344" y="1123532"/>
            <a:chExt cx="8711351" cy="247594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A9F09C56-5F23-4505-8052-D09874D9B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8344" y="1123532"/>
              <a:ext cx="8711351" cy="2475949"/>
            </a:xfrm>
            <a:prstGeom prst="rect">
              <a:avLst/>
            </a:prstGeom>
          </p:spPr>
        </p:pic>
        <p:sp>
          <p:nvSpPr>
            <p:cNvPr id="15" name="矩形 39">
              <a:extLst>
                <a:ext uri="{FF2B5EF4-FFF2-40B4-BE49-F238E27FC236}">
                  <a16:creationId xmlns:a16="http://schemas.microsoft.com/office/drawing/2014/main" xmlns="" id="{B64A8538-75F3-458A-BE91-B56B2DE9C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299" y="1655067"/>
              <a:ext cx="7213186" cy="1274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8565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r>
                <a:rPr lang="vi-VN" altLang="zh-CN" sz="3200" b="1" kern="1200" noProof="0" dirty="0" smtClean="0">
                  <a:solidFill>
                    <a:srgbClr val="0070C0"/>
                  </a:solidFill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Ước mơ của con gợi cho cha nhớ tới ước mơ của mình khi còn thơ bé</a:t>
              </a:r>
              <a:r>
                <a:rPr kumimoji="0" lang="vi-VN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16" name="图片 40">
            <a:extLst>
              <a:ext uri="{FF2B5EF4-FFF2-40B4-BE49-F238E27FC236}">
                <a16:creationId xmlns:a16="http://schemas.microsoft.com/office/drawing/2014/main" xmlns="" id="{F8EA2402-0B69-4C49-8487-7241957ED0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6239" y="3613633"/>
            <a:ext cx="2192724" cy="18807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36889" y="886886"/>
            <a:ext cx="74895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Sau trận mưa đêm rả rích</a:t>
            </a:r>
          </a:p>
          <a:p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Cát càng mịn, biển càng trong</a:t>
            </a:r>
          </a:p>
          <a:p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 dắt con đi dưới ánh mai hồng</a:t>
            </a:r>
          </a:p>
          <a:p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 bỗng lắc tay cha khẽ hỏi:</a:t>
            </a:r>
          </a:p>
          <a:p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“Cha ơi!</a:t>
            </a:r>
          </a:p>
          <a:p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Sao xa kia chỉ thấy nước thấy trời</a:t>
            </a:r>
          </a:p>
          <a:p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Không thấy nhà, không thấy cây, không thấy người ở đó ?”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6889" y="3720069"/>
            <a:ext cx="4636206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 mỉm cười xoa đầu con nhỏ :</a:t>
            </a:r>
          </a:p>
          <a:p>
            <a:pPr>
              <a:lnSpc>
                <a:spcPct val="90000"/>
              </a:lnSpc>
            </a:pP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“Theo cánh buồm đi mãi đến nơi xa</a:t>
            </a:r>
          </a:p>
          <a:p>
            <a:pPr>
              <a:lnSpc>
                <a:spcPct val="90000"/>
              </a:lnSpc>
            </a:pP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Sẽ có cây, có cửa có nhà,</a:t>
            </a:r>
          </a:p>
          <a:p>
            <a:pPr>
              <a:lnSpc>
                <a:spcPct val="90000"/>
              </a:lnSpc>
            </a:pP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Những nơi đó cha chưa hề đi đến.”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2D0D0628-7281-457B-909A-3AAF6FE67C9A}"/>
              </a:ext>
            </a:extLst>
          </p:cNvPr>
          <p:cNvCxnSpPr>
            <a:cxnSpLocks/>
          </p:cNvCxnSpPr>
          <p:nvPr/>
        </p:nvCxnSpPr>
        <p:spPr>
          <a:xfrm>
            <a:off x="2693392" y="3096182"/>
            <a:ext cx="11546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2D0D0628-7281-457B-909A-3AAF6FE67C9A}"/>
              </a:ext>
            </a:extLst>
          </p:cNvPr>
          <p:cNvCxnSpPr>
            <a:cxnSpLocks/>
          </p:cNvCxnSpPr>
          <p:nvPr/>
        </p:nvCxnSpPr>
        <p:spPr>
          <a:xfrm>
            <a:off x="4035315" y="3097199"/>
            <a:ext cx="10447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2D0D0628-7281-457B-909A-3AAF6FE67C9A}"/>
              </a:ext>
            </a:extLst>
          </p:cNvPr>
          <p:cNvCxnSpPr>
            <a:cxnSpLocks/>
          </p:cNvCxnSpPr>
          <p:nvPr/>
        </p:nvCxnSpPr>
        <p:spPr>
          <a:xfrm>
            <a:off x="915309" y="3518863"/>
            <a:ext cx="1901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2D0D0628-7281-457B-909A-3AAF6FE67C9A}"/>
              </a:ext>
            </a:extLst>
          </p:cNvPr>
          <p:cNvCxnSpPr>
            <a:cxnSpLocks/>
          </p:cNvCxnSpPr>
          <p:nvPr/>
        </p:nvCxnSpPr>
        <p:spPr>
          <a:xfrm>
            <a:off x="2987504" y="3518863"/>
            <a:ext cx="1901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2D0D0628-7281-457B-909A-3AAF6FE67C9A}"/>
              </a:ext>
            </a:extLst>
          </p:cNvPr>
          <p:cNvCxnSpPr>
            <a:cxnSpLocks/>
          </p:cNvCxnSpPr>
          <p:nvPr/>
        </p:nvCxnSpPr>
        <p:spPr>
          <a:xfrm>
            <a:off x="5038865" y="3522010"/>
            <a:ext cx="21070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2D0D0628-7281-457B-909A-3AAF6FE67C9A}"/>
              </a:ext>
            </a:extLst>
          </p:cNvPr>
          <p:cNvCxnSpPr>
            <a:cxnSpLocks/>
          </p:cNvCxnSpPr>
          <p:nvPr/>
        </p:nvCxnSpPr>
        <p:spPr>
          <a:xfrm>
            <a:off x="1513663" y="4076899"/>
            <a:ext cx="1108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D0D0628-7281-457B-909A-3AAF6FE67C9A}"/>
              </a:ext>
            </a:extLst>
          </p:cNvPr>
          <p:cNvCxnSpPr>
            <a:cxnSpLocks/>
          </p:cNvCxnSpPr>
          <p:nvPr/>
        </p:nvCxnSpPr>
        <p:spPr>
          <a:xfrm>
            <a:off x="2711779" y="4045000"/>
            <a:ext cx="9951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2D0D0628-7281-457B-909A-3AAF6FE67C9A}"/>
              </a:ext>
            </a:extLst>
          </p:cNvPr>
          <p:cNvCxnSpPr>
            <a:cxnSpLocks/>
          </p:cNvCxnSpPr>
          <p:nvPr/>
        </p:nvCxnSpPr>
        <p:spPr>
          <a:xfrm>
            <a:off x="3209348" y="4407307"/>
            <a:ext cx="8031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2D0D0628-7281-457B-909A-3AAF6FE67C9A}"/>
              </a:ext>
            </a:extLst>
          </p:cNvPr>
          <p:cNvCxnSpPr>
            <a:cxnSpLocks/>
          </p:cNvCxnSpPr>
          <p:nvPr/>
        </p:nvCxnSpPr>
        <p:spPr>
          <a:xfrm>
            <a:off x="948088" y="4711308"/>
            <a:ext cx="10498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2D0D0628-7281-457B-909A-3AAF6FE67C9A}"/>
              </a:ext>
            </a:extLst>
          </p:cNvPr>
          <p:cNvCxnSpPr>
            <a:cxnSpLocks/>
          </p:cNvCxnSpPr>
          <p:nvPr/>
        </p:nvCxnSpPr>
        <p:spPr>
          <a:xfrm>
            <a:off x="2185732" y="4711308"/>
            <a:ext cx="1662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2D0D0628-7281-457B-909A-3AAF6FE67C9A}"/>
              </a:ext>
            </a:extLst>
          </p:cNvPr>
          <p:cNvCxnSpPr>
            <a:cxnSpLocks/>
          </p:cNvCxnSpPr>
          <p:nvPr/>
        </p:nvCxnSpPr>
        <p:spPr>
          <a:xfrm>
            <a:off x="2718137" y="5066596"/>
            <a:ext cx="23207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3828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5" y="245807"/>
            <a:ext cx="8593393" cy="1923272"/>
          </a:xfrm>
        </p:spPr>
        <p:txBody>
          <a:bodyPr/>
          <a:lstStyle/>
          <a:p>
            <a:r>
              <a:rPr lang="en-US" sz="4400" b="1" smtClean="0">
                <a:latin typeface="HP001 4 hàng" panose="020B0603050302020204" pitchFamily="34" charset="0"/>
              </a:rPr>
              <a:t>Khổ 3,4: </a:t>
            </a:r>
            <a:r>
              <a:rPr lang="en-US" sz="3600" smtClean="0">
                <a:latin typeface="HP001 4 hàng" panose="020B0603050302020204" pitchFamily="34" charset="0"/>
              </a:rPr>
              <a:t>Cuộc trò chuyện của hai cha con cho thấy những ước mơ của cha được lặp lại trong chính ước mơ của con mình</a:t>
            </a:r>
            <a:endParaRPr lang="en-US" sz="3600" b="1">
              <a:latin typeface="HP001 4 hàng" panose="020B06030503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5807" y="2169079"/>
            <a:ext cx="8898193" cy="192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4000" b="0" i="0" u="none" strike="noStrike" cap="non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400" b="1" smtClean="0">
                <a:latin typeface="HP001 4 hàng" panose="020B0603050302020204" pitchFamily="34" charset="0"/>
              </a:rPr>
              <a:t>Khổ 5: </a:t>
            </a:r>
            <a:r>
              <a:rPr lang="en-US" sz="4400" smtClean="0">
                <a:latin typeface="HP001 4 hàng" panose="020B0603050302020204" pitchFamily="34" charset="0"/>
              </a:rPr>
              <a:t>Sự bồi hồi, xúc động của người cha trước ước mơ của người con</a:t>
            </a:r>
            <a:endParaRPr lang="en-US" sz="3600" b="1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59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36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4100346"/>
            <a:ext cx="9144000" cy="841292"/>
          </a:xfrm>
          <a:prstGeom prst="rect">
            <a:avLst/>
          </a:prstGeom>
          <a:noFill/>
          <a:ln>
            <a:noFill/>
          </a:ln>
          <a:effectLst>
            <a:outerShdw blurRad="292100" dist="276225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690" name="Google Shape;69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926" y="181283"/>
            <a:ext cx="1436686" cy="79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39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4282643"/>
            <a:ext cx="9144000" cy="860857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3202128" y="-1685548"/>
            <a:ext cx="2640023" cy="3130064"/>
            <a:chOff x="3202128" y="-1685548"/>
            <a:chExt cx="2640023" cy="3130064"/>
          </a:xfrm>
        </p:grpSpPr>
        <p:grpSp>
          <p:nvGrpSpPr>
            <p:cNvPr id="19" name="Google Shape;752;p24"/>
            <p:cNvGrpSpPr/>
            <p:nvPr/>
          </p:nvGrpSpPr>
          <p:grpSpPr>
            <a:xfrm>
              <a:off x="3202128" y="-1685548"/>
              <a:ext cx="2553299" cy="3130064"/>
              <a:chOff x="3769376" y="-7085"/>
              <a:chExt cx="1486525" cy="2063589"/>
            </a:xfrm>
          </p:grpSpPr>
          <p:sp>
            <p:nvSpPr>
              <p:cNvPr id="20" name="Google Shape;753;p24"/>
              <p:cNvSpPr/>
              <p:nvPr/>
            </p:nvSpPr>
            <p:spPr>
              <a:xfrm>
                <a:off x="3769376" y="1126904"/>
                <a:ext cx="1486525" cy="929600"/>
              </a:xfrm>
              <a:custGeom>
                <a:avLst/>
                <a:gdLst/>
                <a:ahLst/>
                <a:cxnLst/>
                <a:rect l="l" t="t" r="r" b="b"/>
                <a:pathLst>
                  <a:path w="1486525" h="929600" extrusionOk="0">
                    <a:moveTo>
                      <a:pt x="763843" y="103461"/>
                    </a:moveTo>
                    <a:cubicBezTo>
                      <a:pt x="734020" y="103461"/>
                      <a:pt x="709843" y="127638"/>
                      <a:pt x="709843" y="157461"/>
                    </a:cubicBezTo>
                    <a:cubicBezTo>
                      <a:pt x="709843" y="187284"/>
                      <a:pt x="734020" y="211461"/>
                      <a:pt x="763843" y="211461"/>
                    </a:cubicBezTo>
                    <a:cubicBezTo>
                      <a:pt x="793666" y="211461"/>
                      <a:pt x="817843" y="187284"/>
                      <a:pt x="817843" y="157461"/>
                    </a:cubicBezTo>
                    <a:cubicBezTo>
                      <a:pt x="817843" y="127638"/>
                      <a:pt x="793666" y="103461"/>
                      <a:pt x="763843" y="103461"/>
                    </a:cubicBezTo>
                    <a:close/>
                    <a:moveTo>
                      <a:pt x="850384" y="200"/>
                    </a:moveTo>
                    <a:cubicBezTo>
                      <a:pt x="960589" y="-4563"/>
                      <a:pt x="1068126" y="75828"/>
                      <a:pt x="1104511" y="198796"/>
                    </a:cubicBezTo>
                    <a:cubicBezTo>
                      <a:pt x="1296726" y="148980"/>
                      <a:pt x="1471224" y="282426"/>
                      <a:pt x="1485511" y="429111"/>
                    </a:cubicBezTo>
                    <a:cubicBezTo>
                      <a:pt x="1499799" y="572748"/>
                      <a:pt x="1361686" y="734959"/>
                      <a:pt x="1167757" y="731053"/>
                    </a:cubicBezTo>
                    <a:cubicBezTo>
                      <a:pt x="1165090" y="741626"/>
                      <a:pt x="1134801" y="856212"/>
                      <a:pt x="1024882" y="897836"/>
                    </a:cubicBezTo>
                    <a:cubicBezTo>
                      <a:pt x="932490" y="932792"/>
                      <a:pt x="822762" y="901455"/>
                      <a:pt x="754849" y="818398"/>
                    </a:cubicBezTo>
                    <a:cubicBezTo>
                      <a:pt x="749419" y="826398"/>
                      <a:pt x="675029" y="932126"/>
                      <a:pt x="548347" y="929554"/>
                    </a:cubicBezTo>
                    <a:cubicBezTo>
                      <a:pt x="444715" y="927554"/>
                      <a:pt x="350417" y="854021"/>
                      <a:pt x="317937" y="746865"/>
                    </a:cubicBezTo>
                    <a:cubicBezTo>
                      <a:pt x="140676" y="760866"/>
                      <a:pt x="-5913" y="615420"/>
                      <a:pt x="183" y="453018"/>
                    </a:cubicBezTo>
                    <a:cubicBezTo>
                      <a:pt x="6660" y="292808"/>
                      <a:pt x="160203" y="159553"/>
                      <a:pt x="334320" y="182985"/>
                    </a:cubicBezTo>
                    <a:cubicBezTo>
                      <a:pt x="338130" y="174031"/>
                      <a:pt x="377659" y="86496"/>
                      <a:pt x="477195" y="63827"/>
                    </a:cubicBezTo>
                    <a:cubicBezTo>
                      <a:pt x="578636" y="40776"/>
                      <a:pt x="653026" y="105356"/>
                      <a:pt x="659884" y="111452"/>
                    </a:cubicBezTo>
                    <a:cubicBezTo>
                      <a:pt x="668552" y="98974"/>
                      <a:pt x="736084" y="5058"/>
                      <a:pt x="850384" y="2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3810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754;p24"/>
              <p:cNvSpPr/>
              <p:nvPr/>
            </p:nvSpPr>
            <p:spPr>
              <a:xfrm>
                <a:off x="4522379" y="-7085"/>
                <a:ext cx="81853" cy="1297172"/>
              </a:xfrm>
              <a:custGeom>
                <a:avLst/>
                <a:gdLst/>
                <a:ahLst/>
                <a:cxnLst/>
                <a:rect l="l" t="t" r="r" b="b"/>
                <a:pathLst>
                  <a:path w="297649" h="2126511" extrusionOk="0">
                    <a:moveTo>
                      <a:pt x="20578" y="2126511"/>
                    </a:moveTo>
                    <a:cubicBezTo>
                      <a:pt x="1675" y="1937488"/>
                      <a:pt x="-17227" y="1748465"/>
                      <a:pt x="27666" y="1488558"/>
                    </a:cubicBezTo>
                    <a:cubicBezTo>
                      <a:pt x="72559" y="1228651"/>
                      <a:pt x="255676" y="815162"/>
                      <a:pt x="289936" y="567069"/>
                    </a:cubicBezTo>
                    <a:cubicBezTo>
                      <a:pt x="324196" y="318976"/>
                      <a:pt x="233229" y="0"/>
                      <a:pt x="233229" y="0"/>
                    </a:cubicBezTo>
                    <a:lnTo>
                      <a:pt x="233229" y="0"/>
                    </a:lnTo>
                    <a:lnTo>
                      <a:pt x="233229" y="0"/>
                    </a:lnTo>
                  </a:path>
                </a:pathLst>
              </a:custGeom>
              <a:noFill/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algn="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" name="Google Shape;280;p38"/>
            <p:cNvSpPr txBox="1">
              <a:spLocks/>
            </p:cNvSpPr>
            <p:nvPr/>
          </p:nvSpPr>
          <p:spPr>
            <a:xfrm>
              <a:off x="3289456" y="129759"/>
              <a:ext cx="2552695" cy="1255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Jua"/>
                <a:buNone/>
                <a:defRPr sz="4000" b="0" i="0" u="none" strike="noStrike" cap="none">
                  <a:solidFill>
                    <a:schemeClr val="dk1"/>
                  </a:solidFill>
                  <a:latin typeface="Jua"/>
                  <a:ea typeface="Jua"/>
                  <a:cs typeface="Jua"/>
                  <a:sym typeface="Jua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 algn="ctr"/>
              <a:r>
                <a:rPr lang="en-US" sz="4800" smtClean="0">
                  <a:solidFill>
                    <a:srgbClr val="FA6512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Ý nghĩa</a:t>
              </a:r>
              <a:endParaRPr lang="vi-VN" sz="4800" dirty="0">
                <a:solidFill>
                  <a:srgbClr val="FA6512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pic>
        <p:nvPicPr>
          <p:cNvPr id="36" name="Google Shape;751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45054" y="0"/>
            <a:ext cx="1079477" cy="138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Download Free png Boys Swimming, Swimming Vector, Swim, Boy PNG and Vector  for Free ... - DLPNG.com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88172" l="0" r="100000">
                        <a14:foregroundMark x1="22462" y1="68203" x2="80923" y2="75883"/>
                        <a14:foregroundMark x1="19077" y1="72811" x2="72462" y2="75883"/>
                        <a14:foregroundMark x1="46615" y1="16129" x2="49846" y2="30876"/>
                        <a14:foregroundMark x1="41692" y1="23963" x2="52000" y2="28418"/>
                        <a14:foregroundMark x1="22154" y1="11828" x2="14000" y2="15822"/>
                        <a14:foregroundMark x1="26000" y1="11214" x2="15077" y2="16129"/>
                        <a14:foregroundMark x1="8154" y1="24885" x2="10308" y2="33026"/>
                        <a14:foregroundMark x1="78308" y1="34562" x2="76769" y2="4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116" y="3607931"/>
            <a:ext cx="2206884" cy="22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63526" y="1579178"/>
            <a:ext cx="8474148" cy="2022549"/>
            <a:chOff x="563526" y="1579178"/>
            <a:chExt cx="8474148" cy="2022549"/>
          </a:xfrm>
        </p:grpSpPr>
        <p:sp>
          <p:nvSpPr>
            <p:cNvPr id="42" name="Rectangle: Rounded Corners 26">
              <a:extLst>
                <a:ext uri="{FF2B5EF4-FFF2-40B4-BE49-F238E27FC236}">
                  <a16:creationId xmlns:a16="http://schemas.microsoft.com/office/drawing/2014/main" xmlns="" id="{13E87F9F-DBA2-4EAC-8F61-077A35FC9A6B}"/>
                </a:ext>
              </a:extLst>
            </p:cNvPr>
            <p:cNvSpPr/>
            <p:nvPr/>
          </p:nvSpPr>
          <p:spPr>
            <a:xfrm>
              <a:off x="563526" y="1579178"/>
              <a:ext cx="8474148" cy="20225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25000"/>
                </a:scheme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3667377045">
                    <a:custGeom>
                      <a:avLst/>
                      <a:gdLst>
                        <a:gd name="connsiteX0" fmla="*/ 0 w 5299006"/>
                        <a:gd name="connsiteY0" fmla="*/ 544719 h 1089438"/>
                        <a:gd name="connsiteX1" fmla="*/ 544719 w 5299006"/>
                        <a:gd name="connsiteY1" fmla="*/ 0 h 1089438"/>
                        <a:gd name="connsiteX2" fmla="*/ 4754287 w 5299006"/>
                        <a:gd name="connsiteY2" fmla="*/ 0 h 1089438"/>
                        <a:gd name="connsiteX3" fmla="*/ 5299006 w 5299006"/>
                        <a:gd name="connsiteY3" fmla="*/ 544719 h 1089438"/>
                        <a:gd name="connsiteX4" fmla="*/ 5299006 w 5299006"/>
                        <a:gd name="connsiteY4" fmla="*/ 544719 h 1089438"/>
                        <a:gd name="connsiteX5" fmla="*/ 4754287 w 5299006"/>
                        <a:gd name="connsiteY5" fmla="*/ 1089438 h 1089438"/>
                        <a:gd name="connsiteX6" fmla="*/ 544719 w 5299006"/>
                        <a:gd name="connsiteY6" fmla="*/ 1089438 h 1089438"/>
                        <a:gd name="connsiteX7" fmla="*/ 0 w 5299006"/>
                        <a:gd name="connsiteY7" fmla="*/ 544719 h 1089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99006" h="1089438" fill="none" extrusionOk="0">
                          <a:moveTo>
                            <a:pt x="0" y="544719"/>
                          </a:moveTo>
                          <a:cubicBezTo>
                            <a:pt x="-4584" y="271557"/>
                            <a:pt x="243822" y="10448"/>
                            <a:pt x="544719" y="0"/>
                          </a:cubicBezTo>
                          <a:cubicBezTo>
                            <a:pt x="1096846" y="142201"/>
                            <a:pt x="3225362" y="-64615"/>
                            <a:pt x="4754287" y="0"/>
                          </a:cubicBezTo>
                          <a:cubicBezTo>
                            <a:pt x="5051296" y="-9158"/>
                            <a:pt x="5342213" y="235730"/>
                            <a:pt x="5299006" y="544719"/>
                          </a:cubicBezTo>
                          <a:lnTo>
                            <a:pt x="5299006" y="544719"/>
                          </a:lnTo>
                          <a:cubicBezTo>
                            <a:pt x="5314943" y="830350"/>
                            <a:pt x="5039656" y="1079501"/>
                            <a:pt x="4754287" y="1089438"/>
                          </a:cubicBezTo>
                          <a:cubicBezTo>
                            <a:pt x="4189130" y="1216545"/>
                            <a:pt x="1242972" y="1105112"/>
                            <a:pt x="544719" y="1089438"/>
                          </a:cubicBezTo>
                          <a:cubicBezTo>
                            <a:pt x="202672" y="1125332"/>
                            <a:pt x="-9226" y="854058"/>
                            <a:pt x="0" y="544719"/>
                          </a:cubicBezTo>
                          <a:close/>
                        </a:path>
                        <a:path w="5299006" h="1089438" stroke="0" extrusionOk="0">
                          <a:moveTo>
                            <a:pt x="0" y="544719"/>
                          </a:moveTo>
                          <a:cubicBezTo>
                            <a:pt x="15977" y="226105"/>
                            <a:pt x="220230" y="-8923"/>
                            <a:pt x="544719" y="0"/>
                          </a:cubicBezTo>
                          <a:cubicBezTo>
                            <a:pt x="1822226" y="-85575"/>
                            <a:pt x="4270368" y="21032"/>
                            <a:pt x="4754287" y="0"/>
                          </a:cubicBezTo>
                          <a:cubicBezTo>
                            <a:pt x="5038071" y="22380"/>
                            <a:pt x="5332164" y="269421"/>
                            <a:pt x="5299006" y="544719"/>
                          </a:cubicBezTo>
                          <a:lnTo>
                            <a:pt x="5299006" y="544719"/>
                          </a:lnTo>
                          <a:cubicBezTo>
                            <a:pt x="5349311" y="819198"/>
                            <a:pt x="5048770" y="1089212"/>
                            <a:pt x="4754287" y="1089438"/>
                          </a:cubicBezTo>
                          <a:cubicBezTo>
                            <a:pt x="4323676" y="1122669"/>
                            <a:pt x="2146428" y="1204782"/>
                            <a:pt x="544719" y="1089438"/>
                          </a:cubicBezTo>
                          <a:cubicBezTo>
                            <a:pt x="281408" y="1102289"/>
                            <a:pt x="-3311" y="821930"/>
                            <a:pt x="0" y="54471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文本框 41">
              <a:extLst>
                <a:ext uri="{FF2B5EF4-FFF2-40B4-BE49-F238E27FC236}">
                  <a16:creationId xmlns:a16="http://schemas.microsoft.com/office/drawing/2014/main" xmlns="" id="{D7F3E510-9E7B-4735-9DEE-EBADBA221974}"/>
                </a:ext>
              </a:extLst>
            </p:cNvPr>
            <p:cNvSpPr txBox="1"/>
            <p:nvPr/>
          </p:nvSpPr>
          <p:spPr>
            <a:xfrm>
              <a:off x="850462" y="2049761"/>
              <a:ext cx="80229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600" b="1" spc="600">
                  <a:solidFill>
                    <a:srgbClr val="C14F34"/>
                  </a:solidFill>
                  <a:latin typeface="+mj-ea"/>
                  <a:ea typeface="+mj-ea"/>
                </a:defRPr>
              </a:lvl1pPr>
            </a:lstStyle>
            <a:p>
              <a:r>
                <a:rPr lang="vi-VN" altLang="zh-CN" sz="2800" b="0" spc="0" smtClean="0">
                  <a:solidFill>
                    <a:srgbClr val="002060"/>
                  </a:solidFill>
                  <a:latin typeface="Pattaya" panose="00000500000000000000" pitchFamily="2" charset="-34"/>
                  <a:ea typeface="+mn-ea"/>
                  <a:cs typeface="Pattaya" panose="00000500000000000000" pitchFamily="2" charset="-34"/>
                  <a:sym typeface="+mn-lt"/>
                </a:rPr>
                <a:t>Ca </a:t>
              </a:r>
              <a:r>
                <a:rPr lang="vi-VN" altLang="zh-CN" sz="2800" b="0" spc="0" dirty="0" smtClean="0">
                  <a:solidFill>
                    <a:srgbClr val="002060"/>
                  </a:solidFill>
                  <a:latin typeface="Pattaya" panose="00000500000000000000" pitchFamily="2" charset="-34"/>
                  <a:ea typeface="+mn-ea"/>
                  <a:cs typeface="Pattaya" panose="00000500000000000000" pitchFamily="2" charset="-34"/>
                  <a:sym typeface="+mn-lt"/>
                </a:rPr>
                <a:t>ngợi ước mơ khám phá cuộc sống của trẻ thơ, những ước mơ làm cho cuộc sống không ngừng tốt đẹp hơn.</a:t>
              </a:r>
              <a:endParaRPr lang="zh-CN" altLang="en-US" sz="4000" b="0" spc="0" dirty="0">
                <a:solidFill>
                  <a:srgbClr val="002060"/>
                </a:solidFill>
                <a:latin typeface="Pattaya" panose="00000500000000000000" pitchFamily="2" charset="-34"/>
                <a:ea typeface="+mn-ea"/>
                <a:cs typeface="Pattaya" panose="00000500000000000000" pitchFamily="2" charset="-34"/>
                <a:sym typeface="+mn-lt"/>
              </a:endParaRPr>
            </a:p>
          </p:txBody>
        </p:sp>
      </p:grpSp>
      <p:pic>
        <p:nvPicPr>
          <p:cNvPr id="22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-113481" y="2034283"/>
            <a:ext cx="1949727" cy="34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35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2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609" y="-591007"/>
            <a:ext cx="4856199" cy="34002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4" name="Google Shape;1034;p65"/>
          <p:cNvGrpSpPr/>
          <p:nvPr/>
        </p:nvGrpSpPr>
        <p:grpSpPr>
          <a:xfrm>
            <a:off x="279000" y="1352275"/>
            <a:ext cx="8586000" cy="4906500"/>
            <a:chOff x="279000" y="1352275"/>
            <a:chExt cx="8586000" cy="4906500"/>
          </a:xfrm>
        </p:grpSpPr>
        <p:sp>
          <p:nvSpPr>
            <p:cNvPr id="1035" name="Google Shape;1035;p65"/>
            <p:cNvSpPr/>
            <p:nvPr/>
          </p:nvSpPr>
          <p:spPr>
            <a:xfrm>
              <a:off x="279000" y="1352275"/>
              <a:ext cx="8586000" cy="4906500"/>
            </a:xfrm>
            <a:prstGeom prst="ellipse">
              <a:avLst/>
            </a:prstGeom>
            <a:solidFill>
              <a:srgbClr val="FFFFFF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5"/>
            <p:cNvSpPr/>
            <p:nvPr/>
          </p:nvSpPr>
          <p:spPr>
            <a:xfrm>
              <a:off x="794633" y="1887845"/>
              <a:ext cx="7554900" cy="4317300"/>
            </a:xfrm>
            <a:prstGeom prst="ellipse">
              <a:avLst/>
            </a:prstGeom>
            <a:solidFill>
              <a:srgbClr val="FFFFFF">
                <a:alpha val="3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5"/>
            <p:cNvSpPr/>
            <p:nvPr/>
          </p:nvSpPr>
          <p:spPr>
            <a:xfrm>
              <a:off x="1394542" y="2464119"/>
              <a:ext cx="6354900" cy="3631500"/>
            </a:xfrm>
            <a:prstGeom prst="ellipse">
              <a:avLst/>
            </a:prstGeom>
            <a:solidFill>
              <a:srgbClr val="FFFFFF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5"/>
            <p:cNvSpPr/>
            <p:nvPr/>
          </p:nvSpPr>
          <p:spPr>
            <a:xfrm>
              <a:off x="2124930" y="3029300"/>
              <a:ext cx="4894200" cy="2971200"/>
            </a:xfrm>
            <a:prstGeom prst="ellipse">
              <a:avLst/>
            </a:prstGeom>
            <a:solidFill>
              <a:srgbClr val="FFFFFF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xmlns="" id="{C12AF386-10E7-4C03-91B5-7499842FAE72}"/>
              </a:ext>
            </a:extLst>
          </p:cNvPr>
          <p:cNvSpPr/>
          <p:nvPr/>
        </p:nvSpPr>
        <p:spPr>
          <a:xfrm>
            <a:off x="109991" y="262595"/>
            <a:ext cx="8924002" cy="4772201"/>
          </a:xfrm>
          <a:prstGeom prst="roundRect">
            <a:avLst>
              <a:gd name="adj" fmla="val 10270"/>
            </a:avLst>
          </a:prstGeom>
          <a:solidFill>
            <a:schemeClr val="bg1">
              <a:alpha val="86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251635E-E067-46F6-B604-9D4CF958C83D}"/>
              </a:ext>
            </a:extLst>
          </p:cNvPr>
          <p:cNvGrpSpPr/>
          <p:nvPr/>
        </p:nvGrpSpPr>
        <p:grpSpPr>
          <a:xfrm>
            <a:off x="2486887" y="31708"/>
            <a:ext cx="3944177" cy="1208432"/>
            <a:chOff x="-4079673" y="765728"/>
            <a:chExt cx="3944177" cy="1208432"/>
          </a:xfrm>
        </p:grpSpPr>
        <p:pic>
          <p:nvPicPr>
            <p:cNvPr id="16" name="Picture 6" descr="Blue Cloud, PNG, 2001x1187px, Blue, Aqua, Arc, Artworks, Azure Download Free">
              <a:extLst>
                <a:ext uri="{FF2B5EF4-FFF2-40B4-BE49-F238E27FC236}">
                  <a16:creationId xmlns:a16="http://schemas.microsoft.com/office/drawing/2014/main" xmlns="" id="{3159553E-D107-4CE8-A91E-B3AFDA0FF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2881" b="96091" l="1220" r="98659">
                          <a14:foregroundMark x1="1341" y1="48971" x2="14878" y2="48971"/>
                          <a14:foregroundMark x1="51829" y1="2881" x2="59878" y2="5967"/>
                          <a14:foregroundMark x1="94146" y1="38272" x2="92805" y2="60082"/>
                          <a14:foregroundMark x1="92805" y1="60082" x2="92805" y2="60288"/>
                          <a14:foregroundMark x1="97195" y1="46296" x2="95732" y2="62140"/>
                          <a14:foregroundMark x1="95732" y1="62140" x2="94634" y2="65844"/>
                          <a14:foregroundMark x1="98049" y1="48560" x2="98659" y2="57819"/>
                          <a14:foregroundMark x1="47073" y1="89918" x2="55000" y2="89918"/>
                          <a14:foregroundMark x1="55000" y1="89918" x2="59146" y2="87654"/>
                          <a14:foregroundMark x1="49512" y1="96091" x2="58171" y2="96091"/>
                          <a14:foregroundMark x1="58171" y1="96091" x2="61341" y2="95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79673" y="765728"/>
              <a:ext cx="3944177" cy="120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629EF4A-AF50-4D41-97EC-320A36A849AB}"/>
                </a:ext>
              </a:extLst>
            </p:cNvPr>
            <p:cNvSpPr/>
            <p:nvPr/>
          </p:nvSpPr>
          <p:spPr>
            <a:xfrm>
              <a:off x="-3074352" y="967094"/>
              <a:ext cx="215956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4000" dirty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Giọng đọc</a:t>
              </a:r>
              <a:endParaRPr lang="en-US" sz="40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xmlns="" id="{ACD0D3B1-1E76-444C-A9A7-C17036735779}"/>
              </a:ext>
            </a:extLst>
          </p:cNvPr>
          <p:cNvSpPr/>
          <p:nvPr/>
        </p:nvSpPr>
        <p:spPr>
          <a:xfrm>
            <a:off x="54994" y="1069107"/>
            <a:ext cx="9033993" cy="9787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vi-VN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Đọc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 bài với giọng nhẹ nhàng</a:t>
            </a:r>
            <a:r>
              <a:rPr lang="vi-VN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chậm rãi, trầm lắng phù hợp với từng nhân vật.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xmlns="" id="{ACD0D3B1-1E76-444C-A9A7-C17036735779}"/>
              </a:ext>
            </a:extLst>
          </p:cNvPr>
          <p:cNvSpPr/>
          <p:nvPr/>
        </p:nvSpPr>
        <p:spPr>
          <a:xfrm>
            <a:off x="54994" y="4280875"/>
            <a:ext cx="8978999" cy="6413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vi-VN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Nhấn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giọng ở những từ ngữ gợi tả, gợi cảm.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B4059AD-66A4-4FE2-8649-2E9615083C37}"/>
              </a:ext>
            </a:extLst>
          </p:cNvPr>
          <p:cNvGrpSpPr/>
          <p:nvPr/>
        </p:nvGrpSpPr>
        <p:grpSpPr>
          <a:xfrm>
            <a:off x="734680" y="1715767"/>
            <a:ext cx="1841581" cy="1697635"/>
            <a:chOff x="-6119818" y="-126082"/>
            <a:chExt cx="1452462" cy="139218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939CD07B-8669-4747-A5E5-FC532404E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6119818" y="-126082"/>
              <a:ext cx="1452462" cy="1392181"/>
            </a:xfrm>
            <a:prstGeom prst="rect">
              <a:avLst/>
            </a:prstGeom>
          </p:spPr>
        </p:pic>
        <p:sp>
          <p:nvSpPr>
            <p:cNvPr id="22" name="矩形 39">
              <a:extLst>
                <a:ext uri="{FF2B5EF4-FFF2-40B4-BE49-F238E27FC236}">
                  <a16:creationId xmlns:a16="http://schemas.microsoft.com/office/drawing/2014/main" xmlns="" id="{B64A8538-75F3-458A-BE91-B56B2DE9C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115906" y="229737"/>
              <a:ext cx="1387603" cy="73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8565" rtl="0" eaLnBrk="1" fontAlgn="auto" latinLnBrk="0" hangingPunct="1"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Giọng của</a:t>
              </a:r>
              <a:r>
                <a:rPr kumimoji="0" lang="vi-VN" altLang="zh-CN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con</a:t>
              </a:r>
              <a:r>
                <a:rPr kumimoji="0" lang="en-US" altLang="zh-CN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C304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5" name="圆角矩形 7"/>
          <p:cNvSpPr/>
          <p:nvPr/>
        </p:nvSpPr>
        <p:spPr>
          <a:xfrm>
            <a:off x="3729520" y="2203090"/>
            <a:ext cx="5135480" cy="877580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chemeClr val="accent1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800" kern="12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Ngây thơ, háo hức, khao khát hiểu biết.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855830" y="2428658"/>
            <a:ext cx="586975" cy="36142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B4059AD-66A4-4FE2-8649-2E9615083C37}"/>
              </a:ext>
            </a:extLst>
          </p:cNvPr>
          <p:cNvGrpSpPr/>
          <p:nvPr/>
        </p:nvGrpSpPr>
        <p:grpSpPr>
          <a:xfrm>
            <a:off x="731108" y="2851147"/>
            <a:ext cx="1841581" cy="1697635"/>
            <a:chOff x="-6119818" y="-126082"/>
            <a:chExt cx="1452462" cy="139218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939CD07B-8669-4747-A5E5-FC532404E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6119818" y="-126082"/>
              <a:ext cx="1452462" cy="1392181"/>
            </a:xfrm>
            <a:prstGeom prst="rect">
              <a:avLst/>
            </a:prstGeom>
          </p:spPr>
        </p:pic>
        <p:sp>
          <p:nvSpPr>
            <p:cNvPr id="33" name="矩形 39">
              <a:extLst>
                <a:ext uri="{FF2B5EF4-FFF2-40B4-BE49-F238E27FC236}">
                  <a16:creationId xmlns:a16="http://schemas.microsoft.com/office/drawing/2014/main" xmlns="" id="{B64A8538-75F3-458A-BE91-B56B2DE9C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115906" y="229737"/>
              <a:ext cx="1387603" cy="73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8565" rtl="0" eaLnBrk="1" fontAlgn="auto" latinLnBrk="0" hangingPunct="1"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Giọng của</a:t>
              </a:r>
              <a:r>
                <a:rPr kumimoji="0" lang="vi-VN" altLang="zh-CN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cha</a:t>
              </a:r>
              <a:r>
                <a:rPr kumimoji="0" lang="en-US" altLang="zh-CN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C304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7" name="圆角矩形 7"/>
          <p:cNvSpPr/>
          <p:nvPr/>
        </p:nvSpPr>
        <p:spPr>
          <a:xfrm>
            <a:off x="3729519" y="3285035"/>
            <a:ext cx="5135481" cy="877580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chemeClr val="accent1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800" kern="12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Ấm áp, tình cảm, dịu dàng, tự hào và trầm ngâm đầy hồi tưởng.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855830" y="3567978"/>
            <a:ext cx="586975" cy="36142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  <p:bldP spid="27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2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91644" y="83380"/>
            <a:ext cx="1648106" cy="92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8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6252" y="-684694"/>
            <a:ext cx="4856199" cy="34002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xmlns="" id="{F520E25C-4A79-42EE-94F9-FB58FFA5E1D5}"/>
              </a:ext>
            </a:extLst>
          </p:cNvPr>
          <p:cNvSpPr/>
          <p:nvPr/>
        </p:nvSpPr>
        <p:spPr>
          <a:xfrm>
            <a:off x="82193" y="198392"/>
            <a:ext cx="8979613" cy="485649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332469-51F5-4422-85A0-393E4CCF40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756" y="-5421"/>
            <a:ext cx="7340487" cy="9956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686A95-C235-43B8-9A65-702F8D35EBAA}"/>
              </a:ext>
            </a:extLst>
          </p:cNvPr>
          <p:cNvSpPr/>
          <p:nvPr/>
        </p:nvSpPr>
        <p:spPr>
          <a:xfrm>
            <a:off x="1239802" y="538169"/>
            <a:ext cx="1995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Tiêu chí</a:t>
            </a:r>
            <a:endParaRPr lang="en-US" sz="36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43D529-1F13-41E0-AD58-B72C68FE9CA3}"/>
              </a:ext>
            </a:extLst>
          </p:cNvPr>
          <p:cNvSpPr/>
          <p:nvPr/>
        </p:nvSpPr>
        <p:spPr>
          <a:xfrm>
            <a:off x="4056681" y="961328"/>
            <a:ext cx="192255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133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Bình thường</a:t>
            </a:r>
            <a:endParaRPr lang="en-US" sz="2133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9FEACF-6C5C-4C7E-BC55-60FB0E73612B}"/>
              </a:ext>
            </a:extLst>
          </p:cNvPr>
          <p:cNvSpPr/>
          <p:nvPr/>
        </p:nvSpPr>
        <p:spPr>
          <a:xfrm>
            <a:off x="6147216" y="961328"/>
            <a:ext cx="711587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133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Tốt </a:t>
            </a:r>
            <a:endParaRPr lang="en-US" sz="2133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E0997D-8ED7-42AD-94FE-B3E80B130CC1}"/>
              </a:ext>
            </a:extLst>
          </p:cNvPr>
          <p:cNvSpPr/>
          <p:nvPr/>
        </p:nvSpPr>
        <p:spPr>
          <a:xfrm>
            <a:off x="7556623" y="961328"/>
            <a:ext cx="1169655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133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Rất tốt </a:t>
            </a:r>
            <a:endParaRPr lang="en-US" sz="2133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64177" y="993991"/>
            <a:ext cx="3974255" cy="1104319"/>
            <a:chOff x="568394" y="1772610"/>
            <a:chExt cx="5299006" cy="1472425"/>
          </a:xfrm>
        </p:grpSpPr>
        <p:sp>
          <p:nvSpPr>
            <p:cNvPr id="40" name="Rectangle: Rounded Corners 26">
              <a:extLst>
                <a:ext uri="{FF2B5EF4-FFF2-40B4-BE49-F238E27FC236}">
                  <a16:creationId xmlns:a16="http://schemas.microsoft.com/office/drawing/2014/main" xmlns="" id="{13E87F9F-DBA2-4EAC-8F61-077A35FC9A6B}"/>
                </a:ext>
              </a:extLst>
            </p:cNvPr>
            <p:cNvSpPr/>
            <p:nvPr/>
          </p:nvSpPr>
          <p:spPr>
            <a:xfrm>
              <a:off x="568394" y="2155597"/>
              <a:ext cx="5299006" cy="108943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3667377045">
                    <a:custGeom>
                      <a:avLst/>
                      <a:gdLst>
                        <a:gd name="connsiteX0" fmla="*/ 0 w 5299006"/>
                        <a:gd name="connsiteY0" fmla="*/ 544719 h 1089438"/>
                        <a:gd name="connsiteX1" fmla="*/ 544719 w 5299006"/>
                        <a:gd name="connsiteY1" fmla="*/ 0 h 1089438"/>
                        <a:gd name="connsiteX2" fmla="*/ 4754287 w 5299006"/>
                        <a:gd name="connsiteY2" fmla="*/ 0 h 1089438"/>
                        <a:gd name="connsiteX3" fmla="*/ 5299006 w 5299006"/>
                        <a:gd name="connsiteY3" fmla="*/ 544719 h 1089438"/>
                        <a:gd name="connsiteX4" fmla="*/ 5299006 w 5299006"/>
                        <a:gd name="connsiteY4" fmla="*/ 544719 h 1089438"/>
                        <a:gd name="connsiteX5" fmla="*/ 4754287 w 5299006"/>
                        <a:gd name="connsiteY5" fmla="*/ 1089438 h 1089438"/>
                        <a:gd name="connsiteX6" fmla="*/ 544719 w 5299006"/>
                        <a:gd name="connsiteY6" fmla="*/ 1089438 h 1089438"/>
                        <a:gd name="connsiteX7" fmla="*/ 0 w 5299006"/>
                        <a:gd name="connsiteY7" fmla="*/ 544719 h 1089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99006" h="1089438" fill="none" extrusionOk="0">
                          <a:moveTo>
                            <a:pt x="0" y="544719"/>
                          </a:moveTo>
                          <a:cubicBezTo>
                            <a:pt x="-4584" y="271557"/>
                            <a:pt x="243822" y="10448"/>
                            <a:pt x="544719" y="0"/>
                          </a:cubicBezTo>
                          <a:cubicBezTo>
                            <a:pt x="1096846" y="142201"/>
                            <a:pt x="3225362" y="-64615"/>
                            <a:pt x="4754287" y="0"/>
                          </a:cubicBezTo>
                          <a:cubicBezTo>
                            <a:pt x="5051296" y="-9158"/>
                            <a:pt x="5342213" y="235730"/>
                            <a:pt x="5299006" y="544719"/>
                          </a:cubicBezTo>
                          <a:lnTo>
                            <a:pt x="5299006" y="544719"/>
                          </a:lnTo>
                          <a:cubicBezTo>
                            <a:pt x="5314943" y="830350"/>
                            <a:pt x="5039656" y="1079501"/>
                            <a:pt x="4754287" y="1089438"/>
                          </a:cubicBezTo>
                          <a:cubicBezTo>
                            <a:pt x="4189130" y="1216545"/>
                            <a:pt x="1242972" y="1105112"/>
                            <a:pt x="544719" y="1089438"/>
                          </a:cubicBezTo>
                          <a:cubicBezTo>
                            <a:pt x="202672" y="1125332"/>
                            <a:pt x="-9226" y="854058"/>
                            <a:pt x="0" y="544719"/>
                          </a:cubicBezTo>
                          <a:close/>
                        </a:path>
                        <a:path w="5299006" h="1089438" stroke="0" extrusionOk="0">
                          <a:moveTo>
                            <a:pt x="0" y="544719"/>
                          </a:moveTo>
                          <a:cubicBezTo>
                            <a:pt x="15977" y="226105"/>
                            <a:pt x="220230" y="-8923"/>
                            <a:pt x="544719" y="0"/>
                          </a:cubicBezTo>
                          <a:cubicBezTo>
                            <a:pt x="1822226" y="-85575"/>
                            <a:pt x="4270368" y="21032"/>
                            <a:pt x="4754287" y="0"/>
                          </a:cubicBezTo>
                          <a:cubicBezTo>
                            <a:pt x="5038071" y="22380"/>
                            <a:pt x="5332164" y="269421"/>
                            <a:pt x="5299006" y="544719"/>
                          </a:cubicBezTo>
                          <a:lnTo>
                            <a:pt x="5299006" y="544719"/>
                          </a:lnTo>
                          <a:cubicBezTo>
                            <a:pt x="5349311" y="819198"/>
                            <a:pt x="5048770" y="1089212"/>
                            <a:pt x="4754287" y="1089438"/>
                          </a:cubicBezTo>
                          <a:cubicBezTo>
                            <a:pt x="4323676" y="1122669"/>
                            <a:pt x="2146428" y="1204782"/>
                            <a:pt x="544719" y="1089438"/>
                          </a:cubicBezTo>
                          <a:cubicBezTo>
                            <a:pt x="281408" y="1102289"/>
                            <a:pt x="-3311" y="821930"/>
                            <a:pt x="0" y="54471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SG" sz="2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SG" sz="2600" b="1" dirty="0" err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SG" sz="2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SG" sz="2600" b="1" dirty="0" err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tiếng</a:t>
              </a:r>
              <a:r>
                <a:rPr lang="en-SG" sz="2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SG" sz="2600" b="1" dirty="0" err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SG" sz="2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SG" sz="2600" b="1" dirty="0" err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SG" sz="2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</a:p>
            <a:p>
              <a:pPr algn="ctr"/>
              <a:r>
                <a:rPr lang="en-SG" sz="2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2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ưu</a:t>
              </a:r>
              <a:r>
                <a:rPr lang="en-SG" sz="2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SG" sz="2600" b="1" dirty="0" err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loát</a:t>
              </a:r>
              <a:r>
                <a:rPr lang="en-SG" sz="2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SG" sz="2600" b="1" dirty="0" err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mạch</a:t>
              </a:r>
              <a:r>
                <a:rPr lang="en-SG" sz="2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SG" sz="2600" b="1" dirty="0" err="1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lạc</a:t>
              </a:r>
              <a:r>
                <a:rPr lang="vi-VN" sz="2600" b="1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FAC97387-AE81-480B-B478-959E3E3CF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8394" y="1772610"/>
              <a:ext cx="728367" cy="81623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241853" y="2023923"/>
            <a:ext cx="3988297" cy="1086405"/>
            <a:chOff x="549671" y="3352755"/>
            <a:chExt cx="5317729" cy="1448540"/>
          </a:xfrm>
        </p:grpSpPr>
        <p:sp>
          <p:nvSpPr>
            <p:cNvPr id="43" name="Rectangle: Rounded Corners 29">
              <a:extLst>
                <a:ext uri="{FF2B5EF4-FFF2-40B4-BE49-F238E27FC236}">
                  <a16:creationId xmlns:a16="http://schemas.microsoft.com/office/drawing/2014/main" xmlns="" id="{40903633-8E36-45EC-9BA2-2CD0EBF7DEE8}"/>
                </a:ext>
              </a:extLst>
            </p:cNvPr>
            <p:cNvSpPr/>
            <p:nvPr/>
          </p:nvSpPr>
          <p:spPr>
            <a:xfrm>
              <a:off x="568394" y="3711857"/>
              <a:ext cx="5299006" cy="108943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3667377045">
                    <a:custGeom>
                      <a:avLst/>
                      <a:gdLst>
                        <a:gd name="connsiteX0" fmla="*/ 0 w 5299006"/>
                        <a:gd name="connsiteY0" fmla="*/ 544719 h 1089438"/>
                        <a:gd name="connsiteX1" fmla="*/ 544719 w 5299006"/>
                        <a:gd name="connsiteY1" fmla="*/ 0 h 1089438"/>
                        <a:gd name="connsiteX2" fmla="*/ 4754287 w 5299006"/>
                        <a:gd name="connsiteY2" fmla="*/ 0 h 1089438"/>
                        <a:gd name="connsiteX3" fmla="*/ 5299006 w 5299006"/>
                        <a:gd name="connsiteY3" fmla="*/ 544719 h 1089438"/>
                        <a:gd name="connsiteX4" fmla="*/ 5299006 w 5299006"/>
                        <a:gd name="connsiteY4" fmla="*/ 544719 h 1089438"/>
                        <a:gd name="connsiteX5" fmla="*/ 4754287 w 5299006"/>
                        <a:gd name="connsiteY5" fmla="*/ 1089438 h 1089438"/>
                        <a:gd name="connsiteX6" fmla="*/ 544719 w 5299006"/>
                        <a:gd name="connsiteY6" fmla="*/ 1089438 h 1089438"/>
                        <a:gd name="connsiteX7" fmla="*/ 0 w 5299006"/>
                        <a:gd name="connsiteY7" fmla="*/ 544719 h 1089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99006" h="1089438" fill="none" extrusionOk="0">
                          <a:moveTo>
                            <a:pt x="0" y="544719"/>
                          </a:moveTo>
                          <a:cubicBezTo>
                            <a:pt x="-4584" y="271557"/>
                            <a:pt x="243822" y="10448"/>
                            <a:pt x="544719" y="0"/>
                          </a:cubicBezTo>
                          <a:cubicBezTo>
                            <a:pt x="1096846" y="142201"/>
                            <a:pt x="3225362" y="-64615"/>
                            <a:pt x="4754287" y="0"/>
                          </a:cubicBezTo>
                          <a:cubicBezTo>
                            <a:pt x="5051296" y="-9158"/>
                            <a:pt x="5342213" y="235730"/>
                            <a:pt x="5299006" y="544719"/>
                          </a:cubicBezTo>
                          <a:lnTo>
                            <a:pt x="5299006" y="544719"/>
                          </a:lnTo>
                          <a:cubicBezTo>
                            <a:pt x="5314943" y="830350"/>
                            <a:pt x="5039656" y="1079501"/>
                            <a:pt x="4754287" y="1089438"/>
                          </a:cubicBezTo>
                          <a:cubicBezTo>
                            <a:pt x="4189130" y="1216545"/>
                            <a:pt x="1242972" y="1105112"/>
                            <a:pt x="544719" y="1089438"/>
                          </a:cubicBezTo>
                          <a:cubicBezTo>
                            <a:pt x="202672" y="1125332"/>
                            <a:pt x="-9226" y="854058"/>
                            <a:pt x="0" y="544719"/>
                          </a:cubicBezTo>
                          <a:close/>
                        </a:path>
                        <a:path w="5299006" h="1089438" stroke="0" extrusionOk="0">
                          <a:moveTo>
                            <a:pt x="0" y="544719"/>
                          </a:moveTo>
                          <a:cubicBezTo>
                            <a:pt x="15977" y="226105"/>
                            <a:pt x="220230" y="-8923"/>
                            <a:pt x="544719" y="0"/>
                          </a:cubicBezTo>
                          <a:cubicBezTo>
                            <a:pt x="1822226" y="-85575"/>
                            <a:pt x="4270368" y="21032"/>
                            <a:pt x="4754287" y="0"/>
                          </a:cubicBezTo>
                          <a:cubicBezTo>
                            <a:pt x="5038071" y="22380"/>
                            <a:pt x="5332164" y="269421"/>
                            <a:pt x="5299006" y="544719"/>
                          </a:cubicBezTo>
                          <a:lnTo>
                            <a:pt x="5299006" y="544719"/>
                          </a:lnTo>
                          <a:cubicBezTo>
                            <a:pt x="5349311" y="819198"/>
                            <a:pt x="5048770" y="1089212"/>
                            <a:pt x="4754287" y="1089438"/>
                          </a:cubicBezTo>
                          <a:cubicBezTo>
                            <a:pt x="4323676" y="1122669"/>
                            <a:pt x="2146428" y="1204782"/>
                            <a:pt x="544719" y="1089438"/>
                          </a:cubicBezTo>
                          <a:cubicBezTo>
                            <a:pt x="281408" y="1102289"/>
                            <a:pt x="-3311" y="821930"/>
                            <a:pt x="0" y="54471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Ngắt, nghỉ hơi đúng ở các dấu câu, </a:t>
              </a:r>
              <a:r>
                <a:rPr lang="en-SG" sz="2600" b="1" dirty="0" err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cụm</a:t>
              </a:r>
              <a:r>
                <a:rPr lang="en-SG" sz="2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SG" sz="2600" b="1" dirty="0" err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SG" sz="2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SG" sz="2600" b="1" dirty="0" err="1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rõ</a:t>
              </a:r>
              <a:r>
                <a:rPr lang="en-SG" sz="2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SG" sz="2600" b="1" dirty="0" err="1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nghĩa</a:t>
              </a:r>
              <a:r>
                <a:rPr lang="vi-VN" sz="2600" b="1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2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0DC0DAD8-080B-4C94-B708-C4924310E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671" y="3352755"/>
              <a:ext cx="728367" cy="81623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225016" y="3087914"/>
            <a:ext cx="3984323" cy="1051220"/>
            <a:chOff x="554969" y="4955927"/>
            <a:chExt cx="5312431" cy="1401627"/>
          </a:xfrm>
        </p:grpSpPr>
        <p:sp>
          <p:nvSpPr>
            <p:cNvPr id="46" name="Rectangle: Rounded Corners 30">
              <a:extLst>
                <a:ext uri="{FF2B5EF4-FFF2-40B4-BE49-F238E27FC236}">
                  <a16:creationId xmlns:a16="http://schemas.microsoft.com/office/drawing/2014/main" xmlns="" id="{CA940632-E26A-40D2-91B2-B99B3D562271}"/>
                </a:ext>
              </a:extLst>
            </p:cNvPr>
            <p:cNvSpPr/>
            <p:nvPr/>
          </p:nvSpPr>
          <p:spPr>
            <a:xfrm>
              <a:off x="568394" y="5268116"/>
              <a:ext cx="5299006" cy="108943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3667377045">
                    <a:custGeom>
                      <a:avLst/>
                      <a:gdLst>
                        <a:gd name="connsiteX0" fmla="*/ 0 w 5299006"/>
                        <a:gd name="connsiteY0" fmla="*/ 544719 h 1089438"/>
                        <a:gd name="connsiteX1" fmla="*/ 544719 w 5299006"/>
                        <a:gd name="connsiteY1" fmla="*/ 0 h 1089438"/>
                        <a:gd name="connsiteX2" fmla="*/ 4754287 w 5299006"/>
                        <a:gd name="connsiteY2" fmla="*/ 0 h 1089438"/>
                        <a:gd name="connsiteX3" fmla="*/ 5299006 w 5299006"/>
                        <a:gd name="connsiteY3" fmla="*/ 544719 h 1089438"/>
                        <a:gd name="connsiteX4" fmla="*/ 5299006 w 5299006"/>
                        <a:gd name="connsiteY4" fmla="*/ 544719 h 1089438"/>
                        <a:gd name="connsiteX5" fmla="*/ 4754287 w 5299006"/>
                        <a:gd name="connsiteY5" fmla="*/ 1089438 h 1089438"/>
                        <a:gd name="connsiteX6" fmla="*/ 544719 w 5299006"/>
                        <a:gd name="connsiteY6" fmla="*/ 1089438 h 1089438"/>
                        <a:gd name="connsiteX7" fmla="*/ 0 w 5299006"/>
                        <a:gd name="connsiteY7" fmla="*/ 544719 h 1089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99006" h="1089438" fill="none" extrusionOk="0">
                          <a:moveTo>
                            <a:pt x="0" y="544719"/>
                          </a:moveTo>
                          <a:cubicBezTo>
                            <a:pt x="-4584" y="271557"/>
                            <a:pt x="243822" y="10448"/>
                            <a:pt x="544719" y="0"/>
                          </a:cubicBezTo>
                          <a:cubicBezTo>
                            <a:pt x="1096846" y="142201"/>
                            <a:pt x="3225362" y="-64615"/>
                            <a:pt x="4754287" y="0"/>
                          </a:cubicBezTo>
                          <a:cubicBezTo>
                            <a:pt x="5051296" y="-9158"/>
                            <a:pt x="5342213" y="235730"/>
                            <a:pt x="5299006" y="544719"/>
                          </a:cubicBezTo>
                          <a:lnTo>
                            <a:pt x="5299006" y="544719"/>
                          </a:lnTo>
                          <a:cubicBezTo>
                            <a:pt x="5314943" y="830350"/>
                            <a:pt x="5039656" y="1079501"/>
                            <a:pt x="4754287" y="1089438"/>
                          </a:cubicBezTo>
                          <a:cubicBezTo>
                            <a:pt x="4189130" y="1216545"/>
                            <a:pt x="1242972" y="1105112"/>
                            <a:pt x="544719" y="1089438"/>
                          </a:cubicBezTo>
                          <a:cubicBezTo>
                            <a:pt x="202672" y="1125332"/>
                            <a:pt x="-9226" y="854058"/>
                            <a:pt x="0" y="544719"/>
                          </a:cubicBezTo>
                          <a:close/>
                        </a:path>
                        <a:path w="5299006" h="1089438" stroke="0" extrusionOk="0">
                          <a:moveTo>
                            <a:pt x="0" y="544719"/>
                          </a:moveTo>
                          <a:cubicBezTo>
                            <a:pt x="15977" y="226105"/>
                            <a:pt x="220230" y="-8923"/>
                            <a:pt x="544719" y="0"/>
                          </a:cubicBezTo>
                          <a:cubicBezTo>
                            <a:pt x="1822226" y="-85575"/>
                            <a:pt x="4270368" y="21032"/>
                            <a:pt x="4754287" y="0"/>
                          </a:cubicBezTo>
                          <a:cubicBezTo>
                            <a:pt x="5038071" y="22380"/>
                            <a:pt x="5332164" y="269421"/>
                            <a:pt x="5299006" y="544719"/>
                          </a:cubicBezTo>
                          <a:lnTo>
                            <a:pt x="5299006" y="544719"/>
                          </a:lnTo>
                          <a:cubicBezTo>
                            <a:pt x="5349311" y="819198"/>
                            <a:pt x="5048770" y="1089212"/>
                            <a:pt x="4754287" y="1089438"/>
                          </a:cubicBezTo>
                          <a:cubicBezTo>
                            <a:pt x="4323676" y="1122669"/>
                            <a:pt x="2146428" y="1204782"/>
                            <a:pt x="544719" y="1089438"/>
                          </a:cubicBezTo>
                          <a:cubicBezTo>
                            <a:pt x="281408" y="1102289"/>
                            <a:pt x="-3311" y="821930"/>
                            <a:pt x="0" y="54471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6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Cường độ đọc, tốc độ đọc đạt yêu </a:t>
              </a:r>
              <a:r>
                <a:rPr lang="vi-VN" sz="2600" b="1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cầu.</a:t>
              </a:r>
              <a:endParaRPr lang="vi-VN" sz="2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3385E72B-706E-4C02-B093-C08DBFE11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4969" y="4955927"/>
              <a:ext cx="728367" cy="816235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4646329" y="1392400"/>
            <a:ext cx="4272655" cy="550983"/>
            <a:chOff x="6450537" y="2288261"/>
            <a:chExt cx="5696872" cy="73464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70E161C9-426F-4BCB-A868-2B44D5972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50537" y="2295476"/>
              <a:ext cx="741696" cy="71234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B49D141E-55B2-4782-8281-48CAF6161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16331" y="2310564"/>
              <a:ext cx="741696" cy="71234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647D4AF5-AF18-4BC2-8F5F-FE285D468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82335" y="2295476"/>
              <a:ext cx="741696" cy="71234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2516C158-41EE-4C27-88F5-CF5C03B8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36542" y="2295476"/>
              <a:ext cx="741696" cy="71234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62AF7101-9923-4D98-B7E4-14481AF93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05713" y="2295476"/>
              <a:ext cx="741696" cy="71234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0F09FF85-4D65-4910-9724-76CBE1D08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72996" y="2288261"/>
              <a:ext cx="741696" cy="712341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4616371" y="2395423"/>
            <a:ext cx="4272655" cy="550983"/>
            <a:chOff x="6450537" y="2288261"/>
            <a:chExt cx="5696872" cy="734644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xmlns="" id="{70E161C9-426F-4BCB-A868-2B44D5972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50537" y="2295476"/>
              <a:ext cx="741696" cy="712341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xmlns="" id="{B49D141E-55B2-4782-8281-48CAF6161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16331" y="2310564"/>
              <a:ext cx="741696" cy="71234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647D4AF5-AF18-4BC2-8F5F-FE285D468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82335" y="2295476"/>
              <a:ext cx="741696" cy="712341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2516C158-41EE-4C27-88F5-CF5C03B8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36542" y="2295476"/>
              <a:ext cx="741696" cy="712341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62AF7101-9923-4D98-B7E4-14481AF93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05713" y="2295476"/>
              <a:ext cx="741696" cy="71234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0F09FF85-4D65-4910-9724-76CBE1D08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72996" y="2288261"/>
              <a:ext cx="741696" cy="712341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4646329" y="3408954"/>
            <a:ext cx="4272655" cy="550983"/>
            <a:chOff x="6450537" y="2288261"/>
            <a:chExt cx="5696872" cy="734644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70E161C9-426F-4BCB-A868-2B44D5972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50537" y="2295476"/>
              <a:ext cx="741696" cy="712341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B49D141E-55B2-4782-8281-48CAF6161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16331" y="2310564"/>
              <a:ext cx="741696" cy="71234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647D4AF5-AF18-4BC2-8F5F-FE285D468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82335" y="2295476"/>
              <a:ext cx="741696" cy="71234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2516C158-41EE-4C27-88F5-CF5C03B8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36542" y="2295476"/>
              <a:ext cx="741696" cy="712341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62AF7101-9923-4D98-B7E4-14481AF93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05713" y="2295476"/>
              <a:ext cx="741696" cy="712341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0F09FF85-4D65-4910-9724-76CBE1D08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72996" y="2288261"/>
              <a:ext cx="741696" cy="712341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274246" y="4139134"/>
            <a:ext cx="3945162" cy="727189"/>
            <a:chOff x="554969" y="4955927"/>
            <a:chExt cx="5260216" cy="969585"/>
          </a:xfrm>
        </p:grpSpPr>
        <p:sp>
          <p:nvSpPr>
            <p:cNvPr id="85" name="Rectangle: Rounded Corners 30">
              <a:extLst>
                <a:ext uri="{FF2B5EF4-FFF2-40B4-BE49-F238E27FC236}">
                  <a16:creationId xmlns:a16="http://schemas.microsoft.com/office/drawing/2014/main" xmlns="" id="{CA940632-E26A-40D2-91B2-B99B3D562271}"/>
                </a:ext>
              </a:extLst>
            </p:cNvPr>
            <p:cNvSpPr/>
            <p:nvPr/>
          </p:nvSpPr>
          <p:spPr>
            <a:xfrm>
              <a:off x="568394" y="5268116"/>
              <a:ext cx="5246791" cy="6573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3667377045">
                    <a:custGeom>
                      <a:avLst/>
                      <a:gdLst>
                        <a:gd name="connsiteX0" fmla="*/ 0 w 5299006"/>
                        <a:gd name="connsiteY0" fmla="*/ 544719 h 1089438"/>
                        <a:gd name="connsiteX1" fmla="*/ 544719 w 5299006"/>
                        <a:gd name="connsiteY1" fmla="*/ 0 h 1089438"/>
                        <a:gd name="connsiteX2" fmla="*/ 4754287 w 5299006"/>
                        <a:gd name="connsiteY2" fmla="*/ 0 h 1089438"/>
                        <a:gd name="connsiteX3" fmla="*/ 5299006 w 5299006"/>
                        <a:gd name="connsiteY3" fmla="*/ 544719 h 1089438"/>
                        <a:gd name="connsiteX4" fmla="*/ 5299006 w 5299006"/>
                        <a:gd name="connsiteY4" fmla="*/ 544719 h 1089438"/>
                        <a:gd name="connsiteX5" fmla="*/ 4754287 w 5299006"/>
                        <a:gd name="connsiteY5" fmla="*/ 1089438 h 1089438"/>
                        <a:gd name="connsiteX6" fmla="*/ 544719 w 5299006"/>
                        <a:gd name="connsiteY6" fmla="*/ 1089438 h 1089438"/>
                        <a:gd name="connsiteX7" fmla="*/ 0 w 5299006"/>
                        <a:gd name="connsiteY7" fmla="*/ 544719 h 1089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99006" h="1089438" fill="none" extrusionOk="0">
                          <a:moveTo>
                            <a:pt x="0" y="544719"/>
                          </a:moveTo>
                          <a:cubicBezTo>
                            <a:pt x="-4584" y="271557"/>
                            <a:pt x="243822" y="10448"/>
                            <a:pt x="544719" y="0"/>
                          </a:cubicBezTo>
                          <a:cubicBezTo>
                            <a:pt x="1096846" y="142201"/>
                            <a:pt x="3225362" y="-64615"/>
                            <a:pt x="4754287" y="0"/>
                          </a:cubicBezTo>
                          <a:cubicBezTo>
                            <a:pt x="5051296" y="-9158"/>
                            <a:pt x="5342213" y="235730"/>
                            <a:pt x="5299006" y="544719"/>
                          </a:cubicBezTo>
                          <a:lnTo>
                            <a:pt x="5299006" y="544719"/>
                          </a:lnTo>
                          <a:cubicBezTo>
                            <a:pt x="5314943" y="830350"/>
                            <a:pt x="5039656" y="1079501"/>
                            <a:pt x="4754287" y="1089438"/>
                          </a:cubicBezTo>
                          <a:cubicBezTo>
                            <a:pt x="4189130" y="1216545"/>
                            <a:pt x="1242972" y="1105112"/>
                            <a:pt x="544719" y="1089438"/>
                          </a:cubicBezTo>
                          <a:cubicBezTo>
                            <a:pt x="202672" y="1125332"/>
                            <a:pt x="-9226" y="854058"/>
                            <a:pt x="0" y="544719"/>
                          </a:cubicBezTo>
                          <a:close/>
                        </a:path>
                        <a:path w="5299006" h="1089438" stroke="0" extrusionOk="0">
                          <a:moveTo>
                            <a:pt x="0" y="544719"/>
                          </a:moveTo>
                          <a:cubicBezTo>
                            <a:pt x="15977" y="226105"/>
                            <a:pt x="220230" y="-8923"/>
                            <a:pt x="544719" y="0"/>
                          </a:cubicBezTo>
                          <a:cubicBezTo>
                            <a:pt x="1822226" y="-85575"/>
                            <a:pt x="4270368" y="21032"/>
                            <a:pt x="4754287" y="0"/>
                          </a:cubicBezTo>
                          <a:cubicBezTo>
                            <a:pt x="5038071" y="22380"/>
                            <a:pt x="5332164" y="269421"/>
                            <a:pt x="5299006" y="544719"/>
                          </a:cubicBezTo>
                          <a:lnTo>
                            <a:pt x="5299006" y="544719"/>
                          </a:lnTo>
                          <a:cubicBezTo>
                            <a:pt x="5349311" y="819198"/>
                            <a:pt x="5048770" y="1089212"/>
                            <a:pt x="4754287" y="1089438"/>
                          </a:cubicBezTo>
                          <a:cubicBezTo>
                            <a:pt x="4323676" y="1122669"/>
                            <a:pt x="2146428" y="1204782"/>
                            <a:pt x="544719" y="1089438"/>
                          </a:cubicBezTo>
                          <a:cubicBezTo>
                            <a:pt x="281408" y="1102289"/>
                            <a:pt x="-3311" y="821930"/>
                            <a:pt x="0" y="54471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600" b="1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Giọng đọc phù hợp.</a:t>
              </a:r>
              <a:endParaRPr lang="vi-VN" sz="2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3385E72B-706E-4C02-B093-C08DBFE11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4969" y="4955927"/>
              <a:ext cx="728367" cy="816235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4646329" y="4292040"/>
            <a:ext cx="4272655" cy="550983"/>
            <a:chOff x="6450537" y="2288261"/>
            <a:chExt cx="5696872" cy="73464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xmlns="" id="{70E161C9-426F-4BCB-A868-2B44D5972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50537" y="2295476"/>
              <a:ext cx="741696" cy="712341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xmlns="" id="{B49D141E-55B2-4782-8281-48CAF6161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16331" y="2310564"/>
              <a:ext cx="741696" cy="7123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647D4AF5-AF18-4BC2-8F5F-FE285D468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82335" y="2295476"/>
              <a:ext cx="741696" cy="7123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2516C158-41EE-4C27-88F5-CF5C03B8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36542" y="2295476"/>
              <a:ext cx="741696" cy="712341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xmlns="" id="{62AF7101-9923-4D98-B7E4-14481AF93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05713" y="2295476"/>
              <a:ext cx="741696" cy="712341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xmlns="" id="{0F09FF85-4D65-4910-9724-76CBE1D08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72996" y="2288261"/>
              <a:ext cx="741696" cy="712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0258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136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4326844"/>
            <a:ext cx="9143999" cy="630969"/>
          </a:xfrm>
          <a:prstGeom prst="rect">
            <a:avLst/>
          </a:prstGeom>
          <a:noFill/>
          <a:ln>
            <a:noFill/>
          </a:ln>
          <a:effectLst>
            <a:outerShdw blurRad="292100" dist="276225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23" name="Google Shape;139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7150" y="4497858"/>
            <a:ext cx="9214781" cy="645643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32" name="Google Shape;27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74214" y="42789"/>
            <a:ext cx="1648106" cy="92129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: Rounded Corners 18">
            <a:extLst>
              <a:ext uri="{FF2B5EF4-FFF2-40B4-BE49-F238E27FC236}">
                <a16:creationId xmlns:a16="http://schemas.microsoft.com/office/drawing/2014/main" xmlns="" id="{C12AF386-10E7-4C03-91B5-7499842FAE72}"/>
              </a:ext>
            </a:extLst>
          </p:cNvPr>
          <p:cNvSpPr/>
          <p:nvPr/>
        </p:nvSpPr>
        <p:spPr>
          <a:xfrm>
            <a:off x="109999" y="351524"/>
            <a:ext cx="8924002" cy="4772201"/>
          </a:xfrm>
          <a:prstGeom prst="roundRect">
            <a:avLst>
              <a:gd name="adj" fmla="val 10270"/>
            </a:avLst>
          </a:prstGeom>
          <a:solidFill>
            <a:schemeClr val="bg1">
              <a:alpha val="86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34" name="Google Shape;416;p44"/>
          <p:cNvGrpSpPr/>
          <p:nvPr/>
        </p:nvGrpSpPr>
        <p:grpSpPr>
          <a:xfrm>
            <a:off x="7772400" y="3065557"/>
            <a:ext cx="1545709" cy="2120759"/>
            <a:chOff x="-8697450" y="1120125"/>
            <a:chExt cx="3833060" cy="5259074"/>
          </a:xfrm>
        </p:grpSpPr>
        <p:sp>
          <p:nvSpPr>
            <p:cNvPr id="35" name="Google Shape;417;p44"/>
            <p:cNvSpPr/>
            <p:nvPr/>
          </p:nvSpPr>
          <p:spPr>
            <a:xfrm>
              <a:off x="-8697450" y="1120125"/>
              <a:ext cx="3833060" cy="5259074"/>
            </a:xfrm>
            <a:custGeom>
              <a:avLst/>
              <a:gdLst/>
              <a:ahLst/>
              <a:cxnLst/>
              <a:rect l="l" t="t" r="r" b="b"/>
              <a:pathLst>
                <a:path w="25971" h="35633" extrusionOk="0">
                  <a:moveTo>
                    <a:pt x="12883" y="6218"/>
                  </a:moveTo>
                  <a:cubicBezTo>
                    <a:pt x="14336" y="6014"/>
                    <a:pt x="15750" y="6069"/>
                    <a:pt x="17146" y="6330"/>
                  </a:cubicBezTo>
                  <a:cubicBezTo>
                    <a:pt x="18896" y="6665"/>
                    <a:pt x="20460" y="7429"/>
                    <a:pt x="21820" y="8564"/>
                  </a:cubicBezTo>
                  <a:cubicBezTo>
                    <a:pt x="22639" y="9254"/>
                    <a:pt x="23421" y="9961"/>
                    <a:pt x="24071" y="10798"/>
                  </a:cubicBezTo>
                  <a:cubicBezTo>
                    <a:pt x="25337" y="12474"/>
                    <a:pt x="25933" y="14335"/>
                    <a:pt x="25970" y="16420"/>
                  </a:cubicBezTo>
                  <a:cubicBezTo>
                    <a:pt x="25970" y="17668"/>
                    <a:pt x="25804" y="18878"/>
                    <a:pt x="25449" y="20051"/>
                  </a:cubicBezTo>
                  <a:cubicBezTo>
                    <a:pt x="25226" y="20759"/>
                    <a:pt x="25077" y="21466"/>
                    <a:pt x="24910" y="22174"/>
                  </a:cubicBezTo>
                  <a:cubicBezTo>
                    <a:pt x="24835" y="22397"/>
                    <a:pt x="24761" y="22601"/>
                    <a:pt x="24687" y="22862"/>
                  </a:cubicBezTo>
                  <a:cubicBezTo>
                    <a:pt x="23997" y="22620"/>
                    <a:pt x="23327" y="22378"/>
                    <a:pt x="22676" y="22154"/>
                  </a:cubicBezTo>
                  <a:cubicBezTo>
                    <a:pt x="22247" y="22005"/>
                    <a:pt x="21820" y="21894"/>
                    <a:pt x="21410" y="21764"/>
                  </a:cubicBezTo>
                  <a:cubicBezTo>
                    <a:pt x="20944" y="21633"/>
                    <a:pt x="20534" y="21690"/>
                    <a:pt x="20236" y="22136"/>
                  </a:cubicBezTo>
                  <a:cubicBezTo>
                    <a:pt x="20013" y="22489"/>
                    <a:pt x="19603" y="22769"/>
                    <a:pt x="19511" y="23142"/>
                  </a:cubicBezTo>
                  <a:cubicBezTo>
                    <a:pt x="19417" y="23477"/>
                    <a:pt x="19623" y="23924"/>
                    <a:pt x="19715" y="24296"/>
                  </a:cubicBezTo>
                  <a:cubicBezTo>
                    <a:pt x="20032" y="25487"/>
                    <a:pt x="20385" y="26660"/>
                    <a:pt x="20683" y="27851"/>
                  </a:cubicBezTo>
                  <a:cubicBezTo>
                    <a:pt x="20832" y="28521"/>
                    <a:pt x="20907" y="29211"/>
                    <a:pt x="21018" y="29899"/>
                  </a:cubicBezTo>
                  <a:cubicBezTo>
                    <a:pt x="21075" y="30216"/>
                    <a:pt x="20981" y="30588"/>
                    <a:pt x="21373" y="30812"/>
                  </a:cubicBezTo>
                  <a:cubicBezTo>
                    <a:pt x="21465" y="30849"/>
                    <a:pt x="21465" y="31073"/>
                    <a:pt x="21484" y="31221"/>
                  </a:cubicBezTo>
                  <a:cubicBezTo>
                    <a:pt x="21540" y="31743"/>
                    <a:pt x="21596" y="32245"/>
                    <a:pt x="21671" y="32766"/>
                  </a:cubicBezTo>
                  <a:cubicBezTo>
                    <a:pt x="21820" y="33548"/>
                    <a:pt x="21614" y="34200"/>
                    <a:pt x="20926" y="34610"/>
                  </a:cubicBezTo>
                  <a:cubicBezTo>
                    <a:pt x="20497" y="34851"/>
                    <a:pt x="19995" y="35057"/>
                    <a:pt x="19511" y="35186"/>
                  </a:cubicBezTo>
                  <a:cubicBezTo>
                    <a:pt x="18580" y="35447"/>
                    <a:pt x="17612" y="35521"/>
                    <a:pt x="16662" y="35541"/>
                  </a:cubicBezTo>
                  <a:cubicBezTo>
                    <a:pt x="13348" y="35633"/>
                    <a:pt x="10054" y="35354"/>
                    <a:pt x="6777" y="34888"/>
                  </a:cubicBezTo>
                  <a:cubicBezTo>
                    <a:pt x="5176" y="34665"/>
                    <a:pt x="3538" y="34553"/>
                    <a:pt x="1917" y="34404"/>
                  </a:cubicBezTo>
                  <a:cubicBezTo>
                    <a:pt x="1415" y="34349"/>
                    <a:pt x="1415" y="34367"/>
                    <a:pt x="1247" y="33846"/>
                  </a:cubicBezTo>
                  <a:cubicBezTo>
                    <a:pt x="1080" y="33920"/>
                    <a:pt x="912" y="34032"/>
                    <a:pt x="745" y="34088"/>
                  </a:cubicBezTo>
                  <a:cubicBezTo>
                    <a:pt x="502" y="34181"/>
                    <a:pt x="298" y="34088"/>
                    <a:pt x="130" y="33883"/>
                  </a:cubicBezTo>
                  <a:cubicBezTo>
                    <a:pt x="1" y="33697"/>
                    <a:pt x="56" y="33530"/>
                    <a:pt x="167" y="33362"/>
                  </a:cubicBezTo>
                  <a:cubicBezTo>
                    <a:pt x="502" y="32878"/>
                    <a:pt x="857" y="32431"/>
                    <a:pt x="1527" y="32413"/>
                  </a:cubicBezTo>
                  <a:cubicBezTo>
                    <a:pt x="1713" y="32413"/>
                    <a:pt x="1955" y="32319"/>
                    <a:pt x="2103" y="32207"/>
                  </a:cubicBezTo>
                  <a:cubicBezTo>
                    <a:pt x="3109" y="31351"/>
                    <a:pt x="4096" y="30477"/>
                    <a:pt x="5139" y="29564"/>
                  </a:cubicBezTo>
                  <a:cubicBezTo>
                    <a:pt x="4970" y="29471"/>
                    <a:pt x="4878" y="29415"/>
                    <a:pt x="4747" y="29323"/>
                  </a:cubicBezTo>
                  <a:cubicBezTo>
                    <a:pt x="4804" y="29191"/>
                    <a:pt x="4841" y="29043"/>
                    <a:pt x="4933" y="28931"/>
                  </a:cubicBezTo>
                  <a:cubicBezTo>
                    <a:pt x="5735" y="27796"/>
                    <a:pt x="6219" y="26530"/>
                    <a:pt x="6591" y="25207"/>
                  </a:cubicBezTo>
                  <a:cubicBezTo>
                    <a:pt x="6981" y="23812"/>
                    <a:pt x="7353" y="22397"/>
                    <a:pt x="7671" y="20963"/>
                  </a:cubicBezTo>
                  <a:cubicBezTo>
                    <a:pt x="8266" y="18319"/>
                    <a:pt x="8862" y="15658"/>
                    <a:pt x="9364" y="12977"/>
                  </a:cubicBezTo>
                  <a:cubicBezTo>
                    <a:pt x="9811" y="10575"/>
                    <a:pt x="10109" y="8154"/>
                    <a:pt x="10481" y="5754"/>
                  </a:cubicBezTo>
                  <a:cubicBezTo>
                    <a:pt x="10761" y="4004"/>
                    <a:pt x="11022" y="2254"/>
                    <a:pt x="11300" y="521"/>
                  </a:cubicBezTo>
                  <a:cubicBezTo>
                    <a:pt x="11337" y="335"/>
                    <a:pt x="11412" y="168"/>
                    <a:pt x="11449" y="0"/>
                  </a:cubicBezTo>
                  <a:cubicBezTo>
                    <a:pt x="11804" y="20"/>
                    <a:pt x="11804" y="280"/>
                    <a:pt x="11841" y="466"/>
                  </a:cubicBezTo>
                  <a:cubicBezTo>
                    <a:pt x="11953" y="988"/>
                    <a:pt x="12027" y="1527"/>
                    <a:pt x="12119" y="2048"/>
                  </a:cubicBezTo>
                  <a:cubicBezTo>
                    <a:pt x="12176" y="2440"/>
                    <a:pt x="12250" y="2812"/>
                    <a:pt x="12325" y="3184"/>
                  </a:cubicBezTo>
                  <a:cubicBezTo>
                    <a:pt x="12492" y="4078"/>
                    <a:pt x="12641" y="4952"/>
                    <a:pt x="12809" y="5846"/>
                  </a:cubicBezTo>
                  <a:cubicBezTo>
                    <a:pt x="12827" y="5977"/>
                    <a:pt x="12864" y="6089"/>
                    <a:pt x="12883" y="6218"/>
                  </a:cubicBezTo>
                  <a:close/>
                  <a:moveTo>
                    <a:pt x="10444" y="8452"/>
                  </a:moveTo>
                  <a:cubicBezTo>
                    <a:pt x="10091" y="10557"/>
                    <a:pt x="9756" y="12622"/>
                    <a:pt x="9401" y="14708"/>
                  </a:cubicBezTo>
                  <a:cubicBezTo>
                    <a:pt x="9607" y="15005"/>
                    <a:pt x="10091" y="15005"/>
                    <a:pt x="10277" y="15509"/>
                  </a:cubicBezTo>
                  <a:cubicBezTo>
                    <a:pt x="9905" y="15303"/>
                    <a:pt x="9607" y="15154"/>
                    <a:pt x="9272" y="15005"/>
                  </a:cubicBezTo>
                  <a:cubicBezTo>
                    <a:pt x="9160" y="15658"/>
                    <a:pt x="9066" y="16234"/>
                    <a:pt x="8937" y="16830"/>
                  </a:cubicBezTo>
                  <a:cubicBezTo>
                    <a:pt x="8564" y="18468"/>
                    <a:pt x="8210" y="20126"/>
                    <a:pt x="7820" y="21764"/>
                  </a:cubicBezTo>
                  <a:cubicBezTo>
                    <a:pt x="7745" y="22043"/>
                    <a:pt x="7820" y="22192"/>
                    <a:pt x="8024" y="22340"/>
                  </a:cubicBezTo>
                  <a:cubicBezTo>
                    <a:pt x="8155" y="22452"/>
                    <a:pt x="8378" y="22472"/>
                    <a:pt x="8415" y="22787"/>
                  </a:cubicBezTo>
                  <a:cubicBezTo>
                    <a:pt x="8135" y="22658"/>
                    <a:pt x="7894" y="22546"/>
                    <a:pt x="7651" y="22434"/>
                  </a:cubicBezTo>
                  <a:cubicBezTo>
                    <a:pt x="7093" y="24743"/>
                    <a:pt x="6534" y="27014"/>
                    <a:pt x="5268" y="29005"/>
                  </a:cubicBezTo>
                  <a:cubicBezTo>
                    <a:pt x="8527" y="28876"/>
                    <a:pt x="11747" y="28727"/>
                    <a:pt x="15043" y="28578"/>
                  </a:cubicBezTo>
                  <a:cubicBezTo>
                    <a:pt x="14986" y="28206"/>
                    <a:pt x="14931" y="27870"/>
                    <a:pt x="14875" y="27535"/>
                  </a:cubicBezTo>
                  <a:cubicBezTo>
                    <a:pt x="14633" y="25617"/>
                    <a:pt x="14373" y="23700"/>
                    <a:pt x="14130" y="21764"/>
                  </a:cubicBezTo>
                  <a:cubicBezTo>
                    <a:pt x="13832" y="19307"/>
                    <a:pt x="13497" y="16867"/>
                    <a:pt x="13219" y="14410"/>
                  </a:cubicBezTo>
                  <a:cubicBezTo>
                    <a:pt x="13032" y="12734"/>
                    <a:pt x="12939" y="11078"/>
                    <a:pt x="12790" y="9420"/>
                  </a:cubicBezTo>
                  <a:cubicBezTo>
                    <a:pt x="12660" y="7876"/>
                    <a:pt x="12548" y="6312"/>
                    <a:pt x="12343" y="4766"/>
                  </a:cubicBezTo>
                  <a:cubicBezTo>
                    <a:pt x="12194" y="3668"/>
                    <a:pt x="11915" y="2589"/>
                    <a:pt x="11692" y="1509"/>
                  </a:cubicBezTo>
                  <a:cubicBezTo>
                    <a:pt x="11673" y="1378"/>
                    <a:pt x="11635" y="1266"/>
                    <a:pt x="11617" y="1137"/>
                  </a:cubicBezTo>
                  <a:cubicBezTo>
                    <a:pt x="11506" y="1323"/>
                    <a:pt x="11449" y="1509"/>
                    <a:pt x="11412" y="1695"/>
                  </a:cubicBezTo>
                  <a:lnTo>
                    <a:pt x="10518" y="7782"/>
                  </a:lnTo>
                  <a:cubicBezTo>
                    <a:pt x="10481" y="8025"/>
                    <a:pt x="10538" y="8192"/>
                    <a:pt x="10761" y="8285"/>
                  </a:cubicBezTo>
                  <a:cubicBezTo>
                    <a:pt x="10798" y="8303"/>
                    <a:pt x="10816" y="8378"/>
                    <a:pt x="10853" y="8452"/>
                  </a:cubicBezTo>
                  <a:close/>
                  <a:moveTo>
                    <a:pt x="19362" y="22824"/>
                  </a:moveTo>
                  <a:cubicBezTo>
                    <a:pt x="19809" y="22303"/>
                    <a:pt x="20181" y="21856"/>
                    <a:pt x="20554" y="21410"/>
                  </a:cubicBezTo>
                  <a:cubicBezTo>
                    <a:pt x="20609" y="21355"/>
                    <a:pt x="20609" y="21223"/>
                    <a:pt x="20628" y="21131"/>
                  </a:cubicBezTo>
                  <a:cubicBezTo>
                    <a:pt x="20814" y="19473"/>
                    <a:pt x="20963" y="17817"/>
                    <a:pt x="20889" y="16142"/>
                  </a:cubicBezTo>
                  <a:cubicBezTo>
                    <a:pt x="20851" y="15285"/>
                    <a:pt x="20740" y="14429"/>
                    <a:pt x="20423" y="13610"/>
                  </a:cubicBezTo>
                  <a:cubicBezTo>
                    <a:pt x="19585" y="11450"/>
                    <a:pt x="18226" y="9681"/>
                    <a:pt x="16438" y="8211"/>
                  </a:cubicBezTo>
                  <a:cubicBezTo>
                    <a:pt x="15676" y="7578"/>
                    <a:pt x="14837" y="7168"/>
                    <a:pt x="13926" y="6851"/>
                  </a:cubicBezTo>
                  <a:cubicBezTo>
                    <a:pt x="13609" y="6740"/>
                    <a:pt x="13311" y="6665"/>
                    <a:pt x="12939" y="6759"/>
                  </a:cubicBezTo>
                  <a:cubicBezTo>
                    <a:pt x="12976" y="6963"/>
                    <a:pt x="12995" y="7149"/>
                    <a:pt x="13070" y="7335"/>
                  </a:cubicBezTo>
                  <a:cubicBezTo>
                    <a:pt x="13534" y="8452"/>
                    <a:pt x="13981" y="9569"/>
                    <a:pt x="14484" y="10668"/>
                  </a:cubicBezTo>
                  <a:cubicBezTo>
                    <a:pt x="14800" y="11376"/>
                    <a:pt x="15210" y="12064"/>
                    <a:pt x="15545" y="12771"/>
                  </a:cubicBezTo>
                  <a:cubicBezTo>
                    <a:pt x="15992" y="13702"/>
                    <a:pt x="16383" y="14652"/>
                    <a:pt x="16867" y="15583"/>
                  </a:cubicBezTo>
                  <a:cubicBezTo>
                    <a:pt x="17891" y="17631"/>
                    <a:pt x="18673" y="19771"/>
                    <a:pt x="19157" y="22005"/>
                  </a:cubicBezTo>
                  <a:cubicBezTo>
                    <a:pt x="19213" y="22248"/>
                    <a:pt x="19268" y="22472"/>
                    <a:pt x="19362" y="22824"/>
                  </a:cubicBezTo>
                  <a:close/>
                  <a:moveTo>
                    <a:pt x="15284" y="31445"/>
                  </a:moveTo>
                  <a:cubicBezTo>
                    <a:pt x="15229" y="30737"/>
                    <a:pt x="15192" y="30048"/>
                    <a:pt x="15135" y="29360"/>
                  </a:cubicBezTo>
                  <a:cubicBezTo>
                    <a:pt x="15098" y="28968"/>
                    <a:pt x="15043" y="28950"/>
                    <a:pt x="14671" y="28950"/>
                  </a:cubicBezTo>
                  <a:cubicBezTo>
                    <a:pt x="13703" y="28968"/>
                    <a:pt x="12715" y="28987"/>
                    <a:pt x="11729" y="29025"/>
                  </a:cubicBezTo>
                  <a:cubicBezTo>
                    <a:pt x="9830" y="29117"/>
                    <a:pt x="7912" y="29229"/>
                    <a:pt x="5995" y="29340"/>
                  </a:cubicBezTo>
                  <a:cubicBezTo>
                    <a:pt x="5790" y="29340"/>
                    <a:pt x="5566" y="29415"/>
                    <a:pt x="5417" y="29546"/>
                  </a:cubicBezTo>
                  <a:cubicBezTo>
                    <a:pt x="4822" y="30067"/>
                    <a:pt x="4245" y="30626"/>
                    <a:pt x="3649" y="31165"/>
                  </a:cubicBezTo>
                  <a:cubicBezTo>
                    <a:pt x="3220" y="31557"/>
                    <a:pt x="2793" y="31947"/>
                    <a:pt x="2327" y="32376"/>
                  </a:cubicBezTo>
                  <a:cubicBezTo>
                    <a:pt x="4524" y="32803"/>
                    <a:pt x="13926" y="31854"/>
                    <a:pt x="15284" y="31445"/>
                  </a:cubicBezTo>
                  <a:close/>
                  <a:moveTo>
                    <a:pt x="24481" y="22434"/>
                  </a:moveTo>
                  <a:cubicBezTo>
                    <a:pt x="24687" y="21670"/>
                    <a:pt x="24853" y="20870"/>
                    <a:pt x="25114" y="20089"/>
                  </a:cubicBezTo>
                  <a:cubicBezTo>
                    <a:pt x="25635" y="18505"/>
                    <a:pt x="25729" y="16886"/>
                    <a:pt x="25580" y="15248"/>
                  </a:cubicBezTo>
                  <a:cubicBezTo>
                    <a:pt x="25543" y="14913"/>
                    <a:pt x="25468" y="14596"/>
                    <a:pt x="25394" y="14223"/>
                  </a:cubicBezTo>
                  <a:cubicBezTo>
                    <a:pt x="23942" y="14243"/>
                    <a:pt x="22601" y="14447"/>
                    <a:pt x="21298" y="14764"/>
                  </a:cubicBezTo>
                  <a:cubicBezTo>
                    <a:pt x="21204" y="16998"/>
                    <a:pt x="21093" y="19176"/>
                    <a:pt x="21000" y="21298"/>
                  </a:cubicBezTo>
                  <a:cubicBezTo>
                    <a:pt x="22135" y="21670"/>
                    <a:pt x="23290" y="22043"/>
                    <a:pt x="24481" y="22434"/>
                  </a:cubicBezTo>
                  <a:close/>
                  <a:moveTo>
                    <a:pt x="13162" y="8341"/>
                  </a:moveTo>
                  <a:cubicBezTo>
                    <a:pt x="13013" y="10296"/>
                    <a:pt x="14782" y="25674"/>
                    <a:pt x="15173" y="26493"/>
                  </a:cubicBezTo>
                  <a:cubicBezTo>
                    <a:pt x="15266" y="25897"/>
                    <a:pt x="15378" y="25376"/>
                    <a:pt x="15453" y="24854"/>
                  </a:cubicBezTo>
                  <a:cubicBezTo>
                    <a:pt x="15601" y="23532"/>
                    <a:pt x="15713" y="22211"/>
                    <a:pt x="15899" y="20908"/>
                  </a:cubicBezTo>
                  <a:cubicBezTo>
                    <a:pt x="16103" y="19399"/>
                    <a:pt x="16346" y="17910"/>
                    <a:pt x="16570" y="16420"/>
                  </a:cubicBezTo>
                  <a:cubicBezTo>
                    <a:pt x="16607" y="16197"/>
                    <a:pt x="16644" y="15936"/>
                    <a:pt x="16570" y="15750"/>
                  </a:cubicBezTo>
                  <a:cubicBezTo>
                    <a:pt x="16103" y="14670"/>
                    <a:pt x="15582" y="13628"/>
                    <a:pt x="15098" y="12567"/>
                  </a:cubicBezTo>
                  <a:cubicBezTo>
                    <a:pt x="14559" y="11431"/>
                    <a:pt x="14038" y="10314"/>
                    <a:pt x="13516" y="9179"/>
                  </a:cubicBezTo>
                  <a:cubicBezTo>
                    <a:pt x="13385" y="8899"/>
                    <a:pt x="13274" y="8621"/>
                    <a:pt x="13162" y="8341"/>
                  </a:cubicBezTo>
                  <a:close/>
                  <a:moveTo>
                    <a:pt x="19157" y="23346"/>
                  </a:moveTo>
                  <a:cubicBezTo>
                    <a:pt x="17965" y="24537"/>
                    <a:pt x="16848" y="25580"/>
                    <a:pt x="15806" y="26697"/>
                  </a:cubicBezTo>
                  <a:cubicBezTo>
                    <a:pt x="15061" y="27516"/>
                    <a:pt x="15192" y="27312"/>
                    <a:pt x="15321" y="28335"/>
                  </a:cubicBezTo>
                  <a:cubicBezTo>
                    <a:pt x="15378" y="28764"/>
                    <a:pt x="15564" y="28987"/>
                    <a:pt x="15954" y="29117"/>
                  </a:cubicBezTo>
                  <a:cubicBezTo>
                    <a:pt x="17538" y="29583"/>
                    <a:pt x="19101" y="30067"/>
                    <a:pt x="20720" y="30551"/>
                  </a:cubicBezTo>
                  <a:cubicBezTo>
                    <a:pt x="20720" y="30197"/>
                    <a:pt x="20758" y="29918"/>
                    <a:pt x="20720" y="29658"/>
                  </a:cubicBezTo>
                  <a:cubicBezTo>
                    <a:pt x="20646" y="29154"/>
                    <a:pt x="20571" y="28633"/>
                    <a:pt x="20442" y="28131"/>
                  </a:cubicBezTo>
                  <a:cubicBezTo>
                    <a:pt x="20107" y="26883"/>
                    <a:pt x="19752" y="25617"/>
                    <a:pt x="19399" y="24370"/>
                  </a:cubicBezTo>
                  <a:cubicBezTo>
                    <a:pt x="19325" y="24073"/>
                    <a:pt x="19268" y="23775"/>
                    <a:pt x="19157" y="23346"/>
                  </a:cubicBezTo>
                  <a:close/>
                  <a:moveTo>
                    <a:pt x="16830" y="16551"/>
                  </a:moveTo>
                  <a:cubicBezTo>
                    <a:pt x="16383" y="19940"/>
                    <a:pt x="15954" y="23253"/>
                    <a:pt x="15508" y="26622"/>
                  </a:cubicBezTo>
                  <a:cubicBezTo>
                    <a:pt x="16662" y="25487"/>
                    <a:pt x="17761" y="24408"/>
                    <a:pt x="18878" y="23328"/>
                  </a:cubicBezTo>
                  <a:cubicBezTo>
                    <a:pt x="19064" y="23142"/>
                    <a:pt x="19064" y="22956"/>
                    <a:pt x="19008" y="22750"/>
                  </a:cubicBezTo>
                  <a:cubicBezTo>
                    <a:pt x="18766" y="21801"/>
                    <a:pt x="18506" y="20851"/>
                    <a:pt x="18282" y="19902"/>
                  </a:cubicBezTo>
                  <a:cubicBezTo>
                    <a:pt x="18022" y="18766"/>
                    <a:pt x="17463" y="17761"/>
                    <a:pt x="17034" y="16681"/>
                  </a:cubicBezTo>
                  <a:cubicBezTo>
                    <a:pt x="17016" y="16663"/>
                    <a:pt x="16979" y="16644"/>
                    <a:pt x="16830" y="16551"/>
                  </a:cubicBezTo>
                  <a:close/>
                  <a:moveTo>
                    <a:pt x="21167" y="31854"/>
                  </a:moveTo>
                  <a:cubicBezTo>
                    <a:pt x="20609" y="32021"/>
                    <a:pt x="20144" y="32190"/>
                    <a:pt x="19660" y="32282"/>
                  </a:cubicBezTo>
                  <a:cubicBezTo>
                    <a:pt x="18171" y="32580"/>
                    <a:pt x="16681" y="32860"/>
                    <a:pt x="15192" y="33083"/>
                  </a:cubicBezTo>
                  <a:cubicBezTo>
                    <a:pt x="13795" y="33287"/>
                    <a:pt x="12380" y="33511"/>
                    <a:pt x="10965" y="33567"/>
                  </a:cubicBezTo>
                  <a:cubicBezTo>
                    <a:pt x="8135" y="33642"/>
                    <a:pt x="5288" y="33585"/>
                    <a:pt x="2439" y="33604"/>
                  </a:cubicBezTo>
                  <a:lnTo>
                    <a:pt x="1657" y="33604"/>
                  </a:lnTo>
                  <a:cubicBezTo>
                    <a:pt x="1657" y="34032"/>
                    <a:pt x="1639" y="34051"/>
                    <a:pt x="1917" y="34088"/>
                  </a:cubicBezTo>
                  <a:cubicBezTo>
                    <a:pt x="2401" y="34126"/>
                    <a:pt x="2905" y="34144"/>
                    <a:pt x="3407" y="34218"/>
                  </a:cubicBezTo>
                  <a:cubicBezTo>
                    <a:pt x="5417" y="34479"/>
                    <a:pt x="7447" y="34610"/>
                    <a:pt x="9476" y="34535"/>
                  </a:cubicBezTo>
                  <a:cubicBezTo>
                    <a:pt x="12901" y="34404"/>
                    <a:pt x="16272" y="33940"/>
                    <a:pt x="19603" y="33120"/>
                  </a:cubicBezTo>
                  <a:cubicBezTo>
                    <a:pt x="20181" y="32971"/>
                    <a:pt x="20720" y="32766"/>
                    <a:pt x="21242" y="32431"/>
                  </a:cubicBezTo>
                  <a:cubicBezTo>
                    <a:pt x="21204" y="32245"/>
                    <a:pt x="21187" y="32078"/>
                    <a:pt x="21167" y="31854"/>
                  </a:cubicBezTo>
                  <a:close/>
                  <a:moveTo>
                    <a:pt x="25282" y="13908"/>
                  </a:moveTo>
                  <a:cubicBezTo>
                    <a:pt x="24761" y="11878"/>
                    <a:pt x="23476" y="10351"/>
                    <a:pt x="21875" y="9030"/>
                  </a:cubicBezTo>
                  <a:cubicBezTo>
                    <a:pt x="21316" y="9346"/>
                    <a:pt x="20740" y="9532"/>
                    <a:pt x="20385" y="10091"/>
                  </a:cubicBezTo>
                  <a:cubicBezTo>
                    <a:pt x="21000" y="11468"/>
                    <a:pt x="21373" y="12902"/>
                    <a:pt x="21242" y="14447"/>
                  </a:cubicBezTo>
                  <a:cubicBezTo>
                    <a:pt x="22619" y="14280"/>
                    <a:pt x="23922" y="14094"/>
                    <a:pt x="25282" y="13908"/>
                  </a:cubicBezTo>
                  <a:close/>
                  <a:moveTo>
                    <a:pt x="21130" y="31147"/>
                  </a:moveTo>
                  <a:cubicBezTo>
                    <a:pt x="20981" y="31147"/>
                    <a:pt x="20832" y="31128"/>
                    <a:pt x="20683" y="31147"/>
                  </a:cubicBezTo>
                  <a:cubicBezTo>
                    <a:pt x="19176" y="31333"/>
                    <a:pt x="17687" y="31537"/>
                    <a:pt x="16178" y="31723"/>
                  </a:cubicBezTo>
                  <a:cubicBezTo>
                    <a:pt x="13944" y="31984"/>
                    <a:pt x="11729" y="32282"/>
                    <a:pt x="9495" y="32505"/>
                  </a:cubicBezTo>
                  <a:cubicBezTo>
                    <a:pt x="7056" y="32748"/>
                    <a:pt x="4635" y="32878"/>
                    <a:pt x="2197" y="32748"/>
                  </a:cubicBezTo>
                  <a:cubicBezTo>
                    <a:pt x="2011" y="32729"/>
                    <a:pt x="1825" y="32766"/>
                    <a:pt x="1602" y="32785"/>
                  </a:cubicBezTo>
                  <a:cubicBezTo>
                    <a:pt x="1619" y="33009"/>
                    <a:pt x="1639" y="33158"/>
                    <a:pt x="1657" y="33399"/>
                  </a:cubicBezTo>
                  <a:lnTo>
                    <a:pt x="3463" y="33399"/>
                  </a:lnTo>
                  <a:cubicBezTo>
                    <a:pt x="5325" y="33381"/>
                    <a:pt x="7187" y="33324"/>
                    <a:pt x="9048" y="33362"/>
                  </a:cubicBezTo>
                  <a:cubicBezTo>
                    <a:pt x="11449" y="33418"/>
                    <a:pt x="13795" y="33064"/>
                    <a:pt x="16160" y="32711"/>
                  </a:cubicBezTo>
                  <a:cubicBezTo>
                    <a:pt x="17314" y="32525"/>
                    <a:pt x="18449" y="32301"/>
                    <a:pt x="19603" y="32058"/>
                  </a:cubicBezTo>
                  <a:cubicBezTo>
                    <a:pt x="20050" y="31984"/>
                    <a:pt x="20479" y="31798"/>
                    <a:pt x="20926" y="31649"/>
                  </a:cubicBezTo>
                  <a:cubicBezTo>
                    <a:pt x="21167" y="31574"/>
                    <a:pt x="21242" y="31426"/>
                    <a:pt x="21130" y="31147"/>
                  </a:cubicBezTo>
                  <a:close/>
                  <a:moveTo>
                    <a:pt x="9123" y="34759"/>
                  </a:moveTo>
                  <a:lnTo>
                    <a:pt x="9123" y="34888"/>
                  </a:lnTo>
                  <a:cubicBezTo>
                    <a:pt x="10034" y="34963"/>
                    <a:pt x="10928" y="35019"/>
                    <a:pt x="11822" y="35131"/>
                  </a:cubicBezTo>
                  <a:cubicBezTo>
                    <a:pt x="14986" y="35484"/>
                    <a:pt x="18002" y="34833"/>
                    <a:pt x="20944" y="33716"/>
                  </a:cubicBezTo>
                  <a:cubicBezTo>
                    <a:pt x="21502" y="33493"/>
                    <a:pt x="21540" y="33324"/>
                    <a:pt x="21261" y="32748"/>
                  </a:cubicBezTo>
                  <a:cubicBezTo>
                    <a:pt x="19362" y="33585"/>
                    <a:pt x="17332" y="33883"/>
                    <a:pt x="15304" y="34200"/>
                  </a:cubicBezTo>
                  <a:cubicBezTo>
                    <a:pt x="13256" y="34516"/>
                    <a:pt x="11189" y="34777"/>
                    <a:pt x="9123" y="34759"/>
                  </a:cubicBezTo>
                  <a:close/>
                  <a:moveTo>
                    <a:pt x="20367" y="30755"/>
                  </a:moveTo>
                  <a:cubicBezTo>
                    <a:pt x="18747" y="30291"/>
                    <a:pt x="17128" y="29824"/>
                    <a:pt x="15490" y="29360"/>
                  </a:cubicBezTo>
                  <a:cubicBezTo>
                    <a:pt x="15527" y="30030"/>
                    <a:pt x="15564" y="30718"/>
                    <a:pt x="15601" y="31388"/>
                  </a:cubicBezTo>
                  <a:cubicBezTo>
                    <a:pt x="17258" y="31370"/>
                    <a:pt x="18804" y="31128"/>
                    <a:pt x="20367" y="30755"/>
                  </a:cubicBezTo>
                  <a:close/>
                  <a:moveTo>
                    <a:pt x="18022" y="7541"/>
                  </a:moveTo>
                  <a:cubicBezTo>
                    <a:pt x="17667" y="7801"/>
                    <a:pt x="17500" y="8154"/>
                    <a:pt x="17351" y="8509"/>
                  </a:cubicBezTo>
                  <a:cubicBezTo>
                    <a:pt x="18059" y="9328"/>
                    <a:pt x="18729" y="10091"/>
                    <a:pt x="19417" y="10872"/>
                  </a:cubicBezTo>
                  <a:cubicBezTo>
                    <a:pt x="19660" y="10668"/>
                    <a:pt x="19921" y="10463"/>
                    <a:pt x="20199" y="10239"/>
                  </a:cubicBezTo>
                  <a:cubicBezTo>
                    <a:pt x="19678" y="9179"/>
                    <a:pt x="19101" y="8192"/>
                    <a:pt x="18022" y="7541"/>
                  </a:cubicBezTo>
                  <a:close/>
                  <a:moveTo>
                    <a:pt x="21651" y="8844"/>
                  </a:moveTo>
                  <a:cubicBezTo>
                    <a:pt x="20777" y="8137"/>
                    <a:pt x="19901" y="7578"/>
                    <a:pt x="18896" y="7186"/>
                  </a:cubicBezTo>
                  <a:cubicBezTo>
                    <a:pt x="18784" y="7335"/>
                    <a:pt x="18673" y="7466"/>
                    <a:pt x="18617" y="7521"/>
                  </a:cubicBezTo>
                  <a:cubicBezTo>
                    <a:pt x="19213" y="8285"/>
                    <a:pt x="19752" y="9011"/>
                    <a:pt x="20293" y="9718"/>
                  </a:cubicBezTo>
                  <a:cubicBezTo>
                    <a:pt x="20720" y="9440"/>
                    <a:pt x="21149" y="9160"/>
                    <a:pt x="21651" y="8844"/>
                  </a:cubicBezTo>
                  <a:close/>
                  <a:moveTo>
                    <a:pt x="13795" y="6442"/>
                  </a:moveTo>
                  <a:cubicBezTo>
                    <a:pt x="15080" y="6926"/>
                    <a:pt x="16197" y="7484"/>
                    <a:pt x="17109" y="8378"/>
                  </a:cubicBezTo>
                  <a:cubicBezTo>
                    <a:pt x="17351" y="8005"/>
                    <a:pt x="17556" y="7690"/>
                    <a:pt x="17742" y="7392"/>
                  </a:cubicBezTo>
                  <a:cubicBezTo>
                    <a:pt x="16570" y="6553"/>
                    <a:pt x="15304" y="6312"/>
                    <a:pt x="13795" y="6442"/>
                  </a:cubicBezTo>
                  <a:close/>
                  <a:moveTo>
                    <a:pt x="20311" y="10463"/>
                  </a:moveTo>
                  <a:cubicBezTo>
                    <a:pt x="19995" y="10724"/>
                    <a:pt x="19752" y="10929"/>
                    <a:pt x="19566" y="11078"/>
                  </a:cubicBezTo>
                  <a:cubicBezTo>
                    <a:pt x="20050" y="12101"/>
                    <a:pt x="20516" y="13069"/>
                    <a:pt x="21000" y="14094"/>
                  </a:cubicBezTo>
                  <a:cubicBezTo>
                    <a:pt x="21130" y="12809"/>
                    <a:pt x="20758" y="11692"/>
                    <a:pt x="20311" y="10463"/>
                  </a:cubicBezTo>
                  <a:close/>
                  <a:moveTo>
                    <a:pt x="16848" y="35205"/>
                  </a:moveTo>
                  <a:cubicBezTo>
                    <a:pt x="18096" y="35205"/>
                    <a:pt x="19231" y="35019"/>
                    <a:pt x="20311" y="34610"/>
                  </a:cubicBezTo>
                  <a:cubicBezTo>
                    <a:pt x="20628" y="34479"/>
                    <a:pt x="20926" y="34312"/>
                    <a:pt x="21130" y="33957"/>
                  </a:cubicBezTo>
                  <a:cubicBezTo>
                    <a:pt x="19697" y="34386"/>
                    <a:pt x="18320" y="34777"/>
                    <a:pt x="16848" y="35205"/>
                  </a:cubicBezTo>
                  <a:close/>
                  <a:moveTo>
                    <a:pt x="1247" y="32785"/>
                  </a:moveTo>
                  <a:cubicBezTo>
                    <a:pt x="763" y="32915"/>
                    <a:pt x="596" y="33307"/>
                    <a:pt x="353" y="33697"/>
                  </a:cubicBezTo>
                  <a:cubicBezTo>
                    <a:pt x="689" y="33920"/>
                    <a:pt x="838" y="33660"/>
                    <a:pt x="1043" y="33548"/>
                  </a:cubicBezTo>
                  <a:cubicBezTo>
                    <a:pt x="1322" y="33399"/>
                    <a:pt x="1378" y="33175"/>
                    <a:pt x="1247" y="32785"/>
                  </a:cubicBezTo>
                  <a:close/>
                  <a:moveTo>
                    <a:pt x="17109" y="6610"/>
                  </a:moveTo>
                  <a:cubicBezTo>
                    <a:pt x="17091" y="6647"/>
                    <a:pt x="17071" y="6684"/>
                    <a:pt x="17054" y="6702"/>
                  </a:cubicBezTo>
                  <a:cubicBezTo>
                    <a:pt x="17481" y="6945"/>
                    <a:pt x="17910" y="7168"/>
                    <a:pt x="18375" y="7429"/>
                  </a:cubicBezTo>
                  <a:cubicBezTo>
                    <a:pt x="18431" y="7317"/>
                    <a:pt x="18506" y="7224"/>
                    <a:pt x="18617" y="7075"/>
                  </a:cubicBezTo>
                  <a:cubicBezTo>
                    <a:pt x="18077" y="6908"/>
                    <a:pt x="17593" y="6759"/>
                    <a:pt x="17109" y="66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418;p44"/>
            <p:cNvSpPr/>
            <p:nvPr/>
          </p:nvSpPr>
          <p:spPr>
            <a:xfrm>
              <a:off x="-7919948" y="1287786"/>
              <a:ext cx="1442692" cy="4113333"/>
            </a:xfrm>
            <a:custGeom>
              <a:avLst/>
              <a:gdLst/>
              <a:ahLst/>
              <a:cxnLst/>
              <a:rect l="l" t="t" r="r" b="b"/>
              <a:pathLst>
                <a:path w="9775" h="27870" extrusionOk="0">
                  <a:moveTo>
                    <a:pt x="5176" y="7316"/>
                  </a:moveTo>
                  <a:lnTo>
                    <a:pt x="5585" y="7316"/>
                  </a:lnTo>
                  <a:cubicBezTo>
                    <a:pt x="5548" y="7242"/>
                    <a:pt x="5530" y="7167"/>
                    <a:pt x="5493" y="7149"/>
                  </a:cubicBezTo>
                  <a:cubicBezTo>
                    <a:pt x="5270" y="7056"/>
                    <a:pt x="5213" y="6889"/>
                    <a:pt x="5250" y="6646"/>
                  </a:cubicBezTo>
                  <a:lnTo>
                    <a:pt x="6144" y="559"/>
                  </a:lnTo>
                  <a:cubicBezTo>
                    <a:pt x="6181" y="373"/>
                    <a:pt x="6238" y="187"/>
                    <a:pt x="6349" y="1"/>
                  </a:cubicBezTo>
                  <a:cubicBezTo>
                    <a:pt x="6367" y="130"/>
                    <a:pt x="6405" y="242"/>
                    <a:pt x="6424" y="373"/>
                  </a:cubicBezTo>
                  <a:cubicBezTo>
                    <a:pt x="6647" y="1453"/>
                    <a:pt x="6926" y="2532"/>
                    <a:pt x="7075" y="3630"/>
                  </a:cubicBezTo>
                  <a:cubicBezTo>
                    <a:pt x="7280" y="5176"/>
                    <a:pt x="7392" y="6740"/>
                    <a:pt x="7522" y="8284"/>
                  </a:cubicBezTo>
                  <a:cubicBezTo>
                    <a:pt x="7671" y="9942"/>
                    <a:pt x="7764" y="11598"/>
                    <a:pt x="7951" y="13274"/>
                  </a:cubicBezTo>
                  <a:cubicBezTo>
                    <a:pt x="8229" y="15731"/>
                    <a:pt x="8564" y="18171"/>
                    <a:pt x="8862" y="20628"/>
                  </a:cubicBezTo>
                  <a:cubicBezTo>
                    <a:pt x="9105" y="22564"/>
                    <a:pt x="9365" y="24481"/>
                    <a:pt x="9607" y="26399"/>
                  </a:cubicBezTo>
                  <a:cubicBezTo>
                    <a:pt x="9663" y="26734"/>
                    <a:pt x="9718" y="27070"/>
                    <a:pt x="9775" y="27442"/>
                  </a:cubicBezTo>
                  <a:cubicBezTo>
                    <a:pt x="6479" y="27591"/>
                    <a:pt x="3259" y="27740"/>
                    <a:pt x="0" y="27869"/>
                  </a:cubicBezTo>
                  <a:cubicBezTo>
                    <a:pt x="1266" y="25878"/>
                    <a:pt x="1825" y="23607"/>
                    <a:pt x="2383" y="21298"/>
                  </a:cubicBezTo>
                  <a:cubicBezTo>
                    <a:pt x="2626" y="21410"/>
                    <a:pt x="2867" y="21522"/>
                    <a:pt x="3147" y="21651"/>
                  </a:cubicBezTo>
                  <a:cubicBezTo>
                    <a:pt x="3110" y="21336"/>
                    <a:pt x="2887" y="21316"/>
                    <a:pt x="2756" y="21204"/>
                  </a:cubicBezTo>
                  <a:cubicBezTo>
                    <a:pt x="2552" y="21056"/>
                    <a:pt x="2477" y="20907"/>
                    <a:pt x="2552" y="20628"/>
                  </a:cubicBezTo>
                  <a:cubicBezTo>
                    <a:pt x="2942" y="18990"/>
                    <a:pt x="3296" y="17332"/>
                    <a:pt x="3669" y="15694"/>
                  </a:cubicBezTo>
                  <a:cubicBezTo>
                    <a:pt x="3798" y="15098"/>
                    <a:pt x="3892" y="14522"/>
                    <a:pt x="4004" y="13869"/>
                  </a:cubicBezTo>
                  <a:cubicBezTo>
                    <a:pt x="4339" y="14018"/>
                    <a:pt x="4637" y="14167"/>
                    <a:pt x="5009" y="14373"/>
                  </a:cubicBezTo>
                  <a:cubicBezTo>
                    <a:pt x="4823" y="13869"/>
                    <a:pt x="4339" y="13869"/>
                    <a:pt x="4133" y="13572"/>
                  </a:cubicBezTo>
                  <a:cubicBezTo>
                    <a:pt x="4488" y="11486"/>
                    <a:pt x="4823" y="9421"/>
                    <a:pt x="5176" y="73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419;p44"/>
            <p:cNvSpPr/>
            <p:nvPr/>
          </p:nvSpPr>
          <p:spPr>
            <a:xfrm>
              <a:off x="-5598068" y="3219288"/>
              <a:ext cx="698101" cy="1212009"/>
            </a:xfrm>
            <a:custGeom>
              <a:avLst/>
              <a:gdLst/>
              <a:ahLst/>
              <a:cxnLst/>
              <a:rect l="l" t="t" r="r" b="b"/>
              <a:pathLst>
                <a:path w="4730" h="8212" extrusionOk="0">
                  <a:moveTo>
                    <a:pt x="3481" y="8211"/>
                  </a:moveTo>
                  <a:cubicBezTo>
                    <a:pt x="2290" y="7820"/>
                    <a:pt x="1135" y="7447"/>
                    <a:pt x="0" y="7075"/>
                  </a:cubicBezTo>
                  <a:cubicBezTo>
                    <a:pt x="93" y="4953"/>
                    <a:pt x="204" y="2775"/>
                    <a:pt x="298" y="541"/>
                  </a:cubicBezTo>
                  <a:cubicBezTo>
                    <a:pt x="1601" y="224"/>
                    <a:pt x="2942" y="20"/>
                    <a:pt x="4394" y="0"/>
                  </a:cubicBezTo>
                  <a:cubicBezTo>
                    <a:pt x="4468" y="373"/>
                    <a:pt x="4543" y="690"/>
                    <a:pt x="4580" y="1025"/>
                  </a:cubicBezTo>
                  <a:cubicBezTo>
                    <a:pt x="4729" y="2663"/>
                    <a:pt x="4635" y="4282"/>
                    <a:pt x="4114" y="5866"/>
                  </a:cubicBezTo>
                  <a:cubicBezTo>
                    <a:pt x="3853" y="6647"/>
                    <a:pt x="3687" y="7447"/>
                    <a:pt x="3481" y="8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420;p44"/>
            <p:cNvSpPr/>
            <p:nvPr/>
          </p:nvSpPr>
          <p:spPr>
            <a:xfrm>
              <a:off x="-6474750" y="4565598"/>
              <a:ext cx="840968" cy="1063681"/>
            </a:xfrm>
            <a:custGeom>
              <a:avLst/>
              <a:gdLst/>
              <a:ahLst/>
              <a:cxnLst/>
              <a:rect l="l" t="t" r="r" b="b"/>
              <a:pathLst>
                <a:path w="5698" h="7207" extrusionOk="0">
                  <a:moveTo>
                    <a:pt x="4097" y="1"/>
                  </a:moveTo>
                  <a:cubicBezTo>
                    <a:pt x="4208" y="430"/>
                    <a:pt x="4265" y="728"/>
                    <a:pt x="4339" y="1025"/>
                  </a:cubicBezTo>
                  <a:cubicBezTo>
                    <a:pt x="4692" y="2272"/>
                    <a:pt x="5047" y="3538"/>
                    <a:pt x="5382" y="4786"/>
                  </a:cubicBezTo>
                  <a:cubicBezTo>
                    <a:pt x="5511" y="5288"/>
                    <a:pt x="5586" y="5809"/>
                    <a:pt x="5660" y="6313"/>
                  </a:cubicBezTo>
                  <a:cubicBezTo>
                    <a:pt x="5698" y="6573"/>
                    <a:pt x="5660" y="6852"/>
                    <a:pt x="5660" y="7206"/>
                  </a:cubicBezTo>
                  <a:cubicBezTo>
                    <a:pt x="4041" y="6722"/>
                    <a:pt x="2478" y="6238"/>
                    <a:pt x="894" y="5772"/>
                  </a:cubicBezTo>
                  <a:cubicBezTo>
                    <a:pt x="504" y="5642"/>
                    <a:pt x="318" y="5419"/>
                    <a:pt x="261" y="4990"/>
                  </a:cubicBezTo>
                  <a:cubicBezTo>
                    <a:pt x="132" y="3967"/>
                    <a:pt x="1" y="4171"/>
                    <a:pt x="746" y="3352"/>
                  </a:cubicBezTo>
                  <a:cubicBezTo>
                    <a:pt x="1788" y="2235"/>
                    <a:pt x="2905" y="1192"/>
                    <a:pt x="4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421;p44"/>
            <p:cNvSpPr/>
            <p:nvPr/>
          </p:nvSpPr>
          <p:spPr>
            <a:xfrm>
              <a:off x="-6408778" y="3562876"/>
              <a:ext cx="525125" cy="1486526"/>
            </a:xfrm>
            <a:custGeom>
              <a:avLst/>
              <a:gdLst/>
              <a:ahLst/>
              <a:cxnLst/>
              <a:rect l="l" t="t" r="r" b="b"/>
              <a:pathLst>
                <a:path w="3558" h="10072" extrusionOk="0">
                  <a:moveTo>
                    <a:pt x="1323" y="0"/>
                  </a:moveTo>
                  <a:cubicBezTo>
                    <a:pt x="1472" y="93"/>
                    <a:pt x="1509" y="112"/>
                    <a:pt x="1527" y="130"/>
                  </a:cubicBezTo>
                  <a:cubicBezTo>
                    <a:pt x="1956" y="1210"/>
                    <a:pt x="2515" y="2215"/>
                    <a:pt x="2775" y="3351"/>
                  </a:cubicBezTo>
                  <a:cubicBezTo>
                    <a:pt x="2999" y="4300"/>
                    <a:pt x="3259" y="5250"/>
                    <a:pt x="3501" y="6199"/>
                  </a:cubicBezTo>
                  <a:cubicBezTo>
                    <a:pt x="3557" y="6405"/>
                    <a:pt x="3557" y="6591"/>
                    <a:pt x="3371" y="6777"/>
                  </a:cubicBezTo>
                  <a:cubicBezTo>
                    <a:pt x="2254" y="7857"/>
                    <a:pt x="1155" y="8936"/>
                    <a:pt x="1" y="10071"/>
                  </a:cubicBezTo>
                  <a:cubicBezTo>
                    <a:pt x="447" y="6702"/>
                    <a:pt x="876" y="3389"/>
                    <a:pt x="1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422;p44"/>
            <p:cNvSpPr/>
            <p:nvPr/>
          </p:nvSpPr>
          <p:spPr>
            <a:xfrm>
              <a:off x="-8455698" y="5821435"/>
              <a:ext cx="2893354" cy="406758"/>
            </a:xfrm>
            <a:custGeom>
              <a:avLst/>
              <a:gdLst/>
              <a:ahLst/>
              <a:cxnLst/>
              <a:rect l="l" t="t" r="r" b="b"/>
              <a:pathLst>
                <a:path w="19604" h="2756" extrusionOk="0">
                  <a:moveTo>
                    <a:pt x="19529" y="0"/>
                  </a:moveTo>
                  <a:cubicBezTo>
                    <a:pt x="19549" y="224"/>
                    <a:pt x="19566" y="391"/>
                    <a:pt x="19604" y="577"/>
                  </a:cubicBezTo>
                  <a:cubicBezTo>
                    <a:pt x="19082" y="912"/>
                    <a:pt x="18543" y="1117"/>
                    <a:pt x="17965" y="1266"/>
                  </a:cubicBezTo>
                  <a:cubicBezTo>
                    <a:pt x="14634" y="2086"/>
                    <a:pt x="11263" y="2550"/>
                    <a:pt x="7838" y="2681"/>
                  </a:cubicBezTo>
                  <a:cubicBezTo>
                    <a:pt x="5809" y="2756"/>
                    <a:pt x="3779" y="2625"/>
                    <a:pt x="1769" y="2364"/>
                  </a:cubicBezTo>
                  <a:cubicBezTo>
                    <a:pt x="1267" y="2290"/>
                    <a:pt x="763" y="2272"/>
                    <a:pt x="279" y="2234"/>
                  </a:cubicBezTo>
                  <a:cubicBezTo>
                    <a:pt x="1" y="2197"/>
                    <a:pt x="19" y="2178"/>
                    <a:pt x="19" y="1750"/>
                  </a:cubicBezTo>
                  <a:lnTo>
                    <a:pt x="801" y="1750"/>
                  </a:lnTo>
                  <a:cubicBezTo>
                    <a:pt x="3650" y="1731"/>
                    <a:pt x="6497" y="1788"/>
                    <a:pt x="9327" y="1713"/>
                  </a:cubicBezTo>
                  <a:cubicBezTo>
                    <a:pt x="10742" y="1657"/>
                    <a:pt x="12157" y="1433"/>
                    <a:pt x="13554" y="1229"/>
                  </a:cubicBezTo>
                  <a:cubicBezTo>
                    <a:pt x="15043" y="1006"/>
                    <a:pt x="16533" y="726"/>
                    <a:pt x="18022" y="428"/>
                  </a:cubicBezTo>
                  <a:cubicBezTo>
                    <a:pt x="18506" y="336"/>
                    <a:pt x="18971" y="167"/>
                    <a:pt x="1952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423;p44"/>
            <p:cNvSpPr/>
            <p:nvPr/>
          </p:nvSpPr>
          <p:spPr>
            <a:xfrm>
              <a:off x="-5688836" y="2452856"/>
              <a:ext cx="722896" cy="799495"/>
            </a:xfrm>
            <a:custGeom>
              <a:avLst/>
              <a:gdLst/>
              <a:ahLst/>
              <a:cxnLst/>
              <a:rect l="l" t="t" r="r" b="b"/>
              <a:pathLst>
                <a:path w="4898" h="5417" extrusionOk="0">
                  <a:moveTo>
                    <a:pt x="4897" y="4878"/>
                  </a:moveTo>
                  <a:cubicBezTo>
                    <a:pt x="3537" y="5064"/>
                    <a:pt x="2234" y="5250"/>
                    <a:pt x="857" y="5417"/>
                  </a:cubicBezTo>
                  <a:cubicBezTo>
                    <a:pt x="988" y="3872"/>
                    <a:pt x="615" y="2438"/>
                    <a:pt x="0" y="1061"/>
                  </a:cubicBezTo>
                  <a:cubicBezTo>
                    <a:pt x="355" y="502"/>
                    <a:pt x="931" y="316"/>
                    <a:pt x="1490" y="0"/>
                  </a:cubicBezTo>
                  <a:cubicBezTo>
                    <a:pt x="3091" y="1321"/>
                    <a:pt x="4376" y="2848"/>
                    <a:pt x="4897" y="4878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424;p44"/>
            <p:cNvSpPr/>
            <p:nvPr/>
          </p:nvSpPr>
          <p:spPr>
            <a:xfrm>
              <a:off x="-8461159" y="5714138"/>
              <a:ext cx="2898815" cy="338276"/>
            </a:xfrm>
            <a:custGeom>
              <a:avLst/>
              <a:gdLst/>
              <a:ahLst/>
              <a:cxnLst/>
              <a:rect l="l" t="t" r="r" b="b"/>
              <a:pathLst>
                <a:path w="19641" h="2292" extrusionOk="0">
                  <a:moveTo>
                    <a:pt x="19529" y="20"/>
                  </a:moveTo>
                  <a:cubicBezTo>
                    <a:pt x="19641" y="299"/>
                    <a:pt x="19566" y="447"/>
                    <a:pt x="19325" y="522"/>
                  </a:cubicBezTo>
                  <a:cubicBezTo>
                    <a:pt x="18878" y="671"/>
                    <a:pt x="18449" y="857"/>
                    <a:pt x="18002" y="931"/>
                  </a:cubicBezTo>
                  <a:cubicBezTo>
                    <a:pt x="16848" y="1174"/>
                    <a:pt x="15713" y="1398"/>
                    <a:pt x="14559" y="1584"/>
                  </a:cubicBezTo>
                  <a:cubicBezTo>
                    <a:pt x="12194" y="1937"/>
                    <a:pt x="9848" y="2291"/>
                    <a:pt x="7447" y="2235"/>
                  </a:cubicBezTo>
                  <a:cubicBezTo>
                    <a:pt x="5586" y="2197"/>
                    <a:pt x="3724" y="2254"/>
                    <a:pt x="1862" y="2272"/>
                  </a:cubicBezTo>
                  <a:lnTo>
                    <a:pt x="56" y="2272"/>
                  </a:lnTo>
                  <a:cubicBezTo>
                    <a:pt x="38" y="2031"/>
                    <a:pt x="18" y="1882"/>
                    <a:pt x="1" y="1658"/>
                  </a:cubicBezTo>
                  <a:cubicBezTo>
                    <a:pt x="224" y="1639"/>
                    <a:pt x="410" y="1602"/>
                    <a:pt x="596" y="1621"/>
                  </a:cubicBezTo>
                  <a:cubicBezTo>
                    <a:pt x="3034" y="1751"/>
                    <a:pt x="5455" y="1621"/>
                    <a:pt x="7894" y="1378"/>
                  </a:cubicBezTo>
                  <a:cubicBezTo>
                    <a:pt x="10128" y="1155"/>
                    <a:pt x="12343" y="857"/>
                    <a:pt x="14577" y="596"/>
                  </a:cubicBezTo>
                  <a:cubicBezTo>
                    <a:pt x="16086" y="410"/>
                    <a:pt x="17575" y="206"/>
                    <a:pt x="19082" y="20"/>
                  </a:cubicBezTo>
                  <a:cubicBezTo>
                    <a:pt x="19231" y="1"/>
                    <a:pt x="19380" y="20"/>
                    <a:pt x="19529" y="20"/>
                  </a:cubicBezTo>
                  <a:close/>
                </a:path>
              </a:pathLst>
            </a:custGeom>
            <a:solidFill>
              <a:srgbClr val="ECC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425;p44"/>
            <p:cNvSpPr/>
            <p:nvPr/>
          </p:nvSpPr>
          <p:spPr>
            <a:xfrm>
              <a:off x="-7351137" y="5953380"/>
              <a:ext cx="1832773" cy="403806"/>
            </a:xfrm>
            <a:custGeom>
              <a:avLst/>
              <a:gdLst/>
              <a:ahLst/>
              <a:cxnLst/>
              <a:rect l="l" t="t" r="r" b="b"/>
              <a:pathLst>
                <a:path w="12418" h="2736" extrusionOk="0">
                  <a:moveTo>
                    <a:pt x="1" y="2011"/>
                  </a:moveTo>
                  <a:cubicBezTo>
                    <a:pt x="2067" y="2029"/>
                    <a:pt x="4134" y="1768"/>
                    <a:pt x="6182" y="1452"/>
                  </a:cubicBezTo>
                  <a:cubicBezTo>
                    <a:pt x="8210" y="1135"/>
                    <a:pt x="10240" y="837"/>
                    <a:pt x="12139" y="0"/>
                  </a:cubicBezTo>
                  <a:cubicBezTo>
                    <a:pt x="12418" y="576"/>
                    <a:pt x="12380" y="745"/>
                    <a:pt x="11822" y="968"/>
                  </a:cubicBezTo>
                  <a:cubicBezTo>
                    <a:pt x="8880" y="2085"/>
                    <a:pt x="5864" y="2736"/>
                    <a:pt x="2700" y="2383"/>
                  </a:cubicBezTo>
                  <a:cubicBezTo>
                    <a:pt x="1806" y="2271"/>
                    <a:pt x="912" y="2215"/>
                    <a:pt x="1" y="214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426;p44"/>
            <p:cNvSpPr/>
            <p:nvPr/>
          </p:nvSpPr>
          <p:spPr>
            <a:xfrm>
              <a:off x="-6136623" y="2232948"/>
              <a:ext cx="420484" cy="491917"/>
            </a:xfrm>
            <a:custGeom>
              <a:avLst/>
              <a:gdLst/>
              <a:ahLst/>
              <a:cxnLst/>
              <a:rect l="l" t="t" r="r" b="b"/>
              <a:pathLst>
                <a:path w="2849" h="3333" extrusionOk="0">
                  <a:moveTo>
                    <a:pt x="671" y="1"/>
                  </a:moveTo>
                  <a:cubicBezTo>
                    <a:pt x="1750" y="652"/>
                    <a:pt x="2327" y="1639"/>
                    <a:pt x="2848" y="2699"/>
                  </a:cubicBezTo>
                  <a:cubicBezTo>
                    <a:pt x="2570" y="2923"/>
                    <a:pt x="2309" y="3128"/>
                    <a:pt x="2066" y="3332"/>
                  </a:cubicBezTo>
                  <a:cubicBezTo>
                    <a:pt x="1378" y="2551"/>
                    <a:pt x="708" y="1788"/>
                    <a:pt x="0" y="969"/>
                  </a:cubicBezTo>
                  <a:cubicBezTo>
                    <a:pt x="149" y="614"/>
                    <a:pt x="316" y="26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427;p44"/>
            <p:cNvSpPr/>
            <p:nvPr/>
          </p:nvSpPr>
          <p:spPr>
            <a:xfrm>
              <a:off x="-5949774" y="2180702"/>
              <a:ext cx="447936" cy="373845"/>
            </a:xfrm>
            <a:custGeom>
              <a:avLst/>
              <a:gdLst/>
              <a:ahLst/>
              <a:cxnLst/>
              <a:rect l="l" t="t" r="r" b="b"/>
              <a:pathLst>
                <a:path w="3035" h="2533" extrusionOk="0">
                  <a:moveTo>
                    <a:pt x="3034" y="1658"/>
                  </a:moveTo>
                  <a:cubicBezTo>
                    <a:pt x="2532" y="1974"/>
                    <a:pt x="2103" y="2254"/>
                    <a:pt x="1676" y="2532"/>
                  </a:cubicBezTo>
                  <a:cubicBezTo>
                    <a:pt x="1135" y="1825"/>
                    <a:pt x="596" y="1099"/>
                    <a:pt x="0" y="335"/>
                  </a:cubicBezTo>
                  <a:cubicBezTo>
                    <a:pt x="56" y="280"/>
                    <a:pt x="167" y="149"/>
                    <a:pt x="279" y="0"/>
                  </a:cubicBezTo>
                  <a:cubicBezTo>
                    <a:pt x="1284" y="392"/>
                    <a:pt x="2160" y="951"/>
                    <a:pt x="3034" y="16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28;p44"/>
            <p:cNvSpPr/>
            <p:nvPr/>
          </p:nvSpPr>
          <p:spPr>
            <a:xfrm>
              <a:off x="-6661599" y="2051709"/>
              <a:ext cx="582685" cy="304921"/>
            </a:xfrm>
            <a:custGeom>
              <a:avLst/>
              <a:gdLst/>
              <a:ahLst/>
              <a:cxnLst/>
              <a:rect l="l" t="t" r="r" b="b"/>
              <a:pathLst>
                <a:path w="3948" h="2066" extrusionOk="0">
                  <a:moveTo>
                    <a:pt x="1" y="130"/>
                  </a:moveTo>
                  <a:cubicBezTo>
                    <a:pt x="1510" y="0"/>
                    <a:pt x="2776" y="241"/>
                    <a:pt x="3948" y="1080"/>
                  </a:cubicBezTo>
                  <a:cubicBezTo>
                    <a:pt x="3762" y="1378"/>
                    <a:pt x="3557" y="1693"/>
                    <a:pt x="3315" y="2066"/>
                  </a:cubicBezTo>
                  <a:cubicBezTo>
                    <a:pt x="2403" y="1172"/>
                    <a:pt x="1286" y="614"/>
                    <a:pt x="1" y="130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429;p44"/>
            <p:cNvSpPr/>
            <p:nvPr/>
          </p:nvSpPr>
          <p:spPr>
            <a:xfrm>
              <a:off x="-5809712" y="2664204"/>
              <a:ext cx="230831" cy="536047"/>
            </a:xfrm>
            <a:custGeom>
              <a:avLst/>
              <a:gdLst/>
              <a:ahLst/>
              <a:cxnLst/>
              <a:rect l="l" t="t" r="r" b="b"/>
              <a:pathLst>
                <a:path w="1564" h="3632" extrusionOk="0">
                  <a:moveTo>
                    <a:pt x="745" y="1"/>
                  </a:moveTo>
                  <a:cubicBezTo>
                    <a:pt x="1192" y="1230"/>
                    <a:pt x="1564" y="2347"/>
                    <a:pt x="1434" y="3632"/>
                  </a:cubicBezTo>
                  <a:cubicBezTo>
                    <a:pt x="950" y="2607"/>
                    <a:pt x="484" y="1639"/>
                    <a:pt x="0" y="616"/>
                  </a:cubicBezTo>
                  <a:cubicBezTo>
                    <a:pt x="186" y="467"/>
                    <a:pt x="429" y="262"/>
                    <a:pt x="745" y="1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30;p44"/>
            <p:cNvSpPr/>
            <p:nvPr/>
          </p:nvSpPr>
          <p:spPr>
            <a:xfrm>
              <a:off x="-6210860" y="6131815"/>
              <a:ext cx="631980" cy="184340"/>
            </a:xfrm>
            <a:custGeom>
              <a:avLst/>
              <a:gdLst/>
              <a:ahLst/>
              <a:cxnLst/>
              <a:rect l="l" t="t" r="r" b="b"/>
              <a:pathLst>
                <a:path w="4282" h="1249" extrusionOk="0">
                  <a:moveTo>
                    <a:pt x="0" y="1248"/>
                  </a:moveTo>
                  <a:cubicBezTo>
                    <a:pt x="1472" y="820"/>
                    <a:pt x="2849" y="429"/>
                    <a:pt x="4282" y="0"/>
                  </a:cubicBezTo>
                  <a:cubicBezTo>
                    <a:pt x="4078" y="355"/>
                    <a:pt x="3780" y="522"/>
                    <a:pt x="3463" y="653"/>
                  </a:cubicBezTo>
                  <a:cubicBezTo>
                    <a:pt x="2383" y="1062"/>
                    <a:pt x="1248" y="1248"/>
                    <a:pt x="0" y="1248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431;p44"/>
            <p:cNvSpPr/>
            <p:nvPr/>
          </p:nvSpPr>
          <p:spPr>
            <a:xfrm>
              <a:off x="-8645351" y="5958841"/>
              <a:ext cx="151427" cy="167662"/>
            </a:xfrm>
            <a:custGeom>
              <a:avLst/>
              <a:gdLst/>
              <a:ahLst/>
              <a:cxnLst/>
              <a:rect l="l" t="t" r="r" b="b"/>
              <a:pathLst>
                <a:path w="1026" h="1136" extrusionOk="0">
                  <a:moveTo>
                    <a:pt x="894" y="0"/>
                  </a:moveTo>
                  <a:cubicBezTo>
                    <a:pt x="1025" y="390"/>
                    <a:pt x="969" y="614"/>
                    <a:pt x="690" y="763"/>
                  </a:cubicBezTo>
                  <a:cubicBezTo>
                    <a:pt x="485" y="875"/>
                    <a:pt x="336" y="1135"/>
                    <a:pt x="0" y="912"/>
                  </a:cubicBezTo>
                  <a:cubicBezTo>
                    <a:pt x="243" y="522"/>
                    <a:pt x="410" y="130"/>
                    <a:pt x="894" y="0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432;p44"/>
            <p:cNvSpPr/>
            <p:nvPr/>
          </p:nvSpPr>
          <p:spPr>
            <a:xfrm>
              <a:off x="-6180604" y="2095543"/>
              <a:ext cx="230978" cy="121171"/>
            </a:xfrm>
            <a:custGeom>
              <a:avLst/>
              <a:gdLst/>
              <a:ahLst/>
              <a:cxnLst/>
              <a:rect l="l" t="t" r="r" b="b"/>
              <a:pathLst>
                <a:path w="1565" h="821" extrusionOk="0">
                  <a:moveTo>
                    <a:pt x="56" y="1"/>
                  </a:moveTo>
                  <a:cubicBezTo>
                    <a:pt x="540" y="150"/>
                    <a:pt x="1024" y="299"/>
                    <a:pt x="1564" y="466"/>
                  </a:cubicBezTo>
                  <a:cubicBezTo>
                    <a:pt x="1453" y="615"/>
                    <a:pt x="1378" y="708"/>
                    <a:pt x="1322" y="820"/>
                  </a:cubicBezTo>
                  <a:cubicBezTo>
                    <a:pt x="857" y="559"/>
                    <a:pt x="428" y="336"/>
                    <a:pt x="1" y="93"/>
                  </a:cubicBezTo>
                  <a:cubicBezTo>
                    <a:pt x="18" y="75"/>
                    <a:pt x="38" y="38"/>
                    <a:pt x="56" y="1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014917" y="-476360"/>
            <a:ext cx="1623314" cy="1585382"/>
            <a:chOff x="-442507" y="-837770"/>
            <a:chExt cx="3177353" cy="3103108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A437FEE4-FAAB-431F-94F0-81B5B72FBD92}"/>
                </a:ext>
              </a:extLst>
            </p:cNvPr>
            <p:cNvSpPr/>
            <p:nvPr/>
          </p:nvSpPr>
          <p:spPr>
            <a:xfrm>
              <a:off x="-442507" y="-837770"/>
              <a:ext cx="3177353" cy="3103108"/>
            </a:xfrm>
            <a:prstGeom prst="ellipse">
              <a:avLst/>
            </a:prstGeom>
            <a:solidFill>
              <a:srgbClr val="FED000">
                <a:alpha val="32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glow rad="1905000">
                <a:srgbClr val="FFC000">
                  <a:lumMod val="40000"/>
                  <a:lumOff val="60000"/>
                  <a:alpha val="71000"/>
                </a:srgbClr>
              </a:glow>
              <a:softEdge rad="2159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213D1644-64AA-4680-819C-186137064647}"/>
                </a:ext>
              </a:extLst>
            </p:cNvPr>
            <p:cNvSpPr/>
            <p:nvPr/>
          </p:nvSpPr>
          <p:spPr>
            <a:xfrm>
              <a:off x="12711" y="-353818"/>
              <a:ext cx="2266918" cy="2129406"/>
            </a:xfrm>
            <a:prstGeom prst="ellipse">
              <a:avLst/>
            </a:prstGeom>
            <a:solidFill>
              <a:srgbClr val="FED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BF0AF0F9-FC1F-4BE8-992E-DF405D310E47}"/>
                </a:ext>
              </a:extLst>
            </p:cNvPr>
            <p:cNvSpPr/>
            <p:nvPr/>
          </p:nvSpPr>
          <p:spPr>
            <a:xfrm>
              <a:off x="386362" y="-28744"/>
              <a:ext cx="1524000" cy="1524000"/>
            </a:xfrm>
            <a:prstGeom prst="ellipse">
              <a:avLst/>
            </a:prstGeom>
            <a:solidFill>
              <a:srgbClr val="FED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9594" y="-96814"/>
            <a:ext cx="4682158" cy="1038908"/>
            <a:chOff x="2379783" y="-60539"/>
            <a:chExt cx="4682158" cy="1038908"/>
          </a:xfrm>
        </p:grpSpPr>
        <p:grpSp>
          <p:nvGrpSpPr>
            <p:cNvPr id="2" name="Group 1"/>
            <p:cNvGrpSpPr/>
            <p:nvPr/>
          </p:nvGrpSpPr>
          <p:grpSpPr>
            <a:xfrm>
              <a:off x="2379783" y="-60539"/>
              <a:ext cx="4682158" cy="1038908"/>
              <a:chOff x="2379783" y="-60539"/>
              <a:chExt cx="4682158" cy="1038908"/>
            </a:xfrm>
          </p:grpSpPr>
          <p:pic>
            <p:nvPicPr>
              <p:cNvPr id="55" name="Google Shape;435;p42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379783" y="-60539"/>
                <a:ext cx="4682158" cy="10389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C5686A95-C235-43B8-9A65-702F8D35EBAA}"/>
                  </a:ext>
                </a:extLst>
              </p:cNvPr>
              <p:cNvSpPr/>
              <p:nvPr/>
            </p:nvSpPr>
            <p:spPr>
              <a:xfrm>
                <a:off x="3201859" y="197305"/>
                <a:ext cx="27402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 smtClean="0">
                    <a:solidFill>
                      <a:srgbClr val="FF0000"/>
                    </a:solidFill>
                    <a:latin typeface="Pattaya" panose="00000500000000000000" pitchFamily="2" charset="-34"/>
                    <a:ea typeface="Tahoma" panose="020B0604030504040204" pitchFamily="34" charset="0"/>
                    <a:cs typeface="Pattaya" panose="00000500000000000000" pitchFamily="2" charset="-34"/>
                  </a:rPr>
                  <a:t>Những cánh buồm</a:t>
                </a:r>
                <a:endParaRPr lang="en-US" sz="2800" dirty="0">
                  <a:solidFill>
                    <a:srgbClr val="FF0000"/>
                  </a:solidFill>
                  <a:latin typeface="Pattaya" panose="00000500000000000000" pitchFamily="2" charset="-34"/>
                  <a:ea typeface="Tahoma" panose="020B0604030504040204" pitchFamily="34" charset="0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C5686A95-C235-43B8-9A65-702F8D35EBAA}"/>
                </a:ext>
              </a:extLst>
            </p:cNvPr>
            <p:cNvSpPr/>
            <p:nvPr/>
          </p:nvSpPr>
          <p:spPr>
            <a:xfrm>
              <a:off x="5635941" y="537316"/>
              <a:ext cx="7868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1600" dirty="0" smtClean="0">
                  <a:solidFill>
                    <a:srgbClr val="FF0000"/>
                  </a:solidFill>
                  <a:latin typeface="Pattaya" panose="00000500000000000000" pitchFamily="2" charset="-34"/>
                  <a:ea typeface="Tahoma" panose="020B0604030504040204" pitchFamily="34" charset="0"/>
                  <a:cs typeface="Pattaya" panose="00000500000000000000" pitchFamily="2" charset="-34"/>
                </a:rPr>
                <a:t>(trích)</a:t>
              </a:r>
              <a:endParaRPr lang="en-US" sz="1600" dirty="0">
                <a:solidFill>
                  <a:srgbClr val="FF0000"/>
                </a:solidFill>
                <a:latin typeface="Pattaya" panose="00000500000000000000" pitchFamily="2" charset="-34"/>
                <a:ea typeface="Tahoma" panose="020B0604030504040204" pitchFamily="34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67" name="Picture 8" descr="Colorful numbers with clouds Container sticker - TenStickers">
            <a:extLst>
              <a:ext uri="{FF2B5EF4-FFF2-40B4-BE49-F238E27FC236}">
                <a16:creationId xmlns:a16="http://schemas.microsoft.com/office/drawing/2014/main" xmlns="" id="{396D7859-DA7F-4E77-B713-F121729DD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78" b="29469" l="68250" r="96375">
                        <a14:foregroundMark x1="79750" y1="978" x2="79750" y2="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78" b="67154"/>
          <a:stretch/>
        </p:blipFill>
        <p:spPr bwMode="auto">
          <a:xfrm>
            <a:off x="222153" y="666144"/>
            <a:ext cx="602366" cy="5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94164" y="727140"/>
            <a:ext cx="500970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 mỉm cười xoa đầu con nhỏ :</a:t>
            </a:r>
          </a:p>
          <a:p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“Theo cánh buồm đi mãi đến nơi xa</a:t>
            </a:r>
          </a:p>
          <a:p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Sẽ có cây, có cửa có nhà,</a:t>
            </a:r>
          </a:p>
          <a:p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Những nơi đó cha chưa hề đi đến.”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051501CD-86DB-4528-80F3-0F0288F20A44}"/>
              </a:ext>
            </a:extLst>
          </p:cNvPr>
          <p:cNvCxnSpPr/>
          <p:nvPr/>
        </p:nvCxnSpPr>
        <p:spPr>
          <a:xfrm>
            <a:off x="1369120" y="1130634"/>
            <a:ext cx="12424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5C7E7369-3159-4936-8DBB-90D2A7561F91}"/>
              </a:ext>
            </a:extLst>
          </p:cNvPr>
          <p:cNvCxnSpPr/>
          <p:nvPr/>
        </p:nvCxnSpPr>
        <p:spPr>
          <a:xfrm flipH="1">
            <a:off x="2628464" y="787187"/>
            <a:ext cx="164892" cy="3820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5C7E7369-3159-4936-8DBB-90D2A7561F91}"/>
              </a:ext>
            </a:extLst>
          </p:cNvPr>
          <p:cNvCxnSpPr/>
          <p:nvPr/>
        </p:nvCxnSpPr>
        <p:spPr>
          <a:xfrm flipH="1">
            <a:off x="3150436" y="1210570"/>
            <a:ext cx="164892" cy="3820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5C7E7369-3159-4936-8DBB-90D2A7561F91}"/>
              </a:ext>
            </a:extLst>
          </p:cNvPr>
          <p:cNvCxnSpPr/>
          <p:nvPr/>
        </p:nvCxnSpPr>
        <p:spPr>
          <a:xfrm flipH="1">
            <a:off x="2050853" y="1600358"/>
            <a:ext cx="164892" cy="3820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5C7E7369-3159-4936-8DBB-90D2A7561F91}"/>
              </a:ext>
            </a:extLst>
          </p:cNvPr>
          <p:cNvCxnSpPr/>
          <p:nvPr/>
        </p:nvCxnSpPr>
        <p:spPr>
          <a:xfrm flipH="1">
            <a:off x="3033014" y="1583812"/>
            <a:ext cx="164892" cy="3820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5C7E7369-3159-4936-8DBB-90D2A7561F91}"/>
              </a:ext>
            </a:extLst>
          </p:cNvPr>
          <p:cNvCxnSpPr/>
          <p:nvPr/>
        </p:nvCxnSpPr>
        <p:spPr>
          <a:xfrm flipH="1">
            <a:off x="2628464" y="1956112"/>
            <a:ext cx="164892" cy="3820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051501CD-86DB-4528-80F3-0F0288F20A44}"/>
              </a:ext>
            </a:extLst>
          </p:cNvPr>
          <p:cNvCxnSpPr/>
          <p:nvPr/>
        </p:nvCxnSpPr>
        <p:spPr>
          <a:xfrm>
            <a:off x="2759490" y="2323896"/>
            <a:ext cx="2462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10" descr="Colorful numbers with clouds Container sticker - TenStickers">
            <a:extLst>
              <a:ext uri="{FF2B5EF4-FFF2-40B4-BE49-F238E27FC236}">
                <a16:creationId xmlns:a16="http://schemas.microsoft.com/office/drawing/2014/main" xmlns="" id="{2E23A856-2A11-4929-BF7D-14247F053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36872" b="66341" l="0" r="22625">
                        <a14:foregroundMark x1="1625" y1="54749" x2="1625" y2="54749"/>
                        <a14:foregroundMark x1="0" y1="53911" x2="0" y2="53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" t="33251" r="74863" b="29835"/>
          <a:stretch/>
        </p:blipFill>
        <p:spPr bwMode="auto">
          <a:xfrm>
            <a:off x="1723306" y="2424112"/>
            <a:ext cx="535076" cy="7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2122320" y="2616176"/>
            <a:ext cx="60829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 lại dắt con đi trên cát mịn</a:t>
            </a:r>
          </a:p>
          <a:p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Ánh nắng chảy đầy vai,</a:t>
            </a:r>
          </a:p>
          <a:p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 trầm ngâm nhìn mãi cuối chân trời.</a:t>
            </a:r>
          </a:p>
          <a:p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 lại trỏ cánh buồm nói khẽ :</a:t>
            </a:r>
          </a:p>
          <a:p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“Cha mượn cho con cánh buồm trắng nhé,</a:t>
            </a:r>
          </a:p>
          <a:p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Để con đi...”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5C7E7369-3159-4936-8DBB-90D2A7561F91}"/>
              </a:ext>
            </a:extLst>
          </p:cNvPr>
          <p:cNvCxnSpPr/>
          <p:nvPr/>
        </p:nvCxnSpPr>
        <p:spPr>
          <a:xfrm flipH="1">
            <a:off x="5132950" y="3835593"/>
            <a:ext cx="164892" cy="3820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051501CD-86DB-4528-80F3-0F0288F20A44}"/>
              </a:ext>
            </a:extLst>
          </p:cNvPr>
          <p:cNvCxnSpPr/>
          <p:nvPr/>
        </p:nvCxnSpPr>
        <p:spPr>
          <a:xfrm>
            <a:off x="3569998" y="3441225"/>
            <a:ext cx="16137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051501CD-86DB-4528-80F3-0F0288F20A44}"/>
              </a:ext>
            </a:extLst>
          </p:cNvPr>
          <p:cNvCxnSpPr/>
          <p:nvPr/>
        </p:nvCxnSpPr>
        <p:spPr>
          <a:xfrm>
            <a:off x="2793356" y="3818660"/>
            <a:ext cx="14399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051501CD-86DB-4528-80F3-0F0288F20A44}"/>
              </a:ext>
            </a:extLst>
          </p:cNvPr>
          <p:cNvCxnSpPr/>
          <p:nvPr/>
        </p:nvCxnSpPr>
        <p:spPr>
          <a:xfrm>
            <a:off x="5222339" y="4217640"/>
            <a:ext cx="1009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051501CD-86DB-4528-80F3-0F0288F20A44}"/>
              </a:ext>
            </a:extLst>
          </p:cNvPr>
          <p:cNvCxnSpPr/>
          <p:nvPr/>
        </p:nvCxnSpPr>
        <p:spPr>
          <a:xfrm>
            <a:off x="2215745" y="5015841"/>
            <a:ext cx="14757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285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5023" y="2284774"/>
            <a:ext cx="1017875" cy="12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9925" y="3118900"/>
            <a:ext cx="680442" cy="4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8025" y="3048625"/>
            <a:ext cx="435675" cy="4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80;p38"/>
          <p:cNvSpPr txBox="1">
            <a:spLocks noGrp="1"/>
          </p:cNvSpPr>
          <p:nvPr>
            <p:ph type="title"/>
          </p:nvPr>
        </p:nvSpPr>
        <p:spPr>
          <a:xfrm>
            <a:off x="1559133" y="1121312"/>
            <a:ext cx="3567671" cy="12559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9600" dirty="0" smtClean="0">
                <a:solidFill>
                  <a:srgbClr val="FC0C34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Liên hệ</a:t>
            </a:r>
            <a:endParaRPr sz="9600" dirty="0">
              <a:solidFill>
                <a:srgbClr val="FC0C34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136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4326844"/>
            <a:ext cx="9143999" cy="630969"/>
          </a:xfrm>
          <a:prstGeom prst="rect">
            <a:avLst/>
          </a:prstGeom>
          <a:noFill/>
          <a:ln>
            <a:noFill/>
          </a:ln>
          <a:effectLst>
            <a:outerShdw blurRad="292100" dist="276225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23" name="Google Shape;139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7150" y="4497858"/>
            <a:ext cx="9214781" cy="645643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24" name="Google Shape;28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2351" y="-584035"/>
            <a:ext cx="4856199" cy="340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7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95691" y="217030"/>
            <a:ext cx="1648106" cy="92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图片 40">
            <a:extLst>
              <a:ext uri="{FF2B5EF4-FFF2-40B4-BE49-F238E27FC236}">
                <a16:creationId xmlns:a16="http://schemas.microsoft.com/office/drawing/2014/main" xmlns="" id="{F8EA2402-0B69-4C49-8487-7241957ED0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5979" y="2937473"/>
            <a:ext cx="3000575" cy="2573665"/>
          </a:xfrm>
          <a:prstGeom prst="rect">
            <a:avLst/>
          </a:prstGeom>
        </p:spPr>
      </p:pic>
      <p:pic>
        <p:nvPicPr>
          <p:cNvPr id="55" name="Picture 31">
            <a:extLst>
              <a:ext uri="{FF2B5EF4-FFF2-40B4-BE49-F238E27FC236}">
                <a16:creationId xmlns:a16="http://schemas.microsoft.com/office/drawing/2014/main" xmlns="" id="{625D22A3-7163-4FC4-845A-1C5B1F7F1B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475000" y="1138328"/>
            <a:ext cx="6698155" cy="239509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A39BAA05-4F4C-4090-83E1-013752A15498}"/>
              </a:ext>
            </a:extLst>
          </p:cNvPr>
          <p:cNvSpPr txBox="1"/>
          <p:nvPr/>
        </p:nvSpPr>
        <p:spPr>
          <a:xfrm flipH="1">
            <a:off x="2216262" y="1602263"/>
            <a:ext cx="5215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C0C34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 thơ vừa rồi các bạn cũng đã biết về ước mơ của mình. Bây giờ mình muốn biết ước mơ của các bạn là gì?</a:t>
            </a:r>
            <a:endParaRPr lang="en-US" sz="2800" dirty="0">
              <a:solidFill>
                <a:srgbClr val="FC0C34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39BAA05-4F4C-4090-83E1-013752A15498}"/>
              </a:ext>
            </a:extLst>
          </p:cNvPr>
          <p:cNvSpPr txBox="1"/>
          <p:nvPr/>
        </p:nvSpPr>
        <p:spPr>
          <a:xfrm flipH="1">
            <a:off x="2216261" y="1858821"/>
            <a:ext cx="5215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rgbClr val="FC0C34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Ta cần làm gì để biến những ước mơ đó thành hiện thực?</a:t>
            </a:r>
            <a:endParaRPr lang="en-US" sz="2800" dirty="0">
              <a:solidFill>
                <a:srgbClr val="FC0C34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pic>
        <p:nvPicPr>
          <p:cNvPr id="58" name="图片 3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-82817" y="1602263"/>
            <a:ext cx="2330466" cy="408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33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02A9E0D6-796A-4B96-9E66-E6D50F30D41F}"/>
              </a:ext>
            </a:extLst>
          </p:cNvPr>
          <p:cNvSpPr/>
          <p:nvPr/>
        </p:nvSpPr>
        <p:spPr>
          <a:xfrm>
            <a:off x="244488" y="399671"/>
            <a:ext cx="8655024" cy="4572379"/>
          </a:xfrm>
          <a:custGeom>
            <a:avLst/>
            <a:gdLst>
              <a:gd name="connsiteX0" fmla="*/ 0 w 6172200"/>
              <a:gd name="connsiteY0" fmla="*/ 253082 h 2438400"/>
              <a:gd name="connsiteX1" fmla="*/ 253082 w 6172200"/>
              <a:gd name="connsiteY1" fmla="*/ 0 h 2438400"/>
              <a:gd name="connsiteX2" fmla="*/ 5919118 w 6172200"/>
              <a:gd name="connsiteY2" fmla="*/ 0 h 2438400"/>
              <a:gd name="connsiteX3" fmla="*/ 6172200 w 6172200"/>
              <a:gd name="connsiteY3" fmla="*/ 253082 h 2438400"/>
              <a:gd name="connsiteX4" fmla="*/ 6172200 w 6172200"/>
              <a:gd name="connsiteY4" fmla="*/ 2185318 h 2438400"/>
              <a:gd name="connsiteX5" fmla="*/ 5919118 w 6172200"/>
              <a:gd name="connsiteY5" fmla="*/ 2438400 h 2438400"/>
              <a:gd name="connsiteX6" fmla="*/ 253082 w 6172200"/>
              <a:gd name="connsiteY6" fmla="*/ 2438400 h 2438400"/>
              <a:gd name="connsiteX7" fmla="*/ 0 w 6172200"/>
              <a:gd name="connsiteY7" fmla="*/ 2185318 h 2438400"/>
              <a:gd name="connsiteX8" fmla="*/ 0 w 6172200"/>
              <a:gd name="connsiteY8" fmla="*/ 253082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2200" h="2438400" fill="none" extrusionOk="0">
                <a:moveTo>
                  <a:pt x="0" y="253082"/>
                </a:moveTo>
                <a:cubicBezTo>
                  <a:pt x="17956" y="126613"/>
                  <a:pt x="109536" y="-1103"/>
                  <a:pt x="253082" y="0"/>
                </a:cubicBezTo>
                <a:cubicBezTo>
                  <a:pt x="1675188" y="109595"/>
                  <a:pt x="3914051" y="16756"/>
                  <a:pt x="5919118" y="0"/>
                </a:cubicBezTo>
                <a:cubicBezTo>
                  <a:pt x="6048462" y="-8627"/>
                  <a:pt x="6176233" y="128306"/>
                  <a:pt x="6172200" y="253082"/>
                </a:cubicBezTo>
                <a:cubicBezTo>
                  <a:pt x="6115882" y="1101479"/>
                  <a:pt x="6205111" y="1317059"/>
                  <a:pt x="6172200" y="2185318"/>
                </a:cubicBezTo>
                <a:cubicBezTo>
                  <a:pt x="6154407" y="2331184"/>
                  <a:pt x="6067060" y="2437580"/>
                  <a:pt x="5919118" y="2438400"/>
                </a:cubicBezTo>
                <a:cubicBezTo>
                  <a:pt x="4696635" y="2302199"/>
                  <a:pt x="2425537" y="2363624"/>
                  <a:pt x="253082" y="2438400"/>
                </a:cubicBezTo>
                <a:cubicBezTo>
                  <a:pt x="99455" y="2419351"/>
                  <a:pt x="-23519" y="2315119"/>
                  <a:pt x="0" y="2185318"/>
                </a:cubicBezTo>
                <a:cubicBezTo>
                  <a:pt x="-157566" y="1323835"/>
                  <a:pt x="130870" y="1076551"/>
                  <a:pt x="0" y="253082"/>
                </a:cubicBezTo>
                <a:close/>
              </a:path>
              <a:path w="6172200" h="2438400" stroke="0" extrusionOk="0">
                <a:moveTo>
                  <a:pt x="0" y="253082"/>
                </a:moveTo>
                <a:cubicBezTo>
                  <a:pt x="-8567" y="94080"/>
                  <a:pt x="115473" y="-2888"/>
                  <a:pt x="253082" y="0"/>
                </a:cubicBezTo>
                <a:cubicBezTo>
                  <a:pt x="1793148" y="47539"/>
                  <a:pt x="4030316" y="42437"/>
                  <a:pt x="5919118" y="0"/>
                </a:cubicBezTo>
                <a:cubicBezTo>
                  <a:pt x="6080757" y="-11586"/>
                  <a:pt x="6177225" y="105242"/>
                  <a:pt x="6172200" y="253082"/>
                </a:cubicBezTo>
                <a:cubicBezTo>
                  <a:pt x="6089833" y="1186370"/>
                  <a:pt x="6190213" y="1962055"/>
                  <a:pt x="6172200" y="2185318"/>
                </a:cubicBezTo>
                <a:cubicBezTo>
                  <a:pt x="6175655" y="2335390"/>
                  <a:pt x="6050688" y="2429720"/>
                  <a:pt x="5919118" y="2438400"/>
                </a:cubicBezTo>
                <a:cubicBezTo>
                  <a:pt x="3279995" y="2412046"/>
                  <a:pt x="1359241" y="2319544"/>
                  <a:pt x="253082" y="2438400"/>
                </a:cubicBezTo>
                <a:cubicBezTo>
                  <a:pt x="110279" y="2435406"/>
                  <a:pt x="10835" y="2338226"/>
                  <a:pt x="0" y="2185318"/>
                </a:cubicBezTo>
                <a:cubicBezTo>
                  <a:pt x="88535" y="1708517"/>
                  <a:pt x="49637" y="1135372"/>
                  <a:pt x="0" y="253082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>
                      <a:gd name="adj" fmla="val 1037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6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80" name="Google Shape;680;p49"/>
          <p:cNvPicPr preferRelativeResize="0"/>
          <p:nvPr/>
        </p:nvPicPr>
        <p:blipFill rotWithShape="1">
          <a:blip r:embed="rId4">
            <a:alphaModFix amt="78000"/>
          </a:blip>
          <a:srcRect/>
          <a:stretch/>
        </p:blipFill>
        <p:spPr>
          <a:xfrm>
            <a:off x="1353549" y="0"/>
            <a:ext cx="1344349" cy="5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9E1C08-E7A4-4D1C-A5D8-738DA7930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357" y="1043407"/>
            <a:ext cx="2969009" cy="1920406"/>
          </a:xfrm>
          <a:prstGeom prst="rect">
            <a:avLst/>
          </a:prstGeom>
        </p:spPr>
      </p:pic>
      <p:pic>
        <p:nvPicPr>
          <p:cNvPr id="2050" name="Picture 2" descr="Tóm tắt Những cánh buồm hay, ngắn nhất (4 mẫu) | Ngữ văn lớp 6 Chân trời  sáng tạ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84" y="680973"/>
            <a:ext cx="5024677" cy="2925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025" y="3767700"/>
            <a:ext cx="843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Tranh vẽ cảnh biển, bố và con dắt tay nhau nhìn ra những chiếc thuyền và những cánh buồm.</a:t>
            </a:r>
            <a:endParaRPr lang="en-US" sz="28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6425" y="769100"/>
            <a:ext cx="1380075" cy="7614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6E39752-AC38-443A-9A50-A751EBEB70F0}"/>
              </a:ext>
            </a:extLst>
          </p:cNvPr>
          <p:cNvGrpSpPr/>
          <p:nvPr/>
        </p:nvGrpSpPr>
        <p:grpSpPr>
          <a:xfrm>
            <a:off x="-4093536" y="1404993"/>
            <a:ext cx="3942413" cy="4212708"/>
            <a:chOff x="-4090589" y="3117952"/>
            <a:chExt cx="3942413" cy="4212708"/>
          </a:xfrm>
        </p:grpSpPr>
        <p:sp>
          <p:nvSpPr>
            <p:cNvPr id="11" name="Rectangle: Top Corners Rounded 1">
              <a:extLst>
                <a:ext uri="{FF2B5EF4-FFF2-40B4-BE49-F238E27FC236}">
                  <a16:creationId xmlns:a16="http://schemas.microsoft.com/office/drawing/2014/main" xmlns="" id="{BE60A809-2229-4635-A3C8-FCCF71BB5D95}"/>
                </a:ext>
              </a:extLst>
            </p:cNvPr>
            <p:cNvSpPr/>
            <p:nvPr/>
          </p:nvSpPr>
          <p:spPr>
            <a:xfrm>
              <a:off x="-4090589" y="3117952"/>
              <a:ext cx="3942413" cy="2338466"/>
            </a:xfrm>
            <a:prstGeom prst="round2SameRect">
              <a:avLst/>
            </a:prstGeom>
            <a:solidFill>
              <a:schemeClr val="bg1"/>
            </a:solidFill>
            <a:ln w="571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4" descr="ปูการ์ตูน png | PNGEgg">
              <a:extLst>
                <a:ext uri="{FF2B5EF4-FFF2-40B4-BE49-F238E27FC236}">
                  <a16:creationId xmlns:a16="http://schemas.microsoft.com/office/drawing/2014/main" xmlns="" id="{3815028A-8581-4C0D-B1C0-2FF8DEE02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9483" b="89943" l="1437" r="95690">
                          <a14:foregroundMark x1="1437" y1="30172" x2="12069" y2="37356"/>
                          <a14:foregroundMark x1="95690" y1="31897" x2="89368" y2="35057"/>
                          <a14:foregroundMark x1="58333" y1="23851" x2="63793" y2="28448"/>
                          <a14:foregroundMark x1="61494" y1="23851" x2="59195" y2="26724"/>
                          <a14:foregroundMark x1="62931" y1="23851" x2="67816" y2="26149"/>
                          <a14:foregroundMark x1="67241" y1="27011" x2="64943" y2="29885"/>
                          <a14:foregroundMark x1="59195" y1="29310" x2="60057" y2="31609"/>
                          <a14:foregroundMark x1="33908" y1="24425" x2="38793" y2="26149"/>
                          <a14:foregroundMark x1="37069" y1="22989" x2="39368" y2="26149"/>
                          <a14:foregroundMark x1="32471" y1="22989" x2="37931" y2="30747"/>
                          <a14:foregroundMark x1="32184" y1="28448" x2="37069" y2="31609"/>
                          <a14:foregroundMark x1="31034" y1="42816" x2="37931" y2="413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60452" y="4680878"/>
              <a:ext cx="2649782" cy="2649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5D28415-F8B0-48EC-BB3C-A899045A3D92}"/>
                </a:ext>
              </a:extLst>
            </p:cNvPr>
            <p:cNvSpPr/>
            <p:nvPr/>
          </p:nvSpPr>
          <p:spPr>
            <a:xfrm>
              <a:off x="-3979674" y="3994797"/>
              <a:ext cx="38314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b="1" dirty="0">
                  <a:solidFill>
                    <a:srgbClr val="0070C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Học thuộc lòng bài thơ.</a:t>
              </a:r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4E1C21C-456B-4395-8525-BEC113632685}"/>
              </a:ext>
            </a:extLst>
          </p:cNvPr>
          <p:cNvGrpSpPr/>
          <p:nvPr/>
        </p:nvGrpSpPr>
        <p:grpSpPr>
          <a:xfrm>
            <a:off x="9273222" y="1530522"/>
            <a:ext cx="4147316" cy="4212708"/>
            <a:chOff x="-4295492" y="3117952"/>
            <a:chExt cx="4147316" cy="4212708"/>
          </a:xfrm>
        </p:grpSpPr>
        <p:sp>
          <p:nvSpPr>
            <p:cNvPr id="15" name="Rectangle: Top Corners Rounded 26">
              <a:extLst>
                <a:ext uri="{FF2B5EF4-FFF2-40B4-BE49-F238E27FC236}">
                  <a16:creationId xmlns:a16="http://schemas.microsoft.com/office/drawing/2014/main" xmlns="" id="{ADDD043E-4506-4E4E-A432-33EE85AAE69B}"/>
                </a:ext>
              </a:extLst>
            </p:cNvPr>
            <p:cNvSpPr/>
            <p:nvPr/>
          </p:nvSpPr>
          <p:spPr>
            <a:xfrm>
              <a:off x="-4090589" y="3117952"/>
              <a:ext cx="3942413" cy="2338466"/>
            </a:xfrm>
            <a:prstGeom prst="round2SameRect">
              <a:avLst/>
            </a:prstGeom>
            <a:solidFill>
              <a:schemeClr val="bg1"/>
            </a:solidFill>
            <a:ln w="571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4" descr="ปูการ์ตูน png | PNGEgg">
              <a:extLst>
                <a:ext uri="{FF2B5EF4-FFF2-40B4-BE49-F238E27FC236}">
                  <a16:creationId xmlns:a16="http://schemas.microsoft.com/office/drawing/2014/main" xmlns="" id="{5464CFDC-A799-4C96-9230-77CCC0DC6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9483" b="89943" l="1437" r="95690">
                          <a14:foregroundMark x1="1437" y1="30172" x2="12069" y2="37356"/>
                          <a14:foregroundMark x1="95690" y1="31897" x2="89368" y2="35057"/>
                          <a14:foregroundMark x1="58333" y1="23851" x2="63793" y2="28448"/>
                          <a14:foregroundMark x1="61494" y1="23851" x2="59195" y2="26724"/>
                          <a14:foregroundMark x1="62931" y1="23851" x2="67816" y2="26149"/>
                          <a14:foregroundMark x1="67241" y1="27011" x2="64943" y2="29885"/>
                          <a14:foregroundMark x1="59195" y1="29310" x2="60057" y2="31609"/>
                          <a14:foregroundMark x1="33908" y1="24425" x2="38793" y2="26149"/>
                          <a14:foregroundMark x1="37069" y1="22989" x2="39368" y2="26149"/>
                          <a14:foregroundMark x1="32471" y1="22989" x2="37931" y2="30747"/>
                          <a14:foregroundMark x1="32184" y1="28448" x2="37069" y2="31609"/>
                          <a14:foregroundMark x1="31034" y1="42816" x2="37931" y2="413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60452" y="4680878"/>
              <a:ext cx="2649782" cy="2649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EFC28EC-DB83-47F6-B987-239CED467B51}"/>
                </a:ext>
              </a:extLst>
            </p:cNvPr>
            <p:cNvSpPr/>
            <p:nvPr/>
          </p:nvSpPr>
          <p:spPr>
            <a:xfrm>
              <a:off x="-4295492" y="3502355"/>
              <a:ext cx="414731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70C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Soạn bài </a:t>
              </a:r>
            </a:p>
            <a:p>
              <a:pPr algn="ctr"/>
              <a:r>
                <a:rPr lang="vi-VN" sz="3200" b="1" smtClean="0">
                  <a:solidFill>
                    <a:srgbClr val="0070C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“</a:t>
              </a:r>
              <a:r>
                <a:rPr lang="en-US" sz="3200" b="1" smtClean="0">
                  <a:solidFill>
                    <a:srgbClr val="0070C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Nhân cách quý hơn vàng</a:t>
              </a:r>
              <a:r>
                <a:rPr lang="vi-VN" sz="3200" b="1" smtClean="0">
                  <a:solidFill>
                    <a:srgbClr val="0070C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”.</a:t>
              </a:r>
              <a:endParaRPr lang="vi-VN" sz="3200" b="1" dirty="0">
                <a:solidFill>
                  <a:srgbClr val="0070C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251635E-E067-46F6-B604-9D4CF958C83D}"/>
              </a:ext>
            </a:extLst>
          </p:cNvPr>
          <p:cNvGrpSpPr/>
          <p:nvPr/>
        </p:nvGrpSpPr>
        <p:grpSpPr>
          <a:xfrm>
            <a:off x="2486887" y="31708"/>
            <a:ext cx="3944177" cy="1208432"/>
            <a:chOff x="-4079673" y="765728"/>
            <a:chExt cx="3944177" cy="1208432"/>
          </a:xfrm>
        </p:grpSpPr>
        <p:pic>
          <p:nvPicPr>
            <p:cNvPr id="19" name="Picture 6" descr="Blue Cloud, PNG, 2001x1187px, Blue, Aqua, Arc, Artworks, Azure Download Free">
              <a:extLst>
                <a:ext uri="{FF2B5EF4-FFF2-40B4-BE49-F238E27FC236}">
                  <a16:creationId xmlns:a16="http://schemas.microsoft.com/office/drawing/2014/main" xmlns="" id="{3159553E-D107-4CE8-A91E-B3AFDA0FF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2881" b="96091" l="1220" r="98659">
                          <a14:foregroundMark x1="1341" y1="48971" x2="14878" y2="48971"/>
                          <a14:foregroundMark x1="51829" y1="2881" x2="59878" y2="5967"/>
                          <a14:foregroundMark x1="94146" y1="38272" x2="92805" y2="60082"/>
                          <a14:foregroundMark x1="92805" y1="60082" x2="92805" y2="60288"/>
                          <a14:foregroundMark x1="97195" y1="46296" x2="95732" y2="62140"/>
                          <a14:foregroundMark x1="95732" y1="62140" x2="94634" y2="65844"/>
                          <a14:foregroundMark x1="98049" y1="48560" x2="98659" y2="57819"/>
                          <a14:foregroundMark x1="47073" y1="89918" x2="55000" y2="89918"/>
                          <a14:foregroundMark x1="55000" y1="89918" x2="59146" y2="87654"/>
                          <a14:foregroundMark x1="49512" y1="96091" x2="58171" y2="96091"/>
                          <a14:foregroundMark x1="58171" y1="96091" x2="61341" y2="95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79673" y="765728"/>
              <a:ext cx="3944177" cy="120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629EF4A-AF50-4D41-97EC-320A36A849AB}"/>
                </a:ext>
              </a:extLst>
            </p:cNvPr>
            <p:cNvSpPr/>
            <p:nvPr/>
          </p:nvSpPr>
          <p:spPr>
            <a:xfrm>
              <a:off x="-2822680" y="967094"/>
              <a:ext cx="165622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4000" dirty="0" smtClean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Dặn dò</a:t>
              </a:r>
              <a:endParaRPr lang="en-US" sz="40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95062E-6 L 0.4559 -0.11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-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3457E-6 L -0.50504 -0.06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02A9E0D6-796A-4B96-9E66-E6D50F30D41F}"/>
              </a:ext>
            </a:extLst>
          </p:cNvPr>
          <p:cNvSpPr/>
          <p:nvPr/>
        </p:nvSpPr>
        <p:spPr>
          <a:xfrm>
            <a:off x="244488" y="399671"/>
            <a:ext cx="8655024" cy="4572379"/>
          </a:xfrm>
          <a:custGeom>
            <a:avLst/>
            <a:gdLst>
              <a:gd name="connsiteX0" fmla="*/ 0 w 6172200"/>
              <a:gd name="connsiteY0" fmla="*/ 253082 h 2438400"/>
              <a:gd name="connsiteX1" fmla="*/ 253082 w 6172200"/>
              <a:gd name="connsiteY1" fmla="*/ 0 h 2438400"/>
              <a:gd name="connsiteX2" fmla="*/ 5919118 w 6172200"/>
              <a:gd name="connsiteY2" fmla="*/ 0 h 2438400"/>
              <a:gd name="connsiteX3" fmla="*/ 6172200 w 6172200"/>
              <a:gd name="connsiteY3" fmla="*/ 253082 h 2438400"/>
              <a:gd name="connsiteX4" fmla="*/ 6172200 w 6172200"/>
              <a:gd name="connsiteY4" fmla="*/ 2185318 h 2438400"/>
              <a:gd name="connsiteX5" fmla="*/ 5919118 w 6172200"/>
              <a:gd name="connsiteY5" fmla="*/ 2438400 h 2438400"/>
              <a:gd name="connsiteX6" fmla="*/ 253082 w 6172200"/>
              <a:gd name="connsiteY6" fmla="*/ 2438400 h 2438400"/>
              <a:gd name="connsiteX7" fmla="*/ 0 w 6172200"/>
              <a:gd name="connsiteY7" fmla="*/ 2185318 h 2438400"/>
              <a:gd name="connsiteX8" fmla="*/ 0 w 6172200"/>
              <a:gd name="connsiteY8" fmla="*/ 253082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2200" h="2438400" fill="none" extrusionOk="0">
                <a:moveTo>
                  <a:pt x="0" y="253082"/>
                </a:moveTo>
                <a:cubicBezTo>
                  <a:pt x="17956" y="126613"/>
                  <a:pt x="109536" y="-1103"/>
                  <a:pt x="253082" y="0"/>
                </a:cubicBezTo>
                <a:cubicBezTo>
                  <a:pt x="1675188" y="109595"/>
                  <a:pt x="3914051" y="16756"/>
                  <a:pt x="5919118" y="0"/>
                </a:cubicBezTo>
                <a:cubicBezTo>
                  <a:pt x="6048462" y="-8627"/>
                  <a:pt x="6176233" y="128306"/>
                  <a:pt x="6172200" y="253082"/>
                </a:cubicBezTo>
                <a:cubicBezTo>
                  <a:pt x="6115882" y="1101479"/>
                  <a:pt x="6205111" y="1317059"/>
                  <a:pt x="6172200" y="2185318"/>
                </a:cubicBezTo>
                <a:cubicBezTo>
                  <a:pt x="6154407" y="2331184"/>
                  <a:pt x="6067060" y="2437580"/>
                  <a:pt x="5919118" y="2438400"/>
                </a:cubicBezTo>
                <a:cubicBezTo>
                  <a:pt x="4696635" y="2302199"/>
                  <a:pt x="2425537" y="2363624"/>
                  <a:pt x="253082" y="2438400"/>
                </a:cubicBezTo>
                <a:cubicBezTo>
                  <a:pt x="99455" y="2419351"/>
                  <a:pt x="-23519" y="2315119"/>
                  <a:pt x="0" y="2185318"/>
                </a:cubicBezTo>
                <a:cubicBezTo>
                  <a:pt x="-157566" y="1323835"/>
                  <a:pt x="130870" y="1076551"/>
                  <a:pt x="0" y="253082"/>
                </a:cubicBezTo>
                <a:close/>
              </a:path>
              <a:path w="6172200" h="2438400" stroke="0" extrusionOk="0">
                <a:moveTo>
                  <a:pt x="0" y="253082"/>
                </a:moveTo>
                <a:cubicBezTo>
                  <a:pt x="-8567" y="94080"/>
                  <a:pt x="115473" y="-2888"/>
                  <a:pt x="253082" y="0"/>
                </a:cubicBezTo>
                <a:cubicBezTo>
                  <a:pt x="1793148" y="47539"/>
                  <a:pt x="4030316" y="42437"/>
                  <a:pt x="5919118" y="0"/>
                </a:cubicBezTo>
                <a:cubicBezTo>
                  <a:pt x="6080757" y="-11586"/>
                  <a:pt x="6177225" y="105242"/>
                  <a:pt x="6172200" y="253082"/>
                </a:cubicBezTo>
                <a:cubicBezTo>
                  <a:pt x="6089833" y="1186370"/>
                  <a:pt x="6190213" y="1962055"/>
                  <a:pt x="6172200" y="2185318"/>
                </a:cubicBezTo>
                <a:cubicBezTo>
                  <a:pt x="6175655" y="2335390"/>
                  <a:pt x="6050688" y="2429720"/>
                  <a:pt x="5919118" y="2438400"/>
                </a:cubicBezTo>
                <a:cubicBezTo>
                  <a:pt x="3279995" y="2412046"/>
                  <a:pt x="1359241" y="2319544"/>
                  <a:pt x="253082" y="2438400"/>
                </a:cubicBezTo>
                <a:cubicBezTo>
                  <a:pt x="110279" y="2435406"/>
                  <a:pt x="10835" y="2338226"/>
                  <a:pt x="0" y="2185318"/>
                </a:cubicBezTo>
                <a:cubicBezTo>
                  <a:pt x="88535" y="1708517"/>
                  <a:pt x="49637" y="1135372"/>
                  <a:pt x="0" y="253082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>
                      <a:gd name="adj" fmla="val 1037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600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80" name="Google Shape;680;p49"/>
          <p:cNvPicPr preferRelativeResize="0"/>
          <p:nvPr/>
        </p:nvPicPr>
        <p:blipFill rotWithShape="1">
          <a:blip r:embed="rId3">
            <a:alphaModFix amt="78000"/>
          </a:blip>
          <a:srcRect/>
          <a:stretch/>
        </p:blipFill>
        <p:spPr>
          <a:xfrm>
            <a:off x="1353549" y="0"/>
            <a:ext cx="1344349" cy="5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113665" y="1388629"/>
            <a:ext cx="462749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Ông là một gương mặt thơ tiêu biểu có vị trí đại diện cho nền thơ cách mạng của nước Việt </a:t>
            </a:r>
            <a:r>
              <a:rPr lang="vi-VN" sz="26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Nam. Tập thơ “Những </a:t>
            </a:r>
            <a:r>
              <a:rPr lang="vi-VN" sz="26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cánh </a:t>
            </a:r>
            <a:r>
              <a:rPr lang="vi-VN" sz="26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buồm” </a:t>
            </a:r>
            <a:r>
              <a:rPr lang="vi-VN" sz="26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(1964) </a:t>
            </a:r>
            <a:r>
              <a:rPr lang="vi-VN" sz="26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mang vẻ </a:t>
            </a:r>
            <a:r>
              <a:rPr lang="vi-VN" sz="26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đằm thắm trữ tình </a:t>
            </a:r>
            <a:r>
              <a:rPr lang="vi-VN" sz="26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và chất </a:t>
            </a:r>
            <a:r>
              <a:rPr lang="vi-VN" sz="26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suy tư về sự tiếp nối thế hệ, vươn tới những ước mơ xa.</a:t>
            </a:r>
            <a:endParaRPr lang="en-US" sz="26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38860" y="124569"/>
            <a:ext cx="5327972" cy="1214609"/>
            <a:chOff x="1820745" y="-61063"/>
            <a:chExt cx="5327972" cy="1214609"/>
          </a:xfrm>
        </p:grpSpPr>
        <p:pic>
          <p:nvPicPr>
            <p:cNvPr id="11" name="Google Shape;435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20745" y="-61063"/>
              <a:ext cx="5327972" cy="1214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5686A95-C235-43B8-9A65-702F8D35EBAA}"/>
                </a:ext>
              </a:extLst>
            </p:cNvPr>
            <p:cNvSpPr/>
            <p:nvPr/>
          </p:nvSpPr>
          <p:spPr>
            <a:xfrm>
              <a:off x="2379783" y="333793"/>
              <a:ext cx="420989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 smtClean="0">
                  <a:solidFill>
                    <a:srgbClr val="FF0000"/>
                  </a:solidFill>
                  <a:latin typeface="Pattaya" panose="00000500000000000000" pitchFamily="2" charset="-34"/>
                  <a:ea typeface="Tahoma" panose="020B0604030504040204" pitchFamily="34" charset="0"/>
                  <a:cs typeface="Pattaya" panose="00000500000000000000" pitchFamily="2" charset="-34"/>
                </a:rPr>
                <a:t>Nhà thơ Hoàng Trung Thông</a:t>
              </a:r>
              <a:endParaRPr lang="en-US" sz="2800" dirty="0">
                <a:solidFill>
                  <a:srgbClr val="FF0000"/>
                </a:solidFill>
                <a:latin typeface="Pattaya" panose="00000500000000000000" pitchFamily="2" charset="-34"/>
                <a:ea typeface="Tahoma" panose="020B0604030504040204" pitchFamily="34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9218" name="Picture 2" descr="Hoàng Trung Thông – Wikipedia tiếng Việ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31" y="1194299"/>
            <a:ext cx="3431481" cy="270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281CBD-AC67-4E1D-8983-B21A399F5004}"/>
              </a:ext>
            </a:extLst>
          </p:cNvPr>
          <p:cNvSpPr/>
          <p:nvPr/>
        </p:nvSpPr>
        <p:spPr>
          <a:xfrm>
            <a:off x="719795" y="4018821"/>
            <a:ext cx="2829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(</a:t>
            </a:r>
            <a:r>
              <a:rPr lang="vi-VN" sz="32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1925 </a:t>
            </a:r>
            <a:r>
              <a:rPr lang="vi-VN" sz="32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– </a:t>
            </a:r>
            <a:r>
              <a:rPr lang="vi-VN" sz="3200" b="1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1993)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7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2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609" y="-591007"/>
            <a:ext cx="4856199" cy="34002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4" name="Google Shape;1034;p65"/>
          <p:cNvGrpSpPr/>
          <p:nvPr/>
        </p:nvGrpSpPr>
        <p:grpSpPr>
          <a:xfrm>
            <a:off x="279000" y="1352275"/>
            <a:ext cx="8586000" cy="4906500"/>
            <a:chOff x="279000" y="1352275"/>
            <a:chExt cx="8586000" cy="4906500"/>
          </a:xfrm>
        </p:grpSpPr>
        <p:sp>
          <p:nvSpPr>
            <p:cNvPr id="1035" name="Google Shape;1035;p65"/>
            <p:cNvSpPr/>
            <p:nvPr/>
          </p:nvSpPr>
          <p:spPr>
            <a:xfrm>
              <a:off x="279000" y="1352275"/>
              <a:ext cx="8586000" cy="4906500"/>
            </a:xfrm>
            <a:prstGeom prst="ellipse">
              <a:avLst/>
            </a:prstGeom>
            <a:solidFill>
              <a:srgbClr val="FFFFFF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5"/>
            <p:cNvSpPr/>
            <p:nvPr/>
          </p:nvSpPr>
          <p:spPr>
            <a:xfrm>
              <a:off x="794633" y="1887845"/>
              <a:ext cx="7554900" cy="4317300"/>
            </a:xfrm>
            <a:prstGeom prst="ellipse">
              <a:avLst/>
            </a:prstGeom>
            <a:solidFill>
              <a:srgbClr val="FFFFFF">
                <a:alpha val="3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5"/>
            <p:cNvSpPr/>
            <p:nvPr/>
          </p:nvSpPr>
          <p:spPr>
            <a:xfrm>
              <a:off x="1394542" y="2464119"/>
              <a:ext cx="6354900" cy="3631500"/>
            </a:xfrm>
            <a:prstGeom prst="ellipse">
              <a:avLst/>
            </a:prstGeom>
            <a:solidFill>
              <a:srgbClr val="FFFFFF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5"/>
            <p:cNvSpPr/>
            <p:nvPr/>
          </p:nvSpPr>
          <p:spPr>
            <a:xfrm>
              <a:off x="2124930" y="3029300"/>
              <a:ext cx="4894200" cy="2971200"/>
            </a:xfrm>
            <a:prstGeom prst="ellipse">
              <a:avLst/>
            </a:prstGeom>
            <a:solidFill>
              <a:srgbClr val="FFFFFF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xmlns="" id="{C12AF386-10E7-4C03-91B5-7499842FAE72}"/>
              </a:ext>
            </a:extLst>
          </p:cNvPr>
          <p:cNvSpPr/>
          <p:nvPr/>
        </p:nvSpPr>
        <p:spPr>
          <a:xfrm>
            <a:off x="109991" y="262595"/>
            <a:ext cx="8924002" cy="4772201"/>
          </a:xfrm>
          <a:prstGeom prst="roundRect">
            <a:avLst>
              <a:gd name="adj" fmla="val 10270"/>
            </a:avLst>
          </a:prstGeom>
          <a:solidFill>
            <a:schemeClr val="bg1">
              <a:alpha val="86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251635E-E067-46F6-B604-9D4CF958C83D}"/>
              </a:ext>
            </a:extLst>
          </p:cNvPr>
          <p:cNvGrpSpPr/>
          <p:nvPr/>
        </p:nvGrpSpPr>
        <p:grpSpPr>
          <a:xfrm>
            <a:off x="2486887" y="31708"/>
            <a:ext cx="3944177" cy="1208432"/>
            <a:chOff x="-4079673" y="765728"/>
            <a:chExt cx="3944177" cy="1208432"/>
          </a:xfrm>
        </p:grpSpPr>
        <p:pic>
          <p:nvPicPr>
            <p:cNvPr id="16" name="Picture 6" descr="Blue Cloud, PNG, 2001x1187px, Blue, Aqua, Arc, Artworks, Azure Download Free">
              <a:extLst>
                <a:ext uri="{FF2B5EF4-FFF2-40B4-BE49-F238E27FC236}">
                  <a16:creationId xmlns:a16="http://schemas.microsoft.com/office/drawing/2014/main" xmlns="" id="{3159553E-D107-4CE8-A91E-B3AFDA0FF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2881" b="96091" l="1220" r="98659">
                          <a14:foregroundMark x1="1341" y1="48971" x2="14878" y2="48971"/>
                          <a14:foregroundMark x1="51829" y1="2881" x2="59878" y2="5967"/>
                          <a14:foregroundMark x1="94146" y1="38272" x2="92805" y2="60082"/>
                          <a14:foregroundMark x1="92805" y1="60082" x2="92805" y2="60288"/>
                          <a14:foregroundMark x1="97195" y1="46296" x2="95732" y2="62140"/>
                          <a14:foregroundMark x1="95732" y1="62140" x2="94634" y2="65844"/>
                          <a14:foregroundMark x1="98049" y1="48560" x2="98659" y2="57819"/>
                          <a14:foregroundMark x1="47073" y1="89918" x2="55000" y2="89918"/>
                          <a14:foregroundMark x1="55000" y1="89918" x2="59146" y2="87654"/>
                          <a14:foregroundMark x1="49512" y1="96091" x2="58171" y2="96091"/>
                          <a14:foregroundMark x1="58171" y1="96091" x2="61341" y2="95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79673" y="765728"/>
              <a:ext cx="3944177" cy="120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629EF4A-AF50-4D41-97EC-320A36A849AB}"/>
                </a:ext>
              </a:extLst>
            </p:cNvPr>
            <p:cNvSpPr/>
            <p:nvPr/>
          </p:nvSpPr>
          <p:spPr>
            <a:xfrm>
              <a:off x="-3074352" y="967094"/>
              <a:ext cx="215956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4000" dirty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Giọng đọc</a:t>
              </a:r>
              <a:endParaRPr lang="en-US" sz="40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xmlns="" id="{ACD0D3B1-1E76-444C-A9A7-C17036735779}"/>
              </a:ext>
            </a:extLst>
          </p:cNvPr>
          <p:cNvSpPr/>
          <p:nvPr/>
        </p:nvSpPr>
        <p:spPr>
          <a:xfrm>
            <a:off x="54994" y="1069107"/>
            <a:ext cx="9033993" cy="9787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vi-VN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Đọc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 bài với giọng nhẹ nhàng</a:t>
            </a:r>
            <a:r>
              <a:rPr lang="vi-VN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chậm rãi, trầm lắng phù hợp với từng nhân vật.</a:t>
            </a:r>
            <a:endParaRPr lang="vi-VN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xmlns="" id="{ACD0D3B1-1E76-444C-A9A7-C17036735779}"/>
              </a:ext>
            </a:extLst>
          </p:cNvPr>
          <p:cNvSpPr/>
          <p:nvPr/>
        </p:nvSpPr>
        <p:spPr>
          <a:xfrm>
            <a:off x="54994" y="4280875"/>
            <a:ext cx="8978999" cy="6413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vi-VN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Nhấn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giọng ở những từ ngữ gợi tả, gợi cảm.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B4059AD-66A4-4FE2-8649-2E9615083C37}"/>
              </a:ext>
            </a:extLst>
          </p:cNvPr>
          <p:cNvGrpSpPr/>
          <p:nvPr/>
        </p:nvGrpSpPr>
        <p:grpSpPr>
          <a:xfrm>
            <a:off x="734680" y="1715767"/>
            <a:ext cx="1841581" cy="1697635"/>
            <a:chOff x="-6119818" y="-126082"/>
            <a:chExt cx="1452462" cy="139218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939CD07B-8669-4747-A5E5-FC532404E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6119818" y="-126082"/>
              <a:ext cx="1452462" cy="1392181"/>
            </a:xfrm>
            <a:prstGeom prst="rect">
              <a:avLst/>
            </a:prstGeom>
          </p:spPr>
        </p:pic>
        <p:sp>
          <p:nvSpPr>
            <p:cNvPr id="22" name="矩形 39">
              <a:extLst>
                <a:ext uri="{FF2B5EF4-FFF2-40B4-BE49-F238E27FC236}">
                  <a16:creationId xmlns:a16="http://schemas.microsoft.com/office/drawing/2014/main" xmlns="" id="{B64A8538-75F3-458A-BE91-B56B2DE9C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115906" y="229737"/>
              <a:ext cx="1387603" cy="73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8565" rtl="0" eaLnBrk="1" fontAlgn="auto" latinLnBrk="0" hangingPunct="1"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Giọng của</a:t>
              </a:r>
              <a:r>
                <a:rPr kumimoji="0" lang="vi-VN" altLang="zh-CN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con</a:t>
              </a:r>
              <a:r>
                <a:rPr kumimoji="0" lang="en-US" altLang="zh-CN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C304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5" name="圆角矩形 7"/>
          <p:cNvSpPr/>
          <p:nvPr/>
        </p:nvSpPr>
        <p:spPr>
          <a:xfrm>
            <a:off x="3729520" y="2203090"/>
            <a:ext cx="5135480" cy="877580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chemeClr val="accent1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800" kern="12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Ngây thơ, háo hức, khao khát hiểu biết.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855830" y="2428658"/>
            <a:ext cx="586975" cy="36142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B4059AD-66A4-4FE2-8649-2E9615083C37}"/>
              </a:ext>
            </a:extLst>
          </p:cNvPr>
          <p:cNvGrpSpPr/>
          <p:nvPr/>
        </p:nvGrpSpPr>
        <p:grpSpPr>
          <a:xfrm>
            <a:off x="731108" y="2851147"/>
            <a:ext cx="1841581" cy="1697635"/>
            <a:chOff x="-6119818" y="-126082"/>
            <a:chExt cx="1452462" cy="139218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939CD07B-8669-4747-A5E5-FC532404E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6119818" y="-126082"/>
              <a:ext cx="1452462" cy="1392181"/>
            </a:xfrm>
            <a:prstGeom prst="rect">
              <a:avLst/>
            </a:prstGeom>
          </p:spPr>
        </p:pic>
        <p:sp>
          <p:nvSpPr>
            <p:cNvPr id="33" name="矩形 39">
              <a:extLst>
                <a:ext uri="{FF2B5EF4-FFF2-40B4-BE49-F238E27FC236}">
                  <a16:creationId xmlns:a16="http://schemas.microsoft.com/office/drawing/2014/main" xmlns="" id="{B64A8538-75F3-458A-BE91-B56B2DE9C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115906" y="229737"/>
              <a:ext cx="1387603" cy="731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8565" rtl="0" eaLnBrk="1" fontAlgn="auto" latinLnBrk="0" hangingPunct="1"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Giọng của</a:t>
              </a:r>
              <a:r>
                <a:rPr kumimoji="0" lang="vi-VN" altLang="zh-CN" sz="2600" b="1" i="0" u="none" strike="noStrike" kern="1200" cap="none" spc="0" normalizeH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cha</a:t>
              </a:r>
              <a:r>
                <a:rPr kumimoji="0" lang="en-US" altLang="zh-CN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Arial" panose="020B0604020202020204" pitchFamily="34" charset="0"/>
                  <a:ea typeface="隶书" panose="02010509060101010101" pitchFamily="49" charset="-122"/>
                  <a:cs typeface="宋体" panose="02010600030101010101" pitchFamily="2" charset="-122"/>
                </a:rPr>
                <a:t> 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C304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7" name="圆角矩形 7"/>
          <p:cNvSpPr/>
          <p:nvPr/>
        </p:nvSpPr>
        <p:spPr>
          <a:xfrm>
            <a:off x="3729519" y="3285035"/>
            <a:ext cx="5135481" cy="877580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chemeClr val="accent1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800" kern="1200" dirty="0" smtClean="0">
                <a:solidFill>
                  <a:srgbClr val="002060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Ấm áp, tình cảm, dịu dàng, tự hào và trầm ngâm đầy hồi tưởng.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855830" y="3567978"/>
            <a:ext cx="586975" cy="36142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55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  <p:bldP spid="27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Google Shape;92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50" y="1573175"/>
            <a:ext cx="1595876" cy="61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1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0789" y="311345"/>
            <a:ext cx="827086" cy="4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420;p42"/>
          <p:cNvSpPr/>
          <p:nvPr/>
        </p:nvSpPr>
        <p:spPr>
          <a:xfrm rot="10800000" flipH="1">
            <a:off x="956573" y="2681075"/>
            <a:ext cx="2156100" cy="2156100"/>
          </a:xfrm>
          <a:prstGeom prst="ellipse">
            <a:avLst/>
          </a:prstGeom>
          <a:solidFill>
            <a:srgbClr val="FFFFFF">
              <a:alpha val="21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21;p42"/>
          <p:cNvSpPr/>
          <p:nvPr/>
        </p:nvSpPr>
        <p:spPr>
          <a:xfrm rot="10800000" flipH="1">
            <a:off x="5996416" y="2681075"/>
            <a:ext cx="2156100" cy="2156100"/>
          </a:xfrm>
          <a:prstGeom prst="ellipse">
            <a:avLst/>
          </a:prstGeom>
          <a:solidFill>
            <a:srgbClr val="FFFFFF">
              <a:alpha val="21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43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867" y="3672916"/>
            <a:ext cx="2041318" cy="78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43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53898" y="3466310"/>
            <a:ext cx="838238" cy="32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57;p42"/>
          <p:cNvPicPr preferRelativeResize="0"/>
          <p:nvPr/>
        </p:nvPicPr>
        <p:blipFill rotWithShape="1">
          <a:blip r:embed="rId3">
            <a:alphaModFix/>
          </a:blip>
          <a:srcRect r="46161"/>
          <a:stretch/>
        </p:blipFill>
        <p:spPr>
          <a:xfrm>
            <a:off x="9760420" y="5642324"/>
            <a:ext cx="1099025" cy="78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58;p42"/>
          <p:cNvPicPr preferRelativeResize="0"/>
          <p:nvPr/>
        </p:nvPicPr>
        <p:blipFill rotWithShape="1">
          <a:blip r:embed="rId3">
            <a:alphaModFix/>
          </a:blip>
          <a:srcRect l="38845"/>
          <a:stretch/>
        </p:blipFill>
        <p:spPr>
          <a:xfrm>
            <a:off x="1" y="1655950"/>
            <a:ext cx="1064126" cy="6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: Rounded Corners 18">
            <a:extLst>
              <a:ext uri="{FF2B5EF4-FFF2-40B4-BE49-F238E27FC236}">
                <a16:creationId xmlns:a16="http://schemas.microsoft.com/office/drawing/2014/main" xmlns="" id="{C12AF386-10E7-4C03-91B5-7499842FAE72}"/>
              </a:ext>
            </a:extLst>
          </p:cNvPr>
          <p:cNvSpPr/>
          <p:nvPr/>
        </p:nvSpPr>
        <p:spPr>
          <a:xfrm>
            <a:off x="189741" y="153152"/>
            <a:ext cx="8764517" cy="4772201"/>
          </a:xfrm>
          <a:prstGeom prst="roundRect">
            <a:avLst>
              <a:gd name="adj" fmla="val 10270"/>
            </a:avLst>
          </a:prstGeom>
          <a:solidFill>
            <a:schemeClr val="bg1">
              <a:alpha val="86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1" name="Picture 6" descr="Colorful numbers with clouds Container sticker - TenStickers">
            <a:extLst>
              <a:ext uri="{FF2B5EF4-FFF2-40B4-BE49-F238E27FC236}">
                <a16:creationId xmlns:a16="http://schemas.microsoft.com/office/drawing/2014/main" xmlns="" id="{CA6159D8-47CF-4EA3-A3C2-6F7718904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257" b="30447" l="37375" r="65250">
                        <a14:foregroundMark x1="50500" y1="1257" x2="50500" y2="1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81" r="31167" b="66115"/>
          <a:stretch/>
        </p:blipFill>
        <p:spPr bwMode="auto">
          <a:xfrm>
            <a:off x="554962" y="882169"/>
            <a:ext cx="577775" cy="5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Google Shape;286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30484" y="-978278"/>
            <a:ext cx="4856199" cy="340027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973373" y="965551"/>
            <a:ext cx="74895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Sau trận mưa đêm rả rích</a:t>
            </a:r>
          </a:p>
          <a:p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Cát càng mịn, biển càng trong</a:t>
            </a:r>
          </a:p>
          <a:p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 dắt con đi dưới ánh mai hồng</a:t>
            </a:r>
          </a:p>
          <a:p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 bỗng lắc tay cha khẽ hỏi:</a:t>
            </a:r>
          </a:p>
          <a:p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“Cha ơi!</a:t>
            </a:r>
          </a:p>
          <a:p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Sao xa kia chỉ thấy nước thấy trời</a:t>
            </a:r>
          </a:p>
          <a:p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Không thấy nhà, không thấy cây, không thấy người ở đó ?”</a:t>
            </a:r>
          </a:p>
        </p:txBody>
      </p:sp>
      <p:pic>
        <p:nvPicPr>
          <p:cNvPr id="30" name="Google Shape;1367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" y="4326844"/>
            <a:ext cx="9143999" cy="630969"/>
          </a:xfrm>
          <a:prstGeom prst="rect">
            <a:avLst/>
          </a:prstGeom>
          <a:noFill/>
          <a:ln>
            <a:noFill/>
          </a:ln>
          <a:effectLst>
            <a:outerShdw blurRad="292100" dist="276225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31" name="Google Shape;1396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57150" y="4497858"/>
            <a:ext cx="9214781" cy="645643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grpSp>
        <p:nvGrpSpPr>
          <p:cNvPr id="32" name="Google Shape;416;p44"/>
          <p:cNvGrpSpPr/>
          <p:nvPr/>
        </p:nvGrpSpPr>
        <p:grpSpPr>
          <a:xfrm>
            <a:off x="7810492" y="3206084"/>
            <a:ext cx="1285218" cy="1763358"/>
            <a:chOff x="-8697450" y="1120125"/>
            <a:chExt cx="3833060" cy="5259074"/>
          </a:xfrm>
        </p:grpSpPr>
        <p:sp>
          <p:nvSpPr>
            <p:cNvPr id="33" name="Google Shape;417;p44"/>
            <p:cNvSpPr/>
            <p:nvPr/>
          </p:nvSpPr>
          <p:spPr>
            <a:xfrm>
              <a:off x="-8697450" y="1120125"/>
              <a:ext cx="3833060" cy="5259074"/>
            </a:xfrm>
            <a:custGeom>
              <a:avLst/>
              <a:gdLst/>
              <a:ahLst/>
              <a:cxnLst/>
              <a:rect l="l" t="t" r="r" b="b"/>
              <a:pathLst>
                <a:path w="25971" h="35633" extrusionOk="0">
                  <a:moveTo>
                    <a:pt x="12883" y="6218"/>
                  </a:moveTo>
                  <a:cubicBezTo>
                    <a:pt x="14336" y="6014"/>
                    <a:pt x="15750" y="6069"/>
                    <a:pt x="17146" y="6330"/>
                  </a:cubicBezTo>
                  <a:cubicBezTo>
                    <a:pt x="18896" y="6665"/>
                    <a:pt x="20460" y="7429"/>
                    <a:pt x="21820" y="8564"/>
                  </a:cubicBezTo>
                  <a:cubicBezTo>
                    <a:pt x="22639" y="9254"/>
                    <a:pt x="23421" y="9961"/>
                    <a:pt x="24071" y="10798"/>
                  </a:cubicBezTo>
                  <a:cubicBezTo>
                    <a:pt x="25337" y="12474"/>
                    <a:pt x="25933" y="14335"/>
                    <a:pt x="25970" y="16420"/>
                  </a:cubicBezTo>
                  <a:cubicBezTo>
                    <a:pt x="25970" y="17668"/>
                    <a:pt x="25804" y="18878"/>
                    <a:pt x="25449" y="20051"/>
                  </a:cubicBezTo>
                  <a:cubicBezTo>
                    <a:pt x="25226" y="20759"/>
                    <a:pt x="25077" y="21466"/>
                    <a:pt x="24910" y="22174"/>
                  </a:cubicBezTo>
                  <a:cubicBezTo>
                    <a:pt x="24835" y="22397"/>
                    <a:pt x="24761" y="22601"/>
                    <a:pt x="24687" y="22862"/>
                  </a:cubicBezTo>
                  <a:cubicBezTo>
                    <a:pt x="23997" y="22620"/>
                    <a:pt x="23327" y="22378"/>
                    <a:pt x="22676" y="22154"/>
                  </a:cubicBezTo>
                  <a:cubicBezTo>
                    <a:pt x="22247" y="22005"/>
                    <a:pt x="21820" y="21894"/>
                    <a:pt x="21410" y="21764"/>
                  </a:cubicBezTo>
                  <a:cubicBezTo>
                    <a:pt x="20944" y="21633"/>
                    <a:pt x="20534" y="21690"/>
                    <a:pt x="20236" y="22136"/>
                  </a:cubicBezTo>
                  <a:cubicBezTo>
                    <a:pt x="20013" y="22489"/>
                    <a:pt x="19603" y="22769"/>
                    <a:pt x="19511" y="23142"/>
                  </a:cubicBezTo>
                  <a:cubicBezTo>
                    <a:pt x="19417" y="23477"/>
                    <a:pt x="19623" y="23924"/>
                    <a:pt x="19715" y="24296"/>
                  </a:cubicBezTo>
                  <a:cubicBezTo>
                    <a:pt x="20032" y="25487"/>
                    <a:pt x="20385" y="26660"/>
                    <a:pt x="20683" y="27851"/>
                  </a:cubicBezTo>
                  <a:cubicBezTo>
                    <a:pt x="20832" y="28521"/>
                    <a:pt x="20907" y="29211"/>
                    <a:pt x="21018" y="29899"/>
                  </a:cubicBezTo>
                  <a:cubicBezTo>
                    <a:pt x="21075" y="30216"/>
                    <a:pt x="20981" y="30588"/>
                    <a:pt x="21373" y="30812"/>
                  </a:cubicBezTo>
                  <a:cubicBezTo>
                    <a:pt x="21465" y="30849"/>
                    <a:pt x="21465" y="31073"/>
                    <a:pt x="21484" y="31221"/>
                  </a:cubicBezTo>
                  <a:cubicBezTo>
                    <a:pt x="21540" y="31743"/>
                    <a:pt x="21596" y="32245"/>
                    <a:pt x="21671" y="32766"/>
                  </a:cubicBezTo>
                  <a:cubicBezTo>
                    <a:pt x="21820" y="33548"/>
                    <a:pt x="21614" y="34200"/>
                    <a:pt x="20926" y="34610"/>
                  </a:cubicBezTo>
                  <a:cubicBezTo>
                    <a:pt x="20497" y="34851"/>
                    <a:pt x="19995" y="35057"/>
                    <a:pt x="19511" y="35186"/>
                  </a:cubicBezTo>
                  <a:cubicBezTo>
                    <a:pt x="18580" y="35447"/>
                    <a:pt x="17612" y="35521"/>
                    <a:pt x="16662" y="35541"/>
                  </a:cubicBezTo>
                  <a:cubicBezTo>
                    <a:pt x="13348" y="35633"/>
                    <a:pt x="10054" y="35354"/>
                    <a:pt x="6777" y="34888"/>
                  </a:cubicBezTo>
                  <a:cubicBezTo>
                    <a:pt x="5176" y="34665"/>
                    <a:pt x="3538" y="34553"/>
                    <a:pt x="1917" y="34404"/>
                  </a:cubicBezTo>
                  <a:cubicBezTo>
                    <a:pt x="1415" y="34349"/>
                    <a:pt x="1415" y="34367"/>
                    <a:pt x="1247" y="33846"/>
                  </a:cubicBezTo>
                  <a:cubicBezTo>
                    <a:pt x="1080" y="33920"/>
                    <a:pt x="912" y="34032"/>
                    <a:pt x="745" y="34088"/>
                  </a:cubicBezTo>
                  <a:cubicBezTo>
                    <a:pt x="502" y="34181"/>
                    <a:pt x="298" y="34088"/>
                    <a:pt x="130" y="33883"/>
                  </a:cubicBezTo>
                  <a:cubicBezTo>
                    <a:pt x="1" y="33697"/>
                    <a:pt x="56" y="33530"/>
                    <a:pt x="167" y="33362"/>
                  </a:cubicBezTo>
                  <a:cubicBezTo>
                    <a:pt x="502" y="32878"/>
                    <a:pt x="857" y="32431"/>
                    <a:pt x="1527" y="32413"/>
                  </a:cubicBezTo>
                  <a:cubicBezTo>
                    <a:pt x="1713" y="32413"/>
                    <a:pt x="1955" y="32319"/>
                    <a:pt x="2103" y="32207"/>
                  </a:cubicBezTo>
                  <a:cubicBezTo>
                    <a:pt x="3109" y="31351"/>
                    <a:pt x="4096" y="30477"/>
                    <a:pt x="5139" y="29564"/>
                  </a:cubicBezTo>
                  <a:cubicBezTo>
                    <a:pt x="4970" y="29471"/>
                    <a:pt x="4878" y="29415"/>
                    <a:pt x="4747" y="29323"/>
                  </a:cubicBezTo>
                  <a:cubicBezTo>
                    <a:pt x="4804" y="29191"/>
                    <a:pt x="4841" y="29043"/>
                    <a:pt x="4933" y="28931"/>
                  </a:cubicBezTo>
                  <a:cubicBezTo>
                    <a:pt x="5735" y="27796"/>
                    <a:pt x="6219" y="26530"/>
                    <a:pt x="6591" y="25207"/>
                  </a:cubicBezTo>
                  <a:cubicBezTo>
                    <a:pt x="6981" y="23812"/>
                    <a:pt x="7353" y="22397"/>
                    <a:pt x="7671" y="20963"/>
                  </a:cubicBezTo>
                  <a:cubicBezTo>
                    <a:pt x="8266" y="18319"/>
                    <a:pt x="8862" y="15658"/>
                    <a:pt x="9364" y="12977"/>
                  </a:cubicBezTo>
                  <a:cubicBezTo>
                    <a:pt x="9811" y="10575"/>
                    <a:pt x="10109" y="8154"/>
                    <a:pt x="10481" y="5754"/>
                  </a:cubicBezTo>
                  <a:cubicBezTo>
                    <a:pt x="10761" y="4004"/>
                    <a:pt x="11022" y="2254"/>
                    <a:pt x="11300" y="521"/>
                  </a:cubicBezTo>
                  <a:cubicBezTo>
                    <a:pt x="11337" y="335"/>
                    <a:pt x="11412" y="168"/>
                    <a:pt x="11449" y="0"/>
                  </a:cubicBezTo>
                  <a:cubicBezTo>
                    <a:pt x="11804" y="20"/>
                    <a:pt x="11804" y="280"/>
                    <a:pt x="11841" y="466"/>
                  </a:cubicBezTo>
                  <a:cubicBezTo>
                    <a:pt x="11953" y="988"/>
                    <a:pt x="12027" y="1527"/>
                    <a:pt x="12119" y="2048"/>
                  </a:cubicBezTo>
                  <a:cubicBezTo>
                    <a:pt x="12176" y="2440"/>
                    <a:pt x="12250" y="2812"/>
                    <a:pt x="12325" y="3184"/>
                  </a:cubicBezTo>
                  <a:cubicBezTo>
                    <a:pt x="12492" y="4078"/>
                    <a:pt x="12641" y="4952"/>
                    <a:pt x="12809" y="5846"/>
                  </a:cubicBezTo>
                  <a:cubicBezTo>
                    <a:pt x="12827" y="5977"/>
                    <a:pt x="12864" y="6089"/>
                    <a:pt x="12883" y="6218"/>
                  </a:cubicBezTo>
                  <a:close/>
                  <a:moveTo>
                    <a:pt x="10444" y="8452"/>
                  </a:moveTo>
                  <a:cubicBezTo>
                    <a:pt x="10091" y="10557"/>
                    <a:pt x="9756" y="12622"/>
                    <a:pt x="9401" y="14708"/>
                  </a:cubicBezTo>
                  <a:cubicBezTo>
                    <a:pt x="9607" y="15005"/>
                    <a:pt x="10091" y="15005"/>
                    <a:pt x="10277" y="15509"/>
                  </a:cubicBezTo>
                  <a:cubicBezTo>
                    <a:pt x="9905" y="15303"/>
                    <a:pt x="9607" y="15154"/>
                    <a:pt x="9272" y="15005"/>
                  </a:cubicBezTo>
                  <a:cubicBezTo>
                    <a:pt x="9160" y="15658"/>
                    <a:pt x="9066" y="16234"/>
                    <a:pt x="8937" y="16830"/>
                  </a:cubicBezTo>
                  <a:cubicBezTo>
                    <a:pt x="8564" y="18468"/>
                    <a:pt x="8210" y="20126"/>
                    <a:pt x="7820" y="21764"/>
                  </a:cubicBezTo>
                  <a:cubicBezTo>
                    <a:pt x="7745" y="22043"/>
                    <a:pt x="7820" y="22192"/>
                    <a:pt x="8024" y="22340"/>
                  </a:cubicBezTo>
                  <a:cubicBezTo>
                    <a:pt x="8155" y="22452"/>
                    <a:pt x="8378" y="22472"/>
                    <a:pt x="8415" y="22787"/>
                  </a:cubicBezTo>
                  <a:cubicBezTo>
                    <a:pt x="8135" y="22658"/>
                    <a:pt x="7894" y="22546"/>
                    <a:pt x="7651" y="22434"/>
                  </a:cubicBezTo>
                  <a:cubicBezTo>
                    <a:pt x="7093" y="24743"/>
                    <a:pt x="6534" y="27014"/>
                    <a:pt x="5268" y="29005"/>
                  </a:cubicBezTo>
                  <a:cubicBezTo>
                    <a:pt x="8527" y="28876"/>
                    <a:pt x="11747" y="28727"/>
                    <a:pt x="15043" y="28578"/>
                  </a:cubicBezTo>
                  <a:cubicBezTo>
                    <a:pt x="14986" y="28206"/>
                    <a:pt x="14931" y="27870"/>
                    <a:pt x="14875" y="27535"/>
                  </a:cubicBezTo>
                  <a:cubicBezTo>
                    <a:pt x="14633" y="25617"/>
                    <a:pt x="14373" y="23700"/>
                    <a:pt x="14130" y="21764"/>
                  </a:cubicBezTo>
                  <a:cubicBezTo>
                    <a:pt x="13832" y="19307"/>
                    <a:pt x="13497" y="16867"/>
                    <a:pt x="13219" y="14410"/>
                  </a:cubicBezTo>
                  <a:cubicBezTo>
                    <a:pt x="13032" y="12734"/>
                    <a:pt x="12939" y="11078"/>
                    <a:pt x="12790" y="9420"/>
                  </a:cubicBezTo>
                  <a:cubicBezTo>
                    <a:pt x="12660" y="7876"/>
                    <a:pt x="12548" y="6312"/>
                    <a:pt x="12343" y="4766"/>
                  </a:cubicBezTo>
                  <a:cubicBezTo>
                    <a:pt x="12194" y="3668"/>
                    <a:pt x="11915" y="2589"/>
                    <a:pt x="11692" y="1509"/>
                  </a:cubicBezTo>
                  <a:cubicBezTo>
                    <a:pt x="11673" y="1378"/>
                    <a:pt x="11635" y="1266"/>
                    <a:pt x="11617" y="1137"/>
                  </a:cubicBezTo>
                  <a:cubicBezTo>
                    <a:pt x="11506" y="1323"/>
                    <a:pt x="11449" y="1509"/>
                    <a:pt x="11412" y="1695"/>
                  </a:cubicBezTo>
                  <a:lnTo>
                    <a:pt x="10518" y="7782"/>
                  </a:lnTo>
                  <a:cubicBezTo>
                    <a:pt x="10481" y="8025"/>
                    <a:pt x="10538" y="8192"/>
                    <a:pt x="10761" y="8285"/>
                  </a:cubicBezTo>
                  <a:cubicBezTo>
                    <a:pt x="10798" y="8303"/>
                    <a:pt x="10816" y="8378"/>
                    <a:pt x="10853" y="8452"/>
                  </a:cubicBezTo>
                  <a:close/>
                  <a:moveTo>
                    <a:pt x="19362" y="22824"/>
                  </a:moveTo>
                  <a:cubicBezTo>
                    <a:pt x="19809" y="22303"/>
                    <a:pt x="20181" y="21856"/>
                    <a:pt x="20554" y="21410"/>
                  </a:cubicBezTo>
                  <a:cubicBezTo>
                    <a:pt x="20609" y="21355"/>
                    <a:pt x="20609" y="21223"/>
                    <a:pt x="20628" y="21131"/>
                  </a:cubicBezTo>
                  <a:cubicBezTo>
                    <a:pt x="20814" y="19473"/>
                    <a:pt x="20963" y="17817"/>
                    <a:pt x="20889" y="16142"/>
                  </a:cubicBezTo>
                  <a:cubicBezTo>
                    <a:pt x="20851" y="15285"/>
                    <a:pt x="20740" y="14429"/>
                    <a:pt x="20423" y="13610"/>
                  </a:cubicBezTo>
                  <a:cubicBezTo>
                    <a:pt x="19585" y="11450"/>
                    <a:pt x="18226" y="9681"/>
                    <a:pt x="16438" y="8211"/>
                  </a:cubicBezTo>
                  <a:cubicBezTo>
                    <a:pt x="15676" y="7578"/>
                    <a:pt x="14837" y="7168"/>
                    <a:pt x="13926" y="6851"/>
                  </a:cubicBezTo>
                  <a:cubicBezTo>
                    <a:pt x="13609" y="6740"/>
                    <a:pt x="13311" y="6665"/>
                    <a:pt x="12939" y="6759"/>
                  </a:cubicBezTo>
                  <a:cubicBezTo>
                    <a:pt x="12976" y="6963"/>
                    <a:pt x="12995" y="7149"/>
                    <a:pt x="13070" y="7335"/>
                  </a:cubicBezTo>
                  <a:cubicBezTo>
                    <a:pt x="13534" y="8452"/>
                    <a:pt x="13981" y="9569"/>
                    <a:pt x="14484" y="10668"/>
                  </a:cubicBezTo>
                  <a:cubicBezTo>
                    <a:pt x="14800" y="11376"/>
                    <a:pt x="15210" y="12064"/>
                    <a:pt x="15545" y="12771"/>
                  </a:cubicBezTo>
                  <a:cubicBezTo>
                    <a:pt x="15992" y="13702"/>
                    <a:pt x="16383" y="14652"/>
                    <a:pt x="16867" y="15583"/>
                  </a:cubicBezTo>
                  <a:cubicBezTo>
                    <a:pt x="17891" y="17631"/>
                    <a:pt x="18673" y="19771"/>
                    <a:pt x="19157" y="22005"/>
                  </a:cubicBezTo>
                  <a:cubicBezTo>
                    <a:pt x="19213" y="22248"/>
                    <a:pt x="19268" y="22472"/>
                    <a:pt x="19362" y="22824"/>
                  </a:cubicBezTo>
                  <a:close/>
                  <a:moveTo>
                    <a:pt x="15284" y="31445"/>
                  </a:moveTo>
                  <a:cubicBezTo>
                    <a:pt x="15229" y="30737"/>
                    <a:pt x="15192" y="30048"/>
                    <a:pt x="15135" y="29360"/>
                  </a:cubicBezTo>
                  <a:cubicBezTo>
                    <a:pt x="15098" y="28968"/>
                    <a:pt x="15043" y="28950"/>
                    <a:pt x="14671" y="28950"/>
                  </a:cubicBezTo>
                  <a:cubicBezTo>
                    <a:pt x="13703" y="28968"/>
                    <a:pt x="12715" y="28987"/>
                    <a:pt x="11729" y="29025"/>
                  </a:cubicBezTo>
                  <a:cubicBezTo>
                    <a:pt x="9830" y="29117"/>
                    <a:pt x="7912" y="29229"/>
                    <a:pt x="5995" y="29340"/>
                  </a:cubicBezTo>
                  <a:cubicBezTo>
                    <a:pt x="5790" y="29340"/>
                    <a:pt x="5566" y="29415"/>
                    <a:pt x="5417" y="29546"/>
                  </a:cubicBezTo>
                  <a:cubicBezTo>
                    <a:pt x="4822" y="30067"/>
                    <a:pt x="4245" y="30626"/>
                    <a:pt x="3649" y="31165"/>
                  </a:cubicBezTo>
                  <a:cubicBezTo>
                    <a:pt x="3220" y="31557"/>
                    <a:pt x="2793" y="31947"/>
                    <a:pt x="2327" y="32376"/>
                  </a:cubicBezTo>
                  <a:cubicBezTo>
                    <a:pt x="4524" y="32803"/>
                    <a:pt x="13926" y="31854"/>
                    <a:pt x="15284" y="31445"/>
                  </a:cubicBezTo>
                  <a:close/>
                  <a:moveTo>
                    <a:pt x="24481" y="22434"/>
                  </a:moveTo>
                  <a:cubicBezTo>
                    <a:pt x="24687" y="21670"/>
                    <a:pt x="24853" y="20870"/>
                    <a:pt x="25114" y="20089"/>
                  </a:cubicBezTo>
                  <a:cubicBezTo>
                    <a:pt x="25635" y="18505"/>
                    <a:pt x="25729" y="16886"/>
                    <a:pt x="25580" y="15248"/>
                  </a:cubicBezTo>
                  <a:cubicBezTo>
                    <a:pt x="25543" y="14913"/>
                    <a:pt x="25468" y="14596"/>
                    <a:pt x="25394" y="14223"/>
                  </a:cubicBezTo>
                  <a:cubicBezTo>
                    <a:pt x="23942" y="14243"/>
                    <a:pt x="22601" y="14447"/>
                    <a:pt x="21298" y="14764"/>
                  </a:cubicBezTo>
                  <a:cubicBezTo>
                    <a:pt x="21204" y="16998"/>
                    <a:pt x="21093" y="19176"/>
                    <a:pt x="21000" y="21298"/>
                  </a:cubicBezTo>
                  <a:cubicBezTo>
                    <a:pt x="22135" y="21670"/>
                    <a:pt x="23290" y="22043"/>
                    <a:pt x="24481" y="22434"/>
                  </a:cubicBezTo>
                  <a:close/>
                  <a:moveTo>
                    <a:pt x="13162" y="8341"/>
                  </a:moveTo>
                  <a:cubicBezTo>
                    <a:pt x="13013" y="10296"/>
                    <a:pt x="14782" y="25674"/>
                    <a:pt x="15173" y="26493"/>
                  </a:cubicBezTo>
                  <a:cubicBezTo>
                    <a:pt x="15266" y="25897"/>
                    <a:pt x="15378" y="25376"/>
                    <a:pt x="15453" y="24854"/>
                  </a:cubicBezTo>
                  <a:cubicBezTo>
                    <a:pt x="15601" y="23532"/>
                    <a:pt x="15713" y="22211"/>
                    <a:pt x="15899" y="20908"/>
                  </a:cubicBezTo>
                  <a:cubicBezTo>
                    <a:pt x="16103" y="19399"/>
                    <a:pt x="16346" y="17910"/>
                    <a:pt x="16570" y="16420"/>
                  </a:cubicBezTo>
                  <a:cubicBezTo>
                    <a:pt x="16607" y="16197"/>
                    <a:pt x="16644" y="15936"/>
                    <a:pt x="16570" y="15750"/>
                  </a:cubicBezTo>
                  <a:cubicBezTo>
                    <a:pt x="16103" y="14670"/>
                    <a:pt x="15582" y="13628"/>
                    <a:pt x="15098" y="12567"/>
                  </a:cubicBezTo>
                  <a:cubicBezTo>
                    <a:pt x="14559" y="11431"/>
                    <a:pt x="14038" y="10314"/>
                    <a:pt x="13516" y="9179"/>
                  </a:cubicBezTo>
                  <a:cubicBezTo>
                    <a:pt x="13385" y="8899"/>
                    <a:pt x="13274" y="8621"/>
                    <a:pt x="13162" y="8341"/>
                  </a:cubicBezTo>
                  <a:close/>
                  <a:moveTo>
                    <a:pt x="19157" y="23346"/>
                  </a:moveTo>
                  <a:cubicBezTo>
                    <a:pt x="17965" y="24537"/>
                    <a:pt x="16848" y="25580"/>
                    <a:pt x="15806" y="26697"/>
                  </a:cubicBezTo>
                  <a:cubicBezTo>
                    <a:pt x="15061" y="27516"/>
                    <a:pt x="15192" y="27312"/>
                    <a:pt x="15321" y="28335"/>
                  </a:cubicBezTo>
                  <a:cubicBezTo>
                    <a:pt x="15378" y="28764"/>
                    <a:pt x="15564" y="28987"/>
                    <a:pt x="15954" y="29117"/>
                  </a:cubicBezTo>
                  <a:cubicBezTo>
                    <a:pt x="17538" y="29583"/>
                    <a:pt x="19101" y="30067"/>
                    <a:pt x="20720" y="30551"/>
                  </a:cubicBezTo>
                  <a:cubicBezTo>
                    <a:pt x="20720" y="30197"/>
                    <a:pt x="20758" y="29918"/>
                    <a:pt x="20720" y="29658"/>
                  </a:cubicBezTo>
                  <a:cubicBezTo>
                    <a:pt x="20646" y="29154"/>
                    <a:pt x="20571" y="28633"/>
                    <a:pt x="20442" y="28131"/>
                  </a:cubicBezTo>
                  <a:cubicBezTo>
                    <a:pt x="20107" y="26883"/>
                    <a:pt x="19752" y="25617"/>
                    <a:pt x="19399" y="24370"/>
                  </a:cubicBezTo>
                  <a:cubicBezTo>
                    <a:pt x="19325" y="24073"/>
                    <a:pt x="19268" y="23775"/>
                    <a:pt x="19157" y="23346"/>
                  </a:cubicBezTo>
                  <a:close/>
                  <a:moveTo>
                    <a:pt x="16830" y="16551"/>
                  </a:moveTo>
                  <a:cubicBezTo>
                    <a:pt x="16383" y="19940"/>
                    <a:pt x="15954" y="23253"/>
                    <a:pt x="15508" y="26622"/>
                  </a:cubicBezTo>
                  <a:cubicBezTo>
                    <a:pt x="16662" y="25487"/>
                    <a:pt x="17761" y="24408"/>
                    <a:pt x="18878" y="23328"/>
                  </a:cubicBezTo>
                  <a:cubicBezTo>
                    <a:pt x="19064" y="23142"/>
                    <a:pt x="19064" y="22956"/>
                    <a:pt x="19008" y="22750"/>
                  </a:cubicBezTo>
                  <a:cubicBezTo>
                    <a:pt x="18766" y="21801"/>
                    <a:pt x="18506" y="20851"/>
                    <a:pt x="18282" y="19902"/>
                  </a:cubicBezTo>
                  <a:cubicBezTo>
                    <a:pt x="18022" y="18766"/>
                    <a:pt x="17463" y="17761"/>
                    <a:pt x="17034" y="16681"/>
                  </a:cubicBezTo>
                  <a:cubicBezTo>
                    <a:pt x="17016" y="16663"/>
                    <a:pt x="16979" y="16644"/>
                    <a:pt x="16830" y="16551"/>
                  </a:cubicBezTo>
                  <a:close/>
                  <a:moveTo>
                    <a:pt x="21167" y="31854"/>
                  </a:moveTo>
                  <a:cubicBezTo>
                    <a:pt x="20609" y="32021"/>
                    <a:pt x="20144" y="32190"/>
                    <a:pt x="19660" y="32282"/>
                  </a:cubicBezTo>
                  <a:cubicBezTo>
                    <a:pt x="18171" y="32580"/>
                    <a:pt x="16681" y="32860"/>
                    <a:pt x="15192" y="33083"/>
                  </a:cubicBezTo>
                  <a:cubicBezTo>
                    <a:pt x="13795" y="33287"/>
                    <a:pt x="12380" y="33511"/>
                    <a:pt x="10965" y="33567"/>
                  </a:cubicBezTo>
                  <a:cubicBezTo>
                    <a:pt x="8135" y="33642"/>
                    <a:pt x="5288" y="33585"/>
                    <a:pt x="2439" y="33604"/>
                  </a:cubicBezTo>
                  <a:lnTo>
                    <a:pt x="1657" y="33604"/>
                  </a:lnTo>
                  <a:cubicBezTo>
                    <a:pt x="1657" y="34032"/>
                    <a:pt x="1639" y="34051"/>
                    <a:pt x="1917" y="34088"/>
                  </a:cubicBezTo>
                  <a:cubicBezTo>
                    <a:pt x="2401" y="34126"/>
                    <a:pt x="2905" y="34144"/>
                    <a:pt x="3407" y="34218"/>
                  </a:cubicBezTo>
                  <a:cubicBezTo>
                    <a:pt x="5417" y="34479"/>
                    <a:pt x="7447" y="34610"/>
                    <a:pt x="9476" y="34535"/>
                  </a:cubicBezTo>
                  <a:cubicBezTo>
                    <a:pt x="12901" y="34404"/>
                    <a:pt x="16272" y="33940"/>
                    <a:pt x="19603" y="33120"/>
                  </a:cubicBezTo>
                  <a:cubicBezTo>
                    <a:pt x="20181" y="32971"/>
                    <a:pt x="20720" y="32766"/>
                    <a:pt x="21242" y="32431"/>
                  </a:cubicBezTo>
                  <a:cubicBezTo>
                    <a:pt x="21204" y="32245"/>
                    <a:pt x="21187" y="32078"/>
                    <a:pt x="21167" y="31854"/>
                  </a:cubicBezTo>
                  <a:close/>
                  <a:moveTo>
                    <a:pt x="25282" y="13908"/>
                  </a:moveTo>
                  <a:cubicBezTo>
                    <a:pt x="24761" y="11878"/>
                    <a:pt x="23476" y="10351"/>
                    <a:pt x="21875" y="9030"/>
                  </a:cubicBezTo>
                  <a:cubicBezTo>
                    <a:pt x="21316" y="9346"/>
                    <a:pt x="20740" y="9532"/>
                    <a:pt x="20385" y="10091"/>
                  </a:cubicBezTo>
                  <a:cubicBezTo>
                    <a:pt x="21000" y="11468"/>
                    <a:pt x="21373" y="12902"/>
                    <a:pt x="21242" y="14447"/>
                  </a:cubicBezTo>
                  <a:cubicBezTo>
                    <a:pt x="22619" y="14280"/>
                    <a:pt x="23922" y="14094"/>
                    <a:pt x="25282" y="13908"/>
                  </a:cubicBezTo>
                  <a:close/>
                  <a:moveTo>
                    <a:pt x="21130" y="31147"/>
                  </a:moveTo>
                  <a:cubicBezTo>
                    <a:pt x="20981" y="31147"/>
                    <a:pt x="20832" y="31128"/>
                    <a:pt x="20683" y="31147"/>
                  </a:cubicBezTo>
                  <a:cubicBezTo>
                    <a:pt x="19176" y="31333"/>
                    <a:pt x="17687" y="31537"/>
                    <a:pt x="16178" y="31723"/>
                  </a:cubicBezTo>
                  <a:cubicBezTo>
                    <a:pt x="13944" y="31984"/>
                    <a:pt x="11729" y="32282"/>
                    <a:pt x="9495" y="32505"/>
                  </a:cubicBezTo>
                  <a:cubicBezTo>
                    <a:pt x="7056" y="32748"/>
                    <a:pt x="4635" y="32878"/>
                    <a:pt x="2197" y="32748"/>
                  </a:cubicBezTo>
                  <a:cubicBezTo>
                    <a:pt x="2011" y="32729"/>
                    <a:pt x="1825" y="32766"/>
                    <a:pt x="1602" y="32785"/>
                  </a:cubicBezTo>
                  <a:cubicBezTo>
                    <a:pt x="1619" y="33009"/>
                    <a:pt x="1639" y="33158"/>
                    <a:pt x="1657" y="33399"/>
                  </a:cubicBezTo>
                  <a:lnTo>
                    <a:pt x="3463" y="33399"/>
                  </a:lnTo>
                  <a:cubicBezTo>
                    <a:pt x="5325" y="33381"/>
                    <a:pt x="7187" y="33324"/>
                    <a:pt x="9048" y="33362"/>
                  </a:cubicBezTo>
                  <a:cubicBezTo>
                    <a:pt x="11449" y="33418"/>
                    <a:pt x="13795" y="33064"/>
                    <a:pt x="16160" y="32711"/>
                  </a:cubicBezTo>
                  <a:cubicBezTo>
                    <a:pt x="17314" y="32525"/>
                    <a:pt x="18449" y="32301"/>
                    <a:pt x="19603" y="32058"/>
                  </a:cubicBezTo>
                  <a:cubicBezTo>
                    <a:pt x="20050" y="31984"/>
                    <a:pt x="20479" y="31798"/>
                    <a:pt x="20926" y="31649"/>
                  </a:cubicBezTo>
                  <a:cubicBezTo>
                    <a:pt x="21167" y="31574"/>
                    <a:pt x="21242" y="31426"/>
                    <a:pt x="21130" y="31147"/>
                  </a:cubicBezTo>
                  <a:close/>
                  <a:moveTo>
                    <a:pt x="9123" y="34759"/>
                  </a:moveTo>
                  <a:lnTo>
                    <a:pt x="9123" y="34888"/>
                  </a:lnTo>
                  <a:cubicBezTo>
                    <a:pt x="10034" y="34963"/>
                    <a:pt x="10928" y="35019"/>
                    <a:pt x="11822" y="35131"/>
                  </a:cubicBezTo>
                  <a:cubicBezTo>
                    <a:pt x="14986" y="35484"/>
                    <a:pt x="18002" y="34833"/>
                    <a:pt x="20944" y="33716"/>
                  </a:cubicBezTo>
                  <a:cubicBezTo>
                    <a:pt x="21502" y="33493"/>
                    <a:pt x="21540" y="33324"/>
                    <a:pt x="21261" y="32748"/>
                  </a:cubicBezTo>
                  <a:cubicBezTo>
                    <a:pt x="19362" y="33585"/>
                    <a:pt x="17332" y="33883"/>
                    <a:pt x="15304" y="34200"/>
                  </a:cubicBezTo>
                  <a:cubicBezTo>
                    <a:pt x="13256" y="34516"/>
                    <a:pt x="11189" y="34777"/>
                    <a:pt x="9123" y="34759"/>
                  </a:cubicBezTo>
                  <a:close/>
                  <a:moveTo>
                    <a:pt x="20367" y="30755"/>
                  </a:moveTo>
                  <a:cubicBezTo>
                    <a:pt x="18747" y="30291"/>
                    <a:pt x="17128" y="29824"/>
                    <a:pt x="15490" y="29360"/>
                  </a:cubicBezTo>
                  <a:cubicBezTo>
                    <a:pt x="15527" y="30030"/>
                    <a:pt x="15564" y="30718"/>
                    <a:pt x="15601" y="31388"/>
                  </a:cubicBezTo>
                  <a:cubicBezTo>
                    <a:pt x="17258" y="31370"/>
                    <a:pt x="18804" y="31128"/>
                    <a:pt x="20367" y="30755"/>
                  </a:cubicBezTo>
                  <a:close/>
                  <a:moveTo>
                    <a:pt x="18022" y="7541"/>
                  </a:moveTo>
                  <a:cubicBezTo>
                    <a:pt x="17667" y="7801"/>
                    <a:pt x="17500" y="8154"/>
                    <a:pt x="17351" y="8509"/>
                  </a:cubicBezTo>
                  <a:cubicBezTo>
                    <a:pt x="18059" y="9328"/>
                    <a:pt x="18729" y="10091"/>
                    <a:pt x="19417" y="10872"/>
                  </a:cubicBezTo>
                  <a:cubicBezTo>
                    <a:pt x="19660" y="10668"/>
                    <a:pt x="19921" y="10463"/>
                    <a:pt x="20199" y="10239"/>
                  </a:cubicBezTo>
                  <a:cubicBezTo>
                    <a:pt x="19678" y="9179"/>
                    <a:pt x="19101" y="8192"/>
                    <a:pt x="18022" y="7541"/>
                  </a:cubicBezTo>
                  <a:close/>
                  <a:moveTo>
                    <a:pt x="21651" y="8844"/>
                  </a:moveTo>
                  <a:cubicBezTo>
                    <a:pt x="20777" y="8137"/>
                    <a:pt x="19901" y="7578"/>
                    <a:pt x="18896" y="7186"/>
                  </a:cubicBezTo>
                  <a:cubicBezTo>
                    <a:pt x="18784" y="7335"/>
                    <a:pt x="18673" y="7466"/>
                    <a:pt x="18617" y="7521"/>
                  </a:cubicBezTo>
                  <a:cubicBezTo>
                    <a:pt x="19213" y="8285"/>
                    <a:pt x="19752" y="9011"/>
                    <a:pt x="20293" y="9718"/>
                  </a:cubicBezTo>
                  <a:cubicBezTo>
                    <a:pt x="20720" y="9440"/>
                    <a:pt x="21149" y="9160"/>
                    <a:pt x="21651" y="8844"/>
                  </a:cubicBezTo>
                  <a:close/>
                  <a:moveTo>
                    <a:pt x="13795" y="6442"/>
                  </a:moveTo>
                  <a:cubicBezTo>
                    <a:pt x="15080" y="6926"/>
                    <a:pt x="16197" y="7484"/>
                    <a:pt x="17109" y="8378"/>
                  </a:cubicBezTo>
                  <a:cubicBezTo>
                    <a:pt x="17351" y="8005"/>
                    <a:pt x="17556" y="7690"/>
                    <a:pt x="17742" y="7392"/>
                  </a:cubicBezTo>
                  <a:cubicBezTo>
                    <a:pt x="16570" y="6553"/>
                    <a:pt x="15304" y="6312"/>
                    <a:pt x="13795" y="6442"/>
                  </a:cubicBezTo>
                  <a:close/>
                  <a:moveTo>
                    <a:pt x="20311" y="10463"/>
                  </a:moveTo>
                  <a:cubicBezTo>
                    <a:pt x="19995" y="10724"/>
                    <a:pt x="19752" y="10929"/>
                    <a:pt x="19566" y="11078"/>
                  </a:cubicBezTo>
                  <a:cubicBezTo>
                    <a:pt x="20050" y="12101"/>
                    <a:pt x="20516" y="13069"/>
                    <a:pt x="21000" y="14094"/>
                  </a:cubicBezTo>
                  <a:cubicBezTo>
                    <a:pt x="21130" y="12809"/>
                    <a:pt x="20758" y="11692"/>
                    <a:pt x="20311" y="10463"/>
                  </a:cubicBezTo>
                  <a:close/>
                  <a:moveTo>
                    <a:pt x="16848" y="35205"/>
                  </a:moveTo>
                  <a:cubicBezTo>
                    <a:pt x="18096" y="35205"/>
                    <a:pt x="19231" y="35019"/>
                    <a:pt x="20311" y="34610"/>
                  </a:cubicBezTo>
                  <a:cubicBezTo>
                    <a:pt x="20628" y="34479"/>
                    <a:pt x="20926" y="34312"/>
                    <a:pt x="21130" y="33957"/>
                  </a:cubicBezTo>
                  <a:cubicBezTo>
                    <a:pt x="19697" y="34386"/>
                    <a:pt x="18320" y="34777"/>
                    <a:pt x="16848" y="35205"/>
                  </a:cubicBezTo>
                  <a:close/>
                  <a:moveTo>
                    <a:pt x="1247" y="32785"/>
                  </a:moveTo>
                  <a:cubicBezTo>
                    <a:pt x="763" y="32915"/>
                    <a:pt x="596" y="33307"/>
                    <a:pt x="353" y="33697"/>
                  </a:cubicBezTo>
                  <a:cubicBezTo>
                    <a:pt x="689" y="33920"/>
                    <a:pt x="838" y="33660"/>
                    <a:pt x="1043" y="33548"/>
                  </a:cubicBezTo>
                  <a:cubicBezTo>
                    <a:pt x="1322" y="33399"/>
                    <a:pt x="1378" y="33175"/>
                    <a:pt x="1247" y="32785"/>
                  </a:cubicBezTo>
                  <a:close/>
                  <a:moveTo>
                    <a:pt x="17109" y="6610"/>
                  </a:moveTo>
                  <a:cubicBezTo>
                    <a:pt x="17091" y="6647"/>
                    <a:pt x="17071" y="6684"/>
                    <a:pt x="17054" y="6702"/>
                  </a:cubicBezTo>
                  <a:cubicBezTo>
                    <a:pt x="17481" y="6945"/>
                    <a:pt x="17910" y="7168"/>
                    <a:pt x="18375" y="7429"/>
                  </a:cubicBezTo>
                  <a:cubicBezTo>
                    <a:pt x="18431" y="7317"/>
                    <a:pt x="18506" y="7224"/>
                    <a:pt x="18617" y="7075"/>
                  </a:cubicBezTo>
                  <a:cubicBezTo>
                    <a:pt x="18077" y="6908"/>
                    <a:pt x="17593" y="6759"/>
                    <a:pt x="17109" y="66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418;p44"/>
            <p:cNvSpPr/>
            <p:nvPr/>
          </p:nvSpPr>
          <p:spPr>
            <a:xfrm>
              <a:off x="-7919948" y="1287786"/>
              <a:ext cx="1442692" cy="4113333"/>
            </a:xfrm>
            <a:custGeom>
              <a:avLst/>
              <a:gdLst/>
              <a:ahLst/>
              <a:cxnLst/>
              <a:rect l="l" t="t" r="r" b="b"/>
              <a:pathLst>
                <a:path w="9775" h="27870" extrusionOk="0">
                  <a:moveTo>
                    <a:pt x="5176" y="7316"/>
                  </a:moveTo>
                  <a:lnTo>
                    <a:pt x="5585" y="7316"/>
                  </a:lnTo>
                  <a:cubicBezTo>
                    <a:pt x="5548" y="7242"/>
                    <a:pt x="5530" y="7167"/>
                    <a:pt x="5493" y="7149"/>
                  </a:cubicBezTo>
                  <a:cubicBezTo>
                    <a:pt x="5270" y="7056"/>
                    <a:pt x="5213" y="6889"/>
                    <a:pt x="5250" y="6646"/>
                  </a:cubicBezTo>
                  <a:lnTo>
                    <a:pt x="6144" y="559"/>
                  </a:lnTo>
                  <a:cubicBezTo>
                    <a:pt x="6181" y="373"/>
                    <a:pt x="6238" y="187"/>
                    <a:pt x="6349" y="1"/>
                  </a:cubicBezTo>
                  <a:cubicBezTo>
                    <a:pt x="6367" y="130"/>
                    <a:pt x="6405" y="242"/>
                    <a:pt x="6424" y="373"/>
                  </a:cubicBezTo>
                  <a:cubicBezTo>
                    <a:pt x="6647" y="1453"/>
                    <a:pt x="6926" y="2532"/>
                    <a:pt x="7075" y="3630"/>
                  </a:cubicBezTo>
                  <a:cubicBezTo>
                    <a:pt x="7280" y="5176"/>
                    <a:pt x="7392" y="6740"/>
                    <a:pt x="7522" y="8284"/>
                  </a:cubicBezTo>
                  <a:cubicBezTo>
                    <a:pt x="7671" y="9942"/>
                    <a:pt x="7764" y="11598"/>
                    <a:pt x="7951" y="13274"/>
                  </a:cubicBezTo>
                  <a:cubicBezTo>
                    <a:pt x="8229" y="15731"/>
                    <a:pt x="8564" y="18171"/>
                    <a:pt x="8862" y="20628"/>
                  </a:cubicBezTo>
                  <a:cubicBezTo>
                    <a:pt x="9105" y="22564"/>
                    <a:pt x="9365" y="24481"/>
                    <a:pt x="9607" y="26399"/>
                  </a:cubicBezTo>
                  <a:cubicBezTo>
                    <a:pt x="9663" y="26734"/>
                    <a:pt x="9718" y="27070"/>
                    <a:pt x="9775" y="27442"/>
                  </a:cubicBezTo>
                  <a:cubicBezTo>
                    <a:pt x="6479" y="27591"/>
                    <a:pt x="3259" y="27740"/>
                    <a:pt x="0" y="27869"/>
                  </a:cubicBezTo>
                  <a:cubicBezTo>
                    <a:pt x="1266" y="25878"/>
                    <a:pt x="1825" y="23607"/>
                    <a:pt x="2383" y="21298"/>
                  </a:cubicBezTo>
                  <a:cubicBezTo>
                    <a:pt x="2626" y="21410"/>
                    <a:pt x="2867" y="21522"/>
                    <a:pt x="3147" y="21651"/>
                  </a:cubicBezTo>
                  <a:cubicBezTo>
                    <a:pt x="3110" y="21336"/>
                    <a:pt x="2887" y="21316"/>
                    <a:pt x="2756" y="21204"/>
                  </a:cubicBezTo>
                  <a:cubicBezTo>
                    <a:pt x="2552" y="21056"/>
                    <a:pt x="2477" y="20907"/>
                    <a:pt x="2552" y="20628"/>
                  </a:cubicBezTo>
                  <a:cubicBezTo>
                    <a:pt x="2942" y="18990"/>
                    <a:pt x="3296" y="17332"/>
                    <a:pt x="3669" y="15694"/>
                  </a:cubicBezTo>
                  <a:cubicBezTo>
                    <a:pt x="3798" y="15098"/>
                    <a:pt x="3892" y="14522"/>
                    <a:pt x="4004" y="13869"/>
                  </a:cubicBezTo>
                  <a:cubicBezTo>
                    <a:pt x="4339" y="14018"/>
                    <a:pt x="4637" y="14167"/>
                    <a:pt x="5009" y="14373"/>
                  </a:cubicBezTo>
                  <a:cubicBezTo>
                    <a:pt x="4823" y="13869"/>
                    <a:pt x="4339" y="13869"/>
                    <a:pt x="4133" y="13572"/>
                  </a:cubicBezTo>
                  <a:cubicBezTo>
                    <a:pt x="4488" y="11486"/>
                    <a:pt x="4823" y="9421"/>
                    <a:pt x="5176" y="73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419;p44"/>
            <p:cNvSpPr/>
            <p:nvPr/>
          </p:nvSpPr>
          <p:spPr>
            <a:xfrm>
              <a:off x="-5598068" y="3219288"/>
              <a:ext cx="698101" cy="1212009"/>
            </a:xfrm>
            <a:custGeom>
              <a:avLst/>
              <a:gdLst/>
              <a:ahLst/>
              <a:cxnLst/>
              <a:rect l="l" t="t" r="r" b="b"/>
              <a:pathLst>
                <a:path w="4730" h="8212" extrusionOk="0">
                  <a:moveTo>
                    <a:pt x="3481" y="8211"/>
                  </a:moveTo>
                  <a:cubicBezTo>
                    <a:pt x="2290" y="7820"/>
                    <a:pt x="1135" y="7447"/>
                    <a:pt x="0" y="7075"/>
                  </a:cubicBezTo>
                  <a:cubicBezTo>
                    <a:pt x="93" y="4953"/>
                    <a:pt x="204" y="2775"/>
                    <a:pt x="298" y="541"/>
                  </a:cubicBezTo>
                  <a:cubicBezTo>
                    <a:pt x="1601" y="224"/>
                    <a:pt x="2942" y="20"/>
                    <a:pt x="4394" y="0"/>
                  </a:cubicBezTo>
                  <a:cubicBezTo>
                    <a:pt x="4468" y="373"/>
                    <a:pt x="4543" y="690"/>
                    <a:pt x="4580" y="1025"/>
                  </a:cubicBezTo>
                  <a:cubicBezTo>
                    <a:pt x="4729" y="2663"/>
                    <a:pt x="4635" y="4282"/>
                    <a:pt x="4114" y="5866"/>
                  </a:cubicBezTo>
                  <a:cubicBezTo>
                    <a:pt x="3853" y="6647"/>
                    <a:pt x="3687" y="7447"/>
                    <a:pt x="3481" y="8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420;p44"/>
            <p:cNvSpPr/>
            <p:nvPr/>
          </p:nvSpPr>
          <p:spPr>
            <a:xfrm>
              <a:off x="-6474750" y="4565598"/>
              <a:ext cx="840968" cy="1063681"/>
            </a:xfrm>
            <a:custGeom>
              <a:avLst/>
              <a:gdLst/>
              <a:ahLst/>
              <a:cxnLst/>
              <a:rect l="l" t="t" r="r" b="b"/>
              <a:pathLst>
                <a:path w="5698" h="7207" extrusionOk="0">
                  <a:moveTo>
                    <a:pt x="4097" y="1"/>
                  </a:moveTo>
                  <a:cubicBezTo>
                    <a:pt x="4208" y="430"/>
                    <a:pt x="4265" y="728"/>
                    <a:pt x="4339" y="1025"/>
                  </a:cubicBezTo>
                  <a:cubicBezTo>
                    <a:pt x="4692" y="2272"/>
                    <a:pt x="5047" y="3538"/>
                    <a:pt x="5382" y="4786"/>
                  </a:cubicBezTo>
                  <a:cubicBezTo>
                    <a:pt x="5511" y="5288"/>
                    <a:pt x="5586" y="5809"/>
                    <a:pt x="5660" y="6313"/>
                  </a:cubicBezTo>
                  <a:cubicBezTo>
                    <a:pt x="5698" y="6573"/>
                    <a:pt x="5660" y="6852"/>
                    <a:pt x="5660" y="7206"/>
                  </a:cubicBezTo>
                  <a:cubicBezTo>
                    <a:pt x="4041" y="6722"/>
                    <a:pt x="2478" y="6238"/>
                    <a:pt x="894" y="5772"/>
                  </a:cubicBezTo>
                  <a:cubicBezTo>
                    <a:pt x="504" y="5642"/>
                    <a:pt x="318" y="5419"/>
                    <a:pt x="261" y="4990"/>
                  </a:cubicBezTo>
                  <a:cubicBezTo>
                    <a:pt x="132" y="3967"/>
                    <a:pt x="1" y="4171"/>
                    <a:pt x="746" y="3352"/>
                  </a:cubicBezTo>
                  <a:cubicBezTo>
                    <a:pt x="1788" y="2235"/>
                    <a:pt x="2905" y="1192"/>
                    <a:pt x="4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421;p44"/>
            <p:cNvSpPr/>
            <p:nvPr/>
          </p:nvSpPr>
          <p:spPr>
            <a:xfrm>
              <a:off x="-6408778" y="3562876"/>
              <a:ext cx="525125" cy="1486526"/>
            </a:xfrm>
            <a:custGeom>
              <a:avLst/>
              <a:gdLst/>
              <a:ahLst/>
              <a:cxnLst/>
              <a:rect l="l" t="t" r="r" b="b"/>
              <a:pathLst>
                <a:path w="3558" h="10072" extrusionOk="0">
                  <a:moveTo>
                    <a:pt x="1323" y="0"/>
                  </a:moveTo>
                  <a:cubicBezTo>
                    <a:pt x="1472" y="93"/>
                    <a:pt x="1509" y="112"/>
                    <a:pt x="1527" y="130"/>
                  </a:cubicBezTo>
                  <a:cubicBezTo>
                    <a:pt x="1956" y="1210"/>
                    <a:pt x="2515" y="2215"/>
                    <a:pt x="2775" y="3351"/>
                  </a:cubicBezTo>
                  <a:cubicBezTo>
                    <a:pt x="2999" y="4300"/>
                    <a:pt x="3259" y="5250"/>
                    <a:pt x="3501" y="6199"/>
                  </a:cubicBezTo>
                  <a:cubicBezTo>
                    <a:pt x="3557" y="6405"/>
                    <a:pt x="3557" y="6591"/>
                    <a:pt x="3371" y="6777"/>
                  </a:cubicBezTo>
                  <a:cubicBezTo>
                    <a:pt x="2254" y="7857"/>
                    <a:pt x="1155" y="8936"/>
                    <a:pt x="1" y="10071"/>
                  </a:cubicBezTo>
                  <a:cubicBezTo>
                    <a:pt x="447" y="6702"/>
                    <a:pt x="876" y="3389"/>
                    <a:pt x="1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422;p44"/>
            <p:cNvSpPr/>
            <p:nvPr/>
          </p:nvSpPr>
          <p:spPr>
            <a:xfrm>
              <a:off x="-8455698" y="5821435"/>
              <a:ext cx="2893354" cy="406758"/>
            </a:xfrm>
            <a:custGeom>
              <a:avLst/>
              <a:gdLst/>
              <a:ahLst/>
              <a:cxnLst/>
              <a:rect l="l" t="t" r="r" b="b"/>
              <a:pathLst>
                <a:path w="19604" h="2756" extrusionOk="0">
                  <a:moveTo>
                    <a:pt x="19529" y="0"/>
                  </a:moveTo>
                  <a:cubicBezTo>
                    <a:pt x="19549" y="224"/>
                    <a:pt x="19566" y="391"/>
                    <a:pt x="19604" y="577"/>
                  </a:cubicBezTo>
                  <a:cubicBezTo>
                    <a:pt x="19082" y="912"/>
                    <a:pt x="18543" y="1117"/>
                    <a:pt x="17965" y="1266"/>
                  </a:cubicBezTo>
                  <a:cubicBezTo>
                    <a:pt x="14634" y="2086"/>
                    <a:pt x="11263" y="2550"/>
                    <a:pt x="7838" y="2681"/>
                  </a:cubicBezTo>
                  <a:cubicBezTo>
                    <a:pt x="5809" y="2756"/>
                    <a:pt x="3779" y="2625"/>
                    <a:pt x="1769" y="2364"/>
                  </a:cubicBezTo>
                  <a:cubicBezTo>
                    <a:pt x="1267" y="2290"/>
                    <a:pt x="763" y="2272"/>
                    <a:pt x="279" y="2234"/>
                  </a:cubicBezTo>
                  <a:cubicBezTo>
                    <a:pt x="1" y="2197"/>
                    <a:pt x="19" y="2178"/>
                    <a:pt x="19" y="1750"/>
                  </a:cubicBezTo>
                  <a:lnTo>
                    <a:pt x="801" y="1750"/>
                  </a:lnTo>
                  <a:cubicBezTo>
                    <a:pt x="3650" y="1731"/>
                    <a:pt x="6497" y="1788"/>
                    <a:pt x="9327" y="1713"/>
                  </a:cubicBezTo>
                  <a:cubicBezTo>
                    <a:pt x="10742" y="1657"/>
                    <a:pt x="12157" y="1433"/>
                    <a:pt x="13554" y="1229"/>
                  </a:cubicBezTo>
                  <a:cubicBezTo>
                    <a:pt x="15043" y="1006"/>
                    <a:pt x="16533" y="726"/>
                    <a:pt x="18022" y="428"/>
                  </a:cubicBezTo>
                  <a:cubicBezTo>
                    <a:pt x="18506" y="336"/>
                    <a:pt x="18971" y="167"/>
                    <a:pt x="1952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423;p44"/>
            <p:cNvSpPr/>
            <p:nvPr/>
          </p:nvSpPr>
          <p:spPr>
            <a:xfrm>
              <a:off x="-5688836" y="2452856"/>
              <a:ext cx="722896" cy="799495"/>
            </a:xfrm>
            <a:custGeom>
              <a:avLst/>
              <a:gdLst/>
              <a:ahLst/>
              <a:cxnLst/>
              <a:rect l="l" t="t" r="r" b="b"/>
              <a:pathLst>
                <a:path w="4898" h="5417" extrusionOk="0">
                  <a:moveTo>
                    <a:pt x="4897" y="4878"/>
                  </a:moveTo>
                  <a:cubicBezTo>
                    <a:pt x="3537" y="5064"/>
                    <a:pt x="2234" y="5250"/>
                    <a:pt x="857" y="5417"/>
                  </a:cubicBezTo>
                  <a:cubicBezTo>
                    <a:pt x="988" y="3872"/>
                    <a:pt x="615" y="2438"/>
                    <a:pt x="0" y="1061"/>
                  </a:cubicBezTo>
                  <a:cubicBezTo>
                    <a:pt x="355" y="502"/>
                    <a:pt x="931" y="316"/>
                    <a:pt x="1490" y="0"/>
                  </a:cubicBezTo>
                  <a:cubicBezTo>
                    <a:pt x="3091" y="1321"/>
                    <a:pt x="4376" y="2848"/>
                    <a:pt x="4897" y="4878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424;p44"/>
            <p:cNvSpPr/>
            <p:nvPr/>
          </p:nvSpPr>
          <p:spPr>
            <a:xfrm>
              <a:off x="-8461159" y="5714138"/>
              <a:ext cx="2898815" cy="338276"/>
            </a:xfrm>
            <a:custGeom>
              <a:avLst/>
              <a:gdLst/>
              <a:ahLst/>
              <a:cxnLst/>
              <a:rect l="l" t="t" r="r" b="b"/>
              <a:pathLst>
                <a:path w="19641" h="2292" extrusionOk="0">
                  <a:moveTo>
                    <a:pt x="19529" y="20"/>
                  </a:moveTo>
                  <a:cubicBezTo>
                    <a:pt x="19641" y="299"/>
                    <a:pt x="19566" y="447"/>
                    <a:pt x="19325" y="522"/>
                  </a:cubicBezTo>
                  <a:cubicBezTo>
                    <a:pt x="18878" y="671"/>
                    <a:pt x="18449" y="857"/>
                    <a:pt x="18002" y="931"/>
                  </a:cubicBezTo>
                  <a:cubicBezTo>
                    <a:pt x="16848" y="1174"/>
                    <a:pt x="15713" y="1398"/>
                    <a:pt x="14559" y="1584"/>
                  </a:cubicBezTo>
                  <a:cubicBezTo>
                    <a:pt x="12194" y="1937"/>
                    <a:pt x="9848" y="2291"/>
                    <a:pt x="7447" y="2235"/>
                  </a:cubicBezTo>
                  <a:cubicBezTo>
                    <a:pt x="5586" y="2197"/>
                    <a:pt x="3724" y="2254"/>
                    <a:pt x="1862" y="2272"/>
                  </a:cubicBezTo>
                  <a:lnTo>
                    <a:pt x="56" y="2272"/>
                  </a:lnTo>
                  <a:cubicBezTo>
                    <a:pt x="38" y="2031"/>
                    <a:pt x="18" y="1882"/>
                    <a:pt x="1" y="1658"/>
                  </a:cubicBezTo>
                  <a:cubicBezTo>
                    <a:pt x="224" y="1639"/>
                    <a:pt x="410" y="1602"/>
                    <a:pt x="596" y="1621"/>
                  </a:cubicBezTo>
                  <a:cubicBezTo>
                    <a:pt x="3034" y="1751"/>
                    <a:pt x="5455" y="1621"/>
                    <a:pt x="7894" y="1378"/>
                  </a:cubicBezTo>
                  <a:cubicBezTo>
                    <a:pt x="10128" y="1155"/>
                    <a:pt x="12343" y="857"/>
                    <a:pt x="14577" y="596"/>
                  </a:cubicBezTo>
                  <a:cubicBezTo>
                    <a:pt x="16086" y="410"/>
                    <a:pt x="17575" y="206"/>
                    <a:pt x="19082" y="20"/>
                  </a:cubicBezTo>
                  <a:cubicBezTo>
                    <a:pt x="19231" y="1"/>
                    <a:pt x="19380" y="20"/>
                    <a:pt x="19529" y="20"/>
                  </a:cubicBezTo>
                  <a:close/>
                </a:path>
              </a:pathLst>
            </a:custGeom>
            <a:solidFill>
              <a:srgbClr val="ECC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425;p44"/>
            <p:cNvSpPr/>
            <p:nvPr/>
          </p:nvSpPr>
          <p:spPr>
            <a:xfrm>
              <a:off x="-7351137" y="5953380"/>
              <a:ext cx="1832773" cy="403806"/>
            </a:xfrm>
            <a:custGeom>
              <a:avLst/>
              <a:gdLst/>
              <a:ahLst/>
              <a:cxnLst/>
              <a:rect l="l" t="t" r="r" b="b"/>
              <a:pathLst>
                <a:path w="12418" h="2736" extrusionOk="0">
                  <a:moveTo>
                    <a:pt x="1" y="2011"/>
                  </a:moveTo>
                  <a:cubicBezTo>
                    <a:pt x="2067" y="2029"/>
                    <a:pt x="4134" y="1768"/>
                    <a:pt x="6182" y="1452"/>
                  </a:cubicBezTo>
                  <a:cubicBezTo>
                    <a:pt x="8210" y="1135"/>
                    <a:pt x="10240" y="837"/>
                    <a:pt x="12139" y="0"/>
                  </a:cubicBezTo>
                  <a:cubicBezTo>
                    <a:pt x="12418" y="576"/>
                    <a:pt x="12380" y="745"/>
                    <a:pt x="11822" y="968"/>
                  </a:cubicBezTo>
                  <a:cubicBezTo>
                    <a:pt x="8880" y="2085"/>
                    <a:pt x="5864" y="2736"/>
                    <a:pt x="2700" y="2383"/>
                  </a:cubicBezTo>
                  <a:cubicBezTo>
                    <a:pt x="1806" y="2271"/>
                    <a:pt x="912" y="2215"/>
                    <a:pt x="1" y="214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426;p44"/>
            <p:cNvSpPr/>
            <p:nvPr/>
          </p:nvSpPr>
          <p:spPr>
            <a:xfrm>
              <a:off x="-6136623" y="2232948"/>
              <a:ext cx="420484" cy="491917"/>
            </a:xfrm>
            <a:custGeom>
              <a:avLst/>
              <a:gdLst/>
              <a:ahLst/>
              <a:cxnLst/>
              <a:rect l="l" t="t" r="r" b="b"/>
              <a:pathLst>
                <a:path w="2849" h="3333" extrusionOk="0">
                  <a:moveTo>
                    <a:pt x="671" y="1"/>
                  </a:moveTo>
                  <a:cubicBezTo>
                    <a:pt x="1750" y="652"/>
                    <a:pt x="2327" y="1639"/>
                    <a:pt x="2848" y="2699"/>
                  </a:cubicBezTo>
                  <a:cubicBezTo>
                    <a:pt x="2570" y="2923"/>
                    <a:pt x="2309" y="3128"/>
                    <a:pt x="2066" y="3332"/>
                  </a:cubicBezTo>
                  <a:cubicBezTo>
                    <a:pt x="1378" y="2551"/>
                    <a:pt x="708" y="1788"/>
                    <a:pt x="0" y="969"/>
                  </a:cubicBezTo>
                  <a:cubicBezTo>
                    <a:pt x="149" y="614"/>
                    <a:pt x="316" y="26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427;p44"/>
            <p:cNvSpPr/>
            <p:nvPr/>
          </p:nvSpPr>
          <p:spPr>
            <a:xfrm>
              <a:off x="-5949774" y="2180702"/>
              <a:ext cx="447936" cy="373845"/>
            </a:xfrm>
            <a:custGeom>
              <a:avLst/>
              <a:gdLst/>
              <a:ahLst/>
              <a:cxnLst/>
              <a:rect l="l" t="t" r="r" b="b"/>
              <a:pathLst>
                <a:path w="3035" h="2533" extrusionOk="0">
                  <a:moveTo>
                    <a:pt x="3034" y="1658"/>
                  </a:moveTo>
                  <a:cubicBezTo>
                    <a:pt x="2532" y="1974"/>
                    <a:pt x="2103" y="2254"/>
                    <a:pt x="1676" y="2532"/>
                  </a:cubicBezTo>
                  <a:cubicBezTo>
                    <a:pt x="1135" y="1825"/>
                    <a:pt x="596" y="1099"/>
                    <a:pt x="0" y="335"/>
                  </a:cubicBezTo>
                  <a:cubicBezTo>
                    <a:pt x="56" y="280"/>
                    <a:pt x="167" y="149"/>
                    <a:pt x="279" y="0"/>
                  </a:cubicBezTo>
                  <a:cubicBezTo>
                    <a:pt x="1284" y="392"/>
                    <a:pt x="2160" y="951"/>
                    <a:pt x="3034" y="16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428;p44"/>
            <p:cNvSpPr/>
            <p:nvPr/>
          </p:nvSpPr>
          <p:spPr>
            <a:xfrm>
              <a:off x="-6661599" y="2051709"/>
              <a:ext cx="582685" cy="304921"/>
            </a:xfrm>
            <a:custGeom>
              <a:avLst/>
              <a:gdLst/>
              <a:ahLst/>
              <a:cxnLst/>
              <a:rect l="l" t="t" r="r" b="b"/>
              <a:pathLst>
                <a:path w="3948" h="2066" extrusionOk="0">
                  <a:moveTo>
                    <a:pt x="1" y="130"/>
                  </a:moveTo>
                  <a:cubicBezTo>
                    <a:pt x="1510" y="0"/>
                    <a:pt x="2776" y="241"/>
                    <a:pt x="3948" y="1080"/>
                  </a:cubicBezTo>
                  <a:cubicBezTo>
                    <a:pt x="3762" y="1378"/>
                    <a:pt x="3557" y="1693"/>
                    <a:pt x="3315" y="2066"/>
                  </a:cubicBezTo>
                  <a:cubicBezTo>
                    <a:pt x="2403" y="1172"/>
                    <a:pt x="1286" y="614"/>
                    <a:pt x="1" y="130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429;p44"/>
            <p:cNvSpPr/>
            <p:nvPr/>
          </p:nvSpPr>
          <p:spPr>
            <a:xfrm>
              <a:off x="-5809712" y="2664204"/>
              <a:ext cx="230831" cy="536047"/>
            </a:xfrm>
            <a:custGeom>
              <a:avLst/>
              <a:gdLst/>
              <a:ahLst/>
              <a:cxnLst/>
              <a:rect l="l" t="t" r="r" b="b"/>
              <a:pathLst>
                <a:path w="1564" h="3632" extrusionOk="0">
                  <a:moveTo>
                    <a:pt x="745" y="1"/>
                  </a:moveTo>
                  <a:cubicBezTo>
                    <a:pt x="1192" y="1230"/>
                    <a:pt x="1564" y="2347"/>
                    <a:pt x="1434" y="3632"/>
                  </a:cubicBezTo>
                  <a:cubicBezTo>
                    <a:pt x="950" y="2607"/>
                    <a:pt x="484" y="1639"/>
                    <a:pt x="0" y="616"/>
                  </a:cubicBezTo>
                  <a:cubicBezTo>
                    <a:pt x="186" y="467"/>
                    <a:pt x="429" y="262"/>
                    <a:pt x="745" y="1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30;p44"/>
            <p:cNvSpPr/>
            <p:nvPr/>
          </p:nvSpPr>
          <p:spPr>
            <a:xfrm>
              <a:off x="-6210860" y="6131815"/>
              <a:ext cx="631980" cy="184340"/>
            </a:xfrm>
            <a:custGeom>
              <a:avLst/>
              <a:gdLst/>
              <a:ahLst/>
              <a:cxnLst/>
              <a:rect l="l" t="t" r="r" b="b"/>
              <a:pathLst>
                <a:path w="4282" h="1249" extrusionOk="0">
                  <a:moveTo>
                    <a:pt x="0" y="1248"/>
                  </a:moveTo>
                  <a:cubicBezTo>
                    <a:pt x="1472" y="820"/>
                    <a:pt x="2849" y="429"/>
                    <a:pt x="4282" y="0"/>
                  </a:cubicBezTo>
                  <a:cubicBezTo>
                    <a:pt x="4078" y="355"/>
                    <a:pt x="3780" y="522"/>
                    <a:pt x="3463" y="653"/>
                  </a:cubicBezTo>
                  <a:cubicBezTo>
                    <a:pt x="2383" y="1062"/>
                    <a:pt x="1248" y="1248"/>
                    <a:pt x="0" y="1248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431;p44"/>
            <p:cNvSpPr/>
            <p:nvPr/>
          </p:nvSpPr>
          <p:spPr>
            <a:xfrm>
              <a:off x="-8645351" y="5958841"/>
              <a:ext cx="151427" cy="167662"/>
            </a:xfrm>
            <a:custGeom>
              <a:avLst/>
              <a:gdLst/>
              <a:ahLst/>
              <a:cxnLst/>
              <a:rect l="l" t="t" r="r" b="b"/>
              <a:pathLst>
                <a:path w="1026" h="1136" extrusionOk="0">
                  <a:moveTo>
                    <a:pt x="894" y="0"/>
                  </a:moveTo>
                  <a:cubicBezTo>
                    <a:pt x="1025" y="390"/>
                    <a:pt x="969" y="614"/>
                    <a:pt x="690" y="763"/>
                  </a:cubicBezTo>
                  <a:cubicBezTo>
                    <a:pt x="485" y="875"/>
                    <a:pt x="336" y="1135"/>
                    <a:pt x="0" y="912"/>
                  </a:cubicBezTo>
                  <a:cubicBezTo>
                    <a:pt x="243" y="522"/>
                    <a:pt x="410" y="130"/>
                    <a:pt x="894" y="0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32;p44"/>
            <p:cNvSpPr/>
            <p:nvPr/>
          </p:nvSpPr>
          <p:spPr>
            <a:xfrm>
              <a:off x="-6180604" y="2095543"/>
              <a:ext cx="230978" cy="121171"/>
            </a:xfrm>
            <a:custGeom>
              <a:avLst/>
              <a:gdLst/>
              <a:ahLst/>
              <a:cxnLst/>
              <a:rect l="l" t="t" r="r" b="b"/>
              <a:pathLst>
                <a:path w="1565" h="821" extrusionOk="0">
                  <a:moveTo>
                    <a:pt x="56" y="1"/>
                  </a:moveTo>
                  <a:cubicBezTo>
                    <a:pt x="540" y="150"/>
                    <a:pt x="1024" y="299"/>
                    <a:pt x="1564" y="466"/>
                  </a:cubicBezTo>
                  <a:cubicBezTo>
                    <a:pt x="1453" y="615"/>
                    <a:pt x="1378" y="708"/>
                    <a:pt x="1322" y="820"/>
                  </a:cubicBezTo>
                  <a:cubicBezTo>
                    <a:pt x="857" y="559"/>
                    <a:pt x="428" y="336"/>
                    <a:pt x="1" y="93"/>
                  </a:cubicBezTo>
                  <a:cubicBezTo>
                    <a:pt x="18" y="75"/>
                    <a:pt x="38" y="38"/>
                    <a:pt x="56" y="1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47707" y="70099"/>
            <a:ext cx="4682158" cy="1038908"/>
            <a:chOff x="2379783" y="-60539"/>
            <a:chExt cx="4682158" cy="1038908"/>
          </a:xfrm>
        </p:grpSpPr>
        <p:grpSp>
          <p:nvGrpSpPr>
            <p:cNvPr id="25" name="Group 24"/>
            <p:cNvGrpSpPr/>
            <p:nvPr/>
          </p:nvGrpSpPr>
          <p:grpSpPr>
            <a:xfrm>
              <a:off x="2379783" y="-60539"/>
              <a:ext cx="4682158" cy="1038908"/>
              <a:chOff x="2379783" y="-60539"/>
              <a:chExt cx="4682158" cy="1038908"/>
            </a:xfrm>
          </p:grpSpPr>
          <p:pic>
            <p:nvPicPr>
              <p:cNvPr id="27" name="Google Shape;435;p4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379783" y="-60539"/>
                <a:ext cx="4682158" cy="10389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C5686A95-C235-43B8-9A65-702F8D35EBAA}"/>
                  </a:ext>
                </a:extLst>
              </p:cNvPr>
              <p:cNvSpPr/>
              <p:nvPr/>
            </p:nvSpPr>
            <p:spPr>
              <a:xfrm>
                <a:off x="3201859" y="197305"/>
                <a:ext cx="274028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 smtClean="0">
                    <a:solidFill>
                      <a:srgbClr val="FF0000"/>
                    </a:solidFill>
                    <a:latin typeface="Pattaya" panose="00000500000000000000" pitchFamily="2" charset="-34"/>
                    <a:ea typeface="Tahoma" panose="020B0604030504040204" pitchFamily="34" charset="0"/>
                    <a:cs typeface="Pattaya" panose="00000500000000000000" pitchFamily="2" charset="-34"/>
                  </a:rPr>
                  <a:t>Những cánh buồm</a:t>
                </a:r>
                <a:endParaRPr lang="en-US" sz="2800" dirty="0">
                  <a:solidFill>
                    <a:srgbClr val="FF0000"/>
                  </a:solidFill>
                  <a:latin typeface="Pattaya" panose="00000500000000000000" pitchFamily="2" charset="-34"/>
                  <a:ea typeface="Tahoma" panose="020B0604030504040204" pitchFamily="34" charset="0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C5686A95-C235-43B8-9A65-702F8D35EBAA}"/>
                </a:ext>
              </a:extLst>
            </p:cNvPr>
            <p:cNvSpPr/>
            <p:nvPr/>
          </p:nvSpPr>
          <p:spPr>
            <a:xfrm>
              <a:off x="5635941" y="537316"/>
              <a:ext cx="7868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1600" dirty="0" smtClean="0">
                  <a:solidFill>
                    <a:srgbClr val="FF0000"/>
                  </a:solidFill>
                  <a:latin typeface="Pattaya" panose="00000500000000000000" pitchFamily="2" charset="-34"/>
                  <a:ea typeface="Tahoma" panose="020B0604030504040204" pitchFamily="34" charset="0"/>
                  <a:cs typeface="Pattaya" panose="00000500000000000000" pitchFamily="2" charset="-34"/>
                </a:rPr>
                <a:t>(trích)</a:t>
              </a:r>
              <a:endParaRPr lang="en-US" sz="1600" dirty="0">
                <a:solidFill>
                  <a:srgbClr val="FF0000"/>
                </a:solidFill>
                <a:latin typeface="Pattaya" panose="00000500000000000000" pitchFamily="2" charset="-34"/>
                <a:ea typeface="Tahoma" panose="020B0604030504040204" pitchFamily="34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17" name="Google Shape;45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864" y="250786"/>
            <a:ext cx="827086" cy="4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4122" y="1417527"/>
            <a:ext cx="1642600" cy="9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图片 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-190916" y="1973702"/>
            <a:ext cx="2036325" cy="3570846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AE1F4994-8698-4188-B60A-0BDD80C7B61D}"/>
              </a:ext>
            </a:extLst>
          </p:cNvPr>
          <p:cNvCxnSpPr/>
          <p:nvPr/>
        </p:nvCxnSpPr>
        <p:spPr>
          <a:xfrm flipH="1">
            <a:off x="2702821" y="1365232"/>
            <a:ext cx="116226" cy="3906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AE1F4994-8698-4188-B60A-0BDD80C7B61D}"/>
              </a:ext>
            </a:extLst>
          </p:cNvPr>
          <p:cNvCxnSpPr/>
          <p:nvPr/>
        </p:nvCxnSpPr>
        <p:spPr>
          <a:xfrm flipH="1">
            <a:off x="4752645" y="1333075"/>
            <a:ext cx="116226" cy="3906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AE1F4994-8698-4188-B60A-0BDD80C7B61D}"/>
              </a:ext>
            </a:extLst>
          </p:cNvPr>
          <p:cNvCxnSpPr/>
          <p:nvPr/>
        </p:nvCxnSpPr>
        <p:spPr>
          <a:xfrm flipH="1">
            <a:off x="5229169" y="1759432"/>
            <a:ext cx="116226" cy="3906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AE1F4994-8698-4188-B60A-0BDD80C7B61D}"/>
              </a:ext>
            </a:extLst>
          </p:cNvPr>
          <p:cNvCxnSpPr/>
          <p:nvPr/>
        </p:nvCxnSpPr>
        <p:spPr>
          <a:xfrm flipH="1">
            <a:off x="3588791" y="2096778"/>
            <a:ext cx="116226" cy="3906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AE1F4994-8698-4188-B60A-0BDD80C7B61D}"/>
              </a:ext>
            </a:extLst>
          </p:cNvPr>
          <p:cNvCxnSpPr/>
          <p:nvPr/>
        </p:nvCxnSpPr>
        <p:spPr>
          <a:xfrm flipH="1">
            <a:off x="2045500" y="2436847"/>
            <a:ext cx="116226" cy="3906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AE1F4994-8698-4188-B60A-0BDD80C7B61D}"/>
              </a:ext>
            </a:extLst>
          </p:cNvPr>
          <p:cNvCxnSpPr/>
          <p:nvPr/>
        </p:nvCxnSpPr>
        <p:spPr>
          <a:xfrm flipH="1">
            <a:off x="4020525" y="2811603"/>
            <a:ext cx="116226" cy="3906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AE1F4994-8698-4188-B60A-0BDD80C7B61D}"/>
              </a:ext>
            </a:extLst>
          </p:cNvPr>
          <p:cNvCxnSpPr/>
          <p:nvPr/>
        </p:nvCxnSpPr>
        <p:spPr>
          <a:xfrm flipH="1">
            <a:off x="3042250" y="3217751"/>
            <a:ext cx="116226" cy="3906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AE1F4994-8698-4188-B60A-0BDD80C7B61D}"/>
              </a:ext>
            </a:extLst>
          </p:cNvPr>
          <p:cNvCxnSpPr/>
          <p:nvPr/>
        </p:nvCxnSpPr>
        <p:spPr>
          <a:xfrm flipH="1">
            <a:off x="5036602" y="3217750"/>
            <a:ext cx="116226" cy="3906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AE1F4994-8698-4188-B60A-0BDD80C7B61D}"/>
              </a:ext>
            </a:extLst>
          </p:cNvPr>
          <p:cNvCxnSpPr/>
          <p:nvPr/>
        </p:nvCxnSpPr>
        <p:spPr>
          <a:xfrm flipH="1">
            <a:off x="4207787" y="974625"/>
            <a:ext cx="116226" cy="3906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Google Shape;92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50" y="1573175"/>
            <a:ext cx="1595876" cy="61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1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0789" y="311345"/>
            <a:ext cx="827086" cy="4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420;p42"/>
          <p:cNvSpPr/>
          <p:nvPr/>
        </p:nvSpPr>
        <p:spPr>
          <a:xfrm rot="10800000" flipH="1">
            <a:off x="956573" y="2681075"/>
            <a:ext cx="2156100" cy="2156100"/>
          </a:xfrm>
          <a:prstGeom prst="ellipse">
            <a:avLst/>
          </a:prstGeom>
          <a:solidFill>
            <a:srgbClr val="FFFFFF">
              <a:alpha val="21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21;p42"/>
          <p:cNvSpPr/>
          <p:nvPr/>
        </p:nvSpPr>
        <p:spPr>
          <a:xfrm rot="10800000" flipH="1">
            <a:off x="5996416" y="2681075"/>
            <a:ext cx="2156100" cy="2156100"/>
          </a:xfrm>
          <a:prstGeom prst="ellipse">
            <a:avLst/>
          </a:prstGeom>
          <a:solidFill>
            <a:srgbClr val="FFFFFF">
              <a:alpha val="21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43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867" y="3672916"/>
            <a:ext cx="2041318" cy="78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43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53898" y="3466310"/>
            <a:ext cx="838238" cy="32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57;p42"/>
          <p:cNvPicPr preferRelativeResize="0"/>
          <p:nvPr/>
        </p:nvPicPr>
        <p:blipFill rotWithShape="1">
          <a:blip r:embed="rId3">
            <a:alphaModFix/>
          </a:blip>
          <a:srcRect r="46161"/>
          <a:stretch/>
        </p:blipFill>
        <p:spPr>
          <a:xfrm>
            <a:off x="9760420" y="5642324"/>
            <a:ext cx="1099025" cy="78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58;p42"/>
          <p:cNvPicPr preferRelativeResize="0"/>
          <p:nvPr/>
        </p:nvPicPr>
        <p:blipFill rotWithShape="1">
          <a:blip r:embed="rId3">
            <a:alphaModFix/>
          </a:blip>
          <a:srcRect l="38845"/>
          <a:stretch/>
        </p:blipFill>
        <p:spPr>
          <a:xfrm>
            <a:off x="1" y="1655950"/>
            <a:ext cx="1064126" cy="6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: Rounded Corners 18">
            <a:extLst>
              <a:ext uri="{FF2B5EF4-FFF2-40B4-BE49-F238E27FC236}">
                <a16:creationId xmlns:a16="http://schemas.microsoft.com/office/drawing/2014/main" xmlns="" id="{C12AF386-10E7-4C03-91B5-7499842FAE72}"/>
              </a:ext>
            </a:extLst>
          </p:cNvPr>
          <p:cNvSpPr/>
          <p:nvPr/>
        </p:nvSpPr>
        <p:spPr>
          <a:xfrm>
            <a:off x="189741" y="153152"/>
            <a:ext cx="8764517" cy="4772201"/>
          </a:xfrm>
          <a:prstGeom prst="roundRect">
            <a:avLst>
              <a:gd name="adj" fmla="val 10270"/>
            </a:avLst>
          </a:prstGeom>
          <a:solidFill>
            <a:schemeClr val="bg1">
              <a:alpha val="86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9" name="Google Shape;28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0484" y="-978278"/>
            <a:ext cx="4856199" cy="340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367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4326844"/>
            <a:ext cx="9143999" cy="630969"/>
          </a:xfrm>
          <a:prstGeom prst="rect">
            <a:avLst/>
          </a:prstGeom>
          <a:noFill/>
          <a:ln>
            <a:noFill/>
          </a:ln>
          <a:effectLst>
            <a:outerShdw blurRad="292100" dist="276225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31" name="Google Shape;1396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57150" y="4497858"/>
            <a:ext cx="9214781" cy="645643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grpSp>
        <p:nvGrpSpPr>
          <p:cNvPr id="32" name="Google Shape;416;p44"/>
          <p:cNvGrpSpPr/>
          <p:nvPr/>
        </p:nvGrpSpPr>
        <p:grpSpPr>
          <a:xfrm>
            <a:off x="-51268" y="3231233"/>
            <a:ext cx="1285218" cy="1763358"/>
            <a:chOff x="-8697450" y="1120125"/>
            <a:chExt cx="3833060" cy="5259074"/>
          </a:xfrm>
        </p:grpSpPr>
        <p:sp>
          <p:nvSpPr>
            <p:cNvPr id="33" name="Google Shape;417;p44"/>
            <p:cNvSpPr/>
            <p:nvPr/>
          </p:nvSpPr>
          <p:spPr>
            <a:xfrm>
              <a:off x="-8697450" y="1120125"/>
              <a:ext cx="3833060" cy="5259074"/>
            </a:xfrm>
            <a:custGeom>
              <a:avLst/>
              <a:gdLst/>
              <a:ahLst/>
              <a:cxnLst/>
              <a:rect l="l" t="t" r="r" b="b"/>
              <a:pathLst>
                <a:path w="25971" h="35633" extrusionOk="0">
                  <a:moveTo>
                    <a:pt x="12883" y="6218"/>
                  </a:moveTo>
                  <a:cubicBezTo>
                    <a:pt x="14336" y="6014"/>
                    <a:pt x="15750" y="6069"/>
                    <a:pt x="17146" y="6330"/>
                  </a:cubicBezTo>
                  <a:cubicBezTo>
                    <a:pt x="18896" y="6665"/>
                    <a:pt x="20460" y="7429"/>
                    <a:pt x="21820" y="8564"/>
                  </a:cubicBezTo>
                  <a:cubicBezTo>
                    <a:pt x="22639" y="9254"/>
                    <a:pt x="23421" y="9961"/>
                    <a:pt x="24071" y="10798"/>
                  </a:cubicBezTo>
                  <a:cubicBezTo>
                    <a:pt x="25337" y="12474"/>
                    <a:pt x="25933" y="14335"/>
                    <a:pt x="25970" y="16420"/>
                  </a:cubicBezTo>
                  <a:cubicBezTo>
                    <a:pt x="25970" y="17668"/>
                    <a:pt x="25804" y="18878"/>
                    <a:pt x="25449" y="20051"/>
                  </a:cubicBezTo>
                  <a:cubicBezTo>
                    <a:pt x="25226" y="20759"/>
                    <a:pt x="25077" y="21466"/>
                    <a:pt x="24910" y="22174"/>
                  </a:cubicBezTo>
                  <a:cubicBezTo>
                    <a:pt x="24835" y="22397"/>
                    <a:pt x="24761" y="22601"/>
                    <a:pt x="24687" y="22862"/>
                  </a:cubicBezTo>
                  <a:cubicBezTo>
                    <a:pt x="23997" y="22620"/>
                    <a:pt x="23327" y="22378"/>
                    <a:pt x="22676" y="22154"/>
                  </a:cubicBezTo>
                  <a:cubicBezTo>
                    <a:pt x="22247" y="22005"/>
                    <a:pt x="21820" y="21894"/>
                    <a:pt x="21410" y="21764"/>
                  </a:cubicBezTo>
                  <a:cubicBezTo>
                    <a:pt x="20944" y="21633"/>
                    <a:pt x="20534" y="21690"/>
                    <a:pt x="20236" y="22136"/>
                  </a:cubicBezTo>
                  <a:cubicBezTo>
                    <a:pt x="20013" y="22489"/>
                    <a:pt x="19603" y="22769"/>
                    <a:pt x="19511" y="23142"/>
                  </a:cubicBezTo>
                  <a:cubicBezTo>
                    <a:pt x="19417" y="23477"/>
                    <a:pt x="19623" y="23924"/>
                    <a:pt x="19715" y="24296"/>
                  </a:cubicBezTo>
                  <a:cubicBezTo>
                    <a:pt x="20032" y="25487"/>
                    <a:pt x="20385" y="26660"/>
                    <a:pt x="20683" y="27851"/>
                  </a:cubicBezTo>
                  <a:cubicBezTo>
                    <a:pt x="20832" y="28521"/>
                    <a:pt x="20907" y="29211"/>
                    <a:pt x="21018" y="29899"/>
                  </a:cubicBezTo>
                  <a:cubicBezTo>
                    <a:pt x="21075" y="30216"/>
                    <a:pt x="20981" y="30588"/>
                    <a:pt x="21373" y="30812"/>
                  </a:cubicBezTo>
                  <a:cubicBezTo>
                    <a:pt x="21465" y="30849"/>
                    <a:pt x="21465" y="31073"/>
                    <a:pt x="21484" y="31221"/>
                  </a:cubicBezTo>
                  <a:cubicBezTo>
                    <a:pt x="21540" y="31743"/>
                    <a:pt x="21596" y="32245"/>
                    <a:pt x="21671" y="32766"/>
                  </a:cubicBezTo>
                  <a:cubicBezTo>
                    <a:pt x="21820" y="33548"/>
                    <a:pt x="21614" y="34200"/>
                    <a:pt x="20926" y="34610"/>
                  </a:cubicBezTo>
                  <a:cubicBezTo>
                    <a:pt x="20497" y="34851"/>
                    <a:pt x="19995" y="35057"/>
                    <a:pt x="19511" y="35186"/>
                  </a:cubicBezTo>
                  <a:cubicBezTo>
                    <a:pt x="18580" y="35447"/>
                    <a:pt x="17612" y="35521"/>
                    <a:pt x="16662" y="35541"/>
                  </a:cubicBezTo>
                  <a:cubicBezTo>
                    <a:pt x="13348" y="35633"/>
                    <a:pt x="10054" y="35354"/>
                    <a:pt x="6777" y="34888"/>
                  </a:cubicBezTo>
                  <a:cubicBezTo>
                    <a:pt x="5176" y="34665"/>
                    <a:pt x="3538" y="34553"/>
                    <a:pt x="1917" y="34404"/>
                  </a:cubicBezTo>
                  <a:cubicBezTo>
                    <a:pt x="1415" y="34349"/>
                    <a:pt x="1415" y="34367"/>
                    <a:pt x="1247" y="33846"/>
                  </a:cubicBezTo>
                  <a:cubicBezTo>
                    <a:pt x="1080" y="33920"/>
                    <a:pt x="912" y="34032"/>
                    <a:pt x="745" y="34088"/>
                  </a:cubicBezTo>
                  <a:cubicBezTo>
                    <a:pt x="502" y="34181"/>
                    <a:pt x="298" y="34088"/>
                    <a:pt x="130" y="33883"/>
                  </a:cubicBezTo>
                  <a:cubicBezTo>
                    <a:pt x="1" y="33697"/>
                    <a:pt x="56" y="33530"/>
                    <a:pt x="167" y="33362"/>
                  </a:cubicBezTo>
                  <a:cubicBezTo>
                    <a:pt x="502" y="32878"/>
                    <a:pt x="857" y="32431"/>
                    <a:pt x="1527" y="32413"/>
                  </a:cubicBezTo>
                  <a:cubicBezTo>
                    <a:pt x="1713" y="32413"/>
                    <a:pt x="1955" y="32319"/>
                    <a:pt x="2103" y="32207"/>
                  </a:cubicBezTo>
                  <a:cubicBezTo>
                    <a:pt x="3109" y="31351"/>
                    <a:pt x="4096" y="30477"/>
                    <a:pt x="5139" y="29564"/>
                  </a:cubicBezTo>
                  <a:cubicBezTo>
                    <a:pt x="4970" y="29471"/>
                    <a:pt x="4878" y="29415"/>
                    <a:pt x="4747" y="29323"/>
                  </a:cubicBezTo>
                  <a:cubicBezTo>
                    <a:pt x="4804" y="29191"/>
                    <a:pt x="4841" y="29043"/>
                    <a:pt x="4933" y="28931"/>
                  </a:cubicBezTo>
                  <a:cubicBezTo>
                    <a:pt x="5735" y="27796"/>
                    <a:pt x="6219" y="26530"/>
                    <a:pt x="6591" y="25207"/>
                  </a:cubicBezTo>
                  <a:cubicBezTo>
                    <a:pt x="6981" y="23812"/>
                    <a:pt x="7353" y="22397"/>
                    <a:pt x="7671" y="20963"/>
                  </a:cubicBezTo>
                  <a:cubicBezTo>
                    <a:pt x="8266" y="18319"/>
                    <a:pt x="8862" y="15658"/>
                    <a:pt x="9364" y="12977"/>
                  </a:cubicBezTo>
                  <a:cubicBezTo>
                    <a:pt x="9811" y="10575"/>
                    <a:pt x="10109" y="8154"/>
                    <a:pt x="10481" y="5754"/>
                  </a:cubicBezTo>
                  <a:cubicBezTo>
                    <a:pt x="10761" y="4004"/>
                    <a:pt x="11022" y="2254"/>
                    <a:pt x="11300" y="521"/>
                  </a:cubicBezTo>
                  <a:cubicBezTo>
                    <a:pt x="11337" y="335"/>
                    <a:pt x="11412" y="168"/>
                    <a:pt x="11449" y="0"/>
                  </a:cubicBezTo>
                  <a:cubicBezTo>
                    <a:pt x="11804" y="20"/>
                    <a:pt x="11804" y="280"/>
                    <a:pt x="11841" y="466"/>
                  </a:cubicBezTo>
                  <a:cubicBezTo>
                    <a:pt x="11953" y="988"/>
                    <a:pt x="12027" y="1527"/>
                    <a:pt x="12119" y="2048"/>
                  </a:cubicBezTo>
                  <a:cubicBezTo>
                    <a:pt x="12176" y="2440"/>
                    <a:pt x="12250" y="2812"/>
                    <a:pt x="12325" y="3184"/>
                  </a:cubicBezTo>
                  <a:cubicBezTo>
                    <a:pt x="12492" y="4078"/>
                    <a:pt x="12641" y="4952"/>
                    <a:pt x="12809" y="5846"/>
                  </a:cubicBezTo>
                  <a:cubicBezTo>
                    <a:pt x="12827" y="5977"/>
                    <a:pt x="12864" y="6089"/>
                    <a:pt x="12883" y="6218"/>
                  </a:cubicBezTo>
                  <a:close/>
                  <a:moveTo>
                    <a:pt x="10444" y="8452"/>
                  </a:moveTo>
                  <a:cubicBezTo>
                    <a:pt x="10091" y="10557"/>
                    <a:pt x="9756" y="12622"/>
                    <a:pt x="9401" y="14708"/>
                  </a:cubicBezTo>
                  <a:cubicBezTo>
                    <a:pt x="9607" y="15005"/>
                    <a:pt x="10091" y="15005"/>
                    <a:pt x="10277" y="15509"/>
                  </a:cubicBezTo>
                  <a:cubicBezTo>
                    <a:pt x="9905" y="15303"/>
                    <a:pt x="9607" y="15154"/>
                    <a:pt x="9272" y="15005"/>
                  </a:cubicBezTo>
                  <a:cubicBezTo>
                    <a:pt x="9160" y="15658"/>
                    <a:pt x="9066" y="16234"/>
                    <a:pt x="8937" y="16830"/>
                  </a:cubicBezTo>
                  <a:cubicBezTo>
                    <a:pt x="8564" y="18468"/>
                    <a:pt x="8210" y="20126"/>
                    <a:pt x="7820" y="21764"/>
                  </a:cubicBezTo>
                  <a:cubicBezTo>
                    <a:pt x="7745" y="22043"/>
                    <a:pt x="7820" y="22192"/>
                    <a:pt x="8024" y="22340"/>
                  </a:cubicBezTo>
                  <a:cubicBezTo>
                    <a:pt x="8155" y="22452"/>
                    <a:pt x="8378" y="22472"/>
                    <a:pt x="8415" y="22787"/>
                  </a:cubicBezTo>
                  <a:cubicBezTo>
                    <a:pt x="8135" y="22658"/>
                    <a:pt x="7894" y="22546"/>
                    <a:pt x="7651" y="22434"/>
                  </a:cubicBezTo>
                  <a:cubicBezTo>
                    <a:pt x="7093" y="24743"/>
                    <a:pt x="6534" y="27014"/>
                    <a:pt x="5268" y="29005"/>
                  </a:cubicBezTo>
                  <a:cubicBezTo>
                    <a:pt x="8527" y="28876"/>
                    <a:pt x="11747" y="28727"/>
                    <a:pt x="15043" y="28578"/>
                  </a:cubicBezTo>
                  <a:cubicBezTo>
                    <a:pt x="14986" y="28206"/>
                    <a:pt x="14931" y="27870"/>
                    <a:pt x="14875" y="27535"/>
                  </a:cubicBezTo>
                  <a:cubicBezTo>
                    <a:pt x="14633" y="25617"/>
                    <a:pt x="14373" y="23700"/>
                    <a:pt x="14130" y="21764"/>
                  </a:cubicBezTo>
                  <a:cubicBezTo>
                    <a:pt x="13832" y="19307"/>
                    <a:pt x="13497" y="16867"/>
                    <a:pt x="13219" y="14410"/>
                  </a:cubicBezTo>
                  <a:cubicBezTo>
                    <a:pt x="13032" y="12734"/>
                    <a:pt x="12939" y="11078"/>
                    <a:pt x="12790" y="9420"/>
                  </a:cubicBezTo>
                  <a:cubicBezTo>
                    <a:pt x="12660" y="7876"/>
                    <a:pt x="12548" y="6312"/>
                    <a:pt x="12343" y="4766"/>
                  </a:cubicBezTo>
                  <a:cubicBezTo>
                    <a:pt x="12194" y="3668"/>
                    <a:pt x="11915" y="2589"/>
                    <a:pt x="11692" y="1509"/>
                  </a:cubicBezTo>
                  <a:cubicBezTo>
                    <a:pt x="11673" y="1378"/>
                    <a:pt x="11635" y="1266"/>
                    <a:pt x="11617" y="1137"/>
                  </a:cubicBezTo>
                  <a:cubicBezTo>
                    <a:pt x="11506" y="1323"/>
                    <a:pt x="11449" y="1509"/>
                    <a:pt x="11412" y="1695"/>
                  </a:cubicBezTo>
                  <a:lnTo>
                    <a:pt x="10518" y="7782"/>
                  </a:lnTo>
                  <a:cubicBezTo>
                    <a:pt x="10481" y="8025"/>
                    <a:pt x="10538" y="8192"/>
                    <a:pt x="10761" y="8285"/>
                  </a:cubicBezTo>
                  <a:cubicBezTo>
                    <a:pt x="10798" y="8303"/>
                    <a:pt x="10816" y="8378"/>
                    <a:pt x="10853" y="8452"/>
                  </a:cubicBezTo>
                  <a:close/>
                  <a:moveTo>
                    <a:pt x="19362" y="22824"/>
                  </a:moveTo>
                  <a:cubicBezTo>
                    <a:pt x="19809" y="22303"/>
                    <a:pt x="20181" y="21856"/>
                    <a:pt x="20554" y="21410"/>
                  </a:cubicBezTo>
                  <a:cubicBezTo>
                    <a:pt x="20609" y="21355"/>
                    <a:pt x="20609" y="21223"/>
                    <a:pt x="20628" y="21131"/>
                  </a:cubicBezTo>
                  <a:cubicBezTo>
                    <a:pt x="20814" y="19473"/>
                    <a:pt x="20963" y="17817"/>
                    <a:pt x="20889" y="16142"/>
                  </a:cubicBezTo>
                  <a:cubicBezTo>
                    <a:pt x="20851" y="15285"/>
                    <a:pt x="20740" y="14429"/>
                    <a:pt x="20423" y="13610"/>
                  </a:cubicBezTo>
                  <a:cubicBezTo>
                    <a:pt x="19585" y="11450"/>
                    <a:pt x="18226" y="9681"/>
                    <a:pt x="16438" y="8211"/>
                  </a:cubicBezTo>
                  <a:cubicBezTo>
                    <a:pt x="15676" y="7578"/>
                    <a:pt x="14837" y="7168"/>
                    <a:pt x="13926" y="6851"/>
                  </a:cubicBezTo>
                  <a:cubicBezTo>
                    <a:pt x="13609" y="6740"/>
                    <a:pt x="13311" y="6665"/>
                    <a:pt x="12939" y="6759"/>
                  </a:cubicBezTo>
                  <a:cubicBezTo>
                    <a:pt x="12976" y="6963"/>
                    <a:pt x="12995" y="7149"/>
                    <a:pt x="13070" y="7335"/>
                  </a:cubicBezTo>
                  <a:cubicBezTo>
                    <a:pt x="13534" y="8452"/>
                    <a:pt x="13981" y="9569"/>
                    <a:pt x="14484" y="10668"/>
                  </a:cubicBezTo>
                  <a:cubicBezTo>
                    <a:pt x="14800" y="11376"/>
                    <a:pt x="15210" y="12064"/>
                    <a:pt x="15545" y="12771"/>
                  </a:cubicBezTo>
                  <a:cubicBezTo>
                    <a:pt x="15992" y="13702"/>
                    <a:pt x="16383" y="14652"/>
                    <a:pt x="16867" y="15583"/>
                  </a:cubicBezTo>
                  <a:cubicBezTo>
                    <a:pt x="17891" y="17631"/>
                    <a:pt x="18673" y="19771"/>
                    <a:pt x="19157" y="22005"/>
                  </a:cubicBezTo>
                  <a:cubicBezTo>
                    <a:pt x="19213" y="22248"/>
                    <a:pt x="19268" y="22472"/>
                    <a:pt x="19362" y="22824"/>
                  </a:cubicBezTo>
                  <a:close/>
                  <a:moveTo>
                    <a:pt x="15284" y="31445"/>
                  </a:moveTo>
                  <a:cubicBezTo>
                    <a:pt x="15229" y="30737"/>
                    <a:pt x="15192" y="30048"/>
                    <a:pt x="15135" y="29360"/>
                  </a:cubicBezTo>
                  <a:cubicBezTo>
                    <a:pt x="15098" y="28968"/>
                    <a:pt x="15043" y="28950"/>
                    <a:pt x="14671" y="28950"/>
                  </a:cubicBezTo>
                  <a:cubicBezTo>
                    <a:pt x="13703" y="28968"/>
                    <a:pt x="12715" y="28987"/>
                    <a:pt x="11729" y="29025"/>
                  </a:cubicBezTo>
                  <a:cubicBezTo>
                    <a:pt x="9830" y="29117"/>
                    <a:pt x="7912" y="29229"/>
                    <a:pt x="5995" y="29340"/>
                  </a:cubicBezTo>
                  <a:cubicBezTo>
                    <a:pt x="5790" y="29340"/>
                    <a:pt x="5566" y="29415"/>
                    <a:pt x="5417" y="29546"/>
                  </a:cubicBezTo>
                  <a:cubicBezTo>
                    <a:pt x="4822" y="30067"/>
                    <a:pt x="4245" y="30626"/>
                    <a:pt x="3649" y="31165"/>
                  </a:cubicBezTo>
                  <a:cubicBezTo>
                    <a:pt x="3220" y="31557"/>
                    <a:pt x="2793" y="31947"/>
                    <a:pt x="2327" y="32376"/>
                  </a:cubicBezTo>
                  <a:cubicBezTo>
                    <a:pt x="4524" y="32803"/>
                    <a:pt x="13926" y="31854"/>
                    <a:pt x="15284" y="31445"/>
                  </a:cubicBezTo>
                  <a:close/>
                  <a:moveTo>
                    <a:pt x="24481" y="22434"/>
                  </a:moveTo>
                  <a:cubicBezTo>
                    <a:pt x="24687" y="21670"/>
                    <a:pt x="24853" y="20870"/>
                    <a:pt x="25114" y="20089"/>
                  </a:cubicBezTo>
                  <a:cubicBezTo>
                    <a:pt x="25635" y="18505"/>
                    <a:pt x="25729" y="16886"/>
                    <a:pt x="25580" y="15248"/>
                  </a:cubicBezTo>
                  <a:cubicBezTo>
                    <a:pt x="25543" y="14913"/>
                    <a:pt x="25468" y="14596"/>
                    <a:pt x="25394" y="14223"/>
                  </a:cubicBezTo>
                  <a:cubicBezTo>
                    <a:pt x="23942" y="14243"/>
                    <a:pt x="22601" y="14447"/>
                    <a:pt x="21298" y="14764"/>
                  </a:cubicBezTo>
                  <a:cubicBezTo>
                    <a:pt x="21204" y="16998"/>
                    <a:pt x="21093" y="19176"/>
                    <a:pt x="21000" y="21298"/>
                  </a:cubicBezTo>
                  <a:cubicBezTo>
                    <a:pt x="22135" y="21670"/>
                    <a:pt x="23290" y="22043"/>
                    <a:pt x="24481" y="22434"/>
                  </a:cubicBezTo>
                  <a:close/>
                  <a:moveTo>
                    <a:pt x="13162" y="8341"/>
                  </a:moveTo>
                  <a:cubicBezTo>
                    <a:pt x="13013" y="10296"/>
                    <a:pt x="14782" y="25674"/>
                    <a:pt x="15173" y="26493"/>
                  </a:cubicBezTo>
                  <a:cubicBezTo>
                    <a:pt x="15266" y="25897"/>
                    <a:pt x="15378" y="25376"/>
                    <a:pt x="15453" y="24854"/>
                  </a:cubicBezTo>
                  <a:cubicBezTo>
                    <a:pt x="15601" y="23532"/>
                    <a:pt x="15713" y="22211"/>
                    <a:pt x="15899" y="20908"/>
                  </a:cubicBezTo>
                  <a:cubicBezTo>
                    <a:pt x="16103" y="19399"/>
                    <a:pt x="16346" y="17910"/>
                    <a:pt x="16570" y="16420"/>
                  </a:cubicBezTo>
                  <a:cubicBezTo>
                    <a:pt x="16607" y="16197"/>
                    <a:pt x="16644" y="15936"/>
                    <a:pt x="16570" y="15750"/>
                  </a:cubicBezTo>
                  <a:cubicBezTo>
                    <a:pt x="16103" y="14670"/>
                    <a:pt x="15582" y="13628"/>
                    <a:pt x="15098" y="12567"/>
                  </a:cubicBezTo>
                  <a:cubicBezTo>
                    <a:pt x="14559" y="11431"/>
                    <a:pt x="14038" y="10314"/>
                    <a:pt x="13516" y="9179"/>
                  </a:cubicBezTo>
                  <a:cubicBezTo>
                    <a:pt x="13385" y="8899"/>
                    <a:pt x="13274" y="8621"/>
                    <a:pt x="13162" y="8341"/>
                  </a:cubicBezTo>
                  <a:close/>
                  <a:moveTo>
                    <a:pt x="19157" y="23346"/>
                  </a:moveTo>
                  <a:cubicBezTo>
                    <a:pt x="17965" y="24537"/>
                    <a:pt x="16848" y="25580"/>
                    <a:pt x="15806" y="26697"/>
                  </a:cubicBezTo>
                  <a:cubicBezTo>
                    <a:pt x="15061" y="27516"/>
                    <a:pt x="15192" y="27312"/>
                    <a:pt x="15321" y="28335"/>
                  </a:cubicBezTo>
                  <a:cubicBezTo>
                    <a:pt x="15378" y="28764"/>
                    <a:pt x="15564" y="28987"/>
                    <a:pt x="15954" y="29117"/>
                  </a:cubicBezTo>
                  <a:cubicBezTo>
                    <a:pt x="17538" y="29583"/>
                    <a:pt x="19101" y="30067"/>
                    <a:pt x="20720" y="30551"/>
                  </a:cubicBezTo>
                  <a:cubicBezTo>
                    <a:pt x="20720" y="30197"/>
                    <a:pt x="20758" y="29918"/>
                    <a:pt x="20720" y="29658"/>
                  </a:cubicBezTo>
                  <a:cubicBezTo>
                    <a:pt x="20646" y="29154"/>
                    <a:pt x="20571" y="28633"/>
                    <a:pt x="20442" y="28131"/>
                  </a:cubicBezTo>
                  <a:cubicBezTo>
                    <a:pt x="20107" y="26883"/>
                    <a:pt x="19752" y="25617"/>
                    <a:pt x="19399" y="24370"/>
                  </a:cubicBezTo>
                  <a:cubicBezTo>
                    <a:pt x="19325" y="24073"/>
                    <a:pt x="19268" y="23775"/>
                    <a:pt x="19157" y="23346"/>
                  </a:cubicBezTo>
                  <a:close/>
                  <a:moveTo>
                    <a:pt x="16830" y="16551"/>
                  </a:moveTo>
                  <a:cubicBezTo>
                    <a:pt x="16383" y="19940"/>
                    <a:pt x="15954" y="23253"/>
                    <a:pt x="15508" y="26622"/>
                  </a:cubicBezTo>
                  <a:cubicBezTo>
                    <a:pt x="16662" y="25487"/>
                    <a:pt x="17761" y="24408"/>
                    <a:pt x="18878" y="23328"/>
                  </a:cubicBezTo>
                  <a:cubicBezTo>
                    <a:pt x="19064" y="23142"/>
                    <a:pt x="19064" y="22956"/>
                    <a:pt x="19008" y="22750"/>
                  </a:cubicBezTo>
                  <a:cubicBezTo>
                    <a:pt x="18766" y="21801"/>
                    <a:pt x="18506" y="20851"/>
                    <a:pt x="18282" y="19902"/>
                  </a:cubicBezTo>
                  <a:cubicBezTo>
                    <a:pt x="18022" y="18766"/>
                    <a:pt x="17463" y="17761"/>
                    <a:pt x="17034" y="16681"/>
                  </a:cubicBezTo>
                  <a:cubicBezTo>
                    <a:pt x="17016" y="16663"/>
                    <a:pt x="16979" y="16644"/>
                    <a:pt x="16830" y="16551"/>
                  </a:cubicBezTo>
                  <a:close/>
                  <a:moveTo>
                    <a:pt x="21167" y="31854"/>
                  </a:moveTo>
                  <a:cubicBezTo>
                    <a:pt x="20609" y="32021"/>
                    <a:pt x="20144" y="32190"/>
                    <a:pt x="19660" y="32282"/>
                  </a:cubicBezTo>
                  <a:cubicBezTo>
                    <a:pt x="18171" y="32580"/>
                    <a:pt x="16681" y="32860"/>
                    <a:pt x="15192" y="33083"/>
                  </a:cubicBezTo>
                  <a:cubicBezTo>
                    <a:pt x="13795" y="33287"/>
                    <a:pt x="12380" y="33511"/>
                    <a:pt x="10965" y="33567"/>
                  </a:cubicBezTo>
                  <a:cubicBezTo>
                    <a:pt x="8135" y="33642"/>
                    <a:pt x="5288" y="33585"/>
                    <a:pt x="2439" y="33604"/>
                  </a:cubicBezTo>
                  <a:lnTo>
                    <a:pt x="1657" y="33604"/>
                  </a:lnTo>
                  <a:cubicBezTo>
                    <a:pt x="1657" y="34032"/>
                    <a:pt x="1639" y="34051"/>
                    <a:pt x="1917" y="34088"/>
                  </a:cubicBezTo>
                  <a:cubicBezTo>
                    <a:pt x="2401" y="34126"/>
                    <a:pt x="2905" y="34144"/>
                    <a:pt x="3407" y="34218"/>
                  </a:cubicBezTo>
                  <a:cubicBezTo>
                    <a:pt x="5417" y="34479"/>
                    <a:pt x="7447" y="34610"/>
                    <a:pt x="9476" y="34535"/>
                  </a:cubicBezTo>
                  <a:cubicBezTo>
                    <a:pt x="12901" y="34404"/>
                    <a:pt x="16272" y="33940"/>
                    <a:pt x="19603" y="33120"/>
                  </a:cubicBezTo>
                  <a:cubicBezTo>
                    <a:pt x="20181" y="32971"/>
                    <a:pt x="20720" y="32766"/>
                    <a:pt x="21242" y="32431"/>
                  </a:cubicBezTo>
                  <a:cubicBezTo>
                    <a:pt x="21204" y="32245"/>
                    <a:pt x="21187" y="32078"/>
                    <a:pt x="21167" y="31854"/>
                  </a:cubicBezTo>
                  <a:close/>
                  <a:moveTo>
                    <a:pt x="25282" y="13908"/>
                  </a:moveTo>
                  <a:cubicBezTo>
                    <a:pt x="24761" y="11878"/>
                    <a:pt x="23476" y="10351"/>
                    <a:pt x="21875" y="9030"/>
                  </a:cubicBezTo>
                  <a:cubicBezTo>
                    <a:pt x="21316" y="9346"/>
                    <a:pt x="20740" y="9532"/>
                    <a:pt x="20385" y="10091"/>
                  </a:cubicBezTo>
                  <a:cubicBezTo>
                    <a:pt x="21000" y="11468"/>
                    <a:pt x="21373" y="12902"/>
                    <a:pt x="21242" y="14447"/>
                  </a:cubicBezTo>
                  <a:cubicBezTo>
                    <a:pt x="22619" y="14280"/>
                    <a:pt x="23922" y="14094"/>
                    <a:pt x="25282" y="13908"/>
                  </a:cubicBezTo>
                  <a:close/>
                  <a:moveTo>
                    <a:pt x="21130" y="31147"/>
                  </a:moveTo>
                  <a:cubicBezTo>
                    <a:pt x="20981" y="31147"/>
                    <a:pt x="20832" y="31128"/>
                    <a:pt x="20683" y="31147"/>
                  </a:cubicBezTo>
                  <a:cubicBezTo>
                    <a:pt x="19176" y="31333"/>
                    <a:pt x="17687" y="31537"/>
                    <a:pt x="16178" y="31723"/>
                  </a:cubicBezTo>
                  <a:cubicBezTo>
                    <a:pt x="13944" y="31984"/>
                    <a:pt x="11729" y="32282"/>
                    <a:pt x="9495" y="32505"/>
                  </a:cubicBezTo>
                  <a:cubicBezTo>
                    <a:pt x="7056" y="32748"/>
                    <a:pt x="4635" y="32878"/>
                    <a:pt x="2197" y="32748"/>
                  </a:cubicBezTo>
                  <a:cubicBezTo>
                    <a:pt x="2011" y="32729"/>
                    <a:pt x="1825" y="32766"/>
                    <a:pt x="1602" y="32785"/>
                  </a:cubicBezTo>
                  <a:cubicBezTo>
                    <a:pt x="1619" y="33009"/>
                    <a:pt x="1639" y="33158"/>
                    <a:pt x="1657" y="33399"/>
                  </a:cubicBezTo>
                  <a:lnTo>
                    <a:pt x="3463" y="33399"/>
                  </a:lnTo>
                  <a:cubicBezTo>
                    <a:pt x="5325" y="33381"/>
                    <a:pt x="7187" y="33324"/>
                    <a:pt x="9048" y="33362"/>
                  </a:cubicBezTo>
                  <a:cubicBezTo>
                    <a:pt x="11449" y="33418"/>
                    <a:pt x="13795" y="33064"/>
                    <a:pt x="16160" y="32711"/>
                  </a:cubicBezTo>
                  <a:cubicBezTo>
                    <a:pt x="17314" y="32525"/>
                    <a:pt x="18449" y="32301"/>
                    <a:pt x="19603" y="32058"/>
                  </a:cubicBezTo>
                  <a:cubicBezTo>
                    <a:pt x="20050" y="31984"/>
                    <a:pt x="20479" y="31798"/>
                    <a:pt x="20926" y="31649"/>
                  </a:cubicBezTo>
                  <a:cubicBezTo>
                    <a:pt x="21167" y="31574"/>
                    <a:pt x="21242" y="31426"/>
                    <a:pt x="21130" y="31147"/>
                  </a:cubicBezTo>
                  <a:close/>
                  <a:moveTo>
                    <a:pt x="9123" y="34759"/>
                  </a:moveTo>
                  <a:lnTo>
                    <a:pt x="9123" y="34888"/>
                  </a:lnTo>
                  <a:cubicBezTo>
                    <a:pt x="10034" y="34963"/>
                    <a:pt x="10928" y="35019"/>
                    <a:pt x="11822" y="35131"/>
                  </a:cubicBezTo>
                  <a:cubicBezTo>
                    <a:pt x="14986" y="35484"/>
                    <a:pt x="18002" y="34833"/>
                    <a:pt x="20944" y="33716"/>
                  </a:cubicBezTo>
                  <a:cubicBezTo>
                    <a:pt x="21502" y="33493"/>
                    <a:pt x="21540" y="33324"/>
                    <a:pt x="21261" y="32748"/>
                  </a:cubicBezTo>
                  <a:cubicBezTo>
                    <a:pt x="19362" y="33585"/>
                    <a:pt x="17332" y="33883"/>
                    <a:pt x="15304" y="34200"/>
                  </a:cubicBezTo>
                  <a:cubicBezTo>
                    <a:pt x="13256" y="34516"/>
                    <a:pt x="11189" y="34777"/>
                    <a:pt x="9123" y="34759"/>
                  </a:cubicBezTo>
                  <a:close/>
                  <a:moveTo>
                    <a:pt x="20367" y="30755"/>
                  </a:moveTo>
                  <a:cubicBezTo>
                    <a:pt x="18747" y="30291"/>
                    <a:pt x="17128" y="29824"/>
                    <a:pt x="15490" y="29360"/>
                  </a:cubicBezTo>
                  <a:cubicBezTo>
                    <a:pt x="15527" y="30030"/>
                    <a:pt x="15564" y="30718"/>
                    <a:pt x="15601" y="31388"/>
                  </a:cubicBezTo>
                  <a:cubicBezTo>
                    <a:pt x="17258" y="31370"/>
                    <a:pt x="18804" y="31128"/>
                    <a:pt x="20367" y="30755"/>
                  </a:cubicBezTo>
                  <a:close/>
                  <a:moveTo>
                    <a:pt x="18022" y="7541"/>
                  </a:moveTo>
                  <a:cubicBezTo>
                    <a:pt x="17667" y="7801"/>
                    <a:pt x="17500" y="8154"/>
                    <a:pt x="17351" y="8509"/>
                  </a:cubicBezTo>
                  <a:cubicBezTo>
                    <a:pt x="18059" y="9328"/>
                    <a:pt x="18729" y="10091"/>
                    <a:pt x="19417" y="10872"/>
                  </a:cubicBezTo>
                  <a:cubicBezTo>
                    <a:pt x="19660" y="10668"/>
                    <a:pt x="19921" y="10463"/>
                    <a:pt x="20199" y="10239"/>
                  </a:cubicBezTo>
                  <a:cubicBezTo>
                    <a:pt x="19678" y="9179"/>
                    <a:pt x="19101" y="8192"/>
                    <a:pt x="18022" y="7541"/>
                  </a:cubicBezTo>
                  <a:close/>
                  <a:moveTo>
                    <a:pt x="21651" y="8844"/>
                  </a:moveTo>
                  <a:cubicBezTo>
                    <a:pt x="20777" y="8137"/>
                    <a:pt x="19901" y="7578"/>
                    <a:pt x="18896" y="7186"/>
                  </a:cubicBezTo>
                  <a:cubicBezTo>
                    <a:pt x="18784" y="7335"/>
                    <a:pt x="18673" y="7466"/>
                    <a:pt x="18617" y="7521"/>
                  </a:cubicBezTo>
                  <a:cubicBezTo>
                    <a:pt x="19213" y="8285"/>
                    <a:pt x="19752" y="9011"/>
                    <a:pt x="20293" y="9718"/>
                  </a:cubicBezTo>
                  <a:cubicBezTo>
                    <a:pt x="20720" y="9440"/>
                    <a:pt x="21149" y="9160"/>
                    <a:pt x="21651" y="8844"/>
                  </a:cubicBezTo>
                  <a:close/>
                  <a:moveTo>
                    <a:pt x="13795" y="6442"/>
                  </a:moveTo>
                  <a:cubicBezTo>
                    <a:pt x="15080" y="6926"/>
                    <a:pt x="16197" y="7484"/>
                    <a:pt x="17109" y="8378"/>
                  </a:cubicBezTo>
                  <a:cubicBezTo>
                    <a:pt x="17351" y="8005"/>
                    <a:pt x="17556" y="7690"/>
                    <a:pt x="17742" y="7392"/>
                  </a:cubicBezTo>
                  <a:cubicBezTo>
                    <a:pt x="16570" y="6553"/>
                    <a:pt x="15304" y="6312"/>
                    <a:pt x="13795" y="6442"/>
                  </a:cubicBezTo>
                  <a:close/>
                  <a:moveTo>
                    <a:pt x="20311" y="10463"/>
                  </a:moveTo>
                  <a:cubicBezTo>
                    <a:pt x="19995" y="10724"/>
                    <a:pt x="19752" y="10929"/>
                    <a:pt x="19566" y="11078"/>
                  </a:cubicBezTo>
                  <a:cubicBezTo>
                    <a:pt x="20050" y="12101"/>
                    <a:pt x="20516" y="13069"/>
                    <a:pt x="21000" y="14094"/>
                  </a:cubicBezTo>
                  <a:cubicBezTo>
                    <a:pt x="21130" y="12809"/>
                    <a:pt x="20758" y="11692"/>
                    <a:pt x="20311" y="10463"/>
                  </a:cubicBezTo>
                  <a:close/>
                  <a:moveTo>
                    <a:pt x="16848" y="35205"/>
                  </a:moveTo>
                  <a:cubicBezTo>
                    <a:pt x="18096" y="35205"/>
                    <a:pt x="19231" y="35019"/>
                    <a:pt x="20311" y="34610"/>
                  </a:cubicBezTo>
                  <a:cubicBezTo>
                    <a:pt x="20628" y="34479"/>
                    <a:pt x="20926" y="34312"/>
                    <a:pt x="21130" y="33957"/>
                  </a:cubicBezTo>
                  <a:cubicBezTo>
                    <a:pt x="19697" y="34386"/>
                    <a:pt x="18320" y="34777"/>
                    <a:pt x="16848" y="35205"/>
                  </a:cubicBezTo>
                  <a:close/>
                  <a:moveTo>
                    <a:pt x="1247" y="32785"/>
                  </a:moveTo>
                  <a:cubicBezTo>
                    <a:pt x="763" y="32915"/>
                    <a:pt x="596" y="33307"/>
                    <a:pt x="353" y="33697"/>
                  </a:cubicBezTo>
                  <a:cubicBezTo>
                    <a:pt x="689" y="33920"/>
                    <a:pt x="838" y="33660"/>
                    <a:pt x="1043" y="33548"/>
                  </a:cubicBezTo>
                  <a:cubicBezTo>
                    <a:pt x="1322" y="33399"/>
                    <a:pt x="1378" y="33175"/>
                    <a:pt x="1247" y="32785"/>
                  </a:cubicBezTo>
                  <a:close/>
                  <a:moveTo>
                    <a:pt x="17109" y="6610"/>
                  </a:moveTo>
                  <a:cubicBezTo>
                    <a:pt x="17091" y="6647"/>
                    <a:pt x="17071" y="6684"/>
                    <a:pt x="17054" y="6702"/>
                  </a:cubicBezTo>
                  <a:cubicBezTo>
                    <a:pt x="17481" y="6945"/>
                    <a:pt x="17910" y="7168"/>
                    <a:pt x="18375" y="7429"/>
                  </a:cubicBezTo>
                  <a:cubicBezTo>
                    <a:pt x="18431" y="7317"/>
                    <a:pt x="18506" y="7224"/>
                    <a:pt x="18617" y="7075"/>
                  </a:cubicBezTo>
                  <a:cubicBezTo>
                    <a:pt x="18077" y="6908"/>
                    <a:pt x="17593" y="6759"/>
                    <a:pt x="17109" y="66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418;p44"/>
            <p:cNvSpPr/>
            <p:nvPr/>
          </p:nvSpPr>
          <p:spPr>
            <a:xfrm>
              <a:off x="-7919948" y="1287786"/>
              <a:ext cx="1442692" cy="4113333"/>
            </a:xfrm>
            <a:custGeom>
              <a:avLst/>
              <a:gdLst/>
              <a:ahLst/>
              <a:cxnLst/>
              <a:rect l="l" t="t" r="r" b="b"/>
              <a:pathLst>
                <a:path w="9775" h="27870" extrusionOk="0">
                  <a:moveTo>
                    <a:pt x="5176" y="7316"/>
                  </a:moveTo>
                  <a:lnTo>
                    <a:pt x="5585" y="7316"/>
                  </a:lnTo>
                  <a:cubicBezTo>
                    <a:pt x="5548" y="7242"/>
                    <a:pt x="5530" y="7167"/>
                    <a:pt x="5493" y="7149"/>
                  </a:cubicBezTo>
                  <a:cubicBezTo>
                    <a:pt x="5270" y="7056"/>
                    <a:pt x="5213" y="6889"/>
                    <a:pt x="5250" y="6646"/>
                  </a:cubicBezTo>
                  <a:lnTo>
                    <a:pt x="6144" y="559"/>
                  </a:lnTo>
                  <a:cubicBezTo>
                    <a:pt x="6181" y="373"/>
                    <a:pt x="6238" y="187"/>
                    <a:pt x="6349" y="1"/>
                  </a:cubicBezTo>
                  <a:cubicBezTo>
                    <a:pt x="6367" y="130"/>
                    <a:pt x="6405" y="242"/>
                    <a:pt x="6424" y="373"/>
                  </a:cubicBezTo>
                  <a:cubicBezTo>
                    <a:pt x="6647" y="1453"/>
                    <a:pt x="6926" y="2532"/>
                    <a:pt x="7075" y="3630"/>
                  </a:cubicBezTo>
                  <a:cubicBezTo>
                    <a:pt x="7280" y="5176"/>
                    <a:pt x="7392" y="6740"/>
                    <a:pt x="7522" y="8284"/>
                  </a:cubicBezTo>
                  <a:cubicBezTo>
                    <a:pt x="7671" y="9942"/>
                    <a:pt x="7764" y="11598"/>
                    <a:pt x="7951" y="13274"/>
                  </a:cubicBezTo>
                  <a:cubicBezTo>
                    <a:pt x="8229" y="15731"/>
                    <a:pt x="8564" y="18171"/>
                    <a:pt x="8862" y="20628"/>
                  </a:cubicBezTo>
                  <a:cubicBezTo>
                    <a:pt x="9105" y="22564"/>
                    <a:pt x="9365" y="24481"/>
                    <a:pt x="9607" y="26399"/>
                  </a:cubicBezTo>
                  <a:cubicBezTo>
                    <a:pt x="9663" y="26734"/>
                    <a:pt x="9718" y="27070"/>
                    <a:pt x="9775" y="27442"/>
                  </a:cubicBezTo>
                  <a:cubicBezTo>
                    <a:pt x="6479" y="27591"/>
                    <a:pt x="3259" y="27740"/>
                    <a:pt x="0" y="27869"/>
                  </a:cubicBezTo>
                  <a:cubicBezTo>
                    <a:pt x="1266" y="25878"/>
                    <a:pt x="1825" y="23607"/>
                    <a:pt x="2383" y="21298"/>
                  </a:cubicBezTo>
                  <a:cubicBezTo>
                    <a:pt x="2626" y="21410"/>
                    <a:pt x="2867" y="21522"/>
                    <a:pt x="3147" y="21651"/>
                  </a:cubicBezTo>
                  <a:cubicBezTo>
                    <a:pt x="3110" y="21336"/>
                    <a:pt x="2887" y="21316"/>
                    <a:pt x="2756" y="21204"/>
                  </a:cubicBezTo>
                  <a:cubicBezTo>
                    <a:pt x="2552" y="21056"/>
                    <a:pt x="2477" y="20907"/>
                    <a:pt x="2552" y="20628"/>
                  </a:cubicBezTo>
                  <a:cubicBezTo>
                    <a:pt x="2942" y="18990"/>
                    <a:pt x="3296" y="17332"/>
                    <a:pt x="3669" y="15694"/>
                  </a:cubicBezTo>
                  <a:cubicBezTo>
                    <a:pt x="3798" y="15098"/>
                    <a:pt x="3892" y="14522"/>
                    <a:pt x="4004" y="13869"/>
                  </a:cubicBezTo>
                  <a:cubicBezTo>
                    <a:pt x="4339" y="14018"/>
                    <a:pt x="4637" y="14167"/>
                    <a:pt x="5009" y="14373"/>
                  </a:cubicBezTo>
                  <a:cubicBezTo>
                    <a:pt x="4823" y="13869"/>
                    <a:pt x="4339" y="13869"/>
                    <a:pt x="4133" y="13572"/>
                  </a:cubicBezTo>
                  <a:cubicBezTo>
                    <a:pt x="4488" y="11486"/>
                    <a:pt x="4823" y="9421"/>
                    <a:pt x="5176" y="73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419;p44"/>
            <p:cNvSpPr/>
            <p:nvPr/>
          </p:nvSpPr>
          <p:spPr>
            <a:xfrm>
              <a:off x="-5598068" y="3219288"/>
              <a:ext cx="698101" cy="1212009"/>
            </a:xfrm>
            <a:custGeom>
              <a:avLst/>
              <a:gdLst/>
              <a:ahLst/>
              <a:cxnLst/>
              <a:rect l="l" t="t" r="r" b="b"/>
              <a:pathLst>
                <a:path w="4730" h="8212" extrusionOk="0">
                  <a:moveTo>
                    <a:pt x="3481" y="8211"/>
                  </a:moveTo>
                  <a:cubicBezTo>
                    <a:pt x="2290" y="7820"/>
                    <a:pt x="1135" y="7447"/>
                    <a:pt x="0" y="7075"/>
                  </a:cubicBezTo>
                  <a:cubicBezTo>
                    <a:pt x="93" y="4953"/>
                    <a:pt x="204" y="2775"/>
                    <a:pt x="298" y="541"/>
                  </a:cubicBezTo>
                  <a:cubicBezTo>
                    <a:pt x="1601" y="224"/>
                    <a:pt x="2942" y="20"/>
                    <a:pt x="4394" y="0"/>
                  </a:cubicBezTo>
                  <a:cubicBezTo>
                    <a:pt x="4468" y="373"/>
                    <a:pt x="4543" y="690"/>
                    <a:pt x="4580" y="1025"/>
                  </a:cubicBezTo>
                  <a:cubicBezTo>
                    <a:pt x="4729" y="2663"/>
                    <a:pt x="4635" y="4282"/>
                    <a:pt x="4114" y="5866"/>
                  </a:cubicBezTo>
                  <a:cubicBezTo>
                    <a:pt x="3853" y="6647"/>
                    <a:pt x="3687" y="7447"/>
                    <a:pt x="3481" y="8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420;p44"/>
            <p:cNvSpPr/>
            <p:nvPr/>
          </p:nvSpPr>
          <p:spPr>
            <a:xfrm>
              <a:off x="-6474750" y="4565598"/>
              <a:ext cx="840968" cy="1063681"/>
            </a:xfrm>
            <a:custGeom>
              <a:avLst/>
              <a:gdLst/>
              <a:ahLst/>
              <a:cxnLst/>
              <a:rect l="l" t="t" r="r" b="b"/>
              <a:pathLst>
                <a:path w="5698" h="7207" extrusionOk="0">
                  <a:moveTo>
                    <a:pt x="4097" y="1"/>
                  </a:moveTo>
                  <a:cubicBezTo>
                    <a:pt x="4208" y="430"/>
                    <a:pt x="4265" y="728"/>
                    <a:pt x="4339" y="1025"/>
                  </a:cubicBezTo>
                  <a:cubicBezTo>
                    <a:pt x="4692" y="2272"/>
                    <a:pt x="5047" y="3538"/>
                    <a:pt x="5382" y="4786"/>
                  </a:cubicBezTo>
                  <a:cubicBezTo>
                    <a:pt x="5511" y="5288"/>
                    <a:pt x="5586" y="5809"/>
                    <a:pt x="5660" y="6313"/>
                  </a:cubicBezTo>
                  <a:cubicBezTo>
                    <a:pt x="5698" y="6573"/>
                    <a:pt x="5660" y="6852"/>
                    <a:pt x="5660" y="7206"/>
                  </a:cubicBezTo>
                  <a:cubicBezTo>
                    <a:pt x="4041" y="6722"/>
                    <a:pt x="2478" y="6238"/>
                    <a:pt x="894" y="5772"/>
                  </a:cubicBezTo>
                  <a:cubicBezTo>
                    <a:pt x="504" y="5642"/>
                    <a:pt x="318" y="5419"/>
                    <a:pt x="261" y="4990"/>
                  </a:cubicBezTo>
                  <a:cubicBezTo>
                    <a:pt x="132" y="3967"/>
                    <a:pt x="1" y="4171"/>
                    <a:pt x="746" y="3352"/>
                  </a:cubicBezTo>
                  <a:cubicBezTo>
                    <a:pt x="1788" y="2235"/>
                    <a:pt x="2905" y="1192"/>
                    <a:pt x="4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421;p44"/>
            <p:cNvSpPr/>
            <p:nvPr/>
          </p:nvSpPr>
          <p:spPr>
            <a:xfrm>
              <a:off x="-6408778" y="3562876"/>
              <a:ext cx="525125" cy="1486526"/>
            </a:xfrm>
            <a:custGeom>
              <a:avLst/>
              <a:gdLst/>
              <a:ahLst/>
              <a:cxnLst/>
              <a:rect l="l" t="t" r="r" b="b"/>
              <a:pathLst>
                <a:path w="3558" h="10072" extrusionOk="0">
                  <a:moveTo>
                    <a:pt x="1323" y="0"/>
                  </a:moveTo>
                  <a:cubicBezTo>
                    <a:pt x="1472" y="93"/>
                    <a:pt x="1509" y="112"/>
                    <a:pt x="1527" y="130"/>
                  </a:cubicBezTo>
                  <a:cubicBezTo>
                    <a:pt x="1956" y="1210"/>
                    <a:pt x="2515" y="2215"/>
                    <a:pt x="2775" y="3351"/>
                  </a:cubicBezTo>
                  <a:cubicBezTo>
                    <a:pt x="2999" y="4300"/>
                    <a:pt x="3259" y="5250"/>
                    <a:pt x="3501" y="6199"/>
                  </a:cubicBezTo>
                  <a:cubicBezTo>
                    <a:pt x="3557" y="6405"/>
                    <a:pt x="3557" y="6591"/>
                    <a:pt x="3371" y="6777"/>
                  </a:cubicBezTo>
                  <a:cubicBezTo>
                    <a:pt x="2254" y="7857"/>
                    <a:pt x="1155" y="8936"/>
                    <a:pt x="1" y="10071"/>
                  </a:cubicBezTo>
                  <a:cubicBezTo>
                    <a:pt x="447" y="6702"/>
                    <a:pt x="876" y="3389"/>
                    <a:pt x="1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422;p44"/>
            <p:cNvSpPr/>
            <p:nvPr/>
          </p:nvSpPr>
          <p:spPr>
            <a:xfrm>
              <a:off x="-8455698" y="5821435"/>
              <a:ext cx="2893354" cy="406758"/>
            </a:xfrm>
            <a:custGeom>
              <a:avLst/>
              <a:gdLst/>
              <a:ahLst/>
              <a:cxnLst/>
              <a:rect l="l" t="t" r="r" b="b"/>
              <a:pathLst>
                <a:path w="19604" h="2756" extrusionOk="0">
                  <a:moveTo>
                    <a:pt x="19529" y="0"/>
                  </a:moveTo>
                  <a:cubicBezTo>
                    <a:pt x="19549" y="224"/>
                    <a:pt x="19566" y="391"/>
                    <a:pt x="19604" y="577"/>
                  </a:cubicBezTo>
                  <a:cubicBezTo>
                    <a:pt x="19082" y="912"/>
                    <a:pt x="18543" y="1117"/>
                    <a:pt x="17965" y="1266"/>
                  </a:cubicBezTo>
                  <a:cubicBezTo>
                    <a:pt x="14634" y="2086"/>
                    <a:pt x="11263" y="2550"/>
                    <a:pt x="7838" y="2681"/>
                  </a:cubicBezTo>
                  <a:cubicBezTo>
                    <a:pt x="5809" y="2756"/>
                    <a:pt x="3779" y="2625"/>
                    <a:pt x="1769" y="2364"/>
                  </a:cubicBezTo>
                  <a:cubicBezTo>
                    <a:pt x="1267" y="2290"/>
                    <a:pt x="763" y="2272"/>
                    <a:pt x="279" y="2234"/>
                  </a:cubicBezTo>
                  <a:cubicBezTo>
                    <a:pt x="1" y="2197"/>
                    <a:pt x="19" y="2178"/>
                    <a:pt x="19" y="1750"/>
                  </a:cubicBezTo>
                  <a:lnTo>
                    <a:pt x="801" y="1750"/>
                  </a:lnTo>
                  <a:cubicBezTo>
                    <a:pt x="3650" y="1731"/>
                    <a:pt x="6497" y="1788"/>
                    <a:pt x="9327" y="1713"/>
                  </a:cubicBezTo>
                  <a:cubicBezTo>
                    <a:pt x="10742" y="1657"/>
                    <a:pt x="12157" y="1433"/>
                    <a:pt x="13554" y="1229"/>
                  </a:cubicBezTo>
                  <a:cubicBezTo>
                    <a:pt x="15043" y="1006"/>
                    <a:pt x="16533" y="726"/>
                    <a:pt x="18022" y="428"/>
                  </a:cubicBezTo>
                  <a:cubicBezTo>
                    <a:pt x="18506" y="336"/>
                    <a:pt x="18971" y="167"/>
                    <a:pt x="1952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423;p44"/>
            <p:cNvSpPr/>
            <p:nvPr/>
          </p:nvSpPr>
          <p:spPr>
            <a:xfrm>
              <a:off x="-5688836" y="2452856"/>
              <a:ext cx="722896" cy="799495"/>
            </a:xfrm>
            <a:custGeom>
              <a:avLst/>
              <a:gdLst/>
              <a:ahLst/>
              <a:cxnLst/>
              <a:rect l="l" t="t" r="r" b="b"/>
              <a:pathLst>
                <a:path w="4898" h="5417" extrusionOk="0">
                  <a:moveTo>
                    <a:pt x="4897" y="4878"/>
                  </a:moveTo>
                  <a:cubicBezTo>
                    <a:pt x="3537" y="5064"/>
                    <a:pt x="2234" y="5250"/>
                    <a:pt x="857" y="5417"/>
                  </a:cubicBezTo>
                  <a:cubicBezTo>
                    <a:pt x="988" y="3872"/>
                    <a:pt x="615" y="2438"/>
                    <a:pt x="0" y="1061"/>
                  </a:cubicBezTo>
                  <a:cubicBezTo>
                    <a:pt x="355" y="502"/>
                    <a:pt x="931" y="316"/>
                    <a:pt x="1490" y="0"/>
                  </a:cubicBezTo>
                  <a:cubicBezTo>
                    <a:pt x="3091" y="1321"/>
                    <a:pt x="4376" y="2848"/>
                    <a:pt x="4897" y="4878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424;p44"/>
            <p:cNvSpPr/>
            <p:nvPr/>
          </p:nvSpPr>
          <p:spPr>
            <a:xfrm>
              <a:off x="-8461159" y="5714138"/>
              <a:ext cx="2898815" cy="338276"/>
            </a:xfrm>
            <a:custGeom>
              <a:avLst/>
              <a:gdLst/>
              <a:ahLst/>
              <a:cxnLst/>
              <a:rect l="l" t="t" r="r" b="b"/>
              <a:pathLst>
                <a:path w="19641" h="2292" extrusionOk="0">
                  <a:moveTo>
                    <a:pt x="19529" y="20"/>
                  </a:moveTo>
                  <a:cubicBezTo>
                    <a:pt x="19641" y="299"/>
                    <a:pt x="19566" y="447"/>
                    <a:pt x="19325" y="522"/>
                  </a:cubicBezTo>
                  <a:cubicBezTo>
                    <a:pt x="18878" y="671"/>
                    <a:pt x="18449" y="857"/>
                    <a:pt x="18002" y="931"/>
                  </a:cubicBezTo>
                  <a:cubicBezTo>
                    <a:pt x="16848" y="1174"/>
                    <a:pt x="15713" y="1398"/>
                    <a:pt x="14559" y="1584"/>
                  </a:cubicBezTo>
                  <a:cubicBezTo>
                    <a:pt x="12194" y="1937"/>
                    <a:pt x="9848" y="2291"/>
                    <a:pt x="7447" y="2235"/>
                  </a:cubicBezTo>
                  <a:cubicBezTo>
                    <a:pt x="5586" y="2197"/>
                    <a:pt x="3724" y="2254"/>
                    <a:pt x="1862" y="2272"/>
                  </a:cubicBezTo>
                  <a:lnTo>
                    <a:pt x="56" y="2272"/>
                  </a:lnTo>
                  <a:cubicBezTo>
                    <a:pt x="38" y="2031"/>
                    <a:pt x="18" y="1882"/>
                    <a:pt x="1" y="1658"/>
                  </a:cubicBezTo>
                  <a:cubicBezTo>
                    <a:pt x="224" y="1639"/>
                    <a:pt x="410" y="1602"/>
                    <a:pt x="596" y="1621"/>
                  </a:cubicBezTo>
                  <a:cubicBezTo>
                    <a:pt x="3034" y="1751"/>
                    <a:pt x="5455" y="1621"/>
                    <a:pt x="7894" y="1378"/>
                  </a:cubicBezTo>
                  <a:cubicBezTo>
                    <a:pt x="10128" y="1155"/>
                    <a:pt x="12343" y="857"/>
                    <a:pt x="14577" y="596"/>
                  </a:cubicBezTo>
                  <a:cubicBezTo>
                    <a:pt x="16086" y="410"/>
                    <a:pt x="17575" y="206"/>
                    <a:pt x="19082" y="20"/>
                  </a:cubicBezTo>
                  <a:cubicBezTo>
                    <a:pt x="19231" y="1"/>
                    <a:pt x="19380" y="20"/>
                    <a:pt x="19529" y="20"/>
                  </a:cubicBezTo>
                  <a:close/>
                </a:path>
              </a:pathLst>
            </a:custGeom>
            <a:solidFill>
              <a:srgbClr val="ECC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425;p44"/>
            <p:cNvSpPr/>
            <p:nvPr/>
          </p:nvSpPr>
          <p:spPr>
            <a:xfrm>
              <a:off x="-7351137" y="5953380"/>
              <a:ext cx="1832773" cy="403806"/>
            </a:xfrm>
            <a:custGeom>
              <a:avLst/>
              <a:gdLst/>
              <a:ahLst/>
              <a:cxnLst/>
              <a:rect l="l" t="t" r="r" b="b"/>
              <a:pathLst>
                <a:path w="12418" h="2736" extrusionOk="0">
                  <a:moveTo>
                    <a:pt x="1" y="2011"/>
                  </a:moveTo>
                  <a:cubicBezTo>
                    <a:pt x="2067" y="2029"/>
                    <a:pt x="4134" y="1768"/>
                    <a:pt x="6182" y="1452"/>
                  </a:cubicBezTo>
                  <a:cubicBezTo>
                    <a:pt x="8210" y="1135"/>
                    <a:pt x="10240" y="837"/>
                    <a:pt x="12139" y="0"/>
                  </a:cubicBezTo>
                  <a:cubicBezTo>
                    <a:pt x="12418" y="576"/>
                    <a:pt x="12380" y="745"/>
                    <a:pt x="11822" y="968"/>
                  </a:cubicBezTo>
                  <a:cubicBezTo>
                    <a:pt x="8880" y="2085"/>
                    <a:pt x="5864" y="2736"/>
                    <a:pt x="2700" y="2383"/>
                  </a:cubicBezTo>
                  <a:cubicBezTo>
                    <a:pt x="1806" y="2271"/>
                    <a:pt x="912" y="2215"/>
                    <a:pt x="1" y="214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426;p44"/>
            <p:cNvSpPr/>
            <p:nvPr/>
          </p:nvSpPr>
          <p:spPr>
            <a:xfrm>
              <a:off x="-6136623" y="2232948"/>
              <a:ext cx="420484" cy="491917"/>
            </a:xfrm>
            <a:custGeom>
              <a:avLst/>
              <a:gdLst/>
              <a:ahLst/>
              <a:cxnLst/>
              <a:rect l="l" t="t" r="r" b="b"/>
              <a:pathLst>
                <a:path w="2849" h="3333" extrusionOk="0">
                  <a:moveTo>
                    <a:pt x="671" y="1"/>
                  </a:moveTo>
                  <a:cubicBezTo>
                    <a:pt x="1750" y="652"/>
                    <a:pt x="2327" y="1639"/>
                    <a:pt x="2848" y="2699"/>
                  </a:cubicBezTo>
                  <a:cubicBezTo>
                    <a:pt x="2570" y="2923"/>
                    <a:pt x="2309" y="3128"/>
                    <a:pt x="2066" y="3332"/>
                  </a:cubicBezTo>
                  <a:cubicBezTo>
                    <a:pt x="1378" y="2551"/>
                    <a:pt x="708" y="1788"/>
                    <a:pt x="0" y="969"/>
                  </a:cubicBezTo>
                  <a:cubicBezTo>
                    <a:pt x="149" y="614"/>
                    <a:pt x="316" y="26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427;p44"/>
            <p:cNvSpPr/>
            <p:nvPr/>
          </p:nvSpPr>
          <p:spPr>
            <a:xfrm>
              <a:off x="-5949774" y="2180702"/>
              <a:ext cx="447936" cy="373845"/>
            </a:xfrm>
            <a:custGeom>
              <a:avLst/>
              <a:gdLst/>
              <a:ahLst/>
              <a:cxnLst/>
              <a:rect l="l" t="t" r="r" b="b"/>
              <a:pathLst>
                <a:path w="3035" h="2533" extrusionOk="0">
                  <a:moveTo>
                    <a:pt x="3034" y="1658"/>
                  </a:moveTo>
                  <a:cubicBezTo>
                    <a:pt x="2532" y="1974"/>
                    <a:pt x="2103" y="2254"/>
                    <a:pt x="1676" y="2532"/>
                  </a:cubicBezTo>
                  <a:cubicBezTo>
                    <a:pt x="1135" y="1825"/>
                    <a:pt x="596" y="1099"/>
                    <a:pt x="0" y="335"/>
                  </a:cubicBezTo>
                  <a:cubicBezTo>
                    <a:pt x="56" y="280"/>
                    <a:pt x="167" y="149"/>
                    <a:pt x="279" y="0"/>
                  </a:cubicBezTo>
                  <a:cubicBezTo>
                    <a:pt x="1284" y="392"/>
                    <a:pt x="2160" y="951"/>
                    <a:pt x="3034" y="16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428;p44"/>
            <p:cNvSpPr/>
            <p:nvPr/>
          </p:nvSpPr>
          <p:spPr>
            <a:xfrm>
              <a:off x="-6661599" y="2051709"/>
              <a:ext cx="582685" cy="304921"/>
            </a:xfrm>
            <a:custGeom>
              <a:avLst/>
              <a:gdLst/>
              <a:ahLst/>
              <a:cxnLst/>
              <a:rect l="l" t="t" r="r" b="b"/>
              <a:pathLst>
                <a:path w="3948" h="2066" extrusionOk="0">
                  <a:moveTo>
                    <a:pt x="1" y="130"/>
                  </a:moveTo>
                  <a:cubicBezTo>
                    <a:pt x="1510" y="0"/>
                    <a:pt x="2776" y="241"/>
                    <a:pt x="3948" y="1080"/>
                  </a:cubicBezTo>
                  <a:cubicBezTo>
                    <a:pt x="3762" y="1378"/>
                    <a:pt x="3557" y="1693"/>
                    <a:pt x="3315" y="2066"/>
                  </a:cubicBezTo>
                  <a:cubicBezTo>
                    <a:pt x="2403" y="1172"/>
                    <a:pt x="1286" y="614"/>
                    <a:pt x="1" y="130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429;p44"/>
            <p:cNvSpPr/>
            <p:nvPr/>
          </p:nvSpPr>
          <p:spPr>
            <a:xfrm>
              <a:off x="-5809712" y="2664204"/>
              <a:ext cx="230831" cy="536047"/>
            </a:xfrm>
            <a:custGeom>
              <a:avLst/>
              <a:gdLst/>
              <a:ahLst/>
              <a:cxnLst/>
              <a:rect l="l" t="t" r="r" b="b"/>
              <a:pathLst>
                <a:path w="1564" h="3632" extrusionOk="0">
                  <a:moveTo>
                    <a:pt x="745" y="1"/>
                  </a:moveTo>
                  <a:cubicBezTo>
                    <a:pt x="1192" y="1230"/>
                    <a:pt x="1564" y="2347"/>
                    <a:pt x="1434" y="3632"/>
                  </a:cubicBezTo>
                  <a:cubicBezTo>
                    <a:pt x="950" y="2607"/>
                    <a:pt x="484" y="1639"/>
                    <a:pt x="0" y="616"/>
                  </a:cubicBezTo>
                  <a:cubicBezTo>
                    <a:pt x="186" y="467"/>
                    <a:pt x="429" y="262"/>
                    <a:pt x="745" y="1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30;p44"/>
            <p:cNvSpPr/>
            <p:nvPr/>
          </p:nvSpPr>
          <p:spPr>
            <a:xfrm>
              <a:off x="-6210860" y="6131815"/>
              <a:ext cx="631980" cy="184340"/>
            </a:xfrm>
            <a:custGeom>
              <a:avLst/>
              <a:gdLst/>
              <a:ahLst/>
              <a:cxnLst/>
              <a:rect l="l" t="t" r="r" b="b"/>
              <a:pathLst>
                <a:path w="4282" h="1249" extrusionOk="0">
                  <a:moveTo>
                    <a:pt x="0" y="1248"/>
                  </a:moveTo>
                  <a:cubicBezTo>
                    <a:pt x="1472" y="820"/>
                    <a:pt x="2849" y="429"/>
                    <a:pt x="4282" y="0"/>
                  </a:cubicBezTo>
                  <a:cubicBezTo>
                    <a:pt x="4078" y="355"/>
                    <a:pt x="3780" y="522"/>
                    <a:pt x="3463" y="653"/>
                  </a:cubicBezTo>
                  <a:cubicBezTo>
                    <a:pt x="2383" y="1062"/>
                    <a:pt x="1248" y="1248"/>
                    <a:pt x="0" y="1248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431;p44"/>
            <p:cNvSpPr/>
            <p:nvPr/>
          </p:nvSpPr>
          <p:spPr>
            <a:xfrm>
              <a:off x="-8645351" y="5958841"/>
              <a:ext cx="151427" cy="167662"/>
            </a:xfrm>
            <a:custGeom>
              <a:avLst/>
              <a:gdLst/>
              <a:ahLst/>
              <a:cxnLst/>
              <a:rect l="l" t="t" r="r" b="b"/>
              <a:pathLst>
                <a:path w="1026" h="1136" extrusionOk="0">
                  <a:moveTo>
                    <a:pt x="894" y="0"/>
                  </a:moveTo>
                  <a:cubicBezTo>
                    <a:pt x="1025" y="390"/>
                    <a:pt x="969" y="614"/>
                    <a:pt x="690" y="763"/>
                  </a:cubicBezTo>
                  <a:cubicBezTo>
                    <a:pt x="485" y="875"/>
                    <a:pt x="336" y="1135"/>
                    <a:pt x="0" y="912"/>
                  </a:cubicBezTo>
                  <a:cubicBezTo>
                    <a:pt x="243" y="522"/>
                    <a:pt x="410" y="130"/>
                    <a:pt x="894" y="0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32;p44"/>
            <p:cNvSpPr/>
            <p:nvPr/>
          </p:nvSpPr>
          <p:spPr>
            <a:xfrm>
              <a:off x="-6180604" y="2095543"/>
              <a:ext cx="230978" cy="121171"/>
            </a:xfrm>
            <a:custGeom>
              <a:avLst/>
              <a:gdLst/>
              <a:ahLst/>
              <a:cxnLst/>
              <a:rect l="l" t="t" r="r" b="b"/>
              <a:pathLst>
                <a:path w="1565" h="821" extrusionOk="0">
                  <a:moveTo>
                    <a:pt x="56" y="1"/>
                  </a:moveTo>
                  <a:cubicBezTo>
                    <a:pt x="540" y="150"/>
                    <a:pt x="1024" y="299"/>
                    <a:pt x="1564" y="466"/>
                  </a:cubicBezTo>
                  <a:cubicBezTo>
                    <a:pt x="1453" y="615"/>
                    <a:pt x="1378" y="708"/>
                    <a:pt x="1322" y="820"/>
                  </a:cubicBezTo>
                  <a:cubicBezTo>
                    <a:pt x="857" y="559"/>
                    <a:pt x="428" y="336"/>
                    <a:pt x="1" y="93"/>
                  </a:cubicBezTo>
                  <a:cubicBezTo>
                    <a:pt x="18" y="75"/>
                    <a:pt x="38" y="38"/>
                    <a:pt x="56" y="1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2672" y="-23277"/>
            <a:ext cx="2261426" cy="1038908"/>
            <a:chOff x="334748" y="-153915"/>
            <a:chExt cx="2261426" cy="1038908"/>
          </a:xfrm>
        </p:grpSpPr>
        <p:pic>
          <p:nvPicPr>
            <p:cNvPr id="27" name="Google Shape;435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4748" y="-153915"/>
              <a:ext cx="2261426" cy="1038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5686A95-C235-43B8-9A65-702F8D35EBAA}"/>
                </a:ext>
              </a:extLst>
            </p:cNvPr>
            <p:cNvSpPr/>
            <p:nvPr/>
          </p:nvSpPr>
          <p:spPr>
            <a:xfrm>
              <a:off x="563425" y="76535"/>
              <a:ext cx="157095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 smtClean="0">
                  <a:solidFill>
                    <a:srgbClr val="FF0000"/>
                  </a:solidFill>
                  <a:latin typeface="Pattaya" panose="00000500000000000000" pitchFamily="2" charset="-34"/>
                  <a:ea typeface="Tahoma" panose="020B0604030504040204" pitchFamily="34" charset="0"/>
                  <a:cs typeface="Pattaya" panose="00000500000000000000" pitchFamily="2" charset="-34"/>
                </a:rPr>
                <a:t>Chú thích</a:t>
              </a:r>
              <a:endParaRPr lang="en-US" sz="2800" dirty="0">
                <a:solidFill>
                  <a:srgbClr val="FF0000"/>
                </a:solidFill>
                <a:latin typeface="Pattaya" panose="00000500000000000000" pitchFamily="2" charset="-34"/>
                <a:ea typeface="Tahoma" panose="020B0604030504040204" pitchFamily="34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17" name="Google Shape;45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4310" y="17951"/>
            <a:ext cx="827086" cy="4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15CBCFC-9D78-47DD-8C85-BA42B69678F8}"/>
              </a:ext>
            </a:extLst>
          </p:cNvPr>
          <p:cNvSpPr/>
          <p:nvPr/>
        </p:nvSpPr>
        <p:spPr>
          <a:xfrm>
            <a:off x="2341023" y="927705"/>
            <a:ext cx="62230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</a:rPr>
              <a:t>: </a:t>
            </a:r>
            <a:r>
              <a:rPr lang="vi-VN" sz="2800" dirty="0" smtClean="0"/>
              <a:t>tấm cói hoặc vải rộng hứng gió cho thuyền đi.</a:t>
            </a:r>
            <a:endParaRPr lang="en-US" sz="28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D9C38153-B669-4E1C-9FB2-A91C8B2E392D}"/>
              </a:ext>
            </a:extLst>
          </p:cNvPr>
          <p:cNvSpPr/>
          <p:nvPr/>
        </p:nvSpPr>
        <p:spPr>
          <a:xfrm>
            <a:off x="402672" y="935922"/>
            <a:ext cx="193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</a:t>
            </a:r>
            <a:r>
              <a:rPr lang="vi-VN" sz="3200" b="1" dirty="0" smtClean="0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ánh buồm</a:t>
            </a:r>
            <a:endParaRPr lang="en-US" sz="3200" b="1" dirty="0">
              <a:solidFill>
                <a:srgbClr val="FFC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pic>
        <p:nvPicPr>
          <p:cNvPr id="2050" name="Picture 2" descr="Tập đọc: Những cánh buồ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79917">
            <a:off x="4832527" y="1648936"/>
            <a:ext cx="3885655" cy="25904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D9C38153-B669-4E1C-9FB2-A91C8B2E392D}"/>
              </a:ext>
            </a:extLst>
          </p:cNvPr>
          <p:cNvSpPr/>
          <p:nvPr/>
        </p:nvSpPr>
        <p:spPr>
          <a:xfrm>
            <a:off x="402672" y="1949864"/>
            <a:ext cx="2036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</a:t>
            </a:r>
            <a:r>
              <a:rPr lang="vi-VN" sz="3200" b="1" dirty="0" smtClean="0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ênh  khênh</a:t>
            </a:r>
            <a:endParaRPr lang="en-US" sz="3200" b="1" dirty="0">
              <a:solidFill>
                <a:srgbClr val="FFC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15CBCFC-9D78-47DD-8C85-BA42B69678F8}"/>
              </a:ext>
            </a:extLst>
          </p:cNvPr>
          <p:cNvSpPr/>
          <p:nvPr/>
        </p:nvSpPr>
        <p:spPr>
          <a:xfrm>
            <a:off x="2341023" y="1940115"/>
            <a:ext cx="62230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ym typeface="Wingdings" panose="05000000000000000000" pitchFamily="2" charset="2"/>
              </a:rPr>
              <a:t>: (bóng người) cao, không vững vàng, không chắc chắn</a:t>
            </a:r>
            <a:r>
              <a:rPr lang="vi-VN" sz="2800" dirty="0" smtClean="0"/>
              <a:t>.</a:t>
            </a:r>
            <a:endParaRPr lang="en-US" sz="2800" dirty="0"/>
          </a:p>
        </p:txBody>
      </p:sp>
      <p:pic>
        <p:nvPicPr>
          <p:cNvPr id="2052" name="Picture 4" descr="Ngo Quang Dao's blog: NHỮNG CÁNH BUỒ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8670" y="2656365"/>
            <a:ext cx="2216279" cy="27703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53135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1" grpId="0"/>
      <p:bldP spid="49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" name="Google Shape;92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50" y="1573175"/>
            <a:ext cx="1595876" cy="61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1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0789" y="311345"/>
            <a:ext cx="827086" cy="4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420;p42"/>
          <p:cNvSpPr/>
          <p:nvPr/>
        </p:nvSpPr>
        <p:spPr>
          <a:xfrm rot="10800000" flipH="1">
            <a:off x="956573" y="2681075"/>
            <a:ext cx="2156100" cy="2156100"/>
          </a:xfrm>
          <a:prstGeom prst="ellipse">
            <a:avLst/>
          </a:prstGeom>
          <a:solidFill>
            <a:srgbClr val="FFFFFF">
              <a:alpha val="21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21;p42"/>
          <p:cNvSpPr/>
          <p:nvPr/>
        </p:nvSpPr>
        <p:spPr>
          <a:xfrm rot="10800000" flipH="1">
            <a:off x="5996416" y="2681075"/>
            <a:ext cx="2156100" cy="2156100"/>
          </a:xfrm>
          <a:prstGeom prst="ellipse">
            <a:avLst/>
          </a:prstGeom>
          <a:solidFill>
            <a:srgbClr val="FFFFFF">
              <a:alpha val="21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43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867" y="3672916"/>
            <a:ext cx="2041318" cy="78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43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53898" y="3466310"/>
            <a:ext cx="838238" cy="32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57;p42"/>
          <p:cNvPicPr preferRelativeResize="0"/>
          <p:nvPr/>
        </p:nvPicPr>
        <p:blipFill rotWithShape="1">
          <a:blip r:embed="rId3">
            <a:alphaModFix/>
          </a:blip>
          <a:srcRect r="46161"/>
          <a:stretch/>
        </p:blipFill>
        <p:spPr>
          <a:xfrm>
            <a:off x="9760420" y="5642324"/>
            <a:ext cx="1099025" cy="78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58;p42"/>
          <p:cNvPicPr preferRelativeResize="0"/>
          <p:nvPr/>
        </p:nvPicPr>
        <p:blipFill rotWithShape="1">
          <a:blip r:embed="rId3">
            <a:alphaModFix/>
          </a:blip>
          <a:srcRect l="38845"/>
          <a:stretch/>
        </p:blipFill>
        <p:spPr>
          <a:xfrm>
            <a:off x="1" y="1655950"/>
            <a:ext cx="1064126" cy="6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: Rounded Corners 18">
            <a:extLst>
              <a:ext uri="{FF2B5EF4-FFF2-40B4-BE49-F238E27FC236}">
                <a16:creationId xmlns:a16="http://schemas.microsoft.com/office/drawing/2014/main" xmlns="" id="{C12AF386-10E7-4C03-91B5-7499842FAE72}"/>
              </a:ext>
            </a:extLst>
          </p:cNvPr>
          <p:cNvSpPr/>
          <p:nvPr/>
        </p:nvSpPr>
        <p:spPr>
          <a:xfrm>
            <a:off x="189741" y="153152"/>
            <a:ext cx="8764517" cy="4772201"/>
          </a:xfrm>
          <a:prstGeom prst="roundRect">
            <a:avLst>
              <a:gd name="adj" fmla="val 10270"/>
            </a:avLst>
          </a:prstGeom>
          <a:solidFill>
            <a:schemeClr val="bg1">
              <a:alpha val="86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9" name="Google Shape;28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0484" y="-978278"/>
            <a:ext cx="4856199" cy="340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367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4326844"/>
            <a:ext cx="9143999" cy="630969"/>
          </a:xfrm>
          <a:prstGeom prst="rect">
            <a:avLst/>
          </a:prstGeom>
          <a:noFill/>
          <a:ln>
            <a:noFill/>
          </a:ln>
          <a:effectLst>
            <a:outerShdw blurRad="292100" dist="276225" dir="16200000" rotWithShape="0">
              <a:srgbClr val="000000">
                <a:alpha val="40000"/>
              </a:srgbClr>
            </a:outerShdw>
          </a:effectLst>
        </p:spPr>
      </p:pic>
      <p:pic>
        <p:nvPicPr>
          <p:cNvPr id="31" name="Google Shape;1396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57150" y="4497858"/>
            <a:ext cx="9214781" cy="645643"/>
          </a:xfrm>
          <a:prstGeom prst="rect">
            <a:avLst/>
          </a:prstGeom>
          <a:noFill/>
          <a:ln>
            <a:noFill/>
          </a:ln>
          <a:effectLst>
            <a:outerShdw blurRad="292100" dist="219075" dir="16200000" rotWithShape="0">
              <a:srgbClr val="000000">
                <a:alpha val="40000"/>
              </a:srgbClr>
            </a:outerShdw>
          </a:effectLst>
        </p:spPr>
      </p:pic>
      <p:grpSp>
        <p:nvGrpSpPr>
          <p:cNvPr id="32" name="Google Shape;416;p44"/>
          <p:cNvGrpSpPr/>
          <p:nvPr/>
        </p:nvGrpSpPr>
        <p:grpSpPr>
          <a:xfrm>
            <a:off x="-51268" y="3231233"/>
            <a:ext cx="1285218" cy="1763358"/>
            <a:chOff x="-8697450" y="1120125"/>
            <a:chExt cx="3833060" cy="5259074"/>
          </a:xfrm>
        </p:grpSpPr>
        <p:sp>
          <p:nvSpPr>
            <p:cNvPr id="33" name="Google Shape;417;p44"/>
            <p:cNvSpPr/>
            <p:nvPr/>
          </p:nvSpPr>
          <p:spPr>
            <a:xfrm>
              <a:off x="-8697450" y="1120125"/>
              <a:ext cx="3833060" cy="5259074"/>
            </a:xfrm>
            <a:custGeom>
              <a:avLst/>
              <a:gdLst/>
              <a:ahLst/>
              <a:cxnLst/>
              <a:rect l="l" t="t" r="r" b="b"/>
              <a:pathLst>
                <a:path w="25971" h="35633" extrusionOk="0">
                  <a:moveTo>
                    <a:pt x="12883" y="6218"/>
                  </a:moveTo>
                  <a:cubicBezTo>
                    <a:pt x="14336" y="6014"/>
                    <a:pt x="15750" y="6069"/>
                    <a:pt x="17146" y="6330"/>
                  </a:cubicBezTo>
                  <a:cubicBezTo>
                    <a:pt x="18896" y="6665"/>
                    <a:pt x="20460" y="7429"/>
                    <a:pt x="21820" y="8564"/>
                  </a:cubicBezTo>
                  <a:cubicBezTo>
                    <a:pt x="22639" y="9254"/>
                    <a:pt x="23421" y="9961"/>
                    <a:pt x="24071" y="10798"/>
                  </a:cubicBezTo>
                  <a:cubicBezTo>
                    <a:pt x="25337" y="12474"/>
                    <a:pt x="25933" y="14335"/>
                    <a:pt x="25970" y="16420"/>
                  </a:cubicBezTo>
                  <a:cubicBezTo>
                    <a:pt x="25970" y="17668"/>
                    <a:pt x="25804" y="18878"/>
                    <a:pt x="25449" y="20051"/>
                  </a:cubicBezTo>
                  <a:cubicBezTo>
                    <a:pt x="25226" y="20759"/>
                    <a:pt x="25077" y="21466"/>
                    <a:pt x="24910" y="22174"/>
                  </a:cubicBezTo>
                  <a:cubicBezTo>
                    <a:pt x="24835" y="22397"/>
                    <a:pt x="24761" y="22601"/>
                    <a:pt x="24687" y="22862"/>
                  </a:cubicBezTo>
                  <a:cubicBezTo>
                    <a:pt x="23997" y="22620"/>
                    <a:pt x="23327" y="22378"/>
                    <a:pt x="22676" y="22154"/>
                  </a:cubicBezTo>
                  <a:cubicBezTo>
                    <a:pt x="22247" y="22005"/>
                    <a:pt x="21820" y="21894"/>
                    <a:pt x="21410" y="21764"/>
                  </a:cubicBezTo>
                  <a:cubicBezTo>
                    <a:pt x="20944" y="21633"/>
                    <a:pt x="20534" y="21690"/>
                    <a:pt x="20236" y="22136"/>
                  </a:cubicBezTo>
                  <a:cubicBezTo>
                    <a:pt x="20013" y="22489"/>
                    <a:pt x="19603" y="22769"/>
                    <a:pt x="19511" y="23142"/>
                  </a:cubicBezTo>
                  <a:cubicBezTo>
                    <a:pt x="19417" y="23477"/>
                    <a:pt x="19623" y="23924"/>
                    <a:pt x="19715" y="24296"/>
                  </a:cubicBezTo>
                  <a:cubicBezTo>
                    <a:pt x="20032" y="25487"/>
                    <a:pt x="20385" y="26660"/>
                    <a:pt x="20683" y="27851"/>
                  </a:cubicBezTo>
                  <a:cubicBezTo>
                    <a:pt x="20832" y="28521"/>
                    <a:pt x="20907" y="29211"/>
                    <a:pt x="21018" y="29899"/>
                  </a:cubicBezTo>
                  <a:cubicBezTo>
                    <a:pt x="21075" y="30216"/>
                    <a:pt x="20981" y="30588"/>
                    <a:pt x="21373" y="30812"/>
                  </a:cubicBezTo>
                  <a:cubicBezTo>
                    <a:pt x="21465" y="30849"/>
                    <a:pt x="21465" y="31073"/>
                    <a:pt x="21484" y="31221"/>
                  </a:cubicBezTo>
                  <a:cubicBezTo>
                    <a:pt x="21540" y="31743"/>
                    <a:pt x="21596" y="32245"/>
                    <a:pt x="21671" y="32766"/>
                  </a:cubicBezTo>
                  <a:cubicBezTo>
                    <a:pt x="21820" y="33548"/>
                    <a:pt x="21614" y="34200"/>
                    <a:pt x="20926" y="34610"/>
                  </a:cubicBezTo>
                  <a:cubicBezTo>
                    <a:pt x="20497" y="34851"/>
                    <a:pt x="19995" y="35057"/>
                    <a:pt x="19511" y="35186"/>
                  </a:cubicBezTo>
                  <a:cubicBezTo>
                    <a:pt x="18580" y="35447"/>
                    <a:pt x="17612" y="35521"/>
                    <a:pt x="16662" y="35541"/>
                  </a:cubicBezTo>
                  <a:cubicBezTo>
                    <a:pt x="13348" y="35633"/>
                    <a:pt x="10054" y="35354"/>
                    <a:pt x="6777" y="34888"/>
                  </a:cubicBezTo>
                  <a:cubicBezTo>
                    <a:pt x="5176" y="34665"/>
                    <a:pt x="3538" y="34553"/>
                    <a:pt x="1917" y="34404"/>
                  </a:cubicBezTo>
                  <a:cubicBezTo>
                    <a:pt x="1415" y="34349"/>
                    <a:pt x="1415" y="34367"/>
                    <a:pt x="1247" y="33846"/>
                  </a:cubicBezTo>
                  <a:cubicBezTo>
                    <a:pt x="1080" y="33920"/>
                    <a:pt x="912" y="34032"/>
                    <a:pt x="745" y="34088"/>
                  </a:cubicBezTo>
                  <a:cubicBezTo>
                    <a:pt x="502" y="34181"/>
                    <a:pt x="298" y="34088"/>
                    <a:pt x="130" y="33883"/>
                  </a:cubicBezTo>
                  <a:cubicBezTo>
                    <a:pt x="1" y="33697"/>
                    <a:pt x="56" y="33530"/>
                    <a:pt x="167" y="33362"/>
                  </a:cubicBezTo>
                  <a:cubicBezTo>
                    <a:pt x="502" y="32878"/>
                    <a:pt x="857" y="32431"/>
                    <a:pt x="1527" y="32413"/>
                  </a:cubicBezTo>
                  <a:cubicBezTo>
                    <a:pt x="1713" y="32413"/>
                    <a:pt x="1955" y="32319"/>
                    <a:pt x="2103" y="32207"/>
                  </a:cubicBezTo>
                  <a:cubicBezTo>
                    <a:pt x="3109" y="31351"/>
                    <a:pt x="4096" y="30477"/>
                    <a:pt x="5139" y="29564"/>
                  </a:cubicBezTo>
                  <a:cubicBezTo>
                    <a:pt x="4970" y="29471"/>
                    <a:pt x="4878" y="29415"/>
                    <a:pt x="4747" y="29323"/>
                  </a:cubicBezTo>
                  <a:cubicBezTo>
                    <a:pt x="4804" y="29191"/>
                    <a:pt x="4841" y="29043"/>
                    <a:pt x="4933" y="28931"/>
                  </a:cubicBezTo>
                  <a:cubicBezTo>
                    <a:pt x="5735" y="27796"/>
                    <a:pt x="6219" y="26530"/>
                    <a:pt x="6591" y="25207"/>
                  </a:cubicBezTo>
                  <a:cubicBezTo>
                    <a:pt x="6981" y="23812"/>
                    <a:pt x="7353" y="22397"/>
                    <a:pt x="7671" y="20963"/>
                  </a:cubicBezTo>
                  <a:cubicBezTo>
                    <a:pt x="8266" y="18319"/>
                    <a:pt x="8862" y="15658"/>
                    <a:pt x="9364" y="12977"/>
                  </a:cubicBezTo>
                  <a:cubicBezTo>
                    <a:pt x="9811" y="10575"/>
                    <a:pt x="10109" y="8154"/>
                    <a:pt x="10481" y="5754"/>
                  </a:cubicBezTo>
                  <a:cubicBezTo>
                    <a:pt x="10761" y="4004"/>
                    <a:pt x="11022" y="2254"/>
                    <a:pt x="11300" y="521"/>
                  </a:cubicBezTo>
                  <a:cubicBezTo>
                    <a:pt x="11337" y="335"/>
                    <a:pt x="11412" y="168"/>
                    <a:pt x="11449" y="0"/>
                  </a:cubicBezTo>
                  <a:cubicBezTo>
                    <a:pt x="11804" y="20"/>
                    <a:pt x="11804" y="280"/>
                    <a:pt x="11841" y="466"/>
                  </a:cubicBezTo>
                  <a:cubicBezTo>
                    <a:pt x="11953" y="988"/>
                    <a:pt x="12027" y="1527"/>
                    <a:pt x="12119" y="2048"/>
                  </a:cubicBezTo>
                  <a:cubicBezTo>
                    <a:pt x="12176" y="2440"/>
                    <a:pt x="12250" y="2812"/>
                    <a:pt x="12325" y="3184"/>
                  </a:cubicBezTo>
                  <a:cubicBezTo>
                    <a:pt x="12492" y="4078"/>
                    <a:pt x="12641" y="4952"/>
                    <a:pt x="12809" y="5846"/>
                  </a:cubicBezTo>
                  <a:cubicBezTo>
                    <a:pt x="12827" y="5977"/>
                    <a:pt x="12864" y="6089"/>
                    <a:pt x="12883" y="6218"/>
                  </a:cubicBezTo>
                  <a:close/>
                  <a:moveTo>
                    <a:pt x="10444" y="8452"/>
                  </a:moveTo>
                  <a:cubicBezTo>
                    <a:pt x="10091" y="10557"/>
                    <a:pt x="9756" y="12622"/>
                    <a:pt x="9401" y="14708"/>
                  </a:cubicBezTo>
                  <a:cubicBezTo>
                    <a:pt x="9607" y="15005"/>
                    <a:pt x="10091" y="15005"/>
                    <a:pt x="10277" y="15509"/>
                  </a:cubicBezTo>
                  <a:cubicBezTo>
                    <a:pt x="9905" y="15303"/>
                    <a:pt x="9607" y="15154"/>
                    <a:pt x="9272" y="15005"/>
                  </a:cubicBezTo>
                  <a:cubicBezTo>
                    <a:pt x="9160" y="15658"/>
                    <a:pt x="9066" y="16234"/>
                    <a:pt x="8937" y="16830"/>
                  </a:cubicBezTo>
                  <a:cubicBezTo>
                    <a:pt x="8564" y="18468"/>
                    <a:pt x="8210" y="20126"/>
                    <a:pt x="7820" y="21764"/>
                  </a:cubicBezTo>
                  <a:cubicBezTo>
                    <a:pt x="7745" y="22043"/>
                    <a:pt x="7820" y="22192"/>
                    <a:pt x="8024" y="22340"/>
                  </a:cubicBezTo>
                  <a:cubicBezTo>
                    <a:pt x="8155" y="22452"/>
                    <a:pt x="8378" y="22472"/>
                    <a:pt x="8415" y="22787"/>
                  </a:cubicBezTo>
                  <a:cubicBezTo>
                    <a:pt x="8135" y="22658"/>
                    <a:pt x="7894" y="22546"/>
                    <a:pt x="7651" y="22434"/>
                  </a:cubicBezTo>
                  <a:cubicBezTo>
                    <a:pt x="7093" y="24743"/>
                    <a:pt x="6534" y="27014"/>
                    <a:pt x="5268" y="29005"/>
                  </a:cubicBezTo>
                  <a:cubicBezTo>
                    <a:pt x="8527" y="28876"/>
                    <a:pt x="11747" y="28727"/>
                    <a:pt x="15043" y="28578"/>
                  </a:cubicBezTo>
                  <a:cubicBezTo>
                    <a:pt x="14986" y="28206"/>
                    <a:pt x="14931" y="27870"/>
                    <a:pt x="14875" y="27535"/>
                  </a:cubicBezTo>
                  <a:cubicBezTo>
                    <a:pt x="14633" y="25617"/>
                    <a:pt x="14373" y="23700"/>
                    <a:pt x="14130" y="21764"/>
                  </a:cubicBezTo>
                  <a:cubicBezTo>
                    <a:pt x="13832" y="19307"/>
                    <a:pt x="13497" y="16867"/>
                    <a:pt x="13219" y="14410"/>
                  </a:cubicBezTo>
                  <a:cubicBezTo>
                    <a:pt x="13032" y="12734"/>
                    <a:pt x="12939" y="11078"/>
                    <a:pt x="12790" y="9420"/>
                  </a:cubicBezTo>
                  <a:cubicBezTo>
                    <a:pt x="12660" y="7876"/>
                    <a:pt x="12548" y="6312"/>
                    <a:pt x="12343" y="4766"/>
                  </a:cubicBezTo>
                  <a:cubicBezTo>
                    <a:pt x="12194" y="3668"/>
                    <a:pt x="11915" y="2589"/>
                    <a:pt x="11692" y="1509"/>
                  </a:cubicBezTo>
                  <a:cubicBezTo>
                    <a:pt x="11673" y="1378"/>
                    <a:pt x="11635" y="1266"/>
                    <a:pt x="11617" y="1137"/>
                  </a:cubicBezTo>
                  <a:cubicBezTo>
                    <a:pt x="11506" y="1323"/>
                    <a:pt x="11449" y="1509"/>
                    <a:pt x="11412" y="1695"/>
                  </a:cubicBezTo>
                  <a:lnTo>
                    <a:pt x="10518" y="7782"/>
                  </a:lnTo>
                  <a:cubicBezTo>
                    <a:pt x="10481" y="8025"/>
                    <a:pt x="10538" y="8192"/>
                    <a:pt x="10761" y="8285"/>
                  </a:cubicBezTo>
                  <a:cubicBezTo>
                    <a:pt x="10798" y="8303"/>
                    <a:pt x="10816" y="8378"/>
                    <a:pt x="10853" y="8452"/>
                  </a:cubicBezTo>
                  <a:close/>
                  <a:moveTo>
                    <a:pt x="19362" y="22824"/>
                  </a:moveTo>
                  <a:cubicBezTo>
                    <a:pt x="19809" y="22303"/>
                    <a:pt x="20181" y="21856"/>
                    <a:pt x="20554" y="21410"/>
                  </a:cubicBezTo>
                  <a:cubicBezTo>
                    <a:pt x="20609" y="21355"/>
                    <a:pt x="20609" y="21223"/>
                    <a:pt x="20628" y="21131"/>
                  </a:cubicBezTo>
                  <a:cubicBezTo>
                    <a:pt x="20814" y="19473"/>
                    <a:pt x="20963" y="17817"/>
                    <a:pt x="20889" y="16142"/>
                  </a:cubicBezTo>
                  <a:cubicBezTo>
                    <a:pt x="20851" y="15285"/>
                    <a:pt x="20740" y="14429"/>
                    <a:pt x="20423" y="13610"/>
                  </a:cubicBezTo>
                  <a:cubicBezTo>
                    <a:pt x="19585" y="11450"/>
                    <a:pt x="18226" y="9681"/>
                    <a:pt x="16438" y="8211"/>
                  </a:cubicBezTo>
                  <a:cubicBezTo>
                    <a:pt x="15676" y="7578"/>
                    <a:pt x="14837" y="7168"/>
                    <a:pt x="13926" y="6851"/>
                  </a:cubicBezTo>
                  <a:cubicBezTo>
                    <a:pt x="13609" y="6740"/>
                    <a:pt x="13311" y="6665"/>
                    <a:pt x="12939" y="6759"/>
                  </a:cubicBezTo>
                  <a:cubicBezTo>
                    <a:pt x="12976" y="6963"/>
                    <a:pt x="12995" y="7149"/>
                    <a:pt x="13070" y="7335"/>
                  </a:cubicBezTo>
                  <a:cubicBezTo>
                    <a:pt x="13534" y="8452"/>
                    <a:pt x="13981" y="9569"/>
                    <a:pt x="14484" y="10668"/>
                  </a:cubicBezTo>
                  <a:cubicBezTo>
                    <a:pt x="14800" y="11376"/>
                    <a:pt x="15210" y="12064"/>
                    <a:pt x="15545" y="12771"/>
                  </a:cubicBezTo>
                  <a:cubicBezTo>
                    <a:pt x="15992" y="13702"/>
                    <a:pt x="16383" y="14652"/>
                    <a:pt x="16867" y="15583"/>
                  </a:cubicBezTo>
                  <a:cubicBezTo>
                    <a:pt x="17891" y="17631"/>
                    <a:pt x="18673" y="19771"/>
                    <a:pt x="19157" y="22005"/>
                  </a:cubicBezTo>
                  <a:cubicBezTo>
                    <a:pt x="19213" y="22248"/>
                    <a:pt x="19268" y="22472"/>
                    <a:pt x="19362" y="22824"/>
                  </a:cubicBezTo>
                  <a:close/>
                  <a:moveTo>
                    <a:pt x="15284" y="31445"/>
                  </a:moveTo>
                  <a:cubicBezTo>
                    <a:pt x="15229" y="30737"/>
                    <a:pt x="15192" y="30048"/>
                    <a:pt x="15135" y="29360"/>
                  </a:cubicBezTo>
                  <a:cubicBezTo>
                    <a:pt x="15098" y="28968"/>
                    <a:pt x="15043" y="28950"/>
                    <a:pt x="14671" y="28950"/>
                  </a:cubicBezTo>
                  <a:cubicBezTo>
                    <a:pt x="13703" y="28968"/>
                    <a:pt x="12715" y="28987"/>
                    <a:pt x="11729" y="29025"/>
                  </a:cubicBezTo>
                  <a:cubicBezTo>
                    <a:pt x="9830" y="29117"/>
                    <a:pt x="7912" y="29229"/>
                    <a:pt x="5995" y="29340"/>
                  </a:cubicBezTo>
                  <a:cubicBezTo>
                    <a:pt x="5790" y="29340"/>
                    <a:pt x="5566" y="29415"/>
                    <a:pt x="5417" y="29546"/>
                  </a:cubicBezTo>
                  <a:cubicBezTo>
                    <a:pt x="4822" y="30067"/>
                    <a:pt x="4245" y="30626"/>
                    <a:pt x="3649" y="31165"/>
                  </a:cubicBezTo>
                  <a:cubicBezTo>
                    <a:pt x="3220" y="31557"/>
                    <a:pt x="2793" y="31947"/>
                    <a:pt x="2327" y="32376"/>
                  </a:cubicBezTo>
                  <a:cubicBezTo>
                    <a:pt x="4524" y="32803"/>
                    <a:pt x="13926" y="31854"/>
                    <a:pt x="15284" y="31445"/>
                  </a:cubicBezTo>
                  <a:close/>
                  <a:moveTo>
                    <a:pt x="24481" y="22434"/>
                  </a:moveTo>
                  <a:cubicBezTo>
                    <a:pt x="24687" y="21670"/>
                    <a:pt x="24853" y="20870"/>
                    <a:pt x="25114" y="20089"/>
                  </a:cubicBezTo>
                  <a:cubicBezTo>
                    <a:pt x="25635" y="18505"/>
                    <a:pt x="25729" y="16886"/>
                    <a:pt x="25580" y="15248"/>
                  </a:cubicBezTo>
                  <a:cubicBezTo>
                    <a:pt x="25543" y="14913"/>
                    <a:pt x="25468" y="14596"/>
                    <a:pt x="25394" y="14223"/>
                  </a:cubicBezTo>
                  <a:cubicBezTo>
                    <a:pt x="23942" y="14243"/>
                    <a:pt x="22601" y="14447"/>
                    <a:pt x="21298" y="14764"/>
                  </a:cubicBezTo>
                  <a:cubicBezTo>
                    <a:pt x="21204" y="16998"/>
                    <a:pt x="21093" y="19176"/>
                    <a:pt x="21000" y="21298"/>
                  </a:cubicBezTo>
                  <a:cubicBezTo>
                    <a:pt x="22135" y="21670"/>
                    <a:pt x="23290" y="22043"/>
                    <a:pt x="24481" y="22434"/>
                  </a:cubicBezTo>
                  <a:close/>
                  <a:moveTo>
                    <a:pt x="13162" y="8341"/>
                  </a:moveTo>
                  <a:cubicBezTo>
                    <a:pt x="13013" y="10296"/>
                    <a:pt x="14782" y="25674"/>
                    <a:pt x="15173" y="26493"/>
                  </a:cubicBezTo>
                  <a:cubicBezTo>
                    <a:pt x="15266" y="25897"/>
                    <a:pt x="15378" y="25376"/>
                    <a:pt x="15453" y="24854"/>
                  </a:cubicBezTo>
                  <a:cubicBezTo>
                    <a:pt x="15601" y="23532"/>
                    <a:pt x="15713" y="22211"/>
                    <a:pt x="15899" y="20908"/>
                  </a:cubicBezTo>
                  <a:cubicBezTo>
                    <a:pt x="16103" y="19399"/>
                    <a:pt x="16346" y="17910"/>
                    <a:pt x="16570" y="16420"/>
                  </a:cubicBezTo>
                  <a:cubicBezTo>
                    <a:pt x="16607" y="16197"/>
                    <a:pt x="16644" y="15936"/>
                    <a:pt x="16570" y="15750"/>
                  </a:cubicBezTo>
                  <a:cubicBezTo>
                    <a:pt x="16103" y="14670"/>
                    <a:pt x="15582" y="13628"/>
                    <a:pt x="15098" y="12567"/>
                  </a:cubicBezTo>
                  <a:cubicBezTo>
                    <a:pt x="14559" y="11431"/>
                    <a:pt x="14038" y="10314"/>
                    <a:pt x="13516" y="9179"/>
                  </a:cubicBezTo>
                  <a:cubicBezTo>
                    <a:pt x="13385" y="8899"/>
                    <a:pt x="13274" y="8621"/>
                    <a:pt x="13162" y="8341"/>
                  </a:cubicBezTo>
                  <a:close/>
                  <a:moveTo>
                    <a:pt x="19157" y="23346"/>
                  </a:moveTo>
                  <a:cubicBezTo>
                    <a:pt x="17965" y="24537"/>
                    <a:pt x="16848" y="25580"/>
                    <a:pt x="15806" y="26697"/>
                  </a:cubicBezTo>
                  <a:cubicBezTo>
                    <a:pt x="15061" y="27516"/>
                    <a:pt x="15192" y="27312"/>
                    <a:pt x="15321" y="28335"/>
                  </a:cubicBezTo>
                  <a:cubicBezTo>
                    <a:pt x="15378" y="28764"/>
                    <a:pt x="15564" y="28987"/>
                    <a:pt x="15954" y="29117"/>
                  </a:cubicBezTo>
                  <a:cubicBezTo>
                    <a:pt x="17538" y="29583"/>
                    <a:pt x="19101" y="30067"/>
                    <a:pt x="20720" y="30551"/>
                  </a:cubicBezTo>
                  <a:cubicBezTo>
                    <a:pt x="20720" y="30197"/>
                    <a:pt x="20758" y="29918"/>
                    <a:pt x="20720" y="29658"/>
                  </a:cubicBezTo>
                  <a:cubicBezTo>
                    <a:pt x="20646" y="29154"/>
                    <a:pt x="20571" y="28633"/>
                    <a:pt x="20442" y="28131"/>
                  </a:cubicBezTo>
                  <a:cubicBezTo>
                    <a:pt x="20107" y="26883"/>
                    <a:pt x="19752" y="25617"/>
                    <a:pt x="19399" y="24370"/>
                  </a:cubicBezTo>
                  <a:cubicBezTo>
                    <a:pt x="19325" y="24073"/>
                    <a:pt x="19268" y="23775"/>
                    <a:pt x="19157" y="23346"/>
                  </a:cubicBezTo>
                  <a:close/>
                  <a:moveTo>
                    <a:pt x="16830" y="16551"/>
                  </a:moveTo>
                  <a:cubicBezTo>
                    <a:pt x="16383" y="19940"/>
                    <a:pt x="15954" y="23253"/>
                    <a:pt x="15508" y="26622"/>
                  </a:cubicBezTo>
                  <a:cubicBezTo>
                    <a:pt x="16662" y="25487"/>
                    <a:pt x="17761" y="24408"/>
                    <a:pt x="18878" y="23328"/>
                  </a:cubicBezTo>
                  <a:cubicBezTo>
                    <a:pt x="19064" y="23142"/>
                    <a:pt x="19064" y="22956"/>
                    <a:pt x="19008" y="22750"/>
                  </a:cubicBezTo>
                  <a:cubicBezTo>
                    <a:pt x="18766" y="21801"/>
                    <a:pt x="18506" y="20851"/>
                    <a:pt x="18282" y="19902"/>
                  </a:cubicBezTo>
                  <a:cubicBezTo>
                    <a:pt x="18022" y="18766"/>
                    <a:pt x="17463" y="17761"/>
                    <a:pt x="17034" y="16681"/>
                  </a:cubicBezTo>
                  <a:cubicBezTo>
                    <a:pt x="17016" y="16663"/>
                    <a:pt x="16979" y="16644"/>
                    <a:pt x="16830" y="16551"/>
                  </a:cubicBezTo>
                  <a:close/>
                  <a:moveTo>
                    <a:pt x="21167" y="31854"/>
                  </a:moveTo>
                  <a:cubicBezTo>
                    <a:pt x="20609" y="32021"/>
                    <a:pt x="20144" y="32190"/>
                    <a:pt x="19660" y="32282"/>
                  </a:cubicBezTo>
                  <a:cubicBezTo>
                    <a:pt x="18171" y="32580"/>
                    <a:pt x="16681" y="32860"/>
                    <a:pt x="15192" y="33083"/>
                  </a:cubicBezTo>
                  <a:cubicBezTo>
                    <a:pt x="13795" y="33287"/>
                    <a:pt x="12380" y="33511"/>
                    <a:pt x="10965" y="33567"/>
                  </a:cubicBezTo>
                  <a:cubicBezTo>
                    <a:pt x="8135" y="33642"/>
                    <a:pt x="5288" y="33585"/>
                    <a:pt x="2439" y="33604"/>
                  </a:cubicBezTo>
                  <a:lnTo>
                    <a:pt x="1657" y="33604"/>
                  </a:lnTo>
                  <a:cubicBezTo>
                    <a:pt x="1657" y="34032"/>
                    <a:pt x="1639" y="34051"/>
                    <a:pt x="1917" y="34088"/>
                  </a:cubicBezTo>
                  <a:cubicBezTo>
                    <a:pt x="2401" y="34126"/>
                    <a:pt x="2905" y="34144"/>
                    <a:pt x="3407" y="34218"/>
                  </a:cubicBezTo>
                  <a:cubicBezTo>
                    <a:pt x="5417" y="34479"/>
                    <a:pt x="7447" y="34610"/>
                    <a:pt x="9476" y="34535"/>
                  </a:cubicBezTo>
                  <a:cubicBezTo>
                    <a:pt x="12901" y="34404"/>
                    <a:pt x="16272" y="33940"/>
                    <a:pt x="19603" y="33120"/>
                  </a:cubicBezTo>
                  <a:cubicBezTo>
                    <a:pt x="20181" y="32971"/>
                    <a:pt x="20720" y="32766"/>
                    <a:pt x="21242" y="32431"/>
                  </a:cubicBezTo>
                  <a:cubicBezTo>
                    <a:pt x="21204" y="32245"/>
                    <a:pt x="21187" y="32078"/>
                    <a:pt x="21167" y="31854"/>
                  </a:cubicBezTo>
                  <a:close/>
                  <a:moveTo>
                    <a:pt x="25282" y="13908"/>
                  </a:moveTo>
                  <a:cubicBezTo>
                    <a:pt x="24761" y="11878"/>
                    <a:pt x="23476" y="10351"/>
                    <a:pt x="21875" y="9030"/>
                  </a:cubicBezTo>
                  <a:cubicBezTo>
                    <a:pt x="21316" y="9346"/>
                    <a:pt x="20740" y="9532"/>
                    <a:pt x="20385" y="10091"/>
                  </a:cubicBezTo>
                  <a:cubicBezTo>
                    <a:pt x="21000" y="11468"/>
                    <a:pt x="21373" y="12902"/>
                    <a:pt x="21242" y="14447"/>
                  </a:cubicBezTo>
                  <a:cubicBezTo>
                    <a:pt x="22619" y="14280"/>
                    <a:pt x="23922" y="14094"/>
                    <a:pt x="25282" y="13908"/>
                  </a:cubicBezTo>
                  <a:close/>
                  <a:moveTo>
                    <a:pt x="21130" y="31147"/>
                  </a:moveTo>
                  <a:cubicBezTo>
                    <a:pt x="20981" y="31147"/>
                    <a:pt x="20832" y="31128"/>
                    <a:pt x="20683" y="31147"/>
                  </a:cubicBezTo>
                  <a:cubicBezTo>
                    <a:pt x="19176" y="31333"/>
                    <a:pt x="17687" y="31537"/>
                    <a:pt x="16178" y="31723"/>
                  </a:cubicBezTo>
                  <a:cubicBezTo>
                    <a:pt x="13944" y="31984"/>
                    <a:pt x="11729" y="32282"/>
                    <a:pt x="9495" y="32505"/>
                  </a:cubicBezTo>
                  <a:cubicBezTo>
                    <a:pt x="7056" y="32748"/>
                    <a:pt x="4635" y="32878"/>
                    <a:pt x="2197" y="32748"/>
                  </a:cubicBezTo>
                  <a:cubicBezTo>
                    <a:pt x="2011" y="32729"/>
                    <a:pt x="1825" y="32766"/>
                    <a:pt x="1602" y="32785"/>
                  </a:cubicBezTo>
                  <a:cubicBezTo>
                    <a:pt x="1619" y="33009"/>
                    <a:pt x="1639" y="33158"/>
                    <a:pt x="1657" y="33399"/>
                  </a:cubicBezTo>
                  <a:lnTo>
                    <a:pt x="3463" y="33399"/>
                  </a:lnTo>
                  <a:cubicBezTo>
                    <a:pt x="5325" y="33381"/>
                    <a:pt x="7187" y="33324"/>
                    <a:pt x="9048" y="33362"/>
                  </a:cubicBezTo>
                  <a:cubicBezTo>
                    <a:pt x="11449" y="33418"/>
                    <a:pt x="13795" y="33064"/>
                    <a:pt x="16160" y="32711"/>
                  </a:cubicBezTo>
                  <a:cubicBezTo>
                    <a:pt x="17314" y="32525"/>
                    <a:pt x="18449" y="32301"/>
                    <a:pt x="19603" y="32058"/>
                  </a:cubicBezTo>
                  <a:cubicBezTo>
                    <a:pt x="20050" y="31984"/>
                    <a:pt x="20479" y="31798"/>
                    <a:pt x="20926" y="31649"/>
                  </a:cubicBezTo>
                  <a:cubicBezTo>
                    <a:pt x="21167" y="31574"/>
                    <a:pt x="21242" y="31426"/>
                    <a:pt x="21130" y="31147"/>
                  </a:cubicBezTo>
                  <a:close/>
                  <a:moveTo>
                    <a:pt x="9123" y="34759"/>
                  </a:moveTo>
                  <a:lnTo>
                    <a:pt x="9123" y="34888"/>
                  </a:lnTo>
                  <a:cubicBezTo>
                    <a:pt x="10034" y="34963"/>
                    <a:pt x="10928" y="35019"/>
                    <a:pt x="11822" y="35131"/>
                  </a:cubicBezTo>
                  <a:cubicBezTo>
                    <a:pt x="14986" y="35484"/>
                    <a:pt x="18002" y="34833"/>
                    <a:pt x="20944" y="33716"/>
                  </a:cubicBezTo>
                  <a:cubicBezTo>
                    <a:pt x="21502" y="33493"/>
                    <a:pt x="21540" y="33324"/>
                    <a:pt x="21261" y="32748"/>
                  </a:cubicBezTo>
                  <a:cubicBezTo>
                    <a:pt x="19362" y="33585"/>
                    <a:pt x="17332" y="33883"/>
                    <a:pt x="15304" y="34200"/>
                  </a:cubicBezTo>
                  <a:cubicBezTo>
                    <a:pt x="13256" y="34516"/>
                    <a:pt x="11189" y="34777"/>
                    <a:pt x="9123" y="34759"/>
                  </a:cubicBezTo>
                  <a:close/>
                  <a:moveTo>
                    <a:pt x="20367" y="30755"/>
                  </a:moveTo>
                  <a:cubicBezTo>
                    <a:pt x="18747" y="30291"/>
                    <a:pt x="17128" y="29824"/>
                    <a:pt x="15490" y="29360"/>
                  </a:cubicBezTo>
                  <a:cubicBezTo>
                    <a:pt x="15527" y="30030"/>
                    <a:pt x="15564" y="30718"/>
                    <a:pt x="15601" y="31388"/>
                  </a:cubicBezTo>
                  <a:cubicBezTo>
                    <a:pt x="17258" y="31370"/>
                    <a:pt x="18804" y="31128"/>
                    <a:pt x="20367" y="30755"/>
                  </a:cubicBezTo>
                  <a:close/>
                  <a:moveTo>
                    <a:pt x="18022" y="7541"/>
                  </a:moveTo>
                  <a:cubicBezTo>
                    <a:pt x="17667" y="7801"/>
                    <a:pt x="17500" y="8154"/>
                    <a:pt x="17351" y="8509"/>
                  </a:cubicBezTo>
                  <a:cubicBezTo>
                    <a:pt x="18059" y="9328"/>
                    <a:pt x="18729" y="10091"/>
                    <a:pt x="19417" y="10872"/>
                  </a:cubicBezTo>
                  <a:cubicBezTo>
                    <a:pt x="19660" y="10668"/>
                    <a:pt x="19921" y="10463"/>
                    <a:pt x="20199" y="10239"/>
                  </a:cubicBezTo>
                  <a:cubicBezTo>
                    <a:pt x="19678" y="9179"/>
                    <a:pt x="19101" y="8192"/>
                    <a:pt x="18022" y="7541"/>
                  </a:cubicBezTo>
                  <a:close/>
                  <a:moveTo>
                    <a:pt x="21651" y="8844"/>
                  </a:moveTo>
                  <a:cubicBezTo>
                    <a:pt x="20777" y="8137"/>
                    <a:pt x="19901" y="7578"/>
                    <a:pt x="18896" y="7186"/>
                  </a:cubicBezTo>
                  <a:cubicBezTo>
                    <a:pt x="18784" y="7335"/>
                    <a:pt x="18673" y="7466"/>
                    <a:pt x="18617" y="7521"/>
                  </a:cubicBezTo>
                  <a:cubicBezTo>
                    <a:pt x="19213" y="8285"/>
                    <a:pt x="19752" y="9011"/>
                    <a:pt x="20293" y="9718"/>
                  </a:cubicBezTo>
                  <a:cubicBezTo>
                    <a:pt x="20720" y="9440"/>
                    <a:pt x="21149" y="9160"/>
                    <a:pt x="21651" y="8844"/>
                  </a:cubicBezTo>
                  <a:close/>
                  <a:moveTo>
                    <a:pt x="13795" y="6442"/>
                  </a:moveTo>
                  <a:cubicBezTo>
                    <a:pt x="15080" y="6926"/>
                    <a:pt x="16197" y="7484"/>
                    <a:pt x="17109" y="8378"/>
                  </a:cubicBezTo>
                  <a:cubicBezTo>
                    <a:pt x="17351" y="8005"/>
                    <a:pt x="17556" y="7690"/>
                    <a:pt x="17742" y="7392"/>
                  </a:cubicBezTo>
                  <a:cubicBezTo>
                    <a:pt x="16570" y="6553"/>
                    <a:pt x="15304" y="6312"/>
                    <a:pt x="13795" y="6442"/>
                  </a:cubicBezTo>
                  <a:close/>
                  <a:moveTo>
                    <a:pt x="20311" y="10463"/>
                  </a:moveTo>
                  <a:cubicBezTo>
                    <a:pt x="19995" y="10724"/>
                    <a:pt x="19752" y="10929"/>
                    <a:pt x="19566" y="11078"/>
                  </a:cubicBezTo>
                  <a:cubicBezTo>
                    <a:pt x="20050" y="12101"/>
                    <a:pt x="20516" y="13069"/>
                    <a:pt x="21000" y="14094"/>
                  </a:cubicBezTo>
                  <a:cubicBezTo>
                    <a:pt x="21130" y="12809"/>
                    <a:pt x="20758" y="11692"/>
                    <a:pt x="20311" y="10463"/>
                  </a:cubicBezTo>
                  <a:close/>
                  <a:moveTo>
                    <a:pt x="16848" y="35205"/>
                  </a:moveTo>
                  <a:cubicBezTo>
                    <a:pt x="18096" y="35205"/>
                    <a:pt x="19231" y="35019"/>
                    <a:pt x="20311" y="34610"/>
                  </a:cubicBezTo>
                  <a:cubicBezTo>
                    <a:pt x="20628" y="34479"/>
                    <a:pt x="20926" y="34312"/>
                    <a:pt x="21130" y="33957"/>
                  </a:cubicBezTo>
                  <a:cubicBezTo>
                    <a:pt x="19697" y="34386"/>
                    <a:pt x="18320" y="34777"/>
                    <a:pt x="16848" y="35205"/>
                  </a:cubicBezTo>
                  <a:close/>
                  <a:moveTo>
                    <a:pt x="1247" y="32785"/>
                  </a:moveTo>
                  <a:cubicBezTo>
                    <a:pt x="763" y="32915"/>
                    <a:pt x="596" y="33307"/>
                    <a:pt x="353" y="33697"/>
                  </a:cubicBezTo>
                  <a:cubicBezTo>
                    <a:pt x="689" y="33920"/>
                    <a:pt x="838" y="33660"/>
                    <a:pt x="1043" y="33548"/>
                  </a:cubicBezTo>
                  <a:cubicBezTo>
                    <a:pt x="1322" y="33399"/>
                    <a:pt x="1378" y="33175"/>
                    <a:pt x="1247" y="32785"/>
                  </a:cubicBezTo>
                  <a:close/>
                  <a:moveTo>
                    <a:pt x="17109" y="6610"/>
                  </a:moveTo>
                  <a:cubicBezTo>
                    <a:pt x="17091" y="6647"/>
                    <a:pt x="17071" y="6684"/>
                    <a:pt x="17054" y="6702"/>
                  </a:cubicBezTo>
                  <a:cubicBezTo>
                    <a:pt x="17481" y="6945"/>
                    <a:pt x="17910" y="7168"/>
                    <a:pt x="18375" y="7429"/>
                  </a:cubicBezTo>
                  <a:cubicBezTo>
                    <a:pt x="18431" y="7317"/>
                    <a:pt x="18506" y="7224"/>
                    <a:pt x="18617" y="7075"/>
                  </a:cubicBezTo>
                  <a:cubicBezTo>
                    <a:pt x="18077" y="6908"/>
                    <a:pt x="17593" y="6759"/>
                    <a:pt x="17109" y="66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418;p44"/>
            <p:cNvSpPr/>
            <p:nvPr/>
          </p:nvSpPr>
          <p:spPr>
            <a:xfrm>
              <a:off x="-7919948" y="1287786"/>
              <a:ext cx="1442692" cy="4113333"/>
            </a:xfrm>
            <a:custGeom>
              <a:avLst/>
              <a:gdLst/>
              <a:ahLst/>
              <a:cxnLst/>
              <a:rect l="l" t="t" r="r" b="b"/>
              <a:pathLst>
                <a:path w="9775" h="27870" extrusionOk="0">
                  <a:moveTo>
                    <a:pt x="5176" y="7316"/>
                  </a:moveTo>
                  <a:lnTo>
                    <a:pt x="5585" y="7316"/>
                  </a:lnTo>
                  <a:cubicBezTo>
                    <a:pt x="5548" y="7242"/>
                    <a:pt x="5530" y="7167"/>
                    <a:pt x="5493" y="7149"/>
                  </a:cubicBezTo>
                  <a:cubicBezTo>
                    <a:pt x="5270" y="7056"/>
                    <a:pt x="5213" y="6889"/>
                    <a:pt x="5250" y="6646"/>
                  </a:cubicBezTo>
                  <a:lnTo>
                    <a:pt x="6144" y="559"/>
                  </a:lnTo>
                  <a:cubicBezTo>
                    <a:pt x="6181" y="373"/>
                    <a:pt x="6238" y="187"/>
                    <a:pt x="6349" y="1"/>
                  </a:cubicBezTo>
                  <a:cubicBezTo>
                    <a:pt x="6367" y="130"/>
                    <a:pt x="6405" y="242"/>
                    <a:pt x="6424" y="373"/>
                  </a:cubicBezTo>
                  <a:cubicBezTo>
                    <a:pt x="6647" y="1453"/>
                    <a:pt x="6926" y="2532"/>
                    <a:pt x="7075" y="3630"/>
                  </a:cubicBezTo>
                  <a:cubicBezTo>
                    <a:pt x="7280" y="5176"/>
                    <a:pt x="7392" y="6740"/>
                    <a:pt x="7522" y="8284"/>
                  </a:cubicBezTo>
                  <a:cubicBezTo>
                    <a:pt x="7671" y="9942"/>
                    <a:pt x="7764" y="11598"/>
                    <a:pt x="7951" y="13274"/>
                  </a:cubicBezTo>
                  <a:cubicBezTo>
                    <a:pt x="8229" y="15731"/>
                    <a:pt x="8564" y="18171"/>
                    <a:pt x="8862" y="20628"/>
                  </a:cubicBezTo>
                  <a:cubicBezTo>
                    <a:pt x="9105" y="22564"/>
                    <a:pt x="9365" y="24481"/>
                    <a:pt x="9607" y="26399"/>
                  </a:cubicBezTo>
                  <a:cubicBezTo>
                    <a:pt x="9663" y="26734"/>
                    <a:pt x="9718" y="27070"/>
                    <a:pt x="9775" y="27442"/>
                  </a:cubicBezTo>
                  <a:cubicBezTo>
                    <a:pt x="6479" y="27591"/>
                    <a:pt x="3259" y="27740"/>
                    <a:pt x="0" y="27869"/>
                  </a:cubicBezTo>
                  <a:cubicBezTo>
                    <a:pt x="1266" y="25878"/>
                    <a:pt x="1825" y="23607"/>
                    <a:pt x="2383" y="21298"/>
                  </a:cubicBezTo>
                  <a:cubicBezTo>
                    <a:pt x="2626" y="21410"/>
                    <a:pt x="2867" y="21522"/>
                    <a:pt x="3147" y="21651"/>
                  </a:cubicBezTo>
                  <a:cubicBezTo>
                    <a:pt x="3110" y="21336"/>
                    <a:pt x="2887" y="21316"/>
                    <a:pt x="2756" y="21204"/>
                  </a:cubicBezTo>
                  <a:cubicBezTo>
                    <a:pt x="2552" y="21056"/>
                    <a:pt x="2477" y="20907"/>
                    <a:pt x="2552" y="20628"/>
                  </a:cubicBezTo>
                  <a:cubicBezTo>
                    <a:pt x="2942" y="18990"/>
                    <a:pt x="3296" y="17332"/>
                    <a:pt x="3669" y="15694"/>
                  </a:cubicBezTo>
                  <a:cubicBezTo>
                    <a:pt x="3798" y="15098"/>
                    <a:pt x="3892" y="14522"/>
                    <a:pt x="4004" y="13869"/>
                  </a:cubicBezTo>
                  <a:cubicBezTo>
                    <a:pt x="4339" y="14018"/>
                    <a:pt x="4637" y="14167"/>
                    <a:pt x="5009" y="14373"/>
                  </a:cubicBezTo>
                  <a:cubicBezTo>
                    <a:pt x="4823" y="13869"/>
                    <a:pt x="4339" y="13869"/>
                    <a:pt x="4133" y="13572"/>
                  </a:cubicBezTo>
                  <a:cubicBezTo>
                    <a:pt x="4488" y="11486"/>
                    <a:pt x="4823" y="9421"/>
                    <a:pt x="5176" y="73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419;p44"/>
            <p:cNvSpPr/>
            <p:nvPr/>
          </p:nvSpPr>
          <p:spPr>
            <a:xfrm>
              <a:off x="-5598068" y="3219288"/>
              <a:ext cx="698101" cy="1212009"/>
            </a:xfrm>
            <a:custGeom>
              <a:avLst/>
              <a:gdLst/>
              <a:ahLst/>
              <a:cxnLst/>
              <a:rect l="l" t="t" r="r" b="b"/>
              <a:pathLst>
                <a:path w="4730" h="8212" extrusionOk="0">
                  <a:moveTo>
                    <a:pt x="3481" y="8211"/>
                  </a:moveTo>
                  <a:cubicBezTo>
                    <a:pt x="2290" y="7820"/>
                    <a:pt x="1135" y="7447"/>
                    <a:pt x="0" y="7075"/>
                  </a:cubicBezTo>
                  <a:cubicBezTo>
                    <a:pt x="93" y="4953"/>
                    <a:pt x="204" y="2775"/>
                    <a:pt x="298" y="541"/>
                  </a:cubicBezTo>
                  <a:cubicBezTo>
                    <a:pt x="1601" y="224"/>
                    <a:pt x="2942" y="20"/>
                    <a:pt x="4394" y="0"/>
                  </a:cubicBezTo>
                  <a:cubicBezTo>
                    <a:pt x="4468" y="373"/>
                    <a:pt x="4543" y="690"/>
                    <a:pt x="4580" y="1025"/>
                  </a:cubicBezTo>
                  <a:cubicBezTo>
                    <a:pt x="4729" y="2663"/>
                    <a:pt x="4635" y="4282"/>
                    <a:pt x="4114" y="5866"/>
                  </a:cubicBezTo>
                  <a:cubicBezTo>
                    <a:pt x="3853" y="6647"/>
                    <a:pt x="3687" y="7447"/>
                    <a:pt x="3481" y="8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420;p44"/>
            <p:cNvSpPr/>
            <p:nvPr/>
          </p:nvSpPr>
          <p:spPr>
            <a:xfrm>
              <a:off x="-6474750" y="4565598"/>
              <a:ext cx="840968" cy="1063681"/>
            </a:xfrm>
            <a:custGeom>
              <a:avLst/>
              <a:gdLst/>
              <a:ahLst/>
              <a:cxnLst/>
              <a:rect l="l" t="t" r="r" b="b"/>
              <a:pathLst>
                <a:path w="5698" h="7207" extrusionOk="0">
                  <a:moveTo>
                    <a:pt x="4097" y="1"/>
                  </a:moveTo>
                  <a:cubicBezTo>
                    <a:pt x="4208" y="430"/>
                    <a:pt x="4265" y="728"/>
                    <a:pt x="4339" y="1025"/>
                  </a:cubicBezTo>
                  <a:cubicBezTo>
                    <a:pt x="4692" y="2272"/>
                    <a:pt x="5047" y="3538"/>
                    <a:pt x="5382" y="4786"/>
                  </a:cubicBezTo>
                  <a:cubicBezTo>
                    <a:pt x="5511" y="5288"/>
                    <a:pt x="5586" y="5809"/>
                    <a:pt x="5660" y="6313"/>
                  </a:cubicBezTo>
                  <a:cubicBezTo>
                    <a:pt x="5698" y="6573"/>
                    <a:pt x="5660" y="6852"/>
                    <a:pt x="5660" y="7206"/>
                  </a:cubicBezTo>
                  <a:cubicBezTo>
                    <a:pt x="4041" y="6722"/>
                    <a:pt x="2478" y="6238"/>
                    <a:pt x="894" y="5772"/>
                  </a:cubicBezTo>
                  <a:cubicBezTo>
                    <a:pt x="504" y="5642"/>
                    <a:pt x="318" y="5419"/>
                    <a:pt x="261" y="4990"/>
                  </a:cubicBezTo>
                  <a:cubicBezTo>
                    <a:pt x="132" y="3967"/>
                    <a:pt x="1" y="4171"/>
                    <a:pt x="746" y="3352"/>
                  </a:cubicBezTo>
                  <a:cubicBezTo>
                    <a:pt x="1788" y="2235"/>
                    <a:pt x="2905" y="1192"/>
                    <a:pt x="4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421;p44"/>
            <p:cNvSpPr/>
            <p:nvPr/>
          </p:nvSpPr>
          <p:spPr>
            <a:xfrm>
              <a:off x="-6408778" y="3562876"/>
              <a:ext cx="525125" cy="1486526"/>
            </a:xfrm>
            <a:custGeom>
              <a:avLst/>
              <a:gdLst/>
              <a:ahLst/>
              <a:cxnLst/>
              <a:rect l="l" t="t" r="r" b="b"/>
              <a:pathLst>
                <a:path w="3558" h="10072" extrusionOk="0">
                  <a:moveTo>
                    <a:pt x="1323" y="0"/>
                  </a:moveTo>
                  <a:cubicBezTo>
                    <a:pt x="1472" y="93"/>
                    <a:pt x="1509" y="112"/>
                    <a:pt x="1527" y="130"/>
                  </a:cubicBezTo>
                  <a:cubicBezTo>
                    <a:pt x="1956" y="1210"/>
                    <a:pt x="2515" y="2215"/>
                    <a:pt x="2775" y="3351"/>
                  </a:cubicBezTo>
                  <a:cubicBezTo>
                    <a:pt x="2999" y="4300"/>
                    <a:pt x="3259" y="5250"/>
                    <a:pt x="3501" y="6199"/>
                  </a:cubicBezTo>
                  <a:cubicBezTo>
                    <a:pt x="3557" y="6405"/>
                    <a:pt x="3557" y="6591"/>
                    <a:pt x="3371" y="6777"/>
                  </a:cubicBezTo>
                  <a:cubicBezTo>
                    <a:pt x="2254" y="7857"/>
                    <a:pt x="1155" y="8936"/>
                    <a:pt x="1" y="10071"/>
                  </a:cubicBezTo>
                  <a:cubicBezTo>
                    <a:pt x="447" y="6702"/>
                    <a:pt x="876" y="3389"/>
                    <a:pt x="1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422;p44"/>
            <p:cNvSpPr/>
            <p:nvPr/>
          </p:nvSpPr>
          <p:spPr>
            <a:xfrm>
              <a:off x="-8455698" y="5821435"/>
              <a:ext cx="2893354" cy="406758"/>
            </a:xfrm>
            <a:custGeom>
              <a:avLst/>
              <a:gdLst/>
              <a:ahLst/>
              <a:cxnLst/>
              <a:rect l="l" t="t" r="r" b="b"/>
              <a:pathLst>
                <a:path w="19604" h="2756" extrusionOk="0">
                  <a:moveTo>
                    <a:pt x="19529" y="0"/>
                  </a:moveTo>
                  <a:cubicBezTo>
                    <a:pt x="19549" y="224"/>
                    <a:pt x="19566" y="391"/>
                    <a:pt x="19604" y="577"/>
                  </a:cubicBezTo>
                  <a:cubicBezTo>
                    <a:pt x="19082" y="912"/>
                    <a:pt x="18543" y="1117"/>
                    <a:pt x="17965" y="1266"/>
                  </a:cubicBezTo>
                  <a:cubicBezTo>
                    <a:pt x="14634" y="2086"/>
                    <a:pt x="11263" y="2550"/>
                    <a:pt x="7838" y="2681"/>
                  </a:cubicBezTo>
                  <a:cubicBezTo>
                    <a:pt x="5809" y="2756"/>
                    <a:pt x="3779" y="2625"/>
                    <a:pt x="1769" y="2364"/>
                  </a:cubicBezTo>
                  <a:cubicBezTo>
                    <a:pt x="1267" y="2290"/>
                    <a:pt x="763" y="2272"/>
                    <a:pt x="279" y="2234"/>
                  </a:cubicBezTo>
                  <a:cubicBezTo>
                    <a:pt x="1" y="2197"/>
                    <a:pt x="19" y="2178"/>
                    <a:pt x="19" y="1750"/>
                  </a:cubicBezTo>
                  <a:lnTo>
                    <a:pt x="801" y="1750"/>
                  </a:lnTo>
                  <a:cubicBezTo>
                    <a:pt x="3650" y="1731"/>
                    <a:pt x="6497" y="1788"/>
                    <a:pt x="9327" y="1713"/>
                  </a:cubicBezTo>
                  <a:cubicBezTo>
                    <a:pt x="10742" y="1657"/>
                    <a:pt x="12157" y="1433"/>
                    <a:pt x="13554" y="1229"/>
                  </a:cubicBezTo>
                  <a:cubicBezTo>
                    <a:pt x="15043" y="1006"/>
                    <a:pt x="16533" y="726"/>
                    <a:pt x="18022" y="428"/>
                  </a:cubicBezTo>
                  <a:cubicBezTo>
                    <a:pt x="18506" y="336"/>
                    <a:pt x="18971" y="167"/>
                    <a:pt x="1952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423;p44"/>
            <p:cNvSpPr/>
            <p:nvPr/>
          </p:nvSpPr>
          <p:spPr>
            <a:xfrm>
              <a:off x="-5688836" y="2452856"/>
              <a:ext cx="722896" cy="799495"/>
            </a:xfrm>
            <a:custGeom>
              <a:avLst/>
              <a:gdLst/>
              <a:ahLst/>
              <a:cxnLst/>
              <a:rect l="l" t="t" r="r" b="b"/>
              <a:pathLst>
                <a:path w="4898" h="5417" extrusionOk="0">
                  <a:moveTo>
                    <a:pt x="4897" y="4878"/>
                  </a:moveTo>
                  <a:cubicBezTo>
                    <a:pt x="3537" y="5064"/>
                    <a:pt x="2234" y="5250"/>
                    <a:pt x="857" y="5417"/>
                  </a:cubicBezTo>
                  <a:cubicBezTo>
                    <a:pt x="988" y="3872"/>
                    <a:pt x="615" y="2438"/>
                    <a:pt x="0" y="1061"/>
                  </a:cubicBezTo>
                  <a:cubicBezTo>
                    <a:pt x="355" y="502"/>
                    <a:pt x="931" y="316"/>
                    <a:pt x="1490" y="0"/>
                  </a:cubicBezTo>
                  <a:cubicBezTo>
                    <a:pt x="3091" y="1321"/>
                    <a:pt x="4376" y="2848"/>
                    <a:pt x="4897" y="4878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424;p44"/>
            <p:cNvSpPr/>
            <p:nvPr/>
          </p:nvSpPr>
          <p:spPr>
            <a:xfrm>
              <a:off x="-8461159" y="5714138"/>
              <a:ext cx="2898815" cy="338276"/>
            </a:xfrm>
            <a:custGeom>
              <a:avLst/>
              <a:gdLst/>
              <a:ahLst/>
              <a:cxnLst/>
              <a:rect l="l" t="t" r="r" b="b"/>
              <a:pathLst>
                <a:path w="19641" h="2292" extrusionOk="0">
                  <a:moveTo>
                    <a:pt x="19529" y="20"/>
                  </a:moveTo>
                  <a:cubicBezTo>
                    <a:pt x="19641" y="299"/>
                    <a:pt x="19566" y="447"/>
                    <a:pt x="19325" y="522"/>
                  </a:cubicBezTo>
                  <a:cubicBezTo>
                    <a:pt x="18878" y="671"/>
                    <a:pt x="18449" y="857"/>
                    <a:pt x="18002" y="931"/>
                  </a:cubicBezTo>
                  <a:cubicBezTo>
                    <a:pt x="16848" y="1174"/>
                    <a:pt x="15713" y="1398"/>
                    <a:pt x="14559" y="1584"/>
                  </a:cubicBezTo>
                  <a:cubicBezTo>
                    <a:pt x="12194" y="1937"/>
                    <a:pt x="9848" y="2291"/>
                    <a:pt x="7447" y="2235"/>
                  </a:cubicBezTo>
                  <a:cubicBezTo>
                    <a:pt x="5586" y="2197"/>
                    <a:pt x="3724" y="2254"/>
                    <a:pt x="1862" y="2272"/>
                  </a:cubicBezTo>
                  <a:lnTo>
                    <a:pt x="56" y="2272"/>
                  </a:lnTo>
                  <a:cubicBezTo>
                    <a:pt x="38" y="2031"/>
                    <a:pt x="18" y="1882"/>
                    <a:pt x="1" y="1658"/>
                  </a:cubicBezTo>
                  <a:cubicBezTo>
                    <a:pt x="224" y="1639"/>
                    <a:pt x="410" y="1602"/>
                    <a:pt x="596" y="1621"/>
                  </a:cubicBezTo>
                  <a:cubicBezTo>
                    <a:pt x="3034" y="1751"/>
                    <a:pt x="5455" y="1621"/>
                    <a:pt x="7894" y="1378"/>
                  </a:cubicBezTo>
                  <a:cubicBezTo>
                    <a:pt x="10128" y="1155"/>
                    <a:pt x="12343" y="857"/>
                    <a:pt x="14577" y="596"/>
                  </a:cubicBezTo>
                  <a:cubicBezTo>
                    <a:pt x="16086" y="410"/>
                    <a:pt x="17575" y="206"/>
                    <a:pt x="19082" y="20"/>
                  </a:cubicBezTo>
                  <a:cubicBezTo>
                    <a:pt x="19231" y="1"/>
                    <a:pt x="19380" y="20"/>
                    <a:pt x="19529" y="20"/>
                  </a:cubicBezTo>
                  <a:close/>
                </a:path>
              </a:pathLst>
            </a:custGeom>
            <a:solidFill>
              <a:srgbClr val="ECC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425;p44"/>
            <p:cNvSpPr/>
            <p:nvPr/>
          </p:nvSpPr>
          <p:spPr>
            <a:xfrm>
              <a:off x="-7351137" y="5953380"/>
              <a:ext cx="1832773" cy="403806"/>
            </a:xfrm>
            <a:custGeom>
              <a:avLst/>
              <a:gdLst/>
              <a:ahLst/>
              <a:cxnLst/>
              <a:rect l="l" t="t" r="r" b="b"/>
              <a:pathLst>
                <a:path w="12418" h="2736" extrusionOk="0">
                  <a:moveTo>
                    <a:pt x="1" y="2011"/>
                  </a:moveTo>
                  <a:cubicBezTo>
                    <a:pt x="2067" y="2029"/>
                    <a:pt x="4134" y="1768"/>
                    <a:pt x="6182" y="1452"/>
                  </a:cubicBezTo>
                  <a:cubicBezTo>
                    <a:pt x="8210" y="1135"/>
                    <a:pt x="10240" y="837"/>
                    <a:pt x="12139" y="0"/>
                  </a:cubicBezTo>
                  <a:cubicBezTo>
                    <a:pt x="12418" y="576"/>
                    <a:pt x="12380" y="745"/>
                    <a:pt x="11822" y="968"/>
                  </a:cubicBezTo>
                  <a:cubicBezTo>
                    <a:pt x="8880" y="2085"/>
                    <a:pt x="5864" y="2736"/>
                    <a:pt x="2700" y="2383"/>
                  </a:cubicBezTo>
                  <a:cubicBezTo>
                    <a:pt x="1806" y="2271"/>
                    <a:pt x="912" y="2215"/>
                    <a:pt x="1" y="214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426;p44"/>
            <p:cNvSpPr/>
            <p:nvPr/>
          </p:nvSpPr>
          <p:spPr>
            <a:xfrm>
              <a:off x="-6136623" y="2232948"/>
              <a:ext cx="420484" cy="491917"/>
            </a:xfrm>
            <a:custGeom>
              <a:avLst/>
              <a:gdLst/>
              <a:ahLst/>
              <a:cxnLst/>
              <a:rect l="l" t="t" r="r" b="b"/>
              <a:pathLst>
                <a:path w="2849" h="3333" extrusionOk="0">
                  <a:moveTo>
                    <a:pt x="671" y="1"/>
                  </a:moveTo>
                  <a:cubicBezTo>
                    <a:pt x="1750" y="652"/>
                    <a:pt x="2327" y="1639"/>
                    <a:pt x="2848" y="2699"/>
                  </a:cubicBezTo>
                  <a:cubicBezTo>
                    <a:pt x="2570" y="2923"/>
                    <a:pt x="2309" y="3128"/>
                    <a:pt x="2066" y="3332"/>
                  </a:cubicBezTo>
                  <a:cubicBezTo>
                    <a:pt x="1378" y="2551"/>
                    <a:pt x="708" y="1788"/>
                    <a:pt x="0" y="969"/>
                  </a:cubicBezTo>
                  <a:cubicBezTo>
                    <a:pt x="149" y="614"/>
                    <a:pt x="316" y="26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427;p44"/>
            <p:cNvSpPr/>
            <p:nvPr/>
          </p:nvSpPr>
          <p:spPr>
            <a:xfrm>
              <a:off x="-5949774" y="2180702"/>
              <a:ext cx="447936" cy="373845"/>
            </a:xfrm>
            <a:custGeom>
              <a:avLst/>
              <a:gdLst/>
              <a:ahLst/>
              <a:cxnLst/>
              <a:rect l="l" t="t" r="r" b="b"/>
              <a:pathLst>
                <a:path w="3035" h="2533" extrusionOk="0">
                  <a:moveTo>
                    <a:pt x="3034" y="1658"/>
                  </a:moveTo>
                  <a:cubicBezTo>
                    <a:pt x="2532" y="1974"/>
                    <a:pt x="2103" y="2254"/>
                    <a:pt x="1676" y="2532"/>
                  </a:cubicBezTo>
                  <a:cubicBezTo>
                    <a:pt x="1135" y="1825"/>
                    <a:pt x="596" y="1099"/>
                    <a:pt x="0" y="335"/>
                  </a:cubicBezTo>
                  <a:cubicBezTo>
                    <a:pt x="56" y="280"/>
                    <a:pt x="167" y="149"/>
                    <a:pt x="279" y="0"/>
                  </a:cubicBezTo>
                  <a:cubicBezTo>
                    <a:pt x="1284" y="392"/>
                    <a:pt x="2160" y="951"/>
                    <a:pt x="3034" y="16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428;p44"/>
            <p:cNvSpPr/>
            <p:nvPr/>
          </p:nvSpPr>
          <p:spPr>
            <a:xfrm>
              <a:off x="-6661599" y="2051709"/>
              <a:ext cx="582685" cy="304921"/>
            </a:xfrm>
            <a:custGeom>
              <a:avLst/>
              <a:gdLst/>
              <a:ahLst/>
              <a:cxnLst/>
              <a:rect l="l" t="t" r="r" b="b"/>
              <a:pathLst>
                <a:path w="3948" h="2066" extrusionOk="0">
                  <a:moveTo>
                    <a:pt x="1" y="130"/>
                  </a:moveTo>
                  <a:cubicBezTo>
                    <a:pt x="1510" y="0"/>
                    <a:pt x="2776" y="241"/>
                    <a:pt x="3948" y="1080"/>
                  </a:cubicBezTo>
                  <a:cubicBezTo>
                    <a:pt x="3762" y="1378"/>
                    <a:pt x="3557" y="1693"/>
                    <a:pt x="3315" y="2066"/>
                  </a:cubicBezTo>
                  <a:cubicBezTo>
                    <a:pt x="2403" y="1172"/>
                    <a:pt x="1286" y="614"/>
                    <a:pt x="1" y="130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429;p44"/>
            <p:cNvSpPr/>
            <p:nvPr/>
          </p:nvSpPr>
          <p:spPr>
            <a:xfrm>
              <a:off x="-5809712" y="2664204"/>
              <a:ext cx="230831" cy="536047"/>
            </a:xfrm>
            <a:custGeom>
              <a:avLst/>
              <a:gdLst/>
              <a:ahLst/>
              <a:cxnLst/>
              <a:rect l="l" t="t" r="r" b="b"/>
              <a:pathLst>
                <a:path w="1564" h="3632" extrusionOk="0">
                  <a:moveTo>
                    <a:pt x="745" y="1"/>
                  </a:moveTo>
                  <a:cubicBezTo>
                    <a:pt x="1192" y="1230"/>
                    <a:pt x="1564" y="2347"/>
                    <a:pt x="1434" y="3632"/>
                  </a:cubicBezTo>
                  <a:cubicBezTo>
                    <a:pt x="950" y="2607"/>
                    <a:pt x="484" y="1639"/>
                    <a:pt x="0" y="616"/>
                  </a:cubicBezTo>
                  <a:cubicBezTo>
                    <a:pt x="186" y="467"/>
                    <a:pt x="429" y="262"/>
                    <a:pt x="745" y="1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30;p44"/>
            <p:cNvSpPr/>
            <p:nvPr/>
          </p:nvSpPr>
          <p:spPr>
            <a:xfrm>
              <a:off x="-6210860" y="6131815"/>
              <a:ext cx="631980" cy="184340"/>
            </a:xfrm>
            <a:custGeom>
              <a:avLst/>
              <a:gdLst/>
              <a:ahLst/>
              <a:cxnLst/>
              <a:rect l="l" t="t" r="r" b="b"/>
              <a:pathLst>
                <a:path w="4282" h="1249" extrusionOk="0">
                  <a:moveTo>
                    <a:pt x="0" y="1248"/>
                  </a:moveTo>
                  <a:cubicBezTo>
                    <a:pt x="1472" y="820"/>
                    <a:pt x="2849" y="429"/>
                    <a:pt x="4282" y="0"/>
                  </a:cubicBezTo>
                  <a:cubicBezTo>
                    <a:pt x="4078" y="355"/>
                    <a:pt x="3780" y="522"/>
                    <a:pt x="3463" y="653"/>
                  </a:cubicBezTo>
                  <a:cubicBezTo>
                    <a:pt x="2383" y="1062"/>
                    <a:pt x="1248" y="1248"/>
                    <a:pt x="0" y="1248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431;p44"/>
            <p:cNvSpPr/>
            <p:nvPr/>
          </p:nvSpPr>
          <p:spPr>
            <a:xfrm>
              <a:off x="-8645351" y="5958841"/>
              <a:ext cx="151427" cy="167662"/>
            </a:xfrm>
            <a:custGeom>
              <a:avLst/>
              <a:gdLst/>
              <a:ahLst/>
              <a:cxnLst/>
              <a:rect l="l" t="t" r="r" b="b"/>
              <a:pathLst>
                <a:path w="1026" h="1136" extrusionOk="0">
                  <a:moveTo>
                    <a:pt x="894" y="0"/>
                  </a:moveTo>
                  <a:cubicBezTo>
                    <a:pt x="1025" y="390"/>
                    <a:pt x="969" y="614"/>
                    <a:pt x="690" y="763"/>
                  </a:cubicBezTo>
                  <a:cubicBezTo>
                    <a:pt x="485" y="875"/>
                    <a:pt x="336" y="1135"/>
                    <a:pt x="0" y="912"/>
                  </a:cubicBezTo>
                  <a:cubicBezTo>
                    <a:pt x="243" y="522"/>
                    <a:pt x="410" y="130"/>
                    <a:pt x="894" y="0"/>
                  </a:cubicBezTo>
                  <a:close/>
                </a:path>
              </a:pathLst>
            </a:custGeom>
            <a:solidFill>
              <a:srgbClr val="81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32;p44"/>
            <p:cNvSpPr/>
            <p:nvPr/>
          </p:nvSpPr>
          <p:spPr>
            <a:xfrm>
              <a:off x="-6180604" y="2095543"/>
              <a:ext cx="230978" cy="121171"/>
            </a:xfrm>
            <a:custGeom>
              <a:avLst/>
              <a:gdLst/>
              <a:ahLst/>
              <a:cxnLst/>
              <a:rect l="l" t="t" r="r" b="b"/>
              <a:pathLst>
                <a:path w="1565" h="821" extrusionOk="0">
                  <a:moveTo>
                    <a:pt x="56" y="1"/>
                  </a:moveTo>
                  <a:cubicBezTo>
                    <a:pt x="540" y="150"/>
                    <a:pt x="1024" y="299"/>
                    <a:pt x="1564" y="466"/>
                  </a:cubicBezTo>
                  <a:cubicBezTo>
                    <a:pt x="1453" y="615"/>
                    <a:pt x="1378" y="708"/>
                    <a:pt x="1322" y="820"/>
                  </a:cubicBezTo>
                  <a:cubicBezTo>
                    <a:pt x="857" y="559"/>
                    <a:pt x="428" y="336"/>
                    <a:pt x="1" y="93"/>
                  </a:cubicBezTo>
                  <a:cubicBezTo>
                    <a:pt x="18" y="75"/>
                    <a:pt x="38" y="38"/>
                    <a:pt x="56" y="1"/>
                  </a:cubicBezTo>
                  <a:close/>
                </a:path>
              </a:pathLst>
            </a:custGeom>
            <a:solidFill>
              <a:srgbClr val="BF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2672" y="-23277"/>
            <a:ext cx="2261426" cy="1038908"/>
            <a:chOff x="334748" y="-153915"/>
            <a:chExt cx="2261426" cy="1038908"/>
          </a:xfrm>
        </p:grpSpPr>
        <p:pic>
          <p:nvPicPr>
            <p:cNvPr id="27" name="Google Shape;435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4748" y="-153915"/>
              <a:ext cx="2261426" cy="10389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5686A95-C235-43B8-9A65-702F8D35EBAA}"/>
                </a:ext>
              </a:extLst>
            </p:cNvPr>
            <p:cNvSpPr/>
            <p:nvPr/>
          </p:nvSpPr>
          <p:spPr>
            <a:xfrm>
              <a:off x="563425" y="76535"/>
              <a:ext cx="157095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 smtClean="0">
                  <a:solidFill>
                    <a:srgbClr val="FF0000"/>
                  </a:solidFill>
                  <a:latin typeface="Pattaya" panose="00000500000000000000" pitchFamily="2" charset="-34"/>
                  <a:ea typeface="Tahoma" panose="020B0604030504040204" pitchFamily="34" charset="0"/>
                  <a:cs typeface="Pattaya" panose="00000500000000000000" pitchFamily="2" charset="-34"/>
                </a:rPr>
                <a:t>Chú thích</a:t>
              </a:r>
              <a:endParaRPr lang="en-US" sz="2800" dirty="0">
                <a:solidFill>
                  <a:srgbClr val="FF0000"/>
                </a:solidFill>
                <a:latin typeface="Pattaya" panose="00000500000000000000" pitchFamily="2" charset="-34"/>
                <a:ea typeface="Tahoma" panose="020B0604030504040204" pitchFamily="34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17" name="Google Shape;45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4310" y="17951"/>
            <a:ext cx="827086" cy="4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15CBCFC-9D78-47DD-8C85-BA42B69678F8}"/>
              </a:ext>
            </a:extLst>
          </p:cNvPr>
          <p:cNvSpPr/>
          <p:nvPr/>
        </p:nvSpPr>
        <p:spPr>
          <a:xfrm>
            <a:off x="2867860" y="945617"/>
            <a:ext cx="6257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</a:rPr>
              <a:t>: </a:t>
            </a:r>
            <a:r>
              <a:rPr lang="vi-VN" sz="2800" dirty="0" smtClean="0"/>
              <a:t>ánh nắng của buổi sáng sớm.</a:t>
            </a:r>
            <a:endParaRPr lang="en-US" sz="28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D9C38153-B669-4E1C-9FB2-A91C8B2E392D}"/>
              </a:ext>
            </a:extLst>
          </p:cNvPr>
          <p:cNvSpPr/>
          <p:nvPr/>
        </p:nvSpPr>
        <p:spPr>
          <a:xfrm>
            <a:off x="264436" y="936491"/>
            <a:ext cx="2715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 smtClean="0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ánh mai hồng</a:t>
            </a:r>
            <a:endParaRPr lang="en-US" sz="3600" b="1" dirty="0">
              <a:solidFill>
                <a:srgbClr val="FFC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pic>
        <p:nvPicPr>
          <p:cNvPr id="1026" name="Picture 2" descr="Bình Minh Biển Buổi Sáng Đại - Ảnh miễn phí trên Pixab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03298">
            <a:off x="1208625" y="1708477"/>
            <a:ext cx="3140474" cy="209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Tả cảnh biển buổi sáng - Lớp 6 - Bài văn mẫu miêu tả cảnh biển hay nhấ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5938">
            <a:off x="5097894" y="1782214"/>
            <a:ext cx="3282543" cy="2173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9C38153-B669-4E1C-9FB2-A91C8B2E392D}"/>
              </a:ext>
            </a:extLst>
          </p:cNvPr>
          <p:cNvSpPr/>
          <p:nvPr/>
        </p:nvSpPr>
        <p:spPr>
          <a:xfrm>
            <a:off x="254900" y="1750821"/>
            <a:ext cx="2233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</a:t>
            </a:r>
            <a:r>
              <a:rPr lang="vi-VN" sz="3600" b="1" dirty="0" smtClean="0">
                <a:solidFill>
                  <a:srgbClr val="FFC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rầm ngâm</a:t>
            </a:r>
            <a:endParaRPr lang="en-US" sz="3600" b="1" dirty="0">
              <a:solidFill>
                <a:srgbClr val="FFC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15CBCFC-9D78-47DD-8C85-BA42B69678F8}"/>
              </a:ext>
            </a:extLst>
          </p:cNvPr>
          <p:cNvSpPr/>
          <p:nvPr/>
        </p:nvSpPr>
        <p:spPr>
          <a:xfrm>
            <a:off x="2371674" y="1757965"/>
            <a:ext cx="6257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</a:rPr>
              <a:t>: </a:t>
            </a:r>
            <a:r>
              <a:rPr lang="vi-VN" sz="2800" dirty="0" smtClean="0"/>
              <a:t>có dáng vẻ đang suy nghĩ, nghiền ngẫm về điều gì.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5287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1" grpId="0"/>
      <p:bldP spid="50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18">
            <a:extLst>
              <a:ext uri="{FF2B5EF4-FFF2-40B4-BE49-F238E27FC236}">
                <a16:creationId xmlns:a16="http://schemas.microsoft.com/office/drawing/2014/main" xmlns="" id="{C12AF386-10E7-4C03-91B5-7499842FAE72}"/>
              </a:ext>
            </a:extLst>
          </p:cNvPr>
          <p:cNvSpPr/>
          <p:nvPr/>
        </p:nvSpPr>
        <p:spPr>
          <a:xfrm>
            <a:off x="109999" y="314850"/>
            <a:ext cx="8924002" cy="4772201"/>
          </a:xfrm>
          <a:prstGeom prst="roundRect">
            <a:avLst>
              <a:gd name="adj" fmla="val 10270"/>
            </a:avLst>
          </a:prstGeom>
          <a:solidFill>
            <a:schemeClr val="bg1">
              <a:alpha val="86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1660072"/>
              </p:ext>
            </p:extLst>
          </p:nvPr>
        </p:nvGraphicFramePr>
        <p:xfrm>
          <a:off x="4195085" y="1075419"/>
          <a:ext cx="4768043" cy="391147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768043">
                  <a:extLst>
                    <a:ext uri="{9D8B030D-6E8A-4147-A177-3AD203B41FA5}">
                      <a16:colId xmlns:a16="http://schemas.microsoft.com/office/drawing/2014/main" xmlns="" val="1166983910"/>
                    </a:ext>
                  </a:extLst>
                </a:gridCol>
              </a:tblGrid>
              <a:tr h="5080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vi-VN" sz="2800" dirty="0" smtClean="0"/>
                        <a:t>Cột</a:t>
                      </a:r>
                      <a:r>
                        <a:rPr lang="vi-VN" sz="2800" baseline="0" dirty="0" smtClean="0"/>
                        <a:t> B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62815"/>
                  </a:ext>
                </a:extLst>
              </a:tr>
              <a:tr h="92647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9340741"/>
                  </a:ext>
                </a:extLst>
              </a:tr>
              <a:tr h="9869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vi-VN" sz="2800" b="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1303074"/>
                  </a:ext>
                </a:extLst>
              </a:tr>
              <a:tr h="53504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916389"/>
                  </a:ext>
                </a:extLst>
              </a:tr>
              <a:tr h="52843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vi-VN" sz="2800" dirty="0" smtClean="0"/>
                    </a:p>
                    <a:p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1242938"/>
                  </a:ext>
                </a:extLst>
              </a:tr>
            </a:tbl>
          </a:graphicData>
        </a:graphic>
      </p:graphicFrame>
      <p:sp>
        <p:nvSpPr>
          <p:cNvPr id="96" name="TextBox 95"/>
          <p:cNvSpPr txBox="1"/>
          <p:nvPr/>
        </p:nvSpPr>
        <p:spPr>
          <a:xfrm>
            <a:off x="4128715" y="1629873"/>
            <a:ext cx="49007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a. </a:t>
            </a:r>
            <a:r>
              <a:rPr lang="vi-VN" sz="2600" dirty="0">
                <a:solidFill>
                  <a:srgbClr val="002060"/>
                </a:solidFill>
              </a:rPr>
              <a:t>b</a:t>
            </a: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ụ bẫm,</a:t>
            </a:r>
            <a:r>
              <a:rPr kumimoji="0" lang="vi-VN" sz="26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tròn chắc nịch trông thật đáng yêu</a:t>
            </a: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28715" y="3540789"/>
            <a:ext cx="4644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600" dirty="0">
                <a:solidFill>
                  <a:srgbClr val="002060"/>
                </a:solidFill>
              </a:rPr>
              <a:t>c</a:t>
            </a: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dạ</a:t>
            </a:r>
            <a:r>
              <a:rPr lang="vi-VN" sz="2600" dirty="0" smtClean="0">
                <a:solidFill>
                  <a:srgbClr val="002060"/>
                </a:solidFill>
              </a:rPr>
              <a:t>o chơi trên bãi biển</a:t>
            </a: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109253" y="2542610"/>
            <a:ext cx="49397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600" dirty="0">
                <a:solidFill>
                  <a:srgbClr val="002060"/>
                </a:solidFill>
              </a:rPr>
              <a:t>b</a:t>
            </a: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bầu</a:t>
            </a:r>
            <a:r>
              <a:rPr kumimoji="0" lang="vi-VN" sz="26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trời và bãi biển như được gột rửa</a:t>
            </a: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145478" y="4079895"/>
            <a:ext cx="47654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d. cao</a:t>
            </a:r>
            <a:r>
              <a:rPr kumimoji="0" lang="vi-VN" sz="26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gầy, lênh khênh, trải dài trên cát</a:t>
            </a: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32" name="Google Shape;2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4214" y="42789"/>
            <a:ext cx="1648106" cy="9212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roup 55"/>
          <p:cNvGrpSpPr/>
          <p:nvPr/>
        </p:nvGrpSpPr>
        <p:grpSpPr>
          <a:xfrm>
            <a:off x="8014917" y="-476360"/>
            <a:ext cx="1623314" cy="1585382"/>
            <a:chOff x="-442507" y="-837770"/>
            <a:chExt cx="3177353" cy="3103108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A437FEE4-FAAB-431F-94F0-81B5B72FBD92}"/>
                </a:ext>
              </a:extLst>
            </p:cNvPr>
            <p:cNvSpPr/>
            <p:nvPr/>
          </p:nvSpPr>
          <p:spPr>
            <a:xfrm>
              <a:off x="-442507" y="-837770"/>
              <a:ext cx="3177353" cy="3103108"/>
            </a:xfrm>
            <a:prstGeom prst="ellipse">
              <a:avLst/>
            </a:prstGeom>
            <a:solidFill>
              <a:srgbClr val="FED000">
                <a:alpha val="32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glow rad="1905000">
                <a:srgbClr val="FFC000">
                  <a:lumMod val="40000"/>
                  <a:lumOff val="60000"/>
                  <a:alpha val="71000"/>
                </a:srgbClr>
              </a:glow>
              <a:softEdge rad="2159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213D1644-64AA-4680-819C-186137064647}"/>
                </a:ext>
              </a:extLst>
            </p:cNvPr>
            <p:cNvSpPr/>
            <p:nvPr/>
          </p:nvSpPr>
          <p:spPr>
            <a:xfrm>
              <a:off x="12711" y="-353818"/>
              <a:ext cx="2266918" cy="2129406"/>
            </a:xfrm>
            <a:prstGeom prst="ellipse">
              <a:avLst/>
            </a:prstGeom>
            <a:solidFill>
              <a:srgbClr val="FED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BF0AF0F9-FC1F-4BE8-992E-DF405D310E47}"/>
                </a:ext>
              </a:extLst>
            </p:cNvPr>
            <p:cNvSpPr/>
            <p:nvPr/>
          </p:nvSpPr>
          <p:spPr>
            <a:xfrm>
              <a:off x="386362" y="-28744"/>
              <a:ext cx="1524000" cy="1524000"/>
            </a:xfrm>
            <a:prstGeom prst="ellipse">
              <a:avLst/>
            </a:prstGeom>
            <a:solidFill>
              <a:srgbClr val="FED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圆角矩形 7"/>
          <p:cNvSpPr/>
          <p:nvPr/>
        </p:nvSpPr>
        <p:spPr>
          <a:xfrm>
            <a:off x="565203" y="93546"/>
            <a:ext cx="8320913" cy="842456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rPr>
              <a:t>Hãy</a:t>
            </a:r>
            <a:r>
              <a:rPr kumimoji="0" lang="vi-VN" altLang="zh-CN" sz="25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rPr>
              <a:t> nối </a:t>
            </a:r>
            <a:r>
              <a:rPr lang="vi-VN" altLang="zh-CN" sz="2500" kern="1200" noProof="0" dirty="0" smtClean="0">
                <a:solidFill>
                  <a:srgbClr val="002060"/>
                </a:solidFill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rPr>
              <a:t>từ ngữ</a:t>
            </a:r>
            <a:r>
              <a:rPr lang="vi-VN" altLang="zh-CN" sz="2500" kern="1200" dirty="0" smtClean="0">
                <a:solidFill>
                  <a:srgbClr val="002060"/>
                </a:solidFill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rPr>
              <a:t> ở cột A </a:t>
            </a:r>
            <a:r>
              <a:rPr kumimoji="0" lang="vi-VN" altLang="zh-CN" sz="25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rPr>
              <a:t>với từ ngữ miêu tả cảnh hai cha con dạo chơi trên bãi biển phù hợp ở </a:t>
            </a:r>
            <a:r>
              <a:rPr lang="vi-VN" altLang="zh-CN" sz="2500" kern="1200" dirty="0" smtClean="0">
                <a:solidFill>
                  <a:srgbClr val="002060"/>
                </a:solidFill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rPr>
              <a:t>cột B rồi sắp xếp lại thứ tự cho hợp lý.</a:t>
            </a:r>
            <a:endParaRPr kumimoji="0" lang="zh-CN" alt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ttaya" panose="00000500000000000000" pitchFamily="2" charset="-34"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-98032" y="114328"/>
            <a:ext cx="934315" cy="662865"/>
            <a:chOff x="550912" y="-33294"/>
            <a:chExt cx="934315" cy="662865"/>
          </a:xfrm>
        </p:grpSpPr>
        <p:pic>
          <p:nvPicPr>
            <p:cNvPr id="51" name="Google Shape;435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0912" y="-33294"/>
              <a:ext cx="906470" cy="6628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C5686A95-C235-43B8-9A65-702F8D35EBAA}"/>
                </a:ext>
              </a:extLst>
            </p:cNvPr>
            <p:cNvSpPr/>
            <p:nvPr/>
          </p:nvSpPr>
          <p:spPr>
            <a:xfrm>
              <a:off x="571301" y="102959"/>
              <a:ext cx="91392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600" dirty="0" smtClean="0">
                  <a:solidFill>
                    <a:srgbClr val="FF0000"/>
                  </a:solidFill>
                  <a:latin typeface="Pattaya" panose="00000500000000000000" pitchFamily="2" charset="-34"/>
                  <a:ea typeface="Tahoma" panose="020B0604030504040204" pitchFamily="34" charset="0"/>
                  <a:cs typeface="Pattaya" panose="00000500000000000000" pitchFamily="2" charset="-34"/>
                </a:rPr>
                <a:t>Gợi ý</a:t>
              </a:r>
              <a:endParaRPr lang="en-US" sz="2600" dirty="0">
                <a:solidFill>
                  <a:srgbClr val="FF0000"/>
                </a:solidFill>
                <a:latin typeface="Pattaya" panose="00000500000000000000" pitchFamily="2" charset="-34"/>
                <a:ea typeface="Tahoma" panose="020B0604030504040204" pitchFamily="34" charset="0"/>
                <a:cs typeface="Pattaya" panose="00000500000000000000" pitchFamily="2" charset="-34"/>
              </a:endParaRPr>
            </a:p>
          </p:txBody>
        </p:sp>
      </p:grp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4790188"/>
              </p:ext>
            </p:extLst>
          </p:nvPr>
        </p:nvGraphicFramePr>
        <p:xfrm>
          <a:off x="262068" y="1084668"/>
          <a:ext cx="3342372" cy="38926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342372">
                  <a:extLst>
                    <a:ext uri="{9D8B030D-6E8A-4147-A177-3AD203B41FA5}">
                      <a16:colId xmlns:a16="http://schemas.microsoft.com/office/drawing/2014/main" xmlns="" val="1166983910"/>
                    </a:ext>
                  </a:extLst>
                </a:gridCol>
              </a:tblGrid>
              <a:tr h="5141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vi-VN" sz="2800" dirty="0" smtClean="0"/>
                        <a:t>Cột</a:t>
                      </a:r>
                      <a:r>
                        <a:rPr lang="vi-VN" sz="2800" baseline="0" dirty="0" smtClean="0"/>
                        <a:t> A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62815"/>
                  </a:ext>
                </a:extLst>
              </a:tr>
              <a:tr h="93765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9340741"/>
                  </a:ext>
                </a:extLst>
              </a:tr>
              <a:tr h="94833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vi-VN" sz="2800" b="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91303074"/>
                  </a:ext>
                </a:extLst>
              </a:tr>
              <a:tr h="5436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916389"/>
                  </a:ext>
                </a:extLst>
              </a:tr>
              <a:tr h="50433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vi-VN" sz="2800" dirty="0" smtClean="0"/>
                    </a:p>
                    <a:p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1242938"/>
                  </a:ext>
                </a:extLst>
              </a:tr>
            </a:tbl>
          </a:graphicData>
        </a:graphic>
      </p:graphicFrame>
      <p:cxnSp>
        <p:nvCxnSpPr>
          <p:cNvPr id="88" name="Straight Arrow Connector 87"/>
          <p:cNvCxnSpPr/>
          <p:nvPr/>
        </p:nvCxnSpPr>
        <p:spPr>
          <a:xfrm>
            <a:off x="3613995" y="1971944"/>
            <a:ext cx="574638" cy="1104935"/>
          </a:xfrm>
          <a:prstGeom prst="straightConnector1">
            <a:avLst/>
          </a:prstGeom>
          <a:noFill/>
          <a:ln w="38100" cap="flat" cmpd="sng" algn="ctr">
            <a:solidFill>
              <a:srgbClr val="FD2F4C"/>
            </a:solidFill>
            <a:prstDash val="solid"/>
            <a:tailEnd type="triangle"/>
          </a:ln>
          <a:effectLst/>
        </p:spPr>
      </p:cxnSp>
      <p:cxnSp>
        <p:nvCxnSpPr>
          <p:cNvPr id="89" name="Straight Arrow Connector 88"/>
          <p:cNvCxnSpPr/>
          <p:nvPr/>
        </p:nvCxnSpPr>
        <p:spPr>
          <a:xfrm>
            <a:off x="3585810" y="2903084"/>
            <a:ext cx="621453" cy="1729016"/>
          </a:xfrm>
          <a:prstGeom prst="straightConnector1">
            <a:avLst/>
          </a:prstGeom>
          <a:noFill/>
          <a:ln w="38100" cap="flat" cmpd="sng" algn="ctr">
            <a:solidFill>
              <a:srgbClr val="FD2F4C"/>
            </a:solidFill>
            <a:prstDash val="solid"/>
            <a:tailEnd type="triangle"/>
          </a:ln>
          <a:effectLst/>
        </p:spPr>
      </p:cxnSp>
      <p:cxnSp>
        <p:nvCxnSpPr>
          <p:cNvPr id="90" name="Straight Arrow Connector 89"/>
          <p:cNvCxnSpPr/>
          <p:nvPr/>
        </p:nvCxnSpPr>
        <p:spPr>
          <a:xfrm>
            <a:off x="3589626" y="3787010"/>
            <a:ext cx="639196" cy="8626"/>
          </a:xfrm>
          <a:prstGeom prst="straightConnector1">
            <a:avLst/>
          </a:prstGeom>
          <a:noFill/>
          <a:ln w="38100" cap="flat" cmpd="sng" algn="ctr">
            <a:solidFill>
              <a:srgbClr val="FD2F4C"/>
            </a:solidFill>
            <a:prstDash val="solid"/>
            <a:tailEnd type="triangle"/>
          </a:ln>
          <a:effectLst/>
        </p:spPr>
      </p:cxnSp>
      <p:cxnSp>
        <p:nvCxnSpPr>
          <p:cNvPr id="91" name="Straight Arrow Connector 90"/>
          <p:cNvCxnSpPr/>
          <p:nvPr/>
        </p:nvCxnSpPr>
        <p:spPr>
          <a:xfrm flipV="1">
            <a:off x="3611222" y="1889298"/>
            <a:ext cx="541038" cy="2742802"/>
          </a:xfrm>
          <a:prstGeom prst="straightConnector1">
            <a:avLst/>
          </a:prstGeom>
          <a:noFill/>
          <a:ln w="38100" cap="flat" cmpd="sng" algn="ctr">
            <a:solidFill>
              <a:srgbClr val="FD2F4C"/>
            </a:solidFill>
            <a:prstDash val="solid"/>
            <a:tailEnd type="triangle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262068" y="2545231"/>
            <a:ext cx="33423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600" dirty="0">
                <a:solidFill>
                  <a:srgbClr val="002060"/>
                </a:solidFill>
              </a:rPr>
              <a:t>2</a:t>
            </a:r>
            <a:r>
              <a:rPr kumimoji="0" lang="vi-VN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Bóng</a:t>
            </a:r>
            <a:r>
              <a:rPr kumimoji="0" lang="vi-VN" sz="260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của cha</a:t>
            </a: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73875" y="1638101"/>
            <a:ext cx="33328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6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1</a:t>
            </a:r>
            <a:r>
              <a:rPr kumimoji="0" lang="vi-VN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.</a:t>
            </a:r>
            <a:r>
              <a:rPr kumimoji="0" lang="vi-VN" sz="260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Sau trận mưa đêm rả rích,</a:t>
            </a:r>
            <a:endParaRPr kumimoji="0" lang="vi-VN" sz="26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67896" y="3484580"/>
            <a:ext cx="32267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3. </a:t>
            </a:r>
            <a:r>
              <a:rPr lang="vi-VN" sz="2600" noProof="0" dirty="0" smtClean="0">
                <a:solidFill>
                  <a:srgbClr val="002060"/>
                </a:solidFill>
              </a:rPr>
              <a:t>Hai cha con</a:t>
            </a: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49690" y="4040299"/>
            <a:ext cx="32076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4. Bóng</a:t>
            </a:r>
            <a:r>
              <a:rPr kumimoji="0" lang="vi-VN" sz="260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của con</a:t>
            </a:r>
            <a:endParaRPr kumimoji="0" lang="en-US" sz="26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111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4557098"/>
              </p:ext>
            </p:extLst>
          </p:nvPr>
        </p:nvGraphicFramePr>
        <p:xfrm>
          <a:off x="427595" y="342736"/>
          <a:ext cx="3848100" cy="429391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xmlns="" val="1166983910"/>
                    </a:ext>
                  </a:extLst>
                </a:gridCol>
              </a:tblGrid>
              <a:tr h="5141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vi-VN" sz="2800" dirty="0" smtClean="0"/>
                        <a:t>Cột</a:t>
                      </a:r>
                      <a:r>
                        <a:rPr lang="vi-VN" sz="2800" baseline="0" dirty="0" smtClean="0"/>
                        <a:t> A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62815"/>
                  </a:ext>
                </a:extLst>
              </a:tr>
              <a:tr h="93765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9340741"/>
                  </a:ext>
                </a:extLst>
              </a:tr>
              <a:tr h="94833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vi-VN" sz="2800" b="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91303074"/>
                  </a:ext>
                </a:extLst>
              </a:tr>
              <a:tr h="54363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vi-VN" sz="2800" dirty="0" smtClean="0"/>
                    </a:p>
                    <a:p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916389"/>
                  </a:ext>
                </a:extLst>
              </a:tr>
              <a:tr h="50433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vi-VN" sz="2800" dirty="0" smtClean="0"/>
                    </a:p>
                    <a:p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1242938"/>
                  </a:ext>
                </a:extLst>
              </a:tr>
            </a:tbl>
          </a:graphicData>
        </a:graphic>
      </p:graphicFrame>
      <p:sp>
        <p:nvSpPr>
          <p:cNvPr id="112" name="TextBox 111"/>
          <p:cNvSpPr txBox="1"/>
          <p:nvPr/>
        </p:nvSpPr>
        <p:spPr>
          <a:xfrm>
            <a:off x="427596" y="858716"/>
            <a:ext cx="3848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1. Sau trận</a:t>
            </a:r>
            <a:r>
              <a:rPr kumimoji="0" lang="vi-VN" sz="26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mưa đêm rả rích,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37870" y="1992946"/>
            <a:ext cx="38480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2. Bóng</a:t>
            </a:r>
            <a:r>
              <a:rPr kumimoji="0" lang="vi-VN" sz="26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của cha</a:t>
            </a:r>
            <a:endParaRPr kumimoji="0" lang="vi-VN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27594" y="2912097"/>
            <a:ext cx="38480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3. Hai cha con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7318" y="3881094"/>
            <a:ext cx="38480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4. Bóng</a:t>
            </a:r>
            <a:r>
              <a:rPr kumimoji="0" lang="vi-VN" sz="26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của con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2873702"/>
              </p:ext>
            </p:extLst>
          </p:nvPr>
        </p:nvGraphicFramePr>
        <p:xfrm>
          <a:off x="4285969" y="342736"/>
          <a:ext cx="4520629" cy="429525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20629">
                  <a:extLst>
                    <a:ext uri="{9D8B030D-6E8A-4147-A177-3AD203B41FA5}">
                      <a16:colId xmlns:a16="http://schemas.microsoft.com/office/drawing/2014/main" xmlns="" val="1166983910"/>
                    </a:ext>
                  </a:extLst>
                </a:gridCol>
              </a:tblGrid>
              <a:tr h="5228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vi-VN" sz="2800" dirty="0" smtClean="0"/>
                        <a:t>Cột</a:t>
                      </a:r>
                      <a:r>
                        <a:rPr lang="vi-VN" sz="2800" baseline="0" dirty="0" smtClean="0"/>
                        <a:t> B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62815"/>
                  </a:ext>
                </a:extLst>
              </a:tr>
              <a:tr h="93493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9340741"/>
                  </a:ext>
                </a:extLst>
              </a:tr>
              <a:tr h="94767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vi-VN" sz="2800" b="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1303074"/>
                  </a:ext>
                </a:extLst>
              </a:tr>
              <a:tr h="53993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vi-VN" sz="2800" dirty="0" smtClean="0"/>
                    </a:p>
                    <a:p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916389"/>
                  </a:ext>
                </a:extLst>
              </a:tr>
              <a:tr h="5332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vi-VN" sz="2800" dirty="0" smtClean="0"/>
                    </a:p>
                    <a:p>
                      <a:endParaRPr lang="en-US" sz="28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1242938"/>
                  </a:ext>
                </a:extLst>
              </a:tr>
            </a:tbl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4316793" y="857952"/>
            <a:ext cx="45103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600" dirty="0">
                <a:solidFill>
                  <a:srgbClr val="002060"/>
                </a:solidFill>
              </a:rPr>
              <a:t>b</a:t>
            </a: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ụ bẫm,</a:t>
            </a:r>
            <a:r>
              <a:rPr kumimoji="0" lang="vi-VN" sz="26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tròn chắc nịch trông thật đáng yêu</a:t>
            </a: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306517" y="1782626"/>
            <a:ext cx="45103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600" dirty="0">
                <a:solidFill>
                  <a:srgbClr val="002060"/>
                </a:solidFill>
              </a:rPr>
              <a:t>b</a:t>
            </a: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ầu trời</a:t>
            </a:r>
            <a:r>
              <a:rPr kumimoji="0" lang="vi-VN" sz="26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và bãi biển như được gột rửa</a:t>
            </a: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306517" y="2932559"/>
            <a:ext cx="45103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600" noProof="0" dirty="0" smtClean="0">
                <a:solidFill>
                  <a:srgbClr val="002060"/>
                </a:solidFill>
              </a:rPr>
              <a:t>d</a:t>
            </a: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ạo chơi</a:t>
            </a:r>
            <a:r>
              <a:rPr kumimoji="0" lang="vi-VN" sz="26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trên bãi biển</a:t>
            </a: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65417" y="3679352"/>
            <a:ext cx="45103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600" dirty="0">
                <a:solidFill>
                  <a:srgbClr val="002060"/>
                </a:solidFill>
              </a:rPr>
              <a:t>c</a:t>
            </a: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ao gầy,</a:t>
            </a:r>
            <a:r>
              <a:rPr kumimoji="0" lang="vi-VN" sz="26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lênh khênh, trải dài trên cát</a:t>
            </a:r>
            <a:r>
              <a:rPr kumimoji="0" lang="vi-VN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17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93827E-7 L 0.00451 -0.1842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8858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216 L 0.00105 -0.182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01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93827E-6 L -0.00556 0.5487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27438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00018 -0.1808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904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00121 0.178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796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23457E-6 L -4.16667E-6 -0.1867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55" grpId="0" animBg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112" grpId="0"/>
      <p:bldP spid="112" grpId="1"/>
      <p:bldP spid="113" grpId="0"/>
      <p:bldP spid="113" grpId="1"/>
      <p:bldP spid="113" grpId="2"/>
      <p:bldP spid="114" grpId="0"/>
      <p:bldP spid="114" grpId="1"/>
      <p:bldP spid="114" grpId="2"/>
      <p:bldP spid="115" grpId="0"/>
      <p:bldP spid="115" grpId="1"/>
      <p:bldP spid="117" grpId="0"/>
      <p:bldP spid="117" grpId="1"/>
      <p:bldP spid="117" grpId="2"/>
      <p:bldP spid="118" grpId="0"/>
      <p:bldP spid="118" grpId="1"/>
      <p:bldP spid="118" grpId="2"/>
      <p:bldP spid="119" grpId="0"/>
      <p:bldP spid="119" grpId="2"/>
      <p:bldP spid="119" grpId="3"/>
      <p:bldP spid="120" grpId="0"/>
      <p:bldP spid="120" grpId="1"/>
      <p:bldP spid="12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10" y="629265"/>
            <a:ext cx="7704000" cy="899738"/>
          </a:xfrm>
        </p:spPr>
        <p:txBody>
          <a:bodyPr/>
          <a:lstStyle/>
          <a:p>
            <a:r>
              <a:rPr lang="en-US" sz="4400" b="1" smtClean="0">
                <a:latin typeface="HP001 4 hàng" panose="020B0603050302020204" pitchFamily="34" charset="0"/>
              </a:rPr>
              <a:t>Khổ 1, 2</a:t>
            </a:r>
            <a:endParaRPr lang="en-US" sz="4400" b="1">
              <a:latin typeface="HP001 4 hàng" panose="020B06030503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9110" y="1607575"/>
            <a:ext cx="7704000" cy="1548580"/>
          </a:xfrm>
        </p:spPr>
        <p:txBody>
          <a:bodyPr/>
          <a:lstStyle/>
          <a:p>
            <a:r>
              <a:rPr lang="en-US" sz="4400" smtClean="0">
                <a:latin typeface="HP001 4 hàng" panose="020B0603050302020204" pitchFamily="34" charset="0"/>
              </a:rPr>
              <a:t>Miêu tả cảnh hai cha con dạo trên bãi biển</a:t>
            </a:r>
            <a:endParaRPr lang="en-US" sz="440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0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Subject for Elementary - 5th Grade: Water &amp; Earth by Slidesgo">
  <a:themeElements>
    <a:clrScheme name="Simple Light">
      <a:dk1>
        <a:srgbClr val="191919"/>
      </a:dk1>
      <a:lt1>
        <a:srgbClr val="FFFFFF"/>
      </a:lt1>
      <a:dk2>
        <a:srgbClr val="303F8F"/>
      </a:dk2>
      <a:lt2>
        <a:srgbClr val="4DE5F4"/>
      </a:lt2>
      <a:accent1>
        <a:srgbClr val="B4F5FC"/>
      </a:accent1>
      <a:accent2>
        <a:srgbClr val="FFC800"/>
      </a:accent2>
      <a:accent3>
        <a:srgbClr val="E6753A"/>
      </a:accent3>
      <a:accent4>
        <a:srgbClr val="37803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1027</Words>
  <Application>Microsoft Office PowerPoint</Application>
  <PresentationFormat>On-screen Show (16:9)</PresentationFormat>
  <Paragraphs>118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Calibri</vt:lpstr>
      <vt:lpstr>AvantGarde</vt:lpstr>
      <vt:lpstr>Pattaya</vt:lpstr>
      <vt:lpstr>Tahoma</vt:lpstr>
      <vt:lpstr>隶书</vt:lpstr>
      <vt:lpstr>宋体</vt:lpstr>
      <vt:lpstr>黑体</vt:lpstr>
      <vt:lpstr>Wingdings</vt:lpstr>
      <vt:lpstr>HP001 4 hàng</vt:lpstr>
      <vt:lpstr>Jua</vt:lpstr>
      <vt:lpstr>SVN-Poky's</vt:lpstr>
      <vt:lpstr>字魂130号-快乐俏黑体</vt:lpstr>
      <vt:lpstr>Quicksand Medium</vt:lpstr>
      <vt:lpstr>Bebas Neue</vt:lpstr>
      <vt:lpstr>Science Subject for Elementary - 5th Grade: Water &amp; Earth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Khổ 1, 2</vt:lpstr>
      <vt:lpstr>Slide 10</vt:lpstr>
      <vt:lpstr>Slide 11</vt:lpstr>
      <vt:lpstr>Slide 12</vt:lpstr>
      <vt:lpstr>Khổ 3,4: Cuộc trò chuyện của hai cha con cho thấy những ước mơ của cha được lặp lại trong chính ước mơ của con mình</vt:lpstr>
      <vt:lpstr>Slide 14</vt:lpstr>
      <vt:lpstr>Slide 15</vt:lpstr>
      <vt:lpstr>Slide 16</vt:lpstr>
      <vt:lpstr>Slide 17</vt:lpstr>
      <vt:lpstr>Liên hệ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</dc:title>
  <dc:creator>THAO</dc:creator>
  <cp:lastModifiedBy>Admin</cp:lastModifiedBy>
  <cp:revision>94</cp:revision>
  <dcterms:modified xsi:type="dcterms:W3CDTF">2024-04-16T15:11:37Z</dcterms:modified>
</cp:coreProperties>
</file>